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31"/>
  </p:notesMasterIdLst>
  <p:sldIdLst>
    <p:sldId id="256" r:id="rId3"/>
    <p:sldId id="259" r:id="rId4"/>
    <p:sldId id="260" r:id="rId5"/>
    <p:sldId id="283" r:id="rId6"/>
    <p:sldId id="284" r:id="rId7"/>
    <p:sldId id="285" r:id="rId8"/>
    <p:sldId id="287" r:id="rId9"/>
    <p:sldId id="286" r:id="rId10"/>
    <p:sldId id="261" r:id="rId11"/>
    <p:sldId id="288" r:id="rId12"/>
    <p:sldId id="290" r:id="rId13"/>
    <p:sldId id="292" r:id="rId14"/>
    <p:sldId id="291" r:id="rId15"/>
    <p:sldId id="293" r:id="rId16"/>
    <p:sldId id="262" r:id="rId17"/>
    <p:sldId id="294" r:id="rId18"/>
    <p:sldId id="295" r:id="rId19"/>
    <p:sldId id="296" r:id="rId20"/>
    <p:sldId id="297" r:id="rId21"/>
    <p:sldId id="298" r:id="rId22"/>
    <p:sldId id="263" r:id="rId23"/>
    <p:sldId id="300" r:id="rId24"/>
    <p:sldId id="270" r:id="rId25"/>
    <p:sldId id="299" r:id="rId26"/>
    <p:sldId id="271" r:id="rId27"/>
    <p:sldId id="276" r:id="rId28"/>
    <p:sldId id="257" r:id="rId29"/>
    <p:sldId id="321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2" autoAdjust="0"/>
    <p:restoredTop sz="93437" autoAdjust="0"/>
  </p:normalViewPr>
  <p:slideViewPr>
    <p:cSldViewPr snapToGrid="0" showGuides="1">
      <p:cViewPr varScale="1">
        <p:scale>
          <a:sx n="85" d="100"/>
          <a:sy n="85" d="100"/>
        </p:scale>
        <p:origin x="30" y="1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13529-8715-4BBA-8721-A5B90609A003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CFDFB-8F55-472A-982D-26218DA1CD9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790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4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08EE-A8BC-4BE0-B461-CEE83B05DFD9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9CF-369E-4B17-9E0D-7B1C93BBA42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32994"/>
            <a:ext cx="12192000" cy="6890994"/>
            <a:chOff x="0" y="-32994"/>
            <a:chExt cx="12192000" cy="6890994"/>
          </a:xfrm>
        </p:grpSpPr>
        <p:sp>
          <p:nvSpPr>
            <p:cNvPr id="6" name="矩形 5"/>
            <p:cNvSpPr/>
            <p:nvPr/>
          </p:nvSpPr>
          <p:spPr>
            <a:xfrm>
              <a:off x="0" y="-32994"/>
              <a:ext cx="12191999" cy="6857999"/>
            </a:xfrm>
            <a:prstGeom prst="rect">
              <a:avLst/>
            </a:prstGeom>
            <a:solidFill>
              <a:srgbClr val="CAD7E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-32994"/>
              <a:ext cx="12192000" cy="6622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" y="1"/>
              <a:ext cx="12191999" cy="6857999"/>
            </a:xfrm>
            <a:prstGeom prst="rect">
              <a:avLst/>
            </a:prstGeom>
            <a:solidFill>
              <a:srgbClr val="CAD7E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13" b="2730"/>
          <a:stretch>
            <a:fillRect/>
          </a:stretch>
        </p:blipFill>
        <p:spPr>
          <a:xfrm flipH="1">
            <a:off x="0" y="2199318"/>
            <a:ext cx="6542202" cy="46586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274" y="5116398"/>
            <a:ext cx="2222726" cy="160727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08EE-A8BC-4BE0-B461-CEE83B05DFD9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9CF-369E-4B17-9E0D-7B1C93BBA42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-32994"/>
            <a:ext cx="12192000" cy="6890994"/>
            <a:chOff x="0" y="-32994"/>
            <a:chExt cx="12192000" cy="6890994"/>
          </a:xfrm>
        </p:grpSpPr>
        <p:sp>
          <p:nvSpPr>
            <p:cNvPr id="6" name="矩形 5"/>
            <p:cNvSpPr/>
            <p:nvPr/>
          </p:nvSpPr>
          <p:spPr>
            <a:xfrm>
              <a:off x="0" y="-32994"/>
              <a:ext cx="12191999" cy="6857999"/>
            </a:xfrm>
            <a:prstGeom prst="rect">
              <a:avLst/>
            </a:prstGeom>
            <a:solidFill>
              <a:srgbClr val="CAD7E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-32994"/>
              <a:ext cx="12192000" cy="6622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1" y="1"/>
              <a:ext cx="12191999" cy="6857999"/>
            </a:xfrm>
            <a:prstGeom prst="rect">
              <a:avLst/>
            </a:prstGeom>
            <a:solidFill>
              <a:srgbClr val="CAD7E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8154" y="5788078"/>
            <a:ext cx="1293845" cy="935589"/>
          </a:xfrm>
          <a:prstGeom prst="rect">
            <a:avLst/>
          </a:prstGeom>
        </p:spPr>
      </p:pic>
      <p:grpSp>
        <p:nvGrpSpPr>
          <p:cNvPr id="11" name="组合 8"/>
          <p:cNvGrpSpPr>
            <a:grpSpLocks noChangeAspect="1"/>
          </p:cNvGrpSpPr>
          <p:nvPr userDrawn="1"/>
        </p:nvGrpSpPr>
        <p:grpSpPr>
          <a:xfrm>
            <a:off x="0" y="0"/>
            <a:ext cx="1090438" cy="989717"/>
            <a:chOff x="0" y="0"/>
            <a:chExt cx="3660820" cy="3321557"/>
          </a:xfrm>
        </p:grpSpPr>
        <p:pic>
          <p:nvPicPr>
            <p:cNvPr id="12" name="图片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3660820" cy="2990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76182" y="1732391"/>
              <a:ext cx="2723842" cy="1589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B4CFA95D-0870-4916-8230-B9CAF40BF73C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en-US" altLang="zh-CN" dirty="0"/>
              <a:t>Add title text</a:t>
            </a:r>
            <a:r>
              <a:rPr lang="zh-CN" altLang="en-US" dirty="0"/>
              <a:t>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en-US" altLang="zh-CN" dirty="0"/>
              <a:t>Add title text</a:t>
            </a:r>
            <a:r>
              <a:rPr lang="zh-CN" altLang="en-US" dirty="0"/>
              <a:t>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en-US" altLang="zh-CN" dirty="0"/>
              <a:t>Add title text</a:t>
            </a:r>
            <a:r>
              <a:rPr lang="zh-CN" altLang="en-US" dirty="0"/>
              <a:t>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08EE-A8BC-4BE0-B461-CEE83B05DFD9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39CF-369E-4B17-9E0D-7B1C93BBA4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08EE-A8BC-4BE0-B461-CEE83B05DFD9}" type="datetimeFigureOut">
              <a:rPr lang="zh-CN" altLang="en-US" smtClean="0"/>
              <a:t>2025/3/20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39CF-369E-4B17-9E0D-7B1C93BBA4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16385" y="2528984"/>
            <a:ext cx="59521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7200" b="1" dirty="0">
                <a:solidFill>
                  <a:srgbClr val="231E1B"/>
                </a:solidFill>
                <a:ea typeface="华文新魏" panose="02010800040101010101" pitchFamily="2" charset="-122"/>
                <a:sym typeface="+mn-lt"/>
              </a:rPr>
              <a:t>Free</a:t>
            </a:r>
          </a:p>
          <a:p>
            <a:pPr algn="r"/>
            <a:r>
              <a:rPr lang="en-US" altLang="zh-CN" sz="7200" b="1" dirty="0">
                <a:solidFill>
                  <a:srgbClr val="231E1B"/>
                </a:solidFill>
                <a:ea typeface="华文新魏" panose="02010800040101010101" pitchFamily="2" charset="-122"/>
                <a:sym typeface="+mn-lt"/>
              </a:rPr>
              <a:t>PPT templates</a:t>
            </a:r>
            <a:endParaRPr lang="zh-CN" altLang="en-US" sz="7200" b="1" dirty="0">
              <a:solidFill>
                <a:srgbClr val="231E1B"/>
              </a:solidFill>
              <a:ea typeface="华文新魏" panose="02010800040101010101" pitchFamily="2" charset="-122"/>
              <a:sym typeface="+mn-lt"/>
            </a:endParaRPr>
          </a:p>
        </p:txBody>
      </p:sp>
      <p:sp>
        <p:nvSpPr>
          <p:cNvPr id="11" name="矩形 27"/>
          <p:cNvSpPr>
            <a:spLocks noChangeArrowheads="1"/>
          </p:cNvSpPr>
          <p:nvPr/>
        </p:nvSpPr>
        <p:spPr bwMode="auto">
          <a:xfrm>
            <a:off x="6994071" y="4736606"/>
            <a:ext cx="4776468" cy="41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000" b="1" dirty="0">
                <a:solidFill>
                  <a:srgbClr val="1F1F1F"/>
                </a:solidFill>
                <a:latin typeface="+mn-lt"/>
                <a:ea typeface="等线" panose="02010600030101010101" pitchFamily="2" charset="-122"/>
                <a:sym typeface="+mn-lt"/>
              </a:rPr>
              <a:t>Insert the Subtitle of Your Presentation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732" y="4772335"/>
            <a:ext cx="233831" cy="41310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34F2C0E-1A70-987E-DE5D-635A0C0CFCB9}"/>
              </a:ext>
            </a:extLst>
          </p:cNvPr>
          <p:cNvGrpSpPr/>
          <p:nvPr/>
        </p:nvGrpSpPr>
        <p:grpSpPr>
          <a:xfrm>
            <a:off x="7846190" y="5555129"/>
            <a:ext cx="4022319" cy="327543"/>
            <a:chOff x="4414802" y="4745227"/>
            <a:chExt cx="4022319" cy="32754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DF3335BD-EA52-96B9-9750-47316B13EAB2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5" name="Oval 15">
                <a:extLst>
                  <a:ext uri="{FF2B5EF4-FFF2-40B4-BE49-F238E27FC236}">
                    <a16:creationId xmlns:a16="http://schemas.microsoft.com/office/drawing/2014/main" id="{85EA8ADB-6B9E-EA87-3392-F818D2FB9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Group 16">
                <a:extLst>
                  <a:ext uri="{FF2B5EF4-FFF2-40B4-BE49-F238E27FC236}">
                    <a16:creationId xmlns:a16="http://schemas.microsoft.com/office/drawing/2014/main" id="{BD3DCE37-8884-DF3D-2CC2-E242537FEE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7" name="Freeform 17">
                  <a:extLst>
                    <a:ext uri="{FF2B5EF4-FFF2-40B4-BE49-F238E27FC236}">
                      <a16:creationId xmlns:a16="http://schemas.microsoft.com/office/drawing/2014/main" id="{43B637FA-10B5-0208-CED5-0363796F30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Freeform 18">
                  <a:extLst>
                    <a:ext uri="{FF2B5EF4-FFF2-40B4-BE49-F238E27FC236}">
                      <a16:creationId xmlns:a16="http://schemas.microsoft.com/office/drawing/2014/main" id="{6C1E85BB-F819-2379-916F-A280FE0B2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901B03BA-C7C0-2026-CF7F-36BBCE7EC75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26174C34-E725-A3AF-AD4B-596C51D68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id="{F85128DD-1526-6E62-8870-275726AB22E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687F8F48-8DFB-BE34-BA2A-D1C7BA585D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EC2C52D5-4DCC-84F4-751A-5F9AF2491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30D8FE1A-4585-3399-6083-C5F7296754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0D872B8-831A-0857-8D5E-1BB5C430742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8856864" y="1777854"/>
            <a:ext cx="981038" cy="881594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801448" y="1831859"/>
            <a:ext cx="110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82886" y="2773628"/>
            <a:ext cx="492443" cy="2307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88387" y="2773628"/>
            <a:ext cx="677108" cy="3726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7220047" y="1777854"/>
            <a:ext cx="981038" cy="881594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164631" y="1831859"/>
            <a:ext cx="110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446069" y="2773628"/>
            <a:ext cx="492443" cy="2307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51570" y="2773628"/>
            <a:ext cx="677108" cy="3726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</a:p>
        </p:txBody>
      </p:sp>
      <p:sp>
        <p:nvSpPr>
          <p:cNvPr id="22" name="Freeform 9"/>
          <p:cNvSpPr>
            <a:spLocks noEditPoints="1"/>
          </p:cNvSpPr>
          <p:nvPr/>
        </p:nvSpPr>
        <p:spPr bwMode="auto">
          <a:xfrm>
            <a:off x="5577059" y="1777854"/>
            <a:ext cx="981038" cy="881594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512407" y="1831859"/>
            <a:ext cx="110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03081" y="2773628"/>
            <a:ext cx="492443" cy="2307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08582" y="2773628"/>
            <a:ext cx="677108" cy="3726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3809889" y="1777854"/>
            <a:ext cx="981038" cy="881594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708293" y="1822623"/>
            <a:ext cx="110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035911" y="2773628"/>
            <a:ext cx="492443" cy="2307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441412" y="2773628"/>
            <a:ext cx="677108" cy="3726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</a:p>
        </p:txBody>
      </p:sp>
      <p:sp>
        <p:nvSpPr>
          <p:cNvPr id="32" name="Freeform 9"/>
          <p:cNvSpPr>
            <a:spLocks noEditPoints="1"/>
          </p:cNvSpPr>
          <p:nvPr/>
        </p:nvSpPr>
        <p:spPr bwMode="auto">
          <a:xfrm>
            <a:off x="2047318" y="1777854"/>
            <a:ext cx="981038" cy="881594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964194" y="1813387"/>
            <a:ext cx="110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5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273340" y="2773628"/>
            <a:ext cx="492443" cy="2307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678841" y="2773628"/>
            <a:ext cx="677108" cy="3726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11273" y="1933952"/>
            <a:ext cx="36703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44736" y="1378327"/>
            <a:ext cx="16033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42948" y="3746877"/>
            <a:ext cx="1601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516373" y="3746877"/>
            <a:ext cx="1601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0"/>
          <p:cNvSpPr txBox="1"/>
          <p:nvPr/>
        </p:nvSpPr>
        <p:spPr>
          <a:xfrm>
            <a:off x="7698139" y="3553391"/>
            <a:ext cx="20678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8" name="Text Placeholder 2"/>
          <p:cNvSpPr txBox="1"/>
          <p:nvPr/>
        </p:nvSpPr>
        <p:spPr>
          <a:xfrm>
            <a:off x="7476504" y="193814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9147348" y="4332164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Text Placeholder 2"/>
          <p:cNvSpPr txBox="1"/>
          <p:nvPr/>
        </p:nvSpPr>
        <p:spPr>
          <a:xfrm>
            <a:off x="5829725" y="4310891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52608" y="1809430"/>
            <a:ext cx="2871168" cy="558801"/>
            <a:chOff x="7938" y="-1065213"/>
            <a:chExt cx="1989137" cy="558801"/>
          </a:xfrm>
          <a:solidFill>
            <a:srgbClr val="282828"/>
          </a:solidFill>
        </p:grpSpPr>
        <p:sp>
          <p:nvSpPr>
            <p:cNvPr id="15" name="Freeform 757"/>
            <p:cNvSpPr/>
            <p:nvPr/>
          </p:nvSpPr>
          <p:spPr bwMode="auto">
            <a:xfrm>
              <a:off x="1543050" y="-998538"/>
              <a:ext cx="198438" cy="19050"/>
            </a:xfrm>
            <a:custGeom>
              <a:avLst/>
              <a:gdLst>
                <a:gd name="T0" fmla="*/ 9 w 53"/>
                <a:gd name="T1" fmla="*/ 2 h 5"/>
                <a:gd name="T2" fmla="*/ 48 w 53"/>
                <a:gd name="T3" fmla="*/ 5 h 5"/>
                <a:gd name="T4" fmla="*/ 53 w 53"/>
                <a:gd name="T5" fmla="*/ 5 h 5"/>
                <a:gd name="T6" fmla="*/ 0 w 53"/>
                <a:gd name="T7" fmla="*/ 0 h 5"/>
                <a:gd name="T8" fmla="*/ 9 w 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">
                  <a:moveTo>
                    <a:pt x="9" y="2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5" y="3"/>
                    <a:pt x="18" y="0"/>
                    <a:pt x="0" y="0"/>
                  </a:cubicBezTo>
                  <a:cubicBezTo>
                    <a:pt x="2" y="2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" name="Freeform 758"/>
            <p:cNvSpPr/>
            <p:nvPr/>
          </p:nvSpPr>
          <p:spPr bwMode="auto">
            <a:xfrm>
              <a:off x="1114425" y="-1020763"/>
              <a:ext cx="71438" cy="3175"/>
            </a:xfrm>
            <a:custGeom>
              <a:avLst/>
              <a:gdLst>
                <a:gd name="T0" fmla="*/ 19 w 19"/>
                <a:gd name="T1" fmla="*/ 0 h 1"/>
                <a:gd name="T2" fmla="*/ 0 w 19"/>
                <a:gd name="T3" fmla="*/ 0 h 1"/>
                <a:gd name="T4" fmla="*/ 19 w 1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7" y="1"/>
                    <a:pt x="13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" name="Freeform 759"/>
            <p:cNvSpPr/>
            <p:nvPr/>
          </p:nvSpPr>
          <p:spPr bwMode="auto">
            <a:xfrm>
              <a:off x="476250" y="-1046163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" name="Freeform 760"/>
            <p:cNvSpPr/>
            <p:nvPr/>
          </p:nvSpPr>
          <p:spPr bwMode="auto">
            <a:xfrm>
              <a:off x="1892300" y="-78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" name="Freeform 761"/>
            <p:cNvSpPr/>
            <p:nvPr/>
          </p:nvSpPr>
          <p:spPr bwMode="auto">
            <a:xfrm>
              <a:off x="1738313" y="-8747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" name="Freeform 762"/>
            <p:cNvSpPr/>
            <p:nvPr/>
          </p:nvSpPr>
          <p:spPr bwMode="auto">
            <a:xfrm>
              <a:off x="1817688" y="-64135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" name="Freeform 763"/>
            <p:cNvSpPr/>
            <p:nvPr/>
          </p:nvSpPr>
          <p:spPr bwMode="auto">
            <a:xfrm>
              <a:off x="22225" y="-792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" name="Freeform 764"/>
            <p:cNvSpPr>
              <a:spLocks noEditPoints="1"/>
            </p:cNvSpPr>
            <p:nvPr/>
          </p:nvSpPr>
          <p:spPr bwMode="auto">
            <a:xfrm>
              <a:off x="7938" y="-1004888"/>
              <a:ext cx="1966913" cy="490538"/>
            </a:xfrm>
            <a:custGeom>
              <a:avLst/>
              <a:gdLst>
                <a:gd name="T0" fmla="*/ 489 w 524"/>
                <a:gd name="T1" fmla="*/ 105 h 131"/>
                <a:gd name="T2" fmla="*/ 456 w 524"/>
                <a:gd name="T3" fmla="*/ 104 h 131"/>
                <a:gd name="T4" fmla="*/ 439 w 524"/>
                <a:gd name="T5" fmla="*/ 103 h 131"/>
                <a:gd name="T6" fmla="*/ 450 w 524"/>
                <a:gd name="T7" fmla="*/ 98 h 131"/>
                <a:gd name="T8" fmla="*/ 458 w 524"/>
                <a:gd name="T9" fmla="*/ 94 h 131"/>
                <a:gd name="T10" fmla="*/ 497 w 524"/>
                <a:gd name="T11" fmla="*/ 87 h 131"/>
                <a:gd name="T12" fmla="*/ 509 w 524"/>
                <a:gd name="T13" fmla="*/ 77 h 131"/>
                <a:gd name="T14" fmla="*/ 522 w 524"/>
                <a:gd name="T15" fmla="*/ 69 h 131"/>
                <a:gd name="T16" fmla="*/ 515 w 524"/>
                <a:gd name="T17" fmla="*/ 64 h 131"/>
                <a:gd name="T18" fmla="*/ 500 w 524"/>
                <a:gd name="T19" fmla="*/ 60 h 131"/>
                <a:gd name="T20" fmla="*/ 494 w 524"/>
                <a:gd name="T21" fmla="*/ 56 h 131"/>
                <a:gd name="T22" fmla="*/ 492 w 524"/>
                <a:gd name="T23" fmla="*/ 48 h 131"/>
                <a:gd name="T24" fmla="*/ 468 w 524"/>
                <a:gd name="T25" fmla="*/ 47 h 131"/>
                <a:gd name="T26" fmla="*/ 490 w 524"/>
                <a:gd name="T27" fmla="*/ 41 h 131"/>
                <a:gd name="T28" fmla="*/ 468 w 524"/>
                <a:gd name="T29" fmla="*/ 36 h 131"/>
                <a:gd name="T30" fmla="*/ 442 w 524"/>
                <a:gd name="T31" fmla="*/ 34 h 131"/>
                <a:gd name="T32" fmla="*/ 306 w 524"/>
                <a:gd name="T33" fmla="*/ 25 h 131"/>
                <a:gd name="T34" fmla="*/ 383 w 524"/>
                <a:gd name="T35" fmla="*/ 27 h 131"/>
                <a:gd name="T36" fmla="*/ 442 w 524"/>
                <a:gd name="T37" fmla="*/ 25 h 131"/>
                <a:gd name="T38" fmla="*/ 499 w 524"/>
                <a:gd name="T39" fmla="*/ 23 h 131"/>
                <a:gd name="T40" fmla="*/ 323 w 524"/>
                <a:gd name="T41" fmla="*/ 8 h 131"/>
                <a:gd name="T42" fmla="*/ 25 w 524"/>
                <a:gd name="T43" fmla="*/ 3 h 131"/>
                <a:gd name="T44" fmla="*/ 11 w 524"/>
                <a:gd name="T45" fmla="*/ 14 h 131"/>
                <a:gd name="T46" fmla="*/ 16 w 524"/>
                <a:gd name="T47" fmla="*/ 19 h 131"/>
                <a:gd name="T48" fmla="*/ 32 w 524"/>
                <a:gd name="T49" fmla="*/ 32 h 131"/>
                <a:gd name="T50" fmla="*/ 4 w 524"/>
                <a:gd name="T51" fmla="*/ 32 h 131"/>
                <a:gd name="T52" fmla="*/ 13 w 524"/>
                <a:gd name="T53" fmla="*/ 42 h 131"/>
                <a:gd name="T54" fmla="*/ 51 w 524"/>
                <a:gd name="T55" fmla="*/ 57 h 131"/>
                <a:gd name="T56" fmla="*/ 5 w 524"/>
                <a:gd name="T57" fmla="*/ 57 h 131"/>
                <a:gd name="T58" fmla="*/ 17 w 524"/>
                <a:gd name="T59" fmla="*/ 67 h 131"/>
                <a:gd name="T60" fmla="*/ 13 w 524"/>
                <a:gd name="T61" fmla="*/ 72 h 131"/>
                <a:gd name="T62" fmla="*/ 39 w 524"/>
                <a:gd name="T63" fmla="*/ 84 h 131"/>
                <a:gd name="T64" fmla="*/ 41 w 524"/>
                <a:gd name="T65" fmla="*/ 93 h 131"/>
                <a:gd name="T66" fmla="*/ 50 w 524"/>
                <a:gd name="T67" fmla="*/ 98 h 131"/>
                <a:gd name="T68" fmla="*/ 13 w 524"/>
                <a:gd name="T69" fmla="*/ 92 h 131"/>
                <a:gd name="T70" fmla="*/ 34 w 524"/>
                <a:gd name="T71" fmla="*/ 104 h 131"/>
                <a:gd name="T72" fmla="*/ 71 w 524"/>
                <a:gd name="T73" fmla="*/ 114 h 131"/>
                <a:gd name="T74" fmla="*/ 75 w 524"/>
                <a:gd name="T75" fmla="*/ 113 h 131"/>
                <a:gd name="T76" fmla="*/ 256 w 524"/>
                <a:gd name="T77" fmla="*/ 124 h 131"/>
                <a:gd name="T78" fmla="*/ 407 w 524"/>
                <a:gd name="T79" fmla="*/ 130 h 131"/>
                <a:gd name="T80" fmla="*/ 263 w 524"/>
                <a:gd name="T81" fmla="*/ 124 h 131"/>
                <a:gd name="T82" fmla="*/ 178 w 524"/>
                <a:gd name="T83" fmla="*/ 117 h 131"/>
                <a:gd name="T84" fmla="*/ 485 w 524"/>
                <a:gd name="T85" fmla="*/ 120 h 131"/>
                <a:gd name="T86" fmla="*/ 452 w 524"/>
                <a:gd name="T87" fmla="*/ 118 h 131"/>
                <a:gd name="T88" fmla="*/ 509 w 524"/>
                <a:gd name="T89" fmla="*/ 108 h 131"/>
                <a:gd name="T90" fmla="*/ 466 w 524"/>
                <a:gd name="T91" fmla="*/ 62 h 131"/>
                <a:gd name="T92" fmla="*/ 22 w 524"/>
                <a:gd name="T93" fmla="*/ 33 h 131"/>
                <a:gd name="T94" fmla="*/ 31 w 524"/>
                <a:gd name="T95" fmla="*/ 79 h 131"/>
                <a:gd name="T96" fmla="*/ 81 w 524"/>
                <a:gd name="T97" fmla="*/ 20 h 131"/>
                <a:gd name="T98" fmla="*/ 285 w 524"/>
                <a:gd name="T99" fmla="*/ 24 h 131"/>
                <a:gd name="T100" fmla="*/ 407 w 524"/>
                <a:gd name="T101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4" h="131">
                  <a:moveTo>
                    <a:pt x="509" y="108"/>
                  </a:moveTo>
                  <a:cubicBezTo>
                    <a:pt x="507" y="109"/>
                    <a:pt x="503" y="108"/>
                    <a:pt x="502" y="107"/>
                  </a:cubicBezTo>
                  <a:cubicBezTo>
                    <a:pt x="488" y="111"/>
                    <a:pt x="473" y="110"/>
                    <a:pt x="458" y="109"/>
                  </a:cubicBezTo>
                  <a:cubicBezTo>
                    <a:pt x="467" y="106"/>
                    <a:pt x="480" y="109"/>
                    <a:pt x="489" y="105"/>
                  </a:cubicBezTo>
                  <a:cubicBezTo>
                    <a:pt x="481" y="105"/>
                    <a:pt x="474" y="105"/>
                    <a:pt x="467" y="105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8"/>
                    <a:pt x="464" y="102"/>
                    <a:pt x="461" y="105"/>
                  </a:cubicBezTo>
                  <a:cubicBezTo>
                    <a:pt x="460" y="104"/>
                    <a:pt x="456" y="106"/>
                    <a:pt x="456" y="104"/>
                  </a:cubicBezTo>
                  <a:cubicBezTo>
                    <a:pt x="442" y="104"/>
                    <a:pt x="427" y="105"/>
                    <a:pt x="413" y="103"/>
                  </a:cubicBezTo>
                  <a:cubicBezTo>
                    <a:pt x="415" y="102"/>
                    <a:pt x="415" y="102"/>
                    <a:pt x="415" y="102"/>
                  </a:cubicBezTo>
                  <a:cubicBezTo>
                    <a:pt x="423" y="101"/>
                    <a:pt x="432" y="102"/>
                    <a:pt x="439" y="102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41" y="103"/>
                    <a:pt x="441" y="103"/>
                    <a:pt x="441" y="103"/>
                  </a:cubicBezTo>
                  <a:cubicBezTo>
                    <a:pt x="442" y="99"/>
                    <a:pt x="448" y="103"/>
                    <a:pt x="451" y="100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62" y="99"/>
                    <a:pt x="472" y="97"/>
                    <a:pt x="482" y="97"/>
                  </a:cubicBezTo>
                  <a:cubicBezTo>
                    <a:pt x="481" y="96"/>
                    <a:pt x="480" y="96"/>
                    <a:pt x="479" y="95"/>
                  </a:cubicBezTo>
                  <a:cubicBezTo>
                    <a:pt x="473" y="96"/>
                    <a:pt x="465" y="95"/>
                    <a:pt x="459" y="95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6" y="93"/>
                    <a:pt x="475" y="94"/>
                    <a:pt x="483" y="92"/>
                  </a:cubicBezTo>
                  <a:cubicBezTo>
                    <a:pt x="487" y="92"/>
                    <a:pt x="492" y="91"/>
                    <a:pt x="495" y="90"/>
                  </a:cubicBezTo>
                  <a:cubicBezTo>
                    <a:pt x="490" y="88"/>
                    <a:pt x="484" y="91"/>
                    <a:pt x="479" y="90"/>
                  </a:cubicBezTo>
                  <a:cubicBezTo>
                    <a:pt x="484" y="88"/>
                    <a:pt x="491" y="88"/>
                    <a:pt x="497" y="87"/>
                  </a:cubicBezTo>
                  <a:cubicBezTo>
                    <a:pt x="499" y="88"/>
                    <a:pt x="500" y="84"/>
                    <a:pt x="503" y="86"/>
                  </a:cubicBezTo>
                  <a:cubicBezTo>
                    <a:pt x="507" y="81"/>
                    <a:pt x="516" y="84"/>
                    <a:pt x="522" y="81"/>
                  </a:cubicBezTo>
                  <a:cubicBezTo>
                    <a:pt x="514" y="80"/>
                    <a:pt x="502" y="81"/>
                    <a:pt x="492" y="80"/>
                  </a:cubicBezTo>
                  <a:cubicBezTo>
                    <a:pt x="497" y="77"/>
                    <a:pt x="504" y="78"/>
                    <a:pt x="509" y="77"/>
                  </a:cubicBezTo>
                  <a:cubicBezTo>
                    <a:pt x="496" y="76"/>
                    <a:pt x="483" y="83"/>
                    <a:pt x="471" y="77"/>
                  </a:cubicBezTo>
                  <a:cubicBezTo>
                    <a:pt x="478" y="77"/>
                    <a:pt x="484" y="74"/>
                    <a:pt x="491" y="73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502" y="69"/>
                    <a:pt x="513" y="70"/>
                    <a:pt x="522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16" y="66"/>
                    <a:pt x="516" y="66"/>
                    <a:pt x="516" y="66"/>
                  </a:cubicBezTo>
                  <a:cubicBezTo>
                    <a:pt x="516" y="66"/>
                    <a:pt x="516" y="64"/>
                    <a:pt x="517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6"/>
                    <a:pt x="485" y="64"/>
                    <a:pt x="472" y="65"/>
                  </a:cubicBezTo>
                  <a:cubicBezTo>
                    <a:pt x="475" y="63"/>
                    <a:pt x="482" y="65"/>
                    <a:pt x="485" y="63"/>
                  </a:cubicBezTo>
                  <a:cubicBezTo>
                    <a:pt x="482" y="63"/>
                    <a:pt x="478" y="63"/>
                    <a:pt x="475" y="62"/>
                  </a:cubicBezTo>
                  <a:cubicBezTo>
                    <a:pt x="484" y="62"/>
                    <a:pt x="491" y="60"/>
                    <a:pt x="500" y="60"/>
                  </a:cubicBezTo>
                  <a:cubicBezTo>
                    <a:pt x="499" y="60"/>
                    <a:pt x="500" y="59"/>
                    <a:pt x="502" y="59"/>
                  </a:cubicBezTo>
                  <a:cubicBezTo>
                    <a:pt x="500" y="58"/>
                    <a:pt x="498" y="58"/>
                    <a:pt x="496" y="57"/>
                  </a:cubicBezTo>
                  <a:cubicBezTo>
                    <a:pt x="499" y="56"/>
                    <a:pt x="499" y="56"/>
                    <a:pt x="499" y="56"/>
                  </a:cubicBezTo>
                  <a:cubicBezTo>
                    <a:pt x="498" y="55"/>
                    <a:pt x="496" y="55"/>
                    <a:pt x="494" y="56"/>
                  </a:cubicBezTo>
                  <a:cubicBezTo>
                    <a:pt x="493" y="55"/>
                    <a:pt x="493" y="54"/>
                    <a:pt x="493" y="53"/>
                  </a:cubicBezTo>
                  <a:cubicBezTo>
                    <a:pt x="502" y="51"/>
                    <a:pt x="511" y="52"/>
                    <a:pt x="518" y="49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92" y="48"/>
                    <a:pt x="492" y="48"/>
                    <a:pt x="492" y="48"/>
                  </a:cubicBezTo>
                  <a:cubicBezTo>
                    <a:pt x="491" y="49"/>
                    <a:pt x="489" y="50"/>
                    <a:pt x="488" y="49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79" y="51"/>
                    <a:pt x="470" y="49"/>
                    <a:pt x="461" y="47"/>
                  </a:cubicBezTo>
                  <a:cubicBezTo>
                    <a:pt x="464" y="47"/>
                    <a:pt x="466" y="46"/>
                    <a:pt x="468" y="47"/>
                  </a:cubicBezTo>
                  <a:cubicBezTo>
                    <a:pt x="472" y="46"/>
                    <a:pt x="476" y="47"/>
                    <a:pt x="479" y="45"/>
                  </a:cubicBezTo>
                  <a:cubicBezTo>
                    <a:pt x="480" y="45"/>
                    <a:pt x="482" y="45"/>
                    <a:pt x="483" y="46"/>
                  </a:cubicBezTo>
                  <a:cubicBezTo>
                    <a:pt x="491" y="44"/>
                    <a:pt x="501" y="43"/>
                    <a:pt x="510" y="43"/>
                  </a:cubicBezTo>
                  <a:cubicBezTo>
                    <a:pt x="504" y="41"/>
                    <a:pt x="496" y="44"/>
                    <a:pt x="490" y="41"/>
                  </a:cubicBezTo>
                  <a:cubicBezTo>
                    <a:pt x="490" y="40"/>
                    <a:pt x="490" y="40"/>
                    <a:pt x="491" y="40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1" y="38"/>
                    <a:pt x="474" y="38"/>
                    <a:pt x="467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4" y="38"/>
                    <a:pt x="462" y="36"/>
                    <a:pt x="460" y="36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5" y="34"/>
                    <a:pt x="448" y="35"/>
                    <a:pt x="442" y="34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99" y="25"/>
                    <a:pt x="290" y="25"/>
                    <a:pt x="285" y="23"/>
                  </a:cubicBezTo>
                  <a:cubicBezTo>
                    <a:pt x="292" y="23"/>
                    <a:pt x="299" y="24"/>
                    <a:pt x="306" y="24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411" y="29"/>
                    <a:pt x="436" y="26"/>
                    <a:pt x="463" y="28"/>
                  </a:cubicBezTo>
                  <a:cubicBezTo>
                    <a:pt x="462" y="28"/>
                    <a:pt x="460" y="28"/>
                    <a:pt x="459" y="27"/>
                  </a:cubicBezTo>
                  <a:cubicBezTo>
                    <a:pt x="460" y="26"/>
                    <a:pt x="461" y="26"/>
                    <a:pt x="462" y="26"/>
                  </a:cubicBezTo>
                  <a:cubicBezTo>
                    <a:pt x="442" y="25"/>
                    <a:pt x="442" y="25"/>
                    <a:pt x="442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58" y="24"/>
                    <a:pt x="477" y="27"/>
                    <a:pt x="493" y="24"/>
                  </a:cubicBezTo>
                  <a:cubicBezTo>
                    <a:pt x="471" y="21"/>
                    <a:pt x="471" y="21"/>
                    <a:pt x="471" y="21"/>
                  </a:cubicBezTo>
                  <a:cubicBezTo>
                    <a:pt x="480" y="19"/>
                    <a:pt x="489" y="23"/>
                    <a:pt x="499" y="23"/>
                  </a:cubicBezTo>
                  <a:cubicBezTo>
                    <a:pt x="481" y="19"/>
                    <a:pt x="463" y="17"/>
                    <a:pt x="444" y="15"/>
                  </a:cubicBezTo>
                  <a:cubicBezTo>
                    <a:pt x="441" y="12"/>
                    <a:pt x="435" y="14"/>
                    <a:pt x="432" y="12"/>
                  </a:cubicBezTo>
                  <a:cubicBezTo>
                    <a:pt x="429" y="14"/>
                    <a:pt x="425" y="13"/>
                    <a:pt x="422" y="13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274" y="4"/>
                    <a:pt x="229" y="6"/>
                    <a:pt x="18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4" y="0"/>
                    <a:pt x="28" y="0"/>
                    <a:pt x="25" y="3"/>
                  </a:cubicBezTo>
                  <a:cubicBezTo>
                    <a:pt x="15" y="2"/>
                    <a:pt x="6" y="6"/>
                    <a:pt x="0" y="12"/>
                  </a:cubicBezTo>
                  <a:cubicBezTo>
                    <a:pt x="3" y="12"/>
                    <a:pt x="7" y="14"/>
                    <a:pt x="10" y="13"/>
                  </a:cubicBezTo>
                  <a:cubicBezTo>
                    <a:pt x="11" y="11"/>
                    <a:pt x="15" y="11"/>
                    <a:pt x="17" y="12"/>
                  </a:cubicBezTo>
                  <a:cubicBezTo>
                    <a:pt x="15" y="13"/>
                    <a:pt x="12" y="13"/>
                    <a:pt x="11" y="14"/>
                  </a:cubicBezTo>
                  <a:cubicBezTo>
                    <a:pt x="12" y="16"/>
                    <a:pt x="15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3" y="18"/>
                    <a:pt x="25" y="20"/>
                  </a:cubicBezTo>
                  <a:cubicBezTo>
                    <a:pt x="24" y="21"/>
                    <a:pt x="19" y="20"/>
                    <a:pt x="16" y="19"/>
                  </a:cubicBezTo>
                  <a:cubicBezTo>
                    <a:pt x="13" y="22"/>
                    <a:pt x="5" y="19"/>
                    <a:pt x="6" y="23"/>
                  </a:cubicBezTo>
                  <a:cubicBezTo>
                    <a:pt x="11" y="27"/>
                    <a:pt x="19" y="22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30" y="29"/>
                    <a:pt x="32" y="32"/>
                  </a:cubicBezTo>
                  <a:cubicBezTo>
                    <a:pt x="28" y="34"/>
                    <a:pt x="24" y="32"/>
                    <a:pt x="20" y="31"/>
                  </a:cubicBezTo>
                  <a:cubicBezTo>
                    <a:pt x="17" y="30"/>
                    <a:pt x="12" y="29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5" y="30"/>
                    <a:pt x="4" y="32"/>
                  </a:cubicBezTo>
                  <a:cubicBezTo>
                    <a:pt x="11" y="34"/>
                    <a:pt x="17" y="30"/>
                    <a:pt x="21" y="33"/>
                  </a:cubicBezTo>
                  <a:cubicBezTo>
                    <a:pt x="21" y="34"/>
                    <a:pt x="20" y="33"/>
                    <a:pt x="20" y="33"/>
                  </a:cubicBezTo>
                  <a:cubicBezTo>
                    <a:pt x="19" y="39"/>
                    <a:pt x="10" y="34"/>
                    <a:pt x="8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6"/>
                    <a:pt x="5" y="41"/>
                    <a:pt x="4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1" y="45"/>
                    <a:pt x="16" y="46"/>
                    <a:pt x="21" y="47"/>
                  </a:cubicBezTo>
                  <a:cubicBezTo>
                    <a:pt x="29" y="55"/>
                    <a:pt x="41" y="52"/>
                    <a:pt x="51" y="57"/>
                  </a:cubicBezTo>
                  <a:cubicBezTo>
                    <a:pt x="47" y="59"/>
                    <a:pt x="43" y="54"/>
                    <a:pt x="41" y="57"/>
                  </a:cubicBezTo>
                  <a:cubicBezTo>
                    <a:pt x="29" y="54"/>
                    <a:pt x="18" y="53"/>
                    <a:pt x="6" y="54"/>
                  </a:cubicBezTo>
                  <a:cubicBezTo>
                    <a:pt x="6" y="54"/>
                    <a:pt x="6" y="55"/>
                    <a:pt x="7" y="55"/>
                  </a:cubicBezTo>
                  <a:cubicBezTo>
                    <a:pt x="6" y="56"/>
                    <a:pt x="6" y="56"/>
                    <a:pt x="5" y="57"/>
                  </a:cubicBezTo>
                  <a:cubicBezTo>
                    <a:pt x="9" y="57"/>
                    <a:pt x="12" y="61"/>
                    <a:pt x="17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4"/>
                    <a:pt x="21" y="63"/>
                    <a:pt x="22" y="66"/>
                  </a:cubicBezTo>
                  <a:cubicBezTo>
                    <a:pt x="21" y="67"/>
                    <a:pt x="19" y="65"/>
                    <a:pt x="17" y="67"/>
                  </a:cubicBezTo>
                  <a:cubicBezTo>
                    <a:pt x="17" y="69"/>
                    <a:pt x="20" y="68"/>
                    <a:pt x="20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6" y="70"/>
                    <a:pt x="13" y="71"/>
                  </a:cubicBezTo>
                  <a:cubicBezTo>
                    <a:pt x="13" y="71"/>
                    <a:pt x="13" y="72"/>
                    <a:pt x="13" y="72"/>
                  </a:cubicBezTo>
                  <a:cubicBezTo>
                    <a:pt x="15" y="75"/>
                    <a:pt x="22" y="74"/>
                    <a:pt x="25" y="77"/>
                  </a:cubicBezTo>
                  <a:cubicBezTo>
                    <a:pt x="23" y="78"/>
                    <a:pt x="22" y="77"/>
                    <a:pt x="19" y="78"/>
                  </a:cubicBezTo>
                  <a:cubicBezTo>
                    <a:pt x="21" y="80"/>
                    <a:pt x="24" y="80"/>
                    <a:pt x="28" y="80"/>
                  </a:cubicBezTo>
                  <a:cubicBezTo>
                    <a:pt x="31" y="82"/>
                    <a:pt x="36" y="82"/>
                    <a:pt x="39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1" y="87"/>
                    <a:pt x="29" y="87"/>
                    <a:pt x="27" y="87"/>
                  </a:cubicBezTo>
                  <a:cubicBezTo>
                    <a:pt x="32" y="89"/>
                    <a:pt x="37" y="90"/>
                    <a:pt x="41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4"/>
                    <a:pt x="41" y="94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5" y="94"/>
                    <a:pt x="48" y="96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0" y="93"/>
                    <a:pt x="29" y="101"/>
                    <a:pt x="21" y="94"/>
                  </a:cubicBezTo>
                  <a:cubicBezTo>
                    <a:pt x="19" y="92"/>
                    <a:pt x="19" y="96"/>
                    <a:pt x="17" y="93"/>
                  </a:cubicBezTo>
                  <a:cubicBezTo>
                    <a:pt x="16" y="92"/>
                    <a:pt x="13" y="91"/>
                    <a:pt x="13" y="92"/>
                  </a:cubicBezTo>
                  <a:cubicBezTo>
                    <a:pt x="16" y="97"/>
                    <a:pt x="25" y="94"/>
                    <a:pt x="29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9" y="101"/>
                    <a:pt x="31" y="104"/>
                    <a:pt x="34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2" y="106"/>
                    <a:pt x="38" y="108"/>
                    <a:pt x="44" y="110"/>
                  </a:cubicBezTo>
                  <a:cubicBezTo>
                    <a:pt x="46" y="111"/>
                    <a:pt x="50" y="112"/>
                    <a:pt x="51" y="110"/>
                  </a:cubicBezTo>
                  <a:cubicBezTo>
                    <a:pt x="58" y="112"/>
                    <a:pt x="64" y="114"/>
                    <a:pt x="71" y="114"/>
                  </a:cubicBezTo>
                  <a:cubicBezTo>
                    <a:pt x="67" y="112"/>
                    <a:pt x="59" y="112"/>
                    <a:pt x="55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5" y="115"/>
                    <a:pt x="80" y="112"/>
                    <a:pt x="75" y="113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6" y="118"/>
                    <a:pt x="95" y="119"/>
                    <a:pt x="104" y="121"/>
                  </a:cubicBezTo>
                  <a:cubicBezTo>
                    <a:pt x="157" y="123"/>
                    <a:pt x="204" y="123"/>
                    <a:pt x="256" y="124"/>
                  </a:cubicBezTo>
                  <a:cubicBezTo>
                    <a:pt x="261" y="127"/>
                    <a:pt x="264" y="122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370" y="130"/>
                    <a:pt x="370" y="130"/>
                    <a:pt x="370" y="130"/>
                  </a:cubicBezTo>
                  <a:cubicBezTo>
                    <a:pt x="383" y="129"/>
                    <a:pt x="398" y="131"/>
                    <a:pt x="407" y="130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1" y="125"/>
                    <a:pt x="271" y="122"/>
                    <a:pt x="264" y="123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45" y="121"/>
                    <a:pt x="228" y="124"/>
                    <a:pt x="210" y="121"/>
                  </a:cubicBezTo>
                  <a:cubicBezTo>
                    <a:pt x="174" y="120"/>
                    <a:pt x="139" y="121"/>
                    <a:pt x="104" y="116"/>
                  </a:cubicBezTo>
                  <a:cubicBezTo>
                    <a:pt x="127" y="118"/>
                    <a:pt x="151" y="115"/>
                    <a:pt x="174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233" y="119"/>
                    <a:pt x="292" y="120"/>
                    <a:pt x="347" y="123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52" y="125"/>
                    <a:pt x="477" y="125"/>
                    <a:pt x="496" y="119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1" y="121"/>
                    <a:pt x="477" y="120"/>
                    <a:pt x="473" y="118"/>
                  </a:cubicBezTo>
                  <a:cubicBezTo>
                    <a:pt x="458" y="119"/>
                    <a:pt x="442" y="121"/>
                    <a:pt x="426" y="118"/>
                  </a:cubicBezTo>
                  <a:cubicBezTo>
                    <a:pt x="434" y="118"/>
                    <a:pt x="442" y="118"/>
                    <a:pt x="451" y="119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68" y="119"/>
                    <a:pt x="480" y="114"/>
                    <a:pt x="495" y="115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98" y="110"/>
                    <a:pt x="510" y="110"/>
                    <a:pt x="516" y="108"/>
                  </a:cubicBezTo>
                  <a:cubicBezTo>
                    <a:pt x="514" y="107"/>
                    <a:pt x="511" y="107"/>
                    <a:pt x="509" y="108"/>
                  </a:cubicBezTo>
                  <a:close/>
                  <a:moveTo>
                    <a:pt x="466" y="62"/>
                  </a:moveTo>
                  <a:cubicBezTo>
                    <a:pt x="471" y="62"/>
                    <a:pt x="471" y="62"/>
                    <a:pt x="471" y="62"/>
                  </a:cubicBezTo>
                  <a:cubicBezTo>
                    <a:pt x="465" y="62"/>
                    <a:pt x="465" y="62"/>
                    <a:pt x="465" y="62"/>
                  </a:cubicBezTo>
                  <a:lnTo>
                    <a:pt x="466" y="62"/>
                  </a:lnTo>
                  <a:close/>
                  <a:moveTo>
                    <a:pt x="13" y="43"/>
                  </a:moveTo>
                  <a:cubicBezTo>
                    <a:pt x="14" y="42"/>
                    <a:pt x="15" y="43"/>
                    <a:pt x="16" y="43"/>
                  </a:cubicBezTo>
                  <a:cubicBezTo>
                    <a:pt x="16" y="44"/>
                    <a:pt x="14" y="43"/>
                    <a:pt x="13" y="43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2" y="33"/>
                  </a:lnTo>
                  <a:close/>
                  <a:moveTo>
                    <a:pt x="31" y="79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38" y="81"/>
                    <a:pt x="35" y="80"/>
                    <a:pt x="31" y="79"/>
                  </a:cubicBezTo>
                  <a:close/>
                  <a:moveTo>
                    <a:pt x="73" y="20"/>
                  </a:moveTo>
                  <a:cubicBezTo>
                    <a:pt x="75" y="19"/>
                    <a:pt x="78" y="20"/>
                    <a:pt x="81" y="20"/>
                  </a:cubicBezTo>
                  <a:cubicBezTo>
                    <a:pt x="78" y="21"/>
                    <a:pt x="76" y="20"/>
                    <a:pt x="73" y="20"/>
                  </a:cubicBezTo>
                  <a:close/>
                  <a:moveTo>
                    <a:pt x="82" y="21"/>
                  </a:moveTo>
                  <a:cubicBezTo>
                    <a:pt x="122" y="22"/>
                    <a:pt x="164" y="23"/>
                    <a:pt x="204" y="23"/>
                  </a:cubicBezTo>
                  <a:cubicBezTo>
                    <a:pt x="231" y="23"/>
                    <a:pt x="258" y="23"/>
                    <a:pt x="285" y="24"/>
                  </a:cubicBezTo>
                  <a:cubicBezTo>
                    <a:pt x="217" y="22"/>
                    <a:pt x="151" y="26"/>
                    <a:pt x="82" y="21"/>
                  </a:cubicBezTo>
                  <a:close/>
                  <a:moveTo>
                    <a:pt x="411" y="102"/>
                  </a:moveTo>
                  <a:cubicBezTo>
                    <a:pt x="411" y="103"/>
                    <a:pt x="411" y="103"/>
                    <a:pt x="411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8" y="102"/>
                    <a:pt x="410" y="102"/>
                    <a:pt x="4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" name="Freeform 765"/>
            <p:cNvSpPr/>
            <p:nvPr/>
          </p:nvSpPr>
          <p:spPr bwMode="auto">
            <a:xfrm>
              <a:off x="255588" y="-1062038"/>
              <a:ext cx="36513" cy="22225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2 h 6"/>
                <a:gd name="T4" fmla="*/ 0 w 10"/>
                <a:gd name="T5" fmla="*/ 0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4" y="2"/>
                    <a:pt x="6" y="6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" name="Freeform 766"/>
            <p:cNvSpPr/>
            <p:nvPr/>
          </p:nvSpPr>
          <p:spPr bwMode="auto">
            <a:xfrm>
              <a:off x="236538" y="-1062038"/>
              <a:ext cx="19050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" name="Freeform 767"/>
            <p:cNvSpPr/>
            <p:nvPr/>
          </p:nvSpPr>
          <p:spPr bwMode="auto">
            <a:xfrm>
              <a:off x="104775" y="-1065213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" name="Freeform 768"/>
            <p:cNvSpPr/>
            <p:nvPr/>
          </p:nvSpPr>
          <p:spPr bwMode="auto">
            <a:xfrm>
              <a:off x="401638" y="-1039813"/>
              <a:ext cx="30163" cy="4763"/>
            </a:xfrm>
            <a:custGeom>
              <a:avLst/>
              <a:gdLst>
                <a:gd name="T0" fmla="*/ 5 w 19"/>
                <a:gd name="T1" fmla="*/ 0 h 3"/>
                <a:gd name="T2" fmla="*/ 0 w 19"/>
                <a:gd name="T3" fmla="*/ 0 h 3"/>
                <a:gd name="T4" fmla="*/ 19 w 19"/>
                <a:gd name="T5" fmla="*/ 3 h 3"/>
                <a:gd name="T6" fmla="*/ 5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5" y="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" name="Freeform 769"/>
            <p:cNvSpPr/>
            <p:nvPr/>
          </p:nvSpPr>
          <p:spPr bwMode="auto">
            <a:xfrm>
              <a:off x="63500" y="-1050925"/>
              <a:ext cx="406400" cy="49213"/>
            </a:xfrm>
            <a:custGeom>
              <a:avLst/>
              <a:gdLst>
                <a:gd name="T0" fmla="*/ 36 w 108"/>
                <a:gd name="T1" fmla="*/ 11 h 13"/>
                <a:gd name="T2" fmla="*/ 37 w 108"/>
                <a:gd name="T3" fmla="*/ 10 h 13"/>
                <a:gd name="T4" fmla="*/ 47 w 108"/>
                <a:gd name="T5" fmla="*/ 11 h 13"/>
                <a:gd name="T6" fmla="*/ 47 w 108"/>
                <a:gd name="T7" fmla="*/ 10 h 13"/>
                <a:gd name="T8" fmla="*/ 84 w 108"/>
                <a:gd name="T9" fmla="*/ 10 h 13"/>
                <a:gd name="T10" fmla="*/ 108 w 108"/>
                <a:gd name="T11" fmla="*/ 7 h 13"/>
                <a:gd name="T12" fmla="*/ 33 w 108"/>
                <a:gd name="T13" fmla="*/ 0 h 13"/>
                <a:gd name="T14" fmla="*/ 31 w 108"/>
                <a:gd name="T15" fmla="*/ 1 h 13"/>
                <a:gd name="T16" fmla="*/ 39 w 108"/>
                <a:gd name="T17" fmla="*/ 2 h 13"/>
                <a:gd name="T18" fmla="*/ 82 w 108"/>
                <a:gd name="T19" fmla="*/ 8 h 13"/>
                <a:gd name="T20" fmla="*/ 6 w 108"/>
                <a:gd name="T21" fmla="*/ 8 h 13"/>
                <a:gd name="T22" fmla="*/ 0 w 108"/>
                <a:gd name="T23" fmla="*/ 10 h 13"/>
                <a:gd name="T24" fmla="*/ 36 w 10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3"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4" y="9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0" y="9"/>
                    <a:pt x="72" y="10"/>
                    <a:pt x="84" y="10"/>
                  </a:cubicBezTo>
                  <a:cubicBezTo>
                    <a:pt x="91" y="7"/>
                    <a:pt x="100" y="7"/>
                    <a:pt x="108" y="7"/>
                  </a:cubicBezTo>
                  <a:cubicBezTo>
                    <a:pt x="83" y="5"/>
                    <a:pt x="58" y="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3"/>
                    <a:pt x="36" y="1"/>
                    <a:pt x="39" y="2"/>
                  </a:cubicBezTo>
                  <a:cubicBezTo>
                    <a:pt x="53" y="3"/>
                    <a:pt x="67" y="6"/>
                    <a:pt x="82" y="8"/>
                  </a:cubicBezTo>
                  <a:cubicBezTo>
                    <a:pt x="57" y="8"/>
                    <a:pt x="31" y="7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7"/>
                    <a:pt x="23" y="13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" name="Freeform 770"/>
            <p:cNvSpPr/>
            <p:nvPr/>
          </p:nvSpPr>
          <p:spPr bwMode="auto">
            <a:xfrm>
              <a:off x="434975" y="-1020763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1" y="0"/>
                    <a:pt x="0" y="1"/>
                  </a:cubicBezTo>
                  <a:cubicBezTo>
                    <a:pt x="1" y="1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" name="Freeform 771"/>
            <p:cNvSpPr/>
            <p:nvPr/>
          </p:nvSpPr>
          <p:spPr bwMode="auto">
            <a:xfrm>
              <a:off x="288925" y="-1009650"/>
              <a:ext cx="120650" cy="7938"/>
            </a:xfrm>
            <a:custGeom>
              <a:avLst/>
              <a:gdLst>
                <a:gd name="T0" fmla="*/ 32 w 32"/>
                <a:gd name="T1" fmla="*/ 1 h 2"/>
                <a:gd name="T2" fmla="*/ 0 w 32"/>
                <a:gd name="T3" fmla="*/ 1 h 2"/>
                <a:gd name="T4" fmla="*/ 32 w 3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">
                  <a:moveTo>
                    <a:pt x="32" y="1"/>
                  </a:moveTo>
                  <a:cubicBezTo>
                    <a:pt x="21" y="1"/>
                    <a:pt x="10" y="0"/>
                    <a:pt x="0" y="1"/>
                  </a:cubicBezTo>
                  <a:cubicBezTo>
                    <a:pt x="11" y="2"/>
                    <a:pt x="21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" name="Freeform 772"/>
            <p:cNvSpPr/>
            <p:nvPr/>
          </p:nvSpPr>
          <p:spPr bwMode="auto">
            <a:xfrm>
              <a:off x="409575" y="-1004888"/>
              <a:ext cx="60325" cy="3175"/>
            </a:xfrm>
            <a:custGeom>
              <a:avLst/>
              <a:gdLst>
                <a:gd name="T0" fmla="*/ 16 w 16"/>
                <a:gd name="T1" fmla="*/ 1 h 1"/>
                <a:gd name="T2" fmla="*/ 0 w 16"/>
                <a:gd name="T3" fmla="*/ 0 h 1"/>
                <a:gd name="T4" fmla="*/ 16 w 1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1" y="1"/>
                    <a:pt x="5" y="1"/>
                    <a:pt x="0" y="0"/>
                  </a:cubicBezTo>
                  <a:cubicBezTo>
                    <a:pt x="5" y="1"/>
                    <a:pt x="11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" name="Freeform 773"/>
            <p:cNvSpPr/>
            <p:nvPr/>
          </p:nvSpPr>
          <p:spPr bwMode="auto">
            <a:xfrm>
              <a:off x="68263" y="-100171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" name="Freeform 774"/>
            <p:cNvSpPr/>
            <p:nvPr/>
          </p:nvSpPr>
          <p:spPr bwMode="auto">
            <a:xfrm>
              <a:off x="25400" y="-881063"/>
              <a:ext cx="12700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3" name="Freeform 775"/>
            <p:cNvSpPr/>
            <p:nvPr/>
          </p:nvSpPr>
          <p:spPr bwMode="auto">
            <a:xfrm>
              <a:off x="41275" y="-825500"/>
              <a:ext cx="30163" cy="11113"/>
            </a:xfrm>
            <a:custGeom>
              <a:avLst/>
              <a:gdLst>
                <a:gd name="T0" fmla="*/ 8 w 8"/>
                <a:gd name="T1" fmla="*/ 1 h 3"/>
                <a:gd name="T2" fmla="*/ 0 w 8"/>
                <a:gd name="T3" fmla="*/ 0 h 3"/>
                <a:gd name="T4" fmla="*/ 8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6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4" name="Freeform 776"/>
            <p:cNvSpPr/>
            <p:nvPr/>
          </p:nvSpPr>
          <p:spPr bwMode="auto">
            <a:xfrm>
              <a:off x="1952625" y="-641350"/>
              <a:ext cx="44450" cy="11113"/>
            </a:xfrm>
            <a:custGeom>
              <a:avLst/>
              <a:gdLst>
                <a:gd name="T0" fmla="*/ 0 w 12"/>
                <a:gd name="T1" fmla="*/ 2 h 3"/>
                <a:gd name="T2" fmla="*/ 12 w 12"/>
                <a:gd name="T3" fmla="*/ 1 h 3"/>
                <a:gd name="T4" fmla="*/ 0 w 1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4" y="3"/>
                    <a:pt x="8" y="2"/>
                    <a:pt x="12" y="1"/>
                  </a:cubicBezTo>
                  <a:cubicBezTo>
                    <a:pt x="8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5" name="Freeform 777"/>
            <p:cNvSpPr/>
            <p:nvPr/>
          </p:nvSpPr>
          <p:spPr bwMode="auto">
            <a:xfrm>
              <a:off x="1704975" y="-514350"/>
              <a:ext cx="30163" cy="7938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1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6" name="Freeform 778"/>
            <p:cNvSpPr/>
            <p:nvPr/>
          </p:nvSpPr>
          <p:spPr bwMode="auto">
            <a:xfrm>
              <a:off x="307975" y="-558800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13" name="Text Placeholder 2"/>
          <p:cNvSpPr txBox="1"/>
          <p:nvPr/>
        </p:nvSpPr>
        <p:spPr>
          <a:xfrm>
            <a:off x="2068001" y="1933952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TextBox 104"/>
          <p:cNvSpPr txBox="1"/>
          <p:nvPr/>
        </p:nvSpPr>
        <p:spPr>
          <a:xfrm>
            <a:off x="2182575" y="2453957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852608" y="3040064"/>
            <a:ext cx="2871168" cy="558801"/>
            <a:chOff x="7938" y="-1065213"/>
            <a:chExt cx="1989137" cy="558801"/>
          </a:xfrm>
          <a:solidFill>
            <a:srgbClr val="282828"/>
          </a:solidFill>
        </p:grpSpPr>
        <p:sp>
          <p:nvSpPr>
            <p:cNvPr id="41" name="Freeform 757"/>
            <p:cNvSpPr/>
            <p:nvPr/>
          </p:nvSpPr>
          <p:spPr bwMode="auto">
            <a:xfrm>
              <a:off x="1543050" y="-998538"/>
              <a:ext cx="198438" cy="19050"/>
            </a:xfrm>
            <a:custGeom>
              <a:avLst/>
              <a:gdLst>
                <a:gd name="T0" fmla="*/ 9 w 53"/>
                <a:gd name="T1" fmla="*/ 2 h 5"/>
                <a:gd name="T2" fmla="*/ 48 w 53"/>
                <a:gd name="T3" fmla="*/ 5 h 5"/>
                <a:gd name="T4" fmla="*/ 53 w 53"/>
                <a:gd name="T5" fmla="*/ 5 h 5"/>
                <a:gd name="T6" fmla="*/ 0 w 53"/>
                <a:gd name="T7" fmla="*/ 0 h 5"/>
                <a:gd name="T8" fmla="*/ 9 w 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">
                  <a:moveTo>
                    <a:pt x="9" y="2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5" y="3"/>
                    <a:pt x="18" y="0"/>
                    <a:pt x="0" y="0"/>
                  </a:cubicBezTo>
                  <a:cubicBezTo>
                    <a:pt x="2" y="2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2" name="Freeform 758"/>
            <p:cNvSpPr/>
            <p:nvPr/>
          </p:nvSpPr>
          <p:spPr bwMode="auto">
            <a:xfrm>
              <a:off x="1114425" y="-1020763"/>
              <a:ext cx="71438" cy="3175"/>
            </a:xfrm>
            <a:custGeom>
              <a:avLst/>
              <a:gdLst>
                <a:gd name="T0" fmla="*/ 19 w 19"/>
                <a:gd name="T1" fmla="*/ 0 h 1"/>
                <a:gd name="T2" fmla="*/ 0 w 19"/>
                <a:gd name="T3" fmla="*/ 0 h 1"/>
                <a:gd name="T4" fmla="*/ 19 w 1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7" y="1"/>
                    <a:pt x="13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3" name="Freeform 759"/>
            <p:cNvSpPr/>
            <p:nvPr/>
          </p:nvSpPr>
          <p:spPr bwMode="auto">
            <a:xfrm>
              <a:off x="476250" y="-1046163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4" name="Freeform 760"/>
            <p:cNvSpPr/>
            <p:nvPr/>
          </p:nvSpPr>
          <p:spPr bwMode="auto">
            <a:xfrm>
              <a:off x="1892300" y="-78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5" name="Freeform 761"/>
            <p:cNvSpPr/>
            <p:nvPr/>
          </p:nvSpPr>
          <p:spPr bwMode="auto">
            <a:xfrm>
              <a:off x="1738313" y="-8747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6" name="Freeform 762"/>
            <p:cNvSpPr/>
            <p:nvPr/>
          </p:nvSpPr>
          <p:spPr bwMode="auto">
            <a:xfrm>
              <a:off x="1817688" y="-64135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7" name="Freeform 763"/>
            <p:cNvSpPr/>
            <p:nvPr/>
          </p:nvSpPr>
          <p:spPr bwMode="auto">
            <a:xfrm>
              <a:off x="22225" y="-792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8" name="Freeform 764"/>
            <p:cNvSpPr>
              <a:spLocks noEditPoints="1"/>
            </p:cNvSpPr>
            <p:nvPr/>
          </p:nvSpPr>
          <p:spPr bwMode="auto">
            <a:xfrm>
              <a:off x="7938" y="-1004888"/>
              <a:ext cx="1966913" cy="490538"/>
            </a:xfrm>
            <a:custGeom>
              <a:avLst/>
              <a:gdLst>
                <a:gd name="T0" fmla="*/ 489 w 524"/>
                <a:gd name="T1" fmla="*/ 105 h 131"/>
                <a:gd name="T2" fmla="*/ 456 w 524"/>
                <a:gd name="T3" fmla="*/ 104 h 131"/>
                <a:gd name="T4" fmla="*/ 439 w 524"/>
                <a:gd name="T5" fmla="*/ 103 h 131"/>
                <a:gd name="T6" fmla="*/ 450 w 524"/>
                <a:gd name="T7" fmla="*/ 98 h 131"/>
                <a:gd name="T8" fmla="*/ 458 w 524"/>
                <a:gd name="T9" fmla="*/ 94 h 131"/>
                <a:gd name="T10" fmla="*/ 497 w 524"/>
                <a:gd name="T11" fmla="*/ 87 h 131"/>
                <a:gd name="T12" fmla="*/ 509 w 524"/>
                <a:gd name="T13" fmla="*/ 77 h 131"/>
                <a:gd name="T14" fmla="*/ 522 w 524"/>
                <a:gd name="T15" fmla="*/ 69 h 131"/>
                <a:gd name="T16" fmla="*/ 515 w 524"/>
                <a:gd name="T17" fmla="*/ 64 h 131"/>
                <a:gd name="T18" fmla="*/ 500 w 524"/>
                <a:gd name="T19" fmla="*/ 60 h 131"/>
                <a:gd name="T20" fmla="*/ 494 w 524"/>
                <a:gd name="T21" fmla="*/ 56 h 131"/>
                <a:gd name="T22" fmla="*/ 492 w 524"/>
                <a:gd name="T23" fmla="*/ 48 h 131"/>
                <a:gd name="T24" fmla="*/ 468 w 524"/>
                <a:gd name="T25" fmla="*/ 47 h 131"/>
                <a:gd name="T26" fmla="*/ 490 w 524"/>
                <a:gd name="T27" fmla="*/ 41 h 131"/>
                <a:gd name="T28" fmla="*/ 468 w 524"/>
                <a:gd name="T29" fmla="*/ 36 h 131"/>
                <a:gd name="T30" fmla="*/ 442 w 524"/>
                <a:gd name="T31" fmla="*/ 34 h 131"/>
                <a:gd name="T32" fmla="*/ 306 w 524"/>
                <a:gd name="T33" fmla="*/ 25 h 131"/>
                <a:gd name="T34" fmla="*/ 383 w 524"/>
                <a:gd name="T35" fmla="*/ 27 h 131"/>
                <a:gd name="T36" fmla="*/ 442 w 524"/>
                <a:gd name="T37" fmla="*/ 25 h 131"/>
                <a:gd name="T38" fmla="*/ 499 w 524"/>
                <a:gd name="T39" fmla="*/ 23 h 131"/>
                <a:gd name="T40" fmla="*/ 323 w 524"/>
                <a:gd name="T41" fmla="*/ 8 h 131"/>
                <a:gd name="T42" fmla="*/ 25 w 524"/>
                <a:gd name="T43" fmla="*/ 3 h 131"/>
                <a:gd name="T44" fmla="*/ 11 w 524"/>
                <a:gd name="T45" fmla="*/ 14 h 131"/>
                <a:gd name="T46" fmla="*/ 16 w 524"/>
                <a:gd name="T47" fmla="*/ 19 h 131"/>
                <a:gd name="T48" fmla="*/ 32 w 524"/>
                <a:gd name="T49" fmla="*/ 32 h 131"/>
                <a:gd name="T50" fmla="*/ 4 w 524"/>
                <a:gd name="T51" fmla="*/ 32 h 131"/>
                <a:gd name="T52" fmla="*/ 13 w 524"/>
                <a:gd name="T53" fmla="*/ 42 h 131"/>
                <a:gd name="T54" fmla="*/ 51 w 524"/>
                <a:gd name="T55" fmla="*/ 57 h 131"/>
                <a:gd name="T56" fmla="*/ 5 w 524"/>
                <a:gd name="T57" fmla="*/ 57 h 131"/>
                <a:gd name="T58" fmla="*/ 17 w 524"/>
                <a:gd name="T59" fmla="*/ 67 h 131"/>
                <a:gd name="T60" fmla="*/ 13 w 524"/>
                <a:gd name="T61" fmla="*/ 72 h 131"/>
                <a:gd name="T62" fmla="*/ 39 w 524"/>
                <a:gd name="T63" fmla="*/ 84 h 131"/>
                <a:gd name="T64" fmla="*/ 41 w 524"/>
                <a:gd name="T65" fmla="*/ 93 h 131"/>
                <a:gd name="T66" fmla="*/ 50 w 524"/>
                <a:gd name="T67" fmla="*/ 98 h 131"/>
                <a:gd name="T68" fmla="*/ 13 w 524"/>
                <a:gd name="T69" fmla="*/ 92 h 131"/>
                <a:gd name="T70" fmla="*/ 34 w 524"/>
                <a:gd name="T71" fmla="*/ 104 h 131"/>
                <a:gd name="T72" fmla="*/ 71 w 524"/>
                <a:gd name="T73" fmla="*/ 114 h 131"/>
                <a:gd name="T74" fmla="*/ 75 w 524"/>
                <a:gd name="T75" fmla="*/ 113 h 131"/>
                <a:gd name="T76" fmla="*/ 256 w 524"/>
                <a:gd name="T77" fmla="*/ 124 h 131"/>
                <a:gd name="T78" fmla="*/ 407 w 524"/>
                <a:gd name="T79" fmla="*/ 130 h 131"/>
                <a:gd name="T80" fmla="*/ 263 w 524"/>
                <a:gd name="T81" fmla="*/ 124 h 131"/>
                <a:gd name="T82" fmla="*/ 178 w 524"/>
                <a:gd name="T83" fmla="*/ 117 h 131"/>
                <a:gd name="T84" fmla="*/ 485 w 524"/>
                <a:gd name="T85" fmla="*/ 120 h 131"/>
                <a:gd name="T86" fmla="*/ 452 w 524"/>
                <a:gd name="T87" fmla="*/ 118 h 131"/>
                <a:gd name="T88" fmla="*/ 509 w 524"/>
                <a:gd name="T89" fmla="*/ 108 h 131"/>
                <a:gd name="T90" fmla="*/ 466 w 524"/>
                <a:gd name="T91" fmla="*/ 62 h 131"/>
                <a:gd name="T92" fmla="*/ 22 w 524"/>
                <a:gd name="T93" fmla="*/ 33 h 131"/>
                <a:gd name="T94" fmla="*/ 31 w 524"/>
                <a:gd name="T95" fmla="*/ 79 h 131"/>
                <a:gd name="T96" fmla="*/ 81 w 524"/>
                <a:gd name="T97" fmla="*/ 20 h 131"/>
                <a:gd name="T98" fmla="*/ 285 w 524"/>
                <a:gd name="T99" fmla="*/ 24 h 131"/>
                <a:gd name="T100" fmla="*/ 407 w 524"/>
                <a:gd name="T101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4" h="131">
                  <a:moveTo>
                    <a:pt x="509" y="108"/>
                  </a:moveTo>
                  <a:cubicBezTo>
                    <a:pt x="507" y="109"/>
                    <a:pt x="503" y="108"/>
                    <a:pt x="502" y="107"/>
                  </a:cubicBezTo>
                  <a:cubicBezTo>
                    <a:pt x="488" y="111"/>
                    <a:pt x="473" y="110"/>
                    <a:pt x="458" y="109"/>
                  </a:cubicBezTo>
                  <a:cubicBezTo>
                    <a:pt x="467" y="106"/>
                    <a:pt x="480" y="109"/>
                    <a:pt x="489" y="105"/>
                  </a:cubicBezTo>
                  <a:cubicBezTo>
                    <a:pt x="481" y="105"/>
                    <a:pt x="474" y="105"/>
                    <a:pt x="467" y="105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8"/>
                    <a:pt x="464" y="102"/>
                    <a:pt x="461" y="105"/>
                  </a:cubicBezTo>
                  <a:cubicBezTo>
                    <a:pt x="460" y="104"/>
                    <a:pt x="456" y="106"/>
                    <a:pt x="456" y="104"/>
                  </a:cubicBezTo>
                  <a:cubicBezTo>
                    <a:pt x="442" y="104"/>
                    <a:pt x="427" y="105"/>
                    <a:pt x="413" y="103"/>
                  </a:cubicBezTo>
                  <a:cubicBezTo>
                    <a:pt x="415" y="102"/>
                    <a:pt x="415" y="102"/>
                    <a:pt x="415" y="102"/>
                  </a:cubicBezTo>
                  <a:cubicBezTo>
                    <a:pt x="423" y="101"/>
                    <a:pt x="432" y="102"/>
                    <a:pt x="439" y="102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41" y="103"/>
                    <a:pt x="441" y="103"/>
                    <a:pt x="441" y="103"/>
                  </a:cubicBezTo>
                  <a:cubicBezTo>
                    <a:pt x="442" y="99"/>
                    <a:pt x="448" y="103"/>
                    <a:pt x="451" y="100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62" y="99"/>
                    <a:pt x="472" y="97"/>
                    <a:pt x="482" y="97"/>
                  </a:cubicBezTo>
                  <a:cubicBezTo>
                    <a:pt x="481" y="96"/>
                    <a:pt x="480" y="96"/>
                    <a:pt x="479" y="95"/>
                  </a:cubicBezTo>
                  <a:cubicBezTo>
                    <a:pt x="473" y="96"/>
                    <a:pt x="465" y="95"/>
                    <a:pt x="459" y="95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6" y="93"/>
                    <a:pt x="475" y="94"/>
                    <a:pt x="483" y="92"/>
                  </a:cubicBezTo>
                  <a:cubicBezTo>
                    <a:pt x="487" y="92"/>
                    <a:pt x="492" y="91"/>
                    <a:pt x="495" y="90"/>
                  </a:cubicBezTo>
                  <a:cubicBezTo>
                    <a:pt x="490" y="88"/>
                    <a:pt x="484" y="91"/>
                    <a:pt x="479" y="90"/>
                  </a:cubicBezTo>
                  <a:cubicBezTo>
                    <a:pt x="484" y="88"/>
                    <a:pt x="491" y="88"/>
                    <a:pt x="497" y="87"/>
                  </a:cubicBezTo>
                  <a:cubicBezTo>
                    <a:pt x="499" y="88"/>
                    <a:pt x="500" y="84"/>
                    <a:pt x="503" y="86"/>
                  </a:cubicBezTo>
                  <a:cubicBezTo>
                    <a:pt x="507" y="81"/>
                    <a:pt x="516" y="84"/>
                    <a:pt x="522" y="81"/>
                  </a:cubicBezTo>
                  <a:cubicBezTo>
                    <a:pt x="514" y="80"/>
                    <a:pt x="502" y="81"/>
                    <a:pt x="492" y="80"/>
                  </a:cubicBezTo>
                  <a:cubicBezTo>
                    <a:pt x="497" y="77"/>
                    <a:pt x="504" y="78"/>
                    <a:pt x="509" y="77"/>
                  </a:cubicBezTo>
                  <a:cubicBezTo>
                    <a:pt x="496" y="76"/>
                    <a:pt x="483" y="83"/>
                    <a:pt x="471" y="77"/>
                  </a:cubicBezTo>
                  <a:cubicBezTo>
                    <a:pt x="478" y="77"/>
                    <a:pt x="484" y="74"/>
                    <a:pt x="491" y="73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502" y="69"/>
                    <a:pt x="513" y="70"/>
                    <a:pt x="522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16" y="66"/>
                    <a:pt x="516" y="66"/>
                    <a:pt x="516" y="66"/>
                  </a:cubicBezTo>
                  <a:cubicBezTo>
                    <a:pt x="516" y="66"/>
                    <a:pt x="516" y="64"/>
                    <a:pt x="517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6"/>
                    <a:pt x="485" y="64"/>
                    <a:pt x="472" y="65"/>
                  </a:cubicBezTo>
                  <a:cubicBezTo>
                    <a:pt x="475" y="63"/>
                    <a:pt x="482" y="65"/>
                    <a:pt x="485" y="63"/>
                  </a:cubicBezTo>
                  <a:cubicBezTo>
                    <a:pt x="482" y="63"/>
                    <a:pt x="478" y="63"/>
                    <a:pt x="475" y="62"/>
                  </a:cubicBezTo>
                  <a:cubicBezTo>
                    <a:pt x="484" y="62"/>
                    <a:pt x="491" y="60"/>
                    <a:pt x="500" y="60"/>
                  </a:cubicBezTo>
                  <a:cubicBezTo>
                    <a:pt x="499" y="60"/>
                    <a:pt x="500" y="59"/>
                    <a:pt x="502" y="59"/>
                  </a:cubicBezTo>
                  <a:cubicBezTo>
                    <a:pt x="500" y="58"/>
                    <a:pt x="498" y="58"/>
                    <a:pt x="496" y="57"/>
                  </a:cubicBezTo>
                  <a:cubicBezTo>
                    <a:pt x="499" y="56"/>
                    <a:pt x="499" y="56"/>
                    <a:pt x="499" y="56"/>
                  </a:cubicBezTo>
                  <a:cubicBezTo>
                    <a:pt x="498" y="55"/>
                    <a:pt x="496" y="55"/>
                    <a:pt x="494" y="56"/>
                  </a:cubicBezTo>
                  <a:cubicBezTo>
                    <a:pt x="493" y="55"/>
                    <a:pt x="493" y="54"/>
                    <a:pt x="493" y="53"/>
                  </a:cubicBezTo>
                  <a:cubicBezTo>
                    <a:pt x="502" y="51"/>
                    <a:pt x="511" y="52"/>
                    <a:pt x="518" y="49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92" y="48"/>
                    <a:pt x="492" y="48"/>
                    <a:pt x="492" y="48"/>
                  </a:cubicBezTo>
                  <a:cubicBezTo>
                    <a:pt x="491" y="49"/>
                    <a:pt x="489" y="50"/>
                    <a:pt x="488" y="49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79" y="51"/>
                    <a:pt x="470" y="49"/>
                    <a:pt x="461" y="47"/>
                  </a:cubicBezTo>
                  <a:cubicBezTo>
                    <a:pt x="464" y="47"/>
                    <a:pt x="466" y="46"/>
                    <a:pt x="468" y="47"/>
                  </a:cubicBezTo>
                  <a:cubicBezTo>
                    <a:pt x="472" y="46"/>
                    <a:pt x="476" y="47"/>
                    <a:pt x="479" y="45"/>
                  </a:cubicBezTo>
                  <a:cubicBezTo>
                    <a:pt x="480" y="45"/>
                    <a:pt x="482" y="45"/>
                    <a:pt x="483" y="46"/>
                  </a:cubicBezTo>
                  <a:cubicBezTo>
                    <a:pt x="491" y="44"/>
                    <a:pt x="501" y="43"/>
                    <a:pt x="510" y="43"/>
                  </a:cubicBezTo>
                  <a:cubicBezTo>
                    <a:pt x="504" y="41"/>
                    <a:pt x="496" y="44"/>
                    <a:pt x="490" y="41"/>
                  </a:cubicBezTo>
                  <a:cubicBezTo>
                    <a:pt x="490" y="40"/>
                    <a:pt x="490" y="40"/>
                    <a:pt x="491" y="40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1" y="38"/>
                    <a:pt x="474" y="38"/>
                    <a:pt x="467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4" y="38"/>
                    <a:pt x="462" y="36"/>
                    <a:pt x="460" y="36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5" y="34"/>
                    <a:pt x="448" y="35"/>
                    <a:pt x="442" y="34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99" y="25"/>
                    <a:pt x="290" y="25"/>
                    <a:pt x="285" y="23"/>
                  </a:cubicBezTo>
                  <a:cubicBezTo>
                    <a:pt x="292" y="23"/>
                    <a:pt x="299" y="24"/>
                    <a:pt x="306" y="24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411" y="29"/>
                    <a:pt x="436" y="26"/>
                    <a:pt x="463" y="28"/>
                  </a:cubicBezTo>
                  <a:cubicBezTo>
                    <a:pt x="462" y="28"/>
                    <a:pt x="460" y="28"/>
                    <a:pt x="459" y="27"/>
                  </a:cubicBezTo>
                  <a:cubicBezTo>
                    <a:pt x="460" y="26"/>
                    <a:pt x="461" y="26"/>
                    <a:pt x="462" y="26"/>
                  </a:cubicBezTo>
                  <a:cubicBezTo>
                    <a:pt x="442" y="25"/>
                    <a:pt x="442" y="25"/>
                    <a:pt x="442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58" y="24"/>
                    <a:pt x="477" y="27"/>
                    <a:pt x="493" y="24"/>
                  </a:cubicBezTo>
                  <a:cubicBezTo>
                    <a:pt x="471" y="21"/>
                    <a:pt x="471" y="21"/>
                    <a:pt x="471" y="21"/>
                  </a:cubicBezTo>
                  <a:cubicBezTo>
                    <a:pt x="480" y="19"/>
                    <a:pt x="489" y="23"/>
                    <a:pt x="499" y="23"/>
                  </a:cubicBezTo>
                  <a:cubicBezTo>
                    <a:pt x="481" y="19"/>
                    <a:pt x="463" y="17"/>
                    <a:pt x="444" y="15"/>
                  </a:cubicBezTo>
                  <a:cubicBezTo>
                    <a:pt x="441" y="12"/>
                    <a:pt x="435" y="14"/>
                    <a:pt x="432" y="12"/>
                  </a:cubicBezTo>
                  <a:cubicBezTo>
                    <a:pt x="429" y="14"/>
                    <a:pt x="425" y="13"/>
                    <a:pt x="422" y="13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274" y="4"/>
                    <a:pt x="229" y="6"/>
                    <a:pt x="18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4" y="0"/>
                    <a:pt x="28" y="0"/>
                    <a:pt x="25" y="3"/>
                  </a:cubicBezTo>
                  <a:cubicBezTo>
                    <a:pt x="15" y="2"/>
                    <a:pt x="6" y="6"/>
                    <a:pt x="0" y="12"/>
                  </a:cubicBezTo>
                  <a:cubicBezTo>
                    <a:pt x="3" y="12"/>
                    <a:pt x="7" y="14"/>
                    <a:pt x="10" y="13"/>
                  </a:cubicBezTo>
                  <a:cubicBezTo>
                    <a:pt x="11" y="11"/>
                    <a:pt x="15" y="11"/>
                    <a:pt x="17" y="12"/>
                  </a:cubicBezTo>
                  <a:cubicBezTo>
                    <a:pt x="15" y="13"/>
                    <a:pt x="12" y="13"/>
                    <a:pt x="11" y="14"/>
                  </a:cubicBezTo>
                  <a:cubicBezTo>
                    <a:pt x="12" y="16"/>
                    <a:pt x="15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3" y="18"/>
                    <a:pt x="25" y="20"/>
                  </a:cubicBezTo>
                  <a:cubicBezTo>
                    <a:pt x="24" y="21"/>
                    <a:pt x="19" y="20"/>
                    <a:pt x="16" y="19"/>
                  </a:cubicBezTo>
                  <a:cubicBezTo>
                    <a:pt x="13" y="22"/>
                    <a:pt x="5" y="19"/>
                    <a:pt x="6" y="23"/>
                  </a:cubicBezTo>
                  <a:cubicBezTo>
                    <a:pt x="11" y="27"/>
                    <a:pt x="19" y="22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30" y="29"/>
                    <a:pt x="32" y="32"/>
                  </a:cubicBezTo>
                  <a:cubicBezTo>
                    <a:pt x="28" y="34"/>
                    <a:pt x="24" y="32"/>
                    <a:pt x="20" y="31"/>
                  </a:cubicBezTo>
                  <a:cubicBezTo>
                    <a:pt x="17" y="30"/>
                    <a:pt x="12" y="29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5" y="30"/>
                    <a:pt x="4" y="32"/>
                  </a:cubicBezTo>
                  <a:cubicBezTo>
                    <a:pt x="11" y="34"/>
                    <a:pt x="17" y="30"/>
                    <a:pt x="21" y="33"/>
                  </a:cubicBezTo>
                  <a:cubicBezTo>
                    <a:pt x="21" y="34"/>
                    <a:pt x="20" y="33"/>
                    <a:pt x="20" y="33"/>
                  </a:cubicBezTo>
                  <a:cubicBezTo>
                    <a:pt x="19" y="39"/>
                    <a:pt x="10" y="34"/>
                    <a:pt x="8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6"/>
                    <a:pt x="5" y="41"/>
                    <a:pt x="4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1" y="45"/>
                    <a:pt x="16" y="46"/>
                    <a:pt x="21" y="47"/>
                  </a:cubicBezTo>
                  <a:cubicBezTo>
                    <a:pt x="29" y="55"/>
                    <a:pt x="41" y="52"/>
                    <a:pt x="51" y="57"/>
                  </a:cubicBezTo>
                  <a:cubicBezTo>
                    <a:pt x="47" y="59"/>
                    <a:pt x="43" y="54"/>
                    <a:pt x="41" y="57"/>
                  </a:cubicBezTo>
                  <a:cubicBezTo>
                    <a:pt x="29" y="54"/>
                    <a:pt x="18" y="53"/>
                    <a:pt x="6" y="54"/>
                  </a:cubicBezTo>
                  <a:cubicBezTo>
                    <a:pt x="6" y="54"/>
                    <a:pt x="6" y="55"/>
                    <a:pt x="7" y="55"/>
                  </a:cubicBezTo>
                  <a:cubicBezTo>
                    <a:pt x="6" y="56"/>
                    <a:pt x="6" y="56"/>
                    <a:pt x="5" y="57"/>
                  </a:cubicBezTo>
                  <a:cubicBezTo>
                    <a:pt x="9" y="57"/>
                    <a:pt x="12" y="61"/>
                    <a:pt x="17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4"/>
                    <a:pt x="21" y="63"/>
                    <a:pt x="22" y="66"/>
                  </a:cubicBezTo>
                  <a:cubicBezTo>
                    <a:pt x="21" y="67"/>
                    <a:pt x="19" y="65"/>
                    <a:pt x="17" y="67"/>
                  </a:cubicBezTo>
                  <a:cubicBezTo>
                    <a:pt x="17" y="69"/>
                    <a:pt x="20" y="68"/>
                    <a:pt x="20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6" y="70"/>
                    <a:pt x="13" y="71"/>
                  </a:cubicBezTo>
                  <a:cubicBezTo>
                    <a:pt x="13" y="71"/>
                    <a:pt x="13" y="72"/>
                    <a:pt x="13" y="72"/>
                  </a:cubicBezTo>
                  <a:cubicBezTo>
                    <a:pt x="15" y="75"/>
                    <a:pt x="22" y="74"/>
                    <a:pt x="25" y="77"/>
                  </a:cubicBezTo>
                  <a:cubicBezTo>
                    <a:pt x="23" y="78"/>
                    <a:pt x="22" y="77"/>
                    <a:pt x="19" y="78"/>
                  </a:cubicBezTo>
                  <a:cubicBezTo>
                    <a:pt x="21" y="80"/>
                    <a:pt x="24" y="80"/>
                    <a:pt x="28" y="80"/>
                  </a:cubicBezTo>
                  <a:cubicBezTo>
                    <a:pt x="31" y="82"/>
                    <a:pt x="36" y="82"/>
                    <a:pt x="39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1" y="87"/>
                    <a:pt x="29" y="87"/>
                    <a:pt x="27" y="87"/>
                  </a:cubicBezTo>
                  <a:cubicBezTo>
                    <a:pt x="32" y="89"/>
                    <a:pt x="37" y="90"/>
                    <a:pt x="41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4"/>
                    <a:pt x="41" y="94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5" y="94"/>
                    <a:pt x="48" y="96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0" y="93"/>
                    <a:pt x="29" y="101"/>
                    <a:pt x="21" y="94"/>
                  </a:cubicBezTo>
                  <a:cubicBezTo>
                    <a:pt x="19" y="92"/>
                    <a:pt x="19" y="96"/>
                    <a:pt x="17" y="93"/>
                  </a:cubicBezTo>
                  <a:cubicBezTo>
                    <a:pt x="16" y="92"/>
                    <a:pt x="13" y="91"/>
                    <a:pt x="13" y="92"/>
                  </a:cubicBezTo>
                  <a:cubicBezTo>
                    <a:pt x="16" y="97"/>
                    <a:pt x="25" y="94"/>
                    <a:pt x="29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9" y="101"/>
                    <a:pt x="31" y="104"/>
                    <a:pt x="34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2" y="106"/>
                    <a:pt x="38" y="108"/>
                    <a:pt x="44" y="110"/>
                  </a:cubicBezTo>
                  <a:cubicBezTo>
                    <a:pt x="46" y="111"/>
                    <a:pt x="50" y="112"/>
                    <a:pt x="51" y="110"/>
                  </a:cubicBezTo>
                  <a:cubicBezTo>
                    <a:pt x="58" y="112"/>
                    <a:pt x="64" y="114"/>
                    <a:pt x="71" y="114"/>
                  </a:cubicBezTo>
                  <a:cubicBezTo>
                    <a:pt x="67" y="112"/>
                    <a:pt x="59" y="112"/>
                    <a:pt x="55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5" y="115"/>
                    <a:pt x="80" y="112"/>
                    <a:pt x="75" y="113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6" y="118"/>
                    <a:pt x="95" y="119"/>
                    <a:pt x="104" y="121"/>
                  </a:cubicBezTo>
                  <a:cubicBezTo>
                    <a:pt x="157" y="123"/>
                    <a:pt x="204" y="123"/>
                    <a:pt x="256" y="124"/>
                  </a:cubicBezTo>
                  <a:cubicBezTo>
                    <a:pt x="261" y="127"/>
                    <a:pt x="264" y="122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370" y="130"/>
                    <a:pt x="370" y="130"/>
                    <a:pt x="370" y="130"/>
                  </a:cubicBezTo>
                  <a:cubicBezTo>
                    <a:pt x="383" y="129"/>
                    <a:pt x="398" y="131"/>
                    <a:pt x="407" y="130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1" y="125"/>
                    <a:pt x="271" y="122"/>
                    <a:pt x="264" y="123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45" y="121"/>
                    <a:pt x="228" y="124"/>
                    <a:pt x="210" y="121"/>
                  </a:cubicBezTo>
                  <a:cubicBezTo>
                    <a:pt x="174" y="120"/>
                    <a:pt x="139" y="121"/>
                    <a:pt x="104" y="116"/>
                  </a:cubicBezTo>
                  <a:cubicBezTo>
                    <a:pt x="127" y="118"/>
                    <a:pt x="151" y="115"/>
                    <a:pt x="174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233" y="119"/>
                    <a:pt x="292" y="120"/>
                    <a:pt x="347" y="123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52" y="125"/>
                    <a:pt x="477" y="125"/>
                    <a:pt x="496" y="119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1" y="121"/>
                    <a:pt x="477" y="120"/>
                    <a:pt x="473" y="118"/>
                  </a:cubicBezTo>
                  <a:cubicBezTo>
                    <a:pt x="458" y="119"/>
                    <a:pt x="442" y="121"/>
                    <a:pt x="426" y="118"/>
                  </a:cubicBezTo>
                  <a:cubicBezTo>
                    <a:pt x="434" y="118"/>
                    <a:pt x="442" y="118"/>
                    <a:pt x="451" y="119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68" y="119"/>
                    <a:pt x="480" y="114"/>
                    <a:pt x="495" y="115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98" y="110"/>
                    <a:pt x="510" y="110"/>
                    <a:pt x="516" y="108"/>
                  </a:cubicBezTo>
                  <a:cubicBezTo>
                    <a:pt x="514" y="107"/>
                    <a:pt x="511" y="107"/>
                    <a:pt x="509" y="108"/>
                  </a:cubicBezTo>
                  <a:close/>
                  <a:moveTo>
                    <a:pt x="466" y="62"/>
                  </a:moveTo>
                  <a:cubicBezTo>
                    <a:pt x="471" y="62"/>
                    <a:pt x="471" y="62"/>
                    <a:pt x="471" y="62"/>
                  </a:cubicBezTo>
                  <a:cubicBezTo>
                    <a:pt x="465" y="62"/>
                    <a:pt x="465" y="62"/>
                    <a:pt x="465" y="62"/>
                  </a:cubicBezTo>
                  <a:lnTo>
                    <a:pt x="466" y="62"/>
                  </a:lnTo>
                  <a:close/>
                  <a:moveTo>
                    <a:pt x="13" y="43"/>
                  </a:moveTo>
                  <a:cubicBezTo>
                    <a:pt x="14" y="42"/>
                    <a:pt x="15" y="43"/>
                    <a:pt x="16" y="43"/>
                  </a:cubicBezTo>
                  <a:cubicBezTo>
                    <a:pt x="16" y="44"/>
                    <a:pt x="14" y="43"/>
                    <a:pt x="13" y="43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2" y="33"/>
                  </a:lnTo>
                  <a:close/>
                  <a:moveTo>
                    <a:pt x="31" y="79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38" y="81"/>
                    <a:pt x="35" y="80"/>
                    <a:pt x="31" y="79"/>
                  </a:cubicBezTo>
                  <a:close/>
                  <a:moveTo>
                    <a:pt x="73" y="20"/>
                  </a:moveTo>
                  <a:cubicBezTo>
                    <a:pt x="75" y="19"/>
                    <a:pt x="78" y="20"/>
                    <a:pt x="81" y="20"/>
                  </a:cubicBezTo>
                  <a:cubicBezTo>
                    <a:pt x="78" y="21"/>
                    <a:pt x="76" y="20"/>
                    <a:pt x="73" y="20"/>
                  </a:cubicBezTo>
                  <a:close/>
                  <a:moveTo>
                    <a:pt x="82" y="21"/>
                  </a:moveTo>
                  <a:cubicBezTo>
                    <a:pt x="122" y="22"/>
                    <a:pt x="164" y="23"/>
                    <a:pt x="204" y="23"/>
                  </a:cubicBezTo>
                  <a:cubicBezTo>
                    <a:pt x="231" y="23"/>
                    <a:pt x="258" y="23"/>
                    <a:pt x="285" y="24"/>
                  </a:cubicBezTo>
                  <a:cubicBezTo>
                    <a:pt x="217" y="22"/>
                    <a:pt x="151" y="26"/>
                    <a:pt x="82" y="21"/>
                  </a:cubicBezTo>
                  <a:close/>
                  <a:moveTo>
                    <a:pt x="411" y="102"/>
                  </a:moveTo>
                  <a:cubicBezTo>
                    <a:pt x="411" y="103"/>
                    <a:pt x="411" y="103"/>
                    <a:pt x="411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8" y="102"/>
                    <a:pt x="410" y="102"/>
                    <a:pt x="4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9" name="Freeform 765"/>
            <p:cNvSpPr/>
            <p:nvPr/>
          </p:nvSpPr>
          <p:spPr bwMode="auto">
            <a:xfrm>
              <a:off x="255588" y="-1062038"/>
              <a:ext cx="36513" cy="22225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2 h 6"/>
                <a:gd name="T4" fmla="*/ 0 w 10"/>
                <a:gd name="T5" fmla="*/ 0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4" y="2"/>
                    <a:pt x="6" y="6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0" name="Freeform 766"/>
            <p:cNvSpPr/>
            <p:nvPr/>
          </p:nvSpPr>
          <p:spPr bwMode="auto">
            <a:xfrm>
              <a:off x="236538" y="-1062038"/>
              <a:ext cx="19050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1" name="Freeform 767"/>
            <p:cNvSpPr/>
            <p:nvPr/>
          </p:nvSpPr>
          <p:spPr bwMode="auto">
            <a:xfrm>
              <a:off x="104775" y="-1065213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2" name="Freeform 768"/>
            <p:cNvSpPr/>
            <p:nvPr/>
          </p:nvSpPr>
          <p:spPr bwMode="auto">
            <a:xfrm>
              <a:off x="401638" y="-1039813"/>
              <a:ext cx="30163" cy="4763"/>
            </a:xfrm>
            <a:custGeom>
              <a:avLst/>
              <a:gdLst>
                <a:gd name="T0" fmla="*/ 5 w 19"/>
                <a:gd name="T1" fmla="*/ 0 h 3"/>
                <a:gd name="T2" fmla="*/ 0 w 19"/>
                <a:gd name="T3" fmla="*/ 0 h 3"/>
                <a:gd name="T4" fmla="*/ 19 w 19"/>
                <a:gd name="T5" fmla="*/ 3 h 3"/>
                <a:gd name="T6" fmla="*/ 5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5" y="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3" name="Freeform 769"/>
            <p:cNvSpPr/>
            <p:nvPr/>
          </p:nvSpPr>
          <p:spPr bwMode="auto">
            <a:xfrm>
              <a:off x="63500" y="-1050925"/>
              <a:ext cx="406400" cy="49213"/>
            </a:xfrm>
            <a:custGeom>
              <a:avLst/>
              <a:gdLst>
                <a:gd name="T0" fmla="*/ 36 w 108"/>
                <a:gd name="T1" fmla="*/ 11 h 13"/>
                <a:gd name="T2" fmla="*/ 37 w 108"/>
                <a:gd name="T3" fmla="*/ 10 h 13"/>
                <a:gd name="T4" fmla="*/ 47 w 108"/>
                <a:gd name="T5" fmla="*/ 11 h 13"/>
                <a:gd name="T6" fmla="*/ 47 w 108"/>
                <a:gd name="T7" fmla="*/ 10 h 13"/>
                <a:gd name="T8" fmla="*/ 84 w 108"/>
                <a:gd name="T9" fmla="*/ 10 h 13"/>
                <a:gd name="T10" fmla="*/ 108 w 108"/>
                <a:gd name="T11" fmla="*/ 7 h 13"/>
                <a:gd name="T12" fmla="*/ 33 w 108"/>
                <a:gd name="T13" fmla="*/ 0 h 13"/>
                <a:gd name="T14" fmla="*/ 31 w 108"/>
                <a:gd name="T15" fmla="*/ 1 h 13"/>
                <a:gd name="T16" fmla="*/ 39 w 108"/>
                <a:gd name="T17" fmla="*/ 2 h 13"/>
                <a:gd name="T18" fmla="*/ 82 w 108"/>
                <a:gd name="T19" fmla="*/ 8 h 13"/>
                <a:gd name="T20" fmla="*/ 6 w 108"/>
                <a:gd name="T21" fmla="*/ 8 h 13"/>
                <a:gd name="T22" fmla="*/ 0 w 108"/>
                <a:gd name="T23" fmla="*/ 10 h 13"/>
                <a:gd name="T24" fmla="*/ 36 w 10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3"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4" y="9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0" y="9"/>
                    <a:pt x="72" y="10"/>
                    <a:pt x="84" y="10"/>
                  </a:cubicBezTo>
                  <a:cubicBezTo>
                    <a:pt x="91" y="7"/>
                    <a:pt x="100" y="7"/>
                    <a:pt x="108" y="7"/>
                  </a:cubicBezTo>
                  <a:cubicBezTo>
                    <a:pt x="83" y="5"/>
                    <a:pt x="58" y="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3"/>
                    <a:pt x="36" y="1"/>
                    <a:pt x="39" y="2"/>
                  </a:cubicBezTo>
                  <a:cubicBezTo>
                    <a:pt x="53" y="3"/>
                    <a:pt x="67" y="6"/>
                    <a:pt x="82" y="8"/>
                  </a:cubicBezTo>
                  <a:cubicBezTo>
                    <a:pt x="57" y="8"/>
                    <a:pt x="31" y="7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7"/>
                    <a:pt x="23" y="13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4" name="Freeform 770"/>
            <p:cNvSpPr/>
            <p:nvPr/>
          </p:nvSpPr>
          <p:spPr bwMode="auto">
            <a:xfrm>
              <a:off x="434975" y="-1020763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1" y="0"/>
                    <a:pt x="0" y="1"/>
                  </a:cubicBezTo>
                  <a:cubicBezTo>
                    <a:pt x="1" y="1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5" name="Freeform 771"/>
            <p:cNvSpPr/>
            <p:nvPr/>
          </p:nvSpPr>
          <p:spPr bwMode="auto">
            <a:xfrm>
              <a:off x="288925" y="-1009650"/>
              <a:ext cx="120650" cy="7938"/>
            </a:xfrm>
            <a:custGeom>
              <a:avLst/>
              <a:gdLst>
                <a:gd name="T0" fmla="*/ 32 w 32"/>
                <a:gd name="T1" fmla="*/ 1 h 2"/>
                <a:gd name="T2" fmla="*/ 0 w 32"/>
                <a:gd name="T3" fmla="*/ 1 h 2"/>
                <a:gd name="T4" fmla="*/ 32 w 3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">
                  <a:moveTo>
                    <a:pt x="32" y="1"/>
                  </a:moveTo>
                  <a:cubicBezTo>
                    <a:pt x="21" y="1"/>
                    <a:pt x="10" y="0"/>
                    <a:pt x="0" y="1"/>
                  </a:cubicBezTo>
                  <a:cubicBezTo>
                    <a:pt x="11" y="2"/>
                    <a:pt x="21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6" name="Freeform 772"/>
            <p:cNvSpPr/>
            <p:nvPr/>
          </p:nvSpPr>
          <p:spPr bwMode="auto">
            <a:xfrm>
              <a:off x="409575" y="-1004888"/>
              <a:ext cx="60325" cy="3175"/>
            </a:xfrm>
            <a:custGeom>
              <a:avLst/>
              <a:gdLst>
                <a:gd name="T0" fmla="*/ 16 w 16"/>
                <a:gd name="T1" fmla="*/ 1 h 1"/>
                <a:gd name="T2" fmla="*/ 0 w 16"/>
                <a:gd name="T3" fmla="*/ 0 h 1"/>
                <a:gd name="T4" fmla="*/ 16 w 1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1" y="1"/>
                    <a:pt x="5" y="1"/>
                    <a:pt x="0" y="0"/>
                  </a:cubicBezTo>
                  <a:cubicBezTo>
                    <a:pt x="5" y="1"/>
                    <a:pt x="11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7" name="Freeform 773"/>
            <p:cNvSpPr/>
            <p:nvPr/>
          </p:nvSpPr>
          <p:spPr bwMode="auto">
            <a:xfrm>
              <a:off x="68263" y="-100171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8" name="Freeform 774"/>
            <p:cNvSpPr/>
            <p:nvPr/>
          </p:nvSpPr>
          <p:spPr bwMode="auto">
            <a:xfrm>
              <a:off x="25400" y="-881063"/>
              <a:ext cx="12700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9" name="Freeform 775"/>
            <p:cNvSpPr/>
            <p:nvPr/>
          </p:nvSpPr>
          <p:spPr bwMode="auto">
            <a:xfrm>
              <a:off x="41275" y="-825500"/>
              <a:ext cx="30163" cy="11113"/>
            </a:xfrm>
            <a:custGeom>
              <a:avLst/>
              <a:gdLst>
                <a:gd name="T0" fmla="*/ 8 w 8"/>
                <a:gd name="T1" fmla="*/ 1 h 3"/>
                <a:gd name="T2" fmla="*/ 0 w 8"/>
                <a:gd name="T3" fmla="*/ 0 h 3"/>
                <a:gd name="T4" fmla="*/ 8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6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0" name="Freeform 776"/>
            <p:cNvSpPr/>
            <p:nvPr/>
          </p:nvSpPr>
          <p:spPr bwMode="auto">
            <a:xfrm>
              <a:off x="1952625" y="-641350"/>
              <a:ext cx="44450" cy="11113"/>
            </a:xfrm>
            <a:custGeom>
              <a:avLst/>
              <a:gdLst>
                <a:gd name="T0" fmla="*/ 0 w 12"/>
                <a:gd name="T1" fmla="*/ 2 h 3"/>
                <a:gd name="T2" fmla="*/ 12 w 12"/>
                <a:gd name="T3" fmla="*/ 1 h 3"/>
                <a:gd name="T4" fmla="*/ 0 w 1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4" y="3"/>
                    <a:pt x="8" y="2"/>
                    <a:pt x="12" y="1"/>
                  </a:cubicBezTo>
                  <a:cubicBezTo>
                    <a:pt x="8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1" name="Freeform 777"/>
            <p:cNvSpPr/>
            <p:nvPr/>
          </p:nvSpPr>
          <p:spPr bwMode="auto">
            <a:xfrm>
              <a:off x="1704975" y="-514350"/>
              <a:ext cx="30163" cy="7938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1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2" name="Freeform 778"/>
            <p:cNvSpPr/>
            <p:nvPr/>
          </p:nvSpPr>
          <p:spPr bwMode="auto">
            <a:xfrm>
              <a:off x="307975" y="-558800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39" name="Text Placeholder 2"/>
          <p:cNvSpPr txBox="1"/>
          <p:nvPr/>
        </p:nvSpPr>
        <p:spPr>
          <a:xfrm>
            <a:off x="2068001" y="316458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0" name="TextBox 104"/>
          <p:cNvSpPr txBox="1"/>
          <p:nvPr/>
        </p:nvSpPr>
        <p:spPr>
          <a:xfrm>
            <a:off x="2182575" y="3684591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852608" y="4294984"/>
            <a:ext cx="2871168" cy="558801"/>
            <a:chOff x="7938" y="-1065213"/>
            <a:chExt cx="1989137" cy="558801"/>
          </a:xfrm>
          <a:solidFill>
            <a:srgbClr val="282828"/>
          </a:solidFill>
        </p:grpSpPr>
        <p:sp>
          <p:nvSpPr>
            <p:cNvPr id="67" name="Freeform 757"/>
            <p:cNvSpPr/>
            <p:nvPr/>
          </p:nvSpPr>
          <p:spPr bwMode="auto">
            <a:xfrm>
              <a:off x="1543050" y="-998538"/>
              <a:ext cx="198438" cy="19050"/>
            </a:xfrm>
            <a:custGeom>
              <a:avLst/>
              <a:gdLst>
                <a:gd name="T0" fmla="*/ 9 w 53"/>
                <a:gd name="T1" fmla="*/ 2 h 5"/>
                <a:gd name="T2" fmla="*/ 48 w 53"/>
                <a:gd name="T3" fmla="*/ 5 h 5"/>
                <a:gd name="T4" fmla="*/ 53 w 53"/>
                <a:gd name="T5" fmla="*/ 5 h 5"/>
                <a:gd name="T6" fmla="*/ 0 w 53"/>
                <a:gd name="T7" fmla="*/ 0 h 5"/>
                <a:gd name="T8" fmla="*/ 9 w 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">
                  <a:moveTo>
                    <a:pt x="9" y="2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5" y="3"/>
                    <a:pt x="18" y="0"/>
                    <a:pt x="0" y="0"/>
                  </a:cubicBezTo>
                  <a:cubicBezTo>
                    <a:pt x="2" y="2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8" name="Freeform 758"/>
            <p:cNvSpPr/>
            <p:nvPr/>
          </p:nvSpPr>
          <p:spPr bwMode="auto">
            <a:xfrm>
              <a:off x="1114425" y="-1020763"/>
              <a:ext cx="71438" cy="3175"/>
            </a:xfrm>
            <a:custGeom>
              <a:avLst/>
              <a:gdLst>
                <a:gd name="T0" fmla="*/ 19 w 19"/>
                <a:gd name="T1" fmla="*/ 0 h 1"/>
                <a:gd name="T2" fmla="*/ 0 w 19"/>
                <a:gd name="T3" fmla="*/ 0 h 1"/>
                <a:gd name="T4" fmla="*/ 19 w 1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7" y="1"/>
                    <a:pt x="13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9" name="Freeform 759"/>
            <p:cNvSpPr/>
            <p:nvPr/>
          </p:nvSpPr>
          <p:spPr bwMode="auto">
            <a:xfrm>
              <a:off x="476250" y="-1046163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0" name="Freeform 760"/>
            <p:cNvSpPr/>
            <p:nvPr/>
          </p:nvSpPr>
          <p:spPr bwMode="auto">
            <a:xfrm>
              <a:off x="1892300" y="-78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1" name="Freeform 761"/>
            <p:cNvSpPr/>
            <p:nvPr/>
          </p:nvSpPr>
          <p:spPr bwMode="auto">
            <a:xfrm>
              <a:off x="1738313" y="-8747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2" name="Freeform 762"/>
            <p:cNvSpPr/>
            <p:nvPr/>
          </p:nvSpPr>
          <p:spPr bwMode="auto">
            <a:xfrm>
              <a:off x="1817688" y="-64135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3" name="Freeform 763"/>
            <p:cNvSpPr/>
            <p:nvPr/>
          </p:nvSpPr>
          <p:spPr bwMode="auto">
            <a:xfrm>
              <a:off x="22225" y="-792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4" name="Freeform 764"/>
            <p:cNvSpPr>
              <a:spLocks noEditPoints="1"/>
            </p:cNvSpPr>
            <p:nvPr/>
          </p:nvSpPr>
          <p:spPr bwMode="auto">
            <a:xfrm>
              <a:off x="7938" y="-1004888"/>
              <a:ext cx="1966913" cy="490538"/>
            </a:xfrm>
            <a:custGeom>
              <a:avLst/>
              <a:gdLst>
                <a:gd name="T0" fmla="*/ 489 w 524"/>
                <a:gd name="T1" fmla="*/ 105 h 131"/>
                <a:gd name="T2" fmla="*/ 456 w 524"/>
                <a:gd name="T3" fmla="*/ 104 h 131"/>
                <a:gd name="T4" fmla="*/ 439 w 524"/>
                <a:gd name="T5" fmla="*/ 103 h 131"/>
                <a:gd name="T6" fmla="*/ 450 w 524"/>
                <a:gd name="T7" fmla="*/ 98 h 131"/>
                <a:gd name="T8" fmla="*/ 458 w 524"/>
                <a:gd name="T9" fmla="*/ 94 h 131"/>
                <a:gd name="T10" fmla="*/ 497 w 524"/>
                <a:gd name="T11" fmla="*/ 87 h 131"/>
                <a:gd name="T12" fmla="*/ 509 w 524"/>
                <a:gd name="T13" fmla="*/ 77 h 131"/>
                <a:gd name="T14" fmla="*/ 522 w 524"/>
                <a:gd name="T15" fmla="*/ 69 h 131"/>
                <a:gd name="T16" fmla="*/ 515 w 524"/>
                <a:gd name="T17" fmla="*/ 64 h 131"/>
                <a:gd name="T18" fmla="*/ 500 w 524"/>
                <a:gd name="T19" fmla="*/ 60 h 131"/>
                <a:gd name="T20" fmla="*/ 494 w 524"/>
                <a:gd name="T21" fmla="*/ 56 h 131"/>
                <a:gd name="T22" fmla="*/ 492 w 524"/>
                <a:gd name="T23" fmla="*/ 48 h 131"/>
                <a:gd name="T24" fmla="*/ 468 w 524"/>
                <a:gd name="T25" fmla="*/ 47 h 131"/>
                <a:gd name="T26" fmla="*/ 490 w 524"/>
                <a:gd name="T27" fmla="*/ 41 h 131"/>
                <a:gd name="T28" fmla="*/ 468 w 524"/>
                <a:gd name="T29" fmla="*/ 36 h 131"/>
                <a:gd name="T30" fmla="*/ 442 w 524"/>
                <a:gd name="T31" fmla="*/ 34 h 131"/>
                <a:gd name="T32" fmla="*/ 306 w 524"/>
                <a:gd name="T33" fmla="*/ 25 h 131"/>
                <a:gd name="T34" fmla="*/ 383 w 524"/>
                <a:gd name="T35" fmla="*/ 27 h 131"/>
                <a:gd name="T36" fmla="*/ 442 w 524"/>
                <a:gd name="T37" fmla="*/ 25 h 131"/>
                <a:gd name="T38" fmla="*/ 499 w 524"/>
                <a:gd name="T39" fmla="*/ 23 h 131"/>
                <a:gd name="T40" fmla="*/ 323 w 524"/>
                <a:gd name="T41" fmla="*/ 8 h 131"/>
                <a:gd name="T42" fmla="*/ 25 w 524"/>
                <a:gd name="T43" fmla="*/ 3 h 131"/>
                <a:gd name="T44" fmla="*/ 11 w 524"/>
                <a:gd name="T45" fmla="*/ 14 h 131"/>
                <a:gd name="T46" fmla="*/ 16 w 524"/>
                <a:gd name="T47" fmla="*/ 19 h 131"/>
                <a:gd name="T48" fmla="*/ 32 w 524"/>
                <a:gd name="T49" fmla="*/ 32 h 131"/>
                <a:gd name="T50" fmla="*/ 4 w 524"/>
                <a:gd name="T51" fmla="*/ 32 h 131"/>
                <a:gd name="T52" fmla="*/ 13 w 524"/>
                <a:gd name="T53" fmla="*/ 42 h 131"/>
                <a:gd name="T54" fmla="*/ 51 w 524"/>
                <a:gd name="T55" fmla="*/ 57 h 131"/>
                <a:gd name="T56" fmla="*/ 5 w 524"/>
                <a:gd name="T57" fmla="*/ 57 h 131"/>
                <a:gd name="T58" fmla="*/ 17 w 524"/>
                <a:gd name="T59" fmla="*/ 67 h 131"/>
                <a:gd name="T60" fmla="*/ 13 w 524"/>
                <a:gd name="T61" fmla="*/ 72 h 131"/>
                <a:gd name="T62" fmla="*/ 39 w 524"/>
                <a:gd name="T63" fmla="*/ 84 h 131"/>
                <a:gd name="T64" fmla="*/ 41 w 524"/>
                <a:gd name="T65" fmla="*/ 93 h 131"/>
                <a:gd name="T66" fmla="*/ 50 w 524"/>
                <a:gd name="T67" fmla="*/ 98 h 131"/>
                <a:gd name="T68" fmla="*/ 13 w 524"/>
                <a:gd name="T69" fmla="*/ 92 h 131"/>
                <a:gd name="T70" fmla="*/ 34 w 524"/>
                <a:gd name="T71" fmla="*/ 104 h 131"/>
                <a:gd name="T72" fmla="*/ 71 w 524"/>
                <a:gd name="T73" fmla="*/ 114 h 131"/>
                <a:gd name="T74" fmla="*/ 75 w 524"/>
                <a:gd name="T75" fmla="*/ 113 h 131"/>
                <a:gd name="T76" fmla="*/ 256 w 524"/>
                <a:gd name="T77" fmla="*/ 124 h 131"/>
                <a:gd name="T78" fmla="*/ 407 w 524"/>
                <a:gd name="T79" fmla="*/ 130 h 131"/>
                <a:gd name="T80" fmla="*/ 263 w 524"/>
                <a:gd name="T81" fmla="*/ 124 h 131"/>
                <a:gd name="T82" fmla="*/ 178 w 524"/>
                <a:gd name="T83" fmla="*/ 117 h 131"/>
                <a:gd name="T84" fmla="*/ 485 w 524"/>
                <a:gd name="T85" fmla="*/ 120 h 131"/>
                <a:gd name="T86" fmla="*/ 452 w 524"/>
                <a:gd name="T87" fmla="*/ 118 h 131"/>
                <a:gd name="T88" fmla="*/ 509 w 524"/>
                <a:gd name="T89" fmla="*/ 108 h 131"/>
                <a:gd name="T90" fmla="*/ 466 w 524"/>
                <a:gd name="T91" fmla="*/ 62 h 131"/>
                <a:gd name="T92" fmla="*/ 22 w 524"/>
                <a:gd name="T93" fmla="*/ 33 h 131"/>
                <a:gd name="T94" fmla="*/ 31 w 524"/>
                <a:gd name="T95" fmla="*/ 79 h 131"/>
                <a:gd name="T96" fmla="*/ 81 w 524"/>
                <a:gd name="T97" fmla="*/ 20 h 131"/>
                <a:gd name="T98" fmla="*/ 285 w 524"/>
                <a:gd name="T99" fmla="*/ 24 h 131"/>
                <a:gd name="T100" fmla="*/ 407 w 524"/>
                <a:gd name="T101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4" h="131">
                  <a:moveTo>
                    <a:pt x="509" y="108"/>
                  </a:moveTo>
                  <a:cubicBezTo>
                    <a:pt x="507" y="109"/>
                    <a:pt x="503" y="108"/>
                    <a:pt x="502" y="107"/>
                  </a:cubicBezTo>
                  <a:cubicBezTo>
                    <a:pt x="488" y="111"/>
                    <a:pt x="473" y="110"/>
                    <a:pt x="458" y="109"/>
                  </a:cubicBezTo>
                  <a:cubicBezTo>
                    <a:pt x="467" y="106"/>
                    <a:pt x="480" y="109"/>
                    <a:pt x="489" y="105"/>
                  </a:cubicBezTo>
                  <a:cubicBezTo>
                    <a:pt x="481" y="105"/>
                    <a:pt x="474" y="105"/>
                    <a:pt x="467" y="105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8"/>
                    <a:pt x="464" y="102"/>
                    <a:pt x="461" y="105"/>
                  </a:cubicBezTo>
                  <a:cubicBezTo>
                    <a:pt x="460" y="104"/>
                    <a:pt x="456" y="106"/>
                    <a:pt x="456" y="104"/>
                  </a:cubicBezTo>
                  <a:cubicBezTo>
                    <a:pt x="442" y="104"/>
                    <a:pt x="427" y="105"/>
                    <a:pt x="413" y="103"/>
                  </a:cubicBezTo>
                  <a:cubicBezTo>
                    <a:pt x="415" y="102"/>
                    <a:pt x="415" y="102"/>
                    <a:pt x="415" y="102"/>
                  </a:cubicBezTo>
                  <a:cubicBezTo>
                    <a:pt x="423" y="101"/>
                    <a:pt x="432" y="102"/>
                    <a:pt x="439" y="102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41" y="103"/>
                    <a:pt x="441" y="103"/>
                    <a:pt x="441" y="103"/>
                  </a:cubicBezTo>
                  <a:cubicBezTo>
                    <a:pt x="442" y="99"/>
                    <a:pt x="448" y="103"/>
                    <a:pt x="451" y="100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62" y="99"/>
                    <a:pt x="472" y="97"/>
                    <a:pt x="482" y="97"/>
                  </a:cubicBezTo>
                  <a:cubicBezTo>
                    <a:pt x="481" y="96"/>
                    <a:pt x="480" y="96"/>
                    <a:pt x="479" y="95"/>
                  </a:cubicBezTo>
                  <a:cubicBezTo>
                    <a:pt x="473" y="96"/>
                    <a:pt x="465" y="95"/>
                    <a:pt x="459" y="95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6" y="93"/>
                    <a:pt x="475" y="94"/>
                    <a:pt x="483" y="92"/>
                  </a:cubicBezTo>
                  <a:cubicBezTo>
                    <a:pt x="487" y="92"/>
                    <a:pt x="492" y="91"/>
                    <a:pt x="495" y="90"/>
                  </a:cubicBezTo>
                  <a:cubicBezTo>
                    <a:pt x="490" y="88"/>
                    <a:pt x="484" y="91"/>
                    <a:pt x="479" y="90"/>
                  </a:cubicBezTo>
                  <a:cubicBezTo>
                    <a:pt x="484" y="88"/>
                    <a:pt x="491" y="88"/>
                    <a:pt x="497" y="87"/>
                  </a:cubicBezTo>
                  <a:cubicBezTo>
                    <a:pt x="499" y="88"/>
                    <a:pt x="500" y="84"/>
                    <a:pt x="503" y="86"/>
                  </a:cubicBezTo>
                  <a:cubicBezTo>
                    <a:pt x="507" y="81"/>
                    <a:pt x="516" y="84"/>
                    <a:pt x="522" y="81"/>
                  </a:cubicBezTo>
                  <a:cubicBezTo>
                    <a:pt x="514" y="80"/>
                    <a:pt x="502" y="81"/>
                    <a:pt x="492" y="80"/>
                  </a:cubicBezTo>
                  <a:cubicBezTo>
                    <a:pt x="497" y="77"/>
                    <a:pt x="504" y="78"/>
                    <a:pt x="509" y="77"/>
                  </a:cubicBezTo>
                  <a:cubicBezTo>
                    <a:pt x="496" y="76"/>
                    <a:pt x="483" y="83"/>
                    <a:pt x="471" y="77"/>
                  </a:cubicBezTo>
                  <a:cubicBezTo>
                    <a:pt x="478" y="77"/>
                    <a:pt x="484" y="74"/>
                    <a:pt x="491" y="73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502" y="69"/>
                    <a:pt x="513" y="70"/>
                    <a:pt x="522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16" y="66"/>
                    <a:pt x="516" y="66"/>
                    <a:pt x="516" y="66"/>
                  </a:cubicBezTo>
                  <a:cubicBezTo>
                    <a:pt x="516" y="66"/>
                    <a:pt x="516" y="64"/>
                    <a:pt x="517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6"/>
                    <a:pt x="485" y="64"/>
                    <a:pt x="472" y="65"/>
                  </a:cubicBezTo>
                  <a:cubicBezTo>
                    <a:pt x="475" y="63"/>
                    <a:pt x="482" y="65"/>
                    <a:pt x="485" y="63"/>
                  </a:cubicBezTo>
                  <a:cubicBezTo>
                    <a:pt x="482" y="63"/>
                    <a:pt x="478" y="63"/>
                    <a:pt x="475" y="62"/>
                  </a:cubicBezTo>
                  <a:cubicBezTo>
                    <a:pt x="484" y="62"/>
                    <a:pt x="491" y="60"/>
                    <a:pt x="500" y="60"/>
                  </a:cubicBezTo>
                  <a:cubicBezTo>
                    <a:pt x="499" y="60"/>
                    <a:pt x="500" y="59"/>
                    <a:pt x="502" y="59"/>
                  </a:cubicBezTo>
                  <a:cubicBezTo>
                    <a:pt x="500" y="58"/>
                    <a:pt x="498" y="58"/>
                    <a:pt x="496" y="57"/>
                  </a:cubicBezTo>
                  <a:cubicBezTo>
                    <a:pt x="499" y="56"/>
                    <a:pt x="499" y="56"/>
                    <a:pt x="499" y="56"/>
                  </a:cubicBezTo>
                  <a:cubicBezTo>
                    <a:pt x="498" y="55"/>
                    <a:pt x="496" y="55"/>
                    <a:pt x="494" y="56"/>
                  </a:cubicBezTo>
                  <a:cubicBezTo>
                    <a:pt x="493" y="55"/>
                    <a:pt x="493" y="54"/>
                    <a:pt x="493" y="53"/>
                  </a:cubicBezTo>
                  <a:cubicBezTo>
                    <a:pt x="502" y="51"/>
                    <a:pt x="511" y="52"/>
                    <a:pt x="518" y="49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92" y="48"/>
                    <a:pt x="492" y="48"/>
                    <a:pt x="492" y="48"/>
                  </a:cubicBezTo>
                  <a:cubicBezTo>
                    <a:pt x="491" y="49"/>
                    <a:pt x="489" y="50"/>
                    <a:pt x="488" y="49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79" y="51"/>
                    <a:pt x="470" y="49"/>
                    <a:pt x="461" y="47"/>
                  </a:cubicBezTo>
                  <a:cubicBezTo>
                    <a:pt x="464" y="47"/>
                    <a:pt x="466" y="46"/>
                    <a:pt x="468" y="47"/>
                  </a:cubicBezTo>
                  <a:cubicBezTo>
                    <a:pt x="472" y="46"/>
                    <a:pt x="476" y="47"/>
                    <a:pt x="479" y="45"/>
                  </a:cubicBezTo>
                  <a:cubicBezTo>
                    <a:pt x="480" y="45"/>
                    <a:pt x="482" y="45"/>
                    <a:pt x="483" y="46"/>
                  </a:cubicBezTo>
                  <a:cubicBezTo>
                    <a:pt x="491" y="44"/>
                    <a:pt x="501" y="43"/>
                    <a:pt x="510" y="43"/>
                  </a:cubicBezTo>
                  <a:cubicBezTo>
                    <a:pt x="504" y="41"/>
                    <a:pt x="496" y="44"/>
                    <a:pt x="490" y="41"/>
                  </a:cubicBezTo>
                  <a:cubicBezTo>
                    <a:pt x="490" y="40"/>
                    <a:pt x="490" y="40"/>
                    <a:pt x="491" y="40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1" y="38"/>
                    <a:pt x="474" y="38"/>
                    <a:pt x="467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4" y="38"/>
                    <a:pt x="462" y="36"/>
                    <a:pt x="460" y="36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5" y="34"/>
                    <a:pt x="448" y="35"/>
                    <a:pt x="442" y="34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99" y="25"/>
                    <a:pt x="290" y="25"/>
                    <a:pt x="285" y="23"/>
                  </a:cubicBezTo>
                  <a:cubicBezTo>
                    <a:pt x="292" y="23"/>
                    <a:pt x="299" y="24"/>
                    <a:pt x="306" y="24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411" y="29"/>
                    <a:pt x="436" y="26"/>
                    <a:pt x="463" y="28"/>
                  </a:cubicBezTo>
                  <a:cubicBezTo>
                    <a:pt x="462" y="28"/>
                    <a:pt x="460" y="28"/>
                    <a:pt x="459" y="27"/>
                  </a:cubicBezTo>
                  <a:cubicBezTo>
                    <a:pt x="460" y="26"/>
                    <a:pt x="461" y="26"/>
                    <a:pt x="462" y="26"/>
                  </a:cubicBezTo>
                  <a:cubicBezTo>
                    <a:pt x="442" y="25"/>
                    <a:pt x="442" y="25"/>
                    <a:pt x="442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58" y="24"/>
                    <a:pt x="477" y="27"/>
                    <a:pt x="493" y="24"/>
                  </a:cubicBezTo>
                  <a:cubicBezTo>
                    <a:pt x="471" y="21"/>
                    <a:pt x="471" y="21"/>
                    <a:pt x="471" y="21"/>
                  </a:cubicBezTo>
                  <a:cubicBezTo>
                    <a:pt x="480" y="19"/>
                    <a:pt x="489" y="23"/>
                    <a:pt x="499" y="23"/>
                  </a:cubicBezTo>
                  <a:cubicBezTo>
                    <a:pt x="481" y="19"/>
                    <a:pt x="463" y="17"/>
                    <a:pt x="444" y="15"/>
                  </a:cubicBezTo>
                  <a:cubicBezTo>
                    <a:pt x="441" y="12"/>
                    <a:pt x="435" y="14"/>
                    <a:pt x="432" y="12"/>
                  </a:cubicBezTo>
                  <a:cubicBezTo>
                    <a:pt x="429" y="14"/>
                    <a:pt x="425" y="13"/>
                    <a:pt x="422" y="13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274" y="4"/>
                    <a:pt x="229" y="6"/>
                    <a:pt x="18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4" y="0"/>
                    <a:pt x="28" y="0"/>
                    <a:pt x="25" y="3"/>
                  </a:cubicBezTo>
                  <a:cubicBezTo>
                    <a:pt x="15" y="2"/>
                    <a:pt x="6" y="6"/>
                    <a:pt x="0" y="12"/>
                  </a:cubicBezTo>
                  <a:cubicBezTo>
                    <a:pt x="3" y="12"/>
                    <a:pt x="7" y="14"/>
                    <a:pt x="10" y="13"/>
                  </a:cubicBezTo>
                  <a:cubicBezTo>
                    <a:pt x="11" y="11"/>
                    <a:pt x="15" y="11"/>
                    <a:pt x="17" y="12"/>
                  </a:cubicBezTo>
                  <a:cubicBezTo>
                    <a:pt x="15" y="13"/>
                    <a:pt x="12" y="13"/>
                    <a:pt x="11" y="14"/>
                  </a:cubicBezTo>
                  <a:cubicBezTo>
                    <a:pt x="12" y="16"/>
                    <a:pt x="15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3" y="18"/>
                    <a:pt x="25" y="20"/>
                  </a:cubicBezTo>
                  <a:cubicBezTo>
                    <a:pt x="24" y="21"/>
                    <a:pt x="19" y="20"/>
                    <a:pt x="16" y="19"/>
                  </a:cubicBezTo>
                  <a:cubicBezTo>
                    <a:pt x="13" y="22"/>
                    <a:pt x="5" y="19"/>
                    <a:pt x="6" y="23"/>
                  </a:cubicBezTo>
                  <a:cubicBezTo>
                    <a:pt x="11" y="27"/>
                    <a:pt x="19" y="22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30" y="29"/>
                    <a:pt x="32" y="32"/>
                  </a:cubicBezTo>
                  <a:cubicBezTo>
                    <a:pt x="28" y="34"/>
                    <a:pt x="24" y="32"/>
                    <a:pt x="20" y="31"/>
                  </a:cubicBezTo>
                  <a:cubicBezTo>
                    <a:pt x="17" y="30"/>
                    <a:pt x="12" y="29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5" y="30"/>
                    <a:pt x="4" y="32"/>
                  </a:cubicBezTo>
                  <a:cubicBezTo>
                    <a:pt x="11" y="34"/>
                    <a:pt x="17" y="30"/>
                    <a:pt x="21" y="33"/>
                  </a:cubicBezTo>
                  <a:cubicBezTo>
                    <a:pt x="21" y="34"/>
                    <a:pt x="20" y="33"/>
                    <a:pt x="20" y="33"/>
                  </a:cubicBezTo>
                  <a:cubicBezTo>
                    <a:pt x="19" y="39"/>
                    <a:pt x="10" y="34"/>
                    <a:pt x="8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6"/>
                    <a:pt x="5" y="41"/>
                    <a:pt x="4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1" y="45"/>
                    <a:pt x="16" y="46"/>
                    <a:pt x="21" y="47"/>
                  </a:cubicBezTo>
                  <a:cubicBezTo>
                    <a:pt x="29" y="55"/>
                    <a:pt x="41" y="52"/>
                    <a:pt x="51" y="57"/>
                  </a:cubicBezTo>
                  <a:cubicBezTo>
                    <a:pt x="47" y="59"/>
                    <a:pt x="43" y="54"/>
                    <a:pt x="41" y="57"/>
                  </a:cubicBezTo>
                  <a:cubicBezTo>
                    <a:pt x="29" y="54"/>
                    <a:pt x="18" y="53"/>
                    <a:pt x="6" y="54"/>
                  </a:cubicBezTo>
                  <a:cubicBezTo>
                    <a:pt x="6" y="54"/>
                    <a:pt x="6" y="55"/>
                    <a:pt x="7" y="55"/>
                  </a:cubicBezTo>
                  <a:cubicBezTo>
                    <a:pt x="6" y="56"/>
                    <a:pt x="6" y="56"/>
                    <a:pt x="5" y="57"/>
                  </a:cubicBezTo>
                  <a:cubicBezTo>
                    <a:pt x="9" y="57"/>
                    <a:pt x="12" y="61"/>
                    <a:pt x="17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4"/>
                    <a:pt x="21" y="63"/>
                    <a:pt x="22" y="66"/>
                  </a:cubicBezTo>
                  <a:cubicBezTo>
                    <a:pt x="21" y="67"/>
                    <a:pt x="19" y="65"/>
                    <a:pt x="17" y="67"/>
                  </a:cubicBezTo>
                  <a:cubicBezTo>
                    <a:pt x="17" y="69"/>
                    <a:pt x="20" y="68"/>
                    <a:pt x="20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6" y="70"/>
                    <a:pt x="13" y="71"/>
                  </a:cubicBezTo>
                  <a:cubicBezTo>
                    <a:pt x="13" y="71"/>
                    <a:pt x="13" y="72"/>
                    <a:pt x="13" y="72"/>
                  </a:cubicBezTo>
                  <a:cubicBezTo>
                    <a:pt x="15" y="75"/>
                    <a:pt x="22" y="74"/>
                    <a:pt x="25" y="77"/>
                  </a:cubicBezTo>
                  <a:cubicBezTo>
                    <a:pt x="23" y="78"/>
                    <a:pt x="22" y="77"/>
                    <a:pt x="19" y="78"/>
                  </a:cubicBezTo>
                  <a:cubicBezTo>
                    <a:pt x="21" y="80"/>
                    <a:pt x="24" y="80"/>
                    <a:pt x="28" y="80"/>
                  </a:cubicBezTo>
                  <a:cubicBezTo>
                    <a:pt x="31" y="82"/>
                    <a:pt x="36" y="82"/>
                    <a:pt x="39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1" y="87"/>
                    <a:pt x="29" y="87"/>
                    <a:pt x="27" y="87"/>
                  </a:cubicBezTo>
                  <a:cubicBezTo>
                    <a:pt x="32" y="89"/>
                    <a:pt x="37" y="90"/>
                    <a:pt x="41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4"/>
                    <a:pt x="41" y="94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5" y="94"/>
                    <a:pt x="48" y="96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0" y="93"/>
                    <a:pt x="29" y="101"/>
                    <a:pt x="21" y="94"/>
                  </a:cubicBezTo>
                  <a:cubicBezTo>
                    <a:pt x="19" y="92"/>
                    <a:pt x="19" y="96"/>
                    <a:pt x="17" y="93"/>
                  </a:cubicBezTo>
                  <a:cubicBezTo>
                    <a:pt x="16" y="92"/>
                    <a:pt x="13" y="91"/>
                    <a:pt x="13" y="92"/>
                  </a:cubicBezTo>
                  <a:cubicBezTo>
                    <a:pt x="16" y="97"/>
                    <a:pt x="25" y="94"/>
                    <a:pt x="29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9" y="101"/>
                    <a:pt x="31" y="104"/>
                    <a:pt x="34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2" y="106"/>
                    <a:pt x="38" y="108"/>
                    <a:pt x="44" y="110"/>
                  </a:cubicBezTo>
                  <a:cubicBezTo>
                    <a:pt x="46" y="111"/>
                    <a:pt x="50" y="112"/>
                    <a:pt x="51" y="110"/>
                  </a:cubicBezTo>
                  <a:cubicBezTo>
                    <a:pt x="58" y="112"/>
                    <a:pt x="64" y="114"/>
                    <a:pt x="71" y="114"/>
                  </a:cubicBezTo>
                  <a:cubicBezTo>
                    <a:pt x="67" y="112"/>
                    <a:pt x="59" y="112"/>
                    <a:pt x="55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5" y="115"/>
                    <a:pt x="80" y="112"/>
                    <a:pt x="75" y="113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6" y="118"/>
                    <a:pt x="95" y="119"/>
                    <a:pt x="104" y="121"/>
                  </a:cubicBezTo>
                  <a:cubicBezTo>
                    <a:pt x="157" y="123"/>
                    <a:pt x="204" y="123"/>
                    <a:pt x="256" y="124"/>
                  </a:cubicBezTo>
                  <a:cubicBezTo>
                    <a:pt x="261" y="127"/>
                    <a:pt x="264" y="122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370" y="130"/>
                    <a:pt x="370" y="130"/>
                    <a:pt x="370" y="130"/>
                  </a:cubicBezTo>
                  <a:cubicBezTo>
                    <a:pt x="383" y="129"/>
                    <a:pt x="398" y="131"/>
                    <a:pt x="407" y="130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1" y="125"/>
                    <a:pt x="271" y="122"/>
                    <a:pt x="264" y="123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45" y="121"/>
                    <a:pt x="228" y="124"/>
                    <a:pt x="210" y="121"/>
                  </a:cubicBezTo>
                  <a:cubicBezTo>
                    <a:pt x="174" y="120"/>
                    <a:pt x="139" y="121"/>
                    <a:pt x="104" y="116"/>
                  </a:cubicBezTo>
                  <a:cubicBezTo>
                    <a:pt x="127" y="118"/>
                    <a:pt x="151" y="115"/>
                    <a:pt x="174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233" y="119"/>
                    <a:pt x="292" y="120"/>
                    <a:pt x="347" y="123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52" y="125"/>
                    <a:pt x="477" y="125"/>
                    <a:pt x="496" y="119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1" y="121"/>
                    <a:pt x="477" y="120"/>
                    <a:pt x="473" y="118"/>
                  </a:cubicBezTo>
                  <a:cubicBezTo>
                    <a:pt x="458" y="119"/>
                    <a:pt x="442" y="121"/>
                    <a:pt x="426" y="118"/>
                  </a:cubicBezTo>
                  <a:cubicBezTo>
                    <a:pt x="434" y="118"/>
                    <a:pt x="442" y="118"/>
                    <a:pt x="451" y="119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68" y="119"/>
                    <a:pt x="480" y="114"/>
                    <a:pt x="495" y="115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98" y="110"/>
                    <a:pt x="510" y="110"/>
                    <a:pt x="516" y="108"/>
                  </a:cubicBezTo>
                  <a:cubicBezTo>
                    <a:pt x="514" y="107"/>
                    <a:pt x="511" y="107"/>
                    <a:pt x="509" y="108"/>
                  </a:cubicBezTo>
                  <a:close/>
                  <a:moveTo>
                    <a:pt x="466" y="62"/>
                  </a:moveTo>
                  <a:cubicBezTo>
                    <a:pt x="471" y="62"/>
                    <a:pt x="471" y="62"/>
                    <a:pt x="471" y="62"/>
                  </a:cubicBezTo>
                  <a:cubicBezTo>
                    <a:pt x="465" y="62"/>
                    <a:pt x="465" y="62"/>
                    <a:pt x="465" y="62"/>
                  </a:cubicBezTo>
                  <a:lnTo>
                    <a:pt x="466" y="62"/>
                  </a:lnTo>
                  <a:close/>
                  <a:moveTo>
                    <a:pt x="13" y="43"/>
                  </a:moveTo>
                  <a:cubicBezTo>
                    <a:pt x="14" y="42"/>
                    <a:pt x="15" y="43"/>
                    <a:pt x="16" y="43"/>
                  </a:cubicBezTo>
                  <a:cubicBezTo>
                    <a:pt x="16" y="44"/>
                    <a:pt x="14" y="43"/>
                    <a:pt x="13" y="43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2" y="33"/>
                  </a:lnTo>
                  <a:close/>
                  <a:moveTo>
                    <a:pt x="31" y="79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38" y="81"/>
                    <a:pt x="35" y="80"/>
                    <a:pt x="31" y="79"/>
                  </a:cubicBezTo>
                  <a:close/>
                  <a:moveTo>
                    <a:pt x="73" y="20"/>
                  </a:moveTo>
                  <a:cubicBezTo>
                    <a:pt x="75" y="19"/>
                    <a:pt x="78" y="20"/>
                    <a:pt x="81" y="20"/>
                  </a:cubicBezTo>
                  <a:cubicBezTo>
                    <a:pt x="78" y="21"/>
                    <a:pt x="76" y="20"/>
                    <a:pt x="73" y="20"/>
                  </a:cubicBezTo>
                  <a:close/>
                  <a:moveTo>
                    <a:pt x="82" y="21"/>
                  </a:moveTo>
                  <a:cubicBezTo>
                    <a:pt x="122" y="22"/>
                    <a:pt x="164" y="23"/>
                    <a:pt x="204" y="23"/>
                  </a:cubicBezTo>
                  <a:cubicBezTo>
                    <a:pt x="231" y="23"/>
                    <a:pt x="258" y="23"/>
                    <a:pt x="285" y="24"/>
                  </a:cubicBezTo>
                  <a:cubicBezTo>
                    <a:pt x="217" y="22"/>
                    <a:pt x="151" y="26"/>
                    <a:pt x="82" y="21"/>
                  </a:cubicBezTo>
                  <a:close/>
                  <a:moveTo>
                    <a:pt x="411" y="102"/>
                  </a:moveTo>
                  <a:cubicBezTo>
                    <a:pt x="411" y="103"/>
                    <a:pt x="411" y="103"/>
                    <a:pt x="411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8" y="102"/>
                    <a:pt x="410" y="102"/>
                    <a:pt x="4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5" name="Freeform 765"/>
            <p:cNvSpPr/>
            <p:nvPr/>
          </p:nvSpPr>
          <p:spPr bwMode="auto">
            <a:xfrm>
              <a:off x="255588" y="-1062038"/>
              <a:ext cx="36513" cy="22225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2 h 6"/>
                <a:gd name="T4" fmla="*/ 0 w 10"/>
                <a:gd name="T5" fmla="*/ 0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4" y="2"/>
                    <a:pt x="6" y="6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6" name="Freeform 766"/>
            <p:cNvSpPr/>
            <p:nvPr/>
          </p:nvSpPr>
          <p:spPr bwMode="auto">
            <a:xfrm>
              <a:off x="236538" y="-1062038"/>
              <a:ext cx="19050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7" name="Freeform 767"/>
            <p:cNvSpPr/>
            <p:nvPr/>
          </p:nvSpPr>
          <p:spPr bwMode="auto">
            <a:xfrm>
              <a:off x="104775" y="-1065213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8" name="Freeform 768"/>
            <p:cNvSpPr/>
            <p:nvPr/>
          </p:nvSpPr>
          <p:spPr bwMode="auto">
            <a:xfrm>
              <a:off x="401638" y="-1039813"/>
              <a:ext cx="30163" cy="4763"/>
            </a:xfrm>
            <a:custGeom>
              <a:avLst/>
              <a:gdLst>
                <a:gd name="T0" fmla="*/ 5 w 19"/>
                <a:gd name="T1" fmla="*/ 0 h 3"/>
                <a:gd name="T2" fmla="*/ 0 w 19"/>
                <a:gd name="T3" fmla="*/ 0 h 3"/>
                <a:gd name="T4" fmla="*/ 19 w 19"/>
                <a:gd name="T5" fmla="*/ 3 h 3"/>
                <a:gd name="T6" fmla="*/ 5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5" y="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9" name="Freeform 769"/>
            <p:cNvSpPr/>
            <p:nvPr/>
          </p:nvSpPr>
          <p:spPr bwMode="auto">
            <a:xfrm>
              <a:off x="63500" y="-1050925"/>
              <a:ext cx="406400" cy="49213"/>
            </a:xfrm>
            <a:custGeom>
              <a:avLst/>
              <a:gdLst>
                <a:gd name="T0" fmla="*/ 36 w 108"/>
                <a:gd name="T1" fmla="*/ 11 h 13"/>
                <a:gd name="T2" fmla="*/ 37 w 108"/>
                <a:gd name="T3" fmla="*/ 10 h 13"/>
                <a:gd name="T4" fmla="*/ 47 w 108"/>
                <a:gd name="T5" fmla="*/ 11 h 13"/>
                <a:gd name="T6" fmla="*/ 47 w 108"/>
                <a:gd name="T7" fmla="*/ 10 h 13"/>
                <a:gd name="T8" fmla="*/ 84 w 108"/>
                <a:gd name="T9" fmla="*/ 10 h 13"/>
                <a:gd name="T10" fmla="*/ 108 w 108"/>
                <a:gd name="T11" fmla="*/ 7 h 13"/>
                <a:gd name="T12" fmla="*/ 33 w 108"/>
                <a:gd name="T13" fmla="*/ 0 h 13"/>
                <a:gd name="T14" fmla="*/ 31 w 108"/>
                <a:gd name="T15" fmla="*/ 1 h 13"/>
                <a:gd name="T16" fmla="*/ 39 w 108"/>
                <a:gd name="T17" fmla="*/ 2 h 13"/>
                <a:gd name="T18" fmla="*/ 82 w 108"/>
                <a:gd name="T19" fmla="*/ 8 h 13"/>
                <a:gd name="T20" fmla="*/ 6 w 108"/>
                <a:gd name="T21" fmla="*/ 8 h 13"/>
                <a:gd name="T22" fmla="*/ 0 w 108"/>
                <a:gd name="T23" fmla="*/ 10 h 13"/>
                <a:gd name="T24" fmla="*/ 36 w 10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3"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4" y="9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0" y="9"/>
                    <a:pt x="72" y="10"/>
                    <a:pt x="84" y="10"/>
                  </a:cubicBezTo>
                  <a:cubicBezTo>
                    <a:pt x="91" y="7"/>
                    <a:pt x="100" y="7"/>
                    <a:pt x="108" y="7"/>
                  </a:cubicBezTo>
                  <a:cubicBezTo>
                    <a:pt x="83" y="5"/>
                    <a:pt x="58" y="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3"/>
                    <a:pt x="36" y="1"/>
                    <a:pt x="39" y="2"/>
                  </a:cubicBezTo>
                  <a:cubicBezTo>
                    <a:pt x="53" y="3"/>
                    <a:pt x="67" y="6"/>
                    <a:pt x="82" y="8"/>
                  </a:cubicBezTo>
                  <a:cubicBezTo>
                    <a:pt x="57" y="8"/>
                    <a:pt x="31" y="7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7"/>
                    <a:pt x="23" y="13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0" name="Freeform 770"/>
            <p:cNvSpPr/>
            <p:nvPr/>
          </p:nvSpPr>
          <p:spPr bwMode="auto">
            <a:xfrm>
              <a:off x="434975" y="-1020763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1" y="0"/>
                    <a:pt x="0" y="1"/>
                  </a:cubicBezTo>
                  <a:cubicBezTo>
                    <a:pt x="1" y="1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1" name="Freeform 771"/>
            <p:cNvSpPr/>
            <p:nvPr/>
          </p:nvSpPr>
          <p:spPr bwMode="auto">
            <a:xfrm>
              <a:off x="288925" y="-1009650"/>
              <a:ext cx="120650" cy="7938"/>
            </a:xfrm>
            <a:custGeom>
              <a:avLst/>
              <a:gdLst>
                <a:gd name="T0" fmla="*/ 32 w 32"/>
                <a:gd name="T1" fmla="*/ 1 h 2"/>
                <a:gd name="T2" fmla="*/ 0 w 32"/>
                <a:gd name="T3" fmla="*/ 1 h 2"/>
                <a:gd name="T4" fmla="*/ 32 w 3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">
                  <a:moveTo>
                    <a:pt x="32" y="1"/>
                  </a:moveTo>
                  <a:cubicBezTo>
                    <a:pt x="21" y="1"/>
                    <a:pt x="10" y="0"/>
                    <a:pt x="0" y="1"/>
                  </a:cubicBezTo>
                  <a:cubicBezTo>
                    <a:pt x="11" y="2"/>
                    <a:pt x="21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2" name="Freeform 772"/>
            <p:cNvSpPr/>
            <p:nvPr/>
          </p:nvSpPr>
          <p:spPr bwMode="auto">
            <a:xfrm>
              <a:off x="409575" y="-1004888"/>
              <a:ext cx="60325" cy="3175"/>
            </a:xfrm>
            <a:custGeom>
              <a:avLst/>
              <a:gdLst>
                <a:gd name="T0" fmla="*/ 16 w 16"/>
                <a:gd name="T1" fmla="*/ 1 h 1"/>
                <a:gd name="T2" fmla="*/ 0 w 16"/>
                <a:gd name="T3" fmla="*/ 0 h 1"/>
                <a:gd name="T4" fmla="*/ 16 w 1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1" y="1"/>
                    <a:pt x="5" y="1"/>
                    <a:pt x="0" y="0"/>
                  </a:cubicBezTo>
                  <a:cubicBezTo>
                    <a:pt x="5" y="1"/>
                    <a:pt x="11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3" name="Freeform 773"/>
            <p:cNvSpPr/>
            <p:nvPr/>
          </p:nvSpPr>
          <p:spPr bwMode="auto">
            <a:xfrm>
              <a:off x="68263" y="-100171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4" name="Freeform 774"/>
            <p:cNvSpPr/>
            <p:nvPr/>
          </p:nvSpPr>
          <p:spPr bwMode="auto">
            <a:xfrm>
              <a:off x="25400" y="-881063"/>
              <a:ext cx="12700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5" name="Freeform 775"/>
            <p:cNvSpPr/>
            <p:nvPr/>
          </p:nvSpPr>
          <p:spPr bwMode="auto">
            <a:xfrm>
              <a:off x="41275" y="-825500"/>
              <a:ext cx="30163" cy="11113"/>
            </a:xfrm>
            <a:custGeom>
              <a:avLst/>
              <a:gdLst>
                <a:gd name="T0" fmla="*/ 8 w 8"/>
                <a:gd name="T1" fmla="*/ 1 h 3"/>
                <a:gd name="T2" fmla="*/ 0 w 8"/>
                <a:gd name="T3" fmla="*/ 0 h 3"/>
                <a:gd name="T4" fmla="*/ 8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6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6" name="Freeform 776"/>
            <p:cNvSpPr/>
            <p:nvPr/>
          </p:nvSpPr>
          <p:spPr bwMode="auto">
            <a:xfrm>
              <a:off x="1952625" y="-641350"/>
              <a:ext cx="44450" cy="11113"/>
            </a:xfrm>
            <a:custGeom>
              <a:avLst/>
              <a:gdLst>
                <a:gd name="T0" fmla="*/ 0 w 12"/>
                <a:gd name="T1" fmla="*/ 2 h 3"/>
                <a:gd name="T2" fmla="*/ 12 w 12"/>
                <a:gd name="T3" fmla="*/ 1 h 3"/>
                <a:gd name="T4" fmla="*/ 0 w 1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4" y="3"/>
                    <a:pt x="8" y="2"/>
                    <a:pt x="12" y="1"/>
                  </a:cubicBezTo>
                  <a:cubicBezTo>
                    <a:pt x="8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7" name="Freeform 777"/>
            <p:cNvSpPr/>
            <p:nvPr/>
          </p:nvSpPr>
          <p:spPr bwMode="auto">
            <a:xfrm>
              <a:off x="1704975" y="-514350"/>
              <a:ext cx="30163" cy="7938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1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8" name="Freeform 778"/>
            <p:cNvSpPr/>
            <p:nvPr/>
          </p:nvSpPr>
          <p:spPr bwMode="auto">
            <a:xfrm>
              <a:off x="307975" y="-558800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65" name="Text Placeholder 2"/>
          <p:cNvSpPr txBox="1"/>
          <p:nvPr/>
        </p:nvSpPr>
        <p:spPr>
          <a:xfrm>
            <a:off x="2068001" y="441950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6" name="TextBox 104"/>
          <p:cNvSpPr txBox="1"/>
          <p:nvPr/>
        </p:nvSpPr>
        <p:spPr>
          <a:xfrm>
            <a:off x="2182575" y="4939511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/>
          <p:cNvSpPr/>
          <p:nvPr/>
        </p:nvSpPr>
        <p:spPr bwMode="auto">
          <a:xfrm>
            <a:off x="5405017" y="3616960"/>
            <a:ext cx="6786983" cy="3241040"/>
          </a:xfrm>
          <a:custGeom>
            <a:avLst/>
            <a:gdLst>
              <a:gd name="T0" fmla="*/ 782 w 1778"/>
              <a:gd name="T1" fmla="*/ 124 h 1079"/>
              <a:gd name="T2" fmla="*/ 810 w 1778"/>
              <a:gd name="T3" fmla="*/ 170 h 1079"/>
              <a:gd name="T4" fmla="*/ 802 w 1778"/>
              <a:gd name="T5" fmla="*/ 215 h 1079"/>
              <a:gd name="T6" fmla="*/ 881 w 1778"/>
              <a:gd name="T7" fmla="*/ 197 h 1079"/>
              <a:gd name="T8" fmla="*/ 790 w 1778"/>
              <a:gd name="T9" fmla="*/ 290 h 1079"/>
              <a:gd name="T10" fmla="*/ 1009 w 1778"/>
              <a:gd name="T11" fmla="*/ 184 h 1079"/>
              <a:gd name="T12" fmla="*/ 1232 w 1778"/>
              <a:gd name="T13" fmla="*/ 7 h 1079"/>
              <a:gd name="T14" fmla="*/ 1030 w 1778"/>
              <a:gd name="T15" fmla="*/ 205 h 1079"/>
              <a:gd name="T16" fmla="*/ 1042 w 1778"/>
              <a:gd name="T17" fmla="*/ 209 h 1079"/>
              <a:gd name="T18" fmla="*/ 1177 w 1778"/>
              <a:gd name="T19" fmla="*/ 92 h 1079"/>
              <a:gd name="T20" fmla="*/ 1130 w 1778"/>
              <a:gd name="T21" fmla="*/ 176 h 1079"/>
              <a:gd name="T22" fmla="*/ 1260 w 1778"/>
              <a:gd name="T23" fmla="*/ 97 h 1079"/>
              <a:gd name="T24" fmla="*/ 1120 w 1778"/>
              <a:gd name="T25" fmla="*/ 207 h 1079"/>
              <a:gd name="T26" fmla="*/ 1163 w 1778"/>
              <a:gd name="T27" fmla="*/ 219 h 1079"/>
              <a:gd name="T28" fmla="*/ 1280 w 1778"/>
              <a:gd name="T29" fmla="*/ 136 h 1079"/>
              <a:gd name="T30" fmla="*/ 1368 w 1778"/>
              <a:gd name="T31" fmla="*/ 185 h 1079"/>
              <a:gd name="T32" fmla="*/ 1336 w 1778"/>
              <a:gd name="T33" fmla="*/ 231 h 1079"/>
              <a:gd name="T34" fmla="*/ 1470 w 1778"/>
              <a:gd name="T35" fmla="*/ 275 h 1079"/>
              <a:gd name="T36" fmla="*/ 1610 w 1778"/>
              <a:gd name="T37" fmla="*/ 326 h 1079"/>
              <a:gd name="T38" fmla="*/ 1651 w 1778"/>
              <a:gd name="T39" fmla="*/ 431 h 1079"/>
              <a:gd name="T40" fmla="*/ 1656 w 1778"/>
              <a:gd name="T41" fmla="*/ 473 h 1079"/>
              <a:gd name="T42" fmla="*/ 1408 w 1778"/>
              <a:gd name="T43" fmla="*/ 580 h 1079"/>
              <a:gd name="T44" fmla="*/ 1556 w 1778"/>
              <a:gd name="T45" fmla="*/ 529 h 1079"/>
              <a:gd name="T46" fmla="*/ 1657 w 1778"/>
              <a:gd name="T47" fmla="*/ 511 h 1079"/>
              <a:gd name="T48" fmla="*/ 1682 w 1778"/>
              <a:gd name="T49" fmla="*/ 579 h 1079"/>
              <a:gd name="T50" fmla="*/ 1679 w 1778"/>
              <a:gd name="T51" fmla="*/ 645 h 1079"/>
              <a:gd name="T52" fmla="*/ 1613 w 1778"/>
              <a:gd name="T53" fmla="*/ 699 h 1079"/>
              <a:gd name="T54" fmla="*/ 1702 w 1778"/>
              <a:gd name="T55" fmla="*/ 701 h 1079"/>
              <a:gd name="T56" fmla="*/ 1377 w 1778"/>
              <a:gd name="T57" fmla="*/ 890 h 1079"/>
              <a:gd name="T58" fmla="*/ 1081 w 1778"/>
              <a:gd name="T59" fmla="*/ 1051 h 1079"/>
              <a:gd name="T60" fmla="*/ 970 w 1778"/>
              <a:gd name="T61" fmla="*/ 1036 h 1079"/>
              <a:gd name="T62" fmla="*/ 1066 w 1778"/>
              <a:gd name="T63" fmla="*/ 890 h 1079"/>
              <a:gd name="T64" fmla="*/ 1071 w 1778"/>
              <a:gd name="T65" fmla="*/ 844 h 1079"/>
              <a:gd name="T66" fmla="*/ 579 w 1778"/>
              <a:gd name="T67" fmla="*/ 923 h 1079"/>
              <a:gd name="T68" fmla="*/ 570 w 1778"/>
              <a:gd name="T69" fmla="*/ 903 h 1079"/>
              <a:gd name="T70" fmla="*/ 515 w 1778"/>
              <a:gd name="T71" fmla="*/ 912 h 1079"/>
              <a:gd name="T72" fmla="*/ 355 w 1778"/>
              <a:gd name="T73" fmla="*/ 934 h 1079"/>
              <a:gd name="T74" fmla="*/ 356 w 1778"/>
              <a:gd name="T75" fmla="*/ 977 h 1079"/>
              <a:gd name="T76" fmla="*/ 598 w 1778"/>
              <a:gd name="T77" fmla="*/ 951 h 1079"/>
              <a:gd name="T78" fmla="*/ 858 w 1778"/>
              <a:gd name="T79" fmla="*/ 915 h 1079"/>
              <a:gd name="T80" fmla="*/ 720 w 1778"/>
              <a:gd name="T81" fmla="*/ 940 h 1079"/>
              <a:gd name="T82" fmla="*/ 484 w 1778"/>
              <a:gd name="T83" fmla="*/ 976 h 1079"/>
              <a:gd name="T84" fmla="*/ 287 w 1778"/>
              <a:gd name="T85" fmla="*/ 954 h 1079"/>
              <a:gd name="T86" fmla="*/ 299 w 1778"/>
              <a:gd name="T87" fmla="*/ 868 h 1079"/>
              <a:gd name="T88" fmla="*/ 324 w 1778"/>
              <a:gd name="T89" fmla="*/ 827 h 1079"/>
              <a:gd name="T90" fmla="*/ 309 w 1778"/>
              <a:gd name="T91" fmla="*/ 739 h 1079"/>
              <a:gd name="T92" fmla="*/ 170 w 1778"/>
              <a:gd name="T93" fmla="*/ 754 h 1079"/>
              <a:gd name="T94" fmla="*/ 53 w 1778"/>
              <a:gd name="T95" fmla="*/ 722 h 1079"/>
              <a:gd name="T96" fmla="*/ 27 w 1778"/>
              <a:gd name="T97" fmla="*/ 628 h 1079"/>
              <a:gd name="T98" fmla="*/ 89 w 1778"/>
              <a:gd name="T99" fmla="*/ 508 h 1079"/>
              <a:gd name="T100" fmla="*/ 74 w 1778"/>
              <a:gd name="T101" fmla="*/ 466 h 1079"/>
              <a:gd name="T102" fmla="*/ 45 w 1778"/>
              <a:gd name="T103" fmla="*/ 455 h 1079"/>
              <a:gd name="T104" fmla="*/ 72 w 1778"/>
              <a:gd name="T105" fmla="*/ 400 h 1079"/>
              <a:gd name="T106" fmla="*/ 151 w 1778"/>
              <a:gd name="T107" fmla="*/ 323 h 1079"/>
              <a:gd name="T108" fmla="*/ 179 w 1778"/>
              <a:gd name="T109" fmla="*/ 258 h 1079"/>
              <a:gd name="T110" fmla="*/ 152 w 1778"/>
              <a:gd name="T111" fmla="*/ 188 h 1079"/>
              <a:gd name="T112" fmla="*/ 207 w 1778"/>
              <a:gd name="T113" fmla="*/ 134 h 1079"/>
              <a:gd name="T114" fmla="*/ 114 w 1778"/>
              <a:gd name="T115" fmla="*/ 108 h 1079"/>
              <a:gd name="T116" fmla="*/ 215 w 1778"/>
              <a:gd name="T117" fmla="*/ 80 h 1079"/>
              <a:gd name="T118" fmla="*/ 372 w 1778"/>
              <a:gd name="T119" fmla="*/ 75 h 1079"/>
              <a:gd name="T120" fmla="*/ 570 w 1778"/>
              <a:gd name="T121" fmla="*/ 57 h 1079"/>
              <a:gd name="T122" fmla="*/ 715 w 1778"/>
              <a:gd name="T123" fmla="*/ 21 h 1079"/>
              <a:gd name="T124" fmla="*/ 769 w 1778"/>
              <a:gd name="T125" fmla="*/ 59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78" h="1079">
                <a:moveTo>
                  <a:pt x="876" y="9"/>
                </a:moveTo>
                <a:cubicBezTo>
                  <a:pt x="872" y="10"/>
                  <a:pt x="872" y="10"/>
                  <a:pt x="872" y="10"/>
                </a:cubicBezTo>
                <a:cubicBezTo>
                  <a:pt x="871" y="11"/>
                  <a:pt x="871" y="11"/>
                  <a:pt x="871" y="11"/>
                </a:cubicBezTo>
                <a:cubicBezTo>
                  <a:pt x="869" y="10"/>
                  <a:pt x="869" y="10"/>
                  <a:pt x="869" y="10"/>
                </a:cubicBezTo>
                <a:cubicBezTo>
                  <a:pt x="865" y="14"/>
                  <a:pt x="865" y="14"/>
                  <a:pt x="865" y="14"/>
                </a:cubicBezTo>
                <a:cubicBezTo>
                  <a:pt x="864" y="16"/>
                  <a:pt x="871" y="13"/>
                  <a:pt x="862" y="15"/>
                </a:cubicBezTo>
                <a:cubicBezTo>
                  <a:pt x="867" y="17"/>
                  <a:pt x="867" y="17"/>
                  <a:pt x="867" y="17"/>
                </a:cubicBezTo>
                <a:cubicBezTo>
                  <a:pt x="859" y="21"/>
                  <a:pt x="859" y="21"/>
                  <a:pt x="859" y="21"/>
                </a:cubicBezTo>
                <a:cubicBezTo>
                  <a:pt x="861" y="18"/>
                  <a:pt x="861" y="18"/>
                  <a:pt x="861" y="18"/>
                </a:cubicBezTo>
                <a:cubicBezTo>
                  <a:pt x="861" y="16"/>
                  <a:pt x="869" y="22"/>
                  <a:pt x="858" y="16"/>
                </a:cubicBezTo>
                <a:cubicBezTo>
                  <a:pt x="856" y="19"/>
                  <a:pt x="856" y="19"/>
                  <a:pt x="856" y="19"/>
                </a:cubicBezTo>
                <a:cubicBezTo>
                  <a:pt x="855" y="19"/>
                  <a:pt x="856" y="23"/>
                  <a:pt x="854" y="18"/>
                </a:cubicBezTo>
                <a:cubicBezTo>
                  <a:pt x="853" y="19"/>
                  <a:pt x="853" y="19"/>
                  <a:pt x="853" y="19"/>
                </a:cubicBezTo>
                <a:cubicBezTo>
                  <a:pt x="856" y="22"/>
                  <a:pt x="856" y="22"/>
                  <a:pt x="856" y="22"/>
                </a:cubicBezTo>
                <a:cubicBezTo>
                  <a:pt x="852" y="26"/>
                  <a:pt x="852" y="26"/>
                  <a:pt x="852" y="26"/>
                </a:cubicBezTo>
                <a:cubicBezTo>
                  <a:pt x="859" y="28"/>
                  <a:pt x="859" y="28"/>
                  <a:pt x="859" y="28"/>
                </a:cubicBezTo>
                <a:cubicBezTo>
                  <a:pt x="861" y="28"/>
                  <a:pt x="861" y="28"/>
                  <a:pt x="861" y="28"/>
                </a:cubicBezTo>
                <a:cubicBezTo>
                  <a:pt x="862" y="29"/>
                  <a:pt x="856" y="33"/>
                  <a:pt x="863" y="30"/>
                </a:cubicBezTo>
                <a:cubicBezTo>
                  <a:pt x="862" y="30"/>
                  <a:pt x="860" y="31"/>
                  <a:pt x="863" y="34"/>
                </a:cubicBezTo>
                <a:cubicBezTo>
                  <a:pt x="862" y="34"/>
                  <a:pt x="859" y="35"/>
                  <a:pt x="863" y="38"/>
                </a:cubicBezTo>
                <a:cubicBezTo>
                  <a:pt x="863" y="39"/>
                  <a:pt x="863" y="39"/>
                  <a:pt x="863" y="39"/>
                </a:cubicBezTo>
                <a:cubicBezTo>
                  <a:pt x="862" y="40"/>
                  <a:pt x="862" y="40"/>
                  <a:pt x="862" y="40"/>
                </a:cubicBezTo>
                <a:cubicBezTo>
                  <a:pt x="861" y="37"/>
                  <a:pt x="861" y="37"/>
                  <a:pt x="861" y="37"/>
                </a:cubicBezTo>
                <a:cubicBezTo>
                  <a:pt x="856" y="36"/>
                  <a:pt x="856" y="36"/>
                  <a:pt x="856" y="36"/>
                </a:cubicBezTo>
                <a:cubicBezTo>
                  <a:pt x="850" y="40"/>
                  <a:pt x="850" y="40"/>
                  <a:pt x="850" y="40"/>
                </a:cubicBezTo>
                <a:cubicBezTo>
                  <a:pt x="849" y="40"/>
                  <a:pt x="847" y="40"/>
                  <a:pt x="848" y="43"/>
                </a:cubicBezTo>
                <a:cubicBezTo>
                  <a:pt x="852" y="35"/>
                  <a:pt x="852" y="35"/>
                  <a:pt x="852" y="35"/>
                </a:cubicBezTo>
                <a:cubicBezTo>
                  <a:pt x="845" y="37"/>
                  <a:pt x="845" y="37"/>
                  <a:pt x="845" y="37"/>
                </a:cubicBezTo>
                <a:cubicBezTo>
                  <a:pt x="843" y="40"/>
                  <a:pt x="843" y="40"/>
                  <a:pt x="843" y="40"/>
                </a:cubicBezTo>
                <a:cubicBezTo>
                  <a:pt x="842" y="40"/>
                  <a:pt x="841" y="43"/>
                  <a:pt x="840" y="41"/>
                </a:cubicBezTo>
                <a:cubicBezTo>
                  <a:pt x="839" y="46"/>
                  <a:pt x="839" y="46"/>
                  <a:pt x="839" y="46"/>
                </a:cubicBezTo>
                <a:cubicBezTo>
                  <a:pt x="828" y="49"/>
                  <a:pt x="828" y="49"/>
                  <a:pt x="828" y="49"/>
                </a:cubicBezTo>
                <a:cubicBezTo>
                  <a:pt x="825" y="55"/>
                  <a:pt x="825" y="55"/>
                  <a:pt x="825" y="55"/>
                </a:cubicBezTo>
                <a:cubicBezTo>
                  <a:pt x="816" y="58"/>
                  <a:pt x="816" y="58"/>
                  <a:pt x="816" y="58"/>
                </a:cubicBezTo>
                <a:cubicBezTo>
                  <a:pt x="814" y="63"/>
                  <a:pt x="814" y="63"/>
                  <a:pt x="814" y="63"/>
                </a:cubicBezTo>
                <a:cubicBezTo>
                  <a:pt x="809" y="66"/>
                  <a:pt x="809" y="66"/>
                  <a:pt x="809" y="66"/>
                </a:cubicBezTo>
                <a:cubicBezTo>
                  <a:pt x="807" y="65"/>
                  <a:pt x="807" y="65"/>
                  <a:pt x="807" y="65"/>
                </a:cubicBezTo>
                <a:cubicBezTo>
                  <a:pt x="806" y="66"/>
                  <a:pt x="806" y="66"/>
                  <a:pt x="806" y="66"/>
                </a:cubicBezTo>
                <a:cubicBezTo>
                  <a:pt x="805" y="71"/>
                  <a:pt x="805" y="71"/>
                  <a:pt x="805" y="71"/>
                </a:cubicBezTo>
                <a:cubicBezTo>
                  <a:pt x="802" y="73"/>
                  <a:pt x="802" y="73"/>
                  <a:pt x="802" y="73"/>
                </a:cubicBezTo>
                <a:cubicBezTo>
                  <a:pt x="797" y="73"/>
                  <a:pt x="797" y="73"/>
                  <a:pt x="797" y="73"/>
                </a:cubicBezTo>
                <a:cubicBezTo>
                  <a:pt x="795" y="74"/>
                  <a:pt x="796" y="76"/>
                  <a:pt x="793" y="77"/>
                </a:cubicBezTo>
                <a:cubicBezTo>
                  <a:pt x="794" y="81"/>
                  <a:pt x="794" y="81"/>
                  <a:pt x="794" y="81"/>
                </a:cubicBezTo>
                <a:cubicBezTo>
                  <a:pt x="790" y="83"/>
                  <a:pt x="790" y="83"/>
                  <a:pt x="790" y="83"/>
                </a:cubicBezTo>
                <a:cubicBezTo>
                  <a:pt x="783" y="91"/>
                  <a:pt x="783" y="91"/>
                  <a:pt x="783" y="91"/>
                </a:cubicBezTo>
                <a:cubicBezTo>
                  <a:pt x="780" y="92"/>
                  <a:pt x="780" y="92"/>
                  <a:pt x="780" y="92"/>
                </a:cubicBezTo>
                <a:cubicBezTo>
                  <a:pt x="779" y="95"/>
                  <a:pt x="779" y="95"/>
                  <a:pt x="779" y="95"/>
                </a:cubicBezTo>
                <a:cubicBezTo>
                  <a:pt x="780" y="96"/>
                  <a:pt x="780" y="92"/>
                  <a:pt x="781" y="96"/>
                </a:cubicBezTo>
                <a:cubicBezTo>
                  <a:pt x="782" y="97"/>
                  <a:pt x="783" y="94"/>
                  <a:pt x="784" y="97"/>
                </a:cubicBezTo>
                <a:cubicBezTo>
                  <a:pt x="781" y="99"/>
                  <a:pt x="781" y="99"/>
                  <a:pt x="781" y="99"/>
                </a:cubicBezTo>
                <a:cubicBezTo>
                  <a:pt x="779" y="100"/>
                  <a:pt x="790" y="94"/>
                  <a:pt x="779" y="102"/>
                </a:cubicBezTo>
                <a:cubicBezTo>
                  <a:pt x="777" y="105"/>
                  <a:pt x="777" y="105"/>
                  <a:pt x="777" y="105"/>
                </a:cubicBezTo>
                <a:cubicBezTo>
                  <a:pt x="772" y="105"/>
                  <a:pt x="787" y="95"/>
                  <a:pt x="771" y="109"/>
                </a:cubicBezTo>
                <a:cubicBezTo>
                  <a:pt x="768" y="108"/>
                  <a:pt x="768" y="108"/>
                  <a:pt x="768" y="108"/>
                </a:cubicBezTo>
                <a:cubicBezTo>
                  <a:pt x="767" y="107"/>
                  <a:pt x="772" y="108"/>
                  <a:pt x="766" y="107"/>
                </a:cubicBezTo>
                <a:cubicBezTo>
                  <a:pt x="765" y="112"/>
                  <a:pt x="765" y="112"/>
                  <a:pt x="765" y="112"/>
                </a:cubicBezTo>
                <a:cubicBezTo>
                  <a:pt x="769" y="110"/>
                  <a:pt x="769" y="110"/>
                  <a:pt x="769" y="110"/>
                </a:cubicBezTo>
                <a:cubicBezTo>
                  <a:pt x="769" y="112"/>
                  <a:pt x="769" y="112"/>
                  <a:pt x="769" y="112"/>
                </a:cubicBezTo>
                <a:cubicBezTo>
                  <a:pt x="770" y="113"/>
                  <a:pt x="770" y="113"/>
                  <a:pt x="770" y="113"/>
                </a:cubicBezTo>
                <a:cubicBezTo>
                  <a:pt x="768" y="114"/>
                  <a:pt x="768" y="114"/>
                  <a:pt x="768" y="114"/>
                </a:cubicBezTo>
                <a:cubicBezTo>
                  <a:pt x="770" y="116"/>
                  <a:pt x="770" y="116"/>
                  <a:pt x="770" y="116"/>
                </a:cubicBezTo>
                <a:cubicBezTo>
                  <a:pt x="769" y="117"/>
                  <a:pt x="769" y="117"/>
                  <a:pt x="769" y="117"/>
                </a:cubicBezTo>
                <a:cubicBezTo>
                  <a:pt x="773" y="116"/>
                  <a:pt x="773" y="116"/>
                  <a:pt x="773" y="116"/>
                </a:cubicBezTo>
                <a:cubicBezTo>
                  <a:pt x="774" y="115"/>
                  <a:pt x="774" y="115"/>
                  <a:pt x="774" y="115"/>
                </a:cubicBezTo>
                <a:cubicBezTo>
                  <a:pt x="775" y="116"/>
                  <a:pt x="775" y="116"/>
                  <a:pt x="775" y="116"/>
                </a:cubicBezTo>
                <a:cubicBezTo>
                  <a:pt x="772" y="118"/>
                  <a:pt x="772" y="118"/>
                  <a:pt x="772" y="118"/>
                </a:cubicBezTo>
                <a:cubicBezTo>
                  <a:pt x="774" y="119"/>
                  <a:pt x="774" y="119"/>
                  <a:pt x="774" y="119"/>
                </a:cubicBezTo>
                <a:cubicBezTo>
                  <a:pt x="771" y="121"/>
                  <a:pt x="771" y="121"/>
                  <a:pt x="771" y="121"/>
                </a:cubicBezTo>
                <a:cubicBezTo>
                  <a:pt x="771" y="121"/>
                  <a:pt x="772" y="119"/>
                  <a:pt x="771" y="122"/>
                </a:cubicBezTo>
                <a:cubicBezTo>
                  <a:pt x="769" y="120"/>
                  <a:pt x="769" y="120"/>
                  <a:pt x="769" y="120"/>
                </a:cubicBezTo>
                <a:cubicBezTo>
                  <a:pt x="769" y="124"/>
                  <a:pt x="769" y="124"/>
                  <a:pt x="769" y="124"/>
                </a:cubicBezTo>
                <a:cubicBezTo>
                  <a:pt x="764" y="126"/>
                  <a:pt x="764" y="126"/>
                  <a:pt x="764" y="126"/>
                </a:cubicBezTo>
                <a:cubicBezTo>
                  <a:pt x="761" y="126"/>
                  <a:pt x="761" y="126"/>
                  <a:pt x="761" y="126"/>
                </a:cubicBezTo>
                <a:cubicBezTo>
                  <a:pt x="756" y="130"/>
                  <a:pt x="756" y="130"/>
                  <a:pt x="756" y="130"/>
                </a:cubicBezTo>
                <a:cubicBezTo>
                  <a:pt x="756" y="132"/>
                  <a:pt x="756" y="132"/>
                  <a:pt x="756" y="132"/>
                </a:cubicBezTo>
                <a:cubicBezTo>
                  <a:pt x="750" y="133"/>
                  <a:pt x="750" y="133"/>
                  <a:pt x="750" y="133"/>
                </a:cubicBezTo>
                <a:cubicBezTo>
                  <a:pt x="748" y="136"/>
                  <a:pt x="748" y="136"/>
                  <a:pt x="748" y="136"/>
                </a:cubicBezTo>
                <a:cubicBezTo>
                  <a:pt x="750" y="137"/>
                  <a:pt x="750" y="137"/>
                  <a:pt x="750" y="137"/>
                </a:cubicBezTo>
                <a:cubicBezTo>
                  <a:pt x="742" y="142"/>
                  <a:pt x="742" y="142"/>
                  <a:pt x="742" y="142"/>
                </a:cubicBezTo>
                <a:cubicBezTo>
                  <a:pt x="738" y="139"/>
                  <a:pt x="738" y="139"/>
                  <a:pt x="738" y="139"/>
                </a:cubicBezTo>
                <a:cubicBezTo>
                  <a:pt x="733" y="144"/>
                  <a:pt x="733" y="144"/>
                  <a:pt x="733" y="144"/>
                </a:cubicBezTo>
                <a:cubicBezTo>
                  <a:pt x="736" y="147"/>
                  <a:pt x="736" y="147"/>
                  <a:pt x="736" y="147"/>
                </a:cubicBezTo>
                <a:cubicBezTo>
                  <a:pt x="734" y="148"/>
                  <a:pt x="734" y="148"/>
                  <a:pt x="734" y="148"/>
                </a:cubicBezTo>
                <a:cubicBezTo>
                  <a:pt x="731" y="146"/>
                  <a:pt x="741" y="144"/>
                  <a:pt x="732" y="147"/>
                </a:cubicBezTo>
                <a:cubicBezTo>
                  <a:pt x="732" y="147"/>
                  <a:pt x="732" y="146"/>
                  <a:pt x="733" y="146"/>
                </a:cubicBezTo>
                <a:cubicBezTo>
                  <a:pt x="732" y="145"/>
                  <a:pt x="732" y="145"/>
                  <a:pt x="732" y="145"/>
                </a:cubicBezTo>
                <a:cubicBezTo>
                  <a:pt x="729" y="147"/>
                  <a:pt x="729" y="147"/>
                  <a:pt x="729" y="147"/>
                </a:cubicBezTo>
                <a:cubicBezTo>
                  <a:pt x="729" y="148"/>
                  <a:pt x="729" y="148"/>
                  <a:pt x="729" y="148"/>
                </a:cubicBezTo>
                <a:cubicBezTo>
                  <a:pt x="732" y="149"/>
                  <a:pt x="732" y="149"/>
                  <a:pt x="732" y="149"/>
                </a:cubicBezTo>
                <a:cubicBezTo>
                  <a:pt x="729" y="149"/>
                  <a:pt x="729" y="149"/>
                  <a:pt x="729" y="149"/>
                </a:cubicBezTo>
                <a:cubicBezTo>
                  <a:pt x="730" y="151"/>
                  <a:pt x="730" y="151"/>
                  <a:pt x="730" y="151"/>
                </a:cubicBezTo>
                <a:cubicBezTo>
                  <a:pt x="727" y="152"/>
                  <a:pt x="727" y="152"/>
                  <a:pt x="727" y="152"/>
                </a:cubicBezTo>
                <a:cubicBezTo>
                  <a:pt x="727" y="153"/>
                  <a:pt x="727" y="153"/>
                  <a:pt x="727" y="153"/>
                </a:cubicBezTo>
                <a:cubicBezTo>
                  <a:pt x="731" y="153"/>
                  <a:pt x="731" y="153"/>
                  <a:pt x="731" y="153"/>
                </a:cubicBezTo>
                <a:cubicBezTo>
                  <a:pt x="737" y="148"/>
                  <a:pt x="737" y="148"/>
                  <a:pt x="737" y="148"/>
                </a:cubicBezTo>
                <a:cubicBezTo>
                  <a:pt x="742" y="148"/>
                  <a:pt x="742" y="148"/>
                  <a:pt x="742" y="148"/>
                </a:cubicBezTo>
                <a:cubicBezTo>
                  <a:pt x="751" y="142"/>
                  <a:pt x="751" y="142"/>
                  <a:pt x="751" y="142"/>
                </a:cubicBezTo>
                <a:cubicBezTo>
                  <a:pt x="754" y="144"/>
                  <a:pt x="754" y="144"/>
                  <a:pt x="754" y="144"/>
                </a:cubicBezTo>
                <a:cubicBezTo>
                  <a:pt x="759" y="140"/>
                  <a:pt x="759" y="140"/>
                  <a:pt x="759" y="140"/>
                </a:cubicBezTo>
                <a:cubicBezTo>
                  <a:pt x="765" y="141"/>
                  <a:pt x="765" y="141"/>
                  <a:pt x="765" y="141"/>
                </a:cubicBezTo>
                <a:cubicBezTo>
                  <a:pt x="766" y="141"/>
                  <a:pt x="769" y="140"/>
                  <a:pt x="765" y="138"/>
                </a:cubicBezTo>
                <a:cubicBezTo>
                  <a:pt x="765" y="137"/>
                  <a:pt x="765" y="137"/>
                  <a:pt x="765" y="137"/>
                </a:cubicBezTo>
                <a:cubicBezTo>
                  <a:pt x="776" y="130"/>
                  <a:pt x="776" y="130"/>
                  <a:pt x="776" y="130"/>
                </a:cubicBezTo>
                <a:cubicBezTo>
                  <a:pt x="780" y="130"/>
                  <a:pt x="774" y="125"/>
                  <a:pt x="782" y="126"/>
                </a:cubicBezTo>
                <a:cubicBezTo>
                  <a:pt x="784" y="125"/>
                  <a:pt x="784" y="125"/>
                  <a:pt x="784" y="125"/>
                </a:cubicBezTo>
                <a:cubicBezTo>
                  <a:pt x="782" y="124"/>
                  <a:pt x="782" y="124"/>
                  <a:pt x="782" y="124"/>
                </a:cubicBezTo>
                <a:cubicBezTo>
                  <a:pt x="785" y="121"/>
                  <a:pt x="785" y="121"/>
                  <a:pt x="785" y="121"/>
                </a:cubicBezTo>
                <a:cubicBezTo>
                  <a:pt x="789" y="121"/>
                  <a:pt x="789" y="121"/>
                  <a:pt x="789" y="121"/>
                </a:cubicBezTo>
                <a:cubicBezTo>
                  <a:pt x="792" y="117"/>
                  <a:pt x="792" y="117"/>
                  <a:pt x="792" y="117"/>
                </a:cubicBezTo>
                <a:cubicBezTo>
                  <a:pt x="803" y="108"/>
                  <a:pt x="803" y="108"/>
                  <a:pt x="803" y="108"/>
                </a:cubicBezTo>
                <a:cubicBezTo>
                  <a:pt x="805" y="107"/>
                  <a:pt x="805" y="107"/>
                  <a:pt x="805" y="107"/>
                </a:cubicBezTo>
                <a:cubicBezTo>
                  <a:pt x="810" y="100"/>
                  <a:pt x="810" y="100"/>
                  <a:pt x="810" y="100"/>
                </a:cubicBezTo>
                <a:cubicBezTo>
                  <a:pt x="813" y="99"/>
                  <a:pt x="813" y="99"/>
                  <a:pt x="813" y="99"/>
                </a:cubicBezTo>
                <a:cubicBezTo>
                  <a:pt x="815" y="97"/>
                  <a:pt x="815" y="97"/>
                  <a:pt x="815" y="97"/>
                </a:cubicBezTo>
                <a:cubicBezTo>
                  <a:pt x="812" y="95"/>
                  <a:pt x="812" y="95"/>
                  <a:pt x="812" y="95"/>
                </a:cubicBezTo>
                <a:cubicBezTo>
                  <a:pt x="813" y="92"/>
                  <a:pt x="813" y="96"/>
                  <a:pt x="816" y="94"/>
                </a:cubicBezTo>
                <a:cubicBezTo>
                  <a:pt x="815" y="91"/>
                  <a:pt x="815" y="91"/>
                  <a:pt x="815" y="91"/>
                </a:cubicBezTo>
                <a:cubicBezTo>
                  <a:pt x="817" y="88"/>
                  <a:pt x="817" y="88"/>
                  <a:pt x="817" y="88"/>
                </a:cubicBezTo>
                <a:cubicBezTo>
                  <a:pt x="825" y="88"/>
                  <a:pt x="825" y="88"/>
                  <a:pt x="825" y="88"/>
                </a:cubicBezTo>
                <a:cubicBezTo>
                  <a:pt x="826" y="87"/>
                  <a:pt x="826" y="87"/>
                  <a:pt x="826" y="87"/>
                </a:cubicBezTo>
                <a:cubicBezTo>
                  <a:pt x="825" y="86"/>
                  <a:pt x="825" y="86"/>
                  <a:pt x="825" y="86"/>
                </a:cubicBezTo>
                <a:cubicBezTo>
                  <a:pt x="829" y="87"/>
                  <a:pt x="829" y="87"/>
                  <a:pt x="829" y="87"/>
                </a:cubicBezTo>
                <a:cubicBezTo>
                  <a:pt x="831" y="86"/>
                  <a:pt x="831" y="86"/>
                  <a:pt x="831" y="86"/>
                </a:cubicBezTo>
                <a:cubicBezTo>
                  <a:pt x="832" y="88"/>
                  <a:pt x="827" y="84"/>
                  <a:pt x="834" y="87"/>
                </a:cubicBezTo>
                <a:cubicBezTo>
                  <a:pt x="833" y="81"/>
                  <a:pt x="833" y="81"/>
                  <a:pt x="833" y="81"/>
                </a:cubicBezTo>
                <a:cubicBezTo>
                  <a:pt x="832" y="81"/>
                  <a:pt x="837" y="79"/>
                  <a:pt x="831" y="81"/>
                </a:cubicBezTo>
                <a:cubicBezTo>
                  <a:pt x="837" y="76"/>
                  <a:pt x="837" y="76"/>
                  <a:pt x="837" y="76"/>
                </a:cubicBezTo>
                <a:cubicBezTo>
                  <a:pt x="850" y="69"/>
                  <a:pt x="850" y="69"/>
                  <a:pt x="850" y="69"/>
                </a:cubicBezTo>
                <a:cubicBezTo>
                  <a:pt x="853" y="71"/>
                  <a:pt x="853" y="71"/>
                  <a:pt x="853" y="71"/>
                </a:cubicBezTo>
                <a:cubicBezTo>
                  <a:pt x="857" y="76"/>
                  <a:pt x="857" y="76"/>
                  <a:pt x="857" y="76"/>
                </a:cubicBezTo>
                <a:cubicBezTo>
                  <a:pt x="858" y="76"/>
                  <a:pt x="858" y="76"/>
                  <a:pt x="858" y="76"/>
                </a:cubicBezTo>
                <a:cubicBezTo>
                  <a:pt x="858" y="71"/>
                  <a:pt x="862" y="75"/>
                  <a:pt x="866" y="70"/>
                </a:cubicBezTo>
                <a:cubicBezTo>
                  <a:pt x="868" y="71"/>
                  <a:pt x="868" y="71"/>
                  <a:pt x="868" y="71"/>
                </a:cubicBezTo>
                <a:cubicBezTo>
                  <a:pt x="866" y="74"/>
                  <a:pt x="866" y="74"/>
                  <a:pt x="866" y="74"/>
                </a:cubicBezTo>
                <a:cubicBezTo>
                  <a:pt x="873" y="72"/>
                  <a:pt x="873" y="72"/>
                  <a:pt x="873" y="72"/>
                </a:cubicBezTo>
                <a:cubicBezTo>
                  <a:pt x="873" y="71"/>
                  <a:pt x="873" y="71"/>
                  <a:pt x="873" y="71"/>
                </a:cubicBezTo>
                <a:cubicBezTo>
                  <a:pt x="880" y="67"/>
                  <a:pt x="880" y="67"/>
                  <a:pt x="880" y="67"/>
                </a:cubicBezTo>
                <a:cubicBezTo>
                  <a:pt x="889" y="59"/>
                  <a:pt x="889" y="59"/>
                  <a:pt x="889" y="59"/>
                </a:cubicBezTo>
                <a:cubicBezTo>
                  <a:pt x="898" y="57"/>
                  <a:pt x="898" y="57"/>
                  <a:pt x="898" y="57"/>
                </a:cubicBezTo>
                <a:cubicBezTo>
                  <a:pt x="907" y="57"/>
                  <a:pt x="907" y="57"/>
                  <a:pt x="907" y="57"/>
                </a:cubicBezTo>
                <a:cubicBezTo>
                  <a:pt x="908" y="58"/>
                  <a:pt x="908" y="58"/>
                  <a:pt x="908" y="58"/>
                </a:cubicBezTo>
                <a:cubicBezTo>
                  <a:pt x="900" y="63"/>
                  <a:pt x="900" y="63"/>
                  <a:pt x="900" y="63"/>
                </a:cubicBezTo>
                <a:cubicBezTo>
                  <a:pt x="906" y="63"/>
                  <a:pt x="906" y="63"/>
                  <a:pt x="906" y="63"/>
                </a:cubicBezTo>
                <a:cubicBezTo>
                  <a:pt x="904" y="64"/>
                  <a:pt x="904" y="64"/>
                  <a:pt x="904" y="64"/>
                </a:cubicBezTo>
                <a:cubicBezTo>
                  <a:pt x="910" y="66"/>
                  <a:pt x="910" y="66"/>
                  <a:pt x="910" y="66"/>
                </a:cubicBezTo>
                <a:cubicBezTo>
                  <a:pt x="910" y="69"/>
                  <a:pt x="910" y="69"/>
                  <a:pt x="910" y="69"/>
                </a:cubicBezTo>
                <a:cubicBezTo>
                  <a:pt x="904" y="71"/>
                  <a:pt x="904" y="71"/>
                  <a:pt x="904" y="71"/>
                </a:cubicBezTo>
                <a:cubicBezTo>
                  <a:pt x="901" y="75"/>
                  <a:pt x="901" y="75"/>
                  <a:pt x="901" y="75"/>
                </a:cubicBezTo>
                <a:cubicBezTo>
                  <a:pt x="900" y="73"/>
                  <a:pt x="900" y="73"/>
                  <a:pt x="900" y="73"/>
                </a:cubicBezTo>
                <a:cubicBezTo>
                  <a:pt x="894" y="76"/>
                  <a:pt x="894" y="76"/>
                  <a:pt x="894" y="76"/>
                </a:cubicBezTo>
                <a:cubicBezTo>
                  <a:pt x="894" y="77"/>
                  <a:pt x="895" y="77"/>
                  <a:pt x="894" y="78"/>
                </a:cubicBezTo>
                <a:cubicBezTo>
                  <a:pt x="887" y="79"/>
                  <a:pt x="887" y="79"/>
                  <a:pt x="887" y="79"/>
                </a:cubicBezTo>
                <a:cubicBezTo>
                  <a:pt x="887" y="78"/>
                  <a:pt x="885" y="78"/>
                  <a:pt x="886" y="81"/>
                </a:cubicBezTo>
                <a:cubicBezTo>
                  <a:pt x="889" y="81"/>
                  <a:pt x="889" y="81"/>
                  <a:pt x="889" y="81"/>
                </a:cubicBezTo>
                <a:cubicBezTo>
                  <a:pt x="887" y="82"/>
                  <a:pt x="887" y="82"/>
                  <a:pt x="887" y="82"/>
                </a:cubicBezTo>
                <a:cubicBezTo>
                  <a:pt x="884" y="82"/>
                  <a:pt x="884" y="82"/>
                  <a:pt x="884" y="82"/>
                </a:cubicBezTo>
                <a:cubicBezTo>
                  <a:pt x="875" y="88"/>
                  <a:pt x="875" y="88"/>
                  <a:pt x="875" y="88"/>
                </a:cubicBezTo>
                <a:cubicBezTo>
                  <a:pt x="863" y="97"/>
                  <a:pt x="863" y="97"/>
                  <a:pt x="863" y="97"/>
                </a:cubicBezTo>
                <a:cubicBezTo>
                  <a:pt x="866" y="98"/>
                  <a:pt x="866" y="98"/>
                  <a:pt x="866" y="98"/>
                </a:cubicBezTo>
                <a:cubicBezTo>
                  <a:pt x="867" y="97"/>
                  <a:pt x="867" y="97"/>
                  <a:pt x="867" y="97"/>
                </a:cubicBezTo>
                <a:cubicBezTo>
                  <a:pt x="862" y="103"/>
                  <a:pt x="862" y="103"/>
                  <a:pt x="862" y="103"/>
                </a:cubicBezTo>
                <a:cubicBezTo>
                  <a:pt x="862" y="104"/>
                  <a:pt x="862" y="104"/>
                  <a:pt x="862" y="104"/>
                </a:cubicBezTo>
                <a:cubicBezTo>
                  <a:pt x="858" y="100"/>
                  <a:pt x="858" y="100"/>
                  <a:pt x="858" y="100"/>
                </a:cubicBezTo>
                <a:cubicBezTo>
                  <a:pt x="855" y="103"/>
                  <a:pt x="855" y="103"/>
                  <a:pt x="855" y="103"/>
                </a:cubicBezTo>
                <a:cubicBezTo>
                  <a:pt x="858" y="105"/>
                  <a:pt x="858" y="105"/>
                  <a:pt x="858" y="105"/>
                </a:cubicBezTo>
                <a:cubicBezTo>
                  <a:pt x="858" y="105"/>
                  <a:pt x="857" y="105"/>
                  <a:pt x="857" y="107"/>
                </a:cubicBezTo>
                <a:cubicBezTo>
                  <a:pt x="860" y="110"/>
                  <a:pt x="860" y="110"/>
                  <a:pt x="860" y="110"/>
                </a:cubicBezTo>
                <a:cubicBezTo>
                  <a:pt x="856" y="115"/>
                  <a:pt x="850" y="118"/>
                  <a:pt x="845" y="121"/>
                </a:cubicBezTo>
                <a:cubicBezTo>
                  <a:pt x="834" y="129"/>
                  <a:pt x="834" y="129"/>
                  <a:pt x="834" y="129"/>
                </a:cubicBezTo>
                <a:cubicBezTo>
                  <a:pt x="843" y="121"/>
                  <a:pt x="843" y="121"/>
                  <a:pt x="843" y="121"/>
                </a:cubicBezTo>
                <a:cubicBezTo>
                  <a:pt x="844" y="119"/>
                  <a:pt x="850" y="122"/>
                  <a:pt x="845" y="117"/>
                </a:cubicBezTo>
                <a:cubicBezTo>
                  <a:pt x="836" y="123"/>
                  <a:pt x="836" y="123"/>
                  <a:pt x="836" y="123"/>
                </a:cubicBezTo>
                <a:cubicBezTo>
                  <a:pt x="830" y="132"/>
                  <a:pt x="830" y="132"/>
                  <a:pt x="830" y="132"/>
                </a:cubicBezTo>
                <a:cubicBezTo>
                  <a:pt x="832" y="132"/>
                  <a:pt x="832" y="132"/>
                  <a:pt x="832" y="132"/>
                </a:cubicBezTo>
                <a:cubicBezTo>
                  <a:pt x="830" y="132"/>
                  <a:pt x="847" y="125"/>
                  <a:pt x="829" y="135"/>
                </a:cubicBezTo>
                <a:cubicBezTo>
                  <a:pt x="828" y="132"/>
                  <a:pt x="828" y="132"/>
                  <a:pt x="828" y="132"/>
                </a:cubicBezTo>
                <a:cubicBezTo>
                  <a:pt x="825" y="136"/>
                  <a:pt x="825" y="136"/>
                  <a:pt x="825" y="136"/>
                </a:cubicBezTo>
                <a:cubicBezTo>
                  <a:pt x="826" y="137"/>
                  <a:pt x="826" y="137"/>
                  <a:pt x="826" y="137"/>
                </a:cubicBezTo>
                <a:cubicBezTo>
                  <a:pt x="827" y="136"/>
                  <a:pt x="827" y="136"/>
                  <a:pt x="827" y="136"/>
                </a:cubicBezTo>
                <a:cubicBezTo>
                  <a:pt x="825" y="140"/>
                  <a:pt x="825" y="140"/>
                  <a:pt x="825" y="140"/>
                </a:cubicBezTo>
                <a:cubicBezTo>
                  <a:pt x="825" y="139"/>
                  <a:pt x="827" y="139"/>
                  <a:pt x="825" y="137"/>
                </a:cubicBezTo>
                <a:cubicBezTo>
                  <a:pt x="823" y="137"/>
                  <a:pt x="823" y="137"/>
                  <a:pt x="823" y="137"/>
                </a:cubicBezTo>
                <a:cubicBezTo>
                  <a:pt x="823" y="140"/>
                  <a:pt x="823" y="140"/>
                  <a:pt x="823" y="140"/>
                </a:cubicBezTo>
                <a:cubicBezTo>
                  <a:pt x="809" y="155"/>
                  <a:pt x="809" y="155"/>
                  <a:pt x="809" y="155"/>
                </a:cubicBezTo>
                <a:cubicBezTo>
                  <a:pt x="805" y="157"/>
                  <a:pt x="805" y="157"/>
                  <a:pt x="805" y="157"/>
                </a:cubicBezTo>
                <a:cubicBezTo>
                  <a:pt x="805" y="159"/>
                  <a:pt x="805" y="159"/>
                  <a:pt x="805" y="159"/>
                </a:cubicBezTo>
                <a:cubicBezTo>
                  <a:pt x="801" y="162"/>
                  <a:pt x="801" y="162"/>
                  <a:pt x="801" y="162"/>
                </a:cubicBezTo>
                <a:cubicBezTo>
                  <a:pt x="800" y="161"/>
                  <a:pt x="806" y="161"/>
                  <a:pt x="799" y="161"/>
                </a:cubicBezTo>
                <a:cubicBezTo>
                  <a:pt x="799" y="164"/>
                  <a:pt x="799" y="164"/>
                  <a:pt x="799" y="164"/>
                </a:cubicBezTo>
                <a:cubicBezTo>
                  <a:pt x="804" y="170"/>
                  <a:pt x="804" y="152"/>
                  <a:pt x="799" y="170"/>
                </a:cubicBezTo>
                <a:cubicBezTo>
                  <a:pt x="791" y="170"/>
                  <a:pt x="791" y="170"/>
                  <a:pt x="791" y="170"/>
                </a:cubicBezTo>
                <a:cubicBezTo>
                  <a:pt x="788" y="170"/>
                  <a:pt x="788" y="170"/>
                  <a:pt x="788" y="170"/>
                </a:cubicBezTo>
                <a:cubicBezTo>
                  <a:pt x="787" y="173"/>
                  <a:pt x="787" y="173"/>
                  <a:pt x="787" y="173"/>
                </a:cubicBezTo>
                <a:cubicBezTo>
                  <a:pt x="785" y="172"/>
                  <a:pt x="785" y="172"/>
                  <a:pt x="785" y="172"/>
                </a:cubicBezTo>
                <a:cubicBezTo>
                  <a:pt x="783" y="175"/>
                  <a:pt x="783" y="175"/>
                  <a:pt x="783" y="175"/>
                </a:cubicBezTo>
                <a:cubicBezTo>
                  <a:pt x="788" y="180"/>
                  <a:pt x="788" y="180"/>
                  <a:pt x="788" y="180"/>
                </a:cubicBezTo>
                <a:cubicBezTo>
                  <a:pt x="792" y="177"/>
                  <a:pt x="792" y="177"/>
                  <a:pt x="792" y="177"/>
                </a:cubicBezTo>
                <a:cubicBezTo>
                  <a:pt x="792" y="181"/>
                  <a:pt x="792" y="181"/>
                  <a:pt x="792" y="181"/>
                </a:cubicBezTo>
                <a:cubicBezTo>
                  <a:pt x="789" y="183"/>
                  <a:pt x="789" y="183"/>
                  <a:pt x="789" y="183"/>
                </a:cubicBezTo>
                <a:cubicBezTo>
                  <a:pt x="791" y="185"/>
                  <a:pt x="791" y="185"/>
                  <a:pt x="791" y="185"/>
                </a:cubicBezTo>
                <a:cubicBezTo>
                  <a:pt x="791" y="184"/>
                  <a:pt x="793" y="184"/>
                  <a:pt x="794" y="180"/>
                </a:cubicBezTo>
                <a:cubicBezTo>
                  <a:pt x="795" y="181"/>
                  <a:pt x="795" y="181"/>
                  <a:pt x="795" y="181"/>
                </a:cubicBezTo>
                <a:cubicBezTo>
                  <a:pt x="797" y="181"/>
                  <a:pt x="797" y="181"/>
                  <a:pt x="797" y="181"/>
                </a:cubicBezTo>
                <a:cubicBezTo>
                  <a:pt x="797" y="178"/>
                  <a:pt x="797" y="178"/>
                  <a:pt x="797" y="178"/>
                </a:cubicBezTo>
                <a:cubicBezTo>
                  <a:pt x="795" y="176"/>
                  <a:pt x="795" y="176"/>
                  <a:pt x="795" y="176"/>
                </a:cubicBezTo>
                <a:cubicBezTo>
                  <a:pt x="796" y="172"/>
                  <a:pt x="796" y="172"/>
                  <a:pt x="796" y="172"/>
                </a:cubicBezTo>
                <a:cubicBezTo>
                  <a:pt x="801" y="173"/>
                  <a:pt x="801" y="173"/>
                  <a:pt x="801" y="173"/>
                </a:cubicBezTo>
                <a:cubicBezTo>
                  <a:pt x="798" y="178"/>
                  <a:pt x="798" y="178"/>
                  <a:pt x="798" y="178"/>
                </a:cubicBezTo>
                <a:cubicBezTo>
                  <a:pt x="801" y="177"/>
                  <a:pt x="801" y="177"/>
                  <a:pt x="801" y="177"/>
                </a:cubicBezTo>
                <a:cubicBezTo>
                  <a:pt x="801" y="176"/>
                  <a:pt x="807" y="174"/>
                  <a:pt x="802" y="172"/>
                </a:cubicBezTo>
                <a:cubicBezTo>
                  <a:pt x="809" y="169"/>
                  <a:pt x="809" y="169"/>
                  <a:pt x="809" y="169"/>
                </a:cubicBezTo>
                <a:cubicBezTo>
                  <a:pt x="810" y="169"/>
                  <a:pt x="806" y="170"/>
                  <a:pt x="810" y="170"/>
                </a:cubicBezTo>
                <a:cubicBezTo>
                  <a:pt x="811" y="169"/>
                  <a:pt x="811" y="169"/>
                  <a:pt x="811" y="169"/>
                </a:cubicBezTo>
                <a:cubicBezTo>
                  <a:pt x="808" y="166"/>
                  <a:pt x="808" y="166"/>
                  <a:pt x="808" y="166"/>
                </a:cubicBezTo>
                <a:cubicBezTo>
                  <a:pt x="807" y="168"/>
                  <a:pt x="807" y="168"/>
                  <a:pt x="807" y="168"/>
                </a:cubicBezTo>
                <a:cubicBezTo>
                  <a:pt x="806" y="165"/>
                  <a:pt x="806" y="165"/>
                  <a:pt x="806" y="165"/>
                </a:cubicBezTo>
                <a:cubicBezTo>
                  <a:pt x="811" y="165"/>
                  <a:pt x="811" y="165"/>
                  <a:pt x="811" y="165"/>
                </a:cubicBezTo>
                <a:cubicBezTo>
                  <a:pt x="812" y="165"/>
                  <a:pt x="812" y="165"/>
                  <a:pt x="812" y="165"/>
                </a:cubicBezTo>
                <a:cubicBezTo>
                  <a:pt x="813" y="164"/>
                  <a:pt x="801" y="172"/>
                  <a:pt x="818" y="165"/>
                </a:cubicBezTo>
                <a:cubicBezTo>
                  <a:pt x="819" y="161"/>
                  <a:pt x="819" y="161"/>
                  <a:pt x="819" y="161"/>
                </a:cubicBezTo>
                <a:cubicBezTo>
                  <a:pt x="821" y="160"/>
                  <a:pt x="821" y="160"/>
                  <a:pt x="821" y="160"/>
                </a:cubicBezTo>
                <a:cubicBezTo>
                  <a:pt x="824" y="159"/>
                  <a:pt x="824" y="159"/>
                  <a:pt x="824" y="159"/>
                </a:cubicBezTo>
                <a:cubicBezTo>
                  <a:pt x="825" y="156"/>
                  <a:pt x="825" y="156"/>
                  <a:pt x="825" y="156"/>
                </a:cubicBezTo>
                <a:cubicBezTo>
                  <a:pt x="830" y="155"/>
                  <a:pt x="830" y="155"/>
                  <a:pt x="830" y="155"/>
                </a:cubicBezTo>
                <a:cubicBezTo>
                  <a:pt x="832" y="151"/>
                  <a:pt x="832" y="151"/>
                  <a:pt x="832" y="151"/>
                </a:cubicBezTo>
                <a:cubicBezTo>
                  <a:pt x="834" y="150"/>
                  <a:pt x="834" y="150"/>
                  <a:pt x="834" y="150"/>
                </a:cubicBezTo>
                <a:cubicBezTo>
                  <a:pt x="835" y="147"/>
                  <a:pt x="835" y="147"/>
                  <a:pt x="835" y="147"/>
                </a:cubicBezTo>
                <a:cubicBezTo>
                  <a:pt x="836" y="148"/>
                  <a:pt x="836" y="148"/>
                  <a:pt x="836" y="148"/>
                </a:cubicBezTo>
                <a:cubicBezTo>
                  <a:pt x="841" y="144"/>
                  <a:pt x="841" y="144"/>
                  <a:pt x="841" y="144"/>
                </a:cubicBezTo>
                <a:cubicBezTo>
                  <a:pt x="841" y="143"/>
                  <a:pt x="839" y="148"/>
                  <a:pt x="842" y="142"/>
                </a:cubicBezTo>
                <a:cubicBezTo>
                  <a:pt x="844" y="143"/>
                  <a:pt x="844" y="143"/>
                  <a:pt x="844" y="143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7"/>
                  <a:pt x="848" y="137"/>
                  <a:pt x="848" y="137"/>
                </a:cubicBezTo>
                <a:cubicBezTo>
                  <a:pt x="850" y="134"/>
                  <a:pt x="850" y="134"/>
                  <a:pt x="850" y="134"/>
                </a:cubicBezTo>
                <a:cubicBezTo>
                  <a:pt x="854" y="133"/>
                  <a:pt x="854" y="133"/>
                  <a:pt x="854" y="133"/>
                </a:cubicBezTo>
                <a:cubicBezTo>
                  <a:pt x="855" y="130"/>
                  <a:pt x="855" y="130"/>
                  <a:pt x="855" y="130"/>
                </a:cubicBezTo>
                <a:cubicBezTo>
                  <a:pt x="859" y="130"/>
                  <a:pt x="859" y="130"/>
                  <a:pt x="859" y="130"/>
                </a:cubicBezTo>
                <a:cubicBezTo>
                  <a:pt x="862" y="127"/>
                  <a:pt x="862" y="127"/>
                  <a:pt x="862" y="127"/>
                </a:cubicBezTo>
                <a:cubicBezTo>
                  <a:pt x="864" y="127"/>
                  <a:pt x="853" y="131"/>
                  <a:pt x="866" y="126"/>
                </a:cubicBezTo>
                <a:cubicBezTo>
                  <a:pt x="866" y="126"/>
                  <a:pt x="868" y="126"/>
                  <a:pt x="865" y="125"/>
                </a:cubicBezTo>
                <a:cubicBezTo>
                  <a:pt x="867" y="121"/>
                  <a:pt x="867" y="121"/>
                  <a:pt x="867" y="121"/>
                </a:cubicBezTo>
                <a:cubicBezTo>
                  <a:pt x="871" y="120"/>
                  <a:pt x="871" y="120"/>
                  <a:pt x="871" y="120"/>
                </a:cubicBezTo>
                <a:cubicBezTo>
                  <a:pt x="875" y="116"/>
                  <a:pt x="875" y="116"/>
                  <a:pt x="875" y="116"/>
                </a:cubicBezTo>
                <a:cubicBezTo>
                  <a:pt x="876" y="114"/>
                  <a:pt x="876" y="114"/>
                  <a:pt x="876" y="114"/>
                </a:cubicBezTo>
                <a:cubicBezTo>
                  <a:pt x="882" y="111"/>
                  <a:pt x="882" y="111"/>
                  <a:pt x="882" y="111"/>
                </a:cubicBezTo>
                <a:cubicBezTo>
                  <a:pt x="884" y="107"/>
                  <a:pt x="884" y="107"/>
                  <a:pt x="884" y="107"/>
                </a:cubicBezTo>
                <a:cubicBezTo>
                  <a:pt x="891" y="103"/>
                  <a:pt x="891" y="103"/>
                  <a:pt x="891" y="103"/>
                </a:cubicBezTo>
                <a:cubicBezTo>
                  <a:pt x="891" y="100"/>
                  <a:pt x="891" y="100"/>
                  <a:pt x="891" y="100"/>
                </a:cubicBezTo>
                <a:cubicBezTo>
                  <a:pt x="894" y="100"/>
                  <a:pt x="894" y="100"/>
                  <a:pt x="894" y="100"/>
                </a:cubicBezTo>
                <a:cubicBezTo>
                  <a:pt x="898" y="96"/>
                  <a:pt x="898" y="96"/>
                  <a:pt x="898" y="96"/>
                </a:cubicBezTo>
                <a:cubicBezTo>
                  <a:pt x="901" y="96"/>
                  <a:pt x="901" y="96"/>
                  <a:pt x="901" y="96"/>
                </a:cubicBezTo>
                <a:cubicBezTo>
                  <a:pt x="900" y="96"/>
                  <a:pt x="900" y="96"/>
                  <a:pt x="900" y="96"/>
                </a:cubicBezTo>
                <a:cubicBezTo>
                  <a:pt x="900" y="94"/>
                  <a:pt x="900" y="94"/>
                  <a:pt x="900" y="94"/>
                </a:cubicBezTo>
                <a:cubicBezTo>
                  <a:pt x="901" y="94"/>
                  <a:pt x="901" y="94"/>
                  <a:pt x="901" y="94"/>
                </a:cubicBezTo>
                <a:cubicBezTo>
                  <a:pt x="901" y="95"/>
                  <a:pt x="902" y="93"/>
                  <a:pt x="901" y="95"/>
                </a:cubicBezTo>
                <a:cubicBezTo>
                  <a:pt x="903" y="94"/>
                  <a:pt x="903" y="94"/>
                  <a:pt x="903" y="94"/>
                </a:cubicBezTo>
                <a:cubicBezTo>
                  <a:pt x="901" y="93"/>
                  <a:pt x="901" y="93"/>
                  <a:pt x="901" y="93"/>
                </a:cubicBezTo>
                <a:cubicBezTo>
                  <a:pt x="908" y="90"/>
                  <a:pt x="908" y="90"/>
                  <a:pt x="908" y="90"/>
                </a:cubicBezTo>
                <a:cubicBezTo>
                  <a:pt x="910" y="90"/>
                  <a:pt x="910" y="90"/>
                  <a:pt x="910" y="90"/>
                </a:cubicBezTo>
                <a:cubicBezTo>
                  <a:pt x="910" y="94"/>
                  <a:pt x="914" y="86"/>
                  <a:pt x="910" y="94"/>
                </a:cubicBezTo>
                <a:cubicBezTo>
                  <a:pt x="913" y="98"/>
                  <a:pt x="913" y="98"/>
                  <a:pt x="913" y="98"/>
                </a:cubicBezTo>
                <a:cubicBezTo>
                  <a:pt x="912" y="98"/>
                  <a:pt x="912" y="98"/>
                  <a:pt x="912" y="98"/>
                </a:cubicBezTo>
                <a:cubicBezTo>
                  <a:pt x="912" y="100"/>
                  <a:pt x="912" y="100"/>
                  <a:pt x="912" y="100"/>
                </a:cubicBezTo>
                <a:cubicBezTo>
                  <a:pt x="908" y="99"/>
                  <a:pt x="908" y="99"/>
                  <a:pt x="908" y="99"/>
                </a:cubicBezTo>
                <a:cubicBezTo>
                  <a:pt x="902" y="104"/>
                  <a:pt x="902" y="104"/>
                  <a:pt x="902" y="104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2"/>
                  <a:pt x="899" y="102"/>
                  <a:pt x="899" y="102"/>
                </a:cubicBezTo>
                <a:cubicBezTo>
                  <a:pt x="899" y="105"/>
                  <a:pt x="899" y="105"/>
                  <a:pt x="899" y="105"/>
                </a:cubicBezTo>
                <a:cubicBezTo>
                  <a:pt x="898" y="105"/>
                  <a:pt x="896" y="104"/>
                  <a:pt x="895" y="105"/>
                </a:cubicBezTo>
                <a:cubicBezTo>
                  <a:pt x="899" y="108"/>
                  <a:pt x="899" y="108"/>
                  <a:pt x="899" y="108"/>
                </a:cubicBezTo>
                <a:cubicBezTo>
                  <a:pt x="903" y="105"/>
                  <a:pt x="903" y="105"/>
                  <a:pt x="903" y="105"/>
                </a:cubicBezTo>
                <a:cubicBezTo>
                  <a:pt x="909" y="109"/>
                  <a:pt x="890" y="102"/>
                  <a:pt x="911" y="109"/>
                </a:cubicBezTo>
                <a:cubicBezTo>
                  <a:pt x="913" y="104"/>
                  <a:pt x="913" y="104"/>
                  <a:pt x="913" y="104"/>
                </a:cubicBezTo>
                <a:cubicBezTo>
                  <a:pt x="915" y="109"/>
                  <a:pt x="915" y="109"/>
                  <a:pt x="915" y="109"/>
                </a:cubicBezTo>
                <a:cubicBezTo>
                  <a:pt x="913" y="114"/>
                  <a:pt x="913" y="108"/>
                  <a:pt x="903" y="112"/>
                </a:cubicBezTo>
                <a:cubicBezTo>
                  <a:pt x="892" y="121"/>
                  <a:pt x="892" y="121"/>
                  <a:pt x="892" y="121"/>
                </a:cubicBezTo>
                <a:cubicBezTo>
                  <a:pt x="890" y="123"/>
                  <a:pt x="890" y="123"/>
                  <a:pt x="890" y="123"/>
                </a:cubicBezTo>
                <a:cubicBezTo>
                  <a:pt x="886" y="126"/>
                  <a:pt x="886" y="126"/>
                  <a:pt x="886" y="126"/>
                </a:cubicBezTo>
                <a:cubicBezTo>
                  <a:pt x="885" y="129"/>
                  <a:pt x="885" y="129"/>
                  <a:pt x="885" y="129"/>
                </a:cubicBezTo>
                <a:cubicBezTo>
                  <a:pt x="879" y="132"/>
                  <a:pt x="879" y="132"/>
                  <a:pt x="879" y="132"/>
                </a:cubicBezTo>
                <a:cubicBezTo>
                  <a:pt x="877" y="137"/>
                  <a:pt x="877" y="137"/>
                  <a:pt x="877" y="137"/>
                </a:cubicBezTo>
                <a:cubicBezTo>
                  <a:pt x="869" y="141"/>
                  <a:pt x="869" y="141"/>
                  <a:pt x="869" y="141"/>
                </a:cubicBezTo>
                <a:cubicBezTo>
                  <a:pt x="868" y="144"/>
                  <a:pt x="868" y="144"/>
                  <a:pt x="868" y="144"/>
                </a:cubicBezTo>
                <a:cubicBezTo>
                  <a:pt x="867" y="143"/>
                  <a:pt x="867" y="143"/>
                  <a:pt x="867" y="143"/>
                </a:cubicBezTo>
                <a:cubicBezTo>
                  <a:pt x="857" y="151"/>
                  <a:pt x="857" y="151"/>
                  <a:pt x="857" y="151"/>
                </a:cubicBezTo>
                <a:cubicBezTo>
                  <a:pt x="855" y="151"/>
                  <a:pt x="855" y="151"/>
                  <a:pt x="855" y="151"/>
                </a:cubicBezTo>
                <a:cubicBezTo>
                  <a:pt x="855" y="153"/>
                  <a:pt x="855" y="153"/>
                  <a:pt x="855" y="153"/>
                </a:cubicBezTo>
                <a:cubicBezTo>
                  <a:pt x="854" y="154"/>
                  <a:pt x="849" y="156"/>
                  <a:pt x="851" y="157"/>
                </a:cubicBezTo>
                <a:cubicBezTo>
                  <a:pt x="843" y="162"/>
                  <a:pt x="843" y="162"/>
                  <a:pt x="843" y="162"/>
                </a:cubicBezTo>
                <a:cubicBezTo>
                  <a:pt x="840" y="165"/>
                  <a:pt x="839" y="165"/>
                  <a:pt x="836" y="170"/>
                </a:cubicBezTo>
                <a:cubicBezTo>
                  <a:pt x="841" y="170"/>
                  <a:pt x="841" y="170"/>
                  <a:pt x="841" y="170"/>
                </a:cubicBezTo>
                <a:cubicBezTo>
                  <a:pt x="849" y="165"/>
                  <a:pt x="849" y="165"/>
                  <a:pt x="849" y="165"/>
                </a:cubicBezTo>
                <a:cubicBezTo>
                  <a:pt x="852" y="164"/>
                  <a:pt x="849" y="175"/>
                  <a:pt x="851" y="161"/>
                </a:cubicBezTo>
                <a:cubicBezTo>
                  <a:pt x="853" y="163"/>
                  <a:pt x="853" y="163"/>
                  <a:pt x="853" y="163"/>
                </a:cubicBezTo>
                <a:cubicBezTo>
                  <a:pt x="849" y="169"/>
                  <a:pt x="849" y="169"/>
                  <a:pt x="849" y="169"/>
                </a:cubicBezTo>
                <a:cubicBezTo>
                  <a:pt x="845" y="170"/>
                  <a:pt x="845" y="170"/>
                  <a:pt x="845" y="170"/>
                </a:cubicBezTo>
                <a:cubicBezTo>
                  <a:pt x="844" y="177"/>
                  <a:pt x="844" y="177"/>
                  <a:pt x="844" y="177"/>
                </a:cubicBezTo>
                <a:cubicBezTo>
                  <a:pt x="840" y="178"/>
                  <a:pt x="840" y="178"/>
                  <a:pt x="840" y="178"/>
                </a:cubicBezTo>
                <a:cubicBezTo>
                  <a:pt x="819" y="198"/>
                  <a:pt x="819" y="198"/>
                  <a:pt x="819" y="198"/>
                </a:cubicBezTo>
                <a:cubicBezTo>
                  <a:pt x="817" y="199"/>
                  <a:pt x="817" y="199"/>
                  <a:pt x="817" y="199"/>
                </a:cubicBezTo>
                <a:cubicBezTo>
                  <a:pt x="817" y="200"/>
                  <a:pt x="817" y="200"/>
                  <a:pt x="817" y="200"/>
                </a:cubicBezTo>
                <a:cubicBezTo>
                  <a:pt x="818" y="201"/>
                  <a:pt x="818" y="201"/>
                  <a:pt x="818" y="201"/>
                </a:cubicBezTo>
                <a:cubicBezTo>
                  <a:pt x="826" y="197"/>
                  <a:pt x="826" y="197"/>
                  <a:pt x="826" y="197"/>
                </a:cubicBezTo>
                <a:cubicBezTo>
                  <a:pt x="828" y="193"/>
                  <a:pt x="828" y="193"/>
                  <a:pt x="828" y="193"/>
                </a:cubicBezTo>
                <a:cubicBezTo>
                  <a:pt x="834" y="189"/>
                  <a:pt x="834" y="189"/>
                  <a:pt x="834" y="189"/>
                </a:cubicBezTo>
                <a:cubicBezTo>
                  <a:pt x="837" y="185"/>
                  <a:pt x="837" y="185"/>
                  <a:pt x="837" y="185"/>
                </a:cubicBezTo>
                <a:cubicBezTo>
                  <a:pt x="838" y="185"/>
                  <a:pt x="840" y="184"/>
                  <a:pt x="841" y="185"/>
                </a:cubicBezTo>
                <a:cubicBezTo>
                  <a:pt x="837" y="189"/>
                  <a:pt x="837" y="189"/>
                  <a:pt x="837" y="189"/>
                </a:cubicBezTo>
                <a:cubicBezTo>
                  <a:pt x="837" y="189"/>
                  <a:pt x="833" y="187"/>
                  <a:pt x="835" y="191"/>
                </a:cubicBezTo>
                <a:cubicBezTo>
                  <a:pt x="831" y="193"/>
                  <a:pt x="831" y="193"/>
                  <a:pt x="831" y="193"/>
                </a:cubicBezTo>
                <a:cubicBezTo>
                  <a:pt x="821" y="202"/>
                  <a:pt x="821" y="202"/>
                  <a:pt x="821" y="202"/>
                </a:cubicBezTo>
                <a:cubicBezTo>
                  <a:pt x="820" y="203"/>
                  <a:pt x="828" y="195"/>
                  <a:pt x="820" y="206"/>
                </a:cubicBezTo>
                <a:cubicBezTo>
                  <a:pt x="817" y="204"/>
                  <a:pt x="817" y="204"/>
                  <a:pt x="817" y="204"/>
                </a:cubicBezTo>
                <a:cubicBezTo>
                  <a:pt x="813" y="206"/>
                  <a:pt x="813" y="206"/>
                  <a:pt x="813" y="206"/>
                </a:cubicBezTo>
                <a:cubicBezTo>
                  <a:pt x="814" y="208"/>
                  <a:pt x="814" y="208"/>
                  <a:pt x="814" y="208"/>
                </a:cubicBezTo>
                <a:cubicBezTo>
                  <a:pt x="808" y="211"/>
                  <a:pt x="808" y="211"/>
                  <a:pt x="808" y="211"/>
                </a:cubicBezTo>
                <a:cubicBezTo>
                  <a:pt x="811" y="213"/>
                  <a:pt x="815" y="204"/>
                  <a:pt x="803" y="211"/>
                </a:cubicBezTo>
                <a:cubicBezTo>
                  <a:pt x="802" y="215"/>
                  <a:pt x="802" y="215"/>
                  <a:pt x="802" y="215"/>
                </a:cubicBezTo>
                <a:cubicBezTo>
                  <a:pt x="795" y="219"/>
                  <a:pt x="795" y="219"/>
                  <a:pt x="795" y="219"/>
                </a:cubicBezTo>
                <a:cubicBezTo>
                  <a:pt x="769" y="238"/>
                  <a:pt x="769" y="238"/>
                  <a:pt x="769" y="238"/>
                </a:cubicBezTo>
                <a:cubicBezTo>
                  <a:pt x="760" y="245"/>
                  <a:pt x="760" y="245"/>
                  <a:pt x="760" y="245"/>
                </a:cubicBezTo>
                <a:cubicBezTo>
                  <a:pt x="742" y="258"/>
                  <a:pt x="742" y="258"/>
                  <a:pt x="742" y="258"/>
                </a:cubicBezTo>
                <a:cubicBezTo>
                  <a:pt x="737" y="260"/>
                  <a:pt x="737" y="260"/>
                  <a:pt x="737" y="260"/>
                </a:cubicBezTo>
                <a:cubicBezTo>
                  <a:pt x="729" y="265"/>
                  <a:pt x="729" y="265"/>
                  <a:pt x="729" y="265"/>
                </a:cubicBezTo>
                <a:cubicBezTo>
                  <a:pt x="729" y="263"/>
                  <a:pt x="739" y="261"/>
                  <a:pt x="725" y="267"/>
                </a:cubicBezTo>
                <a:cubicBezTo>
                  <a:pt x="722" y="270"/>
                  <a:pt x="722" y="270"/>
                  <a:pt x="722" y="270"/>
                </a:cubicBezTo>
                <a:cubicBezTo>
                  <a:pt x="725" y="271"/>
                  <a:pt x="725" y="271"/>
                  <a:pt x="725" y="271"/>
                </a:cubicBezTo>
                <a:cubicBezTo>
                  <a:pt x="723" y="269"/>
                  <a:pt x="724" y="272"/>
                  <a:pt x="721" y="273"/>
                </a:cubicBezTo>
                <a:cubicBezTo>
                  <a:pt x="720" y="272"/>
                  <a:pt x="720" y="272"/>
                  <a:pt x="720" y="272"/>
                </a:cubicBezTo>
                <a:cubicBezTo>
                  <a:pt x="714" y="277"/>
                  <a:pt x="714" y="277"/>
                  <a:pt x="714" y="277"/>
                </a:cubicBezTo>
                <a:cubicBezTo>
                  <a:pt x="712" y="278"/>
                  <a:pt x="713" y="273"/>
                  <a:pt x="709" y="281"/>
                </a:cubicBezTo>
                <a:cubicBezTo>
                  <a:pt x="710" y="283"/>
                  <a:pt x="710" y="283"/>
                  <a:pt x="710" y="283"/>
                </a:cubicBezTo>
                <a:cubicBezTo>
                  <a:pt x="706" y="286"/>
                  <a:pt x="706" y="286"/>
                  <a:pt x="706" y="286"/>
                </a:cubicBezTo>
                <a:cubicBezTo>
                  <a:pt x="707" y="281"/>
                  <a:pt x="707" y="281"/>
                  <a:pt x="707" y="281"/>
                </a:cubicBezTo>
                <a:cubicBezTo>
                  <a:pt x="705" y="282"/>
                  <a:pt x="705" y="282"/>
                  <a:pt x="705" y="282"/>
                </a:cubicBezTo>
                <a:cubicBezTo>
                  <a:pt x="702" y="286"/>
                  <a:pt x="702" y="286"/>
                  <a:pt x="702" y="286"/>
                </a:cubicBezTo>
                <a:cubicBezTo>
                  <a:pt x="704" y="289"/>
                  <a:pt x="704" y="289"/>
                  <a:pt x="704" y="289"/>
                </a:cubicBezTo>
                <a:cubicBezTo>
                  <a:pt x="700" y="291"/>
                  <a:pt x="700" y="291"/>
                  <a:pt x="700" y="291"/>
                </a:cubicBezTo>
                <a:cubicBezTo>
                  <a:pt x="697" y="292"/>
                  <a:pt x="697" y="292"/>
                  <a:pt x="697" y="292"/>
                </a:cubicBezTo>
                <a:cubicBezTo>
                  <a:pt x="682" y="302"/>
                  <a:pt x="682" y="302"/>
                  <a:pt x="682" y="302"/>
                </a:cubicBezTo>
                <a:cubicBezTo>
                  <a:pt x="680" y="304"/>
                  <a:pt x="680" y="304"/>
                  <a:pt x="680" y="304"/>
                </a:cubicBezTo>
                <a:cubicBezTo>
                  <a:pt x="685" y="303"/>
                  <a:pt x="685" y="303"/>
                  <a:pt x="685" y="303"/>
                </a:cubicBezTo>
                <a:cubicBezTo>
                  <a:pt x="696" y="297"/>
                  <a:pt x="696" y="297"/>
                  <a:pt x="696" y="297"/>
                </a:cubicBezTo>
                <a:cubicBezTo>
                  <a:pt x="697" y="295"/>
                  <a:pt x="697" y="295"/>
                  <a:pt x="697" y="295"/>
                </a:cubicBezTo>
                <a:cubicBezTo>
                  <a:pt x="703" y="292"/>
                  <a:pt x="703" y="292"/>
                  <a:pt x="703" y="292"/>
                </a:cubicBezTo>
                <a:cubicBezTo>
                  <a:pt x="708" y="292"/>
                  <a:pt x="708" y="292"/>
                  <a:pt x="708" y="292"/>
                </a:cubicBezTo>
                <a:cubicBezTo>
                  <a:pt x="715" y="287"/>
                  <a:pt x="715" y="287"/>
                  <a:pt x="715" y="287"/>
                </a:cubicBezTo>
                <a:cubicBezTo>
                  <a:pt x="719" y="287"/>
                  <a:pt x="719" y="287"/>
                  <a:pt x="719" y="287"/>
                </a:cubicBezTo>
                <a:cubicBezTo>
                  <a:pt x="720" y="283"/>
                  <a:pt x="720" y="283"/>
                  <a:pt x="720" y="283"/>
                </a:cubicBezTo>
                <a:cubicBezTo>
                  <a:pt x="728" y="280"/>
                  <a:pt x="728" y="280"/>
                  <a:pt x="728" y="280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2" y="276"/>
                  <a:pt x="726" y="281"/>
                  <a:pt x="733" y="275"/>
                </a:cubicBezTo>
                <a:cubicBezTo>
                  <a:pt x="736" y="277"/>
                  <a:pt x="736" y="277"/>
                  <a:pt x="736" y="277"/>
                </a:cubicBezTo>
                <a:cubicBezTo>
                  <a:pt x="738" y="275"/>
                  <a:pt x="738" y="275"/>
                  <a:pt x="738" y="275"/>
                </a:cubicBezTo>
                <a:cubicBezTo>
                  <a:pt x="735" y="274"/>
                  <a:pt x="735" y="274"/>
                  <a:pt x="735" y="274"/>
                </a:cubicBezTo>
                <a:cubicBezTo>
                  <a:pt x="737" y="272"/>
                  <a:pt x="737" y="272"/>
                  <a:pt x="737" y="272"/>
                </a:cubicBezTo>
                <a:cubicBezTo>
                  <a:pt x="738" y="274"/>
                  <a:pt x="738" y="274"/>
                  <a:pt x="738" y="274"/>
                </a:cubicBezTo>
                <a:cubicBezTo>
                  <a:pt x="743" y="272"/>
                  <a:pt x="743" y="272"/>
                  <a:pt x="743" y="272"/>
                </a:cubicBezTo>
                <a:cubicBezTo>
                  <a:pt x="746" y="268"/>
                  <a:pt x="746" y="268"/>
                  <a:pt x="746" y="268"/>
                </a:cubicBezTo>
                <a:cubicBezTo>
                  <a:pt x="749" y="268"/>
                  <a:pt x="749" y="268"/>
                  <a:pt x="749" y="268"/>
                </a:cubicBezTo>
                <a:cubicBezTo>
                  <a:pt x="751" y="264"/>
                  <a:pt x="751" y="264"/>
                  <a:pt x="751" y="264"/>
                </a:cubicBezTo>
                <a:cubicBezTo>
                  <a:pt x="756" y="263"/>
                  <a:pt x="756" y="263"/>
                  <a:pt x="756" y="263"/>
                </a:cubicBezTo>
                <a:cubicBezTo>
                  <a:pt x="757" y="260"/>
                  <a:pt x="757" y="260"/>
                  <a:pt x="757" y="260"/>
                </a:cubicBezTo>
                <a:cubicBezTo>
                  <a:pt x="765" y="257"/>
                  <a:pt x="765" y="257"/>
                  <a:pt x="765" y="257"/>
                </a:cubicBezTo>
                <a:cubicBezTo>
                  <a:pt x="771" y="252"/>
                  <a:pt x="771" y="252"/>
                  <a:pt x="771" y="252"/>
                </a:cubicBezTo>
                <a:cubicBezTo>
                  <a:pt x="771" y="251"/>
                  <a:pt x="762" y="260"/>
                  <a:pt x="775" y="250"/>
                </a:cubicBezTo>
                <a:cubicBezTo>
                  <a:pt x="774" y="253"/>
                  <a:pt x="774" y="253"/>
                  <a:pt x="774" y="253"/>
                </a:cubicBezTo>
                <a:cubicBezTo>
                  <a:pt x="775" y="254"/>
                  <a:pt x="775" y="254"/>
                  <a:pt x="775" y="254"/>
                </a:cubicBezTo>
                <a:cubicBezTo>
                  <a:pt x="776" y="252"/>
                  <a:pt x="776" y="252"/>
                  <a:pt x="776" y="252"/>
                </a:cubicBezTo>
                <a:cubicBezTo>
                  <a:pt x="781" y="254"/>
                  <a:pt x="781" y="254"/>
                  <a:pt x="781" y="254"/>
                </a:cubicBezTo>
                <a:cubicBezTo>
                  <a:pt x="781" y="250"/>
                  <a:pt x="781" y="250"/>
                  <a:pt x="781" y="250"/>
                </a:cubicBezTo>
                <a:cubicBezTo>
                  <a:pt x="779" y="248"/>
                  <a:pt x="779" y="248"/>
                  <a:pt x="779" y="248"/>
                </a:cubicBezTo>
                <a:cubicBezTo>
                  <a:pt x="779" y="247"/>
                  <a:pt x="771" y="254"/>
                  <a:pt x="781" y="246"/>
                </a:cubicBezTo>
                <a:cubicBezTo>
                  <a:pt x="791" y="238"/>
                  <a:pt x="791" y="238"/>
                  <a:pt x="791" y="238"/>
                </a:cubicBezTo>
                <a:cubicBezTo>
                  <a:pt x="795" y="237"/>
                  <a:pt x="795" y="237"/>
                  <a:pt x="795" y="237"/>
                </a:cubicBezTo>
                <a:cubicBezTo>
                  <a:pt x="798" y="233"/>
                  <a:pt x="798" y="233"/>
                  <a:pt x="798" y="233"/>
                </a:cubicBezTo>
                <a:cubicBezTo>
                  <a:pt x="801" y="233"/>
                  <a:pt x="801" y="233"/>
                  <a:pt x="801" y="233"/>
                </a:cubicBezTo>
                <a:cubicBezTo>
                  <a:pt x="801" y="231"/>
                  <a:pt x="801" y="231"/>
                  <a:pt x="801" y="231"/>
                </a:cubicBezTo>
                <a:cubicBezTo>
                  <a:pt x="802" y="226"/>
                  <a:pt x="808" y="235"/>
                  <a:pt x="808" y="227"/>
                </a:cubicBezTo>
                <a:cubicBezTo>
                  <a:pt x="809" y="224"/>
                  <a:pt x="809" y="224"/>
                  <a:pt x="809" y="224"/>
                </a:cubicBezTo>
                <a:cubicBezTo>
                  <a:pt x="812" y="224"/>
                  <a:pt x="812" y="224"/>
                  <a:pt x="812" y="224"/>
                </a:cubicBezTo>
                <a:cubicBezTo>
                  <a:pt x="811" y="225"/>
                  <a:pt x="811" y="225"/>
                  <a:pt x="811" y="225"/>
                </a:cubicBezTo>
                <a:cubicBezTo>
                  <a:pt x="812" y="225"/>
                  <a:pt x="810" y="222"/>
                  <a:pt x="812" y="226"/>
                </a:cubicBezTo>
                <a:cubicBezTo>
                  <a:pt x="814" y="224"/>
                  <a:pt x="814" y="224"/>
                  <a:pt x="814" y="224"/>
                </a:cubicBezTo>
                <a:cubicBezTo>
                  <a:pt x="813" y="223"/>
                  <a:pt x="813" y="223"/>
                  <a:pt x="813" y="223"/>
                </a:cubicBezTo>
                <a:cubicBezTo>
                  <a:pt x="821" y="216"/>
                  <a:pt x="821" y="216"/>
                  <a:pt x="821" y="216"/>
                </a:cubicBezTo>
                <a:cubicBezTo>
                  <a:pt x="824" y="215"/>
                  <a:pt x="824" y="215"/>
                  <a:pt x="824" y="215"/>
                </a:cubicBezTo>
                <a:cubicBezTo>
                  <a:pt x="826" y="212"/>
                  <a:pt x="826" y="212"/>
                  <a:pt x="826" y="212"/>
                </a:cubicBezTo>
                <a:cubicBezTo>
                  <a:pt x="828" y="213"/>
                  <a:pt x="831" y="208"/>
                  <a:pt x="833" y="212"/>
                </a:cubicBezTo>
                <a:cubicBezTo>
                  <a:pt x="833" y="206"/>
                  <a:pt x="833" y="206"/>
                  <a:pt x="833" y="206"/>
                </a:cubicBezTo>
                <a:cubicBezTo>
                  <a:pt x="834" y="203"/>
                  <a:pt x="835" y="211"/>
                  <a:pt x="839" y="203"/>
                </a:cubicBezTo>
                <a:cubicBezTo>
                  <a:pt x="841" y="203"/>
                  <a:pt x="841" y="203"/>
                  <a:pt x="841" y="203"/>
                </a:cubicBezTo>
                <a:cubicBezTo>
                  <a:pt x="841" y="204"/>
                  <a:pt x="841" y="204"/>
                  <a:pt x="841" y="204"/>
                </a:cubicBezTo>
                <a:cubicBezTo>
                  <a:pt x="843" y="203"/>
                  <a:pt x="843" y="203"/>
                  <a:pt x="843" y="203"/>
                </a:cubicBezTo>
                <a:cubicBezTo>
                  <a:pt x="841" y="201"/>
                  <a:pt x="841" y="201"/>
                  <a:pt x="841" y="201"/>
                </a:cubicBezTo>
                <a:cubicBezTo>
                  <a:pt x="841" y="199"/>
                  <a:pt x="841" y="199"/>
                  <a:pt x="841" y="199"/>
                </a:cubicBezTo>
                <a:cubicBezTo>
                  <a:pt x="846" y="198"/>
                  <a:pt x="846" y="198"/>
                  <a:pt x="846" y="198"/>
                </a:cubicBezTo>
                <a:cubicBezTo>
                  <a:pt x="846" y="196"/>
                  <a:pt x="846" y="196"/>
                  <a:pt x="846" y="196"/>
                </a:cubicBezTo>
                <a:cubicBezTo>
                  <a:pt x="851" y="198"/>
                  <a:pt x="851" y="198"/>
                  <a:pt x="851" y="198"/>
                </a:cubicBezTo>
                <a:cubicBezTo>
                  <a:pt x="852" y="197"/>
                  <a:pt x="848" y="201"/>
                  <a:pt x="853" y="197"/>
                </a:cubicBezTo>
                <a:cubicBezTo>
                  <a:pt x="850" y="194"/>
                  <a:pt x="850" y="194"/>
                  <a:pt x="850" y="194"/>
                </a:cubicBezTo>
                <a:cubicBezTo>
                  <a:pt x="859" y="189"/>
                  <a:pt x="859" y="189"/>
                  <a:pt x="859" y="189"/>
                </a:cubicBezTo>
                <a:cubicBezTo>
                  <a:pt x="859" y="185"/>
                  <a:pt x="859" y="185"/>
                  <a:pt x="859" y="185"/>
                </a:cubicBezTo>
                <a:cubicBezTo>
                  <a:pt x="865" y="183"/>
                  <a:pt x="865" y="183"/>
                  <a:pt x="865" y="183"/>
                </a:cubicBezTo>
                <a:cubicBezTo>
                  <a:pt x="866" y="180"/>
                  <a:pt x="866" y="180"/>
                  <a:pt x="866" y="180"/>
                </a:cubicBezTo>
                <a:cubicBezTo>
                  <a:pt x="872" y="177"/>
                  <a:pt x="872" y="177"/>
                  <a:pt x="872" y="177"/>
                </a:cubicBezTo>
                <a:cubicBezTo>
                  <a:pt x="879" y="178"/>
                  <a:pt x="879" y="178"/>
                  <a:pt x="879" y="178"/>
                </a:cubicBezTo>
                <a:cubicBezTo>
                  <a:pt x="880" y="178"/>
                  <a:pt x="880" y="178"/>
                  <a:pt x="880" y="178"/>
                </a:cubicBezTo>
                <a:cubicBezTo>
                  <a:pt x="879" y="181"/>
                  <a:pt x="879" y="181"/>
                  <a:pt x="879" y="181"/>
                </a:cubicBezTo>
                <a:cubicBezTo>
                  <a:pt x="875" y="180"/>
                  <a:pt x="875" y="180"/>
                  <a:pt x="875" y="180"/>
                </a:cubicBezTo>
                <a:cubicBezTo>
                  <a:pt x="872" y="182"/>
                  <a:pt x="872" y="182"/>
                  <a:pt x="872" y="182"/>
                </a:cubicBezTo>
                <a:cubicBezTo>
                  <a:pt x="874" y="188"/>
                  <a:pt x="871" y="180"/>
                  <a:pt x="879" y="183"/>
                </a:cubicBezTo>
                <a:cubicBezTo>
                  <a:pt x="879" y="184"/>
                  <a:pt x="879" y="184"/>
                  <a:pt x="879" y="184"/>
                </a:cubicBezTo>
                <a:cubicBezTo>
                  <a:pt x="880" y="185"/>
                  <a:pt x="880" y="185"/>
                  <a:pt x="880" y="185"/>
                </a:cubicBezTo>
                <a:cubicBezTo>
                  <a:pt x="881" y="185"/>
                  <a:pt x="887" y="190"/>
                  <a:pt x="882" y="182"/>
                </a:cubicBezTo>
                <a:cubicBezTo>
                  <a:pt x="887" y="182"/>
                  <a:pt x="887" y="182"/>
                  <a:pt x="887" y="182"/>
                </a:cubicBezTo>
                <a:cubicBezTo>
                  <a:pt x="885" y="183"/>
                  <a:pt x="885" y="183"/>
                  <a:pt x="885" y="183"/>
                </a:cubicBezTo>
                <a:cubicBezTo>
                  <a:pt x="884" y="187"/>
                  <a:pt x="884" y="187"/>
                  <a:pt x="884" y="187"/>
                </a:cubicBezTo>
                <a:cubicBezTo>
                  <a:pt x="883" y="187"/>
                  <a:pt x="886" y="188"/>
                  <a:pt x="882" y="187"/>
                </a:cubicBezTo>
                <a:cubicBezTo>
                  <a:pt x="881" y="188"/>
                  <a:pt x="881" y="188"/>
                  <a:pt x="881" y="188"/>
                </a:cubicBezTo>
                <a:cubicBezTo>
                  <a:pt x="882" y="191"/>
                  <a:pt x="882" y="191"/>
                  <a:pt x="882" y="191"/>
                </a:cubicBezTo>
                <a:cubicBezTo>
                  <a:pt x="882" y="194"/>
                  <a:pt x="882" y="194"/>
                  <a:pt x="882" y="194"/>
                </a:cubicBezTo>
                <a:cubicBezTo>
                  <a:pt x="881" y="194"/>
                  <a:pt x="881" y="194"/>
                  <a:pt x="881" y="194"/>
                </a:cubicBezTo>
                <a:cubicBezTo>
                  <a:pt x="881" y="197"/>
                  <a:pt x="881" y="197"/>
                  <a:pt x="881" y="197"/>
                </a:cubicBezTo>
                <a:cubicBezTo>
                  <a:pt x="883" y="199"/>
                  <a:pt x="883" y="199"/>
                  <a:pt x="883" y="199"/>
                </a:cubicBezTo>
                <a:cubicBezTo>
                  <a:pt x="886" y="193"/>
                  <a:pt x="886" y="193"/>
                  <a:pt x="886" y="193"/>
                </a:cubicBezTo>
                <a:cubicBezTo>
                  <a:pt x="891" y="195"/>
                  <a:pt x="891" y="195"/>
                  <a:pt x="891" y="195"/>
                </a:cubicBezTo>
                <a:cubicBezTo>
                  <a:pt x="889" y="198"/>
                  <a:pt x="889" y="198"/>
                  <a:pt x="889" y="198"/>
                </a:cubicBezTo>
                <a:cubicBezTo>
                  <a:pt x="884" y="198"/>
                  <a:pt x="884" y="198"/>
                  <a:pt x="884" y="198"/>
                </a:cubicBezTo>
                <a:cubicBezTo>
                  <a:pt x="884" y="199"/>
                  <a:pt x="887" y="195"/>
                  <a:pt x="884" y="200"/>
                </a:cubicBezTo>
                <a:cubicBezTo>
                  <a:pt x="882" y="198"/>
                  <a:pt x="882" y="198"/>
                  <a:pt x="882" y="198"/>
                </a:cubicBezTo>
                <a:cubicBezTo>
                  <a:pt x="876" y="201"/>
                  <a:pt x="876" y="201"/>
                  <a:pt x="876" y="201"/>
                </a:cubicBezTo>
                <a:cubicBezTo>
                  <a:pt x="873" y="201"/>
                  <a:pt x="873" y="201"/>
                  <a:pt x="873" y="201"/>
                </a:cubicBezTo>
                <a:cubicBezTo>
                  <a:pt x="873" y="205"/>
                  <a:pt x="873" y="205"/>
                  <a:pt x="873" y="205"/>
                </a:cubicBezTo>
                <a:cubicBezTo>
                  <a:pt x="869" y="206"/>
                  <a:pt x="869" y="206"/>
                  <a:pt x="869" y="206"/>
                </a:cubicBezTo>
                <a:cubicBezTo>
                  <a:pt x="867" y="208"/>
                  <a:pt x="867" y="208"/>
                  <a:pt x="867" y="208"/>
                </a:cubicBezTo>
                <a:cubicBezTo>
                  <a:pt x="861" y="209"/>
                  <a:pt x="861" y="209"/>
                  <a:pt x="861" y="209"/>
                </a:cubicBezTo>
                <a:cubicBezTo>
                  <a:pt x="861" y="211"/>
                  <a:pt x="861" y="211"/>
                  <a:pt x="861" y="211"/>
                </a:cubicBezTo>
                <a:cubicBezTo>
                  <a:pt x="852" y="216"/>
                  <a:pt x="852" y="216"/>
                  <a:pt x="852" y="216"/>
                </a:cubicBezTo>
                <a:cubicBezTo>
                  <a:pt x="854" y="212"/>
                  <a:pt x="854" y="212"/>
                  <a:pt x="854" y="212"/>
                </a:cubicBezTo>
                <a:cubicBezTo>
                  <a:pt x="855" y="212"/>
                  <a:pt x="854" y="215"/>
                  <a:pt x="851" y="213"/>
                </a:cubicBezTo>
                <a:cubicBezTo>
                  <a:pt x="851" y="212"/>
                  <a:pt x="858" y="218"/>
                  <a:pt x="851" y="210"/>
                </a:cubicBezTo>
                <a:cubicBezTo>
                  <a:pt x="846" y="212"/>
                  <a:pt x="846" y="212"/>
                  <a:pt x="846" y="212"/>
                </a:cubicBezTo>
                <a:cubicBezTo>
                  <a:pt x="845" y="213"/>
                  <a:pt x="845" y="213"/>
                  <a:pt x="845" y="213"/>
                </a:cubicBezTo>
                <a:cubicBezTo>
                  <a:pt x="851" y="214"/>
                  <a:pt x="851" y="214"/>
                  <a:pt x="851" y="214"/>
                </a:cubicBezTo>
                <a:cubicBezTo>
                  <a:pt x="847" y="219"/>
                  <a:pt x="847" y="219"/>
                  <a:pt x="847" y="219"/>
                </a:cubicBezTo>
                <a:cubicBezTo>
                  <a:pt x="847" y="221"/>
                  <a:pt x="847" y="221"/>
                  <a:pt x="847" y="221"/>
                </a:cubicBezTo>
                <a:cubicBezTo>
                  <a:pt x="851" y="220"/>
                  <a:pt x="851" y="220"/>
                  <a:pt x="851" y="220"/>
                </a:cubicBezTo>
                <a:cubicBezTo>
                  <a:pt x="848" y="223"/>
                  <a:pt x="848" y="223"/>
                  <a:pt x="848" y="223"/>
                </a:cubicBezTo>
                <a:cubicBezTo>
                  <a:pt x="844" y="224"/>
                  <a:pt x="844" y="224"/>
                  <a:pt x="844" y="224"/>
                </a:cubicBezTo>
                <a:cubicBezTo>
                  <a:pt x="839" y="222"/>
                  <a:pt x="839" y="222"/>
                  <a:pt x="839" y="222"/>
                </a:cubicBezTo>
                <a:cubicBezTo>
                  <a:pt x="841" y="220"/>
                  <a:pt x="841" y="220"/>
                  <a:pt x="841" y="220"/>
                </a:cubicBezTo>
                <a:cubicBezTo>
                  <a:pt x="843" y="218"/>
                  <a:pt x="843" y="218"/>
                  <a:pt x="843" y="218"/>
                </a:cubicBezTo>
                <a:cubicBezTo>
                  <a:pt x="841" y="218"/>
                  <a:pt x="841" y="218"/>
                  <a:pt x="841" y="218"/>
                </a:cubicBezTo>
                <a:cubicBezTo>
                  <a:pt x="831" y="225"/>
                  <a:pt x="831" y="225"/>
                  <a:pt x="831" y="225"/>
                </a:cubicBezTo>
                <a:cubicBezTo>
                  <a:pt x="829" y="225"/>
                  <a:pt x="842" y="223"/>
                  <a:pt x="827" y="227"/>
                </a:cubicBezTo>
                <a:cubicBezTo>
                  <a:pt x="821" y="234"/>
                  <a:pt x="821" y="234"/>
                  <a:pt x="821" y="234"/>
                </a:cubicBezTo>
                <a:cubicBezTo>
                  <a:pt x="808" y="242"/>
                  <a:pt x="808" y="242"/>
                  <a:pt x="808" y="242"/>
                </a:cubicBezTo>
                <a:cubicBezTo>
                  <a:pt x="807" y="243"/>
                  <a:pt x="807" y="243"/>
                  <a:pt x="807" y="243"/>
                </a:cubicBezTo>
                <a:cubicBezTo>
                  <a:pt x="808" y="242"/>
                  <a:pt x="808" y="244"/>
                  <a:pt x="809" y="243"/>
                </a:cubicBezTo>
                <a:cubicBezTo>
                  <a:pt x="793" y="254"/>
                  <a:pt x="793" y="254"/>
                  <a:pt x="793" y="254"/>
                </a:cubicBezTo>
                <a:cubicBezTo>
                  <a:pt x="791" y="255"/>
                  <a:pt x="791" y="255"/>
                  <a:pt x="791" y="255"/>
                </a:cubicBezTo>
                <a:cubicBezTo>
                  <a:pt x="792" y="259"/>
                  <a:pt x="792" y="259"/>
                  <a:pt x="792" y="259"/>
                </a:cubicBezTo>
                <a:cubicBezTo>
                  <a:pt x="793" y="259"/>
                  <a:pt x="787" y="261"/>
                  <a:pt x="793" y="258"/>
                </a:cubicBezTo>
                <a:cubicBezTo>
                  <a:pt x="793" y="256"/>
                  <a:pt x="793" y="256"/>
                  <a:pt x="793" y="256"/>
                </a:cubicBezTo>
                <a:cubicBezTo>
                  <a:pt x="793" y="255"/>
                  <a:pt x="786" y="262"/>
                  <a:pt x="797" y="256"/>
                </a:cubicBezTo>
                <a:cubicBezTo>
                  <a:pt x="797" y="254"/>
                  <a:pt x="797" y="254"/>
                  <a:pt x="797" y="254"/>
                </a:cubicBezTo>
                <a:cubicBezTo>
                  <a:pt x="806" y="250"/>
                  <a:pt x="806" y="250"/>
                  <a:pt x="806" y="250"/>
                </a:cubicBezTo>
                <a:cubicBezTo>
                  <a:pt x="812" y="242"/>
                  <a:pt x="812" y="242"/>
                  <a:pt x="812" y="242"/>
                </a:cubicBezTo>
                <a:cubicBezTo>
                  <a:pt x="824" y="234"/>
                  <a:pt x="824" y="234"/>
                  <a:pt x="824" y="234"/>
                </a:cubicBezTo>
                <a:cubicBezTo>
                  <a:pt x="823" y="234"/>
                  <a:pt x="823" y="234"/>
                  <a:pt x="823" y="234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31" y="227"/>
                  <a:pt x="831" y="227"/>
                  <a:pt x="831" y="227"/>
                </a:cubicBezTo>
                <a:cubicBezTo>
                  <a:pt x="837" y="224"/>
                  <a:pt x="837" y="224"/>
                  <a:pt x="837" y="224"/>
                </a:cubicBezTo>
                <a:cubicBezTo>
                  <a:pt x="838" y="227"/>
                  <a:pt x="846" y="216"/>
                  <a:pt x="837" y="229"/>
                </a:cubicBezTo>
                <a:cubicBezTo>
                  <a:pt x="838" y="229"/>
                  <a:pt x="838" y="229"/>
                  <a:pt x="838" y="229"/>
                </a:cubicBezTo>
                <a:cubicBezTo>
                  <a:pt x="837" y="231"/>
                  <a:pt x="837" y="231"/>
                  <a:pt x="837" y="231"/>
                </a:cubicBezTo>
                <a:cubicBezTo>
                  <a:pt x="834" y="232"/>
                  <a:pt x="834" y="232"/>
                  <a:pt x="834" y="232"/>
                </a:cubicBezTo>
                <a:cubicBezTo>
                  <a:pt x="829" y="231"/>
                  <a:pt x="829" y="231"/>
                  <a:pt x="829" y="231"/>
                </a:cubicBezTo>
                <a:cubicBezTo>
                  <a:pt x="827" y="233"/>
                  <a:pt x="827" y="233"/>
                  <a:pt x="827" y="233"/>
                </a:cubicBezTo>
                <a:cubicBezTo>
                  <a:pt x="830" y="235"/>
                  <a:pt x="830" y="235"/>
                  <a:pt x="830" y="235"/>
                </a:cubicBezTo>
                <a:cubicBezTo>
                  <a:pt x="833" y="235"/>
                  <a:pt x="833" y="235"/>
                  <a:pt x="833" y="235"/>
                </a:cubicBezTo>
                <a:cubicBezTo>
                  <a:pt x="823" y="238"/>
                  <a:pt x="823" y="238"/>
                  <a:pt x="823" y="238"/>
                </a:cubicBezTo>
                <a:cubicBezTo>
                  <a:pt x="823" y="240"/>
                  <a:pt x="823" y="240"/>
                  <a:pt x="823" y="240"/>
                </a:cubicBezTo>
                <a:cubicBezTo>
                  <a:pt x="822" y="241"/>
                  <a:pt x="830" y="241"/>
                  <a:pt x="821" y="240"/>
                </a:cubicBezTo>
                <a:cubicBezTo>
                  <a:pt x="814" y="242"/>
                  <a:pt x="814" y="242"/>
                  <a:pt x="814" y="242"/>
                </a:cubicBezTo>
                <a:cubicBezTo>
                  <a:pt x="818" y="243"/>
                  <a:pt x="818" y="243"/>
                  <a:pt x="818" y="243"/>
                </a:cubicBezTo>
                <a:cubicBezTo>
                  <a:pt x="818" y="244"/>
                  <a:pt x="818" y="245"/>
                  <a:pt x="816" y="244"/>
                </a:cubicBezTo>
                <a:cubicBezTo>
                  <a:pt x="817" y="244"/>
                  <a:pt x="820" y="241"/>
                  <a:pt x="817" y="247"/>
                </a:cubicBezTo>
                <a:cubicBezTo>
                  <a:pt x="818" y="246"/>
                  <a:pt x="822" y="242"/>
                  <a:pt x="813" y="246"/>
                </a:cubicBezTo>
                <a:cubicBezTo>
                  <a:pt x="812" y="246"/>
                  <a:pt x="812" y="246"/>
                  <a:pt x="812" y="246"/>
                </a:cubicBezTo>
                <a:cubicBezTo>
                  <a:pt x="815" y="248"/>
                  <a:pt x="815" y="248"/>
                  <a:pt x="815" y="248"/>
                </a:cubicBezTo>
                <a:cubicBezTo>
                  <a:pt x="810" y="248"/>
                  <a:pt x="810" y="248"/>
                  <a:pt x="810" y="248"/>
                </a:cubicBezTo>
                <a:cubicBezTo>
                  <a:pt x="803" y="254"/>
                  <a:pt x="803" y="254"/>
                  <a:pt x="803" y="254"/>
                </a:cubicBezTo>
                <a:cubicBezTo>
                  <a:pt x="803" y="255"/>
                  <a:pt x="803" y="255"/>
                  <a:pt x="803" y="255"/>
                </a:cubicBezTo>
                <a:cubicBezTo>
                  <a:pt x="802" y="255"/>
                  <a:pt x="802" y="255"/>
                  <a:pt x="802" y="255"/>
                </a:cubicBezTo>
                <a:cubicBezTo>
                  <a:pt x="800" y="256"/>
                  <a:pt x="795" y="255"/>
                  <a:pt x="798" y="259"/>
                </a:cubicBezTo>
                <a:cubicBezTo>
                  <a:pt x="795" y="261"/>
                  <a:pt x="795" y="261"/>
                  <a:pt x="795" y="261"/>
                </a:cubicBezTo>
                <a:cubicBezTo>
                  <a:pt x="795" y="263"/>
                  <a:pt x="795" y="263"/>
                  <a:pt x="795" y="263"/>
                </a:cubicBezTo>
                <a:cubicBezTo>
                  <a:pt x="792" y="263"/>
                  <a:pt x="792" y="263"/>
                  <a:pt x="792" y="263"/>
                </a:cubicBezTo>
                <a:cubicBezTo>
                  <a:pt x="792" y="264"/>
                  <a:pt x="792" y="264"/>
                  <a:pt x="792" y="264"/>
                </a:cubicBezTo>
                <a:cubicBezTo>
                  <a:pt x="785" y="269"/>
                  <a:pt x="785" y="269"/>
                  <a:pt x="785" y="269"/>
                </a:cubicBezTo>
                <a:cubicBezTo>
                  <a:pt x="784" y="272"/>
                  <a:pt x="784" y="272"/>
                  <a:pt x="784" y="272"/>
                </a:cubicBezTo>
                <a:cubicBezTo>
                  <a:pt x="776" y="276"/>
                  <a:pt x="776" y="276"/>
                  <a:pt x="776" y="276"/>
                </a:cubicBezTo>
                <a:cubicBezTo>
                  <a:pt x="775" y="277"/>
                  <a:pt x="775" y="277"/>
                  <a:pt x="775" y="277"/>
                </a:cubicBezTo>
                <a:cubicBezTo>
                  <a:pt x="777" y="278"/>
                  <a:pt x="777" y="278"/>
                  <a:pt x="777" y="278"/>
                </a:cubicBezTo>
                <a:cubicBezTo>
                  <a:pt x="775" y="278"/>
                  <a:pt x="775" y="278"/>
                  <a:pt x="775" y="278"/>
                </a:cubicBezTo>
                <a:cubicBezTo>
                  <a:pt x="758" y="290"/>
                  <a:pt x="758" y="290"/>
                  <a:pt x="758" y="290"/>
                </a:cubicBezTo>
                <a:cubicBezTo>
                  <a:pt x="754" y="294"/>
                  <a:pt x="754" y="294"/>
                  <a:pt x="754" y="294"/>
                </a:cubicBezTo>
                <a:cubicBezTo>
                  <a:pt x="747" y="298"/>
                  <a:pt x="747" y="298"/>
                  <a:pt x="747" y="298"/>
                </a:cubicBezTo>
                <a:cubicBezTo>
                  <a:pt x="745" y="300"/>
                  <a:pt x="745" y="300"/>
                  <a:pt x="745" y="300"/>
                </a:cubicBezTo>
                <a:cubicBezTo>
                  <a:pt x="746" y="301"/>
                  <a:pt x="746" y="301"/>
                  <a:pt x="746" y="301"/>
                </a:cubicBezTo>
                <a:cubicBezTo>
                  <a:pt x="747" y="300"/>
                  <a:pt x="747" y="300"/>
                  <a:pt x="747" y="300"/>
                </a:cubicBezTo>
                <a:cubicBezTo>
                  <a:pt x="748" y="301"/>
                  <a:pt x="748" y="301"/>
                  <a:pt x="748" y="301"/>
                </a:cubicBezTo>
                <a:cubicBezTo>
                  <a:pt x="763" y="293"/>
                  <a:pt x="763" y="293"/>
                  <a:pt x="763" y="293"/>
                </a:cubicBezTo>
                <a:cubicBezTo>
                  <a:pt x="766" y="293"/>
                  <a:pt x="766" y="293"/>
                  <a:pt x="766" y="293"/>
                </a:cubicBezTo>
                <a:cubicBezTo>
                  <a:pt x="784" y="281"/>
                  <a:pt x="784" y="281"/>
                  <a:pt x="784" y="281"/>
                </a:cubicBezTo>
                <a:cubicBezTo>
                  <a:pt x="784" y="278"/>
                  <a:pt x="787" y="284"/>
                  <a:pt x="787" y="280"/>
                </a:cubicBezTo>
                <a:cubicBezTo>
                  <a:pt x="802" y="271"/>
                  <a:pt x="802" y="271"/>
                  <a:pt x="802" y="271"/>
                </a:cubicBezTo>
                <a:cubicBezTo>
                  <a:pt x="793" y="280"/>
                  <a:pt x="793" y="280"/>
                  <a:pt x="793" y="280"/>
                </a:cubicBezTo>
                <a:cubicBezTo>
                  <a:pt x="790" y="283"/>
                  <a:pt x="790" y="283"/>
                  <a:pt x="790" y="283"/>
                </a:cubicBezTo>
                <a:cubicBezTo>
                  <a:pt x="799" y="282"/>
                  <a:pt x="799" y="282"/>
                  <a:pt x="799" y="282"/>
                </a:cubicBezTo>
                <a:cubicBezTo>
                  <a:pt x="800" y="281"/>
                  <a:pt x="801" y="287"/>
                  <a:pt x="802" y="279"/>
                </a:cubicBezTo>
                <a:cubicBezTo>
                  <a:pt x="805" y="281"/>
                  <a:pt x="805" y="281"/>
                  <a:pt x="805" y="281"/>
                </a:cubicBezTo>
                <a:cubicBezTo>
                  <a:pt x="797" y="286"/>
                  <a:pt x="797" y="286"/>
                  <a:pt x="797" y="286"/>
                </a:cubicBezTo>
                <a:cubicBezTo>
                  <a:pt x="797" y="287"/>
                  <a:pt x="797" y="287"/>
                  <a:pt x="797" y="287"/>
                </a:cubicBezTo>
                <a:cubicBezTo>
                  <a:pt x="793" y="290"/>
                  <a:pt x="793" y="290"/>
                  <a:pt x="793" y="290"/>
                </a:cubicBezTo>
                <a:cubicBezTo>
                  <a:pt x="793" y="291"/>
                  <a:pt x="793" y="291"/>
                  <a:pt x="793" y="291"/>
                </a:cubicBezTo>
                <a:cubicBezTo>
                  <a:pt x="792" y="290"/>
                  <a:pt x="792" y="290"/>
                  <a:pt x="792" y="290"/>
                </a:cubicBezTo>
                <a:cubicBezTo>
                  <a:pt x="790" y="290"/>
                  <a:pt x="790" y="290"/>
                  <a:pt x="790" y="290"/>
                </a:cubicBezTo>
                <a:cubicBezTo>
                  <a:pt x="789" y="292"/>
                  <a:pt x="789" y="292"/>
                  <a:pt x="789" y="292"/>
                </a:cubicBezTo>
                <a:cubicBezTo>
                  <a:pt x="790" y="292"/>
                  <a:pt x="790" y="292"/>
                  <a:pt x="790" y="292"/>
                </a:cubicBezTo>
                <a:cubicBezTo>
                  <a:pt x="790" y="294"/>
                  <a:pt x="790" y="294"/>
                  <a:pt x="790" y="294"/>
                </a:cubicBezTo>
                <a:cubicBezTo>
                  <a:pt x="785" y="296"/>
                  <a:pt x="798" y="298"/>
                  <a:pt x="785" y="295"/>
                </a:cubicBezTo>
                <a:cubicBezTo>
                  <a:pt x="783" y="299"/>
                  <a:pt x="783" y="299"/>
                  <a:pt x="783" y="299"/>
                </a:cubicBezTo>
                <a:cubicBezTo>
                  <a:pt x="784" y="301"/>
                  <a:pt x="784" y="301"/>
                  <a:pt x="784" y="301"/>
                </a:cubicBezTo>
                <a:cubicBezTo>
                  <a:pt x="785" y="301"/>
                  <a:pt x="788" y="302"/>
                  <a:pt x="787" y="298"/>
                </a:cubicBezTo>
                <a:cubicBezTo>
                  <a:pt x="788" y="299"/>
                  <a:pt x="790" y="298"/>
                  <a:pt x="791" y="298"/>
                </a:cubicBezTo>
                <a:cubicBezTo>
                  <a:pt x="790" y="297"/>
                  <a:pt x="790" y="297"/>
                  <a:pt x="790" y="297"/>
                </a:cubicBezTo>
                <a:cubicBezTo>
                  <a:pt x="789" y="298"/>
                  <a:pt x="789" y="298"/>
                  <a:pt x="789" y="298"/>
                </a:cubicBezTo>
                <a:cubicBezTo>
                  <a:pt x="790" y="295"/>
                  <a:pt x="780" y="302"/>
                  <a:pt x="793" y="296"/>
                </a:cubicBezTo>
                <a:cubicBezTo>
                  <a:pt x="791" y="301"/>
                  <a:pt x="791" y="301"/>
                  <a:pt x="791" y="301"/>
                </a:cubicBezTo>
                <a:cubicBezTo>
                  <a:pt x="798" y="302"/>
                  <a:pt x="798" y="302"/>
                  <a:pt x="798" y="302"/>
                </a:cubicBezTo>
                <a:cubicBezTo>
                  <a:pt x="794" y="301"/>
                  <a:pt x="800" y="308"/>
                  <a:pt x="798" y="299"/>
                </a:cubicBezTo>
                <a:cubicBezTo>
                  <a:pt x="795" y="299"/>
                  <a:pt x="795" y="299"/>
                  <a:pt x="795" y="299"/>
                </a:cubicBezTo>
                <a:cubicBezTo>
                  <a:pt x="796" y="297"/>
                  <a:pt x="800" y="296"/>
                  <a:pt x="801" y="300"/>
                </a:cubicBezTo>
                <a:cubicBezTo>
                  <a:pt x="809" y="298"/>
                  <a:pt x="809" y="298"/>
                  <a:pt x="809" y="298"/>
                </a:cubicBezTo>
                <a:cubicBezTo>
                  <a:pt x="810" y="294"/>
                  <a:pt x="810" y="294"/>
                  <a:pt x="810" y="294"/>
                </a:cubicBezTo>
                <a:cubicBezTo>
                  <a:pt x="810" y="296"/>
                  <a:pt x="810" y="296"/>
                  <a:pt x="810" y="296"/>
                </a:cubicBezTo>
                <a:cubicBezTo>
                  <a:pt x="819" y="297"/>
                  <a:pt x="819" y="297"/>
                  <a:pt x="819" y="297"/>
                </a:cubicBezTo>
                <a:cubicBezTo>
                  <a:pt x="820" y="295"/>
                  <a:pt x="820" y="295"/>
                  <a:pt x="820" y="295"/>
                </a:cubicBezTo>
                <a:cubicBezTo>
                  <a:pt x="824" y="295"/>
                  <a:pt x="824" y="295"/>
                  <a:pt x="824" y="295"/>
                </a:cubicBezTo>
                <a:cubicBezTo>
                  <a:pt x="824" y="292"/>
                  <a:pt x="824" y="292"/>
                  <a:pt x="824" y="292"/>
                </a:cubicBezTo>
                <a:cubicBezTo>
                  <a:pt x="827" y="289"/>
                  <a:pt x="825" y="295"/>
                  <a:pt x="827" y="295"/>
                </a:cubicBezTo>
                <a:cubicBezTo>
                  <a:pt x="829" y="294"/>
                  <a:pt x="829" y="294"/>
                  <a:pt x="829" y="294"/>
                </a:cubicBezTo>
                <a:cubicBezTo>
                  <a:pt x="831" y="295"/>
                  <a:pt x="831" y="295"/>
                  <a:pt x="831" y="295"/>
                </a:cubicBezTo>
                <a:cubicBezTo>
                  <a:pt x="833" y="292"/>
                  <a:pt x="833" y="292"/>
                  <a:pt x="833" y="292"/>
                </a:cubicBezTo>
                <a:cubicBezTo>
                  <a:pt x="844" y="291"/>
                  <a:pt x="844" y="291"/>
                  <a:pt x="844" y="291"/>
                </a:cubicBezTo>
                <a:cubicBezTo>
                  <a:pt x="844" y="290"/>
                  <a:pt x="844" y="290"/>
                  <a:pt x="844" y="290"/>
                </a:cubicBezTo>
                <a:cubicBezTo>
                  <a:pt x="847" y="291"/>
                  <a:pt x="847" y="291"/>
                  <a:pt x="847" y="291"/>
                </a:cubicBezTo>
                <a:cubicBezTo>
                  <a:pt x="851" y="289"/>
                  <a:pt x="851" y="289"/>
                  <a:pt x="851" y="289"/>
                </a:cubicBezTo>
                <a:cubicBezTo>
                  <a:pt x="860" y="288"/>
                  <a:pt x="860" y="288"/>
                  <a:pt x="860" y="288"/>
                </a:cubicBezTo>
                <a:cubicBezTo>
                  <a:pt x="862" y="286"/>
                  <a:pt x="862" y="286"/>
                  <a:pt x="862" y="286"/>
                </a:cubicBezTo>
                <a:cubicBezTo>
                  <a:pt x="861" y="286"/>
                  <a:pt x="859" y="289"/>
                  <a:pt x="865" y="287"/>
                </a:cubicBezTo>
                <a:cubicBezTo>
                  <a:pt x="866" y="286"/>
                  <a:pt x="866" y="286"/>
                  <a:pt x="866" y="286"/>
                </a:cubicBezTo>
                <a:cubicBezTo>
                  <a:pt x="867" y="287"/>
                  <a:pt x="867" y="287"/>
                  <a:pt x="867" y="287"/>
                </a:cubicBezTo>
                <a:cubicBezTo>
                  <a:pt x="863" y="289"/>
                  <a:pt x="863" y="289"/>
                  <a:pt x="863" y="289"/>
                </a:cubicBezTo>
                <a:cubicBezTo>
                  <a:pt x="863" y="291"/>
                  <a:pt x="863" y="291"/>
                  <a:pt x="863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71" y="287"/>
                  <a:pt x="871" y="287"/>
                  <a:pt x="871" y="287"/>
                </a:cubicBezTo>
                <a:cubicBezTo>
                  <a:pt x="869" y="286"/>
                  <a:pt x="869" y="286"/>
                  <a:pt x="869" y="286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0" y="283"/>
                  <a:pt x="880" y="283"/>
                  <a:pt x="880" y="283"/>
                </a:cubicBezTo>
                <a:cubicBezTo>
                  <a:pt x="882" y="281"/>
                  <a:pt x="882" y="281"/>
                  <a:pt x="882" y="281"/>
                </a:cubicBezTo>
                <a:cubicBezTo>
                  <a:pt x="884" y="282"/>
                  <a:pt x="884" y="282"/>
                  <a:pt x="884" y="282"/>
                </a:cubicBezTo>
                <a:cubicBezTo>
                  <a:pt x="886" y="284"/>
                  <a:pt x="888" y="281"/>
                  <a:pt x="890" y="282"/>
                </a:cubicBezTo>
                <a:cubicBezTo>
                  <a:pt x="890" y="283"/>
                  <a:pt x="892" y="281"/>
                  <a:pt x="890" y="283"/>
                </a:cubicBezTo>
                <a:cubicBezTo>
                  <a:pt x="890" y="283"/>
                  <a:pt x="891" y="283"/>
                  <a:pt x="891" y="283"/>
                </a:cubicBezTo>
                <a:cubicBezTo>
                  <a:pt x="892" y="280"/>
                  <a:pt x="892" y="280"/>
                  <a:pt x="892" y="280"/>
                </a:cubicBezTo>
                <a:cubicBezTo>
                  <a:pt x="899" y="279"/>
                  <a:pt x="899" y="279"/>
                  <a:pt x="899" y="279"/>
                </a:cubicBezTo>
                <a:cubicBezTo>
                  <a:pt x="899" y="275"/>
                  <a:pt x="899" y="275"/>
                  <a:pt x="899" y="275"/>
                </a:cubicBezTo>
                <a:cubicBezTo>
                  <a:pt x="904" y="278"/>
                  <a:pt x="904" y="278"/>
                  <a:pt x="904" y="278"/>
                </a:cubicBezTo>
                <a:cubicBezTo>
                  <a:pt x="909" y="277"/>
                  <a:pt x="909" y="277"/>
                  <a:pt x="909" y="277"/>
                </a:cubicBezTo>
                <a:cubicBezTo>
                  <a:pt x="908" y="275"/>
                  <a:pt x="908" y="275"/>
                  <a:pt x="908" y="275"/>
                </a:cubicBezTo>
                <a:cubicBezTo>
                  <a:pt x="911" y="271"/>
                  <a:pt x="911" y="271"/>
                  <a:pt x="911" y="271"/>
                </a:cubicBezTo>
                <a:cubicBezTo>
                  <a:pt x="913" y="271"/>
                  <a:pt x="913" y="271"/>
                  <a:pt x="913" y="271"/>
                </a:cubicBezTo>
                <a:cubicBezTo>
                  <a:pt x="916" y="271"/>
                  <a:pt x="916" y="271"/>
                  <a:pt x="916" y="271"/>
                </a:cubicBezTo>
                <a:cubicBezTo>
                  <a:pt x="920" y="268"/>
                  <a:pt x="920" y="268"/>
                  <a:pt x="920" y="268"/>
                </a:cubicBezTo>
                <a:cubicBezTo>
                  <a:pt x="921" y="271"/>
                  <a:pt x="921" y="271"/>
                  <a:pt x="921" y="271"/>
                </a:cubicBezTo>
                <a:cubicBezTo>
                  <a:pt x="925" y="271"/>
                  <a:pt x="925" y="271"/>
                  <a:pt x="925" y="271"/>
                </a:cubicBezTo>
                <a:cubicBezTo>
                  <a:pt x="926" y="272"/>
                  <a:pt x="919" y="273"/>
                  <a:pt x="926" y="268"/>
                </a:cubicBezTo>
                <a:cubicBezTo>
                  <a:pt x="923" y="267"/>
                  <a:pt x="923" y="267"/>
                  <a:pt x="923" y="267"/>
                </a:cubicBezTo>
                <a:cubicBezTo>
                  <a:pt x="923" y="267"/>
                  <a:pt x="920" y="268"/>
                  <a:pt x="924" y="266"/>
                </a:cubicBezTo>
                <a:cubicBezTo>
                  <a:pt x="920" y="266"/>
                  <a:pt x="920" y="266"/>
                  <a:pt x="920" y="266"/>
                </a:cubicBezTo>
                <a:cubicBezTo>
                  <a:pt x="920" y="262"/>
                  <a:pt x="920" y="262"/>
                  <a:pt x="920" y="262"/>
                </a:cubicBezTo>
                <a:cubicBezTo>
                  <a:pt x="922" y="260"/>
                  <a:pt x="922" y="260"/>
                  <a:pt x="922" y="260"/>
                </a:cubicBezTo>
                <a:cubicBezTo>
                  <a:pt x="928" y="261"/>
                  <a:pt x="928" y="261"/>
                  <a:pt x="928" y="261"/>
                </a:cubicBezTo>
                <a:cubicBezTo>
                  <a:pt x="934" y="257"/>
                  <a:pt x="934" y="257"/>
                  <a:pt x="934" y="257"/>
                </a:cubicBezTo>
                <a:cubicBezTo>
                  <a:pt x="935" y="258"/>
                  <a:pt x="937" y="256"/>
                  <a:pt x="939" y="255"/>
                </a:cubicBezTo>
                <a:cubicBezTo>
                  <a:pt x="940" y="256"/>
                  <a:pt x="940" y="256"/>
                  <a:pt x="940" y="256"/>
                </a:cubicBezTo>
                <a:cubicBezTo>
                  <a:pt x="944" y="252"/>
                  <a:pt x="944" y="252"/>
                  <a:pt x="944" y="252"/>
                </a:cubicBezTo>
                <a:cubicBezTo>
                  <a:pt x="945" y="250"/>
                  <a:pt x="945" y="250"/>
                  <a:pt x="945" y="250"/>
                </a:cubicBezTo>
                <a:cubicBezTo>
                  <a:pt x="947" y="248"/>
                  <a:pt x="947" y="248"/>
                  <a:pt x="947" y="248"/>
                </a:cubicBezTo>
                <a:cubicBezTo>
                  <a:pt x="955" y="246"/>
                  <a:pt x="955" y="246"/>
                  <a:pt x="955" y="246"/>
                </a:cubicBezTo>
                <a:cubicBezTo>
                  <a:pt x="954" y="245"/>
                  <a:pt x="957" y="242"/>
                  <a:pt x="952" y="243"/>
                </a:cubicBezTo>
                <a:cubicBezTo>
                  <a:pt x="957" y="241"/>
                  <a:pt x="957" y="241"/>
                  <a:pt x="957" y="241"/>
                </a:cubicBezTo>
                <a:cubicBezTo>
                  <a:pt x="956" y="240"/>
                  <a:pt x="956" y="240"/>
                  <a:pt x="956" y="240"/>
                </a:cubicBezTo>
                <a:cubicBezTo>
                  <a:pt x="959" y="239"/>
                  <a:pt x="959" y="239"/>
                  <a:pt x="959" y="239"/>
                </a:cubicBezTo>
                <a:cubicBezTo>
                  <a:pt x="968" y="230"/>
                  <a:pt x="968" y="230"/>
                  <a:pt x="968" y="230"/>
                </a:cubicBezTo>
                <a:cubicBezTo>
                  <a:pt x="968" y="229"/>
                  <a:pt x="965" y="231"/>
                  <a:pt x="968" y="227"/>
                </a:cubicBezTo>
                <a:cubicBezTo>
                  <a:pt x="973" y="229"/>
                  <a:pt x="973" y="229"/>
                  <a:pt x="973" y="229"/>
                </a:cubicBezTo>
                <a:cubicBezTo>
                  <a:pt x="977" y="223"/>
                  <a:pt x="977" y="223"/>
                  <a:pt x="977" y="223"/>
                </a:cubicBezTo>
                <a:cubicBezTo>
                  <a:pt x="973" y="222"/>
                  <a:pt x="973" y="222"/>
                  <a:pt x="973" y="222"/>
                </a:cubicBezTo>
                <a:cubicBezTo>
                  <a:pt x="973" y="222"/>
                  <a:pt x="977" y="222"/>
                  <a:pt x="972" y="220"/>
                </a:cubicBezTo>
                <a:cubicBezTo>
                  <a:pt x="981" y="212"/>
                  <a:pt x="981" y="212"/>
                  <a:pt x="981" y="212"/>
                </a:cubicBezTo>
                <a:cubicBezTo>
                  <a:pt x="981" y="215"/>
                  <a:pt x="981" y="215"/>
                  <a:pt x="981" y="215"/>
                </a:cubicBezTo>
                <a:cubicBezTo>
                  <a:pt x="988" y="214"/>
                  <a:pt x="988" y="214"/>
                  <a:pt x="988" y="214"/>
                </a:cubicBezTo>
                <a:cubicBezTo>
                  <a:pt x="989" y="215"/>
                  <a:pt x="982" y="217"/>
                  <a:pt x="991" y="215"/>
                </a:cubicBezTo>
                <a:cubicBezTo>
                  <a:pt x="989" y="210"/>
                  <a:pt x="989" y="210"/>
                  <a:pt x="989" y="210"/>
                </a:cubicBezTo>
                <a:cubicBezTo>
                  <a:pt x="987" y="211"/>
                  <a:pt x="987" y="211"/>
                  <a:pt x="987" y="211"/>
                </a:cubicBezTo>
                <a:cubicBezTo>
                  <a:pt x="986" y="211"/>
                  <a:pt x="986" y="211"/>
                  <a:pt x="986" y="211"/>
                </a:cubicBezTo>
                <a:cubicBezTo>
                  <a:pt x="989" y="207"/>
                  <a:pt x="989" y="207"/>
                  <a:pt x="989" y="207"/>
                </a:cubicBezTo>
                <a:cubicBezTo>
                  <a:pt x="992" y="208"/>
                  <a:pt x="992" y="208"/>
                  <a:pt x="992" y="208"/>
                </a:cubicBezTo>
                <a:cubicBezTo>
                  <a:pt x="997" y="210"/>
                  <a:pt x="997" y="210"/>
                  <a:pt x="997" y="210"/>
                </a:cubicBezTo>
                <a:cubicBezTo>
                  <a:pt x="998" y="209"/>
                  <a:pt x="998" y="209"/>
                  <a:pt x="998" y="209"/>
                </a:cubicBezTo>
                <a:cubicBezTo>
                  <a:pt x="994" y="206"/>
                  <a:pt x="994" y="206"/>
                  <a:pt x="994" y="206"/>
                </a:cubicBezTo>
                <a:cubicBezTo>
                  <a:pt x="1002" y="200"/>
                  <a:pt x="1002" y="200"/>
                  <a:pt x="1002" y="200"/>
                </a:cubicBezTo>
                <a:cubicBezTo>
                  <a:pt x="1001" y="198"/>
                  <a:pt x="1001" y="198"/>
                  <a:pt x="1001" y="198"/>
                </a:cubicBezTo>
                <a:cubicBezTo>
                  <a:pt x="998" y="198"/>
                  <a:pt x="998" y="198"/>
                  <a:pt x="998" y="198"/>
                </a:cubicBezTo>
                <a:cubicBezTo>
                  <a:pt x="997" y="198"/>
                  <a:pt x="997" y="198"/>
                  <a:pt x="997" y="198"/>
                </a:cubicBezTo>
                <a:cubicBezTo>
                  <a:pt x="1002" y="194"/>
                  <a:pt x="1002" y="194"/>
                  <a:pt x="1002" y="194"/>
                </a:cubicBezTo>
                <a:cubicBezTo>
                  <a:pt x="1004" y="196"/>
                  <a:pt x="997" y="195"/>
                  <a:pt x="1004" y="197"/>
                </a:cubicBezTo>
                <a:cubicBezTo>
                  <a:pt x="1010" y="194"/>
                  <a:pt x="1010" y="194"/>
                  <a:pt x="1010" y="194"/>
                </a:cubicBezTo>
                <a:cubicBezTo>
                  <a:pt x="1008" y="190"/>
                  <a:pt x="1008" y="190"/>
                  <a:pt x="1008" y="190"/>
                </a:cubicBezTo>
                <a:cubicBezTo>
                  <a:pt x="1011" y="187"/>
                  <a:pt x="1011" y="187"/>
                  <a:pt x="1011" y="187"/>
                </a:cubicBezTo>
                <a:cubicBezTo>
                  <a:pt x="1009" y="184"/>
                  <a:pt x="1009" y="184"/>
                  <a:pt x="1009" y="184"/>
                </a:cubicBezTo>
                <a:cubicBezTo>
                  <a:pt x="1009" y="182"/>
                  <a:pt x="1009" y="182"/>
                  <a:pt x="1009" y="182"/>
                </a:cubicBezTo>
                <a:cubicBezTo>
                  <a:pt x="1010" y="184"/>
                  <a:pt x="1010" y="184"/>
                  <a:pt x="1010" y="184"/>
                </a:cubicBezTo>
                <a:cubicBezTo>
                  <a:pt x="1013" y="178"/>
                  <a:pt x="1014" y="188"/>
                  <a:pt x="1022" y="181"/>
                </a:cubicBezTo>
                <a:cubicBezTo>
                  <a:pt x="1023" y="180"/>
                  <a:pt x="1023" y="180"/>
                  <a:pt x="1023" y="180"/>
                </a:cubicBezTo>
                <a:cubicBezTo>
                  <a:pt x="1020" y="177"/>
                  <a:pt x="1020" y="177"/>
                  <a:pt x="1020" y="177"/>
                </a:cubicBezTo>
                <a:cubicBezTo>
                  <a:pt x="1018" y="180"/>
                  <a:pt x="1018" y="180"/>
                  <a:pt x="1018" y="180"/>
                </a:cubicBezTo>
                <a:cubicBezTo>
                  <a:pt x="1018" y="177"/>
                  <a:pt x="1018" y="177"/>
                  <a:pt x="1018" y="177"/>
                </a:cubicBezTo>
                <a:cubicBezTo>
                  <a:pt x="1024" y="174"/>
                  <a:pt x="1024" y="174"/>
                  <a:pt x="1024" y="174"/>
                </a:cubicBezTo>
                <a:cubicBezTo>
                  <a:pt x="1025" y="175"/>
                  <a:pt x="1025" y="175"/>
                  <a:pt x="1025" y="175"/>
                </a:cubicBezTo>
                <a:cubicBezTo>
                  <a:pt x="1025" y="172"/>
                  <a:pt x="1025" y="172"/>
                  <a:pt x="1025" y="172"/>
                </a:cubicBezTo>
                <a:cubicBezTo>
                  <a:pt x="1031" y="173"/>
                  <a:pt x="1031" y="173"/>
                  <a:pt x="1031" y="173"/>
                </a:cubicBezTo>
                <a:cubicBezTo>
                  <a:pt x="1035" y="166"/>
                  <a:pt x="1032" y="178"/>
                  <a:pt x="1037" y="164"/>
                </a:cubicBezTo>
                <a:cubicBezTo>
                  <a:pt x="1037" y="163"/>
                  <a:pt x="1037" y="163"/>
                  <a:pt x="1037" y="163"/>
                </a:cubicBezTo>
                <a:cubicBezTo>
                  <a:pt x="1041" y="164"/>
                  <a:pt x="1041" y="164"/>
                  <a:pt x="1041" y="164"/>
                </a:cubicBezTo>
                <a:cubicBezTo>
                  <a:pt x="1041" y="165"/>
                  <a:pt x="1041" y="165"/>
                  <a:pt x="1041" y="165"/>
                </a:cubicBezTo>
                <a:cubicBezTo>
                  <a:pt x="1042" y="166"/>
                  <a:pt x="1042" y="166"/>
                  <a:pt x="1042" y="166"/>
                </a:cubicBezTo>
                <a:cubicBezTo>
                  <a:pt x="1043" y="166"/>
                  <a:pt x="1043" y="166"/>
                  <a:pt x="1043" y="166"/>
                </a:cubicBezTo>
                <a:cubicBezTo>
                  <a:pt x="1043" y="159"/>
                  <a:pt x="1043" y="159"/>
                  <a:pt x="1043" y="159"/>
                </a:cubicBezTo>
                <a:cubicBezTo>
                  <a:pt x="1039" y="159"/>
                  <a:pt x="1039" y="159"/>
                  <a:pt x="1039" y="159"/>
                </a:cubicBezTo>
                <a:cubicBezTo>
                  <a:pt x="1038" y="156"/>
                  <a:pt x="1038" y="156"/>
                  <a:pt x="1038" y="156"/>
                </a:cubicBezTo>
                <a:cubicBezTo>
                  <a:pt x="1042" y="154"/>
                  <a:pt x="1042" y="154"/>
                  <a:pt x="1042" y="154"/>
                </a:cubicBezTo>
                <a:cubicBezTo>
                  <a:pt x="1044" y="154"/>
                  <a:pt x="1041" y="157"/>
                  <a:pt x="1045" y="156"/>
                </a:cubicBezTo>
                <a:cubicBezTo>
                  <a:pt x="1047" y="155"/>
                  <a:pt x="1036" y="152"/>
                  <a:pt x="1050" y="155"/>
                </a:cubicBezTo>
                <a:cubicBezTo>
                  <a:pt x="1052" y="152"/>
                  <a:pt x="1052" y="152"/>
                  <a:pt x="1052" y="152"/>
                </a:cubicBezTo>
                <a:cubicBezTo>
                  <a:pt x="1048" y="152"/>
                  <a:pt x="1048" y="152"/>
                  <a:pt x="1048" y="152"/>
                </a:cubicBezTo>
                <a:cubicBezTo>
                  <a:pt x="1048" y="150"/>
                  <a:pt x="1048" y="150"/>
                  <a:pt x="1048" y="150"/>
                </a:cubicBezTo>
                <a:cubicBezTo>
                  <a:pt x="1052" y="148"/>
                  <a:pt x="1043" y="161"/>
                  <a:pt x="1052" y="146"/>
                </a:cubicBezTo>
                <a:cubicBezTo>
                  <a:pt x="1055" y="145"/>
                  <a:pt x="1055" y="145"/>
                  <a:pt x="1055" y="145"/>
                </a:cubicBezTo>
                <a:cubicBezTo>
                  <a:pt x="1059" y="148"/>
                  <a:pt x="1044" y="146"/>
                  <a:pt x="1061" y="141"/>
                </a:cubicBezTo>
                <a:cubicBezTo>
                  <a:pt x="1060" y="138"/>
                  <a:pt x="1054" y="145"/>
                  <a:pt x="1066" y="140"/>
                </a:cubicBezTo>
                <a:cubicBezTo>
                  <a:pt x="1064" y="137"/>
                  <a:pt x="1064" y="137"/>
                  <a:pt x="1064" y="137"/>
                </a:cubicBezTo>
                <a:cubicBezTo>
                  <a:pt x="1062" y="136"/>
                  <a:pt x="1062" y="136"/>
                  <a:pt x="1062" y="136"/>
                </a:cubicBezTo>
                <a:cubicBezTo>
                  <a:pt x="1063" y="132"/>
                  <a:pt x="1063" y="132"/>
                  <a:pt x="1063" y="132"/>
                </a:cubicBezTo>
                <a:cubicBezTo>
                  <a:pt x="1071" y="130"/>
                  <a:pt x="1071" y="130"/>
                  <a:pt x="1071" y="130"/>
                </a:cubicBezTo>
                <a:cubicBezTo>
                  <a:pt x="1073" y="128"/>
                  <a:pt x="1073" y="128"/>
                  <a:pt x="1073" y="128"/>
                </a:cubicBezTo>
                <a:cubicBezTo>
                  <a:pt x="1071" y="127"/>
                  <a:pt x="1071" y="127"/>
                  <a:pt x="1071" y="127"/>
                </a:cubicBezTo>
                <a:cubicBezTo>
                  <a:pt x="1074" y="126"/>
                  <a:pt x="1074" y="129"/>
                  <a:pt x="1075" y="123"/>
                </a:cubicBezTo>
                <a:cubicBezTo>
                  <a:pt x="1078" y="123"/>
                  <a:pt x="1078" y="123"/>
                  <a:pt x="1078" y="123"/>
                </a:cubicBezTo>
                <a:cubicBezTo>
                  <a:pt x="1083" y="124"/>
                  <a:pt x="1071" y="125"/>
                  <a:pt x="1082" y="123"/>
                </a:cubicBezTo>
                <a:cubicBezTo>
                  <a:pt x="1080" y="120"/>
                  <a:pt x="1080" y="120"/>
                  <a:pt x="1080" y="120"/>
                </a:cubicBezTo>
                <a:cubicBezTo>
                  <a:pt x="1081" y="120"/>
                  <a:pt x="1072" y="125"/>
                  <a:pt x="1084" y="120"/>
                </a:cubicBezTo>
                <a:cubicBezTo>
                  <a:pt x="1084" y="118"/>
                  <a:pt x="1084" y="118"/>
                  <a:pt x="1084" y="118"/>
                </a:cubicBezTo>
                <a:cubicBezTo>
                  <a:pt x="1089" y="117"/>
                  <a:pt x="1089" y="117"/>
                  <a:pt x="1089" y="117"/>
                </a:cubicBezTo>
                <a:cubicBezTo>
                  <a:pt x="1086" y="115"/>
                  <a:pt x="1086" y="115"/>
                  <a:pt x="1086" y="115"/>
                </a:cubicBezTo>
                <a:cubicBezTo>
                  <a:pt x="1087" y="111"/>
                  <a:pt x="1087" y="111"/>
                  <a:pt x="1087" y="111"/>
                </a:cubicBezTo>
                <a:cubicBezTo>
                  <a:pt x="1090" y="110"/>
                  <a:pt x="1094" y="114"/>
                  <a:pt x="1095" y="112"/>
                </a:cubicBezTo>
                <a:cubicBezTo>
                  <a:pt x="1097" y="108"/>
                  <a:pt x="1097" y="108"/>
                  <a:pt x="1097" y="108"/>
                </a:cubicBezTo>
                <a:cubicBezTo>
                  <a:pt x="1096" y="107"/>
                  <a:pt x="1096" y="107"/>
                  <a:pt x="1096" y="107"/>
                </a:cubicBezTo>
                <a:cubicBezTo>
                  <a:pt x="1102" y="103"/>
                  <a:pt x="1102" y="103"/>
                  <a:pt x="1102" y="103"/>
                </a:cubicBezTo>
                <a:cubicBezTo>
                  <a:pt x="1101" y="101"/>
                  <a:pt x="1101" y="101"/>
                  <a:pt x="1101" y="101"/>
                </a:cubicBezTo>
                <a:cubicBezTo>
                  <a:pt x="1101" y="98"/>
                  <a:pt x="1101" y="98"/>
                  <a:pt x="1101" y="98"/>
                </a:cubicBezTo>
                <a:cubicBezTo>
                  <a:pt x="1106" y="97"/>
                  <a:pt x="1106" y="97"/>
                  <a:pt x="1106" y="97"/>
                </a:cubicBezTo>
                <a:cubicBezTo>
                  <a:pt x="1106" y="98"/>
                  <a:pt x="1105" y="95"/>
                  <a:pt x="1106" y="98"/>
                </a:cubicBezTo>
                <a:cubicBezTo>
                  <a:pt x="1107" y="99"/>
                  <a:pt x="1107" y="99"/>
                  <a:pt x="1107" y="99"/>
                </a:cubicBezTo>
                <a:cubicBezTo>
                  <a:pt x="1109" y="97"/>
                  <a:pt x="1109" y="97"/>
                  <a:pt x="1109" y="97"/>
                </a:cubicBezTo>
                <a:cubicBezTo>
                  <a:pt x="1112" y="92"/>
                  <a:pt x="1112" y="92"/>
                  <a:pt x="1112" y="92"/>
                </a:cubicBezTo>
                <a:cubicBezTo>
                  <a:pt x="1113" y="92"/>
                  <a:pt x="1114" y="94"/>
                  <a:pt x="1115" y="92"/>
                </a:cubicBezTo>
                <a:cubicBezTo>
                  <a:pt x="1113" y="90"/>
                  <a:pt x="1113" y="90"/>
                  <a:pt x="1113" y="90"/>
                </a:cubicBezTo>
                <a:cubicBezTo>
                  <a:pt x="1110" y="91"/>
                  <a:pt x="1110" y="91"/>
                  <a:pt x="1110" y="91"/>
                </a:cubicBezTo>
                <a:cubicBezTo>
                  <a:pt x="1109" y="88"/>
                  <a:pt x="1109" y="88"/>
                  <a:pt x="1109" y="88"/>
                </a:cubicBezTo>
                <a:cubicBezTo>
                  <a:pt x="1107" y="88"/>
                  <a:pt x="1107" y="88"/>
                  <a:pt x="1107" y="88"/>
                </a:cubicBezTo>
                <a:cubicBezTo>
                  <a:pt x="1116" y="85"/>
                  <a:pt x="1116" y="85"/>
                  <a:pt x="1116" y="85"/>
                </a:cubicBezTo>
                <a:cubicBezTo>
                  <a:pt x="1119" y="86"/>
                  <a:pt x="1119" y="86"/>
                  <a:pt x="1119" y="86"/>
                </a:cubicBezTo>
                <a:cubicBezTo>
                  <a:pt x="1121" y="84"/>
                  <a:pt x="1121" y="84"/>
                  <a:pt x="1121" y="84"/>
                </a:cubicBezTo>
                <a:cubicBezTo>
                  <a:pt x="1119" y="83"/>
                  <a:pt x="1119" y="83"/>
                  <a:pt x="1119" y="83"/>
                </a:cubicBezTo>
                <a:cubicBezTo>
                  <a:pt x="1116" y="80"/>
                  <a:pt x="1116" y="91"/>
                  <a:pt x="1119" y="80"/>
                </a:cubicBezTo>
                <a:cubicBezTo>
                  <a:pt x="1123" y="80"/>
                  <a:pt x="1123" y="80"/>
                  <a:pt x="1123" y="80"/>
                </a:cubicBezTo>
                <a:cubicBezTo>
                  <a:pt x="1131" y="73"/>
                  <a:pt x="1131" y="73"/>
                  <a:pt x="1131" y="73"/>
                </a:cubicBezTo>
                <a:cubicBezTo>
                  <a:pt x="1133" y="73"/>
                  <a:pt x="1119" y="78"/>
                  <a:pt x="1135" y="71"/>
                </a:cubicBezTo>
                <a:cubicBezTo>
                  <a:pt x="1135" y="70"/>
                  <a:pt x="1134" y="74"/>
                  <a:pt x="1134" y="69"/>
                </a:cubicBezTo>
                <a:cubicBezTo>
                  <a:pt x="1137" y="68"/>
                  <a:pt x="1137" y="68"/>
                  <a:pt x="1137" y="68"/>
                </a:cubicBezTo>
                <a:cubicBezTo>
                  <a:pt x="1142" y="70"/>
                  <a:pt x="1142" y="70"/>
                  <a:pt x="1142" y="70"/>
                </a:cubicBezTo>
                <a:cubicBezTo>
                  <a:pt x="1143" y="69"/>
                  <a:pt x="1143" y="69"/>
                  <a:pt x="1143" y="69"/>
                </a:cubicBezTo>
                <a:cubicBezTo>
                  <a:pt x="1141" y="63"/>
                  <a:pt x="1141" y="63"/>
                  <a:pt x="1141" y="63"/>
                </a:cubicBezTo>
                <a:cubicBezTo>
                  <a:pt x="1152" y="56"/>
                  <a:pt x="1152" y="56"/>
                  <a:pt x="1152" y="56"/>
                </a:cubicBezTo>
                <a:cubicBezTo>
                  <a:pt x="1153" y="53"/>
                  <a:pt x="1153" y="53"/>
                  <a:pt x="1153" y="53"/>
                </a:cubicBezTo>
                <a:cubicBezTo>
                  <a:pt x="1157" y="53"/>
                  <a:pt x="1157" y="53"/>
                  <a:pt x="1157" y="53"/>
                </a:cubicBezTo>
                <a:cubicBezTo>
                  <a:pt x="1156" y="50"/>
                  <a:pt x="1156" y="50"/>
                  <a:pt x="1156" y="50"/>
                </a:cubicBezTo>
                <a:cubicBezTo>
                  <a:pt x="1158" y="52"/>
                  <a:pt x="1158" y="52"/>
                  <a:pt x="1158" y="52"/>
                </a:cubicBezTo>
                <a:cubicBezTo>
                  <a:pt x="1165" y="50"/>
                  <a:pt x="1165" y="50"/>
                  <a:pt x="1165" y="50"/>
                </a:cubicBezTo>
                <a:cubicBezTo>
                  <a:pt x="1163" y="47"/>
                  <a:pt x="1163" y="47"/>
                  <a:pt x="1163" y="47"/>
                </a:cubicBezTo>
                <a:cubicBezTo>
                  <a:pt x="1164" y="47"/>
                  <a:pt x="1164" y="46"/>
                  <a:pt x="1165" y="47"/>
                </a:cubicBezTo>
                <a:cubicBezTo>
                  <a:pt x="1161" y="44"/>
                  <a:pt x="1161" y="44"/>
                  <a:pt x="1161" y="44"/>
                </a:cubicBezTo>
                <a:cubicBezTo>
                  <a:pt x="1161" y="43"/>
                  <a:pt x="1161" y="43"/>
                  <a:pt x="1161" y="43"/>
                </a:cubicBezTo>
                <a:cubicBezTo>
                  <a:pt x="1168" y="43"/>
                  <a:pt x="1168" y="43"/>
                  <a:pt x="1168" y="43"/>
                </a:cubicBezTo>
                <a:cubicBezTo>
                  <a:pt x="1175" y="40"/>
                  <a:pt x="1175" y="40"/>
                  <a:pt x="1175" y="40"/>
                </a:cubicBezTo>
                <a:cubicBezTo>
                  <a:pt x="1175" y="38"/>
                  <a:pt x="1175" y="38"/>
                  <a:pt x="1175" y="38"/>
                </a:cubicBezTo>
                <a:cubicBezTo>
                  <a:pt x="1182" y="33"/>
                  <a:pt x="1182" y="33"/>
                  <a:pt x="1182" y="33"/>
                </a:cubicBezTo>
                <a:cubicBezTo>
                  <a:pt x="1181" y="31"/>
                  <a:pt x="1187" y="36"/>
                  <a:pt x="1186" y="29"/>
                </a:cubicBezTo>
                <a:cubicBezTo>
                  <a:pt x="1188" y="30"/>
                  <a:pt x="1188" y="30"/>
                  <a:pt x="1188" y="30"/>
                </a:cubicBezTo>
                <a:cubicBezTo>
                  <a:pt x="1192" y="25"/>
                  <a:pt x="1192" y="25"/>
                  <a:pt x="1192" y="25"/>
                </a:cubicBezTo>
                <a:cubicBezTo>
                  <a:pt x="1193" y="25"/>
                  <a:pt x="1193" y="25"/>
                  <a:pt x="1193" y="25"/>
                </a:cubicBezTo>
                <a:cubicBezTo>
                  <a:pt x="1193" y="22"/>
                  <a:pt x="1193" y="22"/>
                  <a:pt x="1193" y="22"/>
                </a:cubicBezTo>
                <a:cubicBezTo>
                  <a:pt x="1195" y="23"/>
                  <a:pt x="1197" y="20"/>
                  <a:pt x="1198" y="19"/>
                </a:cubicBezTo>
                <a:cubicBezTo>
                  <a:pt x="1199" y="17"/>
                  <a:pt x="1204" y="18"/>
                  <a:pt x="1200" y="15"/>
                </a:cubicBezTo>
                <a:cubicBezTo>
                  <a:pt x="1203" y="16"/>
                  <a:pt x="1204" y="10"/>
                  <a:pt x="1207" y="15"/>
                </a:cubicBezTo>
                <a:cubicBezTo>
                  <a:pt x="1210" y="14"/>
                  <a:pt x="1210" y="14"/>
                  <a:pt x="1210" y="14"/>
                </a:cubicBezTo>
                <a:cubicBezTo>
                  <a:pt x="1209" y="9"/>
                  <a:pt x="1209" y="9"/>
                  <a:pt x="1209" y="9"/>
                </a:cubicBezTo>
                <a:cubicBezTo>
                  <a:pt x="1210" y="9"/>
                  <a:pt x="1212" y="9"/>
                  <a:pt x="1211" y="6"/>
                </a:cubicBezTo>
                <a:cubicBezTo>
                  <a:pt x="1214" y="9"/>
                  <a:pt x="1214" y="9"/>
                  <a:pt x="1214" y="9"/>
                </a:cubicBezTo>
                <a:cubicBezTo>
                  <a:pt x="1215" y="7"/>
                  <a:pt x="1215" y="7"/>
                  <a:pt x="1215" y="7"/>
                </a:cubicBezTo>
                <a:cubicBezTo>
                  <a:pt x="1219" y="8"/>
                  <a:pt x="1219" y="8"/>
                  <a:pt x="1219" y="8"/>
                </a:cubicBezTo>
                <a:cubicBezTo>
                  <a:pt x="1218" y="11"/>
                  <a:pt x="1218" y="11"/>
                  <a:pt x="1218" y="11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6"/>
                  <a:pt x="1227" y="6"/>
                  <a:pt x="1227" y="8"/>
                </a:cubicBezTo>
                <a:cubicBezTo>
                  <a:pt x="1228" y="7"/>
                  <a:pt x="1230" y="6"/>
                  <a:pt x="1232" y="7"/>
                </a:cubicBezTo>
                <a:cubicBezTo>
                  <a:pt x="1229" y="10"/>
                  <a:pt x="1238" y="7"/>
                  <a:pt x="1231" y="11"/>
                </a:cubicBezTo>
                <a:cubicBezTo>
                  <a:pt x="1230" y="10"/>
                  <a:pt x="1230" y="10"/>
                  <a:pt x="1230" y="10"/>
                </a:cubicBezTo>
                <a:cubicBezTo>
                  <a:pt x="1223" y="11"/>
                  <a:pt x="1223" y="11"/>
                  <a:pt x="1223" y="11"/>
                </a:cubicBezTo>
                <a:cubicBezTo>
                  <a:pt x="1222" y="12"/>
                  <a:pt x="1232" y="4"/>
                  <a:pt x="1223" y="17"/>
                </a:cubicBezTo>
                <a:cubicBezTo>
                  <a:pt x="1224" y="18"/>
                  <a:pt x="1224" y="18"/>
                  <a:pt x="1224" y="18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6" y="17"/>
                  <a:pt x="1226" y="17"/>
                  <a:pt x="1226" y="17"/>
                </a:cubicBezTo>
                <a:cubicBezTo>
                  <a:pt x="1224" y="17"/>
                  <a:pt x="1226" y="17"/>
                  <a:pt x="1225" y="14"/>
                </a:cubicBezTo>
                <a:cubicBezTo>
                  <a:pt x="1226" y="14"/>
                  <a:pt x="1227" y="14"/>
                  <a:pt x="1228" y="14"/>
                </a:cubicBezTo>
                <a:cubicBezTo>
                  <a:pt x="1227" y="17"/>
                  <a:pt x="1227" y="17"/>
                  <a:pt x="1227" y="17"/>
                </a:cubicBezTo>
                <a:cubicBezTo>
                  <a:pt x="1225" y="18"/>
                  <a:pt x="1225" y="18"/>
                  <a:pt x="1225" y="18"/>
                </a:cubicBezTo>
                <a:cubicBezTo>
                  <a:pt x="1229" y="21"/>
                  <a:pt x="1229" y="21"/>
                  <a:pt x="1229" y="21"/>
                </a:cubicBezTo>
                <a:cubicBezTo>
                  <a:pt x="1232" y="18"/>
                  <a:pt x="1232" y="18"/>
                  <a:pt x="1232" y="18"/>
                </a:cubicBezTo>
                <a:cubicBezTo>
                  <a:pt x="1232" y="19"/>
                  <a:pt x="1232" y="19"/>
                  <a:pt x="1232" y="19"/>
                </a:cubicBezTo>
                <a:cubicBezTo>
                  <a:pt x="1237" y="16"/>
                  <a:pt x="1214" y="26"/>
                  <a:pt x="1241" y="14"/>
                </a:cubicBezTo>
                <a:cubicBezTo>
                  <a:pt x="1242" y="15"/>
                  <a:pt x="1242" y="15"/>
                  <a:pt x="1242" y="15"/>
                </a:cubicBezTo>
                <a:cubicBezTo>
                  <a:pt x="1238" y="17"/>
                  <a:pt x="1238" y="17"/>
                  <a:pt x="1238" y="17"/>
                </a:cubicBezTo>
                <a:cubicBezTo>
                  <a:pt x="1234" y="21"/>
                  <a:pt x="1234" y="21"/>
                  <a:pt x="1234" y="21"/>
                </a:cubicBezTo>
                <a:cubicBezTo>
                  <a:pt x="1232" y="21"/>
                  <a:pt x="1232" y="21"/>
                  <a:pt x="1232" y="21"/>
                </a:cubicBezTo>
                <a:cubicBezTo>
                  <a:pt x="1232" y="22"/>
                  <a:pt x="1227" y="21"/>
                  <a:pt x="1232" y="23"/>
                </a:cubicBezTo>
                <a:cubicBezTo>
                  <a:pt x="1231" y="25"/>
                  <a:pt x="1231" y="25"/>
                  <a:pt x="1231" y="25"/>
                </a:cubicBezTo>
                <a:cubicBezTo>
                  <a:pt x="1224" y="26"/>
                  <a:pt x="1224" y="26"/>
                  <a:pt x="1224" y="26"/>
                </a:cubicBezTo>
                <a:cubicBezTo>
                  <a:pt x="1217" y="31"/>
                  <a:pt x="1217" y="31"/>
                  <a:pt x="1217" y="31"/>
                </a:cubicBezTo>
                <a:cubicBezTo>
                  <a:pt x="1215" y="29"/>
                  <a:pt x="1214" y="37"/>
                  <a:pt x="1212" y="30"/>
                </a:cubicBezTo>
                <a:cubicBezTo>
                  <a:pt x="1210" y="32"/>
                  <a:pt x="1210" y="32"/>
                  <a:pt x="1210" y="32"/>
                </a:cubicBezTo>
                <a:cubicBezTo>
                  <a:pt x="1210" y="33"/>
                  <a:pt x="1210" y="33"/>
                  <a:pt x="1210" y="33"/>
                </a:cubicBezTo>
                <a:cubicBezTo>
                  <a:pt x="1210" y="34"/>
                  <a:pt x="1210" y="34"/>
                  <a:pt x="1210" y="34"/>
                </a:cubicBezTo>
                <a:cubicBezTo>
                  <a:pt x="1212" y="32"/>
                  <a:pt x="1212" y="32"/>
                  <a:pt x="1212" y="32"/>
                </a:cubicBezTo>
                <a:cubicBezTo>
                  <a:pt x="1207" y="39"/>
                  <a:pt x="1207" y="39"/>
                  <a:pt x="1207" y="39"/>
                </a:cubicBezTo>
                <a:cubicBezTo>
                  <a:pt x="1206" y="39"/>
                  <a:pt x="1206" y="39"/>
                  <a:pt x="1206" y="39"/>
                </a:cubicBezTo>
                <a:cubicBezTo>
                  <a:pt x="1204" y="38"/>
                  <a:pt x="1204" y="38"/>
                  <a:pt x="1204" y="38"/>
                </a:cubicBezTo>
                <a:cubicBezTo>
                  <a:pt x="1202" y="43"/>
                  <a:pt x="1202" y="43"/>
                  <a:pt x="1202" y="43"/>
                </a:cubicBezTo>
                <a:cubicBezTo>
                  <a:pt x="1197" y="47"/>
                  <a:pt x="1197" y="47"/>
                  <a:pt x="1197" y="47"/>
                </a:cubicBezTo>
                <a:cubicBezTo>
                  <a:pt x="1193" y="53"/>
                  <a:pt x="1193" y="53"/>
                  <a:pt x="1193" y="53"/>
                </a:cubicBezTo>
                <a:cubicBezTo>
                  <a:pt x="1191" y="48"/>
                  <a:pt x="1191" y="48"/>
                  <a:pt x="1191" y="48"/>
                </a:cubicBezTo>
                <a:cubicBezTo>
                  <a:pt x="1188" y="49"/>
                  <a:pt x="1188" y="49"/>
                  <a:pt x="1188" y="49"/>
                </a:cubicBezTo>
                <a:cubicBezTo>
                  <a:pt x="1187" y="52"/>
                  <a:pt x="1187" y="52"/>
                  <a:pt x="1187" y="52"/>
                </a:cubicBezTo>
                <a:cubicBezTo>
                  <a:pt x="1189" y="55"/>
                  <a:pt x="1189" y="55"/>
                  <a:pt x="1189" y="55"/>
                </a:cubicBezTo>
                <a:cubicBezTo>
                  <a:pt x="1186" y="59"/>
                  <a:pt x="1186" y="59"/>
                  <a:pt x="1186" y="59"/>
                </a:cubicBezTo>
                <a:cubicBezTo>
                  <a:pt x="1184" y="60"/>
                  <a:pt x="1184" y="60"/>
                  <a:pt x="1184" y="60"/>
                </a:cubicBezTo>
                <a:cubicBezTo>
                  <a:pt x="1181" y="64"/>
                  <a:pt x="1181" y="64"/>
                  <a:pt x="1181" y="64"/>
                </a:cubicBezTo>
                <a:cubicBezTo>
                  <a:pt x="1179" y="66"/>
                  <a:pt x="1179" y="60"/>
                  <a:pt x="1177" y="66"/>
                </a:cubicBezTo>
                <a:cubicBezTo>
                  <a:pt x="1174" y="65"/>
                  <a:pt x="1184" y="62"/>
                  <a:pt x="1173" y="67"/>
                </a:cubicBezTo>
                <a:cubicBezTo>
                  <a:pt x="1174" y="68"/>
                  <a:pt x="1174" y="68"/>
                  <a:pt x="1174" y="68"/>
                </a:cubicBezTo>
                <a:cubicBezTo>
                  <a:pt x="1172" y="71"/>
                  <a:pt x="1172" y="71"/>
                  <a:pt x="1172" y="71"/>
                </a:cubicBezTo>
                <a:cubicBezTo>
                  <a:pt x="1168" y="72"/>
                  <a:pt x="1168" y="72"/>
                  <a:pt x="1168" y="72"/>
                </a:cubicBezTo>
                <a:cubicBezTo>
                  <a:pt x="1167" y="76"/>
                  <a:pt x="1167" y="76"/>
                  <a:pt x="1167" y="76"/>
                </a:cubicBezTo>
                <a:cubicBezTo>
                  <a:pt x="1159" y="85"/>
                  <a:pt x="1159" y="85"/>
                  <a:pt x="1159" y="85"/>
                </a:cubicBezTo>
                <a:cubicBezTo>
                  <a:pt x="1157" y="87"/>
                  <a:pt x="1157" y="87"/>
                  <a:pt x="1157" y="87"/>
                </a:cubicBezTo>
                <a:cubicBezTo>
                  <a:pt x="1157" y="88"/>
                  <a:pt x="1157" y="88"/>
                  <a:pt x="1157" y="88"/>
                </a:cubicBezTo>
                <a:cubicBezTo>
                  <a:pt x="1155" y="90"/>
                  <a:pt x="1155" y="90"/>
                  <a:pt x="1155" y="90"/>
                </a:cubicBezTo>
                <a:cubicBezTo>
                  <a:pt x="1153" y="91"/>
                  <a:pt x="1151" y="90"/>
                  <a:pt x="1150" y="93"/>
                </a:cubicBezTo>
                <a:cubicBezTo>
                  <a:pt x="1146" y="92"/>
                  <a:pt x="1146" y="92"/>
                  <a:pt x="1146" y="92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4" y="97"/>
                  <a:pt x="1144" y="97"/>
                  <a:pt x="1144" y="97"/>
                </a:cubicBezTo>
                <a:cubicBezTo>
                  <a:pt x="1147" y="97"/>
                  <a:pt x="1147" y="97"/>
                  <a:pt x="1147" y="97"/>
                </a:cubicBezTo>
                <a:cubicBezTo>
                  <a:pt x="1145" y="99"/>
                  <a:pt x="1145" y="99"/>
                  <a:pt x="1145" y="99"/>
                </a:cubicBezTo>
                <a:cubicBezTo>
                  <a:pt x="1142" y="100"/>
                  <a:pt x="1142" y="100"/>
                  <a:pt x="1142" y="100"/>
                </a:cubicBezTo>
                <a:cubicBezTo>
                  <a:pt x="1139" y="105"/>
                  <a:pt x="1139" y="105"/>
                  <a:pt x="1139" y="105"/>
                </a:cubicBezTo>
                <a:cubicBezTo>
                  <a:pt x="1138" y="105"/>
                  <a:pt x="1138" y="105"/>
                  <a:pt x="1138" y="105"/>
                </a:cubicBezTo>
                <a:cubicBezTo>
                  <a:pt x="1137" y="108"/>
                  <a:pt x="1137" y="108"/>
                  <a:pt x="1137" y="108"/>
                </a:cubicBezTo>
                <a:cubicBezTo>
                  <a:pt x="1136" y="111"/>
                  <a:pt x="1134" y="105"/>
                  <a:pt x="1133" y="109"/>
                </a:cubicBezTo>
                <a:cubicBezTo>
                  <a:pt x="1130" y="115"/>
                  <a:pt x="1130" y="115"/>
                  <a:pt x="1130" y="115"/>
                </a:cubicBezTo>
                <a:cubicBezTo>
                  <a:pt x="1127" y="114"/>
                  <a:pt x="1123" y="117"/>
                  <a:pt x="1125" y="119"/>
                </a:cubicBezTo>
                <a:cubicBezTo>
                  <a:pt x="1124" y="119"/>
                  <a:pt x="1130" y="118"/>
                  <a:pt x="1123" y="118"/>
                </a:cubicBezTo>
                <a:cubicBezTo>
                  <a:pt x="1121" y="120"/>
                  <a:pt x="1121" y="120"/>
                  <a:pt x="1121" y="120"/>
                </a:cubicBezTo>
                <a:cubicBezTo>
                  <a:pt x="1123" y="121"/>
                  <a:pt x="1123" y="121"/>
                  <a:pt x="1123" y="121"/>
                </a:cubicBezTo>
                <a:cubicBezTo>
                  <a:pt x="1118" y="122"/>
                  <a:pt x="1118" y="122"/>
                  <a:pt x="1118" y="122"/>
                </a:cubicBezTo>
                <a:cubicBezTo>
                  <a:pt x="1117" y="121"/>
                  <a:pt x="1117" y="121"/>
                  <a:pt x="1117" y="121"/>
                </a:cubicBezTo>
                <a:cubicBezTo>
                  <a:pt x="1115" y="123"/>
                  <a:pt x="1115" y="123"/>
                  <a:pt x="1115" y="123"/>
                </a:cubicBezTo>
                <a:cubicBezTo>
                  <a:pt x="1119" y="124"/>
                  <a:pt x="1119" y="124"/>
                  <a:pt x="1119" y="124"/>
                </a:cubicBezTo>
                <a:cubicBezTo>
                  <a:pt x="1117" y="127"/>
                  <a:pt x="1117" y="127"/>
                  <a:pt x="1117" y="127"/>
                </a:cubicBezTo>
                <a:cubicBezTo>
                  <a:pt x="1113" y="132"/>
                  <a:pt x="1113" y="132"/>
                  <a:pt x="1113" y="132"/>
                </a:cubicBezTo>
                <a:cubicBezTo>
                  <a:pt x="1111" y="132"/>
                  <a:pt x="1108" y="135"/>
                  <a:pt x="1106" y="135"/>
                </a:cubicBezTo>
                <a:cubicBezTo>
                  <a:pt x="1103" y="141"/>
                  <a:pt x="1103" y="141"/>
                  <a:pt x="1103" y="141"/>
                </a:cubicBezTo>
                <a:cubicBezTo>
                  <a:pt x="1095" y="148"/>
                  <a:pt x="1095" y="148"/>
                  <a:pt x="1095" y="148"/>
                </a:cubicBezTo>
                <a:cubicBezTo>
                  <a:pt x="1089" y="147"/>
                  <a:pt x="1089" y="147"/>
                  <a:pt x="1089" y="147"/>
                </a:cubicBezTo>
                <a:cubicBezTo>
                  <a:pt x="1087" y="149"/>
                  <a:pt x="1087" y="149"/>
                  <a:pt x="1087" y="149"/>
                </a:cubicBezTo>
                <a:cubicBezTo>
                  <a:pt x="1087" y="152"/>
                  <a:pt x="1087" y="152"/>
                  <a:pt x="1087" y="152"/>
                </a:cubicBezTo>
                <a:cubicBezTo>
                  <a:pt x="1079" y="156"/>
                  <a:pt x="1079" y="156"/>
                  <a:pt x="1079" y="156"/>
                </a:cubicBezTo>
                <a:cubicBezTo>
                  <a:pt x="1079" y="159"/>
                  <a:pt x="1079" y="159"/>
                  <a:pt x="1079" y="159"/>
                </a:cubicBezTo>
                <a:cubicBezTo>
                  <a:pt x="1075" y="161"/>
                  <a:pt x="1075" y="161"/>
                  <a:pt x="1075" y="161"/>
                </a:cubicBezTo>
                <a:cubicBezTo>
                  <a:pt x="1071" y="165"/>
                  <a:pt x="1071" y="165"/>
                  <a:pt x="1071" y="165"/>
                </a:cubicBezTo>
                <a:cubicBezTo>
                  <a:pt x="1069" y="166"/>
                  <a:pt x="1069" y="166"/>
                  <a:pt x="1069" y="166"/>
                </a:cubicBezTo>
                <a:cubicBezTo>
                  <a:pt x="1067" y="169"/>
                  <a:pt x="1067" y="169"/>
                  <a:pt x="1067" y="169"/>
                </a:cubicBezTo>
                <a:cubicBezTo>
                  <a:pt x="1066" y="166"/>
                  <a:pt x="1062" y="177"/>
                  <a:pt x="1066" y="165"/>
                </a:cubicBezTo>
                <a:cubicBezTo>
                  <a:pt x="1065" y="164"/>
                  <a:pt x="1064" y="166"/>
                  <a:pt x="1064" y="165"/>
                </a:cubicBezTo>
                <a:cubicBezTo>
                  <a:pt x="1062" y="166"/>
                  <a:pt x="1062" y="166"/>
                  <a:pt x="1062" y="166"/>
                </a:cubicBezTo>
                <a:cubicBezTo>
                  <a:pt x="1063" y="167"/>
                  <a:pt x="1063" y="167"/>
                  <a:pt x="1063" y="167"/>
                </a:cubicBezTo>
                <a:cubicBezTo>
                  <a:pt x="1061" y="166"/>
                  <a:pt x="1061" y="166"/>
                  <a:pt x="1061" y="166"/>
                </a:cubicBezTo>
                <a:cubicBezTo>
                  <a:pt x="1061" y="168"/>
                  <a:pt x="1061" y="168"/>
                  <a:pt x="1061" y="168"/>
                </a:cubicBezTo>
                <a:cubicBezTo>
                  <a:pt x="1064" y="170"/>
                  <a:pt x="1064" y="170"/>
                  <a:pt x="1064" y="170"/>
                </a:cubicBezTo>
                <a:cubicBezTo>
                  <a:pt x="1063" y="172"/>
                  <a:pt x="1063" y="172"/>
                  <a:pt x="1063" y="172"/>
                </a:cubicBezTo>
                <a:cubicBezTo>
                  <a:pt x="1064" y="173"/>
                  <a:pt x="1064" y="173"/>
                  <a:pt x="1064" y="173"/>
                </a:cubicBezTo>
                <a:cubicBezTo>
                  <a:pt x="1062" y="172"/>
                  <a:pt x="1059" y="174"/>
                  <a:pt x="1060" y="176"/>
                </a:cubicBezTo>
                <a:cubicBezTo>
                  <a:pt x="1059" y="175"/>
                  <a:pt x="1059" y="175"/>
                  <a:pt x="1059" y="175"/>
                </a:cubicBezTo>
                <a:cubicBezTo>
                  <a:pt x="1057" y="179"/>
                  <a:pt x="1057" y="179"/>
                  <a:pt x="1057" y="179"/>
                </a:cubicBezTo>
                <a:cubicBezTo>
                  <a:pt x="1053" y="180"/>
                  <a:pt x="1053" y="180"/>
                  <a:pt x="1053" y="180"/>
                </a:cubicBezTo>
                <a:cubicBezTo>
                  <a:pt x="1054" y="180"/>
                  <a:pt x="1049" y="180"/>
                  <a:pt x="1055" y="180"/>
                </a:cubicBezTo>
                <a:cubicBezTo>
                  <a:pt x="1052" y="186"/>
                  <a:pt x="1054" y="176"/>
                  <a:pt x="1047" y="187"/>
                </a:cubicBezTo>
                <a:cubicBezTo>
                  <a:pt x="1044" y="188"/>
                  <a:pt x="1038" y="189"/>
                  <a:pt x="1039" y="193"/>
                </a:cubicBezTo>
                <a:cubicBezTo>
                  <a:pt x="1037" y="194"/>
                  <a:pt x="1037" y="194"/>
                  <a:pt x="1037" y="194"/>
                </a:cubicBezTo>
                <a:cubicBezTo>
                  <a:pt x="1038" y="197"/>
                  <a:pt x="1038" y="197"/>
                  <a:pt x="1038" y="197"/>
                </a:cubicBezTo>
                <a:cubicBezTo>
                  <a:pt x="1035" y="197"/>
                  <a:pt x="1035" y="197"/>
                  <a:pt x="1035" y="197"/>
                </a:cubicBezTo>
                <a:cubicBezTo>
                  <a:pt x="1034" y="201"/>
                  <a:pt x="1034" y="201"/>
                  <a:pt x="1034" y="201"/>
                </a:cubicBezTo>
                <a:cubicBezTo>
                  <a:pt x="1034" y="204"/>
                  <a:pt x="1028" y="200"/>
                  <a:pt x="1030" y="205"/>
                </a:cubicBezTo>
                <a:cubicBezTo>
                  <a:pt x="1027" y="206"/>
                  <a:pt x="1027" y="206"/>
                  <a:pt x="1027" y="206"/>
                </a:cubicBezTo>
                <a:cubicBezTo>
                  <a:pt x="1024" y="208"/>
                  <a:pt x="1024" y="208"/>
                  <a:pt x="1024" y="208"/>
                </a:cubicBezTo>
                <a:cubicBezTo>
                  <a:pt x="1020" y="210"/>
                  <a:pt x="1016" y="212"/>
                  <a:pt x="1015" y="215"/>
                </a:cubicBezTo>
                <a:cubicBezTo>
                  <a:pt x="1010" y="220"/>
                  <a:pt x="1010" y="220"/>
                  <a:pt x="1010" y="220"/>
                </a:cubicBezTo>
                <a:cubicBezTo>
                  <a:pt x="1011" y="223"/>
                  <a:pt x="1011" y="223"/>
                  <a:pt x="1011" y="223"/>
                </a:cubicBezTo>
                <a:cubicBezTo>
                  <a:pt x="1009" y="226"/>
                  <a:pt x="1009" y="226"/>
                  <a:pt x="1009" y="226"/>
                </a:cubicBezTo>
                <a:cubicBezTo>
                  <a:pt x="1006" y="224"/>
                  <a:pt x="1006" y="224"/>
                  <a:pt x="1006" y="224"/>
                </a:cubicBezTo>
                <a:cubicBezTo>
                  <a:pt x="1002" y="226"/>
                  <a:pt x="1002" y="226"/>
                  <a:pt x="1002" y="226"/>
                </a:cubicBezTo>
                <a:cubicBezTo>
                  <a:pt x="999" y="231"/>
                  <a:pt x="999" y="231"/>
                  <a:pt x="999" y="231"/>
                </a:cubicBezTo>
                <a:cubicBezTo>
                  <a:pt x="995" y="234"/>
                  <a:pt x="989" y="234"/>
                  <a:pt x="990" y="239"/>
                </a:cubicBezTo>
                <a:cubicBezTo>
                  <a:pt x="987" y="240"/>
                  <a:pt x="987" y="240"/>
                  <a:pt x="987" y="240"/>
                </a:cubicBezTo>
                <a:cubicBezTo>
                  <a:pt x="987" y="244"/>
                  <a:pt x="987" y="244"/>
                  <a:pt x="987" y="244"/>
                </a:cubicBezTo>
                <a:cubicBezTo>
                  <a:pt x="991" y="244"/>
                  <a:pt x="991" y="244"/>
                  <a:pt x="991" y="244"/>
                </a:cubicBezTo>
                <a:cubicBezTo>
                  <a:pt x="996" y="240"/>
                  <a:pt x="996" y="240"/>
                  <a:pt x="996" y="240"/>
                </a:cubicBezTo>
                <a:cubicBezTo>
                  <a:pt x="996" y="237"/>
                  <a:pt x="996" y="237"/>
                  <a:pt x="996" y="237"/>
                </a:cubicBezTo>
                <a:cubicBezTo>
                  <a:pt x="999" y="238"/>
                  <a:pt x="999" y="238"/>
                  <a:pt x="999" y="238"/>
                </a:cubicBezTo>
                <a:cubicBezTo>
                  <a:pt x="1004" y="234"/>
                  <a:pt x="1004" y="234"/>
                  <a:pt x="1004" y="234"/>
                </a:cubicBezTo>
                <a:cubicBezTo>
                  <a:pt x="1004" y="231"/>
                  <a:pt x="1004" y="231"/>
                  <a:pt x="1004" y="231"/>
                </a:cubicBezTo>
                <a:cubicBezTo>
                  <a:pt x="1005" y="232"/>
                  <a:pt x="1005" y="232"/>
                  <a:pt x="1005" y="232"/>
                </a:cubicBezTo>
                <a:cubicBezTo>
                  <a:pt x="1006" y="234"/>
                  <a:pt x="1006" y="234"/>
                  <a:pt x="1006" y="234"/>
                </a:cubicBezTo>
                <a:cubicBezTo>
                  <a:pt x="1004" y="238"/>
                  <a:pt x="1004" y="238"/>
                  <a:pt x="1004" y="238"/>
                </a:cubicBezTo>
                <a:cubicBezTo>
                  <a:pt x="1003" y="238"/>
                  <a:pt x="1001" y="231"/>
                  <a:pt x="1000" y="242"/>
                </a:cubicBezTo>
                <a:cubicBezTo>
                  <a:pt x="998" y="241"/>
                  <a:pt x="997" y="239"/>
                  <a:pt x="996" y="245"/>
                </a:cubicBezTo>
                <a:cubicBezTo>
                  <a:pt x="995" y="245"/>
                  <a:pt x="995" y="247"/>
                  <a:pt x="994" y="245"/>
                </a:cubicBezTo>
                <a:cubicBezTo>
                  <a:pt x="993" y="249"/>
                  <a:pt x="993" y="249"/>
                  <a:pt x="993" y="249"/>
                </a:cubicBezTo>
                <a:cubicBezTo>
                  <a:pt x="991" y="250"/>
                  <a:pt x="991" y="250"/>
                  <a:pt x="991" y="250"/>
                </a:cubicBezTo>
                <a:cubicBezTo>
                  <a:pt x="994" y="252"/>
                  <a:pt x="994" y="252"/>
                  <a:pt x="994" y="252"/>
                </a:cubicBezTo>
                <a:cubicBezTo>
                  <a:pt x="991" y="254"/>
                  <a:pt x="991" y="254"/>
                  <a:pt x="991" y="254"/>
                </a:cubicBezTo>
                <a:cubicBezTo>
                  <a:pt x="991" y="252"/>
                  <a:pt x="991" y="252"/>
                  <a:pt x="991" y="252"/>
                </a:cubicBezTo>
                <a:cubicBezTo>
                  <a:pt x="988" y="257"/>
                  <a:pt x="991" y="247"/>
                  <a:pt x="986" y="255"/>
                </a:cubicBezTo>
                <a:cubicBezTo>
                  <a:pt x="987" y="258"/>
                  <a:pt x="987" y="258"/>
                  <a:pt x="987" y="258"/>
                </a:cubicBezTo>
                <a:cubicBezTo>
                  <a:pt x="986" y="260"/>
                  <a:pt x="986" y="260"/>
                  <a:pt x="986" y="260"/>
                </a:cubicBezTo>
                <a:cubicBezTo>
                  <a:pt x="980" y="262"/>
                  <a:pt x="980" y="262"/>
                  <a:pt x="980" y="262"/>
                </a:cubicBezTo>
                <a:cubicBezTo>
                  <a:pt x="974" y="266"/>
                  <a:pt x="974" y="266"/>
                  <a:pt x="974" y="266"/>
                </a:cubicBezTo>
                <a:cubicBezTo>
                  <a:pt x="975" y="268"/>
                  <a:pt x="975" y="268"/>
                  <a:pt x="975" y="268"/>
                </a:cubicBezTo>
                <a:cubicBezTo>
                  <a:pt x="982" y="267"/>
                  <a:pt x="982" y="267"/>
                  <a:pt x="982" y="267"/>
                </a:cubicBezTo>
                <a:cubicBezTo>
                  <a:pt x="984" y="265"/>
                  <a:pt x="984" y="265"/>
                  <a:pt x="984" y="265"/>
                </a:cubicBezTo>
                <a:cubicBezTo>
                  <a:pt x="986" y="265"/>
                  <a:pt x="986" y="265"/>
                  <a:pt x="986" y="265"/>
                </a:cubicBezTo>
                <a:cubicBezTo>
                  <a:pt x="986" y="265"/>
                  <a:pt x="984" y="263"/>
                  <a:pt x="986" y="266"/>
                </a:cubicBezTo>
                <a:cubicBezTo>
                  <a:pt x="988" y="266"/>
                  <a:pt x="988" y="266"/>
                  <a:pt x="988" y="266"/>
                </a:cubicBezTo>
                <a:cubicBezTo>
                  <a:pt x="990" y="260"/>
                  <a:pt x="990" y="260"/>
                  <a:pt x="990" y="260"/>
                </a:cubicBezTo>
                <a:cubicBezTo>
                  <a:pt x="995" y="258"/>
                  <a:pt x="995" y="258"/>
                  <a:pt x="995" y="258"/>
                </a:cubicBezTo>
                <a:cubicBezTo>
                  <a:pt x="998" y="254"/>
                  <a:pt x="998" y="254"/>
                  <a:pt x="998" y="254"/>
                </a:cubicBezTo>
                <a:cubicBezTo>
                  <a:pt x="999" y="254"/>
                  <a:pt x="992" y="255"/>
                  <a:pt x="1000" y="254"/>
                </a:cubicBezTo>
                <a:cubicBezTo>
                  <a:pt x="999" y="252"/>
                  <a:pt x="999" y="252"/>
                  <a:pt x="999" y="252"/>
                </a:cubicBezTo>
                <a:cubicBezTo>
                  <a:pt x="1000" y="252"/>
                  <a:pt x="1000" y="252"/>
                  <a:pt x="1000" y="252"/>
                </a:cubicBezTo>
                <a:cubicBezTo>
                  <a:pt x="1000" y="250"/>
                  <a:pt x="1000" y="250"/>
                  <a:pt x="1000" y="250"/>
                </a:cubicBezTo>
                <a:cubicBezTo>
                  <a:pt x="998" y="249"/>
                  <a:pt x="998" y="249"/>
                  <a:pt x="998" y="249"/>
                </a:cubicBezTo>
                <a:cubicBezTo>
                  <a:pt x="999" y="251"/>
                  <a:pt x="1000" y="248"/>
                  <a:pt x="996" y="251"/>
                </a:cubicBezTo>
                <a:cubicBezTo>
                  <a:pt x="996" y="249"/>
                  <a:pt x="985" y="263"/>
                  <a:pt x="997" y="246"/>
                </a:cubicBezTo>
                <a:cubicBezTo>
                  <a:pt x="1001" y="245"/>
                  <a:pt x="1001" y="245"/>
                  <a:pt x="1001" y="245"/>
                </a:cubicBezTo>
                <a:cubicBezTo>
                  <a:pt x="1005" y="249"/>
                  <a:pt x="1005" y="249"/>
                  <a:pt x="1005" y="249"/>
                </a:cubicBezTo>
                <a:cubicBezTo>
                  <a:pt x="1008" y="246"/>
                  <a:pt x="1008" y="246"/>
                  <a:pt x="1008" y="246"/>
                </a:cubicBezTo>
                <a:cubicBezTo>
                  <a:pt x="1010" y="247"/>
                  <a:pt x="1009" y="245"/>
                  <a:pt x="1011" y="244"/>
                </a:cubicBezTo>
                <a:cubicBezTo>
                  <a:pt x="1010" y="242"/>
                  <a:pt x="1010" y="242"/>
                  <a:pt x="1010" y="242"/>
                </a:cubicBezTo>
                <a:cubicBezTo>
                  <a:pt x="1012" y="242"/>
                  <a:pt x="1015" y="239"/>
                  <a:pt x="1017" y="238"/>
                </a:cubicBezTo>
                <a:cubicBezTo>
                  <a:pt x="1020" y="237"/>
                  <a:pt x="1015" y="237"/>
                  <a:pt x="1018" y="235"/>
                </a:cubicBezTo>
                <a:cubicBezTo>
                  <a:pt x="1014" y="233"/>
                  <a:pt x="1014" y="233"/>
                  <a:pt x="1014" y="233"/>
                </a:cubicBezTo>
                <a:cubicBezTo>
                  <a:pt x="1014" y="231"/>
                  <a:pt x="1014" y="231"/>
                  <a:pt x="1014" y="231"/>
                </a:cubicBezTo>
                <a:cubicBezTo>
                  <a:pt x="1014" y="231"/>
                  <a:pt x="1013" y="238"/>
                  <a:pt x="1019" y="230"/>
                </a:cubicBezTo>
                <a:cubicBezTo>
                  <a:pt x="1016" y="227"/>
                  <a:pt x="1016" y="227"/>
                  <a:pt x="1016" y="227"/>
                </a:cubicBezTo>
                <a:cubicBezTo>
                  <a:pt x="1021" y="227"/>
                  <a:pt x="1021" y="227"/>
                  <a:pt x="1021" y="227"/>
                </a:cubicBezTo>
                <a:cubicBezTo>
                  <a:pt x="1019" y="229"/>
                  <a:pt x="1019" y="229"/>
                  <a:pt x="1019" y="229"/>
                </a:cubicBezTo>
                <a:cubicBezTo>
                  <a:pt x="1021" y="227"/>
                  <a:pt x="1009" y="225"/>
                  <a:pt x="1022" y="233"/>
                </a:cubicBezTo>
                <a:cubicBezTo>
                  <a:pt x="1023" y="227"/>
                  <a:pt x="1023" y="227"/>
                  <a:pt x="1023" y="227"/>
                </a:cubicBezTo>
                <a:cubicBezTo>
                  <a:pt x="1023" y="227"/>
                  <a:pt x="1025" y="226"/>
                  <a:pt x="1023" y="225"/>
                </a:cubicBezTo>
                <a:cubicBezTo>
                  <a:pt x="1025" y="226"/>
                  <a:pt x="1025" y="226"/>
                  <a:pt x="1025" y="226"/>
                </a:cubicBezTo>
                <a:cubicBezTo>
                  <a:pt x="1025" y="229"/>
                  <a:pt x="1025" y="229"/>
                  <a:pt x="1025" y="229"/>
                </a:cubicBezTo>
                <a:cubicBezTo>
                  <a:pt x="1028" y="226"/>
                  <a:pt x="1028" y="226"/>
                  <a:pt x="1028" y="226"/>
                </a:cubicBezTo>
                <a:cubicBezTo>
                  <a:pt x="1029" y="226"/>
                  <a:pt x="1029" y="226"/>
                  <a:pt x="1029" y="226"/>
                </a:cubicBezTo>
                <a:cubicBezTo>
                  <a:pt x="1024" y="222"/>
                  <a:pt x="1024" y="222"/>
                  <a:pt x="1024" y="222"/>
                </a:cubicBezTo>
                <a:cubicBezTo>
                  <a:pt x="1019" y="222"/>
                  <a:pt x="1019" y="222"/>
                  <a:pt x="1019" y="222"/>
                </a:cubicBezTo>
                <a:cubicBezTo>
                  <a:pt x="1018" y="224"/>
                  <a:pt x="1018" y="224"/>
                  <a:pt x="1018" y="224"/>
                </a:cubicBezTo>
                <a:cubicBezTo>
                  <a:pt x="1015" y="225"/>
                  <a:pt x="1015" y="225"/>
                  <a:pt x="1015" y="225"/>
                </a:cubicBezTo>
                <a:cubicBezTo>
                  <a:pt x="1014" y="230"/>
                  <a:pt x="1014" y="230"/>
                  <a:pt x="1014" y="230"/>
                </a:cubicBezTo>
                <a:cubicBezTo>
                  <a:pt x="1012" y="227"/>
                  <a:pt x="1012" y="227"/>
                  <a:pt x="1012" y="227"/>
                </a:cubicBezTo>
                <a:cubicBezTo>
                  <a:pt x="1014" y="223"/>
                  <a:pt x="1014" y="223"/>
                  <a:pt x="1014" y="223"/>
                </a:cubicBezTo>
                <a:cubicBezTo>
                  <a:pt x="1020" y="218"/>
                  <a:pt x="1020" y="218"/>
                  <a:pt x="1020" y="218"/>
                </a:cubicBezTo>
                <a:cubicBezTo>
                  <a:pt x="1017" y="215"/>
                  <a:pt x="1026" y="219"/>
                  <a:pt x="1022" y="212"/>
                </a:cubicBezTo>
                <a:cubicBezTo>
                  <a:pt x="1027" y="209"/>
                  <a:pt x="1018" y="219"/>
                  <a:pt x="1028" y="212"/>
                </a:cubicBezTo>
                <a:cubicBezTo>
                  <a:pt x="1024" y="215"/>
                  <a:pt x="1024" y="215"/>
                  <a:pt x="1024" y="215"/>
                </a:cubicBezTo>
                <a:cubicBezTo>
                  <a:pt x="1024" y="215"/>
                  <a:pt x="1027" y="214"/>
                  <a:pt x="1023" y="214"/>
                </a:cubicBezTo>
                <a:cubicBezTo>
                  <a:pt x="1024" y="216"/>
                  <a:pt x="1024" y="216"/>
                  <a:pt x="1024" y="216"/>
                </a:cubicBezTo>
                <a:cubicBezTo>
                  <a:pt x="1026" y="216"/>
                  <a:pt x="1026" y="216"/>
                  <a:pt x="1026" y="216"/>
                </a:cubicBezTo>
                <a:cubicBezTo>
                  <a:pt x="1028" y="216"/>
                  <a:pt x="1028" y="216"/>
                  <a:pt x="1028" y="216"/>
                </a:cubicBezTo>
                <a:cubicBezTo>
                  <a:pt x="1027" y="218"/>
                  <a:pt x="1027" y="218"/>
                  <a:pt x="1027" y="218"/>
                </a:cubicBezTo>
                <a:cubicBezTo>
                  <a:pt x="1027" y="217"/>
                  <a:pt x="1029" y="218"/>
                  <a:pt x="1029" y="219"/>
                </a:cubicBezTo>
                <a:cubicBezTo>
                  <a:pt x="1029" y="220"/>
                  <a:pt x="1029" y="220"/>
                  <a:pt x="1029" y="220"/>
                </a:cubicBezTo>
                <a:cubicBezTo>
                  <a:pt x="1025" y="220"/>
                  <a:pt x="1025" y="220"/>
                  <a:pt x="1025" y="220"/>
                </a:cubicBezTo>
                <a:cubicBezTo>
                  <a:pt x="1025" y="220"/>
                  <a:pt x="1029" y="218"/>
                  <a:pt x="1024" y="221"/>
                </a:cubicBezTo>
                <a:cubicBezTo>
                  <a:pt x="1027" y="221"/>
                  <a:pt x="1027" y="221"/>
                  <a:pt x="1027" y="221"/>
                </a:cubicBezTo>
                <a:cubicBezTo>
                  <a:pt x="1026" y="223"/>
                  <a:pt x="1026" y="223"/>
                  <a:pt x="1026" y="223"/>
                </a:cubicBezTo>
                <a:cubicBezTo>
                  <a:pt x="1032" y="225"/>
                  <a:pt x="1032" y="225"/>
                  <a:pt x="1032" y="225"/>
                </a:cubicBezTo>
                <a:cubicBezTo>
                  <a:pt x="1033" y="224"/>
                  <a:pt x="1033" y="224"/>
                  <a:pt x="1033" y="224"/>
                </a:cubicBezTo>
                <a:cubicBezTo>
                  <a:pt x="1032" y="224"/>
                  <a:pt x="1035" y="228"/>
                  <a:pt x="1032" y="222"/>
                </a:cubicBezTo>
                <a:cubicBezTo>
                  <a:pt x="1036" y="221"/>
                  <a:pt x="1036" y="221"/>
                  <a:pt x="1036" y="221"/>
                </a:cubicBezTo>
                <a:cubicBezTo>
                  <a:pt x="1035" y="220"/>
                  <a:pt x="1035" y="220"/>
                  <a:pt x="1035" y="220"/>
                </a:cubicBezTo>
                <a:cubicBezTo>
                  <a:pt x="1038" y="219"/>
                  <a:pt x="1038" y="219"/>
                  <a:pt x="1038" y="219"/>
                </a:cubicBezTo>
                <a:cubicBezTo>
                  <a:pt x="1038" y="216"/>
                  <a:pt x="1038" y="216"/>
                  <a:pt x="1038" y="216"/>
                </a:cubicBezTo>
                <a:cubicBezTo>
                  <a:pt x="1039" y="215"/>
                  <a:pt x="1039" y="215"/>
                  <a:pt x="1039" y="215"/>
                </a:cubicBezTo>
                <a:cubicBezTo>
                  <a:pt x="1039" y="215"/>
                  <a:pt x="1044" y="214"/>
                  <a:pt x="1038" y="214"/>
                </a:cubicBezTo>
                <a:cubicBezTo>
                  <a:pt x="1039" y="213"/>
                  <a:pt x="1039" y="213"/>
                  <a:pt x="1039" y="213"/>
                </a:cubicBezTo>
                <a:cubicBezTo>
                  <a:pt x="1044" y="215"/>
                  <a:pt x="1044" y="215"/>
                  <a:pt x="1044" y="215"/>
                </a:cubicBezTo>
                <a:cubicBezTo>
                  <a:pt x="1046" y="209"/>
                  <a:pt x="1046" y="209"/>
                  <a:pt x="1046" y="209"/>
                </a:cubicBezTo>
                <a:cubicBezTo>
                  <a:pt x="1045" y="208"/>
                  <a:pt x="1045" y="208"/>
                  <a:pt x="1045" y="208"/>
                </a:cubicBezTo>
                <a:cubicBezTo>
                  <a:pt x="1042" y="209"/>
                  <a:pt x="1042" y="209"/>
                  <a:pt x="1042" y="209"/>
                </a:cubicBezTo>
                <a:cubicBezTo>
                  <a:pt x="1041" y="208"/>
                  <a:pt x="1045" y="204"/>
                  <a:pt x="1037" y="207"/>
                </a:cubicBezTo>
                <a:cubicBezTo>
                  <a:pt x="1038" y="207"/>
                  <a:pt x="1038" y="207"/>
                  <a:pt x="1038" y="207"/>
                </a:cubicBezTo>
                <a:cubicBezTo>
                  <a:pt x="1037" y="206"/>
                  <a:pt x="1046" y="208"/>
                  <a:pt x="1034" y="206"/>
                </a:cubicBezTo>
                <a:cubicBezTo>
                  <a:pt x="1034" y="205"/>
                  <a:pt x="1034" y="205"/>
                  <a:pt x="1034" y="205"/>
                </a:cubicBezTo>
                <a:cubicBezTo>
                  <a:pt x="1050" y="207"/>
                  <a:pt x="1050" y="207"/>
                  <a:pt x="1050" y="207"/>
                </a:cubicBezTo>
                <a:cubicBezTo>
                  <a:pt x="1048" y="202"/>
                  <a:pt x="1055" y="209"/>
                  <a:pt x="1054" y="201"/>
                </a:cubicBezTo>
                <a:cubicBezTo>
                  <a:pt x="1057" y="199"/>
                  <a:pt x="1057" y="199"/>
                  <a:pt x="1057" y="199"/>
                </a:cubicBezTo>
                <a:cubicBezTo>
                  <a:pt x="1054" y="198"/>
                  <a:pt x="1054" y="198"/>
                  <a:pt x="1054" y="198"/>
                </a:cubicBezTo>
                <a:cubicBezTo>
                  <a:pt x="1051" y="200"/>
                  <a:pt x="1051" y="200"/>
                  <a:pt x="1051" y="200"/>
                </a:cubicBezTo>
                <a:cubicBezTo>
                  <a:pt x="1051" y="200"/>
                  <a:pt x="1048" y="199"/>
                  <a:pt x="1052" y="200"/>
                </a:cubicBezTo>
                <a:cubicBezTo>
                  <a:pt x="1052" y="199"/>
                  <a:pt x="1052" y="199"/>
                  <a:pt x="1051" y="198"/>
                </a:cubicBezTo>
                <a:cubicBezTo>
                  <a:pt x="1052" y="197"/>
                  <a:pt x="1057" y="197"/>
                  <a:pt x="1047" y="200"/>
                </a:cubicBezTo>
                <a:cubicBezTo>
                  <a:pt x="1045" y="202"/>
                  <a:pt x="1045" y="202"/>
                  <a:pt x="1045" y="202"/>
                </a:cubicBezTo>
                <a:cubicBezTo>
                  <a:pt x="1044" y="200"/>
                  <a:pt x="1052" y="201"/>
                  <a:pt x="1042" y="199"/>
                </a:cubicBezTo>
                <a:cubicBezTo>
                  <a:pt x="1045" y="198"/>
                  <a:pt x="1045" y="198"/>
                  <a:pt x="1045" y="198"/>
                </a:cubicBezTo>
                <a:cubicBezTo>
                  <a:pt x="1045" y="195"/>
                  <a:pt x="1051" y="200"/>
                  <a:pt x="1047" y="193"/>
                </a:cubicBezTo>
                <a:cubicBezTo>
                  <a:pt x="1048" y="194"/>
                  <a:pt x="1048" y="194"/>
                  <a:pt x="1049" y="195"/>
                </a:cubicBezTo>
                <a:cubicBezTo>
                  <a:pt x="1052" y="193"/>
                  <a:pt x="1051" y="202"/>
                  <a:pt x="1054" y="193"/>
                </a:cubicBezTo>
                <a:cubicBezTo>
                  <a:pt x="1052" y="196"/>
                  <a:pt x="1052" y="196"/>
                  <a:pt x="1052" y="196"/>
                </a:cubicBezTo>
                <a:cubicBezTo>
                  <a:pt x="1057" y="194"/>
                  <a:pt x="1057" y="194"/>
                  <a:pt x="1057" y="194"/>
                </a:cubicBezTo>
                <a:cubicBezTo>
                  <a:pt x="1060" y="198"/>
                  <a:pt x="1060" y="198"/>
                  <a:pt x="1060" y="198"/>
                </a:cubicBezTo>
                <a:cubicBezTo>
                  <a:pt x="1062" y="198"/>
                  <a:pt x="1061" y="196"/>
                  <a:pt x="1064" y="196"/>
                </a:cubicBezTo>
                <a:cubicBezTo>
                  <a:pt x="1063" y="195"/>
                  <a:pt x="1063" y="195"/>
                  <a:pt x="1063" y="195"/>
                </a:cubicBezTo>
                <a:cubicBezTo>
                  <a:pt x="1064" y="193"/>
                  <a:pt x="1064" y="193"/>
                  <a:pt x="1064" y="193"/>
                </a:cubicBezTo>
                <a:cubicBezTo>
                  <a:pt x="1064" y="192"/>
                  <a:pt x="1069" y="193"/>
                  <a:pt x="1074" y="188"/>
                </a:cubicBezTo>
                <a:cubicBezTo>
                  <a:pt x="1072" y="185"/>
                  <a:pt x="1072" y="185"/>
                  <a:pt x="1072" y="185"/>
                </a:cubicBezTo>
                <a:cubicBezTo>
                  <a:pt x="1072" y="184"/>
                  <a:pt x="1072" y="184"/>
                  <a:pt x="1072" y="184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5"/>
                  <a:pt x="1075" y="185"/>
                  <a:pt x="1075" y="185"/>
                </a:cubicBezTo>
                <a:cubicBezTo>
                  <a:pt x="1075" y="182"/>
                  <a:pt x="1075" y="182"/>
                  <a:pt x="1075" y="182"/>
                </a:cubicBezTo>
                <a:cubicBezTo>
                  <a:pt x="1070" y="180"/>
                  <a:pt x="1070" y="180"/>
                  <a:pt x="1070" y="180"/>
                </a:cubicBezTo>
                <a:cubicBezTo>
                  <a:pt x="1067" y="184"/>
                  <a:pt x="1067" y="184"/>
                  <a:pt x="1067" y="184"/>
                </a:cubicBezTo>
                <a:cubicBezTo>
                  <a:pt x="1068" y="184"/>
                  <a:pt x="1068" y="184"/>
                  <a:pt x="1068" y="184"/>
                </a:cubicBezTo>
                <a:cubicBezTo>
                  <a:pt x="1063" y="184"/>
                  <a:pt x="1063" y="184"/>
                  <a:pt x="1063" y="184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3" y="183"/>
                </a:cubicBezTo>
                <a:cubicBezTo>
                  <a:pt x="1063" y="183"/>
                  <a:pt x="1063" y="183"/>
                  <a:pt x="1064" y="184"/>
                </a:cubicBezTo>
                <a:cubicBezTo>
                  <a:pt x="1065" y="179"/>
                  <a:pt x="1065" y="179"/>
                  <a:pt x="1065" y="179"/>
                </a:cubicBezTo>
                <a:cubicBezTo>
                  <a:pt x="1065" y="178"/>
                  <a:pt x="1063" y="178"/>
                  <a:pt x="1064" y="177"/>
                </a:cubicBezTo>
                <a:cubicBezTo>
                  <a:pt x="1070" y="177"/>
                  <a:pt x="1070" y="177"/>
                  <a:pt x="1070" y="177"/>
                </a:cubicBezTo>
                <a:cubicBezTo>
                  <a:pt x="1075" y="173"/>
                  <a:pt x="1075" y="173"/>
                  <a:pt x="1075" y="173"/>
                </a:cubicBezTo>
                <a:cubicBezTo>
                  <a:pt x="1076" y="173"/>
                  <a:pt x="1076" y="173"/>
                  <a:pt x="1076" y="173"/>
                </a:cubicBezTo>
                <a:cubicBezTo>
                  <a:pt x="1075" y="170"/>
                  <a:pt x="1075" y="170"/>
                  <a:pt x="1075" y="170"/>
                </a:cubicBezTo>
                <a:cubicBezTo>
                  <a:pt x="1081" y="166"/>
                  <a:pt x="1081" y="166"/>
                  <a:pt x="1081" y="166"/>
                </a:cubicBezTo>
                <a:cubicBezTo>
                  <a:pt x="1083" y="162"/>
                  <a:pt x="1083" y="162"/>
                  <a:pt x="1083" y="162"/>
                </a:cubicBezTo>
                <a:cubicBezTo>
                  <a:pt x="1087" y="162"/>
                  <a:pt x="1087" y="162"/>
                  <a:pt x="1087" y="162"/>
                </a:cubicBezTo>
                <a:cubicBezTo>
                  <a:pt x="1088" y="161"/>
                  <a:pt x="1088" y="161"/>
                  <a:pt x="1088" y="161"/>
                </a:cubicBezTo>
                <a:cubicBezTo>
                  <a:pt x="1086" y="159"/>
                  <a:pt x="1086" y="159"/>
                  <a:pt x="1086" y="159"/>
                </a:cubicBezTo>
                <a:cubicBezTo>
                  <a:pt x="1099" y="150"/>
                  <a:pt x="1099" y="150"/>
                  <a:pt x="1099" y="150"/>
                </a:cubicBezTo>
                <a:cubicBezTo>
                  <a:pt x="1102" y="152"/>
                  <a:pt x="1090" y="151"/>
                  <a:pt x="1103" y="151"/>
                </a:cubicBezTo>
                <a:cubicBezTo>
                  <a:pt x="1103" y="148"/>
                  <a:pt x="1103" y="148"/>
                  <a:pt x="1103" y="148"/>
                </a:cubicBezTo>
                <a:cubicBezTo>
                  <a:pt x="1104" y="148"/>
                  <a:pt x="1104" y="148"/>
                  <a:pt x="1104" y="148"/>
                </a:cubicBezTo>
                <a:cubicBezTo>
                  <a:pt x="1103" y="146"/>
                  <a:pt x="1103" y="146"/>
                  <a:pt x="1103" y="146"/>
                </a:cubicBezTo>
                <a:cubicBezTo>
                  <a:pt x="1106" y="146"/>
                  <a:pt x="1106" y="146"/>
                  <a:pt x="1106" y="146"/>
                </a:cubicBezTo>
                <a:cubicBezTo>
                  <a:pt x="1107" y="147"/>
                  <a:pt x="1107" y="147"/>
                  <a:pt x="1107" y="147"/>
                </a:cubicBezTo>
                <a:cubicBezTo>
                  <a:pt x="1109" y="148"/>
                  <a:pt x="1109" y="151"/>
                  <a:pt x="1111" y="145"/>
                </a:cubicBezTo>
                <a:cubicBezTo>
                  <a:pt x="1111" y="146"/>
                  <a:pt x="1111" y="146"/>
                  <a:pt x="1111" y="146"/>
                </a:cubicBezTo>
                <a:cubicBezTo>
                  <a:pt x="1108" y="147"/>
                  <a:pt x="1108" y="147"/>
                  <a:pt x="1108" y="147"/>
                </a:cubicBezTo>
                <a:cubicBezTo>
                  <a:pt x="1108" y="149"/>
                  <a:pt x="1108" y="149"/>
                  <a:pt x="1108" y="149"/>
                </a:cubicBezTo>
                <a:cubicBezTo>
                  <a:pt x="1107" y="148"/>
                  <a:pt x="1114" y="152"/>
                  <a:pt x="1116" y="144"/>
                </a:cubicBezTo>
                <a:cubicBezTo>
                  <a:pt x="1110" y="141"/>
                  <a:pt x="1110" y="141"/>
                  <a:pt x="1110" y="141"/>
                </a:cubicBezTo>
                <a:cubicBezTo>
                  <a:pt x="1109" y="142"/>
                  <a:pt x="1109" y="142"/>
                  <a:pt x="1109" y="142"/>
                </a:cubicBezTo>
                <a:cubicBezTo>
                  <a:pt x="1109" y="141"/>
                  <a:pt x="1109" y="141"/>
                  <a:pt x="1109" y="141"/>
                </a:cubicBezTo>
                <a:cubicBezTo>
                  <a:pt x="1106" y="141"/>
                  <a:pt x="1106" y="141"/>
                  <a:pt x="1106" y="141"/>
                </a:cubicBezTo>
                <a:cubicBezTo>
                  <a:pt x="1105" y="138"/>
                  <a:pt x="1108" y="137"/>
                  <a:pt x="1112" y="138"/>
                </a:cubicBezTo>
                <a:cubicBezTo>
                  <a:pt x="1109" y="137"/>
                  <a:pt x="1109" y="137"/>
                  <a:pt x="1109" y="137"/>
                </a:cubicBezTo>
                <a:cubicBezTo>
                  <a:pt x="1112" y="134"/>
                  <a:pt x="1112" y="134"/>
                  <a:pt x="1112" y="134"/>
                </a:cubicBezTo>
                <a:cubicBezTo>
                  <a:pt x="1118" y="132"/>
                  <a:pt x="1109" y="138"/>
                  <a:pt x="1117" y="133"/>
                </a:cubicBezTo>
                <a:cubicBezTo>
                  <a:pt x="1121" y="136"/>
                  <a:pt x="1121" y="136"/>
                  <a:pt x="1121" y="136"/>
                </a:cubicBezTo>
                <a:cubicBezTo>
                  <a:pt x="1120" y="136"/>
                  <a:pt x="1123" y="132"/>
                  <a:pt x="1121" y="137"/>
                </a:cubicBezTo>
                <a:cubicBezTo>
                  <a:pt x="1126" y="137"/>
                  <a:pt x="1126" y="137"/>
                  <a:pt x="1126" y="137"/>
                </a:cubicBezTo>
                <a:cubicBezTo>
                  <a:pt x="1131" y="138"/>
                  <a:pt x="1131" y="138"/>
                  <a:pt x="1131" y="138"/>
                </a:cubicBezTo>
                <a:cubicBezTo>
                  <a:pt x="1133" y="137"/>
                  <a:pt x="1133" y="137"/>
                  <a:pt x="1133" y="137"/>
                </a:cubicBezTo>
                <a:cubicBezTo>
                  <a:pt x="1134" y="137"/>
                  <a:pt x="1132" y="142"/>
                  <a:pt x="1134" y="136"/>
                </a:cubicBezTo>
                <a:cubicBezTo>
                  <a:pt x="1133" y="134"/>
                  <a:pt x="1133" y="134"/>
                  <a:pt x="1133" y="134"/>
                </a:cubicBezTo>
                <a:cubicBezTo>
                  <a:pt x="1133" y="135"/>
                  <a:pt x="1133" y="134"/>
                  <a:pt x="1134" y="133"/>
                </a:cubicBezTo>
                <a:cubicBezTo>
                  <a:pt x="1129" y="132"/>
                  <a:pt x="1129" y="132"/>
                  <a:pt x="1129" y="132"/>
                </a:cubicBezTo>
                <a:cubicBezTo>
                  <a:pt x="1129" y="130"/>
                  <a:pt x="1129" y="130"/>
                  <a:pt x="1129" y="130"/>
                </a:cubicBezTo>
                <a:cubicBezTo>
                  <a:pt x="1127" y="130"/>
                  <a:pt x="1127" y="130"/>
                  <a:pt x="1127" y="130"/>
                </a:cubicBezTo>
                <a:cubicBezTo>
                  <a:pt x="1125" y="128"/>
                  <a:pt x="1136" y="130"/>
                  <a:pt x="1125" y="125"/>
                </a:cubicBezTo>
                <a:cubicBezTo>
                  <a:pt x="1130" y="126"/>
                  <a:pt x="1126" y="120"/>
                  <a:pt x="1132" y="123"/>
                </a:cubicBezTo>
                <a:cubicBezTo>
                  <a:pt x="1127" y="125"/>
                  <a:pt x="1127" y="125"/>
                  <a:pt x="1127" y="125"/>
                </a:cubicBezTo>
                <a:cubicBezTo>
                  <a:pt x="1127" y="127"/>
                  <a:pt x="1127" y="127"/>
                  <a:pt x="1127" y="127"/>
                </a:cubicBezTo>
                <a:cubicBezTo>
                  <a:pt x="1134" y="125"/>
                  <a:pt x="1134" y="125"/>
                  <a:pt x="1134" y="125"/>
                </a:cubicBezTo>
                <a:cubicBezTo>
                  <a:pt x="1135" y="123"/>
                  <a:pt x="1135" y="123"/>
                  <a:pt x="1135" y="123"/>
                </a:cubicBezTo>
                <a:cubicBezTo>
                  <a:pt x="1138" y="123"/>
                  <a:pt x="1138" y="123"/>
                  <a:pt x="1138" y="123"/>
                </a:cubicBezTo>
                <a:cubicBezTo>
                  <a:pt x="1138" y="121"/>
                  <a:pt x="1138" y="121"/>
                  <a:pt x="1138" y="121"/>
                </a:cubicBezTo>
                <a:cubicBezTo>
                  <a:pt x="1140" y="121"/>
                  <a:pt x="1140" y="121"/>
                  <a:pt x="1140" y="121"/>
                </a:cubicBezTo>
                <a:cubicBezTo>
                  <a:pt x="1142" y="118"/>
                  <a:pt x="1124" y="136"/>
                  <a:pt x="1147" y="114"/>
                </a:cubicBezTo>
                <a:cubicBezTo>
                  <a:pt x="1148" y="112"/>
                  <a:pt x="1148" y="112"/>
                  <a:pt x="1148" y="112"/>
                </a:cubicBezTo>
                <a:cubicBezTo>
                  <a:pt x="1145" y="111"/>
                  <a:pt x="1145" y="111"/>
                  <a:pt x="1145" y="111"/>
                </a:cubicBezTo>
                <a:cubicBezTo>
                  <a:pt x="1144" y="111"/>
                  <a:pt x="1142" y="115"/>
                  <a:pt x="1140" y="111"/>
                </a:cubicBezTo>
                <a:cubicBezTo>
                  <a:pt x="1144" y="110"/>
                  <a:pt x="1144" y="110"/>
                  <a:pt x="1144" y="110"/>
                </a:cubicBezTo>
                <a:cubicBezTo>
                  <a:pt x="1145" y="109"/>
                  <a:pt x="1135" y="115"/>
                  <a:pt x="1147" y="107"/>
                </a:cubicBezTo>
                <a:cubicBezTo>
                  <a:pt x="1149" y="111"/>
                  <a:pt x="1149" y="111"/>
                  <a:pt x="1149" y="111"/>
                </a:cubicBezTo>
                <a:cubicBezTo>
                  <a:pt x="1156" y="105"/>
                  <a:pt x="1156" y="105"/>
                  <a:pt x="1156" y="105"/>
                </a:cubicBezTo>
                <a:cubicBezTo>
                  <a:pt x="1160" y="104"/>
                  <a:pt x="1160" y="104"/>
                  <a:pt x="1160" y="104"/>
                </a:cubicBezTo>
                <a:cubicBezTo>
                  <a:pt x="1167" y="95"/>
                  <a:pt x="1167" y="95"/>
                  <a:pt x="1167" y="95"/>
                </a:cubicBezTo>
                <a:cubicBezTo>
                  <a:pt x="1174" y="92"/>
                  <a:pt x="1174" y="92"/>
                  <a:pt x="1174" y="92"/>
                </a:cubicBezTo>
                <a:cubicBezTo>
                  <a:pt x="1173" y="90"/>
                  <a:pt x="1173" y="90"/>
                  <a:pt x="1173" y="90"/>
                </a:cubicBezTo>
                <a:cubicBezTo>
                  <a:pt x="1177" y="87"/>
                  <a:pt x="1177" y="87"/>
                  <a:pt x="1177" y="87"/>
                </a:cubicBezTo>
                <a:cubicBezTo>
                  <a:pt x="1179" y="86"/>
                  <a:pt x="1182" y="86"/>
                  <a:pt x="1182" y="85"/>
                </a:cubicBezTo>
                <a:cubicBezTo>
                  <a:pt x="1184" y="86"/>
                  <a:pt x="1184" y="86"/>
                  <a:pt x="1184" y="86"/>
                </a:cubicBezTo>
                <a:cubicBezTo>
                  <a:pt x="1177" y="89"/>
                  <a:pt x="1177" y="89"/>
                  <a:pt x="1177" y="89"/>
                </a:cubicBezTo>
                <a:cubicBezTo>
                  <a:pt x="1179" y="90"/>
                  <a:pt x="1179" y="90"/>
                  <a:pt x="1179" y="90"/>
                </a:cubicBezTo>
                <a:cubicBezTo>
                  <a:pt x="1177" y="92"/>
                  <a:pt x="1177" y="92"/>
                  <a:pt x="1177" y="92"/>
                </a:cubicBezTo>
                <a:cubicBezTo>
                  <a:pt x="1176" y="94"/>
                  <a:pt x="1176" y="94"/>
                  <a:pt x="1176" y="94"/>
                </a:cubicBezTo>
                <a:cubicBezTo>
                  <a:pt x="1176" y="96"/>
                  <a:pt x="1176" y="96"/>
                  <a:pt x="1176" y="96"/>
                </a:cubicBezTo>
                <a:cubicBezTo>
                  <a:pt x="1177" y="97"/>
                  <a:pt x="1177" y="97"/>
                  <a:pt x="1177" y="97"/>
                </a:cubicBezTo>
                <a:cubicBezTo>
                  <a:pt x="1179" y="95"/>
                  <a:pt x="1179" y="95"/>
                  <a:pt x="1179" y="95"/>
                </a:cubicBezTo>
                <a:cubicBezTo>
                  <a:pt x="1182" y="92"/>
                  <a:pt x="1182" y="92"/>
                  <a:pt x="1182" y="92"/>
                </a:cubicBezTo>
                <a:cubicBezTo>
                  <a:pt x="1185" y="91"/>
                  <a:pt x="1187" y="95"/>
                  <a:pt x="1188" y="91"/>
                </a:cubicBezTo>
                <a:cubicBezTo>
                  <a:pt x="1187" y="88"/>
                  <a:pt x="1187" y="88"/>
                  <a:pt x="1187" y="88"/>
                </a:cubicBezTo>
                <a:cubicBezTo>
                  <a:pt x="1190" y="86"/>
                  <a:pt x="1190" y="86"/>
                  <a:pt x="1190" y="86"/>
                </a:cubicBezTo>
                <a:cubicBezTo>
                  <a:pt x="1196" y="86"/>
                  <a:pt x="1196" y="86"/>
                  <a:pt x="1196" y="86"/>
                </a:cubicBezTo>
                <a:cubicBezTo>
                  <a:pt x="1189" y="88"/>
                  <a:pt x="1204" y="88"/>
                  <a:pt x="1192" y="89"/>
                </a:cubicBezTo>
                <a:cubicBezTo>
                  <a:pt x="1189" y="94"/>
                  <a:pt x="1189" y="94"/>
                  <a:pt x="1189" y="94"/>
                </a:cubicBezTo>
                <a:cubicBezTo>
                  <a:pt x="1184" y="98"/>
                  <a:pt x="1184" y="98"/>
                  <a:pt x="1184" y="98"/>
                </a:cubicBezTo>
                <a:cubicBezTo>
                  <a:pt x="1182" y="101"/>
                  <a:pt x="1182" y="101"/>
                  <a:pt x="1182" y="101"/>
                </a:cubicBezTo>
                <a:cubicBezTo>
                  <a:pt x="1177" y="101"/>
                  <a:pt x="1177" y="101"/>
                  <a:pt x="1177" y="101"/>
                </a:cubicBezTo>
                <a:cubicBezTo>
                  <a:pt x="1180" y="104"/>
                  <a:pt x="1180" y="104"/>
                  <a:pt x="1180" y="104"/>
                </a:cubicBezTo>
                <a:cubicBezTo>
                  <a:pt x="1177" y="108"/>
                  <a:pt x="1177" y="108"/>
                  <a:pt x="1177" y="108"/>
                </a:cubicBezTo>
                <a:cubicBezTo>
                  <a:pt x="1171" y="111"/>
                  <a:pt x="1171" y="111"/>
                  <a:pt x="1171" y="111"/>
                </a:cubicBezTo>
                <a:cubicBezTo>
                  <a:pt x="1172" y="110"/>
                  <a:pt x="1172" y="110"/>
                  <a:pt x="1172" y="110"/>
                </a:cubicBezTo>
                <a:cubicBezTo>
                  <a:pt x="1168" y="108"/>
                  <a:pt x="1168" y="108"/>
                  <a:pt x="1168" y="108"/>
                </a:cubicBezTo>
                <a:cubicBezTo>
                  <a:pt x="1165" y="110"/>
                  <a:pt x="1165" y="110"/>
                  <a:pt x="1165" y="110"/>
                </a:cubicBezTo>
                <a:cubicBezTo>
                  <a:pt x="1169" y="114"/>
                  <a:pt x="1169" y="114"/>
                  <a:pt x="1169" y="114"/>
                </a:cubicBezTo>
                <a:cubicBezTo>
                  <a:pt x="1166" y="117"/>
                  <a:pt x="1166" y="117"/>
                  <a:pt x="1166" y="117"/>
                </a:cubicBezTo>
                <a:cubicBezTo>
                  <a:pt x="1166" y="119"/>
                  <a:pt x="1175" y="110"/>
                  <a:pt x="1161" y="120"/>
                </a:cubicBezTo>
                <a:cubicBezTo>
                  <a:pt x="1161" y="122"/>
                  <a:pt x="1161" y="122"/>
                  <a:pt x="1161" y="122"/>
                </a:cubicBezTo>
                <a:cubicBezTo>
                  <a:pt x="1158" y="119"/>
                  <a:pt x="1158" y="119"/>
                  <a:pt x="1158" y="119"/>
                </a:cubicBezTo>
                <a:cubicBezTo>
                  <a:pt x="1154" y="123"/>
                  <a:pt x="1154" y="123"/>
                  <a:pt x="1154" y="123"/>
                </a:cubicBezTo>
                <a:cubicBezTo>
                  <a:pt x="1155" y="125"/>
                  <a:pt x="1155" y="125"/>
                  <a:pt x="1155" y="125"/>
                </a:cubicBezTo>
                <a:cubicBezTo>
                  <a:pt x="1157" y="125"/>
                  <a:pt x="1157" y="125"/>
                  <a:pt x="1157" y="125"/>
                </a:cubicBezTo>
                <a:cubicBezTo>
                  <a:pt x="1155" y="127"/>
                  <a:pt x="1155" y="127"/>
                  <a:pt x="1155" y="127"/>
                </a:cubicBezTo>
                <a:cubicBezTo>
                  <a:pt x="1151" y="126"/>
                  <a:pt x="1151" y="126"/>
                  <a:pt x="1151" y="126"/>
                </a:cubicBezTo>
                <a:cubicBezTo>
                  <a:pt x="1146" y="129"/>
                  <a:pt x="1146" y="129"/>
                  <a:pt x="1146" y="129"/>
                </a:cubicBezTo>
                <a:cubicBezTo>
                  <a:pt x="1147" y="127"/>
                  <a:pt x="1145" y="126"/>
                  <a:pt x="1150" y="132"/>
                </a:cubicBezTo>
                <a:cubicBezTo>
                  <a:pt x="1148" y="134"/>
                  <a:pt x="1148" y="134"/>
                  <a:pt x="1148" y="134"/>
                </a:cubicBezTo>
                <a:cubicBezTo>
                  <a:pt x="1142" y="134"/>
                  <a:pt x="1142" y="134"/>
                  <a:pt x="1142" y="134"/>
                </a:cubicBezTo>
                <a:cubicBezTo>
                  <a:pt x="1140" y="136"/>
                  <a:pt x="1140" y="136"/>
                  <a:pt x="1140" y="136"/>
                </a:cubicBezTo>
                <a:cubicBezTo>
                  <a:pt x="1141" y="137"/>
                  <a:pt x="1141" y="137"/>
                  <a:pt x="1141" y="137"/>
                </a:cubicBezTo>
                <a:cubicBezTo>
                  <a:pt x="1141" y="140"/>
                  <a:pt x="1137" y="136"/>
                  <a:pt x="1138" y="140"/>
                </a:cubicBezTo>
                <a:cubicBezTo>
                  <a:pt x="1136" y="141"/>
                  <a:pt x="1135" y="138"/>
                  <a:pt x="1135" y="143"/>
                </a:cubicBezTo>
                <a:cubicBezTo>
                  <a:pt x="1131" y="144"/>
                  <a:pt x="1131" y="144"/>
                  <a:pt x="1131" y="144"/>
                </a:cubicBezTo>
                <a:cubicBezTo>
                  <a:pt x="1130" y="146"/>
                  <a:pt x="1140" y="143"/>
                  <a:pt x="1128" y="147"/>
                </a:cubicBezTo>
                <a:cubicBezTo>
                  <a:pt x="1126" y="152"/>
                  <a:pt x="1126" y="152"/>
                  <a:pt x="1126" y="152"/>
                </a:cubicBezTo>
                <a:cubicBezTo>
                  <a:pt x="1121" y="154"/>
                  <a:pt x="1121" y="154"/>
                  <a:pt x="1121" y="154"/>
                </a:cubicBezTo>
                <a:cubicBezTo>
                  <a:pt x="1119" y="159"/>
                  <a:pt x="1119" y="159"/>
                  <a:pt x="1119" y="159"/>
                </a:cubicBezTo>
                <a:cubicBezTo>
                  <a:pt x="1112" y="161"/>
                  <a:pt x="1112" y="161"/>
                  <a:pt x="1112" y="161"/>
                </a:cubicBezTo>
                <a:cubicBezTo>
                  <a:pt x="1114" y="162"/>
                  <a:pt x="1114" y="162"/>
                  <a:pt x="1114" y="162"/>
                </a:cubicBezTo>
                <a:cubicBezTo>
                  <a:pt x="1109" y="165"/>
                  <a:pt x="1109" y="165"/>
                  <a:pt x="1109" y="165"/>
                </a:cubicBezTo>
                <a:cubicBezTo>
                  <a:pt x="1103" y="173"/>
                  <a:pt x="1103" y="173"/>
                  <a:pt x="1103" y="173"/>
                </a:cubicBezTo>
                <a:cubicBezTo>
                  <a:pt x="1095" y="179"/>
                  <a:pt x="1095" y="179"/>
                  <a:pt x="1095" y="179"/>
                </a:cubicBezTo>
                <a:cubicBezTo>
                  <a:pt x="1091" y="185"/>
                  <a:pt x="1091" y="185"/>
                  <a:pt x="1091" y="185"/>
                </a:cubicBezTo>
                <a:cubicBezTo>
                  <a:pt x="1060" y="213"/>
                  <a:pt x="1060" y="213"/>
                  <a:pt x="1060" y="213"/>
                </a:cubicBezTo>
                <a:cubicBezTo>
                  <a:pt x="1053" y="220"/>
                  <a:pt x="1053" y="220"/>
                  <a:pt x="1053" y="220"/>
                </a:cubicBezTo>
                <a:cubicBezTo>
                  <a:pt x="1048" y="221"/>
                  <a:pt x="1048" y="221"/>
                  <a:pt x="1048" y="221"/>
                </a:cubicBezTo>
                <a:cubicBezTo>
                  <a:pt x="1049" y="223"/>
                  <a:pt x="1049" y="223"/>
                  <a:pt x="1049" y="223"/>
                </a:cubicBezTo>
                <a:cubicBezTo>
                  <a:pt x="1032" y="239"/>
                  <a:pt x="1032" y="239"/>
                  <a:pt x="1032" y="239"/>
                </a:cubicBezTo>
                <a:cubicBezTo>
                  <a:pt x="1024" y="244"/>
                  <a:pt x="1024" y="244"/>
                  <a:pt x="1024" y="244"/>
                </a:cubicBezTo>
                <a:cubicBezTo>
                  <a:pt x="1021" y="249"/>
                  <a:pt x="1021" y="249"/>
                  <a:pt x="1021" y="249"/>
                </a:cubicBezTo>
                <a:cubicBezTo>
                  <a:pt x="1020" y="249"/>
                  <a:pt x="1020" y="249"/>
                  <a:pt x="1020" y="249"/>
                </a:cubicBezTo>
                <a:cubicBezTo>
                  <a:pt x="1019" y="252"/>
                  <a:pt x="1019" y="252"/>
                  <a:pt x="1019" y="252"/>
                </a:cubicBezTo>
                <a:cubicBezTo>
                  <a:pt x="1014" y="255"/>
                  <a:pt x="1014" y="255"/>
                  <a:pt x="1014" y="255"/>
                </a:cubicBezTo>
                <a:cubicBezTo>
                  <a:pt x="1012" y="256"/>
                  <a:pt x="1012" y="256"/>
                  <a:pt x="1012" y="256"/>
                </a:cubicBezTo>
                <a:cubicBezTo>
                  <a:pt x="1018" y="258"/>
                  <a:pt x="1018" y="258"/>
                  <a:pt x="1018" y="258"/>
                </a:cubicBezTo>
                <a:cubicBezTo>
                  <a:pt x="1020" y="256"/>
                  <a:pt x="1020" y="256"/>
                  <a:pt x="1020" y="256"/>
                </a:cubicBezTo>
                <a:cubicBezTo>
                  <a:pt x="1021" y="256"/>
                  <a:pt x="1022" y="255"/>
                  <a:pt x="1022" y="258"/>
                </a:cubicBezTo>
                <a:cubicBezTo>
                  <a:pt x="1025" y="255"/>
                  <a:pt x="1025" y="255"/>
                  <a:pt x="1025" y="255"/>
                </a:cubicBezTo>
                <a:cubicBezTo>
                  <a:pt x="1025" y="256"/>
                  <a:pt x="1027" y="255"/>
                  <a:pt x="1024" y="256"/>
                </a:cubicBezTo>
                <a:cubicBezTo>
                  <a:pt x="1026" y="255"/>
                  <a:pt x="1030" y="258"/>
                  <a:pt x="1029" y="254"/>
                </a:cubicBezTo>
                <a:cubicBezTo>
                  <a:pt x="1036" y="252"/>
                  <a:pt x="1036" y="252"/>
                  <a:pt x="1036" y="252"/>
                </a:cubicBezTo>
                <a:cubicBezTo>
                  <a:pt x="1044" y="248"/>
                  <a:pt x="1044" y="248"/>
                  <a:pt x="1044" y="248"/>
                </a:cubicBezTo>
                <a:cubicBezTo>
                  <a:pt x="1047" y="244"/>
                  <a:pt x="1047" y="244"/>
                  <a:pt x="1047" y="244"/>
                </a:cubicBezTo>
                <a:cubicBezTo>
                  <a:pt x="1049" y="243"/>
                  <a:pt x="1053" y="244"/>
                  <a:pt x="1053" y="241"/>
                </a:cubicBezTo>
                <a:cubicBezTo>
                  <a:pt x="1055" y="242"/>
                  <a:pt x="1055" y="242"/>
                  <a:pt x="1055" y="242"/>
                </a:cubicBezTo>
                <a:cubicBezTo>
                  <a:pt x="1059" y="240"/>
                  <a:pt x="1059" y="240"/>
                  <a:pt x="1059" y="240"/>
                </a:cubicBezTo>
                <a:cubicBezTo>
                  <a:pt x="1060" y="237"/>
                  <a:pt x="1060" y="237"/>
                  <a:pt x="1060" y="237"/>
                </a:cubicBezTo>
                <a:cubicBezTo>
                  <a:pt x="1063" y="232"/>
                  <a:pt x="1062" y="244"/>
                  <a:pt x="1064" y="233"/>
                </a:cubicBezTo>
                <a:cubicBezTo>
                  <a:pt x="1066" y="234"/>
                  <a:pt x="1066" y="234"/>
                  <a:pt x="1066" y="234"/>
                </a:cubicBezTo>
                <a:cubicBezTo>
                  <a:pt x="1070" y="229"/>
                  <a:pt x="1070" y="229"/>
                  <a:pt x="1070" y="229"/>
                </a:cubicBezTo>
                <a:cubicBezTo>
                  <a:pt x="1074" y="229"/>
                  <a:pt x="1074" y="229"/>
                  <a:pt x="1074" y="229"/>
                </a:cubicBezTo>
                <a:cubicBezTo>
                  <a:pt x="1074" y="226"/>
                  <a:pt x="1074" y="226"/>
                  <a:pt x="1074" y="226"/>
                </a:cubicBezTo>
                <a:cubicBezTo>
                  <a:pt x="1077" y="222"/>
                  <a:pt x="1077" y="222"/>
                  <a:pt x="1077" y="222"/>
                </a:cubicBezTo>
                <a:cubicBezTo>
                  <a:pt x="1077" y="221"/>
                  <a:pt x="1077" y="221"/>
                  <a:pt x="1077" y="221"/>
                </a:cubicBezTo>
                <a:cubicBezTo>
                  <a:pt x="1077" y="220"/>
                  <a:pt x="1077" y="220"/>
                  <a:pt x="1077" y="220"/>
                </a:cubicBezTo>
                <a:cubicBezTo>
                  <a:pt x="1082" y="220"/>
                  <a:pt x="1082" y="220"/>
                  <a:pt x="1082" y="220"/>
                </a:cubicBezTo>
                <a:cubicBezTo>
                  <a:pt x="1083" y="217"/>
                  <a:pt x="1083" y="217"/>
                  <a:pt x="1083" y="217"/>
                </a:cubicBezTo>
                <a:cubicBezTo>
                  <a:pt x="1086" y="215"/>
                  <a:pt x="1086" y="215"/>
                  <a:pt x="1086" y="215"/>
                </a:cubicBezTo>
                <a:cubicBezTo>
                  <a:pt x="1089" y="215"/>
                  <a:pt x="1089" y="215"/>
                  <a:pt x="1089" y="215"/>
                </a:cubicBezTo>
                <a:cubicBezTo>
                  <a:pt x="1092" y="210"/>
                  <a:pt x="1092" y="210"/>
                  <a:pt x="1092" y="210"/>
                </a:cubicBezTo>
                <a:cubicBezTo>
                  <a:pt x="1092" y="209"/>
                  <a:pt x="1092" y="209"/>
                  <a:pt x="1092" y="209"/>
                </a:cubicBezTo>
                <a:cubicBezTo>
                  <a:pt x="1090" y="209"/>
                  <a:pt x="1090" y="209"/>
                  <a:pt x="1090" y="209"/>
                </a:cubicBezTo>
                <a:cubicBezTo>
                  <a:pt x="1088" y="207"/>
                  <a:pt x="1088" y="207"/>
                  <a:pt x="1088" y="207"/>
                </a:cubicBezTo>
                <a:cubicBezTo>
                  <a:pt x="1091" y="205"/>
                  <a:pt x="1091" y="205"/>
                  <a:pt x="1091" y="205"/>
                </a:cubicBezTo>
                <a:cubicBezTo>
                  <a:pt x="1093" y="207"/>
                  <a:pt x="1093" y="207"/>
                  <a:pt x="1093" y="207"/>
                </a:cubicBezTo>
                <a:cubicBezTo>
                  <a:pt x="1101" y="206"/>
                  <a:pt x="1101" y="206"/>
                  <a:pt x="1101" y="206"/>
                </a:cubicBezTo>
                <a:cubicBezTo>
                  <a:pt x="1105" y="199"/>
                  <a:pt x="1105" y="199"/>
                  <a:pt x="1105" y="199"/>
                </a:cubicBezTo>
                <a:cubicBezTo>
                  <a:pt x="1109" y="198"/>
                  <a:pt x="1109" y="198"/>
                  <a:pt x="1109" y="198"/>
                </a:cubicBezTo>
                <a:cubicBezTo>
                  <a:pt x="1109" y="197"/>
                  <a:pt x="1100" y="200"/>
                  <a:pt x="1111" y="194"/>
                </a:cubicBezTo>
                <a:cubicBezTo>
                  <a:pt x="1112" y="195"/>
                  <a:pt x="1112" y="195"/>
                  <a:pt x="1112" y="195"/>
                </a:cubicBezTo>
                <a:cubicBezTo>
                  <a:pt x="1115" y="193"/>
                  <a:pt x="1115" y="193"/>
                  <a:pt x="1115" y="193"/>
                </a:cubicBezTo>
                <a:cubicBezTo>
                  <a:pt x="1114" y="192"/>
                  <a:pt x="1114" y="192"/>
                  <a:pt x="1114" y="192"/>
                </a:cubicBezTo>
                <a:cubicBezTo>
                  <a:pt x="1119" y="187"/>
                  <a:pt x="1119" y="187"/>
                  <a:pt x="1119" y="187"/>
                </a:cubicBezTo>
                <a:cubicBezTo>
                  <a:pt x="1120" y="187"/>
                  <a:pt x="1120" y="187"/>
                  <a:pt x="1120" y="187"/>
                </a:cubicBezTo>
                <a:cubicBezTo>
                  <a:pt x="1121" y="183"/>
                  <a:pt x="1121" y="183"/>
                  <a:pt x="1121" y="183"/>
                </a:cubicBezTo>
                <a:cubicBezTo>
                  <a:pt x="1120" y="183"/>
                  <a:pt x="1120" y="180"/>
                  <a:pt x="1118" y="183"/>
                </a:cubicBezTo>
                <a:cubicBezTo>
                  <a:pt x="1123" y="181"/>
                  <a:pt x="1123" y="181"/>
                  <a:pt x="1123" y="181"/>
                </a:cubicBezTo>
                <a:cubicBezTo>
                  <a:pt x="1126" y="180"/>
                  <a:pt x="1126" y="180"/>
                  <a:pt x="1126" y="180"/>
                </a:cubicBezTo>
                <a:cubicBezTo>
                  <a:pt x="1126" y="178"/>
                  <a:pt x="1126" y="178"/>
                  <a:pt x="1126" y="178"/>
                </a:cubicBezTo>
                <a:cubicBezTo>
                  <a:pt x="1130" y="176"/>
                  <a:pt x="1130" y="176"/>
                  <a:pt x="1130" y="176"/>
                </a:cubicBezTo>
                <a:cubicBezTo>
                  <a:pt x="1139" y="169"/>
                  <a:pt x="1139" y="169"/>
                  <a:pt x="1139" y="169"/>
                </a:cubicBezTo>
                <a:cubicBezTo>
                  <a:pt x="1140" y="165"/>
                  <a:pt x="1140" y="165"/>
                  <a:pt x="1140" y="165"/>
                </a:cubicBezTo>
                <a:cubicBezTo>
                  <a:pt x="1144" y="165"/>
                  <a:pt x="1144" y="165"/>
                  <a:pt x="1144" y="165"/>
                </a:cubicBezTo>
                <a:cubicBezTo>
                  <a:pt x="1146" y="165"/>
                  <a:pt x="1129" y="172"/>
                  <a:pt x="1148" y="158"/>
                </a:cubicBezTo>
                <a:cubicBezTo>
                  <a:pt x="1149" y="157"/>
                  <a:pt x="1149" y="157"/>
                  <a:pt x="1149" y="157"/>
                </a:cubicBezTo>
                <a:cubicBezTo>
                  <a:pt x="1148" y="157"/>
                  <a:pt x="1148" y="160"/>
                  <a:pt x="1147" y="156"/>
                </a:cubicBezTo>
                <a:cubicBezTo>
                  <a:pt x="1153" y="156"/>
                  <a:pt x="1153" y="156"/>
                  <a:pt x="1153" y="156"/>
                </a:cubicBezTo>
                <a:cubicBezTo>
                  <a:pt x="1152" y="154"/>
                  <a:pt x="1149" y="160"/>
                  <a:pt x="1152" y="154"/>
                </a:cubicBezTo>
                <a:cubicBezTo>
                  <a:pt x="1156" y="153"/>
                  <a:pt x="1156" y="153"/>
                  <a:pt x="1156" y="153"/>
                </a:cubicBezTo>
                <a:cubicBezTo>
                  <a:pt x="1156" y="151"/>
                  <a:pt x="1156" y="151"/>
                  <a:pt x="1156" y="151"/>
                </a:cubicBezTo>
                <a:cubicBezTo>
                  <a:pt x="1157" y="149"/>
                  <a:pt x="1157" y="149"/>
                  <a:pt x="1157" y="149"/>
                </a:cubicBezTo>
                <a:cubicBezTo>
                  <a:pt x="1159" y="149"/>
                  <a:pt x="1159" y="149"/>
                  <a:pt x="1159" y="149"/>
                </a:cubicBezTo>
                <a:cubicBezTo>
                  <a:pt x="1165" y="142"/>
                  <a:pt x="1165" y="142"/>
                  <a:pt x="1165" y="142"/>
                </a:cubicBezTo>
                <a:cubicBezTo>
                  <a:pt x="1168" y="141"/>
                  <a:pt x="1168" y="141"/>
                  <a:pt x="1168" y="141"/>
                </a:cubicBezTo>
                <a:cubicBezTo>
                  <a:pt x="1170" y="135"/>
                  <a:pt x="1170" y="135"/>
                  <a:pt x="1170" y="135"/>
                </a:cubicBezTo>
                <a:cubicBezTo>
                  <a:pt x="1176" y="137"/>
                  <a:pt x="1176" y="137"/>
                  <a:pt x="1176" y="137"/>
                </a:cubicBezTo>
                <a:cubicBezTo>
                  <a:pt x="1180" y="134"/>
                  <a:pt x="1180" y="134"/>
                  <a:pt x="1180" y="134"/>
                </a:cubicBezTo>
                <a:cubicBezTo>
                  <a:pt x="1179" y="131"/>
                  <a:pt x="1179" y="131"/>
                  <a:pt x="1179" y="131"/>
                </a:cubicBezTo>
                <a:cubicBezTo>
                  <a:pt x="1180" y="129"/>
                  <a:pt x="1180" y="129"/>
                  <a:pt x="1180" y="129"/>
                </a:cubicBezTo>
                <a:cubicBezTo>
                  <a:pt x="1177" y="126"/>
                  <a:pt x="1177" y="126"/>
                  <a:pt x="1177" y="126"/>
                </a:cubicBezTo>
                <a:cubicBezTo>
                  <a:pt x="1177" y="127"/>
                  <a:pt x="1178" y="127"/>
                  <a:pt x="1178" y="125"/>
                </a:cubicBezTo>
                <a:cubicBezTo>
                  <a:pt x="1178" y="126"/>
                  <a:pt x="1178" y="126"/>
                  <a:pt x="1178" y="126"/>
                </a:cubicBezTo>
                <a:cubicBezTo>
                  <a:pt x="1180" y="127"/>
                  <a:pt x="1180" y="127"/>
                  <a:pt x="1180" y="127"/>
                </a:cubicBezTo>
                <a:cubicBezTo>
                  <a:pt x="1181" y="127"/>
                  <a:pt x="1182" y="128"/>
                  <a:pt x="1183" y="126"/>
                </a:cubicBezTo>
                <a:cubicBezTo>
                  <a:pt x="1177" y="123"/>
                  <a:pt x="1177" y="123"/>
                  <a:pt x="1177" y="123"/>
                </a:cubicBezTo>
                <a:cubicBezTo>
                  <a:pt x="1179" y="120"/>
                  <a:pt x="1179" y="120"/>
                  <a:pt x="1179" y="120"/>
                </a:cubicBezTo>
                <a:cubicBezTo>
                  <a:pt x="1183" y="125"/>
                  <a:pt x="1183" y="125"/>
                  <a:pt x="1183" y="125"/>
                </a:cubicBezTo>
                <a:cubicBezTo>
                  <a:pt x="1194" y="119"/>
                  <a:pt x="1194" y="119"/>
                  <a:pt x="1194" y="119"/>
                </a:cubicBezTo>
                <a:cubicBezTo>
                  <a:pt x="1193" y="117"/>
                  <a:pt x="1193" y="117"/>
                  <a:pt x="1193" y="117"/>
                </a:cubicBezTo>
                <a:cubicBezTo>
                  <a:pt x="1208" y="103"/>
                  <a:pt x="1208" y="103"/>
                  <a:pt x="1208" y="103"/>
                </a:cubicBezTo>
                <a:cubicBezTo>
                  <a:pt x="1211" y="103"/>
                  <a:pt x="1211" y="103"/>
                  <a:pt x="1211" y="103"/>
                </a:cubicBezTo>
                <a:cubicBezTo>
                  <a:pt x="1212" y="102"/>
                  <a:pt x="1212" y="102"/>
                  <a:pt x="1212" y="102"/>
                </a:cubicBezTo>
                <a:cubicBezTo>
                  <a:pt x="1208" y="100"/>
                  <a:pt x="1208" y="100"/>
                  <a:pt x="1208" y="100"/>
                </a:cubicBezTo>
                <a:cubicBezTo>
                  <a:pt x="1207" y="100"/>
                  <a:pt x="1206" y="105"/>
                  <a:pt x="1203" y="101"/>
                </a:cubicBezTo>
                <a:cubicBezTo>
                  <a:pt x="1205" y="101"/>
                  <a:pt x="1205" y="101"/>
                  <a:pt x="1205" y="101"/>
                </a:cubicBezTo>
                <a:cubicBezTo>
                  <a:pt x="1207" y="97"/>
                  <a:pt x="1207" y="97"/>
                  <a:pt x="1207" y="97"/>
                </a:cubicBezTo>
                <a:cubicBezTo>
                  <a:pt x="1211" y="95"/>
                  <a:pt x="1211" y="95"/>
                  <a:pt x="1211" y="95"/>
                </a:cubicBezTo>
                <a:cubicBezTo>
                  <a:pt x="1212" y="91"/>
                  <a:pt x="1212" y="91"/>
                  <a:pt x="1212" y="91"/>
                </a:cubicBezTo>
                <a:cubicBezTo>
                  <a:pt x="1214" y="92"/>
                  <a:pt x="1214" y="92"/>
                  <a:pt x="1214" y="92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6" y="88"/>
                  <a:pt x="1216" y="88"/>
                  <a:pt x="1216" y="88"/>
                </a:cubicBezTo>
                <a:cubicBezTo>
                  <a:pt x="1218" y="88"/>
                  <a:pt x="1218" y="88"/>
                  <a:pt x="1218" y="88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19" y="83"/>
                  <a:pt x="1219" y="83"/>
                  <a:pt x="1219" y="83"/>
                </a:cubicBezTo>
                <a:cubicBezTo>
                  <a:pt x="1221" y="84"/>
                  <a:pt x="1221" y="84"/>
                  <a:pt x="1221" y="84"/>
                </a:cubicBezTo>
                <a:cubicBezTo>
                  <a:pt x="1224" y="83"/>
                  <a:pt x="1224" y="83"/>
                  <a:pt x="1224" y="83"/>
                </a:cubicBezTo>
                <a:cubicBezTo>
                  <a:pt x="1225" y="80"/>
                  <a:pt x="1225" y="80"/>
                  <a:pt x="1225" y="80"/>
                </a:cubicBezTo>
                <a:cubicBezTo>
                  <a:pt x="1235" y="71"/>
                  <a:pt x="1235" y="71"/>
                  <a:pt x="1235" y="71"/>
                </a:cubicBezTo>
                <a:cubicBezTo>
                  <a:pt x="1235" y="71"/>
                  <a:pt x="1234" y="72"/>
                  <a:pt x="1236" y="72"/>
                </a:cubicBezTo>
                <a:cubicBezTo>
                  <a:pt x="1236" y="72"/>
                  <a:pt x="1237" y="73"/>
                  <a:pt x="1238" y="71"/>
                </a:cubicBezTo>
                <a:cubicBezTo>
                  <a:pt x="1236" y="69"/>
                  <a:pt x="1236" y="69"/>
                  <a:pt x="1236" y="69"/>
                </a:cubicBezTo>
                <a:cubicBezTo>
                  <a:pt x="1236" y="67"/>
                  <a:pt x="1236" y="67"/>
                  <a:pt x="1236" y="67"/>
                </a:cubicBezTo>
                <a:cubicBezTo>
                  <a:pt x="1240" y="66"/>
                  <a:pt x="1240" y="66"/>
                  <a:pt x="1240" y="66"/>
                </a:cubicBezTo>
                <a:cubicBezTo>
                  <a:pt x="1253" y="53"/>
                  <a:pt x="1253" y="53"/>
                  <a:pt x="1253" y="53"/>
                </a:cubicBezTo>
                <a:cubicBezTo>
                  <a:pt x="1257" y="51"/>
                  <a:pt x="1257" y="51"/>
                  <a:pt x="1257" y="51"/>
                </a:cubicBezTo>
                <a:cubicBezTo>
                  <a:pt x="1259" y="46"/>
                  <a:pt x="1251" y="54"/>
                  <a:pt x="1259" y="47"/>
                </a:cubicBezTo>
                <a:cubicBezTo>
                  <a:pt x="1261" y="48"/>
                  <a:pt x="1261" y="48"/>
                  <a:pt x="1261" y="48"/>
                </a:cubicBezTo>
                <a:cubicBezTo>
                  <a:pt x="1255" y="54"/>
                  <a:pt x="1255" y="54"/>
                  <a:pt x="1255" y="54"/>
                </a:cubicBezTo>
                <a:cubicBezTo>
                  <a:pt x="1259" y="55"/>
                  <a:pt x="1259" y="55"/>
                  <a:pt x="1259" y="55"/>
                </a:cubicBezTo>
                <a:cubicBezTo>
                  <a:pt x="1259" y="56"/>
                  <a:pt x="1259" y="56"/>
                  <a:pt x="1259" y="56"/>
                </a:cubicBezTo>
                <a:cubicBezTo>
                  <a:pt x="1256" y="56"/>
                  <a:pt x="1253" y="61"/>
                  <a:pt x="1252" y="59"/>
                </a:cubicBezTo>
                <a:cubicBezTo>
                  <a:pt x="1241" y="69"/>
                  <a:pt x="1241" y="69"/>
                  <a:pt x="1241" y="69"/>
                </a:cubicBezTo>
                <a:cubicBezTo>
                  <a:pt x="1241" y="72"/>
                  <a:pt x="1241" y="72"/>
                  <a:pt x="1241" y="72"/>
                </a:cubicBezTo>
                <a:cubicBezTo>
                  <a:pt x="1247" y="71"/>
                  <a:pt x="1247" y="71"/>
                  <a:pt x="1247" y="71"/>
                </a:cubicBezTo>
                <a:cubicBezTo>
                  <a:pt x="1249" y="66"/>
                  <a:pt x="1249" y="66"/>
                  <a:pt x="1249" y="66"/>
                </a:cubicBezTo>
                <a:cubicBezTo>
                  <a:pt x="1256" y="64"/>
                  <a:pt x="1256" y="64"/>
                  <a:pt x="1256" y="64"/>
                </a:cubicBezTo>
                <a:cubicBezTo>
                  <a:pt x="1266" y="52"/>
                  <a:pt x="1266" y="52"/>
                  <a:pt x="1266" y="52"/>
                </a:cubicBezTo>
                <a:cubicBezTo>
                  <a:pt x="1263" y="52"/>
                  <a:pt x="1263" y="52"/>
                  <a:pt x="1263" y="52"/>
                </a:cubicBezTo>
                <a:cubicBezTo>
                  <a:pt x="1270" y="46"/>
                  <a:pt x="1270" y="46"/>
                  <a:pt x="1270" y="46"/>
                </a:cubicBezTo>
                <a:cubicBezTo>
                  <a:pt x="1272" y="47"/>
                  <a:pt x="1272" y="47"/>
                  <a:pt x="1272" y="47"/>
                </a:cubicBezTo>
                <a:cubicBezTo>
                  <a:pt x="1278" y="44"/>
                  <a:pt x="1278" y="44"/>
                  <a:pt x="1278" y="44"/>
                </a:cubicBezTo>
                <a:cubicBezTo>
                  <a:pt x="1276" y="46"/>
                  <a:pt x="1270" y="40"/>
                  <a:pt x="1265" y="55"/>
                </a:cubicBezTo>
                <a:cubicBezTo>
                  <a:pt x="1268" y="56"/>
                  <a:pt x="1268" y="56"/>
                  <a:pt x="1268" y="56"/>
                </a:cubicBezTo>
                <a:cubicBezTo>
                  <a:pt x="1267" y="58"/>
                  <a:pt x="1267" y="58"/>
                  <a:pt x="1267" y="58"/>
                </a:cubicBezTo>
                <a:cubicBezTo>
                  <a:pt x="1268" y="61"/>
                  <a:pt x="1269" y="56"/>
                  <a:pt x="1272" y="60"/>
                </a:cubicBezTo>
                <a:cubicBezTo>
                  <a:pt x="1268" y="63"/>
                  <a:pt x="1268" y="63"/>
                  <a:pt x="1268" y="63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3" y="67"/>
                  <a:pt x="1263" y="67"/>
                  <a:pt x="1263" y="67"/>
                </a:cubicBezTo>
                <a:cubicBezTo>
                  <a:pt x="1262" y="68"/>
                  <a:pt x="1271" y="64"/>
                  <a:pt x="1262" y="71"/>
                </a:cubicBezTo>
                <a:cubicBezTo>
                  <a:pt x="1261" y="70"/>
                  <a:pt x="1267" y="71"/>
                  <a:pt x="1260" y="69"/>
                </a:cubicBezTo>
                <a:cubicBezTo>
                  <a:pt x="1258" y="73"/>
                  <a:pt x="1258" y="73"/>
                  <a:pt x="1258" y="73"/>
                </a:cubicBezTo>
                <a:cubicBezTo>
                  <a:pt x="1260" y="74"/>
                  <a:pt x="1259" y="74"/>
                  <a:pt x="1254" y="76"/>
                </a:cubicBezTo>
                <a:cubicBezTo>
                  <a:pt x="1257" y="80"/>
                  <a:pt x="1257" y="80"/>
                  <a:pt x="1257" y="80"/>
                </a:cubicBezTo>
                <a:cubicBezTo>
                  <a:pt x="1262" y="78"/>
                  <a:pt x="1262" y="78"/>
                  <a:pt x="1262" y="78"/>
                </a:cubicBezTo>
                <a:cubicBezTo>
                  <a:pt x="1264" y="76"/>
                  <a:pt x="1264" y="76"/>
                  <a:pt x="1264" y="76"/>
                </a:cubicBezTo>
                <a:cubicBezTo>
                  <a:pt x="1263" y="74"/>
                  <a:pt x="1263" y="74"/>
                  <a:pt x="1263" y="74"/>
                </a:cubicBezTo>
                <a:cubicBezTo>
                  <a:pt x="1266" y="77"/>
                  <a:pt x="1266" y="77"/>
                  <a:pt x="1266" y="77"/>
                </a:cubicBezTo>
                <a:cubicBezTo>
                  <a:pt x="1276" y="75"/>
                  <a:pt x="1276" y="75"/>
                  <a:pt x="1276" y="75"/>
                </a:cubicBezTo>
                <a:cubicBezTo>
                  <a:pt x="1278" y="72"/>
                  <a:pt x="1278" y="72"/>
                  <a:pt x="1278" y="72"/>
                </a:cubicBezTo>
                <a:cubicBezTo>
                  <a:pt x="1275" y="70"/>
                  <a:pt x="1275" y="70"/>
                  <a:pt x="1275" y="70"/>
                </a:cubicBezTo>
                <a:cubicBezTo>
                  <a:pt x="1274" y="70"/>
                  <a:pt x="1287" y="67"/>
                  <a:pt x="1270" y="71"/>
                </a:cubicBezTo>
                <a:cubicBezTo>
                  <a:pt x="1272" y="68"/>
                  <a:pt x="1272" y="68"/>
                  <a:pt x="1272" y="68"/>
                </a:cubicBezTo>
                <a:cubicBezTo>
                  <a:pt x="1270" y="66"/>
                  <a:pt x="1270" y="66"/>
                  <a:pt x="1270" y="66"/>
                </a:cubicBezTo>
                <a:cubicBezTo>
                  <a:pt x="1273" y="66"/>
                  <a:pt x="1273" y="66"/>
                  <a:pt x="1273" y="66"/>
                </a:cubicBezTo>
                <a:cubicBezTo>
                  <a:pt x="1277" y="63"/>
                  <a:pt x="1277" y="63"/>
                  <a:pt x="1277" y="63"/>
                </a:cubicBezTo>
                <a:cubicBezTo>
                  <a:pt x="1278" y="63"/>
                  <a:pt x="1278" y="63"/>
                  <a:pt x="1278" y="63"/>
                </a:cubicBezTo>
                <a:cubicBezTo>
                  <a:pt x="1277" y="68"/>
                  <a:pt x="1277" y="68"/>
                  <a:pt x="1277" y="68"/>
                </a:cubicBezTo>
                <a:cubicBezTo>
                  <a:pt x="1281" y="70"/>
                  <a:pt x="1281" y="70"/>
                  <a:pt x="1281" y="70"/>
                </a:cubicBezTo>
                <a:cubicBezTo>
                  <a:pt x="1287" y="69"/>
                  <a:pt x="1287" y="69"/>
                  <a:pt x="1287" y="69"/>
                </a:cubicBezTo>
                <a:cubicBezTo>
                  <a:pt x="1285" y="70"/>
                  <a:pt x="1285" y="70"/>
                  <a:pt x="1285" y="70"/>
                </a:cubicBezTo>
                <a:cubicBezTo>
                  <a:pt x="1285" y="71"/>
                  <a:pt x="1285" y="71"/>
                  <a:pt x="1285" y="71"/>
                </a:cubicBezTo>
                <a:cubicBezTo>
                  <a:pt x="1262" y="94"/>
                  <a:pt x="1262" y="94"/>
                  <a:pt x="1262" y="94"/>
                </a:cubicBezTo>
                <a:cubicBezTo>
                  <a:pt x="1262" y="95"/>
                  <a:pt x="1262" y="95"/>
                  <a:pt x="1262" y="95"/>
                </a:cubicBezTo>
                <a:cubicBezTo>
                  <a:pt x="1258" y="95"/>
                  <a:pt x="1258" y="95"/>
                  <a:pt x="1258" y="95"/>
                </a:cubicBezTo>
                <a:cubicBezTo>
                  <a:pt x="1258" y="96"/>
                  <a:pt x="1258" y="96"/>
                  <a:pt x="1258" y="96"/>
                </a:cubicBezTo>
                <a:cubicBezTo>
                  <a:pt x="1259" y="97"/>
                  <a:pt x="1260" y="96"/>
                  <a:pt x="1260" y="97"/>
                </a:cubicBezTo>
                <a:cubicBezTo>
                  <a:pt x="1258" y="98"/>
                  <a:pt x="1258" y="98"/>
                  <a:pt x="1258" y="98"/>
                </a:cubicBezTo>
                <a:cubicBezTo>
                  <a:pt x="1259" y="98"/>
                  <a:pt x="1259" y="98"/>
                  <a:pt x="1259" y="98"/>
                </a:cubicBezTo>
                <a:cubicBezTo>
                  <a:pt x="1255" y="101"/>
                  <a:pt x="1255" y="101"/>
                  <a:pt x="1255" y="101"/>
                </a:cubicBezTo>
                <a:cubicBezTo>
                  <a:pt x="1259" y="104"/>
                  <a:pt x="1259" y="104"/>
                  <a:pt x="1259" y="104"/>
                </a:cubicBezTo>
                <a:cubicBezTo>
                  <a:pt x="1261" y="103"/>
                  <a:pt x="1262" y="105"/>
                  <a:pt x="1264" y="105"/>
                </a:cubicBezTo>
                <a:cubicBezTo>
                  <a:pt x="1262" y="110"/>
                  <a:pt x="1262" y="110"/>
                  <a:pt x="1262" y="110"/>
                </a:cubicBezTo>
                <a:cubicBezTo>
                  <a:pt x="1263" y="113"/>
                  <a:pt x="1263" y="113"/>
                  <a:pt x="1263" y="113"/>
                </a:cubicBezTo>
                <a:cubicBezTo>
                  <a:pt x="1262" y="112"/>
                  <a:pt x="1264" y="110"/>
                  <a:pt x="1268" y="113"/>
                </a:cubicBezTo>
                <a:cubicBezTo>
                  <a:pt x="1269" y="112"/>
                  <a:pt x="1269" y="112"/>
                  <a:pt x="1269" y="112"/>
                </a:cubicBezTo>
                <a:cubicBezTo>
                  <a:pt x="1271" y="116"/>
                  <a:pt x="1271" y="116"/>
                  <a:pt x="1271" y="116"/>
                </a:cubicBezTo>
                <a:cubicBezTo>
                  <a:pt x="1273" y="116"/>
                  <a:pt x="1273" y="116"/>
                  <a:pt x="1273" y="116"/>
                </a:cubicBezTo>
                <a:cubicBezTo>
                  <a:pt x="1269" y="120"/>
                  <a:pt x="1269" y="120"/>
                  <a:pt x="1269" y="120"/>
                </a:cubicBezTo>
                <a:cubicBezTo>
                  <a:pt x="1267" y="120"/>
                  <a:pt x="1267" y="120"/>
                  <a:pt x="1267" y="120"/>
                </a:cubicBezTo>
                <a:cubicBezTo>
                  <a:pt x="1267" y="121"/>
                  <a:pt x="1267" y="121"/>
                  <a:pt x="1267" y="121"/>
                </a:cubicBezTo>
                <a:cubicBezTo>
                  <a:pt x="1266" y="120"/>
                  <a:pt x="1266" y="120"/>
                  <a:pt x="1266" y="120"/>
                </a:cubicBezTo>
                <a:cubicBezTo>
                  <a:pt x="1265" y="121"/>
                  <a:pt x="1274" y="114"/>
                  <a:pt x="1263" y="124"/>
                </a:cubicBezTo>
                <a:cubicBezTo>
                  <a:pt x="1260" y="122"/>
                  <a:pt x="1260" y="122"/>
                  <a:pt x="1260" y="122"/>
                </a:cubicBezTo>
                <a:cubicBezTo>
                  <a:pt x="1257" y="123"/>
                  <a:pt x="1261" y="127"/>
                  <a:pt x="1257" y="125"/>
                </a:cubicBezTo>
                <a:cubicBezTo>
                  <a:pt x="1257" y="126"/>
                  <a:pt x="1257" y="126"/>
                  <a:pt x="1257" y="126"/>
                </a:cubicBezTo>
                <a:cubicBezTo>
                  <a:pt x="1258" y="126"/>
                  <a:pt x="1255" y="129"/>
                  <a:pt x="1259" y="127"/>
                </a:cubicBezTo>
                <a:cubicBezTo>
                  <a:pt x="1256" y="132"/>
                  <a:pt x="1256" y="132"/>
                  <a:pt x="1256" y="132"/>
                </a:cubicBezTo>
                <a:cubicBezTo>
                  <a:pt x="1248" y="137"/>
                  <a:pt x="1248" y="137"/>
                  <a:pt x="1248" y="137"/>
                </a:cubicBezTo>
                <a:cubicBezTo>
                  <a:pt x="1255" y="130"/>
                  <a:pt x="1255" y="130"/>
                  <a:pt x="1255" y="130"/>
                </a:cubicBezTo>
                <a:cubicBezTo>
                  <a:pt x="1250" y="131"/>
                  <a:pt x="1250" y="131"/>
                  <a:pt x="1250" y="131"/>
                </a:cubicBezTo>
                <a:cubicBezTo>
                  <a:pt x="1247" y="136"/>
                  <a:pt x="1247" y="136"/>
                  <a:pt x="1247" y="136"/>
                </a:cubicBezTo>
                <a:cubicBezTo>
                  <a:pt x="1242" y="137"/>
                  <a:pt x="1242" y="137"/>
                  <a:pt x="1242" y="137"/>
                </a:cubicBezTo>
                <a:cubicBezTo>
                  <a:pt x="1240" y="134"/>
                  <a:pt x="1240" y="134"/>
                  <a:pt x="1240" y="134"/>
                </a:cubicBezTo>
                <a:cubicBezTo>
                  <a:pt x="1246" y="132"/>
                  <a:pt x="1246" y="132"/>
                  <a:pt x="1246" y="132"/>
                </a:cubicBezTo>
                <a:cubicBezTo>
                  <a:pt x="1251" y="127"/>
                  <a:pt x="1251" y="127"/>
                  <a:pt x="1251" y="127"/>
                </a:cubicBezTo>
                <a:cubicBezTo>
                  <a:pt x="1254" y="125"/>
                  <a:pt x="1254" y="125"/>
                  <a:pt x="1254" y="125"/>
                </a:cubicBezTo>
                <a:cubicBezTo>
                  <a:pt x="1255" y="126"/>
                  <a:pt x="1255" y="126"/>
                  <a:pt x="1255" y="126"/>
                </a:cubicBezTo>
                <a:cubicBezTo>
                  <a:pt x="1257" y="124"/>
                  <a:pt x="1240" y="132"/>
                  <a:pt x="1260" y="121"/>
                </a:cubicBezTo>
                <a:cubicBezTo>
                  <a:pt x="1257" y="117"/>
                  <a:pt x="1257" y="117"/>
                  <a:pt x="1257" y="117"/>
                </a:cubicBezTo>
                <a:cubicBezTo>
                  <a:pt x="1256" y="116"/>
                  <a:pt x="1256" y="116"/>
                  <a:pt x="1256" y="116"/>
                </a:cubicBezTo>
                <a:cubicBezTo>
                  <a:pt x="1252" y="117"/>
                  <a:pt x="1252" y="117"/>
                  <a:pt x="1252" y="117"/>
                </a:cubicBezTo>
                <a:cubicBezTo>
                  <a:pt x="1254" y="120"/>
                  <a:pt x="1254" y="120"/>
                  <a:pt x="1254" y="120"/>
                </a:cubicBezTo>
                <a:cubicBezTo>
                  <a:pt x="1252" y="122"/>
                  <a:pt x="1248" y="123"/>
                  <a:pt x="1248" y="122"/>
                </a:cubicBezTo>
                <a:cubicBezTo>
                  <a:pt x="1246" y="124"/>
                  <a:pt x="1246" y="124"/>
                  <a:pt x="1246" y="124"/>
                </a:cubicBezTo>
                <a:cubicBezTo>
                  <a:pt x="1247" y="125"/>
                  <a:pt x="1246" y="120"/>
                  <a:pt x="1246" y="125"/>
                </a:cubicBezTo>
                <a:cubicBezTo>
                  <a:pt x="1245" y="124"/>
                  <a:pt x="1245" y="124"/>
                  <a:pt x="1245" y="124"/>
                </a:cubicBezTo>
                <a:cubicBezTo>
                  <a:pt x="1238" y="132"/>
                  <a:pt x="1238" y="132"/>
                  <a:pt x="1238" y="132"/>
                </a:cubicBezTo>
                <a:cubicBezTo>
                  <a:pt x="1237" y="132"/>
                  <a:pt x="1238" y="134"/>
                  <a:pt x="1237" y="132"/>
                </a:cubicBezTo>
                <a:cubicBezTo>
                  <a:pt x="1237" y="134"/>
                  <a:pt x="1237" y="134"/>
                  <a:pt x="1237" y="134"/>
                </a:cubicBezTo>
                <a:cubicBezTo>
                  <a:pt x="1234" y="134"/>
                  <a:pt x="1234" y="134"/>
                  <a:pt x="1234" y="134"/>
                </a:cubicBezTo>
                <a:cubicBezTo>
                  <a:pt x="1230" y="138"/>
                  <a:pt x="1230" y="138"/>
                  <a:pt x="1230" y="138"/>
                </a:cubicBezTo>
                <a:cubicBezTo>
                  <a:pt x="1225" y="142"/>
                  <a:pt x="1225" y="142"/>
                  <a:pt x="1225" y="142"/>
                </a:cubicBezTo>
                <a:cubicBezTo>
                  <a:pt x="1219" y="143"/>
                  <a:pt x="1219" y="143"/>
                  <a:pt x="1219" y="143"/>
                </a:cubicBezTo>
                <a:cubicBezTo>
                  <a:pt x="1218" y="144"/>
                  <a:pt x="1218" y="144"/>
                  <a:pt x="1218" y="144"/>
                </a:cubicBezTo>
                <a:cubicBezTo>
                  <a:pt x="1214" y="138"/>
                  <a:pt x="1214" y="138"/>
                  <a:pt x="1214" y="138"/>
                </a:cubicBezTo>
                <a:cubicBezTo>
                  <a:pt x="1210" y="141"/>
                  <a:pt x="1210" y="141"/>
                  <a:pt x="1210" y="141"/>
                </a:cubicBezTo>
                <a:cubicBezTo>
                  <a:pt x="1207" y="139"/>
                  <a:pt x="1207" y="139"/>
                  <a:pt x="1207" y="139"/>
                </a:cubicBezTo>
                <a:cubicBezTo>
                  <a:pt x="1217" y="132"/>
                  <a:pt x="1201" y="155"/>
                  <a:pt x="1215" y="132"/>
                </a:cubicBezTo>
                <a:cubicBezTo>
                  <a:pt x="1222" y="127"/>
                  <a:pt x="1222" y="127"/>
                  <a:pt x="1222" y="127"/>
                </a:cubicBezTo>
                <a:cubicBezTo>
                  <a:pt x="1229" y="128"/>
                  <a:pt x="1229" y="128"/>
                  <a:pt x="1229" y="128"/>
                </a:cubicBezTo>
                <a:cubicBezTo>
                  <a:pt x="1234" y="126"/>
                  <a:pt x="1234" y="126"/>
                  <a:pt x="1234" y="126"/>
                </a:cubicBezTo>
                <a:cubicBezTo>
                  <a:pt x="1234" y="122"/>
                  <a:pt x="1234" y="122"/>
                  <a:pt x="1234" y="122"/>
                </a:cubicBezTo>
                <a:cubicBezTo>
                  <a:pt x="1237" y="121"/>
                  <a:pt x="1237" y="121"/>
                  <a:pt x="1237" y="121"/>
                </a:cubicBezTo>
                <a:cubicBezTo>
                  <a:pt x="1236" y="118"/>
                  <a:pt x="1236" y="118"/>
                  <a:pt x="1236" y="118"/>
                </a:cubicBezTo>
                <a:cubicBezTo>
                  <a:pt x="1236" y="117"/>
                  <a:pt x="1236" y="117"/>
                  <a:pt x="1236" y="117"/>
                </a:cubicBezTo>
                <a:cubicBezTo>
                  <a:pt x="1236" y="116"/>
                  <a:pt x="1236" y="116"/>
                  <a:pt x="1236" y="116"/>
                </a:cubicBezTo>
                <a:cubicBezTo>
                  <a:pt x="1238" y="117"/>
                  <a:pt x="1238" y="117"/>
                  <a:pt x="1238" y="117"/>
                </a:cubicBezTo>
                <a:cubicBezTo>
                  <a:pt x="1240" y="117"/>
                  <a:pt x="1240" y="117"/>
                  <a:pt x="1240" y="117"/>
                </a:cubicBezTo>
                <a:cubicBezTo>
                  <a:pt x="1240" y="115"/>
                  <a:pt x="1240" y="115"/>
                  <a:pt x="1240" y="115"/>
                </a:cubicBezTo>
                <a:cubicBezTo>
                  <a:pt x="1238" y="112"/>
                  <a:pt x="1238" y="112"/>
                  <a:pt x="1238" y="112"/>
                </a:cubicBezTo>
                <a:cubicBezTo>
                  <a:pt x="1236" y="111"/>
                  <a:pt x="1236" y="111"/>
                  <a:pt x="1236" y="111"/>
                </a:cubicBezTo>
                <a:cubicBezTo>
                  <a:pt x="1243" y="104"/>
                  <a:pt x="1243" y="104"/>
                  <a:pt x="1243" y="104"/>
                </a:cubicBezTo>
                <a:cubicBezTo>
                  <a:pt x="1240" y="104"/>
                  <a:pt x="1240" y="104"/>
                  <a:pt x="1240" y="104"/>
                </a:cubicBezTo>
                <a:cubicBezTo>
                  <a:pt x="1236" y="107"/>
                  <a:pt x="1236" y="107"/>
                  <a:pt x="1236" y="107"/>
                </a:cubicBezTo>
                <a:cubicBezTo>
                  <a:pt x="1236" y="106"/>
                  <a:pt x="1236" y="106"/>
                  <a:pt x="1236" y="106"/>
                </a:cubicBezTo>
                <a:cubicBezTo>
                  <a:pt x="1232" y="107"/>
                  <a:pt x="1232" y="107"/>
                  <a:pt x="1232" y="107"/>
                </a:cubicBezTo>
                <a:cubicBezTo>
                  <a:pt x="1221" y="117"/>
                  <a:pt x="1221" y="117"/>
                  <a:pt x="1221" y="117"/>
                </a:cubicBezTo>
                <a:cubicBezTo>
                  <a:pt x="1217" y="119"/>
                  <a:pt x="1217" y="119"/>
                  <a:pt x="1217" y="119"/>
                </a:cubicBezTo>
                <a:cubicBezTo>
                  <a:pt x="1215" y="122"/>
                  <a:pt x="1215" y="122"/>
                  <a:pt x="1215" y="122"/>
                </a:cubicBezTo>
                <a:cubicBezTo>
                  <a:pt x="1212" y="127"/>
                  <a:pt x="1212" y="127"/>
                  <a:pt x="1212" y="127"/>
                </a:cubicBezTo>
                <a:cubicBezTo>
                  <a:pt x="1209" y="128"/>
                  <a:pt x="1209" y="128"/>
                  <a:pt x="1209" y="128"/>
                </a:cubicBezTo>
                <a:cubicBezTo>
                  <a:pt x="1206" y="133"/>
                  <a:pt x="1206" y="133"/>
                  <a:pt x="1206" y="133"/>
                </a:cubicBezTo>
                <a:cubicBezTo>
                  <a:pt x="1203" y="132"/>
                  <a:pt x="1203" y="132"/>
                  <a:pt x="1203" y="132"/>
                </a:cubicBezTo>
                <a:cubicBezTo>
                  <a:pt x="1202" y="132"/>
                  <a:pt x="1202" y="132"/>
                  <a:pt x="1202" y="132"/>
                </a:cubicBezTo>
                <a:cubicBezTo>
                  <a:pt x="1203" y="135"/>
                  <a:pt x="1203" y="135"/>
                  <a:pt x="1203" y="135"/>
                </a:cubicBezTo>
                <a:cubicBezTo>
                  <a:pt x="1200" y="136"/>
                  <a:pt x="1200" y="136"/>
                  <a:pt x="1200" y="136"/>
                </a:cubicBezTo>
                <a:cubicBezTo>
                  <a:pt x="1200" y="137"/>
                  <a:pt x="1200" y="137"/>
                  <a:pt x="1200" y="137"/>
                </a:cubicBezTo>
                <a:cubicBezTo>
                  <a:pt x="1198" y="136"/>
                  <a:pt x="1203" y="142"/>
                  <a:pt x="1197" y="137"/>
                </a:cubicBezTo>
                <a:cubicBezTo>
                  <a:pt x="1194" y="140"/>
                  <a:pt x="1194" y="140"/>
                  <a:pt x="1194" y="140"/>
                </a:cubicBezTo>
                <a:cubicBezTo>
                  <a:pt x="1195" y="140"/>
                  <a:pt x="1194" y="141"/>
                  <a:pt x="1193" y="139"/>
                </a:cubicBezTo>
                <a:cubicBezTo>
                  <a:pt x="1193" y="146"/>
                  <a:pt x="1193" y="146"/>
                  <a:pt x="1193" y="146"/>
                </a:cubicBezTo>
                <a:cubicBezTo>
                  <a:pt x="1185" y="150"/>
                  <a:pt x="1185" y="150"/>
                  <a:pt x="1185" y="150"/>
                </a:cubicBezTo>
                <a:cubicBezTo>
                  <a:pt x="1185" y="151"/>
                  <a:pt x="1185" y="151"/>
                  <a:pt x="1185" y="151"/>
                </a:cubicBezTo>
                <a:cubicBezTo>
                  <a:pt x="1182" y="152"/>
                  <a:pt x="1177" y="153"/>
                  <a:pt x="1175" y="155"/>
                </a:cubicBezTo>
                <a:cubicBezTo>
                  <a:pt x="1174" y="159"/>
                  <a:pt x="1174" y="159"/>
                  <a:pt x="1174" y="159"/>
                </a:cubicBezTo>
                <a:cubicBezTo>
                  <a:pt x="1172" y="160"/>
                  <a:pt x="1172" y="160"/>
                  <a:pt x="1172" y="160"/>
                </a:cubicBezTo>
                <a:cubicBezTo>
                  <a:pt x="1170" y="163"/>
                  <a:pt x="1170" y="163"/>
                  <a:pt x="1170" y="163"/>
                </a:cubicBezTo>
                <a:cubicBezTo>
                  <a:pt x="1166" y="165"/>
                  <a:pt x="1166" y="165"/>
                  <a:pt x="1166" y="165"/>
                </a:cubicBezTo>
                <a:cubicBezTo>
                  <a:pt x="1165" y="165"/>
                  <a:pt x="1165" y="165"/>
                  <a:pt x="1165" y="165"/>
                </a:cubicBezTo>
                <a:cubicBezTo>
                  <a:pt x="1163" y="169"/>
                  <a:pt x="1163" y="169"/>
                  <a:pt x="1163" y="169"/>
                </a:cubicBezTo>
                <a:cubicBezTo>
                  <a:pt x="1161" y="169"/>
                  <a:pt x="1161" y="169"/>
                  <a:pt x="1161" y="169"/>
                </a:cubicBezTo>
                <a:cubicBezTo>
                  <a:pt x="1161" y="172"/>
                  <a:pt x="1161" y="172"/>
                  <a:pt x="1161" y="172"/>
                </a:cubicBezTo>
                <a:cubicBezTo>
                  <a:pt x="1141" y="189"/>
                  <a:pt x="1141" y="189"/>
                  <a:pt x="1141" y="189"/>
                </a:cubicBezTo>
                <a:cubicBezTo>
                  <a:pt x="1144" y="188"/>
                  <a:pt x="1142" y="189"/>
                  <a:pt x="1140" y="193"/>
                </a:cubicBezTo>
                <a:cubicBezTo>
                  <a:pt x="1144" y="193"/>
                  <a:pt x="1144" y="193"/>
                  <a:pt x="1144" y="193"/>
                </a:cubicBezTo>
                <a:cubicBezTo>
                  <a:pt x="1142" y="196"/>
                  <a:pt x="1142" y="196"/>
                  <a:pt x="1142" y="196"/>
                </a:cubicBezTo>
                <a:cubicBezTo>
                  <a:pt x="1133" y="206"/>
                  <a:pt x="1133" y="206"/>
                  <a:pt x="1133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2"/>
                  <a:pt x="1130" y="202"/>
                  <a:pt x="1130" y="202"/>
                </a:cubicBezTo>
                <a:cubicBezTo>
                  <a:pt x="1123" y="205"/>
                  <a:pt x="1123" y="205"/>
                  <a:pt x="1123" y="205"/>
                </a:cubicBezTo>
                <a:cubicBezTo>
                  <a:pt x="1123" y="207"/>
                  <a:pt x="1123" y="207"/>
                  <a:pt x="1123" y="207"/>
                </a:cubicBezTo>
                <a:cubicBezTo>
                  <a:pt x="1120" y="207"/>
                  <a:pt x="1120" y="207"/>
                  <a:pt x="1120" y="207"/>
                </a:cubicBezTo>
                <a:cubicBezTo>
                  <a:pt x="1119" y="208"/>
                  <a:pt x="1125" y="205"/>
                  <a:pt x="1117" y="208"/>
                </a:cubicBezTo>
                <a:cubicBezTo>
                  <a:pt x="1119" y="210"/>
                  <a:pt x="1119" y="210"/>
                  <a:pt x="1119" y="210"/>
                </a:cubicBezTo>
                <a:cubicBezTo>
                  <a:pt x="1115" y="214"/>
                  <a:pt x="1115" y="214"/>
                  <a:pt x="1115" y="214"/>
                </a:cubicBezTo>
                <a:cubicBezTo>
                  <a:pt x="1115" y="216"/>
                  <a:pt x="1115" y="216"/>
                  <a:pt x="1115" y="216"/>
                </a:cubicBezTo>
                <a:cubicBezTo>
                  <a:pt x="1112" y="215"/>
                  <a:pt x="1112" y="215"/>
                  <a:pt x="1112" y="215"/>
                </a:cubicBezTo>
                <a:cubicBezTo>
                  <a:pt x="1109" y="221"/>
                  <a:pt x="1109" y="221"/>
                  <a:pt x="1109" y="221"/>
                </a:cubicBezTo>
                <a:cubicBezTo>
                  <a:pt x="1112" y="223"/>
                  <a:pt x="1112" y="223"/>
                  <a:pt x="1112" y="223"/>
                </a:cubicBezTo>
                <a:cubicBezTo>
                  <a:pt x="1113" y="222"/>
                  <a:pt x="1113" y="222"/>
                  <a:pt x="1113" y="222"/>
                </a:cubicBezTo>
                <a:cubicBezTo>
                  <a:pt x="1112" y="226"/>
                  <a:pt x="1112" y="226"/>
                  <a:pt x="1112" y="226"/>
                </a:cubicBezTo>
                <a:cubicBezTo>
                  <a:pt x="1111" y="227"/>
                  <a:pt x="1111" y="227"/>
                  <a:pt x="1111" y="227"/>
                </a:cubicBezTo>
                <a:cubicBezTo>
                  <a:pt x="1103" y="226"/>
                  <a:pt x="1103" y="226"/>
                  <a:pt x="1103" y="226"/>
                </a:cubicBezTo>
                <a:cubicBezTo>
                  <a:pt x="1098" y="229"/>
                  <a:pt x="1098" y="229"/>
                  <a:pt x="1098" y="229"/>
                </a:cubicBezTo>
                <a:cubicBezTo>
                  <a:pt x="1097" y="230"/>
                  <a:pt x="1097" y="230"/>
                  <a:pt x="1097" y="230"/>
                </a:cubicBezTo>
                <a:cubicBezTo>
                  <a:pt x="1103" y="231"/>
                  <a:pt x="1103" y="231"/>
                  <a:pt x="1103" y="231"/>
                </a:cubicBezTo>
                <a:cubicBezTo>
                  <a:pt x="1106" y="232"/>
                  <a:pt x="1110" y="226"/>
                  <a:pt x="1113" y="233"/>
                </a:cubicBezTo>
                <a:cubicBezTo>
                  <a:pt x="1116" y="231"/>
                  <a:pt x="1116" y="231"/>
                  <a:pt x="1116" y="231"/>
                </a:cubicBezTo>
                <a:cubicBezTo>
                  <a:pt x="1117" y="231"/>
                  <a:pt x="1119" y="233"/>
                  <a:pt x="1120" y="230"/>
                </a:cubicBezTo>
                <a:cubicBezTo>
                  <a:pt x="1119" y="227"/>
                  <a:pt x="1119" y="227"/>
                  <a:pt x="1119" y="227"/>
                </a:cubicBezTo>
                <a:cubicBezTo>
                  <a:pt x="1130" y="221"/>
                  <a:pt x="1130" y="221"/>
                  <a:pt x="1130" y="221"/>
                </a:cubicBezTo>
                <a:cubicBezTo>
                  <a:pt x="1130" y="219"/>
                  <a:pt x="1130" y="219"/>
                  <a:pt x="1130" y="219"/>
                </a:cubicBezTo>
                <a:cubicBezTo>
                  <a:pt x="1139" y="215"/>
                  <a:pt x="1139" y="215"/>
                  <a:pt x="1139" y="215"/>
                </a:cubicBezTo>
                <a:cubicBezTo>
                  <a:pt x="1141" y="213"/>
                  <a:pt x="1141" y="213"/>
                  <a:pt x="1141" y="213"/>
                </a:cubicBezTo>
                <a:cubicBezTo>
                  <a:pt x="1141" y="212"/>
                  <a:pt x="1141" y="212"/>
                  <a:pt x="1141" y="212"/>
                </a:cubicBezTo>
                <a:cubicBezTo>
                  <a:pt x="1139" y="211"/>
                  <a:pt x="1139" y="211"/>
                  <a:pt x="1139" y="211"/>
                </a:cubicBezTo>
                <a:cubicBezTo>
                  <a:pt x="1137" y="212"/>
                  <a:pt x="1137" y="212"/>
                  <a:pt x="1137" y="212"/>
                </a:cubicBezTo>
                <a:cubicBezTo>
                  <a:pt x="1138" y="209"/>
                  <a:pt x="1138" y="209"/>
                  <a:pt x="1138" y="209"/>
                </a:cubicBezTo>
                <a:cubicBezTo>
                  <a:pt x="1143" y="211"/>
                  <a:pt x="1143" y="211"/>
                  <a:pt x="1143" y="211"/>
                </a:cubicBezTo>
                <a:cubicBezTo>
                  <a:pt x="1150" y="204"/>
                  <a:pt x="1150" y="204"/>
                  <a:pt x="1150" y="204"/>
                </a:cubicBezTo>
                <a:cubicBezTo>
                  <a:pt x="1154" y="201"/>
                  <a:pt x="1154" y="201"/>
                  <a:pt x="1154" y="201"/>
                </a:cubicBezTo>
                <a:cubicBezTo>
                  <a:pt x="1154" y="200"/>
                  <a:pt x="1154" y="200"/>
                  <a:pt x="1154" y="200"/>
                </a:cubicBezTo>
                <a:cubicBezTo>
                  <a:pt x="1152" y="205"/>
                  <a:pt x="1159" y="205"/>
                  <a:pt x="1162" y="193"/>
                </a:cubicBezTo>
                <a:cubicBezTo>
                  <a:pt x="1170" y="185"/>
                  <a:pt x="1170" y="185"/>
                  <a:pt x="1170" y="185"/>
                </a:cubicBezTo>
                <a:cubicBezTo>
                  <a:pt x="1170" y="186"/>
                  <a:pt x="1167" y="186"/>
                  <a:pt x="1171" y="186"/>
                </a:cubicBezTo>
                <a:cubicBezTo>
                  <a:pt x="1171" y="183"/>
                  <a:pt x="1171" y="183"/>
                  <a:pt x="1171" y="183"/>
                </a:cubicBezTo>
                <a:cubicBezTo>
                  <a:pt x="1175" y="183"/>
                  <a:pt x="1175" y="183"/>
                  <a:pt x="1175" y="183"/>
                </a:cubicBezTo>
                <a:cubicBezTo>
                  <a:pt x="1184" y="173"/>
                  <a:pt x="1184" y="173"/>
                  <a:pt x="1184" y="173"/>
                </a:cubicBezTo>
                <a:cubicBezTo>
                  <a:pt x="1190" y="172"/>
                  <a:pt x="1190" y="172"/>
                  <a:pt x="1190" y="172"/>
                </a:cubicBezTo>
                <a:cubicBezTo>
                  <a:pt x="1192" y="166"/>
                  <a:pt x="1192" y="166"/>
                  <a:pt x="1192" y="166"/>
                </a:cubicBezTo>
                <a:cubicBezTo>
                  <a:pt x="1196" y="164"/>
                  <a:pt x="1196" y="164"/>
                  <a:pt x="1196" y="164"/>
                </a:cubicBezTo>
                <a:cubicBezTo>
                  <a:pt x="1198" y="160"/>
                  <a:pt x="1198" y="160"/>
                  <a:pt x="1198" y="160"/>
                </a:cubicBezTo>
                <a:cubicBezTo>
                  <a:pt x="1202" y="159"/>
                  <a:pt x="1202" y="159"/>
                  <a:pt x="1202" y="159"/>
                </a:cubicBezTo>
                <a:cubicBezTo>
                  <a:pt x="1205" y="153"/>
                  <a:pt x="1205" y="153"/>
                  <a:pt x="1205" y="153"/>
                </a:cubicBezTo>
                <a:cubicBezTo>
                  <a:pt x="1207" y="152"/>
                  <a:pt x="1207" y="152"/>
                  <a:pt x="1207" y="152"/>
                </a:cubicBezTo>
                <a:cubicBezTo>
                  <a:pt x="1204" y="156"/>
                  <a:pt x="1204" y="156"/>
                  <a:pt x="1204" y="156"/>
                </a:cubicBezTo>
                <a:cubicBezTo>
                  <a:pt x="1210" y="155"/>
                  <a:pt x="1210" y="155"/>
                  <a:pt x="1210" y="155"/>
                </a:cubicBezTo>
                <a:cubicBezTo>
                  <a:pt x="1212" y="152"/>
                  <a:pt x="1212" y="152"/>
                  <a:pt x="1212" y="152"/>
                </a:cubicBezTo>
                <a:cubicBezTo>
                  <a:pt x="1210" y="150"/>
                  <a:pt x="1210" y="150"/>
                  <a:pt x="1210" y="150"/>
                </a:cubicBezTo>
                <a:cubicBezTo>
                  <a:pt x="1208" y="150"/>
                  <a:pt x="1207" y="150"/>
                  <a:pt x="1207" y="151"/>
                </a:cubicBezTo>
                <a:cubicBezTo>
                  <a:pt x="1206" y="149"/>
                  <a:pt x="1206" y="149"/>
                  <a:pt x="1206" y="149"/>
                </a:cubicBezTo>
                <a:cubicBezTo>
                  <a:pt x="1202" y="149"/>
                  <a:pt x="1202" y="149"/>
                  <a:pt x="1202" y="149"/>
                </a:cubicBezTo>
                <a:cubicBezTo>
                  <a:pt x="1199" y="151"/>
                  <a:pt x="1199" y="151"/>
                  <a:pt x="1199" y="151"/>
                </a:cubicBezTo>
                <a:cubicBezTo>
                  <a:pt x="1199" y="152"/>
                  <a:pt x="1198" y="151"/>
                  <a:pt x="1197" y="150"/>
                </a:cubicBezTo>
                <a:cubicBezTo>
                  <a:pt x="1199" y="147"/>
                  <a:pt x="1199" y="147"/>
                  <a:pt x="1199" y="147"/>
                </a:cubicBezTo>
                <a:cubicBezTo>
                  <a:pt x="1199" y="147"/>
                  <a:pt x="1202" y="154"/>
                  <a:pt x="1204" y="146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2" y="145"/>
                  <a:pt x="1202" y="145"/>
                  <a:pt x="1202" y="145"/>
                </a:cubicBezTo>
                <a:cubicBezTo>
                  <a:pt x="1203" y="144"/>
                  <a:pt x="1203" y="144"/>
                  <a:pt x="1203" y="144"/>
                </a:cubicBezTo>
                <a:cubicBezTo>
                  <a:pt x="1204" y="145"/>
                  <a:pt x="1204" y="145"/>
                  <a:pt x="1204" y="145"/>
                </a:cubicBezTo>
                <a:cubicBezTo>
                  <a:pt x="1207" y="143"/>
                  <a:pt x="1207" y="143"/>
                  <a:pt x="1207" y="143"/>
                </a:cubicBezTo>
                <a:cubicBezTo>
                  <a:pt x="1206" y="144"/>
                  <a:pt x="1203" y="140"/>
                  <a:pt x="1208" y="145"/>
                </a:cubicBezTo>
                <a:cubicBezTo>
                  <a:pt x="1208" y="144"/>
                  <a:pt x="1203" y="141"/>
                  <a:pt x="1207" y="147"/>
                </a:cubicBezTo>
                <a:cubicBezTo>
                  <a:pt x="1217" y="147"/>
                  <a:pt x="1217" y="147"/>
                  <a:pt x="1217" y="147"/>
                </a:cubicBezTo>
                <a:cubicBezTo>
                  <a:pt x="1216" y="148"/>
                  <a:pt x="1216" y="148"/>
                  <a:pt x="1216" y="148"/>
                </a:cubicBezTo>
                <a:cubicBezTo>
                  <a:pt x="1218" y="151"/>
                  <a:pt x="1218" y="151"/>
                  <a:pt x="1218" y="151"/>
                </a:cubicBezTo>
                <a:cubicBezTo>
                  <a:pt x="1216" y="153"/>
                  <a:pt x="1213" y="150"/>
                  <a:pt x="1212" y="155"/>
                </a:cubicBezTo>
                <a:cubicBezTo>
                  <a:pt x="1210" y="157"/>
                  <a:pt x="1210" y="157"/>
                  <a:pt x="1210" y="157"/>
                </a:cubicBezTo>
                <a:cubicBezTo>
                  <a:pt x="1210" y="159"/>
                  <a:pt x="1210" y="159"/>
                  <a:pt x="1210" y="159"/>
                </a:cubicBezTo>
                <a:cubicBezTo>
                  <a:pt x="1207" y="159"/>
                  <a:pt x="1207" y="159"/>
                  <a:pt x="1207" y="159"/>
                </a:cubicBezTo>
                <a:cubicBezTo>
                  <a:pt x="1199" y="166"/>
                  <a:pt x="1199" y="166"/>
                  <a:pt x="1199" y="166"/>
                </a:cubicBezTo>
                <a:cubicBezTo>
                  <a:pt x="1198" y="170"/>
                  <a:pt x="1198" y="170"/>
                  <a:pt x="1198" y="170"/>
                </a:cubicBezTo>
                <a:cubicBezTo>
                  <a:pt x="1195" y="173"/>
                  <a:pt x="1195" y="173"/>
                  <a:pt x="1195" y="173"/>
                </a:cubicBezTo>
                <a:cubicBezTo>
                  <a:pt x="1193" y="173"/>
                  <a:pt x="1193" y="173"/>
                  <a:pt x="1193" y="173"/>
                </a:cubicBezTo>
                <a:cubicBezTo>
                  <a:pt x="1192" y="176"/>
                  <a:pt x="1192" y="176"/>
                  <a:pt x="1192" y="176"/>
                </a:cubicBezTo>
                <a:cubicBezTo>
                  <a:pt x="1180" y="185"/>
                  <a:pt x="1180" y="185"/>
                  <a:pt x="1180" y="185"/>
                </a:cubicBezTo>
                <a:cubicBezTo>
                  <a:pt x="1175" y="190"/>
                  <a:pt x="1175" y="190"/>
                  <a:pt x="1175" y="190"/>
                </a:cubicBezTo>
                <a:cubicBezTo>
                  <a:pt x="1168" y="197"/>
                  <a:pt x="1168" y="197"/>
                  <a:pt x="1168" y="197"/>
                </a:cubicBezTo>
                <a:cubicBezTo>
                  <a:pt x="1167" y="196"/>
                  <a:pt x="1167" y="197"/>
                  <a:pt x="1166" y="195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5" y="197"/>
                  <a:pt x="1165" y="197"/>
                  <a:pt x="1165" y="197"/>
                </a:cubicBezTo>
                <a:cubicBezTo>
                  <a:pt x="1163" y="200"/>
                  <a:pt x="1163" y="200"/>
                  <a:pt x="1163" y="200"/>
                </a:cubicBezTo>
                <a:cubicBezTo>
                  <a:pt x="1157" y="203"/>
                  <a:pt x="1157" y="203"/>
                  <a:pt x="1157" y="203"/>
                </a:cubicBezTo>
                <a:cubicBezTo>
                  <a:pt x="1155" y="203"/>
                  <a:pt x="1152" y="204"/>
                  <a:pt x="1157" y="207"/>
                </a:cubicBezTo>
                <a:cubicBezTo>
                  <a:pt x="1154" y="209"/>
                  <a:pt x="1154" y="209"/>
                  <a:pt x="1154" y="209"/>
                </a:cubicBezTo>
                <a:cubicBezTo>
                  <a:pt x="1153" y="210"/>
                  <a:pt x="1153" y="210"/>
                  <a:pt x="1153" y="210"/>
                </a:cubicBezTo>
                <a:cubicBezTo>
                  <a:pt x="1153" y="211"/>
                  <a:pt x="1153" y="211"/>
                  <a:pt x="1153" y="211"/>
                </a:cubicBezTo>
                <a:cubicBezTo>
                  <a:pt x="1156" y="211"/>
                  <a:pt x="1156" y="211"/>
                  <a:pt x="1156" y="211"/>
                </a:cubicBezTo>
                <a:cubicBezTo>
                  <a:pt x="1160" y="207"/>
                  <a:pt x="1160" y="207"/>
                  <a:pt x="1160" y="207"/>
                </a:cubicBezTo>
                <a:cubicBezTo>
                  <a:pt x="1160" y="206"/>
                  <a:pt x="1156" y="211"/>
                  <a:pt x="1162" y="206"/>
                </a:cubicBezTo>
                <a:cubicBezTo>
                  <a:pt x="1153" y="216"/>
                  <a:pt x="1153" y="216"/>
                  <a:pt x="1153" y="216"/>
                </a:cubicBezTo>
                <a:cubicBezTo>
                  <a:pt x="1148" y="215"/>
                  <a:pt x="1148" y="215"/>
                  <a:pt x="1148" y="215"/>
                </a:cubicBezTo>
                <a:cubicBezTo>
                  <a:pt x="1144" y="217"/>
                  <a:pt x="1144" y="217"/>
                  <a:pt x="1144" y="217"/>
                </a:cubicBezTo>
                <a:cubicBezTo>
                  <a:pt x="1145" y="217"/>
                  <a:pt x="1140" y="217"/>
                  <a:pt x="1145" y="217"/>
                </a:cubicBezTo>
                <a:cubicBezTo>
                  <a:pt x="1140" y="222"/>
                  <a:pt x="1140" y="222"/>
                  <a:pt x="1140" y="222"/>
                </a:cubicBezTo>
                <a:cubicBezTo>
                  <a:pt x="1142" y="224"/>
                  <a:pt x="1142" y="224"/>
                  <a:pt x="1142" y="224"/>
                </a:cubicBezTo>
                <a:cubicBezTo>
                  <a:pt x="1147" y="221"/>
                  <a:pt x="1147" y="221"/>
                  <a:pt x="1147" y="221"/>
                </a:cubicBezTo>
                <a:cubicBezTo>
                  <a:pt x="1145" y="224"/>
                  <a:pt x="1145" y="224"/>
                  <a:pt x="1145" y="224"/>
                </a:cubicBezTo>
                <a:cubicBezTo>
                  <a:pt x="1140" y="227"/>
                  <a:pt x="1140" y="227"/>
                  <a:pt x="1140" y="227"/>
                </a:cubicBezTo>
                <a:cubicBezTo>
                  <a:pt x="1138" y="231"/>
                  <a:pt x="1138" y="231"/>
                  <a:pt x="1138" y="231"/>
                </a:cubicBezTo>
                <a:cubicBezTo>
                  <a:pt x="1143" y="230"/>
                  <a:pt x="1143" y="230"/>
                  <a:pt x="1143" y="230"/>
                </a:cubicBezTo>
                <a:cubicBezTo>
                  <a:pt x="1144" y="229"/>
                  <a:pt x="1144" y="229"/>
                  <a:pt x="1144" y="229"/>
                </a:cubicBezTo>
                <a:cubicBezTo>
                  <a:pt x="1147" y="227"/>
                  <a:pt x="1147" y="227"/>
                  <a:pt x="1147" y="227"/>
                </a:cubicBezTo>
                <a:cubicBezTo>
                  <a:pt x="1148" y="227"/>
                  <a:pt x="1148" y="227"/>
                  <a:pt x="1148" y="227"/>
                </a:cubicBezTo>
                <a:cubicBezTo>
                  <a:pt x="1148" y="228"/>
                  <a:pt x="1146" y="226"/>
                  <a:pt x="1147" y="229"/>
                </a:cubicBezTo>
                <a:cubicBezTo>
                  <a:pt x="1157" y="226"/>
                  <a:pt x="1157" y="226"/>
                  <a:pt x="1157" y="226"/>
                </a:cubicBezTo>
                <a:cubicBezTo>
                  <a:pt x="1163" y="224"/>
                  <a:pt x="1163" y="224"/>
                  <a:pt x="1163" y="224"/>
                </a:cubicBezTo>
                <a:cubicBezTo>
                  <a:pt x="1163" y="219"/>
                  <a:pt x="1163" y="219"/>
                  <a:pt x="1163" y="219"/>
                </a:cubicBezTo>
                <a:cubicBezTo>
                  <a:pt x="1166" y="218"/>
                  <a:pt x="1166" y="218"/>
                  <a:pt x="1166" y="218"/>
                </a:cubicBezTo>
                <a:cubicBezTo>
                  <a:pt x="1169" y="219"/>
                  <a:pt x="1169" y="219"/>
                  <a:pt x="1169" y="219"/>
                </a:cubicBezTo>
                <a:cubicBezTo>
                  <a:pt x="1172" y="219"/>
                  <a:pt x="1172" y="219"/>
                  <a:pt x="1172" y="219"/>
                </a:cubicBezTo>
                <a:cubicBezTo>
                  <a:pt x="1172" y="216"/>
                  <a:pt x="1172" y="216"/>
                  <a:pt x="1172" y="216"/>
                </a:cubicBezTo>
                <a:cubicBezTo>
                  <a:pt x="1179" y="213"/>
                  <a:pt x="1179" y="213"/>
                  <a:pt x="1179" y="213"/>
                </a:cubicBezTo>
                <a:cubicBezTo>
                  <a:pt x="1179" y="212"/>
                  <a:pt x="1179" y="212"/>
                  <a:pt x="1179" y="212"/>
                </a:cubicBezTo>
                <a:cubicBezTo>
                  <a:pt x="1184" y="209"/>
                  <a:pt x="1184" y="209"/>
                  <a:pt x="1184" y="209"/>
                </a:cubicBezTo>
                <a:cubicBezTo>
                  <a:pt x="1184" y="206"/>
                  <a:pt x="1184" y="206"/>
                  <a:pt x="1184" y="206"/>
                </a:cubicBezTo>
                <a:cubicBezTo>
                  <a:pt x="1189" y="205"/>
                  <a:pt x="1189" y="205"/>
                  <a:pt x="1189" y="205"/>
                </a:cubicBezTo>
                <a:cubicBezTo>
                  <a:pt x="1195" y="198"/>
                  <a:pt x="1195" y="198"/>
                  <a:pt x="1195" y="198"/>
                </a:cubicBezTo>
                <a:cubicBezTo>
                  <a:pt x="1195" y="197"/>
                  <a:pt x="1196" y="198"/>
                  <a:pt x="1197" y="196"/>
                </a:cubicBezTo>
                <a:cubicBezTo>
                  <a:pt x="1198" y="200"/>
                  <a:pt x="1198" y="200"/>
                  <a:pt x="1198" y="200"/>
                </a:cubicBezTo>
                <a:cubicBezTo>
                  <a:pt x="1201" y="201"/>
                  <a:pt x="1201" y="201"/>
                  <a:pt x="1201" y="201"/>
                </a:cubicBezTo>
                <a:cubicBezTo>
                  <a:pt x="1200" y="203"/>
                  <a:pt x="1200" y="203"/>
                  <a:pt x="1200" y="203"/>
                </a:cubicBezTo>
                <a:cubicBezTo>
                  <a:pt x="1203" y="204"/>
                  <a:pt x="1203" y="204"/>
                  <a:pt x="1203" y="204"/>
                </a:cubicBezTo>
                <a:cubicBezTo>
                  <a:pt x="1205" y="201"/>
                  <a:pt x="1208" y="206"/>
                  <a:pt x="1207" y="200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6" y="195"/>
                  <a:pt x="1206" y="195"/>
                  <a:pt x="1206" y="195"/>
                </a:cubicBezTo>
                <a:cubicBezTo>
                  <a:pt x="1209" y="193"/>
                  <a:pt x="1209" y="193"/>
                  <a:pt x="1209" y="193"/>
                </a:cubicBezTo>
                <a:cubicBezTo>
                  <a:pt x="1209" y="194"/>
                  <a:pt x="1209" y="194"/>
                  <a:pt x="1209" y="194"/>
                </a:cubicBezTo>
                <a:cubicBezTo>
                  <a:pt x="1210" y="195"/>
                  <a:pt x="1210" y="195"/>
                  <a:pt x="1210" y="195"/>
                </a:cubicBezTo>
                <a:cubicBezTo>
                  <a:pt x="1216" y="193"/>
                  <a:pt x="1216" y="193"/>
                  <a:pt x="1216" y="193"/>
                </a:cubicBezTo>
                <a:cubicBezTo>
                  <a:pt x="1216" y="195"/>
                  <a:pt x="1216" y="195"/>
                  <a:pt x="1216" y="195"/>
                </a:cubicBezTo>
                <a:cubicBezTo>
                  <a:pt x="1217" y="197"/>
                  <a:pt x="1217" y="197"/>
                  <a:pt x="1217" y="197"/>
                </a:cubicBezTo>
                <a:cubicBezTo>
                  <a:pt x="1219" y="194"/>
                  <a:pt x="1219" y="194"/>
                  <a:pt x="1219" y="194"/>
                </a:cubicBezTo>
                <a:cubicBezTo>
                  <a:pt x="1217" y="191"/>
                  <a:pt x="1217" y="191"/>
                  <a:pt x="1217" y="191"/>
                </a:cubicBezTo>
                <a:cubicBezTo>
                  <a:pt x="1217" y="188"/>
                  <a:pt x="1217" y="188"/>
                  <a:pt x="1217" y="188"/>
                </a:cubicBezTo>
                <a:cubicBezTo>
                  <a:pt x="1221" y="187"/>
                  <a:pt x="1221" y="187"/>
                  <a:pt x="1221" y="187"/>
                </a:cubicBezTo>
                <a:cubicBezTo>
                  <a:pt x="1222" y="183"/>
                  <a:pt x="1222" y="183"/>
                  <a:pt x="1222" y="183"/>
                </a:cubicBezTo>
                <a:cubicBezTo>
                  <a:pt x="1221" y="184"/>
                  <a:pt x="1223" y="186"/>
                  <a:pt x="1226" y="183"/>
                </a:cubicBezTo>
                <a:cubicBezTo>
                  <a:pt x="1224" y="181"/>
                  <a:pt x="1224" y="181"/>
                  <a:pt x="1224" y="181"/>
                </a:cubicBezTo>
                <a:cubicBezTo>
                  <a:pt x="1227" y="178"/>
                  <a:pt x="1227" y="178"/>
                  <a:pt x="1227" y="178"/>
                </a:cubicBezTo>
                <a:cubicBezTo>
                  <a:pt x="1228" y="179"/>
                  <a:pt x="1226" y="178"/>
                  <a:pt x="1228" y="179"/>
                </a:cubicBezTo>
                <a:cubicBezTo>
                  <a:pt x="1230" y="175"/>
                  <a:pt x="1230" y="175"/>
                  <a:pt x="1230" y="175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0" y="176"/>
                  <a:pt x="1230" y="176"/>
                  <a:pt x="1230" y="176"/>
                </a:cubicBezTo>
                <a:cubicBezTo>
                  <a:pt x="1236" y="178"/>
                  <a:pt x="1236" y="178"/>
                  <a:pt x="1236" y="178"/>
                </a:cubicBezTo>
                <a:cubicBezTo>
                  <a:pt x="1238" y="178"/>
                  <a:pt x="1238" y="178"/>
                  <a:pt x="1238" y="178"/>
                </a:cubicBezTo>
                <a:cubicBezTo>
                  <a:pt x="1236" y="176"/>
                  <a:pt x="1236" y="176"/>
                  <a:pt x="1236" y="176"/>
                </a:cubicBezTo>
                <a:cubicBezTo>
                  <a:pt x="1232" y="176"/>
                  <a:pt x="1232" y="176"/>
                  <a:pt x="1232" y="176"/>
                </a:cubicBezTo>
                <a:cubicBezTo>
                  <a:pt x="1235" y="170"/>
                  <a:pt x="1235" y="170"/>
                  <a:pt x="1235" y="170"/>
                </a:cubicBezTo>
                <a:cubicBezTo>
                  <a:pt x="1236" y="172"/>
                  <a:pt x="1235" y="171"/>
                  <a:pt x="1241" y="168"/>
                </a:cubicBezTo>
                <a:cubicBezTo>
                  <a:pt x="1240" y="166"/>
                  <a:pt x="1240" y="166"/>
                  <a:pt x="1240" y="166"/>
                </a:cubicBezTo>
                <a:cubicBezTo>
                  <a:pt x="1242" y="163"/>
                  <a:pt x="1242" y="163"/>
                  <a:pt x="1242" y="163"/>
                </a:cubicBezTo>
                <a:cubicBezTo>
                  <a:pt x="1245" y="165"/>
                  <a:pt x="1245" y="165"/>
                  <a:pt x="1245" y="165"/>
                </a:cubicBezTo>
                <a:cubicBezTo>
                  <a:pt x="1247" y="160"/>
                  <a:pt x="1247" y="160"/>
                  <a:pt x="1247" y="160"/>
                </a:cubicBezTo>
                <a:cubicBezTo>
                  <a:pt x="1248" y="161"/>
                  <a:pt x="1249" y="160"/>
                  <a:pt x="1250" y="159"/>
                </a:cubicBezTo>
                <a:cubicBezTo>
                  <a:pt x="1250" y="154"/>
                  <a:pt x="1250" y="154"/>
                  <a:pt x="1250" y="154"/>
                </a:cubicBezTo>
                <a:cubicBezTo>
                  <a:pt x="1254" y="152"/>
                  <a:pt x="1254" y="152"/>
                  <a:pt x="1254" y="152"/>
                </a:cubicBezTo>
                <a:cubicBezTo>
                  <a:pt x="1256" y="156"/>
                  <a:pt x="1256" y="156"/>
                  <a:pt x="1256" y="156"/>
                </a:cubicBezTo>
                <a:cubicBezTo>
                  <a:pt x="1258" y="155"/>
                  <a:pt x="1258" y="155"/>
                  <a:pt x="1258" y="155"/>
                </a:cubicBezTo>
                <a:cubicBezTo>
                  <a:pt x="1259" y="155"/>
                  <a:pt x="1254" y="158"/>
                  <a:pt x="1259" y="153"/>
                </a:cubicBezTo>
                <a:cubicBezTo>
                  <a:pt x="1257" y="151"/>
                  <a:pt x="1257" y="151"/>
                  <a:pt x="1257" y="151"/>
                </a:cubicBezTo>
                <a:cubicBezTo>
                  <a:pt x="1259" y="149"/>
                  <a:pt x="1259" y="149"/>
                  <a:pt x="1259" y="149"/>
                </a:cubicBezTo>
                <a:cubicBezTo>
                  <a:pt x="1258" y="148"/>
                  <a:pt x="1258" y="148"/>
                  <a:pt x="1258" y="148"/>
                </a:cubicBezTo>
                <a:cubicBezTo>
                  <a:pt x="1261" y="148"/>
                  <a:pt x="1261" y="148"/>
                  <a:pt x="1261" y="148"/>
                </a:cubicBezTo>
                <a:cubicBezTo>
                  <a:pt x="1263" y="146"/>
                  <a:pt x="1263" y="146"/>
                  <a:pt x="1263" y="146"/>
                </a:cubicBezTo>
                <a:cubicBezTo>
                  <a:pt x="1261" y="144"/>
                  <a:pt x="1261" y="144"/>
                  <a:pt x="1261" y="144"/>
                </a:cubicBezTo>
                <a:cubicBezTo>
                  <a:pt x="1266" y="138"/>
                  <a:pt x="1266" y="138"/>
                  <a:pt x="1266" y="138"/>
                </a:cubicBezTo>
                <a:cubicBezTo>
                  <a:pt x="1270" y="138"/>
                  <a:pt x="1270" y="138"/>
                  <a:pt x="1270" y="138"/>
                </a:cubicBezTo>
                <a:cubicBezTo>
                  <a:pt x="1272" y="136"/>
                  <a:pt x="1272" y="136"/>
                  <a:pt x="1272" y="136"/>
                </a:cubicBezTo>
                <a:cubicBezTo>
                  <a:pt x="1269" y="134"/>
                  <a:pt x="1269" y="134"/>
                  <a:pt x="1269" y="134"/>
                </a:cubicBezTo>
                <a:cubicBezTo>
                  <a:pt x="1268" y="136"/>
                  <a:pt x="1268" y="136"/>
                  <a:pt x="1268" y="136"/>
                </a:cubicBezTo>
                <a:cubicBezTo>
                  <a:pt x="1269" y="133"/>
                  <a:pt x="1269" y="133"/>
                  <a:pt x="1269" y="133"/>
                </a:cubicBezTo>
                <a:cubicBezTo>
                  <a:pt x="1266" y="132"/>
                  <a:pt x="1266" y="132"/>
                  <a:pt x="1266" y="132"/>
                </a:cubicBezTo>
                <a:cubicBezTo>
                  <a:pt x="1269" y="132"/>
                  <a:pt x="1269" y="132"/>
                  <a:pt x="1269" y="132"/>
                </a:cubicBezTo>
                <a:cubicBezTo>
                  <a:pt x="1270" y="132"/>
                  <a:pt x="1270" y="132"/>
                  <a:pt x="1270" y="132"/>
                </a:cubicBezTo>
                <a:cubicBezTo>
                  <a:pt x="1270" y="133"/>
                  <a:pt x="1275" y="131"/>
                  <a:pt x="1272" y="134"/>
                </a:cubicBezTo>
                <a:cubicBezTo>
                  <a:pt x="1276" y="129"/>
                  <a:pt x="1276" y="129"/>
                  <a:pt x="1276" y="129"/>
                </a:cubicBezTo>
                <a:cubicBezTo>
                  <a:pt x="1280" y="132"/>
                  <a:pt x="1280" y="132"/>
                  <a:pt x="1280" y="132"/>
                </a:cubicBezTo>
                <a:cubicBezTo>
                  <a:pt x="1282" y="129"/>
                  <a:pt x="1282" y="129"/>
                  <a:pt x="1282" y="129"/>
                </a:cubicBezTo>
                <a:cubicBezTo>
                  <a:pt x="1278" y="128"/>
                  <a:pt x="1278" y="128"/>
                  <a:pt x="1278" y="128"/>
                </a:cubicBezTo>
                <a:cubicBezTo>
                  <a:pt x="1278" y="127"/>
                  <a:pt x="1278" y="127"/>
                  <a:pt x="1278" y="127"/>
                </a:cubicBezTo>
                <a:cubicBezTo>
                  <a:pt x="1276" y="127"/>
                  <a:pt x="1276" y="127"/>
                  <a:pt x="1276" y="127"/>
                </a:cubicBezTo>
                <a:cubicBezTo>
                  <a:pt x="1278" y="124"/>
                  <a:pt x="1278" y="124"/>
                  <a:pt x="1278" y="124"/>
                </a:cubicBezTo>
                <a:cubicBezTo>
                  <a:pt x="1280" y="125"/>
                  <a:pt x="1280" y="125"/>
                  <a:pt x="1280" y="125"/>
                </a:cubicBezTo>
                <a:cubicBezTo>
                  <a:pt x="1283" y="122"/>
                  <a:pt x="1283" y="122"/>
                  <a:pt x="1283" y="122"/>
                </a:cubicBezTo>
                <a:cubicBezTo>
                  <a:pt x="1283" y="121"/>
                  <a:pt x="1283" y="121"/>
                  <a:pt x="1283" y="121"/>
                </a:cubicBezTo>
                <a:cubicBezTo>
                  <a:pt x="1281" y="121"/>
                  <a:pt x="1281" y="121"/>
                  <a:pt x="1281" y="121"/>
                </a:cubicBezTo>
                <a:cubicBezTo>
                  <a:pt x="1282" y="118"/>
                  <a:pt x="1282" y="118"/>
                  <a:pt x="1282" y="118"/>
                </a:cubicBezTo>
                <a:cubicBezTo>
                  <a:pt x="1294" y="105"/>
                  <a:pt x="1294" y="105"/>
                  <a:pt x="1294" y="105"/>
                </a:cubicBezTo>
                <a:cubicBezTo>
                  <a:pt x="1299" y="104"/>
                  <a:pt x="1299" y="104"/>
                  <a:pt x="1299" y="104"/>
                </a:cubicBezTo>
                <a:cubicBezTo>
                  <a:pt x="1303" y="97"/>
                  <a:pt x="1303" y="97"/>
                  <a:pt x="1303" y="97"/>
                </a:cubicBezTo>
                <a:cubicBezTo>
                  <a:pt x="1305" y="100"/>
                  <a:pt x="1304" y="95"/>
                  <a:pt x="1307" y="97"/>
                </a:cubicBezTo>
                <a:cubicBezTo>
                  <a:pt x="1307" y="97"/>
                  <a:pt x="1314" y="100"/>
                  <a:pt x="1309" y="93"/>
                </a:cubicBezTo>
                <a:cubicBezTo>
                  <a:pt x="1311" y="90"/>
                  <a:pt x="1311" y="90"/>
                  <a:pt x="1311" y="90"/>
                </a:cubicBezTo>
                <a:cubicBezTo>
                  <a:pt x="1315" y="90"/>
                  <a:pt x="1315" y="90"/>
                  <a:pt x="1315" y="90"/>
                </a:cubicBezTo>
                <a:cubicBezTo>
                  <a:pt x="1317" y="88"/>
                  <a:pt x="1317" y="88"/>
                  <a:pt x="1317" y="88"/>
                </a:cubicBezTo>
                <a:cubicBezTo>
                  <a:pt x="1315" y="92"/>
                  <a:pt x="1315" y="92"/>
                  <a:pt x="1315" y="92"/>
                </a:cubicBezTo>
                <a:cubicBezTo>
                  <a:pt x="1315" y="91"/>
                  <a:pt x="1315" y="93"/>
                  <a:pt x="1314" y="91"/>
                </a:cubicBezTo>
                <a:cubicBezTo>
                  <a:pt x="1313" y="93"/>
                  <a:pt x="1313" y="93"/>
                  <a:pt x="1313" y="93"/>
                </a:cubicBezTo>
                <a:cubicBezTo>
                  <a:pt x="1314" y="94"/>
                  <a:pt x="1314" y="94"/>
                  <a:pt x="1314" y="94"/>
                </a:cubicBezTo>
                <a:cubicBezTo>
                  <a:pt x="1303" y="105"/>
                  <a:pt x="1303" y="105"/>
                  <a:pt x="1303" y="105"/>
                </a:cubicBezTo>
                <a:cubicBezTo>
                  <a:pt x="1304" y="106"/>
                  <a:pt x="1304" y="106"/>
                  <a:pt x="1304" y="106"/>
                </a:cubicBezTo>
                <a:cubicBezTo>
                  <a:pt x="1296" y="115"/>
                  <a:pt x="1296" y="115"/>
                  <a:pt x="1296" y="115"/>
                </a:cubicBezTo>
                <a:cubicBezTo>
                  <a:pt x="1290" y="116"/>
                  <a:pt x="1290" y="116"/>
                  <a:pt x="1290" y="116"/>
                </a:cubicBezTo>
                <a:cubicBezTo>
                  <a:pt x="1290" y="117"/>
                  <a:pt x="1292" y="112"/>
                  <a:pt x="1289" y="118"/>
                </a:cubicBezTo>
                <a:cubicBezTo>
                  <a:pt x="1296" y="116"/>
                  <a:pt x="1296" y="116"/>
                  <a:pt x="1296" y="116"/>
                </a:cubicBezTo>
                <a:cubicBezTo>
                  <a:pt x="1290" y="124"/>
                  <a:pt x="1290" y="124"/>
                  <a:pt x="1290" y="124"/>
                </a:cubicBezTo>
                <a:cubicBezTo>
                  <a:pt x="1287" y="125"/>
                  <a:pt x="1287" y="125"/>
                  <a:pt x="1287" y="125"/>
                </a:cubicBezTo>
                <a:cubicBezTo>
                  <a:pt x="1288" y="126"/>
                  <a:pt x="1288" y="126"/>
                  <a:pt x="1288" y="126"/>
                </a:cubicBezTo>
                <a:cubicBezTo>
                  <a:pt x="1285" y="130"/>
                  <a:pt x="1285" y="130"/>
                  <a:pt x="1285" y="130"/>
                </a:cubicBezTo>
                <a:cubicBezTo>
                  <a:pt x="1283" y="130"/>
                  <a:pt x="1283" y="130"/>
                  <a:pt x="1283" y="130"/>
                </a:cubicBezTo>
                <a:cubicBezTo>
                  <a:pt x="1281" y="132"/>
                  <a:pt x="1281" y="132"/>
                  <a:pt x="1281" y="132"/>
                </a:cubicBezTo>
                <a:cubicBezTo>
                  <a:pt x="1281" y="133"/>
                  <a:pt x="1278" y="134"/>
                  <a:pt x="1283" y="134"/>
                </a:cubicBezTo>
                <a:cubicBezTo>
                  <a:pt x="1280" y="136"/>
                  <a:pt x="1280" y="136"/>
                  <a:pt x="1280" y="136"/>
                </a:cubicBezTo>
                <a:cubicBezTo>
                  <a:pt x="1273" y="147"/>
                  <a:pt x="1273" y="147"/>
                  <a:pt x="1273" y="147"/>
                </a:cubicBezTo>
                <a:cubicBezTo>
                  <a:pt x="1274" y="147"/>
                  <a:pt x="1274" y="147"/>
                  <a:pt x="1274" y="147"/>
                </a:cubicBezTo>
                <a:cubicBezTo>
                  <a:pt x="1274" y="151"/>
                  <a:pt x="1274" y="151"/>
                  <a:pt x="1274" y="151"/>
                </a:cubicBezTo>
                <a:cubicBezTo>
                  <a:pt x="1273" y="149"/>
                  <a:pt x="1273" y="149"/>
                  <a:pt x="1273" y="149"/>
                </a:cubicBezTo>
                <a:cubicBezTo>
                  <a:pt x="1268" y="153"/>
                  <a:pt x="1268" y="153"/>
                  <a:pt x="1268" y="153"/>
                </a:cubicBezTo>
                <a:cubicBezTo>
                  <a:pt x="1269" y="155"/>
                  <a:pt x="1269" y="155"/>
                  <a:pt x="1269" y="155"/>
                </a:cubicBezTo>
                <a:cubicBezTo>
                  <a:pt x="1265" y="154"/>
                  <a:pt x="1267" y="160"/>
                  <a:pt x="1264" y="157"/>
                </a:cubicBezTo>
                <a:cubicBezTo>
                  <a:pt x="1264" y="158"/>
                  <a:pt x="1261" y="156"/>
                  <a:pt x="1263" y="159"/>
                </a:cubicBezTo>
                <a:cubicBezTo>
                  <a:pt x="1260" y="160"/>
                  <a:pt x="1257" y="161"/>
                  <a:pt x="1257" y="164"/>
                </a:cubicBezTo>
                <a:cubicBezTo>
                  <a:pt x="1259" y="168"/>
                  <a:pt x="1259" y="168"/>
                  <a:pt x="1259" y="168"/>
                </a:cubicBezTo>
                <a:cubicBezTo>
                  <a:pt x="1255" y="170"/>
                  <a:pt x="1255" y="170"/>
                  <a:pt x="1255" y="170"/>
                </a:cubicBezTo>
                <a:cubicBezTo>
                  <a:pt x="1254" y="173"/>
                  <a:pt x="1254" y="173"/>
                  <a:pt x="1254" y="173"/>
                </a:cubicBezTo>
                <a:cubicBezTo>
                  <a:pt x="1250" y="175"/>
                  <a:pt x="1250" y="175"/>
                  <a:pt x="1250" y="175"/>
                </a:cubicBezTo>
                <a:cubicBezTo>
                  <a:pt x="1249" y="177"/>
                  <a:pt x="1249" y="177"/>
                  <a:pt x="1249" y="177"/>
                </a:cubicBezTo>
                <a:cubicBezTo>
                  <a:pt x="1249" y="181"/>
                  <a:pt x="1240" y="180"/>
                  <a:pt x="1242" y="184"/>
                </a:cubicBezTo>
                <a:cubicBezTo>
                  <a:pt x="1232" y="193"/>
                  <a:pt x="1232" y="193"/>
                  <a:pt x="1232" y="193"/>
                </a:cubicBezTo>
                <a:cubicBezTo>
                  <a:pt x="1225" y="200"/>
                  <a:pt x="1225" y="200"/>
                  <a:pt x="1225" y="200"/>
                </a:cubicBezTo>
                <a:cubicBezTo>
                  <a:pt x="1223" y="203"/>
                  <a:pt x="1217" y="200"/>
                  <a:pt x="1219" y="208"/>
                </a:cubicBezTo>
                <a:cubicBezTo>
                  <a:pt x="1219" y="206"/>
                  <a:pt x="1217" y="208"/>
                  <a:pt x="1217" y="207"/>
                </a:cubicBezTo>
                <a:cubicBezTo>
                  <a:pt x="1215" y="209"/>
                  <a:pt x="1215" y="209"/>
                  <a:pt x="1215" y="209"/>
                </a:cubicBezTo>
                <a:cubicBezTo>
                  <a:pt x="1219" y="210"/>
                  <a:pt x="1219" y="210"/>
                  <a:pt x="1219" y="210"/>
                </a:cubicBezTo>
                <a:cubicBezTo>
                  <a:pt x="1211" y="212"/>
                  <a:pt x="1211" y="212"/>
                  <a:pt x="1211" y="212"/>
                </a:cubicBezTo>
                <a:cubicBezTo>
                  <a:pt x="1210" y="214"/>
                  <a:pt x="1210" y="214"/>
                  <a:pt x="1210" y="214"/>
                </a:cubicBezTo>
                <a:cubicBezTo>
                  <a:pt x="1214" y="215"/>
                  <a:pt x="1214" y="215"/>
                  <a:pt x="1214" y="215"/>
                </a:cubicBezTo>
                <a:cubicBezTo>
                  <a:pt x="1222" y="212"/>
                  <a:pt x="1222" y="212"/>
                  <a:pt x="1222" y="212"/>
                </a:cubicBezTo>
                <a:cubicBezTo>
                  <a:pt x="1229" y="211"/>
                  <a:pt x="1229" y="211"/>
                  <a:pt x="1229" y="211"/>
                </a:cubicBezTo>
                <a:cubicBezTo>
                  <a:pt x="1230" y="209"/>
                  <a:pt x="1230" y="209"/>
                  <a:pt x="1230" y="209"/>
                </a:cubicBezTo>
                <a:cubicBezTo>
                  <a:pt x="1229" y="207"/>
                  <a:pt x="1229" y="207"/>
                  <a:pt x="1229" y="207"/>
                </a:cubicBezTo>
                <a:cubicBezTo>
                  <a:pt x="1236" y="207"/>
                  <a:pt x="1236" y="207"/>
                  <a:pt x="1236" y="207"/>
                </a:cubicBezTo>
                <a:cubicBezTo>
                  <a:pt x="1236" y="208"/>
                  <a:pt x="1236" y="208"/>
                  <a:pt x="1236" y="208"/>
                </a:cubicBezTo>
                <a:cubicBezTo>
                  <a:pt x="1232" y="209"/>
                  <a:pt x="1232" y="209"/>
                  <a:pt x="1232" y="209"/>
                </a:cubicBezTo>
                <a:cubicBezTo>
                  <a:pt x="1234" y="210"/>
                  <a:pt x="1234" y="210"/>
                  <a:pt x="1234" y="210"/>
                </a:cubicBezTo>
                <a:cubicBezTo>
                  <a:pt x="1249" y="206"/>
                  <a:pt x="1249" y="206"/>
                  <a:pt x="1249" y="206"/>
                </a:cubicBezTo>
                <a:cubicBezTo>
                  <a:pt x="1249" y="204"/>
                  <a:pt x="1249" y="204"/>
                  <a:pt x="1249" y="204"/>
                </a:cubicBezTo>
                <a:cubicBezTo>
                  <a:pt x="1253" y="206"/>
                  <a:pt x="1253" y="206"/>
                  <a:pt x="1253" y="206"/>
                </a:cubicBezTo>
                <a:cubicBezTo>
                  <a:pt x="1262" y="203"/>
                  <a:pt x="1262" y="203"/>
                  <a:pt x="1262" y="203"/>
                </a:cubicBezTo>
                <a:cubicBezTo>
                  <a:pt x="1262" y="202"/>
                  <a:pt x="1262" y="202"/>
                  <a:pt x="1262" y="202"/>
                </a:cubicBezTo>
                <a:cubicBezTo>
                  <a:pt x="1264" y="204"/>
                  <a:pt x="1264" y="204"/>
                  <a:pt x="1264" y="204"/>
                </a:cubicBezTo>
                <a:cubicBezTo>
                  <a:pt x="1265" y="203"/>
                  <a:pt x="1265" y="203"/>
                  <a:pt x="1265" y="203"/>
                </a:cubicBezTo>
                <a:cubicBezTo>
                  <a:pt x="1267" y="204"/>
                  <a:pt x="1267" y="204"/>
                  <a:pt x="1267" y="204"/>
                </a:cubicBezTo>
                <a:cubicBezTo>
                  <a:pt x="1270" y="201"/>
                  <a:pt x="1270" y="201"/>
                  <a:pt x="1270" y="201"/>
                </a:cubicBezTo>
                <a:cubicBezTo>
                  <a:pt x="1273" y="202"/>
                  <a:pt x="1273" y="202"/>
                  <a:pt x="1273" y="202"/>
                </a:cubicBezTo>
                <a:cubicBezTo>
                  <a:pt x="1273" y="199"/>
                  <a:pt x="1273" y="199"/>
                  <a:pt x="1273" y="199"/>
                </a:cubicBezTo>
                <a:cubicBezTo>
                  <a:pt x="1277" y="201"/>
                  <a:pt x="1277" y="201"/>
                  <a:pt x="1277" y="201"/>
                </a:cubicBezTo>
                <a:cubicBezTo>
                  <a:pt x="1278" y="200"/>
                  <a:pt x="1268" y="205"/>
                  <a:pt x="1280" y="198"/>
                </a:cubicBezTo>
                <a:cubicBezTo>
                  <a:pt x="1281" y="200"/>
                  <a:pt x="1281" y="200"/>
                  <a:pt x="1281" y="200"/>
                </a:cubicBezTo>
                <a:cubicBezTo>
                  <a:pt x="1285" y="194"/>
                  <a:pt x="1285" y="194"/>
                  <a:pt x="1285" y="194"/>
                </a:cubicBezTo>
                <a:cubicBezTo>
                  <a:pt x="1288" y="194"/>
                  <a:pt x="1288" y="194"/>
                  <a:pt x="1288" y="194"/>
                </a:cubicBezTo>
                <a:cubicBezTo>
                  <a:pt x="1288" y="193"/>
                  <a:pt x="1284" y="199"/>
                  <a:pt x="1288" y="192"/>
                </a:cubicBezTo>
                <a:cubicBezTo>
                  <a:pt x="1289" y="194"/>
                  <a:pt x="1282" y="191"/>
                  <a:pt x="1291" y="193"/>
                </a:cubicBezTo>
                <a:cubicBezTo>
                  <a:pt x="1291" y="189"/>
                  <a:pt x="1291" y="189"/>
                  <a:pt x="1291" y="189"/>
                </a:cubicBezTo>
                <a:cubicBezTo>
                  <a:pt x="1297" y="187"/>
                  <a:pt x="1297" y="187"/>
                  <a:pt x="1297" y="187"/>
                </a:cubicBezTo>
                <a:cubicBezTo>
                  <a:pt x="1300" y="184"/>
                  <a:pt x="1300" y="184"/>
                  <a:pt x="1300" y="184"/>
                </a:cubicBezTo>
                <a:cubicBezTo>
                  <a:pt x="1299" y="182"/>
                  <a:pt x="1299" y="182"/>
                  <a:pt x="1299" y="182"/>
                </a:cubicBezTo>
                <a:cubicBezTo>
                  <a:pt x="1300" y="182"/>
                  <a:pt x="1300" y="182"/>
                  <a:pt x="1300" y="182"/>
                </a:cubicBezTo>
                <a:cubicBezTo>
                  <a:pt x="1299" y="179"/>
                  <a:pt x="1299" y="179"/>
                  <a:pt x="1299" y="179"/>
                </a:cubicBezTo>
                <a:cubicBezTo>
                  <a:pt x="1304" y="176"/>
                  <a:pt x="1304" y="176"/>
                  <a:pt x="1304" y="176"/>
                </a:cubicBezTo>
                <a:cubicBezTo>
                  <a:pt x="1305" y="174"/>
                  <a:pt x="1293" y="182"/>
                  <a:pt x="1308" y="172"/>
                </a:cubicBezTo>
                <a:cubicBezTo>
                  <a:pt x="1308" y="172"/>
                  <a:pt x="1302" y="175"/>
                  <a:pt x="1309" y="170"/>
                </a:cubicBezTo>
                <a:cubicBezTo>
                  <a:pt x="1310" y="170"/>
                  <a:pt x="1310" y="170"/>
                  <a:pt x="1310" y="170"/>
                </a:cubicBezTo>
                <a:cubicBezTo>
                  <a:pt x="1309" y="172"/>
                  <a:pt x="1309" y="172"/>
                  <a:pt x="1309" y="172"/>
                </a:cubicBezTo>
                <a:cubicBezTo>
                  <a:pt x="1313" y="175"/>
                  <a:pt x="1313" y="175"/>
                  <a:pt x="1313" y="175"/>
                </a:cubicBezTo>
                <a:cubicBezTo>
                  <a:pt x="1314" y="174"/>
                  <a:pt x="1314" y="174"/>
                  <a:pt x="1314" y="174"/>
                </a:cubicBezTo>
                <a:cubicBezTo>
                  <a:pt x="1313" y="170"/>
                  <a:pt x="1313" y="170"/>
                  <a:pt x="1313" y="170"/>
                </a:cubicBezTo>
                <a:cubicBezTo>
                  <a:pt x="1316" y="169"/>
                  <a:pt x="1316" y="169"/>
                  <a:pt x="1316" y="169"/>
                </a:cubicBezTo>
                <a:cubicBezTo>
                  <a:pt x="1317" y="169"/>
                  <a:pt x="1311" y="174"/>
                  <a:pt x="1317" y="165"/>
                </a:cubicBezTo>
                <a:cubicBezTo>
                  <a:pt x="1319" y="165"/>
                  <a:pt x="1319" y="165"/>
                  <a:pt x="1319" y="165"/>
                </a:cubicBezTo>
                <a:cubicBezTo>
                  <a:pt x="1322" y="164"/>
                  <a:pt x="1302" y="173"/>
                  <a:pt x="1326" y="160"/>
                </a:cubicBezTo>
                <a:cubicBezTo>
                  <a:pt x="1335" y="151"/>
                  <a:pt x="1335" y="151"/>
                  <a:pt x="1335" y="151"/>
                </a:cubicBezTo>
                <a:cubicBezTo>
                  <a:pt x="1339" y="148"/>
                  <a:pt x="1339" y="148"/>
                  <a:pt x="1339" y="148"/>
                </a:cubicBezTo>
                <a:cubicBezTo>
                  <a:pt x="1339" y="146"/>
                  <a:pt x="1328" y="156"/>
                  <a:pt x="1342" y="143"/>
                </a:cubicBezTo>
                <a:cubicBezTo>
                  <a:pt x="1335" y="153"/>
                  <a:pt x="1335" y="153"/>
                  <a:pt x="1335" y="153"/>
                </a:cubicBezTo>
                <a:cubicBezTo>
                  <a:pt x="1333" y="155"/>
                  <a:pt x="1333" y="155"/>
                  <a:pt x="1333" y="155"/>
                </a:cubicBezTo>
                <a:cubicBezTo>
                  <a:pt x="1333" y="158"/>
                  <a:pt x="1333" y="158"/>
                  <a:pt x="1333" y="158"/>
                </a:cubicBezTo>
                <a:cubicBezTo>
                  <a:pt x="1322" y="168"/>
                  <a:pt x="1322" y="168"/>
                  <a:pt x="1322" y="168"/>
                </a:cubicBezTo>
                <a:cubicBezTo>
                  <a:pt x="1321" y="173"/>
                  <a:pt x="1315" y="172"/>
                  <a:pt x="1315" y="178"/>
                </a:cubicBezTo>
                <a:cubicBezTo>
                  <a:pt x="1320" y="179"/>
                  <a:pt x="1320" y="179"/>
                  <a:pt x="1320" y="179"/>
                </a:cubicBezTo>
                <a:cubicBezTo>
                  <a:pt x="1317" y="181"/>
                  <a:pt x="1312" y="181"/>
                  <a:pt x="1314" y="185"/>
                </a:cubicBezTo>
                <a:cubicBezTo>
                  <a:pt x="1316" y="186"/>
                  <a:pt x="1316" y="186"/>
                  <a:pt x="1316" y="186"/>
                </a:cubicBezTo>
                <a:cubicBezTo>
                  <a:pt x="1319" y="183"/>
                  <a:pt x="1319" y="183"/>
                  <a:pt x="1319" y="183"/>
                </a:cubicBezTo>
                <a:cubicBezTo>
                  <a:pt x="1319" y="186"/>
                  <a:pt x="1319" y="186"/>
                  <a:pt x="1319" y="186"/>
                </a:cubicBezTo>
                <a:cubicBezTo>
                  <a:pt x="1315" y="190"/>
                  <a:pt x="1315" y="190"/>
                  <a:pt x="1315" y="190"/>
                </a:cubicBezTo>
                <a:cubicBezTo>
                  <a:pt x="1315" y="191"/>
                  <a:pt x="1315" y="191"/>
                  <a:pt x="1315" y="191"/>
                </a:cubicBezTo>
                <a:cubicBezTo>
                  <a:pt x="1320" y="189"/>
                  <a:pt x="1320" y="189"/>
                  <a:pt x="1320" y="189"/>
                </a:cubicBezTo>
                <a:cubicBezTo>
                  <a:pt x="1325" y="182"/>
                  <a:pt x="1325" y="182"/>
                  <a:pt x="1325" y="182"/>
                </a:cubicBezTo>
                <a:cubicBezTo>
                  <a:pt x="1325" y="185"/>
                  <a:pt x="1325" y="185"/>
                  <a:pt x="1325" y="185"/>
                </a:cubicBezTo>
                <a:cubicBezTo>
                  <a:pt x="1327" y="185"/>
                  <a:pt x="1327" y="185"/>
                  <a:pt x="1327" y="185"/>
                </a:cubicBezTo>
                <a:cubicBezTo>
                  <a:pt x="1327" y="186"/>
                  <a:pt x="1327" y="186"/>
                  <a:pt x="1327" y="186"/>
                </a:cubicBezTo>
                <a:cubicBezTo>
                  <a:pt x="1325" y="186"/>
                  <a:pt x="1326" y="190"/>
                  <a:pt x="1323" y="186"/>
                </a:cubicBezTo>
                <a:cubicBezTo>
                  <a:pt x="1320" y="191"/>
                  <a:pt x="1320" y="191"/>
                  <a:pt x="1320" y="191"/>
                </a:cubicBezTo>
                <a:cubicBezTo>
                  <a:pt x="1325" y="191"/>
                  <a:pt x="1325" y="191"/>
                  <a:pt x="1325" y="191"/>
                </a:cubicBezTo>
                <a:cubicBezTo>
                  <a:pt x="1328" y="188"/>
                  <a:pt x="1328" y="188"/>
                  <a:pt x="1328" y="188"/>
                </a:cubicBezTo>
                <a:cubicBezTo>
                  <a:pt x="1333" y="187"/>
                  <a:pt x="1333" y="187"/>
                  <a:pt x="1333" y="187"/>
                </a:cubicBezTo>
                <a:cubicBezTo>
                  <a:pt x="1327" y="193"/>
                  <a:pt x="1331" y="193"/>
                  <a:pt x="1319" y="195"/>
                </a:cubicBezTo>
                <a:cubicBezTo>
                  <a:pt x="1335" y="193"/>
                  <a:pt x="1335" y="193"/>
                  <a:pt x="1335" y="193"/>
                </a:cubicBezTo>
                <a:cubicBezTo>
                  <a:pt x="1340" y="191"/>
                  <a:pt x="1340" y="191"/>
                  <a:pt x="1340" y="191"/>
                </a:cubicBezTo>
                <a:cubicBezTo>
                  <a:pt x="1341" y="194"/>
                  <a:pt x="1330" y="191"/>
                  <a:pt x="1346" y="188"/>
                </a:cubicBezTo>
                <a:cubicBezTo>
                  <a:pt x="1346" y="188"/>
                  <a:pt x="1347" y="189"/>
                  <a:pt x="1346" y="189"/>
                </a:cubicBezTo>
                <a:cubicBezTo>
                  <a:pt x="1351" y="190"/>
                  <a:pt x="1351" y="190"/>
                  <a:pt x="1351" y="190"/>
                </a:cubicBezTo>
                <a:cubicBezTo>
                  <a:pt x="1353" y="188"/>
                  <a:pt x="1353" y="188"/>
                  <a:pt x="1353" y="188"/>
                </a:cubicBezTo>
                <a:cubicBezTo>
                  <a:pt x="1354" y="189"/>
                  <a:pt x="1354" y="189"/>
                  <a:pt x="1354" y="189"/>
                </a:cubicBezTo>
                <a:cubicBezTo>
                  <a:pt x="1358" y="187"/>
                  <a:pt x="1358" y="187"/>
                  <a:pt x="1358" y="187"/>
                </a:cubicBezTo>
                <a:cubicBezTo>
                  <a:pt x="1360" y="188"/>
                  <a:pt x="1360" y="188"/>
                  <a:pt x="1360" y="188"/>
                </a:cubicBezTo>
                <a:cubicBezTo>
                  <a:pt x="1364" y="186"/>
                  <a:pt x="1364" y="186"/>
                  <a:pt x="1364" y="186"/>
                </a:cubicBezTo>
                <a:cubicBezTo>
                  <a:pt x="1369" y="185"/>
                  <a:pt x="1369" y="185"/>
                  <a:pt x="1369" y="185"/>
                </a:cubicBezTo>
                <a:cubicBezTo>
                  <a:pt x="1368" y="185"/>
                  <a:pt x="1368" y="185"/>
                  <a:pt x="1368" y="185"/>
                </a:cubicBezTo>
                <a:cubicBezTo>
                  <a:pt x="1368" y="188"/>
                  <a:pt x="1368" y="188"/>
                  <a:pt x="1368" y="188"/>
                </a:cubicBezTo>
                <a:cubicBezTo>
                  <a:pt x="1372" y="190"/>
                  <a:pt x="1372" y="190"/>
                  <a:pt x="1372" y="190"/>
                </a:cubicBezTo>
                <a:cubicBezTo>
                  <a:pt x="1371" y="191"/>
                  <a:pt x="1371" y="191"/>
                  <a:pt x="1371" y="191"/>
                </a:cubicBezTo>
                <a:cubicBezTo>
                  <a:pt x="1362" y="190"/>
                  <a:pt x="1362" y="190"/>
                  <a:pt x="1362" y="190"/>
                </a:cubicBezTo>
                <a:cubicBezTo>
                  <a:pt x="1358" y="190"/>
                  <a:pt x="1360" y="192"/>
                  <a:pt x="1360" y="194"/>
                </a:cubicBezTo>
                <a:cubicBezTo>
                  <a:pt x="1357" y="193"/>
                  <a:pt x="1357" y="193"/>
                  <a:pt x="1357" y="193"/>
                </a:cubicBezTo>
                <a:cubicBezTo>
                  <a:pt x="1356" y="193"/>
                  <a:pt x="1356" y="193"/>
                  <a:pt x="1356" y="193"/>
                </a:cubicBezTo>
                <a:cubicBezTo>
                  <a:pt x="1348" y="195"/>
                  <a:pt x="1348" y="195"/>
                  <a:pt x="1348" y="195"/>
                </a:cubicBezTo>
                <a:cubicBezTo>
                  <a:pt x="1348" y="195"/>
                  <a:pt x="1346" y="196"/>
                  <a:pt x="1349" y="196"/>
                </a:cubicBezTo>
                <a:cubicBezTo>
                  <a:pt x="1347" y="196"/>
                  <a:pt x="1347" y="200"/>
                  <a:pt x="1346" y="195"/>
                </a:cubicBezTo>
                <a:cubicBezTo>
                  <a:pt x="1344" y="195"/>
                  <a:pt x="1343" y="195"/>
                  <a:pt x="1343" y="198"/>
                </a:cubicBezTo>
                <a:cubicBezTo>
                  <a:pt x="1343" y="198"/>
                  <a:pt x="1343" y="198"/>
                  <a:pt x="1343" y="198"/>
                </a:cubicBezTo>
                <a:cubicBezTo>
                  <a:pt x="1340" y="197"/>
                  <a:pt x="1340" y="197"/>
                  <a:pt x="1340" y="197"/>
                </a:cubicBezTo>
                <a:cubicBezTo>
                  <a:pt x="1339" y="199"/>
                  <a:pt x="1339" y="199"/>
                  <a:pt x="1339" y="199"/>
                </a:cubicBezTo>
                <a:cubicBezTo>
                  <a:pt x="1337" y="198"/>
                  <a:pt x="1337" y="198"/>
                  <a:pt x="1337" y="198"/>
                </a:cubicBezTo>
                <a:cubicBezTo>
                  <a:pt x="1336" y="200"/>
                  <a:pt x="1332" y="199"/>
                  <a:pt x="1334" y="203"/>
                </a:cubicBezTo>
                <a:cubicBezTo>
                  <a:pt x="1332" y="202"/>
                  <a:pt x="1332" y="202"/>
                  <a:pt x="1332" y="202"/>
                </a:cubicBezTo>
                <a:cubicBezTo>
                  <a:pt x="1332" y="200"/>
                  <a:pt x="1332" y="200"/>
                  <a:pt x="1332" y="200"/>
                </a:cubicBezTo>
                <a:cubicBezTo>
                  <a:pt x="1330" y="199"/>
                  <a:pt x="1331" y="197"/>
                  <a:pt x="1325" y="201"/>
                </a:cubicBezTo>
                <a:cubicBezTo>
                  <a:pt x="1324" y="203"/>
                  <a:pt x="1324" y="203"/>
                  <a:pt x="1324" y="203"/>
                </a:cubicBezTo>
                <a:cubicBezTo>
                  <a:pt x="1322" y="201"/>
                  <a:pt x="1322" y="201"/>
                  <a:pt x="1322" y="201"/>
                </a:cubicBezTo>
                <a:cubicBezTo>
                  <a:pt x="1323" y="201"/>
                  <a:pt x="1318" y="202"/>
                  <a:pt x="1323" y="198"/>
                </a:cubicBezTo>
                <a:cubicBezTo>
                  <a:pt x="1318" y="198"/>
                  <a:pt x="1318" y="198"/>
                  <a:pt x="1318" y="198"/>
                </a:cubicBezTo>
                <a:cubicBezTo>
                  <a:pt x="1320" y="203"/>
                  <a:pt x="1320" y="203"/>
                  <a:pt x="1320" y="203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7" y="204"/>
                  <a:pt x="1317" y="204"/>
                  <a:pt x="1317" y="204"/>
                </a:cubicBezTo>
                <a:cubicBezTo>
                  <a:pt x="1310" y="204"/>
                  <a:pt x="1310" y="204"/>
                  <a:pt x="1310" y="204"/>
                </a:cubicBezTo>
                <a:cubicBezTo>
                  <a:pt x="1310" y="207"/>
                  <a:pt x="1306" y="208"/>
                  <a:pt x="1303" y="207"/>
                </a:cubicBezTo>
                <a:cubicBezTo>
                  <a:pt x="1296" y="209"/>
                  <a:pt x="1296" y="209"/>
                  <a:pt x="1296" y="209"/>
                </a:cubicBezTo>
                <a:cubicBezTo>
                  <a:pt x="1293" y="210"/>
                  <a:pt x="1294" y="215"/>
                  <a:pt x="1287" y="216"/>
                </a:cubicBezTo>
                <a:cubicBezTo>
                  <a:pt x="1290" y="218"/>
                  <a:pt x="1290" y="218"/>
                  <a:pt x="1290" y="218"/>
                </a:cubicBezTo>
                <a:cubicBezTo>
                  <a:pt x="1278" y="227"/>
                  <a:pt x="1278" y="227"/>
                  <a:pt x="1278" y="227"/>
                </a:cubicBezTo>
                <a:cubicBezTo>
                  <a:pt x="1277" y="228"/>
                  <a:pt x="1271" y="234"/>
                  <a:pt x="1275" y="233"/>
                </a:cubicBezTo>
                <a:cubicBezTo>
                  <a:pt x="1275" y="233"/>
                  <a:pt x="1273" y="235"/>
                  <a:pt x="1277" y="233"/>
                </a:cubicBezTo>
                <a:cubicBezTo>
                  <a:pt x="1278" y="231"/>
                  <a:pt x="1278" y="231"/>
                  <a:pt x="1278" y="231"/>
                </a:cubicBezTo>
                <a:cubicBezTo>
                  <a:pt x="1281" y="237"/>
                  <a:pt x="1281" y="237"/>
                  <a:pt x="1281" y="237"/>
                </a:cubicBezTo>
                <a:cubicBezTo>
                  <a:pt x="1285" y="237"/>
                  <a:pt x="1285" y="237"/>
                  <a:pt x="1285" y="237"/>
                </a:cubicBezTo>
                <a:cubicBezTo>
                  <a:pt x="1286" y="236"/>
                  <a:pt x="1286" y="236"/>
                  <a:pt x="1286" y="236"/>
                </a:cubicBezTo>
                <a:cubicBezTo>
                  <a:pt x="1283" y="235"/>
                  <a:pt x="1283" y="235"/>
                  <a:pt x="1283" y="235"/>
                </a:cubicBezTo>
                <a:cubicBezTo>
                  <a:pt x="1290" y="232"/>
                  <a:pt x="1290" y="232"/>
                  <a:pt x="1290" y="232"/>
                </a:cubicBezTo>
                <a:cubicBezTo>
                  <a:pt x="1291" y="233"/>
                  <a:pt x="1291" y="233"/>
                  <a:pt x="1291" y="233"/>
                </a:cubicBezTo>
                <a:cubicBezTo>
                  <a:pt x="1294" y="231"/>
                  <a:pt x="1294" y="231"/>
                  <a:pt x="1294" y="231"/>
                </a:cubicBezTo>
                <a:cubicBezTo>
                  <a:pt x="1293" y="230"/>
                  <a:pt x="1292" y="236"/>
                  <a:pt x="1292" y="229"/>
                </a:cubicBezTo>
                <a:cubicBezTo>
                  <a:pt x="1296" y="231"/>
                  <a:pt x="1296" y="231"/>
                  <a:pt x="1296" y="231"/>
                </a:cubicBezTo>
                <a:cubicBezTo>
                  <a:pt x="1302" y="231"/>
                  <a:pt x="1302" y="231"/>
                  <a:pt x="1302" y="231"/>
                </a:cubicBezTo>
                <a:cubicBezTo>
                  <a:pt x="1304" y="230"/>
                  <a:pt x="1304" y="230"/>
                  <a:pt x="1304" y="230"/>
                </a:cubicBezTo>
                <a:cubicBezTo>
                  <a:pt x="1310" y="228"/>
                  <a:pt x="1310" y="228"/>
                  <a:pt x="1310" y="228"/>
                </a:cubicBezTo>
                <a:cubicBezTo>
                  <a:pt x="1309" y="231"/>
                  <a:pt x="1309" y="231"/>
                  <a:pt x="1309" y="231"/>
                </a:cubicBezTo>
                <a:cubicBezTo>
                  <a:pt x="1311" y="232"/>
                  <a:pt x="1311" y="232"/>
                  <a:pt x="1311" y="232"/>
                </a:cubicBezTo>
                <a:cubicBezTo>
                  <a:pt x="1324" y="230"/>
                  <a:pt x="1324" y="230"/>
                  <a:pt x="1324" y="230"/>
                </a:cubicBezTo>
                <a:cubicBezTo>
                  <a:pt x="1342" y="226"/>
                  <a:pt x="1342" y="226"/>
                  <a:pt x="1342" y="226"/>
                </a:cubicBezTo>
                <a:cubicBezTo>
                  <a:pt x="1349" y="224"/>
                  <a:pt x="1349" y="224"/>
                  <a:pt x="1349" y="224"/>
                </a:cubicBezTo>
                <a:cubicBezTo>
                  <a:pt x="1350" y="224"/>
                  <a:pt x="1350" y="224"/>
                  <a:pt x="1350" y="224"/>
                </a:cubicBezTo>
                <a:cubicBezTo>
                  <a:pt x="1353" y="222"/>
                  <a:pt x="1353" y="222"/>
                  <a:pt x="1353" y="222"/>
                </a:cubicBezTo>
                <a:cubicBezTo>
                  <a:pt x="1346" y="221"/>
                  <a:pt x="1346" y="221"/>
                  <a:pt x="1346" y="221"/>
                </a:cubicBezTo>
                <a:cubicBezTo>
                  <a:pt x="1350" y="220"/>
                  <a:pt x="1350" y="220"/>
                  <a:pt x="1350" y="220"/>
                </a:cubicBezTo>
                <a:cubicBezTo>
                  <a:pt x="1352" y="219"/>
                  <a:pt x="1352" y="219"/>
                  <a:pt x="1352" y="219"/>
                </a:cubicBezTo>
                <a:cubicBezTo>
                  <a:pt x="1361" y="217"/>
                  <a:pt x="1361" y="217"/>
                  <a:pt x="1361" y="217"/>
                </a:cubicBezTo>
                <a:cubicBezTo>
                  <a:pt x="1362" y="215"/>
                  <a:pt x="1362" y="215"/>
                  <a:pt x="1362" y="215"/>
                </a:cubicBezTo>
                <a:cubicBezTo>
                  <a:pt x="1367" y="216"/>
                  <a:pt x="1367" y="216"/>
                  <a:pt x="1367" y="216"/>
                </a:cubicBezTo>
                <a:cubicBezTo>
                  <a:pt x="1369" y="216"/>
                  <a:pt x="1369" y="216"/>
                  <a:pt x="1369" y="216"/>
                </a:cubicBezTo>
                <a:cubicBezTo>
                  <a:pt x="1371" y="214"/>
                  <a:pt x="1371" y="214"/>
                  <a:pt x="1371" y="214"/>
                </a:cubicBezTo>
                <a:cubicBezTo>
                  <a:pt x="1377" y="213"/>
                  <a:pt x="1377" y="213"/>
                  <a:pt x="1377" y="213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8" y="211"/>
                  <a:pt x="1378" y="211"/>
                  <a:pt x="1378" y="211"/>
                </a:cubicBezTo>
                <a:cubicBezTo>
                  <a:pt x="1381" y="213"/>
                  <a:pt x="1381" y="213"/>
                  <a:pt x="1381" y="213"/>
                </a:cubicBezTo>
                <a:cubicBezTo>
                  <a:pt x="1388" y="210"/>
                  <a:pt x="1388" y="210"/>
                  <a:pt x="1388" y="210"/>
                </a:cubicBezTo>
                <a:cubicBezTo>
                  <a:pt x="1390" y="210"/>
                  <a:pt x="1390" y="210"/>
                  <a:pt x="1390" y="210"/>
                </a:cubicBezTo>
                <a:cubicBezTo>
                  <a:pt x="1389" y="211"/>
                  <a:pt x="1389" y="211"/>
                  <a:pt x="1389" y="211"/>
                </a:cubicBezTo>
                <a:cubicBezTo>
                  <a:pt x="1392" y="212"/>
                  <a:pt x="1392" y="212"/>
                  <a:pt x="1392" y="212"/>
                </a:cubicBezTo>
                <a:cubicBezTo>
                  <a:pt x="1402" y="207"/>
                  <a:pt x="1402" y="207"/>
                  <a:pt x="1402" y="207"/>
                </a:cubicBezTo>
                <a:cubicBezTo>
                  <a:pt x="1405" y="209"/>
                  <a:pt x="1405" y="209"/>
                  <a:pt x="1405" y="209"/>
                </a:cubicBezTo>
                <a:cubicBezTo>
                  <a:pt x="1409" y="208"/>
                  <a:pt x="1409" y="208"/>
                  <a:pt x="1409" y="208"/>
                </a:cubicBezTo>
                <a:cubicBezTo>
                  <a:pt x="1410" y="206"/>
                  <a:pt x="1410" y="206"/>
                  <a:pt x="1410" y="206"/>
                </a:cubicBezTo>
                <a:cubicBezTo>
                  <a:pt x="1416" y="203"/>
                  <a:pt x="1416" y="203"/>
                  <a:pt x="1416" y="203"/>
                </a:cubicBezTo>
                <a:cubicBezTo>
                  <a:pt x="1424" y="203"/>
                  <a:pt x="1424" y="203"/>
                  <a:pt x="1424" y="203"/>
                </a:cubicBezTo>
                <a:cubicBezTo>
                  <a:pt x="1416" y="206"/>
                  <a:pt x="1416" y="206"/>
                  <a:pt x="1416" y="206"/>
                </a:cubicBezTo>
                <a:cubicBezTo>
                  <a:pt x="1412" y="208"/>
                  <a:pt x="1417" y="200"/>
                  <a:pt x="1411" y="208"/>
                </a:cubicBezTo>
                <a:cubicBezTo>
                  <a:pt x="1412" y="209"/>
                  <a:pt x="1412" y="209"/>
                  <a:pt x="1412" y="209"/>
                </a:cubicBezTo>
                <a:cubicBezTo>
                  <a:pt x="1408" y="211"/>
                  <a:pt x="1408" y="211"/>
                  <a:pt x="1408" y="211"/>
                </a:cubicBezTo>
                <a:cubicBezTo>
                  <a:pt x="1411" y="212"/>
                  <a:pt x="1411" y="212"/>
                  <a:pt x="1411" y="212"/>
                </a:cubicBezTo>
                <a:cubicBezTo>
                  <a:pt x="1420" y="210"/>
                  <a:pt x="1420" y="210"/>
                  <a:pt x="1420" y="210"/>
                </a:cubicBezTo>
                <a:cubicBezTo>
                  <a:pt x="1420" y="209"/>
                  <a:pt x="1420" y="209"/>
                  <a:pt x="1423" y="211"/>
                </a:cubicBezTo>
                <a:cubicBezTo>
                  <a:pt x="1425" y="209"/>
                  <a:pt x="1425" y="209"/>
                  <a:pt x="1425" y="209"/>
                </a:cubicBezTo>
                <a:cubicBezTo>
                  <a:pt x="1425" y="210"/>
                  <a:pt x="1425" y="210"/>
                  <a:pt x="1425" y="210"/>
                </a:cubicBezTo>
                <a:cubicBezTo>
                  <a:pt x="1423" y="211"/>
                  <a:pt x="1423" y="211"/>
                  <a:pt x="1423" y="211"/>
                </a:cubicBezTo>
                <a:cubicBezTo>
                  <a:pt x="1422" y="211"/>
                  <a:pt x="1421" y="208"/>
                  <a:pt x="1419" y="211"/>
                </a:cubicBezTo>
                <a:cubicBezTo>
                  <a:pt x="1420" y="213"/>
                  <a:pt x="1420" y="213"/>
                  <a:pt x="1420" y="213"/>
                </a:cubicBezTo>
                <a:cubicBezTo>
                  <a:pt x="1420" y="213"/>
                  <a:pt x="1423" y="205"/>
                  <a:pt x="1416" y="214"/>
                </a:cubicBezTo>
                <a:cubicBezTo>
                  <a:pt x="1409" y="213"/>
                  <a:pt x="1409" y="213"/>
                  <a:pt x="1409" y="213"/>
                </a:cubicBezTo>
                <a:cubicBezTo>
                  <a:pt x="1407" y="215"/>
                  <a:pt x="1404" y="210"/>
                  <a:pt x="1406" y="215"/>
                </a:cubicBezTo>
                <a:cubicBezTo>
                  <a:pt x="1404" y="213"/>
                  <a:pt x="1404" y="213"/>
                  <a:pt x="1404" y="213"/>
                </a:cubicBezTo>
                <a:cubicBezTo>
                  <a:pt x="1403" y="215"/>
                  <a:pt x="1403" y="215"/>
                  <a:pt x="1403" y="215"/>
                </a:cubicBezTo>
                <a:cubicBezTo>
                  <a:pt x="1398" y="214"/>
                  <a:pt x="1398" y="214"/>
                  <a:pt x="1398" y="214"/>
                </a:cubicBezTo>
                <a:cubicBezTo>
                  <a:pt x="1388" y="217"/>
                  <a:pt x="1388" y="217"/>
                  <a:pt x="1388" y="217"/>
                </a:cubicBezTo>
                <a:cubicBezTo>
                  <a:pt x="1384" y="219"/>
                  <a:pt x="1384" y="219"/>
                  <a:pt x="1384" y="219"/>
                </a:cubicBezTo>
                <a:cubicBezTo>
                  <a:pt x="1381" y="219"/>
                  <a:pt x="1381" y="219"/>
                  <a:pt x="1381" y="219"/>
                </a:cubicBezTo>
                <a:cubicBezTo>
                  <a:pt x="1367" y="223"/>
                  <a:pt x="1367" y="223"/>
                  <a:pt x="1367" y="223"/>
                </a:cubicBezTo>
                <a:cubicBezTo>
                  <a:pt x="1365" y="223"/>
                  <a:pt x="1365" y="223"/>
                  <a:pt x="1365" y="223"/>
                </a:cubicBezTo>
                <a:cubicBezTo>
                  <a:pt x="1363" y="223"/>
                  <a:pt x="1363" y="223"/>
                  <a:pt x="1363" y="223"/>
                </a:cubicBezTo>
                <a:cubicBezTo>
                  <a:pt x="1360" y="224"/>
                  <a:pt x="1360" y="224"/>
                  <a:pt x="1360" y="224"/>
                </a:cubicBezTo>
                <a:cubicBezTo>
                  <a:pt x="1359" y="226"/>
                  <a:pt x="1359" y="226"/>
                  <a:pt x="1359" y="226"/>
                </a:cubicBezTo>
                <a:cubicBezTo>
                  <a:pt x="1361" y="226"/>
                  <a:pt x="1361" y="226"/>
                  <a:pt x="1361" y="226"/>
                </a:cubicBezTo>
                <a:cubicBezTo>
                  <a:pt x="1346" y="229"/>
                  <a:pt x="1346" y="229"/>
                  <a:pt x="1346" y="229"/>
                </a:cubicBezTo>
                <a:cubicBezTo>
                  <a:pt x="1347" y="230"/>
                  <a:pt x="1347" y="230"/>
                  <a:pt x="1347" y="230"/>
                </a:cubicBezTo>
                <a:cubicBezTo>
                  <a:pt x="1345" y="227"/>
                  <a:pt x="1342" y="231"/>
                  <a:pt x="1336" y="231"/>
                </a:cubicBezTo>
                <a:cubicBezTo>
                  <a:pt x="1328" y="231"/>
                  <a:pt x="1328" y="231"/>
                  <a:pt x="1328" y="231"/>
                </a:cubicBezTo>
                <a:cubicBezTo>
                  <a:pt x="1309" y="235"/>
                  <a:pt x="1309" y="235"/>
                  <a:pt x="1309" y="235"/>
                </a:cubicBezTo>
                <a:cubicBezTo>
                  <a:pt x="1299" y="238"/>
                  <a:pt x="1299" y="238"/>
                  <a:pt x="1299" y="238"/>
                </a:cubicBezTo>
                <a:cubicBezTo>
                  <a:pt x="1303" y="234"/>
                  <a:pt x="1292" y="238"/>
                  <a:pt x="1302" y="234"/>
                </a:cubicBezTo>
                <a:cubicBezTo>
                  <a:pt x="1301" y="233"/>
                  <a:pt x="1301" y="233"/>
                  <a:pt x="1301" y="233"/>
                </a:cubicBezTo>
                <a:cubicBezTo>
                  <a:pt x="1298" y="234"/>
                  <a:pt x="1298" y="234"/>
                  <a:pt x="1298" y="234"/>
                </a:cubicBezTo>
                <a:cubicBezTo>
                  <a:pt x="1296" y="235"/>
                  <a:pt x="1296" y="235"/>
                  <a:pt x="1296" y="235"/>
                </a:cubicBezTo>
                <a:cubicBezTo>
                  <a:pt x="1297" y="236"/>
                  <a:pt x="1297" y="236"/>
                  <a:pt x="1297" y="236"/>
                </a:cubicBezTo>
                <a:cubicBezTo>
                  <a:pt x="1297" y="238"/>
                  <a:pt x="1297" y="238"/>
                  <a:pt x="1297" y="238"/>
                </a:cubicBezTo>
                <a:cubicBezTo>
                  <a:pt x="1291" y="240"/>
                  <a:pt x="1291" y="240"/>
                  <a:pt x="1291" y="240"/>
                </a:cubicBezTo>
                <a:cubicBezTo>
                  <a:pt x="1286" y="240"/>
                  <a:pt x="1286" y="240"/>
                  <a:pt x="1286" y="240"/>
                </a:cubicBezTo>
                <a:cubicBezTo>
                  <a:pt x="1283" y="242"/>
                  <a:pt x="1279" y="246"/>
                  <a:pt x="1278" y="246"/>
                </a:cubicBezTo>
                <a:cubicBezTo>
                  <a:pt x="1279" y="243"/>
                  <a:pt x="1279" y="243"/>
                  <a:pt x="1279" y="243"/>
                </a:cubicBezTo>
                <a:cubicBezTo>
                  <a:pt x="1276" y="242"/>
                  <a:pt x="1276" y="242"/>
                  <a:pt x="1276" y="242"/>
                </a:cubicBezTo>
                <a:cubicBezTo>
                  <a:pt x="1267" y="245"/>
                  <a:pt x="1267" y="245"/>
                  <a:pt x="1267" y="245"/>
                </a:cubicBezTo>
                <a:cubicBezTo>
                  <a:pt x="1265" y="246"/>
                  <a:pt x="1265" y="246"/>
                  <a:pt x="1265" y="246"/>
                </a:cubicBezTo>
                <a:cubicBezTo>
                  <a:pt x="1266" y="247"/>
                  <a:pt x="1266" y="247"/>
                  <a:pt x="1266" y="247"/>
                </a:cubicBezTo>
                <a:cubicBezTo>
                  <a:pt x="1257" y="248"/>
                  <a:pt x="1257" y="248"/>
                  <a:pt x="1257" y="248"/>
                </a:cubicBezTo>
                <a:cubicBezTo>
                  <a:pt x="1254" y="252"/>
                  <a:pt x="1254" y="252"/>
                  <a:pt x="1254" y="252"/>
                </a:cubicBezTo>
                <a:cubicBezTo>
                  <a:pt x="1258" y="252"/>
                  <a:pt x="1258" y="252"/>
                  <a:pt x="1258" y="252"/>
                </a:cubicBezTo>
                <a:cubicBezTo>
                  <a:pt x="1259" y="252"/>
                  <a:pt x="1259" y="252"/>
                  <a:pt x="1259" y="252"/>
                </a:cubicBezTo>
                <a:cubicBezTo>
                  <a:pt x="1255" y="256"/>
                  <a:pt x="1255" y="256"/>
                  <a:pt x="1255" y="256"/>
                </a:cubicBezTo>
                <a:cubicBezTo>
                  <a:pt x="1253" y="256"/>
                  <a:pt x="1270" y="247"/>
                  <a:pt x="1249" y="257"/>
                </a:cubicBezTo>
                <a:cubicBezTo>
                  <a:pt x="1249" y="259"/>
                  <a:pt x="1249" y="259"/>
                  <a:pt x="1249" y="259"/>
                </a:cubicBezTo>
                <a:cubicBezTo>
                  <a:pt x="1256" y="263"/>
                  <a:pt x="1256" y="263"/>
                  <a:pt x="1256" y="263"/>
                </a:cubicBezTo>
                <a:cubicBezTo>
                  <a:pt x="1259" y="263"/>
                  <a:pt x="1259" y="263"/>
                  <a:pt x="1259" y="263"/>
                </a:cubicBezTo>
                <a:cubicBezTo>
                  <a:pt x="1259" y="260"/>
                  <a:pt x="1259" y="260"/>
                  <a:pt x="1259" y="260"/>
                </a:cubicBezTo>
                <a:cubicBezTo>
                  <a:pt x="1263" y="258"/>
                  <a:pt x="1263" y="258"/>
                  <a:pt x="1263" y="258"/>
                </a:cubicBezTo>
                <a:cubicBezTo>
                  <a:pt x="1267" y="259"/>
                  <a:pt x="1267" y="259"/>
                  <a:pt x="1267" y="259"/>
                </a:cubicBezTo>
                <a:cubicBezTo>
                  <a:pt x="1268" y="261"/>
                  <a:pt x="1268" y="261"/>
                  <a:pt x="1268" y="261"/>
                </a:cubicBezTo>
                <a:cubicBezTo>
                  <a:pt x="1272" y="260"/>
                  <a:pt x="1272" y="260"/>
                  <a:pt x="1272" y="260"/>
                </a:cubicBezTo>
                <a:cubicBezTo>
                  <a:pt x="1276" y="256"/>
                  <a:pt x="1276" y="256"/>
                  <a:pt x="1276" y="256"/>
                </a:cubicBezTo>
                <a:cubicBezTo>
                  <a:pt x="1269" y="250"/>
                  <a:pt x="1269" y="250"/>
                  <a:pt x="1269" y="250"/>
                </a:cubicBezTo>
                <a:cubicBezTo>
                  <a:pt x="1281" y="254"/>
                  <a:pt x="1281" y="254"/>
                  <a:pt x="1281" y="254"/>
                </a:cubicBezTo>
                <a:cubicBezTo>
                  <a:pt x="1285" y="252"/>
                  <a:pt x="1285" y="252"/>
                  <a:pt x="1285" y="252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90" y="248"/>
                  <a:pt x="1290" y="248"/>
                  <a:pt x="1290" y="248"/>
                </a:cubicBezTo>
                <a:cubicBezTo>
                  <a:pt x="1290" y="247"/>
                  <a:pt x="1290" y="247"/>
                  <a:pt x="1290" y="247"/>
                </a:cubicBezTo>
                <a:cubicBezTo>
                  <a:pt x="1294" y="249"/>
                  <a:pt x="1294" y="249"/>
                  <a:pt x="1294" y="249"/>
                </a:cubicBezTo>
                <a:cubicBezTo>
                  <a:pt x="1295" y="247"/>
                  <a:pt x="1300" y="254"/>
                  <a:pt x="1296" y="245"/>
                </a:cubicBezTo>
                <a:cubicBezTo>
                  <a:pt x="1299" y="249"/>
                  <a:pt x="1299" y="249"/>
                  <a:pt x="1299" y="249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292" y="251"/>
                  <a:pt x="1292" y="251"/>
                  <a:pt x="1292" y="251"/>
                </a:cubicBezTo>
                <a:cubicBezTo>
                  <a:pt x="1289" y="251"/>
                  <a:pt x="1289" y="251"/>
                  <a:pt x="1289" y="251"/>
                </a:cubicBezTo>
                <a:cubicBezTo>
                  <a:pt x="1288" y="254"/>
                  <a:pt x="1288" y="254"/>
                  <a:pt x="1288" y="254"/>
                </a:cubicBezTo>
                <a:cubicBezTo>
                  <a:pt x="1284" y="253"/>
                  <a:pt x="1290" y="258"/>
                  <a:pt x="1284" y="254"/>
                </a:cubicBezTo>
                <a:cubicBezTo>
                  <a:pt x="1284" y="257"/>
                  <a:pt x="1277" y="254"/>
                  <a:pt x="1285" y="258"/>
                </a:cubicBezTo>
                <a:cubicBezTo>
                  <a:pt x="1290" y="256"/>
                  <a:pt x="1290" y="256"/>
                  <a:pt x="1290" y="256"/>
                </a:cubicBezTo>
                <a:cubicBezTo>
                  <a:pt x="1292" y="257"/>
                  <a:pt x="1292" y="257"/>
                  <a:pt x="1292" y="257"/>
                </a:cubicBezTo>
                <a:cubicBezTo>
                  <a:pt x="1306" y="252"/>
                  <a:pt x="1306" y="252"/>
                  <a:pt x="1306" y="252"/>
                </a:cubicBezTo>
                <a:cubicBezTo>
                  <a:pt x="1321" y="249"/>
                  <a:pt x="1321" y="249"/>
                  <a:pt x="1321" y="249"/>
                </a:cubicBezTo>
                <a:cubicBezTo>
                  <a:pt x="1327" y="248"/>
                  <a:pt x="1327" y="248"/>
                  <a:pt x="1327" y="248"/>
                </a:cubicBezTo>
                <a:cubicBezTo>
                  <a:pt x="1326" y="249"/>
                  <a:pt x="1324" y="250"/>
                  <a:pt x="1327" y="251"/>
                </a:cubicBezTo>
                <a:cubicBezTo>
                  <a:pt x="1329" y="250"/>
                  <a:pt x="1329" y="250"/>
                  <a:pt x="1329" y="250"/>
                </a:cubicBezTo>
                <a:cubicBezTo>
                  <a:pt x="1328" y="248"/>
                  <a:pt x="1328" y="248"/>
                  <a:pt x="1328" y="248"/>
                </a:cubicBezTo>
                <a:cubicBezTo>
                  <a:pt x="1335" y="249"/>
                  <a:pt x="1335" y="249"/>
                  <a:pt x="1335" y="249"/>
                </a:cubicBezTo>
                <a:cubicBezTo>
                  <a:pt x="1336" y="247"/>
                  <a:pt x="1336" y="247"/>
                  <a:pt x="1336" y="247"/>
                </a:cubicBezTo>
                <a:cubicBezTo>
                  <a:pt x="1346" y="245"/>
                  <a:pt x="1346" y="245"/>
                  <a:pt x="1346" y="245"/>
                </a:cubicBezTo>
                <a:cubicBezTo>
                  <a:pt x="1354" y="245"/>
                  <a:pt x="1354" y="245"/>
                  <a:pt x="1354" y="245"/>
                </a:cubicBezTo>
                <a:cubicBezTo>
                  <a:pt x="1377" y="239"/>
                  <a:pt x="1377" y="239"/>
                  <a:pt x="1377" y="239"/>
                </a:cubicBezTo>
                <a:cubicBezTo>
                  <a:pt x="1379" y="238"/>
                  <a:pt x="1379" y="238"/>
                  <a:pt x="1379" y="238"/>
                </a:cubicBezTo>
                <a:cubicBezTo>
                  <a:pt x="1389" y="236"/>
                  <a:pt x="1389" y="236"/>
                  <a:pt x="1389" y="236"/>
                </a:cubicBezTo>
                <a:cubicBezTo>
                  <a:pt x="1389" y="234"/>
                  <a:pt x="1389" y="234"/>
                  <a:pt x="1389" y="234"/>
                </a:cubicBezTo>
                <a:cubicBezTo>
                  <a:pt x="1392" y="232"/>
                  <a:pt x="1392" y="232"/>
                  <a:pt x="1392" y="232"/>
                </a:cubicBezTo>
                <a:cubicBezTo>
                  <a:pt x="1393" y="234"/>
                  <a:pt x="1393" y="234"/>
                  <a:pt x="1393" y="234"/>
                </a:cubicBezTo>
                <a:cubicBezTo>
                  <a:pt x="1392" y="236"/>
                  <a:pt x="1392" y="236"/>
                  <a:pt x="1392" y="236"/>
                </a:cubicBezTo>
                <a:cubicBezTo>
                  <a:pt x="1384" y="238"/>
                  <a:pt x="1384" y="238"/>
                  <a:pt x="1384" y="238"/>
                </a:cubicBezTo>
                <a:cubicBezTo>
                  <a:pt x="1391" y="240"/>
                  <a:pt x="1391" y="240"/>
                  <a:pt x="1391" y="240"/>
                </a:cubicBezTo>
                <a:cubicBezTo>
                  <a:pt x="1396" y="235"/>
                  <a:pt x="1396" y="235"/>
                  <a:pt x="1396" y="235"/>
                </a:cubicBezTo>
                <a:cubicBezTo>
                  <a:pt x="1397" y="238"/>
                  <a:pt x="1397" y="238"/>
                  <a:pt x="1397" y="238"/>
                </a:cubicBezTo>
                <a:cubicBezTo>
                  <a:pt x="1403" y="239"/>
                  <a:pt x="1403" y="239"/>
                  <a:pt x="1403" y="239"/>
                </a:cubicBezTo>
                <a:cubicBezTo>
                  <a:pt x="1402" y="241"/>
                  <a:pt x="1402" y="241"/>
                  <a:pt x="1402" y="241"/>
                </a:cubicBezTo>
                <a:cubicBezTo>
                  <a:pt x="1409" y="242"/>
                  <a:pt x="1409" y="242"/>
                  <a:pt x="1409" y="242"/>
                </a:cubicBezTo>
                <a:cubicBezTo>
                  <a:pt x="1420" y="240"/>
                  <a:pt x="1420" y="240"/>
                  <a:pt x="1420" y="240"/>
                </a:cubicBezTo>
                <a:cubicBezTo>
                  <a:pt x="1424" y="239"/>
                  <a:pt x="1424" y="239"/>
                  <a:pt x="1424" y="239"/>
                </a:cubicBezTo>
                <a:cubicBezTo>
                  <a:pt x="1423" y="238"/>
                  <a:pt x="1423" y="238"/>
                  <a:pt x="1423" y="238"/>
                </a:cubicBezTo>
                <a:cubicBezTo>
                  <a:pt x="1426" y="238"/>
                  <a:pt x="1426" y="238"/>
                  <a:pt x="1426" y="238"/>
                </a:cubicBezTo>
                <a:cubicBezTo>
                  <a:pt x="1426" y="240"/>
                  <a:pt x="1425" y="233"/>
                  <a:pt x="1428" y="240"/>
                </a:cubicBezTo>
                <a:cubicBezTo>
                  <a:pt x="1435" y="240"/>
                  <a:pt x="1435" y="240"/>
                  <a:pt x="1435" y="240"/>
                </a:cubicBezTo>
                <a:cubicBezTo>
                  <a:pt x="1447" y="239"/>
                  <a:pt x="1447" y="239"/>
                  <a:pt x="1447" y="239"/>
                </a:cubicBezTo>
                <a:cubicBezTo>
                  <a:pt x="1454" y="239"/>
                  <a:pt x="1454" y="239"/>
                  <a:pt x="1454" y="239"/>
                </a:cubicBezTo>
                <a:cubicBezTo>
                  <a:pt x="1454" y="239"/>
                  <a:pt x="1451" y="241"/>
                  <a:pt x="1454" y="237"/>
                </a:cubicBezTo>
                <a:cubicBezTo>
                  <a:pt x="1457" y="239"/>
                  <a:pt x="1457" y="239"/>
                  <a:pt x="1457" y="239"/>
                </a:cubicBezTo>
                <a:cubicBezTo>
                  <a:pt x="1461" y="238"/>
                  <a:pt x="1461" y="238"/>
                  <a:pt x="1461" y="238"/>
                </a:cubicBezTo>
                <a:cubicBezTo>
                  <a:pt x="1480" y="240"/>
                  <a:pt x="1480" y="240"/>
                  <a:pt x="1480" y="240"/>
                </a:cubicBezTo>
                <a:cubicBezTo>
                  <a:pt x="1488" y="241"/>
                  <a:pt x="1488" y="241"/>
                  <a:pt x="1488" y="241"/>
                </a:cubicBezTo>
                <a:cubicBezTo>
                  <a:pt x="1492" y="242"/>
                  <a:pt x="1492" y="242"/>
                  <a:pt x="1492" y="242"/>
                </a:cubicBezTo>
                <a:cubicBezTo>
                  <a:pt x="1490" y="243"/>
                  <a:pt x="1490" y="243"/>
                  <a:pt x="1490" y="243"/>
                </a:cubicBezTo>
                <a:cubicBezTo>
                  <a:pt x="1490" y="244"/>
                  <a:pt x="1489" y="244"/>
                  <a:pt x="1493" y="245"/>
                </a:cubicBezTo>
                <a:cubicBezTo>
                  <a:pt x="1493" y="245"/>
                  <a:pt x="1493" y="245"/>
                  <a:pt x="1493" y="245"/>
                </a:cubicBezTo>
                <a:cubicBezTo>
                  <a:pt x="1494" y="242"/>
                  <a:pt x="1494" y="242"/>
                  <a:pt x="1494" y="242"/>
                </a:cubicBezTo>
                <a:cubicBezTo>
                  <a:pt x="1498" y="244"/>
                  <a:pt x="1498" y="244"/>
                  <a:pt x="1498" y="244"/>
                </a:cubicBezTo>
                <a:cubicBezTo>
                  <a:pt x="1497" y="248"/>
                  <a:pt x="1497" y="248"/>
                  <a:pt x="1497" y="248"/>
                </a:cubicBezTo>
                <a:cubicBezTo>
                  <a:pt x="1494" y="249"/>
                  <a:pt x="1494" y="249"/>
                  <a:pt x="1494" y="249"/>
                </a:cubicBezTo>
                <a:cubicBezTo>
                  <a:pt x="1488" y="256"/>
                  <a:pt x="1488" y="256"/>
                  <a:pt x="1488" y="256"/>
                </a:cubicBezTo>
                <a:cubicBezTo>
                  <a:pt x="1468" y="267"/>
                  <a:pt x="1468" y="267"/>
                  <a:pt x="1468" y="267"/>
                </a:cubicBezTo>
                <a:cubicBezTo>
                  <a:pt x="1469" y="269"/>
                  <a:pt x="1466" y="268"/>
                  <a:pt x="1466" y="270"/>
                </a:cubicBezTo>
                <a:cubicBezTo>
                  <a:pt x="1464" y="268"/>
                  <a:pt x="1464" y="268"/>
                  <a:pt x="1464" y="268"/>
                </a:cubicBezTo>
                <a:cubicBezTo>
                  <a:pt x="1457" y="272"/>
                  <a:pt x="1457" y="272"/>
                  <a:pt x="1457" y="272"/>
                </a:cubicBezTo>
                <a:cubicBezTo>
                  <a:pt x="1454" y="270"/>
                  <a:pt x="1454" y="270"/>
                  <a:pt x="1454" y="270"/>
                </a:cubicBezTo>
                <a:cubicBezTo>
                  <a:pt x="1452" y="272"/>
                  <a:pt x="1452" y="272"/>
                  <a:pt x="1452" y="272"/>
                </a:cubicBezTo>
                <a:cubicBezTo>
                  <a:pt x="1454" y="273"/>
                  <a:pt x="1454" y="273"/>
                  <a:pt x="1454" y="273"/>
                </a:cubicBezTo>
                <a:cubicBezTo>
                  <a:pt x="1452" y="274"/>
                  <a:pt x="1452" y="274"/>
                  <a:pt x="1452" y="274"/>
                </a:cubicBezTo>
                <a:cubicBezTo>
                  <a:pt x="1457" y="275"/>
                  <a:pt x="1457" y="275"/>
                  <a:pt x="1457" y="275"/>
                </a:cubicBezTo>
                <a:cubicBezTo>
                  <a:pt x="1468" y="272"/>
                  <a:pt x="1468" y="272"/>
                  <a:pt x="1468" y="272"/>
                </a:cubicBezTo>
                <a:cubicBezTo>
                  <a:pt x="1470" y="275"/>
                  <a:pt x="1470" y="275"/>
                  <a:pt x="1470" y="275"/>
                </a:cubicBezTo>
                <a:cubicBezTo>
                  <a:pt x="1470" y="276"/>
                  <a:pt x="1469" y="277"/>
                  <a:pt x="1471" y="278"/>
                </a:cubicBezTo>
                <a:cubicBezTo>
                  <a:pt x="1474" y="275"/>
                  <a:pt x="1474" y="275"/>
                  <a:pt x="1474" y="275"/>
                </a:cubicBezTo>
                <a:cubicBezTo>
                  <a:pt x="1473" y="275"/>
                  <a:pt x="1473" y="275"/>
                  <a:pt x="1473" y="275"/>
                </a:cubicBezTo>
                <a:cubicBezTo>
                  <a:pt x="1475" y="273"/>
                  <a:pt x="1475" y="273"/>
                  <a:pt x="1475" y="273"/>
                </a:cubicBezTo>
                <a:cubicBezTo>
                  <a:pt x="1476" y="274"/>
                  <a:pt x="1476" y="274"/>
                  <a:pt x="1476" y="274"/>
                </a:cubicBezTo>
                <a:cubicBezTo>
                  <a:pt x="1477" y="271"/>
                  <a:pt x="1477" y="271"/>
                  <a:pt x="1477" y="271"/>
                </a:cubicBezTo>
                <a:cubicBezTo>
                  <a:pt x="1479" y="273"/>
                  <a:pt x="1479" y="273"/>
                  <a:pt x="1479" y="273"/>
                </a:cubicBezTo>
                <a:cubicBezTo>
                  <a:pt x="1479" y="274"/>
                  <a:pt x="1479" y="274"/>
                  <a:pt x="1479" y="274"/>
                </a:cubicBezTo>
                <a:cubicBezTo>
                  <a:pt x="1482" y="272"/>
                  <a:pt x="1482" y="272"/>
                  <a:pt x="1482" y="272"/>
                </a:cubicBezTo>
                <a:cubicBezTo>
                  <a:pt x="1485" y="273"/>
                  <a:pt x="1485" y="273"/>
                  <a:pt x="1485" y="273"/>
                </a:cubicBezTo>
                <a:cubicBezTo>
                  <a:pt x="1484" y="275"/>
                  <a:pt x="1484" y="275"/>
                  <a:pt x="1484" y="275"/>
                </a:cubicBezTo>
                <a:cubicBezTo>
                  <a:pt x="1486" y="276"/>
                  <a:pt x="1486" y="276"/>
                  <a:pt x="1486" y="276"/>
                </a:cubicBezTo>
                <a:cubicBezTo>
                  <a:pt x="1488" y="276"/>
                  <a:pt x="1488" y="276"/>
                  <a:pt x="1488" y="276"/>
                </a:cubicBezTo>
                <a:cubicBezTo>
                  <a:pt x="1486" y="273"/>
                  <a:pt x="1486" y="273"/>
                  <a:pt x="1486" y="273"/>
                </a:cubicBezTo>
                <a:cubicBezTo>
                  <a:pt x="1488" y="272"/>
                  <a:pt x="1488" y="272"/>
                  <a:pt x="1488" y="272"/>
                </a:cubicBezTo>
                <a:cubicBezTo>
                  <a:pt x="1490" y="275"/>
                  <a:pt x="1490" y="275"/>
                  <a:pt x="1490" y="275"/>
                </a:cubicBezTo>
                <a:cubicBezTo>
                  <a:pt x="1492" y="274"/>
                  <a:pt x="1492" y="274"/>
                  <a:pt x="1492" y="274"/>
                </a:cubicBezTo>
                <a:cubicBezTo>
                  <a:pt x="1492" y="274"/>
                  <a:pt x="1491" y="273"/>
                  <a:pt x="1492" y="275"/>
                </a:cubicBezTo>
                <a:cubicBezTo>
                  <a:pt x="1494" y="275"/>
                  <a:pt x="1494" y="275"/>
                  <a:pt x="1494" y="275"/>
                </a:cubicBezTo>
                <a:cubicBezTo>
                  <a:pt x="1496" y="272"/>
                  <a:pt x="1496" y="272"/>
                  <a:pt x="1496" y="272"/>
                </a:cubicBezTo>
                <a:cubicBezTo>
                  <a:pt x="1494" y="271"/>
                  <a:pt x="1494" y="271"/>
                  <a:pt x="1494" y="271"/>
                </a:cubicBezTo>
                <a:cubicBezTo>
                  <a:pt x="1496" y="269"/>
                  <a:pt x="1496" y="269"/>
                  <a:pt x="1496" y="269"/>
                </a:cubicBezTo>
                <a:cubicBezTo>
                  <a:pt x="1507" y="268"/>
                  <a:pt x="1507" y="268"/>
                  <a:pt x="1507" y="268"/>
                </a:cubicBezTo>
                <a:cubicBezTo>
                  <a:pt x="1513" y="269"/>
                  <a:pt x="1513" y="269"/>
                  <a:pt x="1513" y="269"/>
                </a:cubicBezTo>
                <a:cubicBezTo>
                  <a:pt x="1507" y="270"/>
                  <a:pt x="1507" y="270"/>
                  <a:pt x="1507" y="270"/>
                </a:cubicBezTo>
                <a:cubicBezTo>
                  <a:pt x="1508" y="274"/>
                  <a:pt x="1508" y="274"/>
                  <a:pt x="1508" y="274"/>
                </a:cubicBezTo>
                <a:cubicBezTo>
                  <a:pt x="1506" y="275"/>
                  <a:pt x="1506" y="275"/>
                  <a:pt x="1506" y="275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3" y="277"/>
                  <a:pt x="1513" y="277"/>
                  <a:pt x="1513" y="277"/>
                </a:cubicBezTo>
                <a:cubicBezTo>
                  <a:pt x="1516" y="276"/>
                  <a:pt x="1516" y="276"/>
                  <a:pt x="1516" y="276"/>
                </a:cubicBezTo>
                <a:cubicBezTo>
                  <a:pt x="1517" y="277"/>
                  <a:pt x="1517" y="277"/>
                  <a:pt x="1517" y="277"/>
                </a:cubicBezTo>
                <a:cubicBezTo>
                  <a:pt x="1518" y="277"/>
                  <a:pt x="1513" y="280"/>
                  <a:pt x="1518" y="275"/>
                </a:cubicBezTo>
                <a:cubicBezTo>
                  <a:pt x="1520" y="276"/>
                  <a:pt x="1520" y="276"/>
                  <a:pt x="1520" y="276"/>
                </a:cubicBezTo>
                <a:cubicBezTo>
                  <a:pt x="1523" y="273"/>
                  <a:pt x="1523" y="273"/>
                  <a:pt x="1523" y="273"/>
                </a:cubicBezTo>
                <a:cubicBezTo>
                  <a:pt x="1526" y="272"/>
                  <a:pt x="1526" y="272"/>
                  <a:pt x="1526" y="272"/>
                </a:cubicBezTo>
                <a:cubicBezTo>
                  <a:pt x="1527" y="269"/>
                  <a:pt x="1527" y="269"/>
                  <a:pt x="1527" y="269"/>
                </a:cubicBezTo>
                <a:cubicBezTo>
                  <a:pt x="1530" y="271"/>
                  <a:pt x="1530" y="271"/>
                  <a:pt x="1530" y="271"/>
                </a:cubicBezTo>
                <a:cubicBezTo>
                  <a:pt x="1533" y="269"/>
                  <a:pt x="1533" y="269"/>
                  <a:pt x="1533" y="269"/>
                </a:cubicBezTo>
                <a:cubicBezTo>
                  <a:pt x="1534" y="272"/>
                  <a:pt x="1534" y="272"/>
                  <a:pt x="1534" y="272"/>
                </a:cubicBezTo>
                <a:cubicBezTo>
                  <a:pt x="1536" y="273"/>
                  <a:pt x="1536" y="273"/>
                  <a:pt x="1536" y="273"/>
                </a:cubicBezTo>
                <a:cubicBezTo>
                  <a:pt x="1548" y="270"/>
                  <a:pt x="1548" y="270"/>
                  <a:pt x="1548" y="270"/>
                </a:cubicBezTo>
                <a:cubicBezTo>
                  <a:pt x="1553" y="264"/>
                  <a:pt x="1553" y="264"/>
                  <a:pt x="1553" y="264"/>
                </a:cubicBezTo>
                <a:cubicBezTo>
                  <a:pt x="1554" y="265"/>
                  <a:pt x="1554" y="265"/>
                  <a:pt x="1554" y="265"/>
                </a:cubicBezTo>
                <a:cubicBezTo>
                  <a:pt x="1559" y="262"/>
                  <a:pt x="1559" y="262"/>
                  <a:pt x="1559" y="262"/>
                </a:cubicBezTo>
                <a:cubicBezTo>
                  <a:pt x="1557" y="267"/>
                  <a:pt x="1557" y="267"/>
                  <a:pt x="1557" y="267"/>
                </a:cubicBezTo>
                <a:cubicBezTo>
                  <a:pt x="1553" y="271"/>
                  <a:pt x="1553" y="271"/>
                  <a:pt x="1553" y="271"/>
                </a:cubicBezTo>
                <a:cubicBezTo>
                  <a:pt x="1552" y="270"/>
                  <a:pt x="1552" y="270"/>
                  <a:pt x="1552" y="270"/>
                </a:cubicBezTo>
                <a:cubicBezTo>
                  <a:pt x="1551" y="271"/>
                  <a:pt x="1551" y="271"/>
                  <a:pt x="1551" y="271"/>
                </a:cubicBezTo>
                <a:cubicBezTo>
                  <a:pt x="1553" y="274"/>
                  <a:pt x="1553" y="274"/>
                  <a:pt x="1553" y="274"/>
                </a:cubicBezTo>
                <a:cubicBezTo>
                  <a:pt x="1554" y="272"/>
                  <a:pt x="1554" y="272"/>
                  <a:pt x="1554" y="272"/>
                </a:cubicBezTo>
                <a:cubicBezTo>
                  <a:pt x="1558" y="275"/>
                  <a:pt x="1558" y="275"/>
                  <a:pt x="1558" y="275"/>
                </a:cubicBezTo>
                <a:cubicBezTo>
                  <a:pt x="1562" y="275"/>
                  <a:pt x="1562" y="275"/>
                  <a:pt x="1562" y="275"/>
                </a:cubicBezTo>
                <a:cubicBezTo>
                  <a:pt x="1563" y="277"/>
                  <a:pt x="1563" y="277"/>
                  <a:pt x="1563" y="277"/>
                </a:cubicBezTo>
                <a:cubicBezTo>
                  <a:pt x="1563" y="278"/>
                  <a:pt x="1563" y="278"/>
                  <a:pt x="1563" y="278"/>
                </a:cubicBezTo>
                <a:cubicBezTo>
                  <a:pt x="1567" y="275"/>
                  <a:pt x="1567" y="275"/>
                  <a:pt x="1567" y="275"/>
                </a:cubicBezTo>
                <a:cubicBezTo>
                  <a:pt x="1565" y="278"/>
                  <a:pt x="1571" y="273"/>
                  <a:pt x="1567" y="277"/>
                </a:cubicBezTo>
                <a:cubicBezTo>
                  <a:pt x="1572" y="281"/>
                  <a:pt x="1572" y="281"/>
                  <a:pt x="1572" y="281"/>
                </a:cubicBezTo>
                <a:cubicBezTo>
                  <a:pt x="1568" y="280"/>
                  <a:pt x="1568" y="280"/>
                  <a:pt x="1568" y="280"/>
                </a:cubicBezTo>
                <a:cubicBezTo>
                  <a:pt x="1567" y="280"/>
                  <a:pt x="1576" y="277"/>
                  <a:pt x="1565" y="281"/>
                </a:cubicBezTo>
                <a:cubicBezTo>
                  <a:pt x="1566" y="283"/>
                  <a:pt x="1566" y="283"/>
                  <a:pt x="1566" y="283"/>
                </a:cubicBezTo>
                <a:cubicBezTo>
                  <a:pt x="1574" y="285"/>
                  <a:pt x="1574" y="285"/>
                  <a:pt x="1574" y="285"/>
                </a:cubicBezTo>
                <a:cubicBezTo>
                  <a:pt x="1569" y="290"/>
                  <a:pt x="1569" y="290"/>
                  <a:pt x="1569" y="290"/>
                </a:cubicBezTo>
                <a:cubicBezTo>
                  <a:pt x="1569" y="290"/>
                  <a:pt x="1575" y="286"/>
                  <a:pt x="1567" y="291"/>
                </a:cubicBezTo>
                <a:cubicBezTo>
                  <a:pt x="1567" y="292"/>
                  <a:pt x="1567" y="292"/>
                  <a:pt x="1567" y="292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1" y="291"/>
                  <a:pt x="1571" y="291"/>
                  <a:pt x="1571" y="291"/>
                </a:cubicBezTo>
                <a:cubicBezTo>
                  <a:pt x="1572" y="292"/>
                  <a:pt x="1572" y="292"/>
                  <a:pt x="1572" y="292"/>
                </a:cubicBezTo>
                <a:cubicBezTo>
                  <a:pt x="1575" y="293"/>
                  <a:pt x="1572" y="286"/>
                  <a:pt x="1577" y="292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3" y="292"/>
                  <a:pt x="1583" y="292"/>
                  <a:pt x="1583" y="292"/>
                </a:cubicBezTo>
                <a:cubicBezTo>
                  <a:pt x="1583" y="293"/>
                  <a:pt x="1583" y="293"/>
                  <a:pt x="1583" y="293"/>
                </a:cubicBezTo>
                <a:cubicBezTo>
                  <a:pt x="1579" y="291"/>
                  <a:pt x="1579" y="291"/>
                  <a:pt x="1579" y="291"/>
                </a:cubicBezTo>
                <a:cubicBezTo>
                  <a:pt x="1581" y="296"/>
                  <a:pt x="1581" y="296"/>
                  <a:pt x="1581" y="296"/>
                </a:cubicBezTo>
                <a:cubicBezTo>
                  <a:pt x="1585" y="296"/>
                  <a:pt x="1585" y="296"/>
                  <a:pt x="1585" y="296"/>
                </a:cubicBezTo>
                <a:cubicBezTo>
                  <a:pt x="1582" y="298"/>
                  <a:pt x="1582" y="298"/>
                  <a:pt x="1582" y="298"/>
                </a:cubicBezTo>
                <a:cubicBezTo>
                  <a:pt x="1582" y="300"/>
                  <a:pt x="1582" y="300"/>
                  <a:pt x="1582" y="300"/>
                </a:cubicBezTo>
                <a:cubicBezTo>
                  <a:pt x="1586" y="301"/>
                  <a:pt x="1586" y="301"/>
                  <a:pt x="1586" y="301"/>
                </a:cubicBezTo>
                <a:cubicBezTo>
                  <a:pt x="1584" y="305"/>
                  <a:pt x="1584" y="305"/>
                  <a:pt x="1584" y="305"/>
                </a:cubicBezTo>
                <a:cubicBezTo>
                  <a:pt x="1590" y="304"/>
                  <a:pt x="1590" y="304"/>
                  <a:pt x="1590" y="304"/>
                </a:cubicBezTo>
                <a:cubicBezTo>
                  <a:pt x="1590" y="303"/>
                  <a:pt x="1590" y="303"/>
                  <a:pt x="1590" y="303"/>
                </a:cubicBezTo>
                <a:cubicBezTo>
                  <a:pt x="1593" y="303"/>
                  <a:pt x="1593" y="303"/>
                  <a:pt x="1593" y="303"/>
                </a:cubicBezTo>
                <a:cubicBezTo>
                  <a:pt x="1594" y="304"/>
                  <a:pt x="1594" y="304"/>
                  <a:pt x="1594" y="304"/>
                </a:cubicBezTo>
                <a:cubicBezTo>
                  <a:pt x="1590" y="306"/>
                  <a:pt x="1590" y="306"/>
                  <a:pt x="1590" y="306"/>
                </a:cubicBezTo>
                <a:cubicBezTo>
                  <a:pt x="1591" y="307"/>
                  <a:pt x="1591" y="307"/>
                  <a:pt x="1591" y="307"/>
                </a:cubicBezTo>
                <a:cubicBezTo>
                  <a:pt x="1588" y="307"/>
                  <a:pt x="1588" y="307"/>
                  <a:pt x="1588" y="307"/>
                </a:cubicBezTo>
                <a:cubicBezTo>
                  <a:pt x="1580" y="313"/>
                  <a:pt x="1580" y="313"/>
                  <a:pt x="1580" y="313"/>
                </a:cubicBezTo>
                <a:cubicBezTo>
                  <a:pt x="1585" y="314"/>
                  <a:pt x="1585" y="314"/>
                  <a:pt x="1585" y="314"/>
                </a:cubicBezTo>
                <a:cubicBezTo>
                  <a:pt x="1594" y="313"/>
                  <a:pt x="1594" y="313"/>
                  <a:pt x="1594" y="313"/>
                </a:cubicBezTo>
                <a:cubicBezTo>
                  <a:pt x="1590" y="316"/>
                  <a:pt x="1590" y="316"/>
                  <a:pt x="1590" y="316"/>
                </a:cubicBezTo>
                <a:cubicBezTo>
                  <a:pt x="1587" y="316"/>
                  <a:pt x="1587" y="316"/>
                  <a:pt x="1587" y="316"/>
                </a:cubicBezTo>
                <a:cubicBezTo>
                  <a:pt x="1584" y="319"/>
                  <a:pt x="1593" y="316"/>
                  <a:pt x="1586" y="319"/>
                </a:cubicBezTo>
                <a:cubicBezTo>
                  <a:pt x="1594" y="320"/>
                  <a:pt x="1594" y="320"/>
                  <a:pt x="1594" y="320"/>
                </a:cubicBezTo>
                <a:cubicBezTo>
                  <a:pt x="1595" y="320"/>
                  <a:pt x="1595" y="320"/>
                  <a:pt x="1595" y="320"/>
                </a:cubicBezTo>
                <a:cubicBezTo>
                  <a:pt x="1600" y="322"/>
                  <a:pt x="1600" y="322"/>
                  <a:pt x="1600" y="322"/>
                </a:cubicBezTo>
                <a:cubicBezTo>
                  <a:pt x="1603" y="321"/>
                  <a:pt x="1603" y="321"/>
                  <a:pt x="1603" y="321"/>
                </a:cubicBezTo>
                <a:cubicBezTo>
                  <a:pt x="1604" y="323"/>
                  <a:pt x="1604" y="323"/>
                  <a:pt x="1604" y="323"/>
                </a:cubicBezTo>
                <a:cubicBezTo>
                  <a:pt x="1600" y="324"/>
                  <a:pt x="1600" y="324"/>
                  <a:pt x="1600" y="324"/>
                </a:cubicBezTo>
                <a:cubicBezTo>
                  <a:pt x="1608" y="332"/>
                  <a:pt x="1608" y="332"/>
                  <a:pt x="1608" y="332"/>
                </a:cubicBezTo>
                <a:cubicBezTo>
                  <a:pt x="1607" y="334"/>
                  <a:pt x="1609" y="332"/>
                  <a:pt x="1612" y="332"/>
                </a:cubicBezTo>
                <a:cubicBezTo>
                  <a:pt x="1611" y="329"/>
                  <a:pt x="1611" y="329"/>
                  <a:pt x="1611" y="329"/>
                </a:cubicBezTo>
                <a:cubicBezTo>
                  <a:pt x="1608" y="329"/>
                  <a:pt x="1608" y="329"/>
                  <a:pt x="1608" y="329"/>
                </a:cubicBezTo>
                <a:cubicBezTo>
                  <a:pt x="1608" y="328"/>
                  <a:pt x="1610" y="328"/>
                  <a:pt x="1609" y="327"/>
                </a:cubicBezTo>
                <a:cubicBezTo>
                  <a:pt x="1607" y="326"/>
                  <a:pt x="1607" y="326"/>
                  <a:pt x="1607" y="326"/>
                </a:cubicBezTo>
                <a:cubicBezTo>
                  <a:pt x="1605" y="324"/>
                  <a:pt x="1605" y="324"/>
                  <a:pt x="1605" y="324"/>
                </a:cubicBezTo>
                <a:cubicBezTo>
                  <a:pt x="1607" y="328"/>
                  <a:pt x="1606" y="321"/>
                  <a:pt x="1611" y="324"/>
                </a:cubicBezTo>
                <a:cubicBezTo>
                  <a:pt x="1610" y="326"/>
                  <a:pt x="1610" y="326"/>
                  <a:pt x="1610" y="326"/>
                </a:cubicBezTo>
                <a:cubicBezTo>
                  <a:pt x="1614" y="332"/>
                  <a:pt x="1614" y="332"/>
                  <a:pt x="1614" y="332"/>
                </a:cubicBezTo>
                <a:cubicBezTo>
                  <a:pt x="1614" y="335"/>
                  <a:pt x="1614" y="335"/>
                  <a:pt x="1614" y="335"/>
                </a:cubicBezTo>
                <a:cubicBezTo>
                  <a:pt x="1618" y="338"/>
                  <a:pt x="1618" y="338"/>
                  <a:pt x="1618" y="338"/>
                </a:cubicBezTo>
                <a:cubicBezTo>
                  <a:pt x="1621" y="338"/>
                  <a:pt x="1621" y="338"/>
                  <a:pt x="1621" y="338"/>
                </a:cubicBezTo>
                <a:cubicBezTo>
                  <a:pt x="1619" y="343"/>
                  <a:pt x="1619" y="343"/>
                  <a:pt x="1619" y="343"/>
                </a:cubicBezTo>
                <a:cubicBezTo>
                  <a:pt x="1616" y="341"/>
                  <a:pt x="1616" y="341"/>
                  <a:pt x="1616" y="341"/>
                </a:cubicBezTo>
                <a:cubicBezTo>
                  <a:pt x="1613" y="342"/>
                  <a:pt x="1617" y="337"/>
                  <a:pt x="1613" y="343"/>
                </a:cubicBezTo>
                <a:cubicBezTo>
                  <a:pt x="1615" y="344"/>
                  <a:pt x="1615" y="344"/>
                  <a:pt x="1615" y="344"/>
                </a:cubicBezTo>
                <a:cubicBezTo>
                  <a:pt x="1614" y="344"/>
                  <a:pt x="1614" y="344"/>
                  <a:pt x="1614" y="344"/>
                </a:cubicBezTo>
                <a:cubicBezTo>
                  <a:pt x="1614" y="343"/>
                  <a:pt x="1609" y="350"/>
                  <a:pt x="1619" y="344"/>
                </a:cubicBezTo>
                <a:cubicBezTo>
                  <a:pt x="1622" y="345"/>
                  <a:pt x="1622" y="345"/>
                  <a:pt x="1622" y="345"/>
                </a:cubicBezTo>
                <a:cubicBezTo>
                  <a:pt x="1625" y="343"/>
                  <a:pt x="1625" y="343"/>
                  <a:pt x="1625" y="343"/>
                </a:cubicBezTo>
                <a:cubicBezTo>
                  <a:pt x="1628" y="347"/>
                  <a:pt x="1628" y="347"/>
                  <a:pt x="1628" y="347"/>
                </a:cubicBezTo>
                <a:cubicBezTo>
                  <a:pt x="1627" y="349"/>
                  <a:pt x="1627" y="349"/>
                  <a:pt x="1627" y="349"/>
                </a:cubicBezTo>
                <a:cubicBezTo>
                  <a:pt x="1628" y="351"/>
                  <a:pt x="1628" y="351"/>
                  <a:pt x="1628" y="351"/>
                </a:cubicBezTo>
                <a:cubicBezTo>
                  <a:pt x="1627" y="353"/>
                  <a:pt x="1627" y="353"/>
                  <a:pt x="1627" y="353"/>
                </a:cubicBezTo>
                <a:cubicBezTo>
                  <a:pt x="1618" y="353"/>
                  <a:pt x="1618" y="353"/>
                  <a:pt x="1618" y="353"/>
                </a:cubicBezTo>
                <a:cubicBezTo>
                  <a:pt x="1618" y="355"/>
                  <a:pt x="1613" y="353"/>
                  <a:pt x="1617" y="357"/>
                </a:cubicBezTo>
                <a:cubicBezTo>
                  <a:pt x="1615" y="352"/>
                  <a:pt x="1615" y="352"/>
                  <a:pt x="1615" y="352"/>
                </a:cubicBezTo>
                <a:cubicBezTo>
                  <a:pt x="1617" y="352"/>
                  <a:pt x="1620" y="351"/>
                  <a:pt x="1618" y="348"/>
                </a:cubicBezTo>
                <a:cubicBezTo>
                  <a:pt x="1610" y="347"/>
                  <a:pt x="1610" y="347"/>
                  <a:pt x="1610" y="347"/>
                </a:cubicBezTo>
                <a:cubicBezTo>
                  <a:pt x="1607" y="348"/>
                  <a:pt x="1607" y="348"/>
                  <a:pt x="1607" y="348"/>
                </a:cubicBezTo>
                <a:cubicBezTo>
                  <a:pt x="1603" y="348"/>
                  <a:pt x="1603" y="348"/>
                  <a:pt x="1603" y="348"/>
                </a:cubicBezTo>
                <a:cubicBezTo>
                  <a:pt x="1601" y="349"/>
                  <a:pt x="1624" y="343"/>
                  <a:pt x="1594" y="351"/>
                </a:cubicBezTo>
                <a:cubicBezTo>
                  <a:pt x="1594" y="353"/>
                  <a:pt x="1594" y="353"/>
                  <a:pt x="1594" y="353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5"/>
                  <a:pt x="1601" y="355"/>
                  <a:pt x="1601" y="355"/>
                </a:cubicBezTo>
                <a:cubicBezTo>
                  <a:pt x="1601" y="353"/>
                  <a:pt x="1601" y="353"/>
                  <a:pt x="1601" y="353"/>
                </a:cubicBezTo>
                <a:cubicBezTo>
                  <a:pt x="1609" y="356"/>
                  <a:pt x="1609" y="356"/>
                  <a:pt x="1609" y="356"/>
                </a:cubicBezTo>
                <a:cubicBezTo>
                  <a:pt x="1613" y="353"/>
                  <a:pt x="1613" y="353"/>
                  <a:pt x="1613" y="353"/>
                </a:cubicBezTo>
                <a:cubicBezTo>
                  <a:pt x="1612" y="357"/>
                  <a:pt x="1612" y="357"/>
                  <a:pt x="1612" y="357"/>
                </a:cubicBezTo>
                <a:cubicBezTo>
                  <a:pt x="1614" y="357"/>
                  <a:pt x="1614" y="357"/>
                  <a:pt x="1614" y="357"/>
                </a:cubicBezTo>
                <a:cubicBezTo>
                  <a:pt x="1614" y="359"/>
                  <a:pt x="1614" y="359"/>
                  <a:pt x="1614" y="359"/>
                </a:cubicBezTo>
                <a:cubicBezTo>
                  <a:pt x="1618" y="362"/>
                  <a:pt x="1618" y="362"/>
                  <a:pt x="1618" y="362"/>
                </a:cubicBezTo>
                <a:cubicBezTo>
                  <a:pt x="1617" y="362"/>
                  <a:pt x="1617" y="362"/>
                  <a:pt x="1617" y="362"/>
                </a:cubicBezTo>
                <a:cubicBezTo>
                  <a:pt x="1619" y="364"/>
                  <a:pt x="1619" y="364"/>
                  <a:pt x="1619" y="364"/>
                </a:cubicBezTo>
                <a:cubicBezTo>
                  <a:pt x="1620" y="360"/>
                  <a:pt x="1620" y="360"/>
                  <a:pt x="1620" y="360"/>
                </a:cubicBezTo>
                <a:cubicBezTo>
                  <a:pt x="1622" y="360"/>
                  <a:pt x="1622" y="360"/>
                  <a:pt x="1622" y="360"/>
                </a:cubicBezTo>
                <a:cubicBezTo>
                  <a:pt x="1623" y="365"/>
                  <a:pt x="1623" y="365"/>
                  <a:pt x="1623" y="365"/>
                </a:cubicBezTo>
                <a:cubicBezTo>
                  <a:pt x="1620" y="365"/>
                  <a:pt x="1620" y="365"/>
                  <a:pt x="1620" y="365"/>
                </a:cubicBezTo>
                <a:cubicBezTo>
                  <a:pt x="1619" y="365"/>
                  <a:pt x="1619" y="365"/>
                  <a:pt x="1619" y="365"/>
                </a:cubicBezTo>
                <a:cubicBezTo>
                  <a:pt x="1618" y="369"/>
                  <a:pt x="1618" y="369"/>
                  <a:pt x="1618" y="369"/>
                </a:cubicBezTo>
                <a:cubicBezTo>
                  <a:pt x="1621" y="368"/>
                  <a:pt x="1621" y="368"/>
                  <a:pt x="1621" y="368"/>
                </a:cubicBezTo>
                <a:cubicBezTo>
                  <a:pt x="1624" y="370"/>
                  <a:pt x="1624" y="370"/>
                  <a:pt x="1624" y="370"/>
                </a:cubicBezTo>
                <a:cubicBezTo>
                  <a:pt x="1621" y="371"/>
                  <a:pt x="1621" y="371"/>
                  <a:pt x="1621" y="371"/>
                </a:cubicBezTo>
                <a:cubicBezTo>
                  <a:pt x="1618" y="370"/>
                  <a:pt x="1618" y="370"/>
                  <a:pt x="1618" y="370"/>
                </a:cubicBezTo>
                <a:cubicBezTo>
                  <a:pt x="1615" y="371"/>
                  <a:pt x="1615" y="371"/>
                  <a:pt x="1615" y="371"/>
                </a:cubicBezTo>
                <a:cubicBezTo>
                  <a:pt x="1614" y="372"/>
                  <a:pt x="1614" y="372"/>
                  <a:pt x="1614" y="372"/>
                </a:cubicBezTo>
                <a:cubicBezTo>
                  <a:pt x="1617" y="373"/>
                  <a:pt x="1612" y="372"/>
                  <a:pt x="1615" y="374"/>
                </a:cubicBezTo>
                <a:cubicBezTo>
                  <a:pt x="1618" y="373"/>
                  <a:pt x="1618" y="373"/>
                  <a:pt x="1618" y="373"/>
                </a:cubicBezTo>
                <a:cubicBezTo>
                  <a:pt x="1619" y="374"/>
                  <a:pt x="1619" y="374"/>
                  <a:pt x="1619" y="374"/>
                </a:cubicBezTo>
                <a:cubicBezTo>
                  <a:pt x="1626" y="374"/>
                  <a:pt x="1619" y="366"/>
                  <a:pt x="1628" y="374"/>
                </a:cubicBezTo>
                <a:cubicBezTo>
                  <a:pt x="1633" y="372"/>
                  <a:pt x="1633" y="372"/>
                  <a:pt x="1633" y="372"/>
                </a:cubicBezTo>
                <a:cubicBezTo>
                  <a:pt x="1635" y="369"/>
                  <a:pt x="1635" y="369"/>
                  <a:pt x="1635" y="369"/>
                </a:cubicBezTo>
                <a:cubicBezTo>
                  <a:pt x="1636" y="371"/>
                  <a:pt x="1636" y="371"/>
                  <a:pt x="1636" y="371"/>
                </a:cubicBezTo>
                <a:cubicBezTo>
                  <a:pt x="1637" y="370"/>
                  <a:pt x="1637" y="370"/>
                  <a:pt x="1637" y="370"/>
                </a:cubicBezTo>
                <a:cubicBezTo>
                  <a:pt x="1639" y="371"/>
                  <a:pt x="1639" y="371"/>
                  <a:pt x="1639" y="371"/>
                </a:cubicBezTo>
                <a:cubicBezTo>
                  <a:pt x="1636" y="374"/>
                  <a:pt x="1636" y="374"/>
                  <a:pt x="1636" y="374"/>
                </a:cubicBezTo>
                <a:cubicBezTo>
                  <a:pt x="1630" y="376"/>
                  <a:pt x="1630" y="376"/>
                  <a:pt x="1630" y="376"/>
                </a:cubicBezTo>
                <a:cubicBezTo>
                  <a:pt x="1635" y="377"/>
                  <a:pt x="1635" y="377"/>
                  <a:pt x="1635" y="377"/>
                </a:cubicBezTo>
                <a:cubicBezTo>
                  <a:pt x="1625" y="389"/>
                  <a:pt x="1625" y="389"/>
                  <a:pt x="1625" y="389"/>
                </a:cubicBezTo>
                <a:cubicBezTo>
                  <a:pt x="1623" y="394"/>
                  <a:pt x="1623" y="394"/>
                  <a:pt x="1623" y="394"/>
                </a:cubicBezTo>
                <a:cubicBezTo>
                  <a:pt x="1622" y="393"/>
                  <a:pt x="1622" y="393"/>
                  <a:pt x="1622" y="393"/>
                </a:cubicBezTo>
                <a:cubicBezTo>
                  <a:pt x="1618" y="395"/>
                  <a:pt x="1618" y="395"/>
                  <a:pt x="1618" y="395"/>
                </a:cubicBezTo>
                <a:cubicBezTo>
                  <a:pt x="1617" y="398"/>
                  <a:pt x="1617" y="398"/>
                  <a:pt x="1617" y="398"/>
                </a:cubicBezTo>
                <a:cubicBezTo>
                  <a:pt x="1616" y="398"/>
                  <a:pt x="1620" y="397"/>
                  <a:pt x="1615" y="397"/>
                </a:cubicBezTo>
                <a:cubicBezTo>
                  <a:pt x="1614" y="399"/>
                  <a:pt x="1614" y="399"/>
                  <a:pt x="1614" y="399"/>
                </a:cubicBezTo>
                <a:cubicBezTo>
                  <a:pt x="1611" y="398"/>
                  <a:pt x="1611" y="398"/>
                  <a:pt x="1611" y="398"/>
                </a:cubicBezTo>
                <a:cubicBezTo>
                  <a:pt x="1611" y="404"/>
                  <a:pt x="1611" y="404"/>
                  <a:pt x="1611" y="404"/>
                </a:cubicBezTo>
                <a:cubicBezTo>
                  <a:pt x="1605" y="404"/>
                  <a:pt x="1605" y="404"/>
                  <a:pt x="1605" y="404"/>
                </a:cubicBezTo>
                <a:cubicBezTo>
                  <a:pt x="1607" y="407"/>
                  <a:pt x="1607" y="407"/>
                  <a:pt x="1607" y="407"/>
                </a:cubicBezTo>
                <a:cubicBezTo>
                  <a:pt x="1601" y="412"/>
                  <a:pt x="1601" y="412"/>
                  <a:pt x="1601" y="412"/>
                </a:cubicBezTo>
                <a:cubicBezTo>
                  <a:pt x="1602" y="414"/>
                  <a:pt x="1602" y="414"/>
                  <a:pt x="1602" y="414"/>
                </a:cubicBezTo>
                <a:cubicBezTo>
                  <a:pt x="1604" y="413"/>
                  <a:pt x="1604" y="413"/>
                  <a:pt x="1604" y="413"/>
                </a:cubicBezTo>
                <a:cubicBezTo>
                  <a:pt x="1605" y="413"/>
                  <a:pt x="1605" y="413"/>
                  <a:pt x="1605" y="413"/>
                </a:cubicBezTo>
                <a:cubicBezTo>
                  <a:pt x="1605" y="413"/>
                  <a:pt x="1604" y="412"/>
                  <a:pt x="1605" y="414"/>
                </a:cubicBezTo>
                <a:cubicBezTo>
                  <a:pt x="1611" y="412"/>
                  <a:pt x="1611" y="412"/>
                  <a:pt x="1611" y="412"/>
                </a:cubicBezTo>
                <a:cubicBezTo>
                  <a:pt x="1613" y="411"/>
                  <a:pt x="1613" y="411"/>
                  <a:pt x="1613" y="411"/>
                </a:cubicBezTo>
                <a:cubicBezTo>
                  <a:pt x="1615" y="414"/>
                  <a:pt x="1615" y="414"/>
                  <a:pt x="1615" y="414"/>
                </a:cubicBezTo>
                <a:cubicBezTo>
                  <a:pt x="1621" y="413"/>
                  <a:pt x="1621" y="413"/>
                  <a:pt x="1621" y="413"/>
                </a:cubicBezTo>
                <a:cubicBezTo>
                  <a:pt x="1626" y="411"/>
                  <a:pt x="1611" y="409"/>
                  <a:pt x="1625" y="410"/>
                </a:cubicBezTo>
                <a:cubicBezTo>
                  <a:pt x="1626" y="411"/>
                  <a:pt x="1626" y="411"/>
                  <a:pt x="1626" y="411"/>
                </a:cubicBezTo>
                <a:cubicBezTo>
                  <a:pt x="1629" y="409"/>
                  <a:pt x="1629" y="409"/>
                  <a:pt x="1629" y="409"/>
                </a:cubicBezTo>
                <a:cubicBezTo>
                  <a:pt x="1631" y="412"/>
                  <a:pt x="1631" y="412"/>
                  <a:pt x="1631" y="412"/>
                </a:cubicBezTo>
                <a:cubicBezTo>
                  <a:pt x="1629" y="413"/>
                  <a:pt x="1629" y="413"/>
                  <a:pt x="1629" y="413"/>
                </a:cubicBezTo>
                <a:cubicBezTo>
                  <a:pt x="1632" y="413"/>
                  <a:pt x="1632" y="413"/>
                  <a:pt x="1632" y="413"/>
                </a:cubicBezTo>
                <a:cubicBezTo>
                  <a:pt x="1633" y="411"/>
                  <a:pt x="1633" y="411"/>
                  <a:pt x="1633" y="411"/>
                </a:cubicBezTo>
                <a:cubicBezTo>
                  <a:pt x="1636" y="408"/>
                  <a:pt x="1636" y="408"/>
                  <a:pt x="1636" y="408"/>
                </a:cubicBezTo>
                <a:cubicBezTo>
                  <a:pt x="1636" y="409"/>
                  <a:pt x="1636" y="409"/>
                  <a:pt x="1636" y="409"/>
                </a:cubicBezTo>
                <a:cubicBezTo>
                  <a:pt x="1642" y="410"/>
                  <a:pt x="1642" y="410"/>
                  <a:pt x="1642" y="410"/>
                </a:cubicBezTo>
                <a:cubicBezTo>
                  <a:pt x="1649" y="414"/>
                  <a:pt x="1638" y="402"/>
                  <a:pt x="1651" y="409"/>
                </a:cubicBezTo>
                <a:cubicBezTo>
                  <a:pt x="1652" y="409"/>
                  <a:pt x="1653" y="410"/>
                  <a:pt x="1654" y="409"/>
                </a:cubicBezTo>
                <a:cubicBezTo>
                  <a:pt x="1653" y="413"/>
                  <a:pt x="1653" y="413"/>
                  <a:pt x="1653" y="413"/>
                </a:cubicBezTo>
                <a:cubicBezTo>
                  <a:pt x="1651" y="413"/>
                  <a:pt x="1651" y="413"/>
                  <a:pt x="1651" y="413"/>
                </a:cubicBezTo>
                <a:cubicBezTo>
                  <a:pt x="1652" y="416"/>
                  <a:pt x="1652" y="416"/>
                  <a:pt x="1652" y="416"/>
                </a:cubicBezTo>
                <a:cubicBezTo>
                  <a:pt x="1652" y="419"/>
                  <a:pt x="1658" y="416"/>
                  <a:pt x="1655" y="420"/>
                </a:cubicBezTo>
                <a:cubicBezTo>
                  <a:pt x="1652" y="418"/>
                  <a:pt x="1652" y="418"/>
                  <a:pt x="1652" y="418"/>
                </a:cubicBezTo>
                <a:cubicBezTo>
                  <a:pt x="1651" y="419"/>
                  <a:pt x="1651" y="419"/>
                  <a:pt x="1651" y="419"/>
                </a:cubicBezTo>
                <a:cubicBezTo>
                  <a:pt x="1653" y="423"/>
                  <a:pt x="1653" y="423"/>
                  <a:pt x="1653" y="423"/>
                </a:cubicBezTo>
                <a:cubicBezTo>
                  <a:pt x="1658" y="423"/>
                  <a:pt x="1658" y="423"/>
                  <a:pt x="1658" y="423"/>
                </a:cubicBezTo>
                <a:cubicBezTo>
                  <a:pt x="1656" y="425"/>
                  <a:pt x="1656" y="425"/>
                  <a:pt x="1656" y="425"/>
                </a:cubicBezTo>
                <a:cubicBezTo>
                  <a:pt x="1661" y="428"/>
                  <a:pt x="1661" y="428"/>
                  <a:pt x="1661" y="428"/>
                </a:cubicBezTo>
                <a:cubicBezTo>
                  <a:pt x="1661" y="429"/>
                  <a:pt x="1657" y="428"/>
                  <a:pt x="1662" y="430"/>
                </a:cubicBezTo>
                <a:cubicBezTo>
                  <a:pt x="1658" y="431"/>
                  <a:pt x="1666" y="429"/>
                  <a:pt x="1659" y="429"/>
                </a:cubicBezTo>
                <a:cubicBezTo>
                  <a:pt x="1655" y="433"/>
                  <a:pt x="1655" y="433"/>
                  <a:pt x="1655" y="433"/>
                </a:cubicBezTo>
                <a:cubicBezTo>
                  <a:pt x="1654" y="432"/>
                  <a:pt x="1661" y="433"/>
                  <a:pt x="1651" y="431"/>
                </a:cubicBezTo>
                <a:cubicBezTo>
                  <a:pt x="1650" y="432"/>
                  <a:pt x="1650" y="432"/>
                  <a:pt x="1650" y="432"/>
                </a:cubicBezTo>
                <a:cubicBezTo>
                  <a:pt x="1652" y="434"/>
                  <a:pt x="1652" y="434"/>
                  <a:pt x="1652" y="434"/>
                </a:cubicBezTo>
                <a:cubicBezTo>
                  <a:pt x="1650" y="434"/>
                  <a:pt x="1650" y="434"/>
                  <a:pt x="1650" y="434"/>
                </a:cubicBezTo>
                <a:cubicBezTo>
                  <a:pt x="1650" y="435"/>
                  <a:pt x="1654" y="431"/>
                  <a:pt x="1650" y="436"/>
                </a:cubicBezTo>
                <a:cubicBezTo>
                  <a:pt x="1641" y="436"/>
                  <a:pt x="1658" y="430"/>
                  <a:pt x="1642" y="435"/>
                </a:cubicBezTo>
                <a:cubicBezTo>
                  <a:pt x="1642" y="436"/>
                  <a:pt x="1649" y="431"/>
                  <a:pt x="1640" y="438"/>
                </a:cubicBezTo>
                <a:cubicBezTo>
                  <a:pt x="1640" y="439"/>
                  <a:pt x="1640" y="439"/>
                  <a:pt x="1640" y="439"/>
                </a:cubicBezTo>
                <a:cubicBezTo>
                  <a:pt x="1643" y="438"/>
                  <a:pt x="1643" y="438"/>
                  <a:pt x="1643" y="438"/>
                </a:cubicBezTo>
                <a:cubicBezTo>
                  <a:pt x="1641" y="442"/>
                  <a:pt x="1641" y="442"/>
                  <a:pt x="1641" y="442"/>
                </a:cubicBezTo>
                <a:cubicBezTo>
                  <a:pt x="1642" y="442"/>
                  <a:pt x="1642" y="442"/>
                  <a:pt x="1642" y="442"/>
                </a:cubicBezTo>
                <a:cubicBezTo>
                  <a:pt x="1635" y="445"/>
                  <a:pt x="1635" y="445"/>
                  <a:pt x="1635" y="445"/>
                </a:cubicBezTo>
                <a:cubicBezTo>
                  <a:pt x="1632" y="449"/>
                  <a:pt x="1632" y="449"/>
                  <a:pt x="1632" y="449"/>
                </a:cubicBezTo>
                <a:cubicBezTo>
                  <a:pt x="1629" y="449"/>
                  <a:pt x="1629" y="449"/>
                  <a:pt x="1629" y="449"/>
                </a:cubicBezTo>
                <a:cubicBezTo>
                  <a:pt x="1628" y="447"/>
                  <a:pt x="1628" y="447"/>
                  <a:pt x="1628" y="447"/>
                </a:cubicBezTo>
                <a:cubicBezTo>
                  <a:pt x="1627" y="446"/>
                  <a:pt x="1627" y="446"/>
                  <a:pt x="1627" y="446"/>
                </a:cubicBezTo>
                <a:cubicBezTo>
                  <a:pt x="1622" y="449"/>
                  <a:pt x="1622" y="449"/>
                  <a:pt x="1622" y="449"/>
                </a:cubicBezTo>
                <a:cubicBezTo>
                  <a:pt x="1622" y="449"/>
                  <a:pt x="1624" y="446"/>
                  <a:pt x="1623" y="450"/>
                </a:cubicBezTo>
                <a:cubicBezTo>
                  <a:pt x="1625" y="449"/>
                  <a:pt x="1625" y="449"/>
                  <a:pt x="1625" y="449"/>
                </a:cubicBezTo>
                <a:cubicBezTo>
                  <a:pt x="1631" y="451"/>
                  <a:pt x="1631" y="451"/>
                  <a:pt x="1631" y="451"/>
                </a:cubicBezTo>
                <a:cubicBezTo>
                  <a:pt x="1629" y="453"/>
                  <a:pt x="1629" y="453"/>
                  <a:pt x="1629" y="453"/>
                </a:cubicBezTo>
                <a:cubicBezTo>
                  <a:pt x="1630" y="453"/>
                  <a:pt x="1632" y="451"/>
                  <a:pt x="1631" y="454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8"/>
                  <a:pt x="1627" y="458"/>
                  <a:pt x="1627" y="458"/>
                </a:cubicBezTo>
                <a:cubicBezTo>
                  <a:pt x="1627" y="456"/>
                  <a:pt x="1627" y="456"/>
                  <a:pt x="1627" y="456"/>
                </a:cubicBezTo>
                <a:cubicBezTo>
                  <a:pt x="1622" y="457"/>
                  <a:pt x="1622" y="457"/>
                  <a:pt x="1622" y="457"/>
                </a:cubicBezTo>
                <a:cubicBezTo>
                  <a:pt x="1622" y="458"/>
                  <a:pt x="1626" y="451"/>
                  <a:pt x="1621" y="459"/>
                </a:cubicBezTo>
                <a:cubicBezTo>
                  <a:pt x="1619" y="459"/>
                  <a:pt x="1619" y="459"/>
                  <a:pt x="1619" y="459"/>
                </a:cubicBezTo>
                <a:cubicBezTo>
                  <a:pt x="1619" y="461"/>
                  <a:pt x="1619" y="461"/>
                  <a:pt x="1619" y="461"/>
                </a:cubicBezTo>
                <a:cubicBezTo>
                  <a:pt x="1619" y="462"/>
                  <a:pt x="1617" y="457"/>
                  <a:pt x="1621" y="462"/>
                </a:cubicBezTo>
                <a:cubicBezTo>
                  <a:pt x="1621" y="464"/>
                  <a:pt x="1621" y="464"/>
                  <a:pt x="1621" y="464"/>
                </a:cubicBezTo>
                <a:cubicBezTo>
                  <a:pt x="1613" y="463"/>
                  <a:pt x="1613" y="463"/>
                  <a:pt x="1613" y="463"/>
                </a:cubicBezTo>
                <a:cubicBezTo>
                  <a:pt x="1613" y="464"/>
                  <a:pt x="1609" y="464"/>
                  <a:pt x="1611" y="463"/>
                </a:cubicBezTo>
                <a:cubicBezTo>
                  <a:pt x="1615" y="461"/>
                  <a:pt x="1615" y="461"/>
                  <a:pt x="1615" y="461"/>
                </a:cubicBezTo>
                <a:cubicBezTo>
                  <a:pt x="1615" y="460"/>
                  <a:pt x="1615" y="460"/>
                  <a:pt x="1615" y="460"/>
                </a:cubicBezTo>
                <a:cubicBezTo>
                  <a:pt x="1604" y="460"/>
                  <a:pt x="1604" y="460"/>
                  <a:pt x="1604" y="460"/>
                </a:cubicBezTo>
                <a:cubicBezTo>
                  <a:pt x="1600" y="463"/>
                  <a:pt x="1600" y="463"/>
                  <a:pt x="1600" y="463"/>
                </a:cubicBezTo>
                <a:cubicBezTo>
                  <a:pt x="1601" y="464"/>
                  <a:pt x="1591" y="464"/>
                  <a:pt x="1603" y="465"/>
                </a:cubicBezTo>
                <a:cubicBezTo>
                  <a:pt x="1602" y="465"/>
                  <a:pt x="1603" y="466"/>
                  <a:pt x="1602" y="466"/>
                </a:cubicBezTo>
                <a:cubicBezTo>
                  <a:pt x="1597" y="465"/>
                  <a:pt x="1597" y="465"/>
                  <a:pt x="1597" y="465"/>
                </a:cubicBezTo>
                <a:cubicBezTo>
                  <a:pt x="1595" y="469"/>
                  <a:pt x="1595" y="469"/>
                  <a:pt x="1595" y="469"/>
                </a:cubicBezTo>
                <a:cubicBezTo>
                  <a:pt x="1593" y="469"/>
                  <a:pt x="1593" y="469"/>
                  <a:pt x="1593" y="469"/>
                </a:cubicBezTo>
                <a:cubicBezTo>
                  <a:pt x="1577" y="479"/>
                  <a:pt x="1577" y="479"/>
                  <a:pt x="1577" y="479"/>
                </a:cubicBezTo>
                <a:cubicBezTo>
                  <a:pt x="1569" y="484"/>
                  <a:pt x="1569" y="484"/>
                  <a:pt x="1569" y="484"/>
                </a:cubicBezTo>
                <a:cubicBezTo>
                  <a:pt x="1568" y="485"/>
                  <a:pt x="1578" y="478"/>
                  <a:pt x="1566" y="485"/>
                </a:cubicBezTo>
                <a:cubicBezTo>
                  <a:pt x="1571" y="487"/>
                  <a:pt x="1571" y="487"/>
                  <a:pt x="1571" y="487"/>
                </a:cubicBezTo>
                <a:cubicBezTo>
                  <a:pt x="1572" y="487"/>
                  <a:pt x="1567" y="490"/>
                  <a:pt x="1573" y="486"/>
                </a:cubicBezTo>
                <a:cubicBezTo>
                  <a:pt x="1572" y="485"/>
                  <a:pt x="1572" y="485"/>
                  <a:pt x="1572" y="485"/>
                </a:cubicBezTo>
                <a:cubicBezTo>
                  <a:pt x="1574" y="484"/>
                  <a:pt x="1574" y="484"/>
                  <a:pt x="1574" y="484"/>
                </a:cubicBezTo>
                <a:cubicBezTo>
                  <a:pt x="1575" y="485"/>
                  <a:pt x="1575" y="485"/>
                  <a:pt x="1575" y="485"/>
                </a:cubicBezTo>
                <a:cubicBezTo>
                  <a:pt x="1578" y="483"/>
                  <a:pt x="1578" y="483"/>
                  <a:pt x="1578" y="483"/>
                </a:cubicBezTo>
                <a:cubicBezTo>
                  <a:pt x="1579" y="484"/>
                  <a:pt x="1579" y="484"/>
                  <a:pt x="1579" y="484"/>
                </a:cubicBezTo>
                <a:cubicBezTo>
                  <a:pt x="1578" y="483"/>
                  <a:pt x="1579" y="484"/>
                  <a:pt x="1581" y="482"/>
                </a:cubicBezTo>
                <a:cubicBezTo>
                  <a:pt x="1581" y="484"/>
                  <a:pt x="1581" y="484"/>
                  <a:pt x="1581" y="484"/>
                </a:cubicBezTo>
                <a:cubicBezTo>
                  <a:pt x="1582" y="484"/>
                  <a:pt x="1582" y="484"/>
                  <a:pt x="1582" y="484"/>
                </a:cubicBezTo>
                <a:cubicBezTo>
                  <a:pt x="1583" y="483"/>
                  <a:pt x="1585" y="483"/>
                  <a:pt x="1586" y="481"/>
                </a:cubicBezTo>
                <a:cubicBezTo>
                  <a:pt x="1583" y="477"/>
                  <a:pt x="1582" y="483"/>
                  <a:pt x="1579" y="482"/>
                </a:cubicBezTo>
                <a:cubicBezTo>
                  <a:pt x="1578" y="480"/>
                  <a:pt x="1581" y="481"/>
                  <a:pt x="1579" y="480"/>
                </a:cubicBezTo>
                <a:cubicBezTo>
                  <a:pt x="1585" y="481"/>
                  <a:pt x="1577" y="475"/>
                  <a:pt x="1586" y="480"/>
                </a:cubicBezTo>
                <a:cubicBezTo>
                  <a:pt x="1587" y="477"/>
                  <a:pt x="1587" y="477"/>
                  <a:pt x="1587" y="477"/>
                </a:cubicBezTo>
                <a:cubicBezTo>
                  <a:pt x="1590" y="477"/>
                  <a:pt x="1590" y="477"/>
                  <a:pt x="1590" y="477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87" y="480"/>
                  <a:pt x="1587" y="480"/>
                  <a:pt x="1587" y="480"/>
                </a:cubicBezTo>
                <a:cubicBezTo>
                  <a:pt x="1597" y="479"/>
                  <a:pt x="1597" y="479"/>
                  <a:pt x="1597" y="479"/>
                </a:cubicBezTo>
                <a:cubicBezTo>
                  <a:pt x="1596" y="475"/>
                  <a:pt x="1596" y="475"/>
                  <a:pt x="1596" y="475"/>
                </a:cubicBezTo>
                <a:cubicBezTo>
                  <a:pt x="1603" y="478"/>
                  <a:pt x="1600" y="471"/>
                  <a:pt x="1608" y="473"/>
                </a:cubicBezTo>
                <a:cubicBezTo>
                  <a:pt x="1612" y="473"/>
                  <a:pt x="1612" y="473"/>
                  <a:pt x="1612" y="473"/>
                </a:cubicBezTo>
                <a:cubicBezTo>
                  <a:pt x="1612" y="473"/>
                  <a:pt x="1615" y="473"/>
                  <a:pt x="1611" y="474"/>
                </a:cubicBezTo>
                <a:cubicBezTo>
                  <a:pt x="1613" y="475"/>
                  <a:pt x="1613" y="475"/>
                  <a:pt x="1613" y="475"/>
                </a:cubicBezTo>
                <a:cubicBezTo>
                  <a:pt x="1621" y="472"/>
                  <a:pt x="1621" y="472"/>
                  <a:pt x="1621" y="472"/>
                </a:cubicBezTo>
                <a:cubicBezTo>
                  <a:pt x="1636" y="468"/>
                  <a:pt x="1636" y="468"/>
                  <a:pt x="1636" y="468"/>
                </a:cubicBezTo>
                <a:cubicBezTo>
                  <a:pt x="1645" y="467"/>
                  <a:pt x="1645" y="467"/>
                  <a:pt x="1645" y="467"/>
                </a:cubicBezTo>
                <a:cubicBezTo>
                  <a:pt x="1654" y="463"/>
                  <a:pt x="1654" y="463"/>
                  <a:pt x="1654" y="463"/>
                </a:cubicBezTo>
                <a:cubicBezTo>
                  <a:pt x="1668" y="460"/>
                  <a:pt x="1668" y="460"/>
                  <a:pt x="1668" y="460"/>
                </a:cubicBezTo>
                <a:cubicBezTo>
                  <a:pt x="1670" y="459"/>
                  <a:pt x="1670" y="459"/>
                  <a:pt x="1670" y="459"/>
                </a:cubicBezTo>
                <a:cubicBezTo>
                  <a:pt x="1675" y="461"/>
                  <a:pt x="1675" y="461"/>
                  <a:pt x="1675" y="461"/>
                </a:cubicBezTo>
                <a:cubicBezTo>
                  <a:pt x="1677" y="459"/>
                  <a:pt x="1677" y="459"/>
                  <a:pt x="1677" y="459"/>
                </a:cubicBezTo>
                <a:cubicBezTo>
                  <a:pt x="1676" y="463"/>
                  <a:pt x="1676" y="463"/>
                  <a:pt x="1676" y="463"/>
                </a:cubicBezTo>
                <a:cubicBezTo>
                  <a:pt x="1680" y="459"/>
                  <a:pt x="1659" y="461"/>
                  <a:pt x="1683" y="462"/>
                </a:cubicBezTo>
                <a:cubicBezTo>
                  <a:pt x="1684" y="462"/>
                  <a:pt x="1682" y="461"/>
                  <a:pt x="1684" y="461"/>
                </a:cubicBezTo>
                <a:cubicBezTo>
                  <a:pt x="1682" y="459"/>
                  <a:pt x="1682" y="459"/>
                  <a:pt x="1682" y="459"/>
                </a:cubicBezTo>
                <a:cubicBezTo>
                  <a:pt x="1690" y="457"/>
                  <a:pt x="1690" y="457"/>
                  <a:pt x="1690" y="457"/>
                </a:cubicBezTo>
                <a:cubicBezTo>
                  <a:pt x="1692" y="457"/>
                  <a:pt x="1692" y="457"/>
                  <a:pt x="1692" y="457"/>
                </a:cubicBezTo>
                <a:cubicBezTo>
                  <a:pt x="1692" y="461"/>
                  <a:pt x="1692" y="461"/>
                  <a:pt x="1692" y="461"/>
                </a:cubicBezTo>
                <a:cubicBezTo>
                  <a:pt x="1686" y="460"/>
                  <a:pt x="1686" y="460"/>
                  <a:pt x="1686" y="460"/>
                </a:cubicBezTo>
                <a:cubicBezTo>
                  <a:pt x="1686" y="462"/>
                  <a:pt x="1686" y="462"/>
                  <a:pt x="1686" y="462"/>
                </a:cubicBezTo>
                <a:cubicBezTo>
                  <a:pt x="1683" y="463"/>
                  <a:pt x="1688" y="457"/>
                  <a:pt x="1682" y="462"/>
                </a:cubicBezTo>
                <a:cubicBezTo>
                  <a:pt x="1686" y="465"/>
                  <a:pt x="1686" y="465"/>
                  <a:pt x="1686" y="465"/>
                </a:cubicBezTo>
                <a:cubicBezTo>
                  <a:pt x="1684" y="466"/>
                  <a:pt x="1684" y="466"/>
                  <a:pt x="1684" y="466"/>
                </a:cubicBezTo>
                <a:cubicBezTo>
                  <a:pt x="1683" y="465"/>
                  <a:pt x="1683" y="465"/>
                  <a:pt x="1683" y="465"/>
                </a:cubicBezTo>
                <a:cubicBezTo>
                  <a:pt x="1673" y="473"/>
                  <a:pt x="1673" y="473"/>
                  <a:pt x="1673" y="473"/>
                </a:cubicBezTo>
                <a:cubicBezTo>
                  <a:pt x="1668" y="475"/>
                  <a:pt x="1668" y="475"/>
                  <a:pt x="1668" y="475"/>
                </a:cubicBezTo>
                <a:cubicBezTo>
                  <a:pt x="1665" y="477"/>
                  <a:pt x="1665" y="477"/>
                  <a:pt x="1665" y="477"/>
                </a:cubicBezTo>
                <a:cubicBezTo>
                  <a:pt x="1656" y="481"/>
                  <a:pt x="1656" y="481"/>
                  <a:pt x="1656" y="481"/>
                </a:cubicBezTo>
                <a:cubicBezTo>
                  <a:pt x="1654" y="479"/>
                  <a:pt x="1663" y="480"/>
                  <a:pt x="1653" y="483"/>
                </a:cubicBezTo>
                <a:cubicBezTo>
                  <a:pt x="1653" y="480"/>
                  <a:pt x="1653" y="480"/>
                  <a:pt x="1653" y="480"/>
                </a:cubicBezTo>
                <a:cubicBezTo>
                  <a:pt x="1650" y="481"/>
                  <a:pt x="1650" y="481"/>
                  <a:pt x="1650" y="481"/>
                </a:cubicBezTo>
                <a:cubicBezTo>
                  <a:pt x="1650" y="484"/>
                  <a:pt x="1650" y="484"/>
                  <a:pt x="1650" y="484"/>
                </a:cubicBezTo>
                <a:cubicBezTo>
                  <a:pt x="1649" y="484"/>
                  <a:pt x="1649" y="484"/>
                  <a:pt x="1649" y="484"/>
                </a:cubicBezTo>
                <a:cubicBezTo>
                  <a:pt x="1648" y="483"/>
                  <a:pt x="1648" y="483"/>
                  <a:pt x="1648" y="483"/>
                </a:cubicBezTo>
                <a:cubicBezTo>
                  <a:pt x="1655" y="478"/>
                  <a:pt x="1655" y="478"/>
                  <a:pt x="1655" y="478"/>
                </a:cubicBezTo>
                <a:cubicBezTo>
                  <a:pt x="1658" y="479"/>
                  <a:pt x="1658" y="479"/>
                  <a:pt x="1658" y="479"/>
                </a:cubicBezTo>
                <a:cubicBezTo>
                  <a:pt x="1659" y="477"/>
                  <a:pt x="1659" y="477"/>
                  <a:pt x="1659" y="477"/>
                </a:cubicBezTo>
                <a:cubicBezTo>
                  <a:pt x="1650" y="475"/>
                  <a:pt x="1650" y="475"/>
                  <a:pt x="1650" y="475"/>
                </a:cubicBezTo>
                <a:cubicBezTo>
                  <a:pt x="1644" y="477"/>
                  <a:pt x="1644" y="477"/>
                  <a:pt x="1644" y="477"/>
                </a:cubicBezTo>
                <a:cubicBezTo>
                  <a:pt x="1646" y="475"/>
                  <a:pt x="1646" y="475"/>
                  <a:pt x="1646" y="475"/>
                </a:cubicBezTo>
                <a:cubicBezTo>
                  <a:pt x="1651" y="471"/>
                  <a:pt x="1648" y="478"/>
                  <a:pt x="1656" y="473"/>
                </a:cubicBezTo>
                <a:cubicBezTo>
                  <a:pt x="1657" y="474"/>
                  <a:pt x="1657" y="474"/>
                  <a:pt x="1657" y="474"/>
                </a:cubicBezTo>
                <a:cubicBezTo>
                  <a:pt x="1664" y="470"/>
                  <a:pt x="1664" y="470"/>
                  <a:pt x="1664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0"/>
                  <a:pt x="1657" y="470"/>
                </a:cubicBezTo>
                <a:cubicBezTo>
                  <a:pt x="1657" y="470"/>
                  <a:pt x="1657" y="471"/>
                  <a:pt x="1656" y="470"/>
                </a:cubicBezTo>
                <a:cubicBezTo>
                  <a:pt x="1658" y="468"/>
                  <a:pt x="1658" y="468"/>
                  <a:pt x="1658" y="468"/>
                </a:cubicBezTo>
                <a:cubicBezTo>
                  <a:pt x="1664" y="469"/>
                  <a:pt x="1648" y="476"/>
                  <a:pt x="1667" y="468"/>
                </a:cubicBezTo>
                <a:cubicBezTo>
                  <a:pt x="1668" y="469"/>
                  <a:pt x="1668" y="469"/>
                  <a:pt x="1668" y="469"/>
                </a:cubicBezTo>
                <a:cubicBezTo>
                  <a:pt x="1677" y="467"/>
                  <a:pt x="1677" y="467"/>
                  <a:pt x="1677" y="467"/>
                </a:cubicBezTo>
                <a:cubicBezTo>
                  <a:pt x="1679" y="466"/>
                  <a:pt x="1679" y="466"/>
                  <a:pt x="1679" y="466"/>
                </a:cubicBezTo>
                <a:cubicBezTo>
                  <a:pt x="1672" y="464"/>
                  <a:pt x="1672" y="464"/>
                  <a:pt x="1672" y="464"/>
                </a:cubicBezTo>
                <a:cubicBezTo>
                  <a:pt x="1655" y="467"/>
                  <a:pt x="1655" y="467"/>
                  <a:pt x="1655" y="467"/>
                </a:cubicBezTo>
                <a:cubicBezTo>
                  <a:pt x="1651" y="470"/>
                  <a:pt x="1651" y="470"/>
                  <a:pt x="1651" y="470"/>
                </a:cubicBezTo>
                <a:cubicBezTo>
                  <a:pt x="1650" y="471"/>
                  <a:pt x="1664" y="461"/>
                  <a:pt x="1644" y="473"/>
                </a:cubicBezTo>
                <a:cubicBezTo>
                  <a:pt x="1639" y="473"/>
                  <a:pt x="1639" y="473"/>
                  <a:pt x="1639" y="473"/>
                </a:cubicBezTo>
                <a:cubicBezTo>
                  <a:pt x="1632" y="477"/>
                  <a:pt x="1632" y="477"/>
                  <a:pt x="1632" y="477"/>
                </a:cubicBezTo>
                <a:cubicBezTo>
                  <a:pt x="1630" y="475"/>
                  <a:pt x="1630" y="475"/>
                  <a:pt x="1630" y="475"/>
                </a:cubicBezTo>
                <a:cubicBezTo>
                  <a:pt x="1629" y="479"/>
                  <a:pt x="1629" y="479"/>
                  <a:pt x="1629" y="479"/>
                </a:cubicBezTo>
                <a:cubicBezTo>
                  <a:pt x="1620" y="482"/>
                  <a:pt x="1620" y="482"/>
                  <a:pt x="1620" y="482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27" y="482"/>
                  <a:pt x="1627" y="482"/>
                  <a:pt x="1627" y="482"/>
                </a:cubicBezTo>
                <a:cubicBezTo>
                  <a:pt x="1623" y="485"/>
                  <a:pt x="1623" y="485"/>
                  <a:pt x="1623" y="485"/>
                </a:cubicBezTo>
                <a:cubicBezTo>
                  <a:pt x="1617" y="486"/>
                  <a:pt x="1617" y="486"/>
                  <a:pt x="1617" y="486"/>
                </a:cubicBezTo>
                <a:cubicBezTo>
                  <a:pt x="1621" y="483"/>
                  <a:pt x="1621" y="489"/>
                  <a:pt x="1609" y="489"/>
                </a:cubicBezTo>
                <a:cubicBezTo>
                  <a:pt x="1607" y="491"/>
                  <a:pt x="1607" y="491"/>
                  <a:pt x="1607" y="491"/>
                </a:cubicBezTo>
                <a:cubicBezTo>
                  <a:pt x="1602" y="493"/>
                  <a:pt x="1602" y="493"/>
                  <a:pt x="1602" y="493"/>
                </a:cubicBezTo>
                <a:cubicBezTo>
                  <a:pt x="1600" y="490"/>
                  <a:pt x="1608" y="491"/>
                  <a:pt x="1597" y="494"/>
                </a:cubicBezTo>
                <a:cubicBezTo>
                  <a:pt x="1598" y="490"/>
                  <a:pt x="1602" y="496"/>
                  <a:pt x="1603" y="490"/>
                </a:cubicBezTo>
                <a:cubicBezTo>
                  <a:pt x="1604" y="488"/>
                  <a:pt x="1607" y="492"/>
                  <a:pt x="1608" y="489"/>
                </a:cubicBezTo>
                <a:cubicBezTo>
                  <a:pt x="1608" y="488"/>
                  <a:pt x="1608" y="488"/>
                  <a:pt x="1608" y="488"/>
                </a:cubicBezTo>
                <a:cubicBezTo>
                  <a:pt x="1604" y="484"/>
                  <a:pt x="1608" y="491"/>
                  <a:pt x="1615" y="486"/>
                </a:cubicBezTo>
                <a:cubicBezTo>
                  <a:pt x="1618" y="484"/>
                  <a:pt x="1618" y="484"/>
                  <a:pt x="1618" y="484"/>
                </a:cubicBezTo>
                <a:cubicBezTo>
                  <a:pt x="1615" y="482"/>
                  <a:pt x="1611" y="481"/>
                  <a:pt x="1608" y="484"/>
                </a:cubicBezTo>
                <a:cubicBezTo>
                  <a:pt x="1601" y="487"/>
                  <a:pt x="1601" y="487"/>
                  <a:pt x="1601" y="487"/>
                </a:cubicBezTo>
                <a:cubicBezTo>
                  <a:pt x="1601" y="489"/>
                  <a:pt x="1601" y="489"/>
                  <a:pt x="1601" y="489"/>
                </a:cubicBezTo>
                <a:cubicBezTo>
                  <a:pt x="1593" y="488"/>
                  <a:pt x="1592" y="491"/>
                  <a:pt x="1584" y="494"/>
                </a:cubicBezTo>
                <a:cubicBezTo>
                  <a:pt x="1584" y="495"/>
                  <a:pt x="1584" y="495"/>
                  <a:pt x="1584" y="495"/>
                </a:cubicBezTo>
                <a:cubicBezTo>
                  <a:pt x="1582" y="494"/>
                  <a:pt x="1582" y="494"/>
                  <a:pt x="1582" y="494"/>
                </a:cubicBezTo>
                <a:cubicBezTo>
                  <a:pt x="1567" y="500"/>
                  <a:pt x="1567" y="500"/>
                  <a:pt x="1567" y="500"/>
                </a:cubicBezTo>
                <a:cubicBezTo>
                  <a:pt x="1557" y="503"/>
                  <a:pt x="1557" y="503"/>
                  <a:pt x="1557" y="503"/>
                </a:cubicBezTo>
                <a:cubicBezTo>
                  <a:pt x="1557" y="505"/>
                  <a:pt x="1557" y="505"/>
                  <a:pt x="1557" y="505"/>
                </a:cubicBezTo>
                <a:cubicBezTo>
                  <a:pt x="1557" y="504"/>
                  <a:pt x="1557" y="504"/>
                  <a:pt x="1557" y="504"/>
                </a:cubicBezTo>
                <a:cubicBezTo>
                  <a:pt x="1544" y="509"/>
                  <a:pt x="1544" y="509"/>
                  <a:pt x="1544" y="509"/>
                </a:cubicBezTo>
                <a:cubicBezTo>
                  <a:pt x="1541" y="512"/>
                  <a:pt x="1541" y="512"/>
                  <a:pt x="1541" y="512"/>
                </a:cubicBezTo>
                <a:cubicBezTo>
                  <a:pt x="1535" y="514"/>
                  <a:pt x="1535" y="514"/>
                  <a:pt x="1535" y="514"/>
                </a:cubicBezTo>
                <a:cubicBezTo>
                  <a:pt x="1535" y="512"/>
                  <a:pt x="1535" y="512"/>
                  <a:pt x="1535" y="512"/>
                </a:cubicBezTo>
                <a:cubicBezTo>
                  <a:pt x="1528" y="516"/>
                  <a:pt x="1528" y="516"/>
                  <a:pt x="1528" y="516"/>
                </a:cubicBezTo>
                <a:cubicBezTo>
                  <a:pt x="1526" y="515"/>
                  <a:pt x="1526" y="515"/>
                  <a:pt x="1526" y="515"/>
                </a:cubicBezTo>
                <a:cubicBezTo>
                  <a:pt x="1524" y="518"/>
                  <a:pt x="1524" y="518"/>
                  <a:pt x="1524" y="518"/>
                </a:cubicBezTo>
                <a:cubicBezTo>
                  <a:pt x="1518" y="516"/>
                  <a:pt x="1518" y="516"/>
                  <a:pt x="1518" y="516"/>
                </a:cubicBezTo>
                <a:cubicBezTo>
                  <a:pt x="1502" y="525"/>
                  <a:pt x="1502" y="525"/>
                  <a:pt x="1502" y="525"/>
                </a:cubicBezTo>
                <a:cubicBezTo>
                  <a:pt x="1499" y="525"/>
                  <a:pt x="1499" y="525"/>
                  <a:pt x="1499" y="525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9" y="524"/>
                  <a:pt x="1499" y="524"/>
                  <a:pt x="1499" y="524"/>
                </a:cubicBezTo>
                <a:cubicBezTo>
                  <a:pt x="1498" y="525"/>
                  <a:pt x="1498" y="525"/>
                  <a:pt x="1498" y="525"/>
                </a:cubicBezTo>
                <a:cubicBezTo>
                  <a:pt x="1499" y="528"/>
                  <a:pt x="1499" y="528"/>
                  <a:pt x="1499" y="528"/>
                </a:cubicBezTo>
                <a:cubicBezTo>
                  <a:pt x="1498" y="528"/>
                  <a:pt x="1498" y="528"/>
                  <a:pt x="1498" y="528"/>
                </a:cubicBezTo>
                <a:cubicBezTo>
                  <a:pt x="1499" y="531"/>
                  <a:pt x="1499" y="531"/>
                  <a:pt x="1499" y="531"/>
                </a:cubicBezTo>
                <a:cubicBezTo>
                  <a:pt x="1480" y="540"/>
                  <a:pt x="1480" y="540"/>
                  <a:pt x="1480" y="540"/>
                </a:cubicBezTo>
                <a:cubicBezTo>
                  <a:pt x="1470" y="545"/>
                  <a:pt x="1470" y="545"/>
                  <a:pt x="1470" y="545"/>
                </a:cubicBezTo>
                <a:cubicBezTo>
                  <a:pt x="1465" y="547"/>
                  <a:pt x="1465" y="547"/>
                  <a:pt x="1465" y="547"/>
                </a:cubicBezTo>
                <a:cubicBezTo>
                  <a:pt x="1465" y="548"/>
                  <a:pt x="1468" y="542"/>
                  <a:pt x="1464" y="550"/>
                </a:cubicBezTo>
                <a:cubicBezTo>
                  <a:pt x="1465" y="551"/>
                  <a:pt x="1465" y="551"/>
                  <a:pt x="1465" y="551"/>
                </a:cubicBezTo>
                <a:cubicBezTo>
                  <a:pt x="1466" y="550"/>
                  <a:pt x="1466" y="550"/>
                  <a:pt x="1466" y="550"/>
                </a:cubicBezTo>
                <a:cubicBezTo>
                  <a:pt x="1464" y="554"/>
                  <a:pt x="1464" y="554"/>
                  <a:pt x="1464" y="554"/>
                </a:cubicBezTo>
                <a:cubicBezTo>
                  <a:pt x="1465" y="554"/>
                  <a:pt x="1459" y="553"/>
                  <a:pt x="1466" y="554"/>
                </a:cubicBezTo>
                <a:cubicBezTo>
                  <a:pt x="1466" y="556"/>
                  <a:pt x="1466" y="556"/>
                  <a:pt x="1466" y="556"/>
                </a:cubicBezTo>
                <a:cubicBezTo>
                  <a:pt x="1465" y="556"/>
                  <a:pt x="1462" y="555"/>
                  <a:pt x="1464" y="558"/>
                </a:cubicBezTo>
                <a:cubicBezTo>
                  <a:pt x="1464" y="557"/>
                  <a:pt x="1463" y="558"/>
                  <a:pt x="1462" y="557"/>
                </a:cubicBezTo>
                <a:cubicBezTo>
                  <a:pt x="1464" y="556"/>
                  <a:pt x="1464" y="556"/>
                  <a:pt x="1464" y="556"/>
                </a:cubicBezTo>
                <a:cubicBezTo>
                  <a:pt x="1463" y="554"/>
                  <a:pt x="1463" y="554"/>
                  <a:pt x="1463" y="554"/>
                </a:cubicBezTo>
                <a:cubicBezTo>
                  <a:pt x="1457" y="552"/>
                  <a:pt x="1457" y="552"/>
                  <a:pt x="1457" y="552"/>
                </a:cubicBezTo>
                <a:cubicBezTo>
                  <a:pt x="1457" y="554"/>
                  <a:pt x="1457" y="554"/>
                  <a:pt x="1457" y="554"/>
                </a:cubicBezTo>
                <a:cubicBezTo>
                  <a:pt x="1451" y="554"/>
                  <a:pt x="1451" y="554"/>
                  <a:pt x="1451" y="554"/>
                </a:cubicBezTo>
                <a:cubicBezTo>
                  <a:pt x="1452" y="555"/>
                  <a:pt x="1452" y="555"/>
                  <a:pt x="1452" y="555"/>
                </a:cubicBezTo>
                <a:cubicBezTo>
                  <a:pt x="1450" y="555"/>
                  <a:pt x="1450" y="555"/>
                  <a:pt x="1450" y="555"/>
                </a:cubicBezTo>
                <a:cubicBezTo>
                  <a:pt x="1448" y="557"/>
                  <a:pt x="1448" y="557"/>
                  <a:pt x="1448" y="557"/>
                </a:cubicBezTo>
                <a:cubicBezTo>
                  <a:pt x="1452" y="561"/>
                  <a:pt x="1452" y="561"/>
                  <a:pt x="1452" y="561"/>
                </a:cubicBezTo>
                <a:cubicBezTo>
                  <a:pt x="1451" y="562"/>
                  <a:pt x="1451" y="562"/>
                  <a:pt x="1451" y="562"/>
                </a:cubicBezTo>
                <a:cubicBezTo>
                  <a:pt x="1450" y="559"/>
                  <a:pt x="1450" y="559"/>
                  <a:pt x="1450" y="559"/>
                </a:cubicBezTo>
                <a:cubicBezTo>
                  <a:pt x="1449" y="560"/>
                  <a:pt x="1449" y="560"/>
                  <a:pt x="1449" y="560"/>
                </a:cubicBezTo>
                <a:cubicBezTo>
                  <a:pt x="1444" y="563"/>
                  <a:pt x="1444" y="563"/>
                  <a:pt x="1444" y="563"/>
                </a:cubicBezTo>
                <a:cubicBezTo>
                  <a:pt x="1443" y="562"/>
                  <a:pt x="1443" y="562"/>
                  <a:pt x="1443" y="562"/>
                </a:cubicBezTo>
                <a:cubicBezTo>
                  <a:pt x="1441" y="564"/>
                  <a:pt x="1441" y="564"/>
                  <a:pt x="1441" y="564"/>
                </a:cubicBezTo>
                <a:cubicBezTo>
                  <a:pt x="1439" y="564"/>
                  <a:pt x="1439" y="564"/>
                  <a:pt x="1439" y="564"/>
                </a:cubicBezTo>
                <a:cubicBezTo>
                  <a:pt x="1440" y="563"/>
                  <a:pt x="1437" y="563"/>
                  <a:pt x="1439" y="562"/>
                </a:cubicBezTo>
                <a:cubicBezTo>
                  <a:pt x="1437" y="562"/>
                  <a:pt x="1437" y="562"/>
                  <a:pt x="1437" y="562"/>
                </a:cubicBezTo>
                <a:cubicBezTo>
                  <a:pt x="1435" y="564"/>
                  <a:pt x="1435" y="564"/>
                  <a:pt x="1435" y="564"/>
                </a:cubicBezTo>
                <a:cubicBezTo>
                  <a:pt x="1434" y="566"/>
                  <a:pt x="1434" y="566"/>
                  <a:pt x="1434" y="566"/>
                </a:cubicBezTo>
                <a:cubicBezTo>
                  <a:pt x="1433" y="566"/>
                  <a:pt x="1429" y="563"/>
                  <a:pt x="1430" y="567"/>
                </a:cubicBezTo>
                <a:cubicBezTo>
                  <a:pt x="1429" y="567"/>
                  <a:pt x="1439" y="564"/>
                  <a:pt x="1427" y="568"/>
                </a:cubicBezTo>
                <a:cubicBezTo>
                  <a:pt x="1425" y="567"/>
                  <a:pt x="1425" y="567"/>
                  <a:pt x="1425" y="567"/>
                </a:cubicBezTo>
                <a:cubicBezTo>
                  <a:pt x="1407" y="576"/>
                  <a:pt x="1407" y="576"/>
                  <a:pt x="1407" y="576"/>
                </a:cubicBezTo>
                <a:cubicBezTo>
                  <a:pt x="1398" y="580"/>
                  <a:pt x="1398" y="580"/>
                  <a:pt x="1398" y="580"/>
                </a:cubicBezTo>
                <a:cubicBezTo>
                  <a:pt x="1398" y="581"/>
                  <a:pt x="1398" y="581"/>
                  <a:pt x="1398" y="581"/>
                </a:cubicBezTo>
                <a:cubicBezTo>
                  <a:pt x="1393" y="583"/>
                  <a:pt x="1393" y="583"/>
                  <a:pt x="1393" y="583"/>
                </a:cubicBezTo>
                <a:cubicBezTo>
                  <a:pt x="1392" y="586"/>
                  <a:pt x="1392" y="586"/>
                  <a:pt x="1392" y="586"/>
                </a:cubicBezTo>
                <a:cubicBezTo>
                  <a:pt x="1395" y="587"/>
                  <a:pt x="1395" y="587"/>
                  <a:pt x="1395" y="587"/>
                </a:cubicBezTo>
                <a:cubicBezTo>
                  <a:pt x="1399" y="586"/>
                  <a:pt x="1397" y="586"/>
                  <a:pt x="1401" y="585"/>
                </a:cubicBezTo>
                <a:cubicBezTo>
                  <a:pt x="1402" y="585"/>
                  <a:pt x="1402" y="585"/>
                  <a:pt x="1402" y="585"/>
                </a:cubicBezTo>
                <a:cubicBezTo>
                  <a:pt x="1403" y="584"/>
                  <a:pt x="1403" y="584"/>
                  <a:pt x="1403" y="584"/>
                </a:cubicBezTo>
                <a:cubicBezTo>
                  <a:pt x="1402" y="584"/>
                  <a:pt x="1402" y="585"/>
                  <a:pt x="1401" y="584"/>
                </a:cubicBezTo>
                <a:cubicBezTo>
                  <a:pt x="1403" y="583"/>
                  <a:pt x="1403" y="583"/>
                  <a:pt x="1403" y="583"/>
                </a:cubicBezTo>
                <a:cubicBezTo>
                  <a:pt x="1402" y="582"/>
                  <a:pt x="1402" y="582"/>
                  <a:pt x="1402" y="582"/>
                </a:cubicBezTo>
                <a:cubicBezTo>
                  <a:pt x="1403" y="580"/>
                  <a:pt x="1388" y="585"/>
                  <a:pt x="1407" y="579"/>
                </a:cubicBezTo>
                <a:cubicBezTo>
                  <a:pt x="1408" y="580"/>
                  <a:pt x="1408" y="580"/>
                  <a:pt x="1408" y="580"/>
                </a:cubicBezTo>
                <a:cubicBezTo>
                  <a:pt x="1410" y="579"/>
                  <a:pt x="1410" y="579"/>
                  <a:pt x="1410" y="579"/>
                </a:cubicBezTo>
                <a:cubicBezTo>
                  <a:pt x="1409" y="578"/>
                  <a:pt x="1409" y="578"/>
                  <a:pt x="1409" y="578"/>
                </a:cubicBezTo>
                <a:cubicBezTo>
                  <a:pt x="1411" y="578"/>
                  <a:pt x="1411" y="578"/>
                  <a:pt x="1411" y="578"/>
                </a:cubicBezTo>
                <a:cubicBezTo>
                  <a:pt x="1410" y="580"/>
                  <a:pt x="1403" y="572"/>
                  <a:pt x="1407" y="584"/>
                </a:cubicBezTo>
                <a:cubicBezTo>
                  <a:pt x="1417" y="582"/>
                  <a:pt x="1417" y="582"/>
                  <a:pt x="1417" y="582"/>
                </a:cubicBezTo>
                <a:cubicBezTo>
                  <a:pt x="1420" y="580"/>
                  <a:pt x="1420" y="580"/>
                  <a:pt x="1420" y="580"/>
                </a:cubicBezTo>
                <a:cubicBezTo>
                  <a:pt x="1419" y="580"/>
                  <a:pt x="1417" y="578"/>
                  <a:pt x="1417" y="579"/>
                </a:cubicBezTo>
                <a:cubicBezTo>
                  <a:pt x="1417" y="579"/>
                  <a:pt x="1417" y="579"/>
                  <a:pt x="1417" y="579"/>
                </a:cubicBezTo>
                <a:cubicBezTo>
                  <a:pt x="1418" y="576"/>
                  <a:pt x="1418" y="576"/>
                  <a:pt x="1418" y="576"/>
                </a:cubicBezTo>
                <a:cubicBezTo>
                  <a:pt x="1418" y="575"/>
                  <a:pt x="1414" y="576"/>
                  <a:pt x="1417" y="573"/>
                </a:cubicBezTo>
                <a:cubicBezTo>
                  <a:pt x="1419" y="572"/>
                  <a:pt x="1419" y="572"/>
                  <a:pt x="1419" y="572"/>
                </a:cubicBezTo>
                <a:cubicBezTo>
                  <a:pt x="1420" y="573"/>
                  <a:pt x="1420" y="573"/>
                  <a:pt x="1420" y="573"/>
                </a:cubicBezTo>
                <a:cubicBezTo>
                  <a:pt x="1419" y="573"/>
                  <a:pt x="1424" y="568"/>
                  <a:pt x="1419" y="575"/>
                </a:cubicBezTo>
                <a:cubicBezTo>
                  <a:pt x="1421" y="576"/>
                  <a:pt x="1421" y="576"/>
                  <a:pt x="1421" y="576"/>
                </a:cubicBezTo>
                <a:cubicBezTo>
                  <a:pt x="1423" y="576"/>
                  <a:pt x="1423" y="576"/>
                  <a:pt x="1423" y="576"/>
                </a:cubicBezTo>
                <a:cubicBezTo>
                  <a:pt x="1420" y="577"/>
                  <a:pt x="1420" y="577"/>
                  <a:pt x="1420" y="577"/>
                </a:cubicBezTo>
                <a:cubicBezTo>
                  <a:pt x="1420" y="579"/>
                  <a:pt x="1420" y="579"/>
                  <a:pt x="1420" y="579"/>
                </a:cubicBezTo>
                <a:cubicBezTo>
                  <a:pt x="1423" y="580"/>
                  <a:pt x="1427" y="578"/>
                  <a:pt x="1428" y="579"/>
                </a:cubicBezTo>
                <a:cubicBezTo>
                  <a:pt x="1434" y="575"/>
                  <a:pt x="1434" y="575"/>
                  <a:pt x="1434" y="575"/>
                </a:cubicBezTo>
                <a:cubicBezTo>
                  <a:pt x="1435" y="575"/>
                  <a:pt x="1435" y="575"/>
                  <a:pt x="1435" y="575"/>
                </a:cubicBezTo>
                <a:cubicBezTo>
                  <a:pt x="1438" y="572"/>
                  <a:pt x="1438" y="572"/>
                  <a:pt x="1438" y="572"/>
                </a:cubicBezTo>
                <a:cubicBezTo>
                  <a:pt x="1438" y="572"/>
                  <a:pt x="1441" y="574"/>
                  <a:pt x="1437" y="572"/>
                </a:cubicBezTo>
                <a:cubicBezTo>
                  <a:pt x="1440" y="570"/>
                  <a:pt x="1440" y="570"/>
                  <a:pt x="1440" y="570"/>
                </a:cubicBezTo>
                <a:cubicBezTo>
                  <a:pt x="1444" y="573"/>
                  <a:pt x="1444" y="573"/>
                  <a:pt x="1444" y="573"/>
                </a:cubicBezTo>
                <a:cubicBezTo>
                  <a:pt x="1446" y="573"/>
                  <a:pt x="1446" y="573"/>
                  <a:pt x="1446" y="573"/>
                </a:cubicBezTo>
                <a:cubicBezTo>
                  <a:pt x="1446" y="572"/>
                  <a:pt x="1436" y="575"/>
                  <a:pt x="1447" y="569"/>
                </a:cubicBezTo>
                <a:cubicBezTo>
                  <a:pt x="1448" y="570"/>
                  <a:pt x="1448" y="570"/>
                  <a:pt x="1448" y="570"/>
                </a:cubicBezTo>
                <a:cubicBezTo>
                  <a:pt x="1449" y="568"/>
                  <a:pt x="1449" y="568"/>
                  <a:pt x="1449" y="568"/>
                </a:cubicBezTo>
                <a:cubicBezTo>
                  <a:pt x="1451" y="568"/>
                  <a:pt x="1451" y="568"/>
                  <a:pt x="1451" y="568"/>
                </a:cubicBezTo>
                <a:cubicBezTo>
                  <a:pt x="1450" y="571"/>
                  <a:pt x="1450" y="571"/>
                  <a:pt x="1450" y="571"/>
                </a:cubicBezTo>
                <a:cubicBezTo>
                  <a:pt x="1449" y="570"/>
                  <a:pt x="1453" y="571"/>
                  <a:pt x="1448" y="572"/>
                </a:cubicBezTo>
                <a:cubicBezTo>
                  <a:pt x="1451" y="576"/>
                  <a:pt x="1452" y="568"/>
                  <a:pt x="1456" y="571"/>
                </a:cubicBezTo>
                <a:cubicBezTo>
                  <a:pt x="1457" y="570"/>
                  <a:pt x="1457" y="570"/>
                  <a:pt x="1457" y="570"/>
                </a:cubicBezTo>
                <a:cubicBezTo>
                  <a:pt x="1463" y="569"/>
                  <a:pt x="1463" y="569"/>
                  <a:pt x="1463" y="569"/>
                </a:cubicBezTo>
                <a:cubicBezTo>
                  <a:pt x="1464" y="564"/>
                  <a:pt x="1464" y="564"/>
                  <a:pt x="1464" y="564"/>
                </a:cubicBezTo>
                <a:cubicBezTo>
                  <a:pt x="1465" y="562"/>
                  <a:pt x="1469" y="567"/>
                  <a:pt x="1469" y="563"/>
                </a:cubicBezTo>
                <a:cubicBezTo>
                  <a:pt x="1471" y="561"/>
                  <a:pt x="1471" y="561"/>
                  <a:pt x="1471" y="561"/>
                </a:cubicBezTo>
                <a:cubicBezTo>
                  <a:pt x="1472" y="562"/>
                  <a:pt x="1472" y="562"/>
                  <a:pt x="1472" y="562"/>
                </a:cubicBezTo>
                <a:cubicBezTo>
                  <a:pt x="1475" y="561"/>
                  <a:pt x="1475" y="561"/>
                  <a:pt x="1475" y="561"/>
                </a:cubicBezTo>
                <a:cubicBezTo>
                  <a:pt x="1476" y="564"/>
                  <a:pt x="1476" y="564"/>
                  <a:pt x="1476" y="564"/>
                </a:cubicBezTo>
                <a:cubicBezTo>
                  <a:pt x="1485" y="563"/>
                  <a:pt x="1485" y="563"/>
                  <a:pt x="1485" y="563"/>
                </a:cubicBezTo>
                <a:cubicBezTo>
                  <a:pt x="1488" y="559"/>
                  <a:pt x="1488" y="559"/>
                  <a:pt x="1488" y="559"/>
                </a:cubicBezTo>
                <a:cubicBezTo>
                  <a:pt x="1491" y="558"/>
                  <a:pt x="1491" y="558"/>
                  <a:pt x="1491" y="558"/>
                </a:cubicBezTo>
                <a:cubicBezTo>
                  <a:pt x="1492" y="559"/>
                  <a:pt x="1492" y="559"/>
                  <a:pt x="1492" y="559"/>
                </a:cubicBezTo>
                <a:cubicBezTo>
                  <a:pt x="1498" y="557"/>
                  <a:pt x="1498" y="557"/>
                  <a:pt x="1498" y="557"/>
                </a:cubicBezTo>
                <a:cubicBezTo>
                  <a:pt x="1499" y="556"/>
                  <a:pt x="1484" y="556"/>
                  <a:pt x="1502" y="560"/>
                </a:cubicBezTo>
                <a:cubicBezTo>
                  <a:pt x="1502" y="555"/>
                  <a:pt x="1502" y="555"/>
                  <a:pt x="1502" y="555"/>
                </a:cubicBezTo>
                <a:cubicBezTo>
                  <a:pt x="1509" y="555"/>
                  <a:pt x="1509" y="555"/>
                  <a:pt x="1509" y="555"/>
                </a:cubicBezTo>
                <a:cubicBezTo>
                  <a:pt x="1512" y="553"/>
                  <a:pt x="1512" y="553"/>
                  <a:pt x="1512" y="553"/>
                </a:cubicBezTo>
                <a:cubicBezTo>
                  <a:pt x="1513" y="554"/>
                  <a:pt x="1513" y="554"/>
                  <a:pt x="1513" y="554"/>
                </a:cubicBezTo>
                <a:cubicBezTo>
                  <a:pt x="1516" y="553"/>
                  <a:pt x="1516" y="553"/>
                  <a:pt x="1516" y="553"/>
                </a:cubicBezTo>
                <a:cubicBezTo>
                  <a:pt x="1517" y="551"/>
                  <a:pt x="1517" y="551"/>
                  <a:pt x="1517" y="551"/>
                </a:cubicBezTo>
                <a:cubicBezTo>
                  <a:pt x="1514" y="550"/>
                  <a:pt x="1514" y="550"/>
                  <a:pt x="1514" y="550"/>
                </a:cubicBezTo>
                <a:cubicBezTo>
                  <a:pt x="1512" y="552"/>
                  <a:pt x="1512" y="552"/>
                  <a:pt x="1512" y="552"/>
                </a:cubicBezTo>
                <a:cubicBezTo>
                  <a:pt x="1512" y="550"/>
                  <a:pt x="1512" y="550"/>
                  <a:pt x="1512" y="550"/>
                </a:cubicBezTo>
                <a:cubicBezTo>
                  <a:pt x="1516" y="550"/>
                  <a:pt x="1516" y="550"/>
                  <a:pt x="1516" y="550"/>
                </a:cubicBezTo>
                <a:cubicBezTo>
                  <a:pt x="1520" y="551"/>
                  <a:pt x="1520" y="551"/>
                  <a:pt x="1520" y="551"/>
                </a:cubicBezTo>
                <a:cubicBezTo>
                  <a:pt x="1522" y="548"/>
                  <a:pt x="1522" y="548"/>
                  <a:pt x="1522" y="548"/>
                </a:cubicBezTo>
                <a:cubicBezTo>
                  <a:pt x="1525" y="549"/>
                  <a:pt x="1525" y="549"/>
                  <a:pt x="1525" y="549"/>
                </a:cubicBezTo>
                <a:cubicBezTo>
                  <a:pt x="1526" y="549"/>
                  <a:pt x="1526" y="549"/>
                  <a:pt x="1526" y="549"/>
                </a:cubicBezTo>
                <a:cubicBezTo>
                  <a:pt x="1526" y="549"/>
                  <a:pt x="1515" y="552"/>
                  <a:pt x="1527" y="545"/>
                </a:cubicBezTo>
                <a:cubicBezTo>
                  <a:pt x="1527" y="545"/>
                  <a:pt x="1522" y="544"/>
                  <a:pt x="1527" y="547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4" y="544"/>
                  <a:pt x="1534" y="544"/>
                  <a:pt x="1534" y="544"/>
                </a:cubicBezTo>
                <a:cubicBezTo>
                  <a:pt x="1537" y="541"/>
                  <a:pt x="1537" y="541"/>
                  <a:pt x="1537" y="541"/>
                </a:cubicBezTo>
                <a:cubicBezTo>
                  <a:pt x="1538" y="542"/>
                  <a:pt x="1538" y="542"/>
                  <a:pt x="1538" y="542"/>
                </a:cubicBezTo>
                <a:cubicBezTo>
                  <a:pt x="1539" y="540"/>
                  <a:pt x="1539" y="540"/>
                  <a:pt x="1539" y="540"/>
                </a:cubicBezTo>
                <a:cubicBezTo>
                  <a:pt x="1543" y="544"/>
                  <a:pt x="1543" y="544"/>
                  <a:pt x="1543" y="544"/>
                </a:cubicBezTo>
                <a:cubicBezTo>
                  <a:pt x="1549" y="541"/>
                  <a:pt x="1549" y="541"/>
                  <a:pt x="1549" y="541"/>
                </a:cubicBezTo>
                <a:cubicBezTo>
                  <a:pt x="1549" y="539"/>
                  <a:pt x="1549" y="539"/>
                  <a:pt x="1549" y="539"/>
                </a:cubicBezTo>
                <a:cubicBezTo>
                  <a:pt x="1554" y="539"/>
                  <a:pt x="1554" y="539"/>
                  <a:pt x="1554" y="539"/>
                </a:cubicBezTo>
                <a:cubicBezTo>
                  <a:pt x="1554" y="538"/>
                  <a:pt x="1554" y="538"/>
                  <a:pt x="1554" y="538"/>
                </a:cubicBezTo>
                <a:cubicBezTo>
                  <a:pt x="1554" y="538"/>
                  <a:pt x="1556" y="537"/>
                  <a:pt x="1555" y="539"/>
                </a:cubicBezTo>
                <a:cubicBezTo>
                  <a:pt x="1558" y="536"/>
                  <a:pt x="1558" y="536"/>
                  <a:pt x="1558" y="536"/>
                </a:cubicBezTo>
                <a:cubicBezTo>
                  <a:pt x="1563" y="536"/>
                  <a:pt x="1563" y="536"/>
                  <a:pt x="1563" y="536"/>
                </a:cubicBezTo>
                <a:cubicBezTo>
                  <a:pt x="1566" y="539"/>
                  <a:pt x="1568" y="534"/>
                  <a:pt x="1569" y="535"/>
                </a:cubicBezTo>
                <a:cubicBezTo>
                  <a:pt x="1569" y="532"/>
                  <a:pt x="1572" y="537"/>
                  <a:pt x="1569" y="532"/>
                </a:cubicBezTo>
                <a:cubicBezTo>
                  <a:pt x="1572" y="532"/>
                  <a:pt x="1572" y="532"/>
                  <a:pt x="1572" y="532"/>
                </a:cubicBezTo>
                <a:cubicBezTo>
                  <a:pt x="1569" y="529"/>
                  <a:pt x="1569" y="529"/>
                  <a:pt x="1569" y="529"/>
                </a:cubicBezTo>
                <a:cubicBezTo>
                  <a:pt x="1575" y="529"/>
                  <a:pt x="1575" y="529"/>
                  <a:pt x="1575" y="529"/>
                </a:cubicBezTo>
                <a:cubicBezTo>
                  <a:pt x="1575" y="526"/>
                  <a:pt x="1575" y="526"/>
                  <a:pt x="1575" y="526"/>
                </a:cubicBezTo>
                <a:cubicBezTo>
                  <a:pt x="1576" y="526"/>
                  <a:pt x="1576" y="527"/>
                  <a:pt x="1577" y="526"/>
                </a:cubicBezTo>
                <a:cubicBezTo>
                  <a:pt x="1577" y="525"/>
                  <a:pt x="1577" y="525"/>
                  <a:pt x="1577" y="525"/>
                </a:cubicBezTo>
                <a:cubicBezTo>
                  <a:pt x="1572" y="525"/>
                  <a:pt x="1572" y="525"/>
                  <a:pt x="1572" y="525"/>
                </a:cubicBezTo>
                <a:cubicBezTo>
                  <a:pt x="1568" y="529"/>
                  <a:pt x="1568" y="529"/>
                  <a:pt x="1568" y="529"/>
                </a:cubicBezTo>
                <a:cubicBezTo>
                  <a:pt x="1568" y="531"/>
                  <a:pt x="1568" y="531"/>
                  <a:pt x="1568" y="531"/>
                </a:cubicBezTo>
                <a:cubicBezTo>
                  <a:pt x="1563" y="532"/>
                  <a:pt x="1563" y="532"/>
                  <a:pt x="1563" y="532"/>
                </a:cubicBezTo>
                <a:cubicBezTo>
                  <a:pt x="1559" y="531"/>
                  <a:pt x="1559" y="531"/>
                  <a:pt x="1559" y="531"/>
                </a:cubicBezTo>
                <a:cubicBezTo>
                  <a:pt x="1556" y="533"/>
                  <a:pt x="1556" y="533"/>
                  <a:pt x="1556" y="533"/>
                </a:cubicBezTo>
                <a:cubicBezTo>
                  <a:pt x="1557" y="533"/>
                  <a:pt x="1559" y="531"/>
                  <a:pt x="1561" y="535"/>
                </a:cubicBezTo>
                <a:cubicBezTo>
                  <a:pt x="1556" y="535"/>
                  <a:pt x="1556" y="535"/>
                  <a:pt x="1556" y="535"/>
                </a:cubicBezTo>
                <a:cubicBezTo>
                  <a:pt x="1550" y="538"/>
                  <a:pt x="1550" y="538"/>
                  <a:pt x="1550" y="538"/>
                </a:cubicBezTo>
                <a:cubicBezTo>
                  <a:pt x="1548" y="537"/>
                  <a:pt x="1548" y="537"/>
                  <a:pt x="1548" y="537"/>
                </a:cubicBezTo>
                <a:cubicBezTo>
                  <a:pt x="1548" y="540"/>
                  <a:pt x="1548" y="540"/>
                  <a:pt x="1548" y="540"/>
                </a:cubicBezTo>
                <a:cubicBezTo>
                  <a:pt x="1546" y="540"/>
                  <a:pt x="1546" y="540"/>
                  <a:pt x="1546" y="540"/>
                </a:cubicBezTo>
                <a:cubicBezTo>
                  <a:pt x="1546" y="538"/>
                  <a:pt x="1546" y="538"/>
                  <a:pt x="1546" y="538"/>
                </a:cubicBezTo>
                <a:cubicBezTo>
                  <a:pt x="1543" y="538"/>
                  <a:pt x="1543" y="538"/>
                  <a:pt x="1543" y="538"/>
                </a:cubicBezTo>
                <a:cubicBezTo>
                  <a:pt x="1544" y="534"/>
                  <a:pt x="1544" y="534"/>
                  <a:pt x="1544" y="534"/>
                </a:cubicBezTo>
                <a:cubicBezTo>
                  <a:pt x="1545" y="536"/>
                  <a:pt x="1545" y="536"/>
                  <a:pt x="1545" y="536"/>
                </a:cubicBezTo>
                <a:cubicBezTo>
                  <a:pt x="1549" y="536"/>
                  <a:pt x="1549" y="536"/>
                  <a:pt x="1549" y="536"/>
                </a:cubicBezTo>
                <a:cubicBezTo>
                  <a:pt x="1549" y="534"/>
                  <a:pt x="1549" y="534"/>
                  <a:pt x="1549" y="534"/>
                </a:cubicBezTo>
                <a:cubicBezTo>
                  <a:pt x="1545" y="534"/>
                  <a:pt x="1545" y="534"/>
                  <a:pt x="1545" y="534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46" y="532"/>
                  <a:pt x="1546" y="532"/>
                  <a:pt x="1546" y="532"/>
                </a:cubicBezTo>
                <a:cubicBezTo>
                  <a:pt x="1555" y="528"/>
                  <a:pt x="1555" y="528"/>
                  <a:pt x="1555" y="528"/>
                </a:cubicBezTo>
                <a:cubicBezTo>
                  <a:pt x="1556" y="529"/>
                  <a:pt x="1556" y="529"/>
                  <a:pt x="1556" y="529"/>
                </a:cubicBezTo>
                <a:cubicBezTo>
                  <a:pt x="1561" y="525"/>
                  <a:pt x="1561" y="525"/>
                  <a:pt x="1561" y="525"/>
                </a:cubicBezTo>
                <a:cubicBezTo>
                  <a:pt x="1565" y="525"/>
                  <a:pt x="1565" y="525"/>
                  <a:pt x="1565" y="525"/>
                </a:cubicBezTo>
                <a:cubicBezTo>
                  <a:pt x="1564" y="525"/>
                  <a:pt x="1564" y="525"/>
                  <a:pt x="1564" y="525"/>
                </a:cubicBezTo>
                <a:cubicBezTo>
                  <a:pt x="1567" y="526"/>
                  <a:pt x="1567" y="526"/>
                  <a:pt x="1567" y="526"/>
                </a:cubicBezTo>
                <a:cubicBezTo>
                  <a:pt x="1571" y="525"/>
                  <a:pt x="1571" y="525"/>
                  <a:pt x="1571" y="525"/>
                </a:cubicBezTo>
                <a:cubicBezTo>
                  <a:pt x="1571" y="523"/>
                  <a:pt x="1571" y="523"/>
                  <a:pt x="1571" y="523"/>
                </a:cubicBezTo>
                <a:cubicBezTo>
                  <a:pt x="1573" y="523"/>
                  <a:pt x="1573" y="523"/>
                  <a:pt x="1573" y="523"/>
                </a:cubicBezTo>
                <a:cubicBezTo>
                  <a:pt x="1575" y="522"/>
                  <a:pt x="1575" y="522"/>
                  <a:pt x="1575" y="522"/>
                </a:cubicBezTo>
                <a:cubicBezTo>
                  <a:pt x="1573" y="521"/>
                  <a:pt x="1573" y="521"/>
                  <a:pt x="1573" y="521"/>
                </a:cubicBezTo>
                <a:cubicBezTo>
                  <a:pt x="1576" y="520"/>
                  <a:pt x="1576" y="520"/>
                  <a:pt x="1576" y="520"/>
                </a:cubicBezTo>
                <a:cubicBezTo>
                  <a:pt x="1578" y="516"/>
                  <a:pt x="1578" y="516"/>
                  <a:pt x="1578" y="516"/>
                </a:cubicBezTo>
                <a:cubicBezTo>
                  <a:pt x="1582" y="516"/>
                  <a:pt x="1582" y="516"/>
                  <a:pt x="1582" y="516"/>
                </a:cubicBezTo>
                <a:cubicBezTo>
                  <a:pt x="1584" y="514"/>
                  <a:pt x="1584" y="514"/>
                  <a:pt x="1584" y="514"/>
                </a:cubicBezTo>
                <a:cubicBezTo>
                  <a:pt x="1585" y="516"/>
                  <a:pt x="1585" y="516"/>
                  <a:pt x="1585" y="516"/>
                </a:cubicBezTo>
                <a:cubicBezTo>
                  <a:pt x="1586" y="515"/>
                  <a:pt x="1586" y="515"/>
                  <a:pt x="1586" y="515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20"/>
                  <a:pt x="1585" y="520"/>
                  <a:pt x="1585" y="520"/>
                </a:cubicBezTo>
                <a:cubicBezTo>
                  <a:pt x="1585" y="518"/>
                  <a:pt x="1579" y="522"/>
                  <a:pt x="1583" y="517"/>
                </a:cubicBezTo>
                <a:cubicBezTo>
                  <a:pt x="1582" y="520"/>
                  <a:pt x="1582" y="520"/>
                  <a:pt x="1582" y="520"/>
                </a:cubicBezTo>
                <a:cubicBezTo>
                  <a:pt x="1577" y="521"/>
                  <a:pt x="1577" y="521"/>
                  <a:pt x="1577" y="521"/>
                </a:cubicBezTo>
                <a:cubicBezTo>
                  <a:pt x="1578" y="525"/>
                  <a:pt x="1578" y="525"/>
                  <a:pt x="1578" y="525"/>
                </a:cubicBezTo>
                <a:cubicBezTo>
                  <a:pt x="1581" y="525"/>
                  <a:pt x="1581" y="525"/>
                  <a:pt x="1581" y="525"/>
                </a:cubicBezTo>
                <a:cubicBezTo>
                  <a:pt x="1581" y="523"/>
                  <a:pt x="1583" y="527"/>
                  <a:pt x="1582" y="523"/>
                </a:cubicBezTo>
                <a:cubicBezTo>
                  <a:pt x="1583" y="525"/>
                  <a:pt x="1583" y="525"/>
                  <a:pt x="1583" y="525"/>
                </a:cubicBezTo>
                <a:cubicBezTo>
                  <a:pt x="1584" y="524"/>
                  <a:pt x="1593" y="529"/>
                  <a:pt x="1590" y="522"/>
                </a:cubicBezTo>
                <a:cubicBezTo>
                  <a:pt x="1593" y="520"/>
                  <a:pt x="1593" y="520"/>
                  <a:pt x="1593" y="520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599" y="515"/>
                  <a:pt x="1599" y="515"/>
                  <a:pt x="1599" y="515"/>
                </a:cubicBezTo>
                <a:cubicBezTo>
                  <a:pt x="1601" y="515"/>
                  <a:pt x="1601" y="515"/>
                  <a:pt x="1601" y="515"/>
                </a:cubicBezTo>
                <a:cubicBezTo>
                  <a:pt x="1600" y="517"/>
                  <a:pt x="1600" y="517"/>
                  <a:pt x="1600" y="517"/>
                </a:cubicBezTo>
                <a:cubicBezTo>
                  <a:pt x="1600" y="519"/>
                  <a:pt x="1600" y="519"/>
                  <a:pt x="1600" y="519"/>
                </a:cubicBezTo>
                <a:cubicBezTo>
                  <a:pt x="1594" y="522"/>
                  <a:pt x="1594" y="522"/>
                  <a:pt x="1594" y="522"/>
                </a:cubicBezTo>
                <a:cubicBezTo>
                  <a:pt x="1592" y="522"/>
                  <a:pt x="1597" y="520"/>
                  <a:pt x="1591" y="521"/>
                </a:cubicBezTo>
                <a:cubicBezTo>
                  <a:pt x="1588" y="525"/>
                  <a:pt x="1588" y="525"/>
                  <a:pt x="1588" y="525"/>
                </a:cubicBezTo>
                <a:cubicBezTo>
                  <a:pt x="1583" y="527"/>
                  <a:pt x="1619" y="508"/>
                  <a:pt x="1572" y="534"/>
                </a:cubicBezTo>
                <a:cubicBezTo>
                  <a:pt x="1563" y="539"/>
                  <a:pt x="1563" y="539"/>
                  <a:pt x="1563" y="539"/>
                </a:cubicBezTo>
                <a:cubicBezTo>
                  <a:pt x="1562" y="537"/>
                  <a:pt x="1562" y="537"/>
                  <a:pt x="1562" y="537"/>
                </a:cubicBezTo>
                <a:cubicBezTo>
                  <a:pt x="1555" y="545"/>
                  <a:pt x="1555" y="545"/>
                  <a:pt x="1555" y="545"/>
                </a:cubicBezTo>
                <a:cubicBezTo>
                  <a:pt x="1552" y="546"/>
                  <a:pt x="1552" y="546"/>
                  <a:pt x="1552" y="546"/>
                </a:cubicBezTo>
                <a:cubicBezTo>
                  <a:pt x="1552" y="545"/>
                  <a:pt x="1552" y="545"/>
                  <a:pt x="1552" y="545"/>
                </a:cubicBezTo>
                <a:cubicBezTo>
                  <a:pt x="1543" y="549"/>
                  <a:pt x="1543" y="549"/>
                  <a:pt x="1543" y="549"/>
                </a:cubicBezTo>
                <a:cubicBezTo>
                  <a:pt x="1543" y="549"/>
                  <a:pt x="1546" y="550"/>
                  <a:pt x="1542" y="550"/>
                </a:cubicBezTo>
                <a:cubicBezTo>
                  <a:pt x="1544" y="553"/>
                  <a:pt x="1550" y="546"/>
                  <a:pt x="1561" y="547"/>
                </a:cubicBezTo>
                <a:cubicBezTo>
                  <a:pt x="1559" y="547"/>
                  <a:pt x="1559" y="545"/>
                  <a:pt x="1561" y="545"/>
                </a:cubicBezTo>
                <a:cubicBezTo>
                  <a:pt x="1561" y="546"/>
                  <a:pt x="1561" y="546"/>
                  <a:pt x="1561" y="546"/>
                </a:cubicBezTo>
                <a:cubicBezTo>
                  <a:pt x="1557" y="546"/>
                  <a:pt x="1564" y="551"/>
                  <a:pt x="1564" y="543"/>
                </a:cubicBezTo>
                <a:cubicBezTo>
                  <a:pt x="1564" y="544"/>
                  <a:pt x="1564" y="544"/>
                  <a:pt x="1564" y="544"/>
                </a:cubicBezTo>
                <a:cubicBezTo>
                  <a:pt x="1566" y="543"/>
                  <a:pt x="1566" y="543"/>
                  <a:pt x="1566" y="543"/>
                </a:cubicBezTo>
                <a:cubicBezTo>
                  <a:pt x="1572" y="542"/>
                  <a:pt x="1572" y="542"/>
                  <a:pt x="1572" y="542"/>
                </a:cubicBezTo>
                <a:cubicBezTo>
                  <a:pt x="1569" y="544"/>
                  <a:pt x="1569" y="544"/>
                  <a:pt x="1569" y="544"/>
                </a:cubicBezTo>
                <a:cubicBezTo>
                  <a:pt x="1577" y="546"/>
                  <a:pt x="1577" y="546"/>
                  <a:pt x="1577" y="546"/>
                </a:cubicBezTo>
                <a:cubicBezTo>
                  <a:pt x="1578" y="545"/>
                  <a:pt x="1578" y="545"/>
                  <a:pt x="1578" y="545"/>
                </a:cubicBezTo>
                <a:cubicBezTo>
                  <a:pt x="1578" y="547"/>
                  <a:pt x="1578" y="547"/>
                  <a:pt x="1578" y="547"/>
                </a:cubicBezTo>
                <a:cubicBezTo>
                  <a:pt x="1579" y="547"/>
                  <a:pt x="1580" y="549"/>
                  <a:pt x="1581" y="547"/>
                </a:cubicBezTo>
                <a:cubicBezTo>
                  <a:pt x="1581" y="545"/>
                  <a:pt x="1581" y="545"/>
                  <a:pt x="1581" y="545"/>
                </a:cubicBezTo>
                <a:cubicBezTo>
                  <a:pt x="1584" y="543"/>
                  <a:pt x="1584" y="543"/>
                  <a:pt x="1584" y="543"/>
                </a:cubicBezTo>
                <a:cubicBezTo>
                  <a:pt x="1583" y="546"/>
                  <a:pt x="1583" y="546"/>
                  <a:pt x="1583" y="546"/>
                </a:cubicBezTo>
                <a:cubicBezTo>
                  <a:pt x="1588" y="546"/>
                  <a:pt x="1588" y="546"/>
                  <a:pt x="1588" y="546"/>
                </a:cubicBezTo>
                <a:cubicBezTo>
                  <a:pt x="1590" y="543"/>
                  <a:pt x="1590" y="543"/>
                  <a:pt x="1590" y="543"/>
                </a:cubicBezTo>
                <a:cubicBezTo>
                  <a:pt x="1591" y="543"/>
                  <a:pt x="1592" y="543"/>
                  <a:pt x="1593" y="543"/>
                </a:cubicBezTo>
                <a:cubicBezTo>
                  <a:pt x="1589" y="542"/>
                  <a:pt x="1589" y="542"/>
                  <a:pt x="1589" y="542"/>
                </a:cubicBezTo>
                <a:cubicBezTo>
                  <a:pt x="1588" y="542"/>
                  <a:pt x="1588" y="542"/>
                  <a:pt x="1588" y="542"/>
                </a:cubicBezTo>
                <a:cubicBezTo>
                  <a:pt x="1589" y="541"/>
                  <a:pt x="1589" y="541"/>
                  <a:pt x="1589" y="541"/>
                </a:cubicBezTo>
                <a:cubicBezTo>
                  <a:pt x="1587" y="540"/>
                  <a:pt x="1587" y="540"/>
                  <a:pt x="1587" y="540"/>
                </a:cubicBezTo>
                <a:cubicBezTo>
                  <a:pt x="1587" y="536"/>
                  <a:pt x="1587" y="536"/>
                  <a:pt x="1587" y="536"/>
                </a:cubicBezTo>
                <a:cubicBezTo>
                  <a:pt x="1590" y="537"/>
                  <a:pt x="1590" y="537"/>
                  <a:pt x="1590" y="537"/>
                </a:cubicBezTo>
                <a:cubicBezTo>
                  <a:pt x="1590" y="540"/>
                  <a:pt x="1590" y="540"/>
                  <a:pt x="1590" y="540"/>
                </a:cubicBezTo>
                <a:cubicBezTo>
                  <a:pt x="1594" y="539"/>
                  <a:pt x="1594" y="539"/>
                  <a:pt x="1594" y="539"/>
                </a:cubicBezTo>
                <a:cubicBezTo>
                  <a:pt x="1594" y="535"/>
                  <a:pt x="1594" y="535"/>
                  <a:pt x="1594" y="535"/>
                </a:cubicBezTo>
                <a:cubicBezTo>
                  <a:pt x="1597" y="535"/>
                  <a:pt x="1598" y="532"/>
                  <a:pt x="1601" y="535"/>
                </a:cubicBezTo>
                <a:cubicBezTo>
                  <a:pt x="1603" y="535"/>
                  <a:pt x="1604" y="531"/>
                  <a:pt x="1605" y="535"/>
                </a:cubicBezTo>
                <a:cubicBezTo>
                  <a:pt x="1603" y="538"/>
                  <a:pt x="1603" y="538"/>
                  <a:pt x="1603" y="538"/>
                </a:cubicBezTo>
                <a:cubicBezTo>
                  <a:pt x="1605" y="539"/>
                  <a:pt x="1605" y="539"/>
                  <a:pt x="1605" y="539"/>
                </a:cubicBezTo>
                <a:cubicBezTo>
                  <a:pt x="1614" y="535"/>
                  <a:pt x="1614" y="535"/>
                  <a:pt x="1614" y="535"/>
                </a:cubicBezTo>
                <a:cubicBezTo>
                  <a:pt x="1614" y="533"/>
                  <a:pt x="1614" y="533"/>
                  <a:pt x="1614" y="533"/>
                </a:cubicBezTo>
                <a:cubicBezTo>
                  <a:pt x="1623" y="531"/>
                  <a:pt x="1623" y="531"/>
                  <a:pt x="1623" y="531"/>
                </a:cubicBezTo>
                <a:cubicBezTo>
                  <a:pt x="1631" y="527"/>
                  <a:pt x="1631" y="527"/>
                  <a:pt x="1631" y="527"/>
                </a:cubicBezTo>
                <a:cubicBezTo>
                  <a:pt x="1636" y="527"/>
                  <a:pt x="1636" y="527"/>
                  <a:pt x="1636" y="527"/>
                </a:cubicBezTo>
                <a:cubicBezTo>
                  <a:pt x="1636" y="524"/>
                  <a:pt x="1636" y="524"/>
                  <a:pt x="1636" y="524"/>
                </a:cubicBezTo>
                <a:cubicBezTo>
                  <a:pt x="1640" y="524"/>
                  <a:pt x="1640" y="524"/>
                  <a:pt x="1640" y="524"/>
                </a:cubicBezTo>
                <a:cubicBezTo>
                  <a:pt x="1640" y="523"/>
                  <a:pt x="1639" y="523"/>
                  <a:pt x="1640" y="522"/>
                </a:cubicBezTo>
                <a:cubicBezTo>
                  <a:pt x="1641" y="524"/>
                  <a:pt x="1641" y="524"/>
                  <a:pt x="1641" y="524"/>
                </a:cubicBezTo>
                <a:cubicBezTo>
                  <a:pt x="1642" y="522"/>
                  <a:pt x="1644" y="524"/>
                  <a:pt x="1646" y="523"/>
                </a:cubicBezTo>
                <a:cubicBezTo>
                  <a:pt x="1647" y="524"/>
                  <a:pt x="1647" y="524"/>
                  <a:pt x="1647" y="524"/>
                </a:cubicBezTo>
                <a:cubicBezTo>
                  <a:pt x="1643" y="525"/>
                  <a:pt x="1643" y="525"/>
                  <a:pt x="1643" y="525"/>
                </a:cubicBezTo>
                <a:cubicBezTo>
                  <a:pt x="1647" y="522"/>
                  <a:pt x="1640" y="522"/>
                  <a:pt x="1636" y="528"/>
                </a:cubicBezTo>
                <a:cubicBezTo>
                  <a:pt x="1634" y="528"/>
                  <a:pt x="1631" y="528"/>
                  <a:pt x="1631" y="530"/>
                </a:cubicBezTo>
                <a:cubicBezTo>
                  <a:pt x="1631" y="531"/>
                  <a:pt x="1631" y="531"/>
                  <a:pt x="1631" y="531"/>
                </a:cubicBezTo>
                <a:cubicBezTo>
                  <a:pt x="1635" y="532"/>
                  <a:pt x="1635" y="532"/>
                  <a:pt x="1635" y="532"/>
                </a:cubicBezTo>
                <a:cubicBezTo>
                  <a:pt x="1639" y="531"/>
                  <a:pt x="1639" y="531"/>
                  <a:pt x="1639" y="531"/>
                </a:cubicBezTo>
                <a:cubicBezTo>
                  <a:pt x="1640" y="528"/>
                  <a:pt x="1640" y="528"/>
                  <a:pt x="1640" y="528"/>
                </a:cubicBezTo>
                <a:cubicBezTo>
                  <a:pt x="1644" y="528"/>
                  <a:pt x="1644" y="528"/>
                  <a:pt x="1644" y="528"/>
                </a:cubicBezTo>
                <a:cubicBezTo>
                  <a:pt x="1645" y="528"/>
                  <a:pt x="1640" y="528"/>
                  <a:pt x="1646" y="527"/>
                </a:cubicBezTo>
                <a:cubicBezTo>
                  <a:pt x="1640" y="532"/>
                  <a:pt x="1640" y="532"/>
                  <a:pt x="1640" y="532"/>
                </a:cubicBezTo>
                <a:cubicBezTo>
                  <a:pt x="1649" y="529"/>
                  <a:pt x="1649" y="529"/>
                  <a:pt x="1649" y="529"/>
                </a:cubicBezTo>
                <a:cubicBezTo>
                  <a:pt x="1650" y="529"/>
                  <a:pt x="1642" y="531"/>
                  <a:pt x="1653" y="529"/>
                </a:cubicBezTo>
                <a:cubicBezTo>
                  <a:pt x="1654" y="525"/>
                  <a:pt x="1632" y="538"/>
                  <a:pt x="1660" y="522"/>
                </a:cubicBezTo>
                <a:cubicBezTo>
                  <a:pt x="1661" y="522"/>
                  <a:pt x="1661" y="522"/>
                  <a:pt x="1661" y="522"/>
                </a:cubicBezTo>
                <a:cubicBezTo>
                  <a:pt x="1664" y="520"/>
                  <a:pt x="1664" y="520"/>
                  <a:pt x="1664" y="520"/>
                </a:cubicBezTo>
                <a:cubicBezTo>
                  <a:pt x="1660" y="517"/>
                  <a:pt x="1660" y="517"/>
                  <a:pt x="1660" y="517"/>
                </a:cubicBezTo>
                <a:cubicBezTo>
                  <a:pt x="1657" y="516"/>
                  <a:pt x="1659" y="522"/>
                  <a:pt x="1655" y="517"/>
                </a:cubicBezTo>
                <a:cubicBezTo>
                  <a:pt x="1654" y="518"/>
                  <a:pt x="1654" y="518"/>
                  <a:pt x="1654" y="518"/>
                </a:cubicBezTo>
                <a:cubicBezTo>
                  <a:pt x="1653" y="517"/>
                  <a:pt x="1653" y="517"/>
                  <a:pt x="1653" y="517"/>
                </a:cubicBezTo>
                <a:cubicBezTo>
                  <a:pt x="1655" y="515"/>
                  <a:pt x="1655" y="515"/>
                  <a:pt x="1655" y="515"/>
                </a:cubicBezTo>
                <a:cubicBezTo>
                  <a:pt x="1655" y="514"/>
                  <a:pt x="1655" y="514"/>
                  <a:pt x="1655" y="514"/>
                </a:cubicBezTo>
                <a:cubicBezTo>
                  <a:pt x="1657" y="511"/>
                  <a:pt x="1657" y="511"/>
                  <a:pt x="1657" y="511"/>
                </a:cubicBezTo>
                <a:cubicBezTo>
                  <a:pt x="1659" y="512"/>
                  <a:pt x="1659" y="512"/>
                  <a:pt x="1659" y="512"/>
                </a:cubicBezTo>
                <a:cubicBezTo>
                  <a:pt x="1659" y="513"/>
                  <a:pt x="1654" y="509"/>
                  <a:pt x="1658" y="515"/>
                </a:cubicBezTo>
                <a:cubicBezTo>
                  <a:pt x="1660" y="513"/>
                  <a:pt x="1660" y="513"/>
                  <a:pt x="1660" y="513"/>
                </a:cubicBezTo>
                <a:cubicBezTo>
                  <a:pt x="1660" y="515"/>
                  <a:pt x="1660" y="515"/>
                  <a:pt x="1660" y="515"/>
                </a:cubicBezTo>
                <a:cubicBezTo>
                  <a:pt x="1664" y="516"/>
                  <a:pt x="1664" y="516"/>
                  <a:pt x="1664" y="516"/>
                </a:cubicBezTo>
                <a:cubicBezTo>
                  <a:pt x="1667" y="515"/>
                  <a:pt x="1667" y="515"/>
                  <a:pt x="1667" y="515"/>
                </a:cubicBezTo>
                <a:cubicBezTo>
                  <a:pt x="1668" y="517"/>
                  <a:pt x="1668" y="517"/>
                  <a:pt x="1668" y="517"/>
                </a:cubicBezTo>
                <a:cubicBezTo>
                  <a:pt x="1673" y="514"/>
                  <a:pt x="1673" y="514"/>
                  <a:pt x="1673" y="514"/>
                </a:cubicBezTo>
                <a:cubicBezTo>
                  <a:pt x="1672" y="511"/>
                  <a:pt x="1672" y="511"/>
                  <a:pt x="1672" y="511"/>
                </a:cubicBezTo>
                <a:cubicBezTo>
                  <a:pt x="1674" y="509"/>
                  <a:pt x="1674" y="509"/>
                  <a:pt x="1674" y="509"/>
                </a:cubicBezTo>
                <a:cubicBezTo>
                  <a:pt x="1677" y="510"/>
                  <a:pt x="1677" y="510"/>
                  <a:pt x="1677" y="510"/>
                </a:cubicBezTo>
                <a:cubicBezTo>
                  <a:pt x="1679" y="507"/>
                  <a:pt x="1679" y="507"/>
                  <a:pt x="1679" y="507"/>
                </a:cubicBezTo>
                <a:cubicBezTo>
                  <a:pt x="1681" y="507"/>
                  <a:pt x="1681" y="507"/>
                  <a:pt x="1681" y="507"/>
                </a:cubicBezTo>
                <a:cubicBezTo>
                  <a:pt x="1681" y="512"/>
                  <a:pt x="1681" y="512"/>
                  <a:pt x="1681" y="512"/>
                </a:cubicBezTo>
                <a:cubicBezTo>
                  <a:pt x="1678" y="513"/>
                  <a:pt x="1678" y="513"/>
                  <a:pt x="1678" y="513"/>
                </a:cubicBezTo>
                <a:cubicBezTo>
                  <a:pt x="1679" y="514"/>
                  <a:pt x="1679" y="514"/>
                  <a:pt x="1679" y="514"/>
                </a:cubicBezTo>
                <a:cubicBezTo>
                  <a:pt x="1677" y="516"/>
                  <a:pt x="1677" y="516"/>
                  <a:pt x="1677" y="516"/>
                </a:cubicBezTo>
                <a:cubicBezTo>
                  <a:pt x="1678" y="519"/>
                  <a:pt x="1678" y="519"/>
                  <a:pt x="1678" y="519"/>
                </a:cubicBezTo>
                <a:cubicBezTo>
                  <a:pt x="1673" y="519"/>
                  <a:pt x="1673" y="519"/>
                  <a:pt x="1673" y="519"/>
                </a:cubicBezTo>
                <a:cubicBezTo>
                  <a:pt x="1672" y="519"/>
                  <a:pt x="1672" y="520"/>
                  <a:pt x="1675" y="521"/>
                </a:cubicBezTo>
                <a:cubicBezTo>
                  <a:pt x="1668" y="520"/>
                  <a:pt x="1668" y="520"/>
                  <a:pt x="1668" y="520"/>
                </a:cubicBezTo>
                <a:cubicBezTo>
                  <a:pt x="1670" y="522"/>
                  <a:pt x="1670" y="522"/>
                  <a:pt x="1670" y="522"/>
                </a:cubicBezTo>
                <a:cubicBezTo>
                  <a:pt x="1668" y="520"/>
                  <a:pt x="1666" y="527"/>
                  <a:pt x="1665" y="521"/>
                </a:cubicBezTo>
                <a:cubicBezTo>
                  <a:pt x="1657" y="528"/>
                  <a:pt x="1657" y="528"/>
                  <a:pt x="1657" y="528"/>
                </a:cubicBezTo>
                <a:cubicBezTo>
                  <a:pt x="1659" y="529"/>
                  <a:pt x="1659" y="529"/>
                  <a:pt x="1659" y="529"/>
                </a:cubicBezTo>
                <a:cubicBezTo>
                  <a:pt x="1667" y="527"/>
                  <a:pt x="1667" y="527"/>
                  <a:pt x="1667" y="527"/>
                </a:cubicBezTo>
                <a:cubicBezTo>
                  <a:pt x="1672" y="529"/>
                  <a:pt x="1672" y="529"/>
                  <a:pt x="1672" y="529"/>
                </a:cubicBezTo>
                <a:cubicBezTo>
                  <a:pt x="1679" y="527"/>
                  <a:pt x="1679" y="527"/>
                  <a:pt x="1679" y="527"/>
                </a:cubicBezTo>
                <a:cubicBezTo>
                  <a:pt x="1716" y="525"/>
                  <a:pt x="1716" y="525"/>
                  <a:pt x="1716" y="525"/>
                </a:cubicBezTo>
                <a:cubicBezTo>
                  <a:pt x="1721" y="525"/>
                  <a:pt x="1721" y="525"/>
                  <a:pt x="1721" y="525"/>
                </a:cubicBezTo>
                <a:cubicBezTo>
                  <a:pt x="1722" y="526"/>
                  <a:pt x="1722" y="526"/>
                  <a:pt x="1722" y="526"/>
                </a:cubicBezTo>
                <a:cubicBezTo>
                  <a:pt x="1714" y="528"/>
                  <a:pt x="1714" y="528"/>
                  <a:pt x="1714" y="528"/>
                </a:cubicBezTo>
                <a:cubicBezTo>
                  <a:pt x="1752" y="530"/>
                  <a:pt x="1752" y="530"/>
                  <a:pt x="1752" y="530"/>
                </a:cubicBezTo>
                <a:cubicBezTo>
                  <a:pt x="1771" y="528"/>
                  <a:pt x="1771" y="528"/>
                  <a:pt x="1771" y="528"/>
                </a:cubicBezTo>
                <a:cubicBezTo>
                  <a:pt x="1770" y="529"/>
                  <a:pt x="1770" y="529"/>
                  <a:pt x="1770" y="529"/>
                </a:cubicBezTo>
                <a:cubicBezTo>
                  <a:pt x="1771" y="531"/>
                  <a:pt x="1771" y="531"/>
                  <a:pt x="1771" y="531"/>
                </a:cubicBezTo>
                <a:cubicBezTo>
                  <a:pt x="1756" y="532"/>
                  <a:pt x="1756" y="532"/>
                  <a:pt x="1756" y="532"/>
                </a:cubicBezTo>
                <a:cubicBezTo>
                  <a:pt x="1757" y="536"/>
                  <a:pt x="1757" y="536"/>
                  <a:pt x="1757" y="536"/>
                </a:cubicBezTo>
                <a:cubicBezTo>
                  <a:pt x="1757" y="539"/>
                  <a:pt x="1757" y="539"/>
                  <a:pt x="1757" y="539"/>
                </a:cubicBezTo>
                <a:cubicBezTo>
                  <a:pt x="1756" y="539"/>
                  <a:pt x="1756" y="539"/>
                  <a:pt x="1756" y="539"/>
                </a:cubicBezTo>
                <a:cubicBezTo>
                  <a:pt x="1755" y="540"/>
                  <a:pt x="1755" y="540"/>
                  <a:pt x="1755" y="540"/>
                </a:cubicBezTo>
                <a:cubicBezTo>
                  <a:pt x="1757" y="541"/>
                  <a:pt x="1757" y="541"/>
                  <a:pt x="1757" y="541"/>
                </a:cubicBezTo>
                <a:cubicBezTo>
                  <a:pt x="1753" y="542"/>
                  <a:pt x="1753" y="542"/>
                  <a:pt x="1753" y="542"/>
                </a:cubicBezTo>
                <a:cubicBezTo>
                  <a:pt x="1751" y="540"/>
                  <a:pt x="1751" y="540"/>
                  <a:pt x="1751" y="540"/>
                </a:cubicBezTo>
                <a:cubicBezTo>
                  <a:pt x="1749" y="542"/>
                  <a:pt x="1749" y="542"/>
                  <a:pt x="1749" y="542"/>
                </a:cubicBezTo>
                <a:cubicBezTo>
                  <a:pt x="1744" y="542"/>
                  <a:pt x="1744" y="542"/>
                  <a:pt x="1744" y="542"/>
                </a:cubicBezTo>
                <a:cubicBezTo>
                  <a:pt x="1741" y="544"/>
                  <a:pt x="1741" y="544"/>
                  <a:pt x="1741" y="544"/>
                </a:cubicBezTo>
                <a:cubicBezTo>
                  <a:pt x="1742" y="543"/>
                  <a:pt x="1742" y="543"/>
                  <a:pt x="1742" y="543"/>
                </a:cubicBezTo>
                <a:cubicBezTo>
                  <a:pt x="1735" y="544"/>
                  <a:pt x="1735" y="544"/>
                  <a:pt x="1735" y="544"/>
                </a:cubicBezTo>
                <a:cubicBezTo>
                  <a:pt x="1732" y="546"/>
                  <a:pt x="1754" y="540"/>
                  <a:pt x="1728" y="547"/>
                </a:cubicBezTo>
                <a:cubicBezTo>
                  <a:pt x="1726" y="546"/>
                  <a:pt x="1726" y="546"/>
                  <a:pt x="1726" y="546"/>
                </a:cubicBezTo>
                <a:cubicBezTo>
                  <a:pt x="1725" y="546"/>
                  <a:pt x="1729" y="549"/>
                  <a:pt x="1724" y="547"/>
                </a:cubicBezTo>
                <a:cubicBezTo>
                  <a:pt x="1724" y="549"/>
                  <a:pt x="1724" y="549"/>
                  <a:pt x="1724" y="549"/>
                </a:cubicBezTo>
                <a:cubicBezTo>
                  <a:pt x="1721" y="550"/>
                  <a:pt x="1721" y="550"/>
                  <a:pt x="1721" y="550"/>
                </a:cubicBezTo>
                <a:cubicBezTo>
                  <a:pt x="1710" y="552"/>
                  <a:pt x="1710" y="552"/>
                  <a:pt x="1710" y="552"/>
                </a:cubicBezTo>
                <a:cubicBezTo>
                  <a:pt x="1706" y="554"/>
                  <a:pt x="1706" y="554"/>
                  <a:pt x="1706" y="554"/>
                </a:cubicBezTo>
                <a:cubicBezTo>
                  <a:pt x="1704" y="553"/>
                  <a:pt x="1704" y="553"/>
                  <a:pt x="1704" y="553"/>
                </a:cubicBezTo>
                <a:cubicBezTo>
                  <a:pt x="1700" y="553"/>
                  <a:pt x="1700" y="553"/>
                  <a:pt x="1700" y="553"/>
                </a:cubicBezTo>
                <a:cubicBezTo>
                  <a:pt x="1700" y="551"/>
                  <a:pt x="1697" y="554"/>
                  <a:pt x="1698" y="551"/>
                </a:cubicBezTo>
                <a:cubicBezTo>
                  <a:pt x="1695" y="555"/>
                  <a:pt x="1695" y="555"/>
                  <a:pt x="1695" y="555"/>
                </a:cubicBezTo>
                <a:cubicBezTo>
                  <a:pt x="1691" y="558"/>
                  <a:pt x="1691" y="558"/>
                  <a:pt x="1691" y="558"/>
                </a:cubicBezTo>
                <a:cubicBezTo>
                  <a:pt x="1691" y="557"/>
                  <a:pt x="1691" y="557"/>
                  <a:pt x="1691" y="557"/>
                </a:cubicBezTo>
                <a:cubicBezTo>
                  <a:pt x="1684" y="560"/>
                  <a:pt x="1684" y="560"/>
                  <a:pt x="1684" y="560"/>
                </a:cubicBezTo>
                <a:cubicBezTo>
                  <a:pt x="1683" y="561"/>
                  <a:pt x="1683" y="561"/>
                  <a:pt x="1683" y="561"/>
                </a:cubicBezTo>
                <a:cubicBezTo>
                  <a:pt x="1686" y="563"/>
                  <a:pt x="1686" y="563"/>
                  <a:pt x="1686" y="563"/>
                </a:cubicBezTo>
                <a:cubicBezTo>
                  <a:pt x="1708" y="558"/>
                  <a:pt x="1708" y="558"/>
                  <a:pt x="1708" y="558"/>
                </a:cubicBezTo>
                <a:cubicBezTo>
                  <a:pt x="1716" y="556"/>
                  <a:pt x="1716" y="556"/>
                  <a:pt x="1716" y="556"/>
                </a:cubicBezTo>
                <a:cubicBezTo>
                  <a:pt x="1730" y="557"/>
                  <a:pt x="1730" y="557"/>
                  <a:pt x="1730" y="557"/>
                </a:cubicBezTo>
                <a:cubicBezTo>
                  <a:pt x="1732" y="556"/>
                  <a:pt x="1732" y="556"/>
                  <a:pt x="1732" y="556"/>
                </a:cubicBezTo>
                <a:cubicBezTo>
                  <a:pt x="1736" y="557"/>
                  <a:pt x="1736" y="557"/>
                  <a:pt x="1736" y="557"/>
                </a:cubicBezTo>
                <a:cubicBezTo>
                  <a:pt x="1736" y="560"/>
                  <a:pt x="1736" y="560"/>
                  <a:pt x="1736" y="560"/>
                </a:cubicBezTo>
                <a:cubicBezTo>
                  <a:pt x="1732" y="562"/>
                  <a:pt x="1732" y="562"/>
                  <a:pt x="1732" y="562"/>
                </a:cubicBezTo>
                <a:cubicBezTo>
                  <a:pt x="1725" y="562"/>
                  <a:pt x="1725" y="562"/>
                  <a:pt x="1725" y="562"/>
                </a:cubicBezTo>
                <a:cubicBezTo>
                  <a:pt x="1724" y="561"/>
                  <a:pt x="1724" y="561"/>
                  <a:pt x="1724" y="561"/>
                </a:cubicBezTo>
                <a:cubicBezTo>
                  <a:pt x="1714" y="564"/>
                  <a:pt x="1714" y="564"/>
                  <a:pt x="1714" y="564"/>
                </a:cubicBezTo>
                <a:cubicBezTo>
                  <a:pt x="1708" y="563"/>
                  <a:pt x="1708" y="563"/>
                  <a:pt x="1708" y="563"/>
                </a:cubicBezTo>
                <a:cubicBezTo>
                  <a:pt x="1700" y="564"/>
                  <a:pt x="1700" y="564"/>
                  <a:pt x="1700" y="564"/>
                </a:cubicBezTo>
                <a:cubicBezTo>
                  <a:pt x="1701" y="564"/>
                  <a:pt x="1701" y="564"/>
                  <a:pt x="1701" y="564"/>
                </a:cubicBezTo>
                <a:cubicBezTo>
                  <a:pt x="1698" y="568"/>
                  <a:pt x="1698" y="568"/>
                  <a:pt x="1698" y="568"/>
                </a:cubicBezTo>
                <a:cubicBezTo>
                  <a:pt x="1697" y="566"/>
                  <a:pt x="1697" y="566"/>
                  <a:pt x="1697" y="566"/>
                </a:cubicBezTo>
                <a:cubicBezTo>
                  <a:pt x="1694" y="567"/>
                  <a:pt x="1694" y="567"/>
                  <a:pt x="1694" y="567"/>
                </a:cubicBezTo>
                <a:cubicBezTo>
                  <a:pt x="1695" y="568"/>
                  <a:pt x="1693" y="566"/>
                  <a:pt x="1693" y="569"/>
                </a:cubicBezTo>
                <a:cubicBezTo>
                  <a:pt x="1709" y="567"/>
                  <a:pt x="1709" y="567"/>
                  <a:pt x="1709" y="567"/>
                </a:cubicBezTo>
                <a:cubicBezTo>
                  <a:pt x="1708" y="568"/>
                  <a:pt x="1708" y="568"/>
                  <a:pt x="1708" y="568"/>
                </a:cubicBezTo>
                <a:cubicBezTo>
                  <a:pt x="1709" y="569"/>
                  <a:pt x="1709" y="569"/>
                  <a:pt x="1709" y="569"/>
                </a:cubicBezTo>
                <a:cubicBezTo>
                  <a:pt x="1706" y="568"/>
                  <a:pt x="1706" y="568"/>
                  <a:pt x="1706" y="568"/>
                </a:cubicBezTo>
                <a:cubicBezTo>
                  <a:pt x="1704" y="571"/>
                  <a:pt x="1704" y="571"/>
                  <a:pt x="1704" y="571"/>
                </a:cubicBezTo>
                <a:cubicBezTo>
                  <a:pt x="1707" y="576"/>
                  <a:pt x="1707" y="576"/>
                  <a:pt x="1707" y="576"/>
                </a:cubicBezTo>
                <a:cubicBezTo>
                  <a:pt x="1714" y="575"/>
                  <a:pt x="1714" y="575"/>
                  <a:pt x="1714" y="575"/>
                </a:cubicBezTo>
                <a:cubicBezTo>
                  <a:pt x="1715" y="573"/>
                  <a:pt x="1715" y="573"/>
                  <a:pt x="1715" y="573"/>
                </a:cubicBezTo>
                <a:cubicBezTo>
                  <a:pt x="1720" y="573"/>
                  <a:pt x="1720" y="573"/>
                  <a:pt x="1720" y="573"/>
                </a:cubicBezTo>
                <a:cubicBezTo>
                  <a:pt x="1720" y="572"/>
                  <a:pt x="1720" y="572"/>
                  <a:pt x="1720" y="572"/>
                </a:cubicBezTo>
                <a:cubicBezTo>
                  <a:pt x="1720" y="574"/>
                  <a:pt x="1720" y="574"/>
                  <a:pt x="1720" y="574"/>
                </a:cubicBezTo>
                <a:cubicBezTo>
                  <a:pt x="1724" y="574"/>
                  <a:pt x="1724" y="574"/>
                  <a:pt x="1724" y="574"/>
                </a:cubicBezTo>
                <a:cubicBezTo>
                  <a:pt x="1724" y="575"/>
                  <a:pt x="1724" y="575"/>
                  <a:pt x="1724" y="575"/>
                </a:cubicBezTo>
                <a:cubicBezTo>
                  <a:pt x="1710" y="578"/>
                  <a:pt x="1710" y="578"/>
                  <a:pt x="1710" y="578"/>
                </a:cubicBezTo>
                <a:cubicBezTo>
                  <a:pt x="1710" y="579"/>
                  <a:pt x="1719" y="574"/>
                  <a:pt x="1707" y="580"/>
                </a:cubicBezTo>
                <a:cubicBezTo>
                  <a:pt x="1702" y="580"/>
                  <a:pt x="1702" y="580"/>
                  <a:pt x="1702" y="580"/>
                </a:cubicBezTo>
                <a:cubicBezTo>
                  <a:pt x="1701" y="577"/>
                  <a:pt x="1701" y="577"/>
                  <a:pt x="1701" y="577"/>
                </a:cubicBezTo>
                <a:cubicBezTo>
                  <a:pt x="1693" y="581"/>
                  <a:pt x="1693" y="581"/>
                  <a:pt x="1693" y="581"/>
                </a:cubicBezTo>
                <a:cubicBezTo>
                  <a:pt x="1687" y="581"/>
                  <a:pt x="1687" y="581"/>
                  <a:pt x="1687" y="581"/>
                </a:cubicBezTo>
                <a:cubicBezTo>
                  <a:pt x="1679" y="585"/>
                  <a:pt x="1679" y="585"/>
                  <a:pt x="1679" y="585"/>
                </a:cubicBezTo>
                <a:cubicBezTo>
                  <a:pt x="1678" y="586"/>
                  <a:pt x="1678" y="586"/>
                  <a:pt x="1678" y="586"/>
                </a:cubicBezTo>
                <a:cubicBezTo>
                  <a:pt x="1680" y="584"/>
                  <a:pt x="1680" y="584"/>
                  <a:pt x="1680" y="584"/>
                </a:cubicBezTo>
                <a:cubicBezTo>
                  <a:pt x="1677" y="579"/>
                  <a:pt x="1677" y="579"/>
                  <a:pt x="1677" y="579"/>
                </a:cubicBezTo>
                <a:cubicBezTo>
                  <a:pt x="1682" y="579"/>
                  <a:pt x="1682" y="579"/>
                  <a:pt x="1682" y="579"/>
                </a:cubicBezTo>
                <a:cubicBezTo>
                  <a:pt x="1679" y="577"/>
                  <a:pt x="1679" y="577"/>
                  <a:pt x="1679" y="577"/>
                </a:cubicBezTo>
                <a:cubicBezTo>
                  <a:pt x="1672" y="578"/>
                  <a:pt x="1672" y="578"/>
                  <a:pt x="1672" y="578"/>
                </a:cubicBezTo>
                <a:cubicBezTo>
                  <a:pt x="1669" y="574"/>
                  <a:pt x="1669" y="574"/>
                  <a:pt x="1669" y="574"/>
                </a:cubicBezTo>
                <a:cubicBezTo>
                  <a:pt x="1667" y="579"/>
                  <a:pt x="1667" y="579"/>
                  <a:pt x="1667" y="579"/>
                </a:cubicBezTo>
                <a:cubicBezTo>
                  <a:pt x="1656" y="581"/>
                  <a:pt x="1656" y="581"/>
                  <a:pt x="1656" y="581"/>
                </a:cubicBezTo>
                <a:cubicBezTo>
                  <a:pt x="1655" y="581"/>
                  <a:pt x="1654" y="581"/>
                  <a:pt x="1653" y="582"/>
                </a:cubicBezTo>
                <a:cubicBezTo>
                  <a:pt x="1646" y="583"/>
                  <a:pt x="1646" y="583"/>
                  <a:pt x="1646" y="583"/>
                </a:cubicBezTo>
                <a:cubicBezTo>
                  <a:pt x="1641" y="583"/>
                  <a:pt x="1641" y="583"/>
                  <a:pt x="1641" y="583"/>
                </a:cubicBezTo>
                <a:cubicBezTo>
                  <a:pt x="1641" y="583"/>
                  <a:pt x="1639" y="585"/>
                  <a:pt x="1641" y="581"/>
                </a:cubicBezTo>
                <a:cubicBezTo>
                  <a:pt x="1633" y="585"/>
                  <a:pt x="1633" y="585"/>
                  <a:pt x="1633" y="585"/>
                </a:cubicBezTo>
                <a:cubicBezTo>
                  <a:pt x="1631" y="583"/>
                  <a:pt x="1631" y="583"/>
                  <a:pt x="1631" y="583"/>
                </a:cubicBezTo>
                <a:cubicBezTo>
                  <a:pt x="1628" y="587"/>
                  <a:pt x="1628" y="587"/>
                  <a:pt x="1628" y="587"/>
                </a:cubicBezTo>
                <a:cubicBezTo>
                  <a:pt x="1627" y="586"/>
                  <a:pt x="1627" y="586"/>
                  <a:pt x="1627" y="586"/>
                </a:cubicBezTo>
                <a:cubicBezTo>
                  <a:pt x="1626" y="591"/>
                  <a:pt x="1627" y="583"/>
                  <a:pt x="1622" y="587"/>
                </a:cubicBezTo>
                <a:cubicBezTo>
                  <a:pt x="1625" y="588"/>
                  <a:pt x="1625" y="588"/>
                  <a:pt x="1625" y="588"/>
                </a:cubicBezTo>
                <a:cubicBezTo>
                  <a:pt x="1628" y="590"/>
                  <a:pt x="1628" y="590"/>
                  <a:pt x="1628" y="590"/>
                </a:cubicBezTo>
                <a:cubicBezTo>
                  <a:pt x="1625" y="592"/>
                  <a:pt x="1625" y="592"/>
                  <a:pt x="1625" y="592"/>
                </a:cubicBezTo>
                <a:cubicBezTo>
                  <a:pt x="1631" y="593"/>
                  <a:pt x="1631" y="593"/>
                  <a:pt x="1631" y="593"/>
                </a:cubicBezTo>
                <a:cubicBezTo>
                  <a:pt x="1635" y="593"/>
                  <a:pt x="1635" y="593"/>
                  <a:pt x="1635" y="593"/>
                </a:cubicBezTo>
                <a:cubicBezTo>
                  <a:pt x="1639" y="590"/>
                  <a:pt x="1639" y="590"/>
                  <a:pt x="1639" y="590"/>
                </a:cubicBezTo>
                <a:cubicBezTo>
                  <a:pt x="1652" y="587"/>
                  <a:pt x="1652" y="587"/>
                  <a:pt x="1652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53" y="587"/>
                  <a:pt x="1653" y="587"/>
                  <a:pt x="1653" y="587"/>
                </a:cubicBezTo>
                <a:cubicBezTo>
                  <a:pt x="1642" y="591"/>
                  <a:pt x="1642" y="591"/>
                  <a:pt x="1642" y="591"/>
                </a:cubicBezTo>
                <a:cubicBezTo>
                  <a:pt x="1641" y="592"/>
                  <a:pt x="1645" y="590"/>
                  <a:pt x="1641" y="593"/>
                </a:cubicBezTo>
                <a:cubicBezTo>
                  <a:pt x="1642" y="594"/>
                  <a:pt x="1642" y="594"/>
                  <a:pt x="1642" y="594"/>
                </a:cubicBezTo>
                <a:cubicBezTo>
                  <a:pt x="1641" y="594"/>
                  <a:pt x="1641" y="594"/>
                  <a:pt x="1641" y="594"/>
                </a:cubicBezTo>
                <a:cubicBezTo>
                  <a:pt x="1641" y="596"/>
                  <a:pt x="1641" y="596"/>
                  <a:pt x="1641" y="596"/>
                </a:cubicBezTo>
                <a:cubicBezTo>
                  <a:pt x="1642" y="597"/>
                  <a:pt x="1642" y="597"/>
                  <a:pt x="1642" y="597"/>
                </a:cubicBezTo>
                <a:cubicBezTo>
                  <a:pt x="1643" y="596"/>
                  <a:pt x="1643" y="596"/>
                  <a:pt x="1643" y="596"/>
                </a:cubicBezTo>
                <a:cubicBezTo>
                  <a:pt x="1644" y="597"/>
                  <a:pt x="1644" y="597"/>
                  <a:pt x="1644" y="597"/>
                </a:cubicBezTo>
                <a:cubicBezTo>
                  <a:pt x="1650" y="595"/>
                  <a:pt x="1647" y="600"/>
                  <a:pt x="1665" y="597"/>
                </a:cubicBezTo>
                <a:cubicBezTo>
                  <a:pt x="1667" y="598"/>
                  <a:pt x="1667" y="598"/>
                  <a:pt x="1667" y="598"/>
                </a:cubicBezTo>
                <a:cubicBezTo>
                  <a:pt x="1662" y="600"/>
                  <a:pt x="1662" y="600"/>
                  <a:pt x="1662" y="600"/>
                </a:cubicBezTo>
                <a:cubicBezTo>
                  <a:pt x="1660" y="601"/>
                  <a:pt x="1660" y="601"/>
                  <a:pt x="1660" y="601"/>
                </a:cubicBezTo>
                <a:cubicBezTo>
                  <a:pt x="1662" y="603"/>
                  <a:pt x="1662" y="603"/>
                  <a:pt x="1662" y="603"/>
                </a:cubicBezTo>
                <a:cubicBezTo>
                  <a:pt x="1673" y="599"/>
                  <a:pt x="1673" y="599"/>
                  <a:pt x="1673" y="599"/>
                </a:cubicBezTo>
                <a:cubicBezTo>
                  <a:pt x="1679" y="599"/>
                  <a:pt x="1679" y="599"/>
                  <a:pt x="1679" y="599"/>
                </a:cubicBezTo>
                <a:cubicBezTo>
                  <a:pt x="1683" y="595"/>
                  <a:pt x="1685" y="599"/>
                  <a:pt x="1693" y="596"/>
                </a:cubicBezTo>
                <a:cubicBezTo>
                  <a:pt x="1705" y="594"/>
                  <a:pt x="1705" y="594"/>
                  <a:pt x="1705" y="594"/>
                </a:cubicBezTo>
                <a:cubicBezTo>
                  <a:pt x="1724" y="590"/>
                  <a:pt x="1724" y="590"/>
                  <a:pt x="1724" y="590"/>
                </a:cubicBezTo>
                <a:cubicBezTo>
                  <a:pt x="1733" y="593"/>
                  <a:pt x="1733" y="593"/>
                  <a:pt x="1733" y="593"/>
                </a:cubicBezTo>
                <a:cubicBezTo>
                  <a:pt x="1738" y="596"/>
                  <a:pt x="1738" y="596"/>
                  <a:pt x="1738" y="596"/>
                </a:cubicBezTo>
                <a:cubicBezTo>
                  <a:pt x="1740" y="596"/>
                  <a:pt x="1740" y="596"/>
                  <a:pt x="1740" y="596"/>
                </a:cubicBezTo>
                <a:cubicBezTo>
                  <a:pt x="1740" y="594"/>
                  <a:pt x="1740" y="594"/>
                  <a:pt x="1740" y="594"/>
                </a:cubicBezTo>
                <a:cubicBezTo>
                  <a:pt x="1740" y="596"/>
                  <a:pt x="1734" y="591"/>
                  <a:pt x="1742" y="596"/>
                </a:cubicBezTo>
                <a:cubicBezTo>
                  <a:pt x="1743" y="593"/>
                  <a:pt x="1743" y="593"/>
                  <a:pt x="1743" y="593"/>
                </a:cubicBezTo>
                <a:cubicBezTo>
                  <a:pt x="1747" y="592"/>
                  <a:pt x="1747" y="592"/>
                  <a:pt x="1747" y="592"/>
                </a:cubicBezTo>
                <a:cubicBezTo>
                  <a:pt x="1750" y="593"/>
                  <a:pt x="1750" y="593"/>
                  <a:pt x="1750" y="593"/>
                </a:cubicBezTo>
                <a:cubicBezTo>
                  <a:pt x="1755" y="591"/>
                  <a:pt x="1755" y="591"/>
                  <a:pt x="1755" y="591"/>
                </a:cubicBezTo>
                <a:cubicBezTo>
                  <a:pt x="1757" y="592"/>
                  <a:pt x="1757" y="592"/>
                  <a:pt x="1757" y="592"/>
                </a:cubicBezTo>
                <a:cubicBezTo>
                  <a:pt x="1772" y="589"/>
                  <a:pt x="1772" y="589"/>
                  <a:pt x="1772" y="589"/>
                </a:cubicBezTo>
                <a:cubicBezTo>
                  <a:pt x="1775" y="590"/>
                  <a:pt x="1775" y="590"/>
                  <a:pt x="1775" y="590"/>
                </a:cubicBezTo>
                <a:cubicBezTo>
                  <a:pt x="1773" y="592"/>
                  <a:pt x="1773" y="592"/>
                  <a:pt x="1773" y="592"/>
                </a:cubicBezTo>
                <a:cubicBezTo>
                  <a:pt x="1778" y="593"/>
                  <a:pt x="1778" y="593"/>
                  <a:pt x="1778" y="593"/>
                </a:cubicBezTo>
                <a:cubicBezTo>
                  <a:pt x="1775" y="596"/>
                  <a:pt x="1775" y="596"/>
                  <a:pt x="1775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7" y="596"/>
                  <a:pt x="1767" y="596"/>
                  <a:pt x="1767" y="596"/>
                </a:cubicBezTo>
                <a:cubicBezTo>
                  <a:pt x="1761" y="596"/>
                  <a:pt x="1761" y="596"/>
                  <a:pt x="1761" y="596"/>
                </a:cubicBezTo>
                <a:cubicBezTo>
                  <a:pt x="1762" y="599"/>
                  <a:pt x="1762" y="599"/>
                  <a:pt x="1762" y="599"/>
                </a:cubicBezTo>
                <a:cubicBezTo>
                  <a:pt x="1756" y="599"/>
                  <a:pt x="1756" y="599"/>
                  <a:pt x="1756" y="599"/>
                </a:cubicBezTo>
                <a:cubicBezTo>
                  <a:pt x="1748" y="603"/>
                  <a:pt x="1748" y="603"/>
                  <a:pt x="1748" y="603"/>
                </a:cubicBezTo>
                <a:cubicBezTo>
                  <a:pt x="1736" y="608"/>
                  <a:pt x="1736" y="608"/>
                  <a:pt x="1736" y="608"/>
                </a:cubicBezTo>
                <a:cubicBezTo>
                  <a:pt x="1734" y="607"/>
                  <a:pt x="1734" y="607"/>
                  <a:pt x="1734" y="607"/>
                </a:cubicBezTo>
                <a:cubicBezTo>
                  <a:pt x="1733" y="607"/>
                  <a:pt x="1733" y="607"/>
                  <a:pt x="1733" y="607"/>
                </a:cubicBezTo>
                <a:cubicBezTo>
                  <a:pt x="1732" y="609"/>
                  <a:pt x="1732" y="609"/>
                  <a:pt x="1732" y="609"/>
                </a:cubicBezTo>
                <a:cubicBezTo>
                  <a:pt x="1729" y="608"/>
                  <a:pt x="1729" y="608"/>
                  <a:pt x="1729" y="608"/>
                </a:cubicBezTo>
                <a:cubicBezTo>
                  <a:pt x="1727" y="609"/>
                  <a:pt x="1727" y="609"/>
                  <a:pt x="1727" y="609"/>
                </a:cubicBezTo>
                <a:cubicBezTo>
                  <a:pt x="1729" y="610"/>
                  <a:pt x="1729" y="610"/>
                  <a:pt x="1729" y="610"/>
                </a:cubicBezTo>
                <a:cubicBezTo>
                  <a:pt x="1720" y="612"/>
                  <a:pt x="1720" y="612"/>
                  <a:pt x="1720" y="612"/>
                </a:cubicBezTo>
                <a:cubicBezTo>
                  <a:pt x="1715" y="616"/>
                  <a:pt x="1715" y="616"/>
                  <a:pt x="1715" y="616"/>
                </a:cubicBezTo>
                <a:cubicBezTo>
                  <a:pt x="1702" y="620"/>
                  <a:pt x="1702" y="620"/>
                  <a:pt x="1702" y="620"/>
                </a:cubicBezTo>
                <a:cubicBezTo>
                  <a:pt x="1701" y="619"/>
                  <a:pt x="1701" y="619"/>
                  <a:pt x="1701" y="619"/>
                </a:cubicBezTo>
                <a:cubicBezTo>
                  <a:pt x="1700" y="621"/>
                  <a:pt x="1700" y="621"/>
                  <a:pt x="1700" y="621"/>
                </a:cubicBezTo>
                <a:cubicBezTo>
                  <a:pt x="1703" y="620"/>
                  <a:pt x="1699" y="621"/>
                  <a:pt x="1699" y="618"/>
                </a:cubicBezTo>
                <a:cubicBezTo>
                  <a:pt x="1694" y="621"/>
                  <a:pt x="1694" y="621"/>
                  <a:pt x="1694" y="621"/>
                </a:cubicBezTo>
                <a:cubicBezTo>
                  <a:pt x="1693" y="620"/>
                  <a:pt x="1693" y="620"/>
                  <a:pt x="1693" y="620"/>
                </a:cubicBezTo>
                <a:cubicBezTo>
                  <a:pt x="1692" y="622"/>
                  <a:pt x="1692" y="622"/>
                  <a:pt x="1692" y="622"/>
                </a:cubicBezTo>
                <a:cubicBezTo>
                  <a:pt x="1693" y="626"/>
                  <a:pt x="1693" y="626"/>
                  <a:pt x="1693" y="626"/>
                </a:cubicBezTo>
                <a:cubicBezTo>
                  <a:pt x="1689" y="629"/>
                  <a:pt x="1708" y="630"/>
                  <a:pt x="1687" y="627"/>
                </a:cubicBezTo>
                <a:cubicBezTo>
                  <a:pt x="1691" y="629"/>
                  <a:pt x="1691" y="629"/>
                  <a:pt x="1691" y="629"/>
                </a:cubicBezTo>
                <a:cubicBezTo>
                  <a:pt x="1696" y="629"/>
                  <a:pt x="1696" y="629"/>
                  <a:pt x="1696" y="629"/>
                </a:cubicBezTo>
                <a:cubicBezTo>
                  <a:pt x="1697" y="628"/>
                  <a:pt x="1697" y="628"/>
                  <a:pt x="1697" y="628"/>
                </a:cubicBezTo>
                <a:cubicBezTo>
                  <a:pt x="1700" y="628"/>
                  <a:pt x="1698" y="625"/>
                  <a:pt x="1704" y="624"/>
                </a:cubicBezTo>
                <a:cubicBezTo>
                  <a:pt x="1706" y="625"/>
                  <a:pt x="1706" y="625"/>
                  <a:pt x="1706" y="625"/>
                </a:cubicBezTo>
                <a:cubicBezTo>
                  <a:pt x="1707" y="624"/>
                  <a:pt x="1707" y="624"/>
                  <a:pt x="1707" y="624"/>
                </a:cubicBezTo>
                <a:cubicBezTo>
                  <a:pt x="1712" y="625"/>
                  <a:pt x="1712" y="625"/>
                  <a:pt x="1712" y="625"/>
                </a:cubicBezTo>
                <a:cubicBezTo>
                  <a:pt x="1716" y="623"/>
                  <a:pt x="1716" y="623"/>
                  <a:pt x="1716" y="623"/>
                </a:cubicBezTo>
                <a:cubicBezTo>
                  <a:pt x="1719" y="624"/>
                  <a:pt x="1719" y="624"/>
                  <a:pt x="1719" y="624"/>
                </a:cubicBezTo>
                <a:cubicBezTo>
                  <a:pt x="1719" y="626"/>
                  <a:pt x="1719" y="626"/>
                  <a:pt x="1719" y="626"/>
                </a:cubicBezTo>
                <a:cubicBezTo>
                  <a:pt x="1717" y="629"/>
                  <a:pt x="1717" y="629"/>
                  <a:pt x="1717" y="629"/>
                </a:cubicBezTo>
                <a:cubicBezTo>
                  <a:pt x="1709" y="629"/>
                  <a:pt x="1709" y="629"/>
                  <a:pt x="1709" y="629"/>
                </a:cubicBezTo>
                <a:cubicBezTo>
                  <a:pt x="1705" y="632"/>
                  <a:pt x="1705" y="632"/>
                  <a:pt x="1705" y="632"/>
                </a:cubicBezTo>
                <a:cubicBezTo>
                  <a:pt x="1701" y="634"/>
                  <a:pt x="1701" y="634"/>
                  <a:pt x="1701" y="634"/>
                </a:cubicBezTo>
                <a:cubicBezTo>
                  <a:pt x="1700" y="633"/>
                  <a:pt x="1700" y="633"/>
                  <a:pt x="1700" y="633"/>
                </a:cubicBezTo>
                <a:cubicBezTo>
                  <a:pt x="1695" y="632"/>
                  <a:pt x="1695" y="632"/>
                  <a:pt x="1695" y="632"/>
                </a:cubicBezTo>
                <a:cubicBezTo>
                  <a:pt x="1693" y="632"/>
                  <a:pt x="1693" y="632"/>
                  <a:pt x="1693" y="632"/>
                </a:cubicBezTo>
                <a:cubicBezTo>
                  <a:pt x="1692" y="633"/>
                  <a:pt x="1692" y="633"/>
                  <a:pt x="1692" y="633"/>
                </a:cubicBezTo>
                <a:cubicBezTo>
                  <a:pt x="1696" y="636"/>
                  <a:pt x="1696" y="636"/>
                  <a:pt x="1696" y="636"/>
                </a:cubicBezTo>
                <a:cubicBezTo>
                  <a:pt x="1693" y="638"/>
                  <a:pt x="1693" y="638"/>
                  <a:pt x="1693" y="638"/>
                </a:cubicBezTo>
                <a:cubicBezTo>
                  <a:pt x="1687" y="638"/>
                  <a:pt x="1687" y="638"/>
                  <a:pt x="1687" y="638"/>
                </a:cubicBezTo>
                <a:cubicBezTo>
                  <a:pt x="1683" y="640"/>
                  <a:pt x="1683" y="640"/>
                  <a:pt x="1683" y="640"/>
                </a:cubicBezTo>
                <a:cubicBezTo>
                  <a:pt x="1680" y="640"/>
                  <a:pt x="1688" y="635"/>
                  <a:pt x="1678" y="642"/>
                </a:cubicBezTo>
                <a:cubicBezTo>
                  <a:pt x="1678" y="643"/>
                  <a:pt x="1678" y="643"/>
                  <a:pt x="1678" y="643"/>
                </a:cubicBezTo>
                <a:cubicBezTo>
                  <a:pt x="1684" y="642"/>
                  <a:pt x="1684" y="642"/>
                  <a:pt x="1684" y="642"/>
                </a:cubicBezTo>
                <a:cubicBezTo>
                  <a:pt x="1679" y="645"/>
                  <a:pt x="1679" y="645"/>
                  <a:pt x="1679" y="645"/>
                </a:cubicBezTo>
                <a:cubicBezTo>
                  <a:pt x="1681" y="646"/>
                  <a:pt x="1681" y="646"/>
                  <a:pt x="1681" y="646"/>
                </a:cubicBezTo>
                <a:cubicBezTo>
                  <a:pt x="1686" y="645"/>
                  <a:pt x="1686" y="645"/>
                  <a:pt x="1686" y="645"/>
                </a:cubicBezTo>
                <a:cubicBezTo>
                  <a:pt x="1686" y="647"/>
                  <a:pt x="1679" y="644"/>
                  <a:pt x="1687" y="648"/>
                </a:cubicBezTo>
                <a:cubicBezTo>
                  <a:pt x="1683" y="648"/>
                  <a:pt x="1683" y="648"/>
                  <a:pt x="1683" y="648"/>
                </a:cubicBezTo>
                <a:cubicBezTo>
                  <a:pt x="1683" y="649"/>
                  <a:pt x="1683" y="649"/>
                  <a:pt x="1683" y="649"/>
                </a:cubicBezTo>
                <a:cubicBezTo>
                  <a:pt x="1684" y="650"/>
                  <a:pt x="1684" y="650"/>
                  <a:pt x="1684" y="650"/>
                </a:cubicBezTo>
                <a:cubicBezTo>
                  <a:pt x="1681" y="649"/>
                  <a:pt x="1681" y="649"/>
                  <a:pt x="1681" y="649"/>
                </a:cubicBezTo>
                <a:cubicBezTo>
                  <a:pt x="1680" y="650"/>
                  <a:pt x="1680" y="650"/>
                  <a:pt x="1680" y="650"/>
                </a:cubicBezTo>
                <a:cubicBezTo>
                  <a:pt x="1677" y="646"/>
                  <a:pt x="1677" y="646"/>
                  <a:pt x="1677" y="646"/>
                </a:cubicBezTo>
                <a:cubicBezTo>
                  <a:pt x="1673" y="645"/>
                  <a:pt x="1673" y="645"/>
                  <a:pt x="1673" y="645"/>
                </a:cubicBezTo>
                <a:cubicBezTo>
                  <a:pt x="1676" y="644"/>
                  <a:pt x="1676" y="644"/>
                  <a:pt x="1676" y="644"/>
                </a:cubicBezTo>
                <a:cubicBezTo>
                  <a:pt x="1675" y="643"/>
                  <a:pt x="1673" y="650"/>
                  <a:pt x="1677" y="642"/>
                </a:cubicBezTo>
                <a:cubicBezTo>
                  <a:pt x="1670" y="642"/>
                  <a:pt x="1670" y="642"/>
                  <a:pt x="1670" y="642"/>
                </a:cubicBezTo>
                <a:cubicBezTo>
                  <a:pt x="1669" y="643"/>
                  <a:pt x="1669" y="643"/>
                  <a:pt x="1669" y="643"/>
                </a:cubicBezTo>
                <a:cubicBezTo>
                  <a:pt x="1660" y="644"/>
                  <a:pt x="1660" y="644"/>
                  <a:pt x="1660" y="644"/>
                </a:cubicBezTo>
                <a:cubicBezTo>
                  <a:pt x="1657" y="647"/>
                  <a:pt x="1657" y="647"/>
                  <a:pt x="1657" y="647"/>
                </a:cubicBezTo>
                <a:cubicBezTo>
                  <a:pt x="1657" y="648"/>
                  <a:pt x="1657" y="648"/>
                  <a:pt x="1657" y="648"/>
                </a:cubicBezTo>
                <a:cubicBezTo>
                  <a:pt x="1656" y="647"/>
                  <a:pt x="1656" y="647"/>
                  <a:pt x="1656" y="647"/>
                </a:cubicBezTo>
                <a:cubicBezTo>
                  <a:pt x="1653" y="650"/>
                  <a:pt x="1653" y="650"/>
                  <a:pt x="1653" y="650"/>
                </a:cubicBezTo>
                <a:cubicBezTo>
                  <a:pt x="1648" y="657"/>
                  <a:pt x="1652" y="647"/>
                  <a:pt x="1640" y="652"/>
                </a:cubicBezTo>
                <a:cubicBezTo>
                  <a:pt x="1641" y="651"/>
                  <a:pt x="1641" y="651"/>
                  <a:pt x="1641" y="651"/>
                </a:cubicBezTo>
                <a:cubicBezTo>
                  <a:pt x="1640" y="650"/>
                  <a:pt x="1640" y="650"/>
                  <a:pt x="1640" y="650"/>
                </a:cubicBezTo>
                <a:cubicBezTo>
                  <a:pt x="1628" y="654"/>
                  <a:pt x="1628" y="654"/>
                  <a:pt x="1628" y="654"/>
                </a:cubicBezTo>
                <a:cubicBezTo>
                  <a:pt x="1627" y="654"/>
                  <a:pt x="1635" y="650"/>
                  <a:pt x="1625" y="655"/>
                </a:cubicBezTo>
                <a:cubicBezTo>
                  <a:pt x="1625" y="657"/>
                  <a:pt x="1625" y="657"/>
                  <a:pt x="1625" y="657"/>
                </a:cubicBezTo>
                <a:cubicBezTo>
                  <a:pt x="1627" y="658"/>
                  <a:pt x="1627" y="658"/>
                  <a:pt x="1627" y="658"/>
                </a:cubicBezTo>
                <a:cubicBezTo>
                  <a:pt x="1629" y="657"/>
                  <a:pt x="1629" y="657"/>
                  <a:pt x="1629" y="657"/>
                </a:cubicBezTo>
                <a:cubicBezTo>
                  <a:pt x="1649" y="658"/>
                  <a:pt x="1649" y="658"/>
                  <a:pt x="1649" y="658"/>
                </a:cubicBezTo>
                <a:cubicBezTo>
                  <a:pt x="1650" y="658"/>
                  <a:pt x="1650" y="658"/>
                  <a:pt x="1650" y="658"/>
                </a:cubicBezTo>
                <a:cubicBezTo>
                  <a:pt x="1651" y="657"/>
                  <a:pt x="1651" y="657"/>
                  <a:pt x="1651" y="657"/>
                </a:cubicBezTo>
                <a:cubicBezTo>
                  <a:pt x="1650" y="655"/>
                  <a:pt x="1650" y="655"/>
                  <a:pt x="1650" y="655"/>
                </a:cubicBezTo>
                <a:cubicBezTo>
                  <a:pt x="1651" y="655"/>
                  <a:pt x="1654" y="657"/>
                  <a:pt x="1653" y="654"/>
                </a:cubicBezTo>
                <a:cubicBezTo>
                  <a:pt x="1649" y="652"/>
                  <a:pt x="1649" y="652"/>
                  <a:pt x="1649" y="652"/>
                </a:cubicBezTo>
                <a:cubicBezTo>
                  <a:pt x="1658" y="651"/>
                  <a:pt x="1658" y="651"/>
                  <a:pt x="1658" y="651"/>
                </a:cubicBezTo>
                <a:cubicBezTo>
                  <a:pt x="1656" y="653"/>
                  <a:pt x="1656" y="653"/>
                  <a:pt x="1656" y="653"/>
                </a:cubicBezTo>
                <a:cubicBezTo>
                  <a:pt x="1661" y="658"/>
                  <a:pt x="1661" y="658"/>
                  <a:pt x="1661" y="658"/>
                </a:cubicBezTo>
                <a:cubicBezTo>
                  <a:pt x="1663" y="657"/>
                  <a:pt x="1663" y="657"/>
                  <a:pt x="1663" y="657"/>
                </a:cubicBezTo>
                <a:cubicBezTo>
                  <a:pt x="1665" y="658"/>
                  <a:pt x="1665" y="658"/>
                  <a:pt x="1665" y="658"/>
                </a:cubicBezTo>
                <a:cubicBezTo>
                  <a:pt x="1665" y="657"/>
                  <a:pt x="1665" y="657"/>
                  <a:pt x="1665" y="657"/>
                </a:cubicBezTo>
                <a:cubicBezTo>
                  <a:pt x="1671" y="657"/>
                  <a:pt x="1671" y="657"/>
                  <a:pt x="1671" y="657"/>
                </a:cubicBezTo>
                <a:cubicBezTo>
                  <a:pt x="1670" y="658"/>
                  <a:pt x="1670" y="658"/>
                  <a:pt x="1670" y="658"/>
                </a:cubicBezTo>
                <a:cubicBezTo>
                  <a:pt x="1675" y="657"/>
                  <a:pt x="1675" y="657"/>
                  <a:pt x="1675" y="657"/>
                </a:cubicBezTo>
                <a:cubicBezTo>
                  <a:pt x="1673" y="655"/>
                  <a:pt x="1673" y="655"/>
                  <a:pt x="1673" y="655"/>
                </a:cubicBezTo>
                <a:cubicBezTo>
                  <a:pt x="1676" y="657"/>
                  <a:pt x="1676" y="657"/>
                  <a:pt x="1676" y="657"/>
                </a:cubicBezTo>
                <a:cubicBezTo>
                  <a:pt x="1677" y="657"/>
                  <a:pt x="1677" y="657"/>
                  <a:pt x="1677" y="657"/>
                </a:cubicBezTo>
                <a:cubicBezTo>
                  <a:pt x="1678" y="657"/>
                  <a:pt x="1678" y="657"/>
                  <a:pt x="1678" y="657"/>
                </a:cubicBezTo>
                <a:cubicBezTo>
                  <a:pt x="1679" y="656"/>
                  <a:pt x="1679" y="656"/>
                  <a:pt x="1679" y="656"/>
                </a:cubicBezTo>
                <a:cubicBezTo>
                  <a:pt x="1683" y="659"/>
                  <a:pt x="1683" y="659"/>
                  <a:pt x="1683" y="659"/>
                </a:cubicBezTo>
                <a:cubicBezTo>
                  <a:pt x="1685" y="658"/>
                  <a:pt x="1685" y="658"/>
                  <a:pt x="1685" y="658"/>
                </a:cubicBezTo>
                <a:cubicBezTo>
                  <a:pt x="1686" y="657"/>
                  <a:pt x="1686" y="657"/>
                  <a:pt x="1686" y="657"/>
                </a:cubicBezTo>
                <a:cubicBezTo>
                  <a:pt x="1687" y="658"/>
                  <a:pt x="1687" y="658"/>
                  <a:pt x="1687" y="658"/>
                </a:cubicBezTo>
                <a:cubicBezTo>
                  <a:pt x="1690" y="655"/>
                  <a:pt x="1690" y="655"/>
                  <a:pt x="1690" y="655"/>
                </a:cubicBezTo>
                <a:cubicBezTo>
                  <a:pt x="1689" y="653"/>
                  <a:pt x="1689" y="653"/>
                  <a:pt x="1689" y="653"/>
                </a:cubicBezTo>
                <a:cubicBezTo>
                  <a:pt x="1693" y="654"/>
                  <a:pt x="1693" y="654"/>
                  <a:pt x="1693" y="654"/>
                </a:cubicBezTo>
                <a:cubicBezTo>
                  <a:pt x="1694" y="653"/>
                  <a:pt x="1694" y="653"/>
                  <a:pt x="1694" y="653"/>
                </a:cubicBezTo>
                <a:cubicBezTo>
                  <a:pt x="1700" y="654"/>
                  <a:pt x="1681" y="660"/>
                  <a:pt x="1700" y="653"/>
                </a:cubicBezTo>
                <a:cubicBezTo>
                  <a:pt x="1704" y="652"/>
                  <a:pt x="1704" y="652"/>
                  <a:pt x="1704" y="652"/>
                </a:cubicBezTo>
                <a:cubicBezTo>
                  <a:pt x="1729" y="648"/>
                  <a:pt x="1729" y="648"/>
                  <a:pt x="1729" y="648"/>
                </a:cubicBezTo>
                <a:cubicBezTo>
                  <a:pt x="1743" y="645"/>
                  <a:pt x="1743" y="645"/>
                  <a:pt x="1743" y="645"/>
                </a:cubicBezTo>
                <a:cubicBezTo>
                  <a:pt x="1767" y="644"/>
                  <a:pt x="1767" y="644"/>
                  <a:pt x="1767" y="644"/>
                </a:cubicBezTo>
                <a:cubicBezTo>
                  <a:pt x="1769" y="644"/>
                  <a:pt x="1769" y="644"/>
                  <a:pt x="1769" y="644"/>
                </a:cubicBezTo>
                <a:cubicBezTo>
                  <a:pt x="1764" y="647"/>
                  <a:pt x="1764" y="647"/>
                  <a:pt x="1764" y="647"/>
                </a:cubicBezTo>
                <a:cubicBezTo>
                  <a:pt x="1751" y="650"/>
                  <a:pt x="1751" y="650"/>
                  <a:pt x="1751" y="650"/>
                </a:cubicBezTo>
                <a:cubicBezTo>
                  <a:pt x="1745" y="653"/>
                  <a:pt x="1745" y="653"/>
                  <a:pt x="1745" y="653"/>
                </a:cubicBezTo>
                <a:cubicBezTo>
                  <a:pt x="1737" y="655"/>
                  <a:pt x="1737" y="655"/>
                  <a:pt x="1737" y="655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36" y="661"/>
                  <a:pt x="1736" y="661"/>
                  <a:pt x="1736" y="661"/>
                </a:cubicBezTo>
                <a:cubicBezTo>
                  <a:pt x="1743" y="658"/>
                  <a:pt x="1743" y="658"/>
                  <a:pt x="1743" y="658"/>
                </a:cubicBezTo>
                <a:cubicBezTo>
                  <a:pt x="1743" y="659"/>
                  <a:pt x="1743" y="659"/>
                  <a:pt x="1743" y="659"/>
                </a:cubicBezTo>
                <a:cubicBezTo>
                  <a:pt x="1736" y="664"/>
                  <a:pt x="1736" y="664"/>
                  <a:pt x="1736" y="664"/>
                </a:cubicBezTo>
                <a:cubicBezTo>
                  <a:pt x="1720" y="667"/>
                  <a:pt x="1720" y="667"/>
                  <a:pt x="1720" y="667"/>
                </a:cubicBezTo>
                <a:cubicBezTo>
                  <a:pt x="1712" y="670"/>
                  <a:pt x="1712" y="670"/>
                  <a:pt x="1712" y="670"/>
                </a:cubicBezTo>
                <a:cubicBezTo>
                  <a:pt x="1714" y="671"/>
                  <a:pt x="1714" y="671"/>
                  <a:pt x="1714" y="671"/>
                </a:cubicBezTo>
                <a:cubicBezTo>
                  <a:pt x="1714" y="671"/>
                  <a:pt x="1711" y="669"/>
                  <a:pt x="1713" y="673"/>
                </a:cubicBezTo>
                <a:cubicBezTo>
                  <a:pt x="1707" y="668"/>
                  <a:pt x="1707" y="668"/>
                  <a:pt x="1707" y="668"/>
                </a:cubicBezTo>
                <a:cubicBezTo>
                  <a:pt x="1706" y="670"/>
                  <a:pt x="1713" y="665"/>
                  <a:pt x="1704" y="670"/>
                </a:cubicBezTo>
                <a:cubicBezTo>
                  <a:pt x="1706" y="673"/>
                  <a:pt x="1706" y="673"/>
                  <a:pt x="1706" y="673"/>
                </a:cubicBezTo>
                <a:cubicBezTo>
                  <a:pt x="1702" y="674"/>
                  <a:pt x="1702" y="674"/>
                  <a:pt x="1702" y="674"/>
                </a:cubicBezTo>
                <a:cubicBezTo>
                  <a:pt x="1702" y="677"/>
                  <a:pt x="1702" y="677"/>
                  <a:pt x="1702" y="677"/>
                </a:cubicBezTo>
                <a:cubicBezTo>
                  <a:pt x="1698" y="677"/>
                  <a:pt x="1698" y="677"/>
                  <a:pt x="1698" y="677"/>
                </a:cubicBezTo>
                <a:cubicBezTo>
                  <a:pt x="1693" y="681"/>
                  <a:pt x="1693" y="681"/>
                  <a:pt x="1693" y="681"/>
                </a:cubicBezTo>
                <a:cubicBezTo>
                  <a:pt x="1688" y="682"/>
                  <a:pt x="1688" y="682"/>
                  <a:pt x="1688" y="682"/>
                </a:cubicBezTo>
                <a:cubicBezTo>
                  <a:pt x="1687" y="685"/>
                  <a:pt x="1687" y="685"/>
                  <a:pt x="1687" y="685"/>
                </a:cubicBezTo>
                <a:cubicBezTo>
                  <a:pt x="1688" y="686"/>
                  <a:pt x="1688" y="686"/>
                  <a:pt x="1688" y="686"/>
                </a:cubicBezTo>
                <a:cubicBezTo>
                  <a:pt x="1687" y="687"/>
                  <a:pt x="1687" y="687"/>
                  <a:pt x="1687" y="687"/>
                </a:cubicBezTo>
                <a:cubicBezTo>
                  <a:pt x="1677" y="684"/>
                  <a:pt x="1677" y="684"/>
                  <a:pt x="1677" y="684"/>
                </a:cubicBezTo>
                <a:cubicBezTo>
                  <a:pt x="1672" y="683"/>
                  <a:pt x="1693" y="690"/>
                  <a:pt x="1670" y="683"/>
                </a:cubicBezTo>
                <a:cubicBezTo>
                  <a:pt x="1665" y="685"/>
                  <a:pt x="1665" y="685"/>
                  <a:pt x="1665" y="685"/>
                </a:cubicBezTo>
                <a:cubicBezTo>
                  <a:pt x="1672" y="690"/>
                  <a:pt x="1672" y="690"/>
                  <a:pt x="1672" y="690"/>
                </a:cubicBezTo>
                <a:cubicBezTo>
                  <a:pt x="1673" y="692"/>
                  <a:pt x="1673" y="692"/>
                  <a:pt x="1673" y="692"/>
                </a:cubicBezTo>
                <a:cubicBezTo>
                  <a:pt x="1669" y="693"/>
                  <a:pt x="1669" y="693"/>
                  <a:pt x="1669" y="693"/>
                </a:cubicBezTo>
                <a:cubicBezTo>
                  <a:pt x="1664" y="690"/>
                  <a:pt x="1664" y="690"/>
                  <a:pt x="1664" y="690"/>
                </a:cubicBezTo>
                <a:cubicBezTo>
                  <a:pt x="1660" y="690"/>
                  <a:pt x="1660" y="690"/>
                  <a:pt x="1660" y="690"/>
                </a:cubicBezTo>
                <a:cubicBezTo>
                  <a:pt x="1659" y="690"/>
                  <a:pt x="1659" y="690"/>
                  <a:pt x="1659" y="690"/>
                </a:cubicBezTo>
                <a:cubicBezTo>
                  <a:pt x="1661" y="687"/>
                  <a:pt x="1661" y="687"/>
                  <a:pt x="1661" y="687"/>
                </a:cubicBezTo>
                <a:cubicBezTo>
                  <a:pt x="1653" y="688"/>
                  <a:pt x="1653" y="688"/>
                  <a:pt x="1653" y="688"/>
                </a:cubicBezTo>
                <a:cubicBezTo>
                  <a:pt x="1650" y="690"/>
                  <a:pt x="1650" y="690"/>
                  <a:pt x="1650" y="690"/>
                </a:cubicBezTo>
                <a:cubicBezTo>
                  <a:pt x="1639" y="690"/>
                  <a:pt x="1639" y="690"/>
                  <a:pt x="1639" y="690"/>
                </a:cubicBezTo>
                <a:cubicBezTo>
                  <a:pt x="1638" y="695"/>
                  <a:pt x="1638" y="695"/>
                  <a:pt x="1638" y="695"/>
                </a:cubicBezTo>
                <a:cubicBezTo>
                  <a:pt x="1638" y="695"/>
                  <a:pt x="1639" y="695"/>
                  <a:pt x="1640" y="695"/>
                </a:cubicBezTo>
                <a:cubicBezTo>
                  <a:pt x="1634" y="696"/>
                  <a:pt x="1634" y="696"/>
                  <a:pt x="1634" y="696"/>
                </a:cubicBezTo>
                <a:cubicBezTo>
                  <a:pt x="1636" y="696"/>
                  <a:pt x="1636" y="696"/>
                  <a:pt x="1636" y="696"/>
                </a:cubicBezTo>
                <a:cubicBezTo>
                  <a:pt x="1633" y="694"/>
                  <a:pt x="1633" y="694"/>
                  <a:pt x="1633" y="694"/>
                </a:cubicBezTo>
                <a:cubicBezTo>
                  <a:pt x="1630" y="694"/>
                  <a:pt x="1630" y="694"/>
                  <a:pt x="1630" y="694"/>
                </a:cubicBezTo>
                <a:cubicBezTo>
                  <a:pt x="1620" y="696"/>
                  <a:pt x="1620" y="696"/>
                  <a:pt x="1620" y="696"/>
                </a:cubicBezTo>
                <a:cubicBezTo>
                  <a:pt x="1613" y="699"/>
                  <a:pt x="1613" y="699"/>
                  <a:pt x="1613" y="699"/>
                </a:cubicBezTo>
                <a:cubicBezTo>
                  <a:pt x="1611" y="698"/>
                  <a:pt x="1611" y="698"/>
                  <a:pt x="1611" y="698"/>
                </a:cubicBezTo>
                <a:cubicBezTo>
                  <a:pt x="1597" y="702"/>
                  <a:pt x="1597" y="702"/>
                  <a:pt x="1597" y="702"/>
                </a:cubicBezTo>
                <a:cubicBezTo>
                  <a:pt x="1594" y="702"/>
                  <a:pt x="1594" y="702"/>
                  <a:pt x="1594" y="702"/>
                </a:cubicBezTo>
                <a:cubicBezTo>
                  <a:pt x="1594" y="701"/>
                  <a:pt x="1594" y="700"/>
                  <a:pt x="1597" y="701"/>
                </a:cubicBezTo>
                <a:cubicBezTo>
                  <a:pt x="1597" y="701"/>
                  <a:pt x="1597" y="701"/>
                  <a:pt x="1597" y="701"/>
                </a:cubicBezTo>
                <a:cubicBezTo>
                  <a:pt x="1596" y="699"/>
                  <a:pt x="1607" y="702"/>
                  <a:pt x="1593" y="699"/>
                </a:cubicBezTo>
                <a:cubicBezTo>
                  <a:pt x="1592" y="701"/>
                  <a:pt x="1592" y="701"/>
                  <a:pt x="1592" y="701"/>
                </a:cubicBezTo>
                <a:cubicBezTo>
                  <a:pt x="1589" y="700"/>
                  <a:pt x="1597" y="698"/>
                  <a:pt x="1589" y="702"/>
                </a:cubicBezTo>
                <a:cubicBezTo>
                  <a:pt x="1587" y="700"/>
                  <a:pt x="1587" y="700"/>
                  <a:pt x="1587" y="700"/>
                </a:cubicBezTo>
                <a:cubicBezTo>
                  <a:pt x="1587" y="703"/>
                  <a:pt x="1587" y="703"/>
                  <a:pt x="1587" y="703"/>
                </a:cubicBezTo>
                <a:cubicBezTo>
                  <a:pt x="1586" y="702"/>
                  <a:pt x="1586" y="702"/>
                  <a:pt x="1586" y="702"/>
                </a:cubicBezTo>
                <a:cubicBezTo>
                  <a:pt x="1582" y="703"/>
                  <a:pt x="1582" y="703"/>
                  <a:pt x="1582" y="703"/>
                </a:cubicBezTo>
                <a:cubicBezTo>
                  <a:pt x="1581" y="705"/>
                  <a:pt x="1581" y="705"/>
                  <a:pt x="1581" y="705"/>
                </a:cubicBezTo>
                <a:cubicBezTo>
                  <a:pt x="1582" y="705"/>
                  <a:pt x="1583" y="704"/>
                  <a:pt x="1581" y="702"/>
                </a:cubicBezTo>
                <a:cubicBezTo>
                  <a:pt x="1577" y="704"/>
                  <a:pt x="1577" y="704"/>
                  <a:pt x="1577" y="704"/>
                </a:cubicBezTo>
                <a:cubicBezTo>
                  <a:pt x="1572" y="705"/>
                  <a:pt x="1572" y="705"/>
                  <a:pt x="1572" y="705"/>
                </a:cubicBezTo>
                <a:cubicBezTo>
                  <a:pt x="1570" y="707"/>
                  <a:pt x="1570" y="707"/>
                  <a:pt x="1570" y="707"/>
                </a:cubicBezTo>
                <a:cubicBezTo>
                  <a:pt x="1566" y="707"/>
                  <a:pt x="1566" y="707"/>
                  <a:pt x="1566" y="707"/>
                </a:cubicBezTo>
                <a:cubicBezTo>
                  <a:pt x="1561" y="709"/>
                  <a:pt x="1561" y="709"/>
                  <a:pt x="1561" y="709"/>
                </a:cubicBezTo>
                <a:cubicBezTo>
                  <a:pt x="1559" y="708"/>
                  <a:pt x="1559" y="708"/>
                  <a:pt x="1559" y="708"/>
                </a:cubicBezTo>
                <a:cubicBezTo>
                  <a:pt x="1557" y="710"/>
                  <a:pt x="1571" y="706"/>
                  <a:pt x="1554" y="709"/>
                </a:cubicBezTo>
                <a:cubicBezTo>
                  <a:pt x="1553" y="710"/>
                  <a:pt x="1556" y="710"/>
                  <a:pt x="1554" y="711"/>
                </a:cubicBezTo>
                <a:cubicBezTo>
                  <a:pt x="1559" y="712"/>
                  <a:pt x="1559" y="712"/>
                  <a:pt x="1559" y="712"/>
                </a:cubicBezTo>
                <a:cubicBezTo>
                  <a:pt x="1555" y="715"/>
                  <a:pt x="1555" y="715"/>
                  <a:pt x="1555" y="715"/>
                </a:cubicBezTo>
                <a:cubicBezTo>
                  <a:pt x="1549" y="717"/>
                  <a:pt x="1549" y="717"/>
                  <a:pt x="1549" y="717"/>
                </a:cubicBezTo>
                <a:cubicBezTo>
                  <a:pt x="1548" y="718"/>
                  <a:pt x="1548" y="718"/>
                  <a:pt x="1548" y="718"/>
                </a:cubicBezTo>
                <a:cubicBezTo>
                  <a:pt x="1546" y="718"/>
                  <a:pt x="1546" y="718"/>
                  <a:pt x="1546" y="718"/>
                </a:cubicBezTo>
                <a:cubicBezTo>
                  <a:pt x="1541" y="725"/>
                  <a:pt x="1541" y="725"/>
                  <a:pt x="1541" y="725"/>
                </a:cubicBezTo>
                <a:cubicBezTo>
                  <a:pt x="1534" y="733"/>
                  <a:pt x="1534" y="733"/>
                  <a:pt x="1534" y="733"/>
                </a:cubicBezTo>
                <a:cubicBezTo>
                  <a:pt x="1536" y="735"/>
                  <a:pt x="1536" y="735"/>
                  <a:pt x="1536" y="735"/>
                </a:cubicBezTo>
                <a:cubicBezTo>
                  <a:pt x="1541" y="732"/>
                  <a:pt x="1541" y="732"/>
                  <a:pt x="1541" y="732"/>
                </a:cubicBezTo>
                <a:cubicBezTo>
                  <a:pt x="1548" y="733"/>
                  <a:pt x="1548" y="733"/>
                  <a:pt x="1548" y="733"/>
                </a:cubicBezTo>
                <a:cubicBezTo>
                  <a:pt x="1544" y="731"/>
                  <a:pt x="1544" y="731"/>
                  <a:pt x="1544" y="731"/>
                </a:cubicBezTo>
                <a:cubicBezTo>
                  <a:pt x="1545" y="730"/>
                  <a:pt x="1545" y="730"/>
                  <a:pt x="1545" y="730"/>
                </a:cubicBezTo>
                <a:cubicBezTo>
                  <a:pt x="1548" y="732"/>
                  <a:pt x="1548" y="732"/>
                  <a:pt x="1548" y="732"/>
                </a:cubicBezTo>
                <a:cubicBezTo>
                  <a:pt x="1559" y="728"/>
                  <a:pt x="1559" y="728"/>
                  <a:pt x="1559" y="728"/>
                </a:cubicBezTo>
                <a:cubicBezTo>
                  <a:pt x="1558" y="730"/>
                  <a:pt x="1558" y="730"/>
                  <a:pt x="1558" y="730"/>
                </a:cubicBezTo>
                <a:cubicBezTo>
                  <a:pt x="1566" y="730"/>
                  <a:pt x="1566" y="730"/>
                  <a:pt x="1566" y="730"/>
                </a:cubicBezTo>
                <a:cubicBezTo>
                  <a:pt x="1567" y="729"/>
                  <a:pt x="1567" y="729"/>
                  <a:pt x="1567" y="729"/>
                </a:cubicBezTo>
                <a:cubicBezTo>
                  <a:pt x="1562" y="728"/>
                  <a:pt x="1562" y="728"/>
                  <a:pt x="1562" y="728"/>
                </a:cubicBezTo>
                <a:cubicBezTo>
                  <a:pt x="1562" y="726"/>
                  <a:pt x="1562" y="726"/>
                  <a:pt x="1562" y="726"/>
                </a:cubicBezTo>
                <a:cubicBezTo>
                  <a:pt x="1567" y="723"/>
                  <a:pt x="1563" y="733"/>
                  <a:pt x="1568" y="723"/>
                </a:cubicBezTo>
                <a:cubicBezTo>
                  <a:pt x="1569" y="726"/>
                  <a:pt x="1569" y="726"/>
                  <a:pt x="1569" y="726"/>
                </a:cubicBezTo>
                <a:cubicBezTo>
                  <a:pt x="1578" y="726"/>
                  <a:pt x="1578" y="726"/>
                  <a:pt x="1578" y="726"/>
                </a:cubicBezTo>
                <a:cubicBezTo>
                  <a:pt x="1585" y="725"/>
                  <a:pt x="1585" y="725"/>
                  <a:pt x="1585" y="725"/>
                </a:cubicBezTo>
                <a:cubicBezTo>
                  <a:pt x="1583" y="723"/>
                  <a:pt x="1583" y="731"/>
                  <a:pt x="1585" y="723"/>
                </a:cubicBezTo>
                <a:cubicBezTo>
                  <a:pt x="1586" y="723"/>
                  <a:pt x="1586" y="723"/>
                  <a:pt x="1586" y="723"/>
                </a:cubicBezTo>
                <a:cubicBezTo>
                  <a:pt x="1586" y="724"/>
                  <a:pt x="1586" y="724"/>
                  <a:pt x="1586" y="724"/>
                </a:cubicBezTo>
                <a:cubicBezTo>
                  <a:pt x="1591" y="723"/>
                  <a:pt x="1591" y="723"/>
                  <a:pt x="1591" y="723"/>
                </a:cubicBezTo>
                <a:cubicBezTo>
                  <a:pt x="1591" y="722"/>
                  <a:pt x="1591" y="722"/>
                  <a:pt x="1591" y="722"/>
                </a:cubicBezTo>
                <a:cubicBezTo>
                  <a:pt x="1594" y="720"/>
                  <a:pt x="1597" y="723"/>
                  <a:pt x="1597" y="720"/>
                </a:cubicBezTo>
                <a:cubicBezTo>
                  <a:pt x="1597" y="721"/>
                  <a:pt x="1600" y="719"/>
                  <a:pt x="1597" y="722"/>
                </a:cubicBezTo>
                <a:cubicBezTo>
                  <a:pt x="1598" y="721"/>
                  <a:pt x="1598" y="724"/>
                  <a:pt x="1599" y="720"/>
                </a:cubicBezTo>
                <a:cubicBezTo>
                  <a:pt x="1599" y="719"/>
                  <a:pt x="1599" y="719"/>
                  <a:pt x="1599" y="719"/>
                </a:cubicBezTo>
                <a:cubicBezTo>
                  <a:pt x="1603" y="717"/>
                  <a:pt x="1603" y="717"/>
                  <a:pt x="1603" y="717"/>
                </a:cubicBezTo>
                <a:cubicBezTo>
                  <a:pt x="1602" y="715"/>
                  <a:pt x="1609" y="717"/>
                  <a:pt x="1601" y="715"/>
                </a:cubicBezTo>
                <a:cubicBezTo>
                  <a:pt x="1603" y="714"/>
                  <a:pt x="1603" y="714"/>
                  <a:pt x="1603" y="714"/>
                </a:cubicBezTo>
                <a:cubicBezTo>
                  <a:pt x="1605" y="717"/>
                  <a:pt x="1605" y="717"/>
                  <a:pt x="1605" y="717"/>
                </a:cubicBezTo>
                <a:cubicBezTo>
                  <a:pt x="1613" y="715"/>
                  <a:pt x="1613" y="715"/>
                  <a:pt x="1613" y="715"/>
                </a:cubicBezTo>
                <a:cubicBezTo>
                  <a:pt x="1614" y="717"/>
                  <a:pt x="1614" y="717"/>
                  <a:pt x="1614" y="717"/>
                </a:cubicBezTo>
                <a:cubicBezTo>
                  <a:pt x="1611" y="716"/>
                  <a:pt x="1611" y="716"/>
                  <a:pt x="1611" y="716"/>
                </a:cubicBezTo>
                <a:cubicBezTo>
                  <a:pt x="1611" y="718"/>
                  <a:pt x="1611" y="718"/>
                  <a:pt x="1611" y="718"/>
                </a:cubicBezTo>
                <a:cubicBezTo>
                  <a:pt x="1614" y="718"/>
                  <a:pt x="1614" y="718"/>
                  <a:pt x="1614" y="718"/>
                </a:cubicBezTo>
                <a:cubicBezTo>
                  <a:pt x="1617" y="715"/>
                  <a:pt x="1617" y="715"/>
                  <a:pt x="1617" y="715"/>
                </a:cubicBezTo>
                <a:cubicBezTo>
                  <a:pt x="1616" y="714"/>
                  <a:pt x="1615" y="717"/>
                  <a:pt x="1615" y="715"/>
                </a:cubicBezTo>
                <a:cubicBezTo>
                  <a:pt x="1615" y="714"/>
                  <a:pt x="1613" y="715"/>
                  <a:pt x="1615" y="714"/>
                </a:cubicBezTo>
                <a:cubicBezTo>
                  <a:pt x="1618" y="716"/>
                  <a:pt x="1618" y="716"/>
                  <a:pt x="1618" y="716"/>
                </a:cubicBezTo>
                <a:cubicBezTo>
                  <a:pt x="1623" y="718"/>
                  <a:pt x="1604" y="720"/>
                  <a:pt x="1624" y="712"/>
                </a:cubicBezTo>
                <a:cubicBezTo>
                  <a:pt x="1623" y="714"/>
                  <a:pt x="1623" y="714"/>
                  <a:pt x="1623" y="714"/>
                </a:cubicBezTo>
                <a:cubicBezTo>
                  <a:pt x="1625" y="714"/>
                  <a:pt x="1625" y="714"/>
                  <a:pt x="1625" y="714"/>
                </a:cubicBezTo>
                <a:cubicBezTo>
                  <a:pt x="1626" y="712"/>
                  <a:pt x="1626" y="712"/>
                  <a:pt x="1626" y="712"/>
                </a:cubicBezTo>
                <a:cubicBezTo>
                  <a:pt x="1639" y="708"/>
                  <a:pt x="1639" y="708"/>
                  <a:pt x="1639" y="708"/>
                </a:cubicBezTo>
                <a:cubicBezTo>
                  <a:pt x="1641" y="708"/>
                  <a:pt x="1641" y="703"/>
                  <a:pt x="1645" y="707"/>
                </a:cubicBezTo>
                <a:cubicBezTo>
                  <a:pt x="1639" y="704"/>
                  <a:pt x="1639" y="704"/>
                  <a:pt x="1639" y="704"/>
                </a:cubicBezTo>
                <a:cubicBezTo>
                  <a:pt x="1636" y="705"/>
                  <a:pt x="1636" y="705"/>
                  <a:pt x="1636" y="705"/>
                </a:cubicBezTo>
                <a:cubicBezTo>
                  <a:pt x="1635" y="703"/>
                  <a:pt x="1635" y="703"/>
                  <a:pt x="1635" y="703"/>
                </a:cubicBezTo>
                <a:cubicBezTo>
                  <a:pt x="1625" y="703"/>
                  <a:pt x="1625" y="703"/>
                  <a:pt x="1625" y="703"/>
                </a:cubicBezTo>
                <a:cubicBezTo>
                  <a:pt x="1625" y="704"/>
                  <a:pt x="1625" y="703"/>
                  <a:pt x="1624" y="701"/>
                </a:cubicBezTo>
                <a:cubicBezTo>
                  <a:pt x="1622" y="702"/>
                  <a:pt x="1623" y="707"/>
                  <a:pt x="1619" y="703"/>
                </a:cubicBezTo>
                <a:cubicBezTo>
                  <a:pt x="1617" y="701"/>
                  <a:pt x="1617" y="701"/>
                  <a:pt x="1617" y="701"/>
                </a:cubicBezTo>
                <a:cubicBezTo>
                  <a:pt x="1625" y="698"/>
                  <a:pt x="1625" y="698"/>
                  <a:pt x="1625" y="698"/>
                </a:cubicBezTo>
                <a:cubicBezTo>
                  <a:pt x="1627" y="699"/>
                  <a:pt x="1627" y="699"/>
                  <a:pt x="1627" y="699"/>
                </a:cubicBezTo>
                <a:cubicBezTo>
                  <a:pt x="1625" y="700"/>
                  <a:pt x="1629" y="701"/>
                  <a:pt x="1625" y="700"/>
                </a:cubicBezTo>
                <a:cubicBezTo>
                  <a:pt x="1630" y="702"/>
                  <a:pt x="1630" y="702"/>
                  <a:pt x="1630" y="702"/>
                </a:cubicBezTo>
                <a:cubicBezTo>
                  <a:pt x="1631" y="702"/>
                  <a:pt x="1631" y="702"/>
                  <a:pt x="1631" y="702"/>
                </a:cubicBezTo>
                <a:cubicBezTo>
                  <a:pt x="1630" y="700"/>
                  <a:pt x="1639" y="704"/>
                  <a:pt x="1629" y="699"/>
                </a:cubicBezTo>
                <a:cubicBezTo>
                  <a:pt x="1628" y="698"/>
                  <a:pt x="1628" y="698"/>
                  <a:pt x="1628" y="698"/>
                </a:cubicBezTo>
                <a:cubicBezTo>
                  <a:pt x="1629" y="697"/>
                  <a:pt x="1631" y="696"/>
                  <a:pt x="1631" y="697"/>
                </a:cubicBezTo>
                <a:cubicBezTo>
                  <a:pt x="1631" y="698"/>
                  <a:pt x="1631" y="698"/>
                  <a:pt x="1631" y="698"/>
                </a:cubicBezTo>
                <a:cubicBezTo>
                  <a:pt x="1637" y="703"/>
                  <a:pt x="1637" y="703"/>
                  <a:pt x="1637" y="703"/>
                </a:cubicBezTo>
                <a:cubicBezTo>
                  <a:pt x="1646" y="703"/>
                  <a:pt x="1646" y="703"/>
                  <a:pt x="1646" y="703"/>
                </a:cubicBezTo>
                <a:cubicBezTo>
                  <a:pt x="1645" y="707"/>
                  <a:pt x="1649" y="704"/>
                  <a:pt x="1651" y="705"/>
                </a:cubicBezTo>
                <a:cubicBezTo>
                  <a:pt x="1650" y="709"/>
                  <a:pt x="1650" y="709"/>
                  <a:pt x="1650" y="709"/>
                </a:cubicBezTo>
                <a:cubicBezTo>
                  <a:pt x="1651" y="712"/>
                  <a:pt x="1654" y="708"/>
                  <a:pt x="1654" y="711"/>
                </a:cubicBezTo>
                <a:cubicBezTo>
                  <a:pt x="1654" y="710"/>
                  <a:pt x="1654" y="710"/>
                  <a:pt x="1654" y="710"/>
                </a:cubicBezTo>
                <a:cubicBezTo>
                  <a:pt x="1655" y="711"/>
                  <a:pt x="1655" y="711"/>
                  <a:pt x="1655" y="711"/>
                </a:cubicBezTo>
                <a:cubicBezTo>
                  <a:pt x="1656" y="711"/>
                  <a:pt x="1656" y="711"/>
                  <a:pt x="1656" y="711"/>
                </a:cubicBezTo>
                <a:cubicBezTo>
                  <a:pt x="1657" y="710"/>
                  <a:pt x="1657" y="710"/>
                  <a:pt x="1657" y="710"/>
                </a:cubicBezTo>
                <a:cubicBezTo>
                  <a:pt x="1656" y="709"/>
                  <a:pt x="1656" y="709"/>
                  <a:pt x="1656" y="709"/>
                </a:cubicBezTo>
                <a:cubicBezTo>
                  <a:pt x="1665" y="710"/>
                  <a:pt x="1665" y="710"/>
                  <a:pt x="1665" y="710"/>
                </a:cubicBezTo>
                <a:cubicBezTo>
                  <a:pt x="1672" y="706"/>
                  <a:pt x="1672" y="706"/>
                  <a:pt x="1672" y="706"/>
                </a:cubicBezTo>
                <a:cubicBezTo>
                  <a:pt x="1681" y="704"/>
                  <a:pt x="1681" y="704"/>
                  <a:pt x="1681" y="704"/>
                </a:cubicBezTo>
                <a:cubicBezTo>
                  <a:pt x="1681" y="702"/>
                  <a:pt x="1677" y="707"/>
                  <a:pt x="1681" y="702"/>
                </a:cubicBezTo>
                <a:cubicBezTo>
                  <a:pt x="1686" y="703"/>
                  <a:pt x="1686" y="703"/>
                  <a:pt x="1686" y="703"/>
                </a:cubicBezTo>
                <a:cubicBezTo>
                  <a:pt x="1702" y="700"/>
                  <a:pt x="1702" y="700"/>
                  <a:pt x="1702" y="700"/>
                </a:cubicBezTo>
                <a:cubicBezTo>
                  <a:pt x="1702" y="701"/>
                  <a:pt x="1702" y="701"/>
                  <a:pt x="1702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11" y="702"/>
                  <a:pt x="1700" y="703"/>
                  <a:pt x="1711" y="699"/>
                </a:cubicBezTo>
                <a:cubicBezTo>
                  <a:pt x="1711" y="701"/>
                  <a:pt x="1711" y="701"/>
                  <a:pt x="1711" y="701"/>
                </a:cubicBezTo>
                <a:cubicBezTo>
                  <a:pt x="1718" y="700"/>
                  <a:pt x="1718" y="700"/>
                  <a:pt x="1718" y="700"/>
                </a:cubicBezTo>
                <a:cubicBezTo>
                  <a:pt x="1719" y="699"/>
                  <a:pt x="1719" y="699"/>
                  <a:pt x="1719" y="699"/>
                </a:cubicBezTo>
                <a:cubicBezTo>
                  <a:pt x="1716" y="697"/>
                  <a:pt x="1716" y="697"/>
                  <a:pt x="1716" y="697"/>
                </a:cubicBezTo>
                <a:cubicBezTo>
                  <a:pt x="1721" y="696"/>
                  <a:pt x="1721" y="696"/>
                  <a:pt x="1721" y="696"/>
                </a:cubicBezTo>
                <a:cubicBezTo>
                  <a:pt x="1722" y="697"/>
                  <a:pt x="1722" y="697"/>
                  <a:pt x="1722" y="697"/>
                </a:cubicBezTo>
                <a:cubicBezTo>
                  <a:pt x="1731" y="692"/>
                  <a:pt x="1731" y="692"/>
                  <a:pt x="1731" y="692"/>
                </a:cubicBezTo>
                <a:cubicBezTo>
                  <a:pt x="1734" y="693"/>
                  <a:pt x="1737" y="686"/>
                  <a:pt x="1739" y="693"/>
                </a:cubicBezTo>
                <a:cubicBezTo>
                  <a:pt x="1751" y="688"/>
                  <a:pt x="1751" y="688"/>
                  <a:pt x="1751" y="688"/>
                </a:cubicBezTo>
                <a:cubicBezTo>
                  <a:pt x="1752" y="686"/>
                  <a:pt x="1752" y="686"/>
                  <a:pt x="1752" y="686"/>
                </a:cubicBezTo>
                <a:cubicBezTo>
                  <a:pt x="1753" y="688"/>
                  <a:pt x="1753" y="688"/>
                  <a:pt x="1753" y="688"/>
                </a:cubicBezTo>
                <a:cubicBezTo>
                  <a:pt x="1756" y="687"/>
                  <a:pt x="1756" y="687"/>
                  <a:pt x="1756" y="687"/>
                </a:cubicBezTo>
                <a:cubicBezTo>
                  <a:pt x="1760" y="689"/>
                  <a:pt x="1760" y="689"/>
                  <a:pt x="1760" y="689"/>
                </a:cubicBezTo>
                <a:cubicBezTo>
                  <a:pt x="1765" y="693"/>
                  <a:pt x="1765" y="693"/>
                  <a:pt x="1765" y="693"/>
                </a:cubicBezTo>
                <a:cubicBezTo>
                  <a:pt x="1761" y="696"/>
                  <a:pt x="1761" y="696"/>
                  <a:pt x="1761" y="696"/>
                </a:cubicBezTo>
                <a:cubicBezTo>
                  <a:pt x="1758" y="695"/>
                  <a:pt x="1758" y="695"/>
                  <a:pt x="1758" y="695"/>
                </a:cubicBezTo>
                <a:cubicBezTo>
                  <a:pt x="1758" y="697"/>
                  <a:pt x="1754" y="693"/>
                  <a:pt x="1756" y="698"/>
                </a:cubicBezTo>
                <a:cubicBezTo>
                  <a:pt x="1755" y="697"/>
                  <a:pt x="1755" y="697"/>
                  <a:pt x="1755" y="697"/>
                </a:cubicBezTo>
                <a:cubicBezTo>
                  <a:pt x="1743" y="701"/>
                  <a:pt x="1743" y="701"/>
                  <a:pt x="1743" y="701"/>
                </a:cubicBezTo>
                <a:cubicBezTo>
                  <a:pt x="1742" y="704"/>
                  <a:pt x="1742" y="704"/>
                  <a:pt x="1742" y="704"/>
                </a:cubicBezTo>
                <a:cubicBezTo>
                  <a:pt x="1728" y="705"/>
                  <a:pt x="1728" y="705"/>
                  <a:pt x="1728" y="705"/>
                </a:cubicBezTo>
                <a:cubicBezTo>
                  <a:pt x="1726" y="708"/>
                  <a:pt x="1726" y="708"/>
                  <a:pt x="1726" y="708"/>
                </a:cubicBezTo>
                <a:cubicBezTo>
                  <a:pt x="1718" y="710"/>
                  <a:pt x="1718" y="710"/>
                  <a:pt x="1718" y="710"/>
                </a:cubicBezTo>
                <a:cubicBezTo>
                  <a:pt x="1715" y="712"/>
                  <a:pt x="1715" y="712"/>
                  <a:pt x="1715" y="712"/>
                </a:cubicBezTo>
                <a:cubicBezTo>
                  <a:pt x="1707" y="715"/>
                  <a:pt x="1707" y="715"/>
                  <a:pt x="1707" y="715"/>
                </a:cubicBezTo>
                <a:cubicBezTo>
                  <a:pt x="1707" y="718"/>
                  <a:pt x="1707" y="718"/>
                  <a:pt x="1707" y="718"/>
                </a:cubicBezTo>
                <a:cubicBezTo>
                  <a:pt x="1701" y="718"/>
                  <a:pt x="1701" y="718"/>
                  <a:pt x="1701" y="718"/>
                </a:cubicBezTo>
                <a:cubicBezTo>
                  <a:pt x="1701" y="718"/>
                  <a:pt x="1702" y="720"/>
                  <a:pt x="1701" y="717"/>
                </a:cubicBezTo>
                <a:cubicBezTo>
                  <a:pt x="1693" y="722"/>
                  <a:pt x="1693" y="722"/>
                  <a:pt x="1693" y="722"/>
                </a:cubicBezTo>
                <a:cubicBezTo>
                  <a:pt x="1690" y="722"/>
                  <a:pt x="1690" y="722"/>
                  <a:pt x="1690" y="722"/>
                </a:cubicBezTo>
                <a:cubicBezTo>
                  <a:pt x="1688" y="725"/>
                  <a:pt x="1688" y="725"/>
                  <a:pt x="1688" y="725"/>
                </a:cubicBezTo>
                <a:cubicBezTo>
                  <a:pt x="1687" y="722"/>
                  <a:pt x="1687" y="722"/>
                  <a:pt x="1687" y="722"/>
                </a:cubicBezTo>
                <a:cubicBezTo>
                  <a:pt x="1683" y="724"/>
                  <a:pt x="1683" y="724"/>
                  <a:pt x="1683" y="724"/>
                </a:cubicBezTo>
                <a:cubicBezTo>
                  <a:pt x="1683" y="724"/>
                  <a:pt x="1679" y="722"/>
                  <a:pt x="1683" y="727"/>
                </a:cubicBezTo>
                <a:cubicBezTo>
                  <a:pt x="1680" y="727"/>
                  <a:pt x="1680" y="727"/>
                  <a:pt x="1680" y="727"/>
                </a:cubicBezTo>
                <a:cubicBezTo>
                  <a:pt x="1679" y="729"/>
                  <a:pt x="1679" y="729"/>
                  <a:pt x="1679" y="729"/>
                </a:cubicBezTo>
                <a:cubicBezTo>
                  <a:pt x="1675" y="729"/>
                  <a:pt x="1675" y="729"/>
                  <a:pt x="1675" y="729"/>
                </a:cubicBezTo>
                <a:cubicBezTo>
                  <a:pt x="1673" y="732"/>
                  <a:pt x="1673" y="732"/>
                  <a:pt x="1673" y="732"/>
                </a:cubicBezTo>
                <a:cubicBezTo>
                  <a:pt x="1667" y="730"/>
                  <a:pt x="1667" y="730"/>
                  <a:pt x="1667" y="730"/>
                </a:cubicBezTo>
                <a:cubicBezTo>
                  <a:pt x="1662" y="731"/>
                  <a:pt x="1662" y="731"/>
                  <a:pt x="1662" y="731"/>
                </a:cubicBezTo>
                <a:cubicBezTo>
                  <a:pt x="1662" y="733"/>
                  <a:pt x="1662" y="733"/>
                  <a:pt x="1662" y="733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1" y="740"/>
                  <a:pt x="1671" y="740"/>
                  <a:pt x="1671" y="740"/>
                </a:cubicBezTo>
                <a:cubicBezTo>
                  <a:pt x="1668" y="742"/>
                  <a:pt x="1668" y="742"/>
                  <a:pt x="1668" y="742"/>
                </a:cubicBezTo>
                <a:cubicBezTo>
                  <a:pt x="1664" y="738"/>
                  <a:pt x="1664" y="738"/>
                  <a:pt x="1664" y="738"/>
                </a:cubicBezTo>
                <a:cubicBezTo>
                  <a:pt x="1645" y="741"/>
                  <a:pt x="1645" y="741"/>
                  <a:pt x="1645" y="741"/>
                </a:cubicBezTo>
                <a:cubicBezTo>
                  <a:pt x="1643" y="740"/>
                  <a:pt x="1643" y="740"/>
                  <a:pt x="1643" y="740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31" y="743"/>
                  <a:pt x="1631" y="743"/>
                  <a:pt x="1631" y="743"/>
                </a:cubicBezTo>
                <a:cubicBezTo>
                  <a:pt x="1625" y="743"/>
                  <a:pt x="1625" y="743"/>
                  <a:pt x="1625" y="743"/>
                </a:cubicBezTo>
                <a:cubicBezTo>
                  <a:pt x="1625" y="744"/>
                  <a:pt x="1625" y="744"/>
                  <a:pt x="1625" y="744"/>
                </a:cubicBezTo>
                <a:cubicBezTo>
                  <a:pt x="1622" y="743"/>
                  <a:pt x="1622" y="743"/>
                  <a:pt x="1622" y="743"/>
                </a:cubicBezTo>
                <a:cubicBezTo>
                  <a:pt x="1618" y="746"/>
                  <a:pt x="1618" y="746"/>
                  <a:pt x="1618" y="746"/>
                </a:cubicBezTo>
                <a:cubicBezTo>
                  <a:pt x="1618" y="746"/>
                  <a:pt x="1616" y="748"/>
                  <a:pt x="1616" y="745"/>
                </a:cubicBezTo>
                <a:cubicBezTo>
                  <a:pt x="1615" y="746"/>
                  <a:pt x="1615" y="746"/>
                  <a:pt x="1615" y="746"/>
                </a:cubicBezTo>
                <a:cubicBezTo>
                  <a:pt x="1602" y="748"/>
                  <a:pt x="1602" y="748"/>
                  <a:pt x="1602" y="748"/>
                </a:cubicBezTo>
                <a:cubicBezTo>
                  <a:pt x="1574" y="757"/>
                  <a:pt x="1574" y="757"/>
                  <a:pt x="1574" y="757"/>
                </a:cubicBezTo>
                <a:cubicBezTo>
                  <a:pt x="1569" y="760"/>
                  <a:pt x="1569" y="760"/>
                  <a:pt x="1569" y="760"/>
                </a:cubicBezTo>
                <a:cubicBezTo>
                  <a:pt x="1566" y="759"/>
                  <a:pt x="1566" y="759"/>
                  <a:pt x="1566" y="759"/>
                </a:cubicBezTo>
                <a:cubicBezTo>
                  <a:pt x="1563" y="760"/>
                  <a:pt x="1563" y="760"/>
                  <a:pt x="1563" y="760"/>
                </a:cubicBezTo>
                <a:cubicBezTo>
                  <a:pt x="1563" y="761"/>
                  <a:pt x="1563" y="761"/>
                  <a:pt x="1563" y="761"/>
                </a:cubicBezTo>
                <a:cubicBezTo>
                  <a:pt x="1565" y="762"/>
                  <a:pt x="1565" y="762"/>
                  <a:pt x="1565" y="762"/>
                </a:cubicBezTo>
                <a:cubicBezTo>
                  <a:pt x="1539" y="771"/>
                  <a:pt x="1539" y="771"/>
                  <a:pt x="1539" y="771"/>
                </a:cubicBezTo>
                <a:cubicBezTo>
                  <a:pt x="1531" y="775"/>
                  <a:pt x="1531" y="775"/>
                  <a:pt x="1531" y="775"/>
                </a:cubicBezTo>
                <a:cubicBezTo>
                  <a:pt x="1528" y="775"/>
                  <a:pt x="1528" y="775"/>
                  <a:pt x="1528" y="775"/>
                </a:cubicBezTo>
                <a:cubicBezTo>
                  <a:pt x="1527" y="777"/>
                  <a:pt x="1527" y="777"/>
                  <a:pt x="1527" y="777"/>
                </a:cubicBezTo>
                <a:cubicBezTo>
                  <a:pt x="1525" y="776"/>
                  <a:pt x="1525" y="776"/>
                  <a:pt x="1525" y="776"/>
                </a:cubicBezTo>
                <a:cubicBezTo>
                  <a:pt x="1519" y="779"/>
                  <a:pt x="1519" y="779"/>
                  <a:pt x="1519" y="779"/>
                </a:cubicBezTo>
                <a:cubicBezTo>
                  <a:pt x="1519" y="779"/>
                  <a:pt x="1521" y="781"/>
                  <a:pt x="1518" y="778"/>
                </a:cubicBezTo>
                <a:cubicBezTo>
                  <a:pt x="1502" y="782"/>
                  <a:pt x="1502" y="782"/>
                  <a:pt x="1502" y="782"/>
                </a:cubicBezTo>
                <a:cubicBezTo>
                  <a:pt x="1498" y="783"/>
                  <a:pt x="1498" y="783"/>
                  <a:pt x="1498" y="783"/>
                </a:cubicBezTo>
                <a:cubicBezTo>
                  <a:pt x="1486" y="787"/>
                  <a:pt x="1486" y="787"/>
                  <a:pt x="1486" y="787"/>
                </a:cubicBezTo>
                <a:cubicBezTo>
                  <a:pt x="1480" y="790"/>
                  <a:pt x="1480" y="790"/>
                  <a:pt x="1480" y="790"/>
                </a:cubicBezTo>
                <a:cubicBezTo>
                  <a:pt x="1465" y="805"/>
                  <a:pt x="1465" y="805"/>
                  <a:pt x="1465" y="805"/>
                </a:cubicBezTo>
                <a:cubicBezTo>
                  <a:pt x="1459" y="812"/>
                  <a:pt x="1459" y="812"/>
                  <a:pt x="1459" y="812"/>
                </a:cubicBezTo>
                <a:cubicBezTo>
                  <a:pt x="1454" y="816"/>
                  <a:pt x="1454" y="816"/>
                  <a:pt x="1454" y="816"/>
                </a:cubicBezTo>
                <a:cubicBezTo>
                  <a:pt x="1454" y="820"/>
                  <a:pt x="1467" y="802"/>
                  <a:pt x="1448" y="822"/>
                </a:cubicBezTo>
                <a:cubicBezTo>
                  <a:pt x="1440" y="828"/>
                  <a:pt x="1440" y="828"/>
                  <a:pt x="1440" y="828"/>
                </a:cubicBezTo>
                <a:cubicBezTo>
                  <a:pt x="1439" y="829"/>
                  <a:pt x="1439" y="829"/>
                  <a:pt x="1439" y="829"/>
                </a:cubicBezTo>
                <a:cubicBezTo>
                  <a:pt x="1440" y="830"/>
                  <a:pt x="1440" y="830"/>
                  <a:pt x="1440" y="830"/>
                </a:cubicBezTo>
                <a:cubicBezTo>
                  <a:pt x="1439" y="832"/>
                  <a:pt x="1439" y="832"/>
                  <a:pt x="1439" y="832"/>
                </a:cubicBezTo>
                <a:cubicBezTo>
                  <a:pt x="1438" y="831"/>
                  <a:pt x="1438" y="831"/>
                  <a:pt x="1438" y="831"/>
                </a:cubicBezTo>
                <a:cubicBezTo>
                  <a:pt x="1433" y="835"/>
                  <a:pt x="1433" y="835"/>
                  <a:pt x="1433" y="835"/>
                </a:cubicBezTo>
                <a:cubicBezTo>
                  <a:pt x="1433" y="837"/>
                  <a:pt x="1433" y="837"/>
                  <a:pt x="1433" y="837"/>
                </a:cubicBezTo>
                <a:cubicBezTo>
                  <a:pt x="1429" y="841"/>
                  <a:pt x="1429" y="841"/>
                  <a:pt x="1429" y="841"/>
                </a:cubicBezTo>
                <a:cubicBezTo>
                  <a:pt x="1417" y="851"/>
                  <a:pt x="1417" y="851"/>
                  <a:pt x="1417" y="851"/>
                </a:cubicBezTo>
                <a:cubicBezTo>
                  <a:pt x="1415" y="855"/>
                  <a:pt x="1415" y="855"/>
                  <a:pt x="1415" y="855"/>
                </a:cubicBezTo>
                <a:cubicBezTo>
                  <a:pt x="1409" y="858"/>
                  <a:pt x="1409" y="858"/>
                  <a:pt x="1409" y="858"/>
                </a:cubicBezTo>
                <a:cubicBezTo>
                  <a:pt x="1408" y="857"/>
                  <a:pt x="1407" y="857"/>
                  <a:pt x="1407" y="858"/>
                </a:cubicBezTo>
                <a:cubicBezTo>
                  <a:pt x="1406" y="862"/>
                  <a:pt x="1406" y="862"/>
                  <a:pt x="1406" y="862"/>
                </a:cubicBezTo>
                <a:cubicBezTo>
                  <a:pt x="1398" y="869"/>
                  <a:pt x="1398" y="869"/>
                  <a:pt x="1398" y="869"/>
                </a:cubicBezTo>
                <a:cubicBezTo>
                  <a:pt x="1397" y="869"/>
                  <a:pt x="1397" y="869"/>
                  <a:pt x="1397" y="869"/>
                </a:cubicBezTo>
                <a:cubicBezTo>
                  <a:pt x="1396" y="869"/>
                  <a:pt x="1396" y="869"/>
                  <a:pt x="1396" y="869"/>
                </a:cubicBezTo>
                <a:cubicBezTo>
                  <a:pt x="1396" y="872"/>
                  <a:pt x="1396" y="872"/>
                  <a:pt x="1396" y="872"/>
                </a:cubicBezTo>
                <a:cubicBezTo>
                  <a:pt x="1389" y="878"/>
                  <a:pt x="1389" y="878"/>
                  <a:pt x="1389" y="878"/>
                </a:cubicBezTo>
                <a:cubicBezTo>
                  <a:pt x="1386" y="880"/>
                  <a:pt x="1386" y="880"/>
                  <a:pt x="1386" y="880"/>
                </a:cubicBezTo>
                <a:cubicBezTo>
                  <a:pt x="1386" y="880"/>
                  <a:pt x="1389" y="874"/>
                  <a:pt x="1385" y="881"/>
                </a:cubicBezTo>
                <a:cubicBezTo>
                  <a:pt x="1384" y="881"/>
                  <a:pt x="1384" y="881"/>
                  <a:pt x="1384" y="881"/>
                </a:cubicBezTo>
                <a:cubicBezTo>
                  <a:pt x="1385" y="884"/>
                  <a:pt x="1385" y="884"/>
                  <a:pt x="1385" y="884"/>
                </a:cubicBezTo>
                <a:cubicBezTo>
                  <a:pt x="1381" y="886"/>
                  <a:pt x="1381" y="886"/>
                  <a:pt x="1381" y="886"/>
                </a:cubicBezTo>
                <a:cubicBezTo>
                  <a:pt x="1380" y="887"/>
                  <a:pt x="1380" y="887"/>
                  <a:pt x="1380" y="887"/>
                </a:cubicBezTo>
                <a:cubicBezTo>
                  <a:pt x="1378" y="886"/>
                  <a:pt x="1388" y="884"/>
                  <a:pt x="1377" y="886"/>
                </a:cubicBezTo>
                <a:cubicBezTo>
                  <a:pt x="1375" y="889"/>
                  <a:pt x="1375" y="889"/>
                  <a:pt x="1375" y="889"/>
                </a:cubicBezTo>
                <a:cubicBezTo>
                  <a:pt x="1377" y="890"/>
                  <a:pt x="1377" y="890"/>
                  <a:pt x="1377" y="890"/>
                </a:cubicBezTo>
                <a:cubicBezTo>
                  <a:pt x="1371" y="894"/>
                  <a:pt x="1371" y="894"/>
                  <a:pt x="1371" y="894"/>
                </a:cubicBezTo>
                <a:cubicBezTo>
                  <a:pt x="1369" y="894"/>
                  <a:pt x="1369" y="894"/>
                  <a:pt x="1369" y="894"/>
                </a:cubicBezTo>
                <a:cubicBezTo>
                  <a:pt x="1369" y="897"/>
                  <a:pt x="1369" y="897"/>
                  <a:pt x="1369" y="897"/>
                </a:cubicBezTo>
                <a:cubicBezTo>
                  <a:pt x="1365" y="900"/>
                  <a:pt x="1365" y="900"/>
                  <a:pt x="1365" y="900"/>
                </a:cubicBezTo>
                <a:cubicBezTo>
                  <a:pt x="1364" y="902"/>
                  <a:pt x="1364" y="902"/>
                  <a:pt x="1364" y="902"/>
                </a:cubicBezTo>
                <a:cubicBezTo>
                  <a:pt x="1360" y="902"/>
                  <a:pt x="1360" y="902"/>
                  <a:pt x="1360" y="902"/>
                </a:cubicBezTo>
                <a:cubicBezTo>
                  <a:pt x="1360" y="904"/>
                  <a:pt x="1360" y="904"/>
                  <a:pt x="1360" y="904"/>
                </a:cubicBezTo>
                <a:cubicBezTo>
                  <a:pt x="1353" y="909"/>
                  <a:pt x="1353" y="909"/>
                  <a:pt x="1353" y="909"/>
                </a:cubicBezTo>
                <a:cubicBezTo>
                  <a:pt x="1352" y="909"/>
                  <a:pt x="1355" y="904"/>
                  <a:pt x="1355" y="911"/>
                </a:cubicBezTo>
                <a:cubicBezTo>
                  <a:pt x="1352" y="912"/>
                  <a:pt x="1352" y="912"/>
                  <a:pt x="1352" y="912"/>
                </a:cubicBezTo>
                <a:cubicBezTo>
                  <a:pt x="1350" y="915"/>
                  <a:pt x="1350" y="915"/>
                  <a:pt x="1350" y="915"/>
                </a:cubicBezTo>
                <a:cubicBezTo>
                  <a:pt x="1345" y="916"/>
                  <a:pt x="1345" y="916"/>
                  <a:pt x="1345" y="916"/>
                </a:cubicBezTo>
                <a:cubicBezTo>
                  <a:pt x="1345" y="919"/>
                  <a:pt x="1345" y="919"/>
                  <a:pt x="1345" y="919"/>
                </a:cubicBezTo>
                <a:cubicBezTo>
                  <a:pt x="1341" y="922"/>
                  <a:pt x="1341" y="922"/>
                  <a:pt x="1341" y="922"/>
                </a:cubicBezTo>
                <a:cubicBezTo>
                  <a:pt x="1338" y="922"/>
                  <a:pt x="1338" y="922"/>
                  <a:pt x="1338" y="922"/>
                </a:cubicBezTo>
                <a:cubicBezTo>
                  <a:pt x="1339" y="925"/>
                  <a:pt x="1339" y="925"/>
                  <a:pt x="1339" y="925"/>
                </a:cubicBezTo>
                <a:cubicBezTo>
                  <a:pt x="1335" y="929"/>
                  <a:pt x="1335" y="929"/>
                  <a:pt x="1335" y="929"/>
                </a:cubicBezTo>
                <a:cubicBezTo>
                  <a:pt x="1333" y="929"/>
                  <a:pt x="1333" y="929"/>
                  <a:pt x="1333" y="929"/>
                </a:cubicBezTo>
                <a:cubicBezTo>
                  <a:pt x="1320" y="939"/>
                  <a:pt x="1320" y="939"/>
                  <a:pt x="1320" y="939"/>
                </a:cubicBezTo>
                <a:cubicBezTo>
                  <a:pt x="1321" y="940"/>
                  <a:pt x="1321" y="940"/>
                  <a:pt x="1321" y="940"/>
                </a:cubicBezTo>
                <a:cubicBezTo>
                  <a:pt x="1318" y="942"/>
                  <a:pt x="1318" y="942"/>
                  <a:pt x="1318" y="942"/>
                </a:cubicBezTo>
                <a:cubicBezTo>
                  <a:pt x="1318" y="944"/>
                  <a:pt x="1314" y="939"/>
                  <a:pt x="1319" y="944"/>
                </a:cubicBezTo>
                <a:cubicBezTo>
                  <a:pt x="1317" y="942"/>
                  <a:pt x="1317" y="942"/>
                  <a:pt x="1317" y="942"/>
                </a:cubicBezTo>
                <a:cubicBezTo>
                  <a:pt x="1313" y="947"/>
                  <a:pt x="1313" y="947"/>
                  <a:pt x="1313" y="947"/>
                </a:cubicBezTo>
                <a:cubicBezTo>
                  <a:pt x="1309" y="948"/>
                  <a:pt x="1309" y="948"/>
                  <a:pt x="1309" y="948"/>
                </a:cubicBezTo>
                <a:cubicBezTo>
                  <a:pt x="1311" y="949"/>
                  <a:pt x="1310" y="950"/>
                  <a:pt x="1309" y="951"/>
                </a:cubicBezTo>
                <a:cubicBezTo>
                  <a:pt x="1304" y="954"/>
                  <a:pt x="1304" y="954"/>
                  <a:pt x="1304" y="954"/>
                </a:cubicBezTo>
                <a:cubicBezTo>
                  <a:pt x="1303" y="957"/>
                  <a:pt x="1303" y="957"/>
                  <a:pt x="1303" y="957"/>
                </a:cubicBezTo>
                <a:cubicBezTo>
                  <a:pt x="1299" y="958"/>
                  <a:pt x="1299" y="958"/>
                  <a:pt x="1299" y="958"/>
                </a:cubicBezTo>
                <a:cubicBezTo>
                  <a:pt x="1296" y="963"/>
                  <a:pt x="1296" y="963"/>
                  <a:pt x="1296" y="963"/>
                </a:cubicBezTo>
                <a:cubicBezTo>
                  <a:pt x="1276" y="981"/>
                  <a:pt x="1255" y="1001"/>
                  <a:pt x="1234" y="1020"/>
                </a:cubicBezTo>
                <a:cubicBezTo>
                  <a:pt x="1235" y="1021"/>
                  <a:pt x="1235" y="1021"/>
                  <a:pt x="1235" y="1021"/>
                </a:cubicBezTo>
                <a:cubicBezTo>
                  <a:pt x="1228" y="1024"/>
                  <a:pt x="1224" y="1034"/>
                  <a:pt x="1217" y="1034"/>
                </a:cubicBezTo>
                <a:cubicBezTo>
                  <a:pt x="1218" y="1035"/>
                  <a:pt x="1218" y="1035"/>
                  <a:pt x="1218" y="1035"/>
                </a:cubicBezTo>
                <a:cubicBezTo>
                  <a:pt x="1214" y="1040"/>
                  <a:pt x="1205" y="1047"/>
                  <a:pt x="1203" y="1051"/>
                </a:cubicBezTo>
                <a:cubicBezTo>
                  <a:pt x="1203" y="1054"/>
                  <a:pt x="1200" y="1055"/>
                  <a:pt x="1198" y="1056"/>
                </a:cubicBezTo>
                <a:cubicBezTo>
                  <a:pt x="1199" y="1057"/>
                  <a:pt x="1199" y="1057"/>
                  <a:pt x="1199" y="1057"/>
                </a:cubicBezTo>
                <a:cubicBezTo>
                  <a:pt x="1199" y="1057"/>
                  <a:pt x="1203" y="1056"/>
                  <a:pt x="1198" y="1059"/>
                </a:cubicBezTo>
                <a:cubicBezTo>
                  <a:pt x="1200" y="1060"/>
                  <a:pt x="1200" y="1060"/>
                  <a:pt x="1200" y="1060"/>
                </a:cubicBezTo>
                <a:cubicBezTo>
                  <a:pt x="1200" y="1062"/>
                  <a:pt x="1198" y="1056"/>
                  <a:pt x="1199" y="1062"/>
                </a:cubicBezTo>
                <a:cubicBezTo>
                  <a:pt x="1195" y="1060"/>
                  <a:pt x="1195" y="1060"/>
                  <a:pt x="1195" y="1060"/>
                </a:cubicBezTo>
                <a:cubicBezTo>
                  <a:pt x="1189" y="1063"/>
                  <a:pt x="1183" y="1068"/>
                  <a:pt x="1179" y="1073"/>
                </a:cubicBezTo>
                <a:cubicBezTo>
                  <a:pt x="1178" y="1076"/>
                  <a:pt x="1178" y="1076"/>
                  <a:pt x="1178" y="1076"/>
                </a:cubicBezTo>
                <a:cubicBezTo>
                  <a:pt x="1172" y="1078"/>
                  <a:pt x="1172" y="1078"/>
                  <a:pt x="1172" y="1078"/>
                </a:cubicBezTo>
                <a:cubicBezTo>
                  <a:pt x="1158" y="1078"/>
                  <a:pt x="1158" y="1078"/>
                  <a:pt x="1158" y="1078"/>
                </a:cubicBezTo>
                <a:cubicBezTo>
                  <a:pt x="1154" y="1075"/>
                  <a:pt x="1154" y="1075"/>
                  <a:pt x="1154" y="1075"/>
                </a:cubicBezTo>
                <a:cubicBezTo>
                  <a:pt x="1157" y="1074"/>
                  <a:pt x="1157" y="1074"/>
                  <a:pt x="1157" y="1074"/>
                </a:cubicBezTo>
                <a:cubicBezTo>
                  <a:pt x="1157" y="1072"/>
                  <a:pt x="1157" y="1072"/>
                  <a:pt x="1157" y="1072"/>
                </a:cubicBezTo>
                <a:cubicBezTo>
                  <a:pt x="1162" y="1066"/>
                  <a:pt x="1162" y="1066"/>
                  <a:pt x="1162" y="1066"/>
                </a:cubicBezTo>
                <a:cubicBezTo>
                  <a:pt x="1161" y="1065"/>
                  <a:pt x="1161" y="1065"/>
                  <a:pt x="1161" y="1065"/>
                </a:cubicBezTo>
                <a:cubicBezTo>
                  <a:pt x="1163" y="1063"/>
                  <a:pt x="1163" y="1063"/>
                  <a:pt x="1163" y="1063"/>
                </a:cubicBezTo>
                <a:cubicBezTo>
                  <a:pt x="1162" y="1062"/>
                  <a:pt x="1162" y="1062"/>
                  <a:pt x="1162" y="1062"/>
                </a:cubicBezTo>
                <a:cubicBezTo>
                  <a:pt x="1160" y="1064"/>
                  <a:pt x="1156" y="1064"/>
                  <a:pt x="1154" y="1066"/>
                </a:cubicBezTo>
                <a:cubicBezTo>
                  <a:pt x="1151" y="1072"/>
                  <a:pt x="1151" y="1072"/>
                  <a:pt x="1151" y="1072"/>
                </a:cubicBezTo>
                <a:cubicBezTo>
                  <a:pt x="1147" y="1074"/>
                  <a:pt x="1147" y="1074"/>
                  <a:pt x="1147" y="1074"/>
                </a:cubicBezTo>
                <a:cubicBezTo>
                  <a:pt x="1148" y="1075"/>
                  <a:pt x="1148" y="1075"/>
                  <a:pt x="1148" y="1075"/>
                </a:cubicBezTo>
                <a:cubicBezTo>
                  <a:pt x="1145" y="1078"/>
                  <a:pt x="1145" y="1078"/>
                  <a:pt x="1145" y="1078"/>
                </a:cubicBezTo>
                <a:cubicBezTo>
                  <a:pt x="1127" y="1078"/>
                  <a:pt x="1127" y="1078"/>
                  <a:pt x="1127" y="1078"/>
                </a:cubicBezTo>
                <a:cubicBezTo>
                  <a:pt x="1127" y="1076"/>
                  <a:pt x="1127" y="1076"/>
                  <a:pt x="1127" y="1076"/>
                </a:cubicBezTo>
                <a:cubicBezTo>
                  <a:pt x="1133" y="1074"/>
                  <a:pt x="1133" y="1074"/>
                  <a:pt x="1133" y="1074"/>
                </a:cubicBezTo>
                <a:cubicBezTo>
                  <a:pt x="1136" y="1071"/>
                  <a:pt x="1136" y="1071"/>
                  <a:pt x="1136" y="1071"/>
                </a:cubicBezTo>
                <a:cubicBezTo>
                  <a:pt x="1135" y="1069"/>
                  <a:pt x="1135" y="1069"/>
                  <a:pt x="1135" y="1069"/>
                </a:cubicBezTo>
                <a:cubicBezTo>
                  <a:pt x="1141" y="1065"/>
                  <a:pt x="1141" y="1065"/>
                  <a:pt x="1141" y="1065"/>
                </a:cubicBezTo>
                <a:cubicBezTo>
                  <a:pt x="1141" y="1064"/>
                  <a:pt x="1142" y="1067"/>
                  <a:pt x="1140" y="1064"/>
                </a:cubicBezTo>
                <a:cubicBezTo>
                  <a:pt x="1146" y="1067"/>
                  <a:pt x="1146" y="1067"/>
                  <a:pt x="1146" y="1067"/>
                </a:cubicBezTo>
                <a:cubicBezTo>
                  <a:pt x="1147" y="1066"/>
                  <a:pt x="1147" y="1066"/>
                  <a:pt x="1147" y="1066"/>
                </a:cubicBezTo>
                <a:cubicBezTo>
                  <a:pt x="1146" y="1065"/>
                  <a:pt x="1146" y="1065"/>
                  <a:pt x="1146" y="1065"/>
                </a:cubicBezTo>
                <a:cubicBezTo>
                  <a:pt x="1143" y="1064"/>
                  <a:pt x="1143" y="1064"/>
                  <a:pt x="1143" y="1064"/>
                </a:cubicBezTo>
                <a:cubicBezTo>
                  <a:pt x="1145" y="1062"/>
                  <a:pt x="1145" y="1062"/>
                  <a:pt x="1145" y="1062"/>
                </a:cubicBezTo>
                <a:cubicBezTo>
                  <a:pt x="1145" y="1060"/>
                  <a:pt x="1145" y="1060"/>
                  <a:pt x="1145" y="1060"/>
                </a:cubicBezTo>
                <a:cubicBezTo>
                  <a:pt x="1142" y="1066"/>
                  <a:pt x="1135" y="1060"/>
                  <a:pt x="1133" y="1062"/>
                </a:cubicBezTo>
                <a:cubicBezTo>
                  <a:pt x="1126" y="1068"/>
                  <a:pt x="1126" y="1068"/>
                  <a:pt x="1126" y="1068"/>
                </a:cubicBezTo>
                <a:cubicBezTo>
                  <a:pt x="1127" y="1068"/>
                  <a:pt x="1127" y="1068"/>
                  <a:pt x="1127" y="1068"/>
                </a:cubicBezTo>
                <a:cubicBezTo>
                  <a:pt x="1117" y="1078"/>
                  <a:pt x="1117" y="1078"/>
                  <a:pt x="1117" y="1078"/>
                </a:cubicBezTo>
                <a:cubicBezTo>
                  <a:pt x="1100" y="1078"/>
                  <a:pt x="1100" y="1078"/>
                  <a:pt x="1100" y="1078"/>
                </a:cubicBezTo>
                <a:cubicBezTo>
                  <a:pt x="1102" y="1076"/>
                  <a:pt x="1096" y="1079"/>
                  <a:pt x="1101" y="1075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098" y="1075"/>
                  <a:pt x="1098" y="1075"/>
                  <a:pt x="1098" y="1075"/>
                </a:cubicBezTo>
                <a:cubicBezTo>
                  <a:pt x="1095" y="1078"/>
                  <a:pt x="1095" y="1078"/>
                  <a:pt x="1095" y="1078"/>
                </a:cubicBezTo>
                <a:cubicBezTo>
                  <a:pt x="1091" y="1078"/>
                  <a:pt x="1091" y="1078"/>
                  <a:pt x="1091" y="1078"/>
                </a:cubicBezTo>
                <a:cubicBezTo>
                  <a:pt x="1093" y="1075"/>
                  <a:pt x="1093" y="1075"/>
                  <a:pt x="1093" y="1075"/>
                </a:cubicBezTo>
                <a:cubicBezTo>
                  <a:pt x="1095" y="1073"/>
                  <a:pt x="1095" y="1077"/>
                  <a:pt x="1097" y="1074"/>
                </a:cubicBezTo>
                <a:cubicBezTo>
                  <a:pt x="1098" y="1076"/>
                  <a:pt x="1098" y="1076"/>
                  <a:pt x="1098" y="1076"/>
                </a:cubicBezTo>
                <a:cubicBezTo>
                  <a:pt x="1100" y="1071"/>
                  <a:pt x="1100" y="1071"/>
                  <a:pt x="1100" y="1071"/>
                </a:cubicBezTo>
                <a:cubicBezTo>
                  <a:pt x="1104" y="1071"/>
                  <a:pt x="1097" y="1069"/>
                  <a:pt x="1104" y="1069"/>
                </a:cubicBezTo>
                <a:cubicBezTo>
                  <a:pt x="1103" y="1068"/>
                  <a:pt x="1103" y="1068"/>
                  <a:pt x="1103" y="1068"/>
                </a:cubicBezTo>
                <a:cubicBezTo>
                  <a:pt x="1100" y="1070"/>
                  <a:pt x="1096" y="1069"/>
                  <a:pt x="1095" y="1070"/>
                </a:cubicBezTo>
                <a:cubicBezTo>
                  <a:pt x="1104" y="1062"/>
                  <a:pt x="1104" y="1062"/>
                  <a:pt x="1104" y="1062"/>
                </a:cubicBezTo>
                <a:cubicBezTo>
                  <a:pt x="1114" y="1055"/>
                  <a:pt x="1114" y="1055"/>
                  <a:pt x="1114" y="1055"/>
                </a:cubicBezTo>
                <a:cubicBezTo>
                  <a:pt x="1114" y="1052"/>
                  <a:pt x="1114" y="1052"/>
                  <a:pt x="1114" y="1052"/>
                </a:cubicBezTo>
                <a:cubicBezTo>
                  <a:pt x="1117" y="1052"/>
                  <a:pt x="1117" y="1052"/>
                  <a:pt x="1117" y="1052"/>
                </a:cubicBezTo>
                <a:cubicBezTo>
                  <a:pt x="1120" y="1050"/>
                  <a:pt x="1122" y="1046"/>
                  <a:pt x="1122" y="1043"/>
                </a:cubicBezTo>
                <a:cubicBezTo>
                  <a:pt x="1119" y="1046"/>
                  <a:pt x="1119" y="1046"/>
                  <a:pt x="1119" y="1046"/>
                </a:cubicBezTo>
                <a:cubicBezTo>
                  <a:pt x="1108" y="1051"/>
                  <a:pt x="1098" y="1064"/>
                  <a:pt x="1088" y="1071"/>
                </a:cubicBezTo>
                <a:cubicBezTo>
                  <a:pt x="1088" y="1074"/>
                  <a:pt x="1088" y="1074"/>
                  <a:pt x="1088" y="1074"/>
                </a:cubicBezTo>
                <a:cubicBezTo>
                  <a:pt x="1084" y="1078"/>
                  <a:pt x="1084" y="1078"/>
                  <a:pt x="1084" y="1078"/>
                </a:cubicBezTo>
                <a:cubicBezTo>
                  <a:pt x="1070" y="1078"/>
                  <a:pt x="1070" y="1078"/>
                  <a:pt x="1070" y="1078"/>
                </a:cubicBezTo>
                <a:cubicBezTo>
                  <a:pt x="1077" y="1070"/>
                  <a:pt x="1077" y="1070"/>
                  <a:pt x="1077" y="1070"/>
                </a:cubicBezTo>
                <a:cubicBezTo>
                  <a:pt x="1077" y="1069"/>
                  <a:pt x="1077" y="1069"/>
                  <a:pt x="1077" y="1069"/>
                </a:cubicBezTo>
                <a:cubicBezTo>
                  <a:pt x="1088" y="1057"/>
                  <a:pt x="1088" y="1057"/>
                  <a:pt x="1088" y="1057"/>
                </a:cubicBezTo>
                <a:cubicBezTo>
                  <a:pt x="1084" y="1055"/>
                  <a:pt x="1088" y="1055"/>
                  <a:pt x="1087" y="1052"/>
                </a:cubicBezTo>
                <a:cubicBezTo>
                  <a:pt x="1087" y="1051"/>
                  <a:pt x="1087" y="1051"/>
                  <a:pt x="1087" y="1051"/>
                </a:cubicBezTo>
                <a:cubicBezTo>
                  <a:pt x="1081" y="1055"/>
                  <a:pt x="1081" y="1055"/>
                  <a:pt x="1081" y="1055"/>
                </a:cubicBezTo>
                <a:cubicBezTo>
                  <a:pt x="1075" y="1059"/>
                  <a:pt x="1075" y="1059"/>
                  <a:pt x="1075" y="1059"/>
                </a:cubicBezTo>
                <a:cubicBezTo>
                  <a:pt x="1081" y="1051"/>
                  <a:pt x="1081" y="1051"/>
                  <a:pt x="1081" y="1051"/>
                </a:cubicBezTo>
                <a:cubicBezTo>
                  <a:pt x="1083" y="1049"/>
                  <a:pt x="1083" y="1049"/>
                  <a:pt x="1083" y="1049"/>
                </a:cubicBezTo>
                <a:cubicBezTo>
                  <a:pt x="1082" y="1048"/>
                  <a:pt x="1082" y="1048"/>
                  <a:pt x="1082" y="1048"/>
                </a:cubicBezTo>
                <a:cubicBezTo>
                  <a:pt x="1084" y="1045"/>
                  <a:pt x="1084" y="1045"/>
                  <a:pt x="1084" y="1045"/>
                </a:cubicBezTo>
                <a:cubicBezTo>
                  <a:pt x="1083" y="1044"/>
                  <a:pt x="1083" y="1044"/>
                  <a:pt x="1083" y="1044"/>
                </a:cubicBezTo>
                <a:cubicBezTo>
                  <a:pt x="1080" y="1045"/>
                  <a:pt x="1080" y="1045"/>
                  <a:pt x="1080" y="1045"/>
                </a:cubicBezTo>
                <a:cubicBezTo>
                  <a:pt x="1077" y="1047"/>
                  <a:pt x="1083" y="1047"/>
                  <a:pt x="1079" y="1048"/>
                </a:cubicBezTo>
                <a:cubicBezTo>
                  <a:pt x="1080" y="1049"/>
                  <a:pt x="1080" y="1049"/>
                  <a:pt x="1080" y="1049"/>
                </a:cubicBezTo>
                <a:cubicBezTo>
                  <a:pt x="1078" y="1051"/>
                  <a:pt x="1078" y="1051"/>
                  <a:pt x="1078" y="1051"/>
                </a:cubicBezTo>
                <a:cubicBezTo>
                  <a:pt x="1077" y="1048"/>
                  <a:pt x="1077" y="1048"/>
                  <a:pt x="1077" y="1048"/>
                </a:cubicBezTo>
                <a:cubicBezTo>
                  <a:pt x="1067" y="1057"/>
                  <a:pt x="1067" y="1057"/>
                  <a:pt x="1067" y="1057"/>
                </a:cubicBezTo>
                <a:cubicBezTo>
                  <a:pt x="1065" y="1056"/>
                  <a:pt x="1065" y="1056"/>
                  <a:pt x="1065" y="1056"/>
                </a:cubicBezTo>
                <a:cubicBezTo>
                  <a:pt x="1069" y="1054"/>
                  <a:pt x="1064" y="1053"/>
                  <a:pt x="1066" y="1051"/>
                </a:cubicBezTo>
                <a:cubicBezTo>
                  <a:pt x="1069" y="1051"/>
                  <a:pt x="1069" y="1051"/>
                  <a:pt x="1069" y="1051"/>
                </a:cubicBezTo>
                <a:cubicBezTo>
                  <a:pt x="1067" y="1051"/>
                  <a:pt x="1067" y="1051"/>
                  <a:pt x="1067" y="1051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71" y="1049"/>
                  <a:pt x="1071" y="1049"/>
                  <a:pt x="1071" y="1049"/>
                </a:cubicBezTo>
                <a:cubicBezTo>
                  <a:pt x="1070" y="1050"/>
                  <a:pt x="1073" y="1048"/>
                  <a:pt x="1069" y="1047"/>
                </a:cubicBezTo>
                <a:cubicBezTo>
                  <a:pt x="1069" y="1046"/>
                  <a:pt x="1069" y="1046"/>
                  <a:pt x="1069" y="1046"/>
                </a:cubicBezTo>
                <a:cubicBezTo>
                  <a:pt x="1063" y="1050"/>
                  <a:pt x="1063" y="1050"/>
                  <a:pt x="1063" y="1050"/>
                </a:cubicBezTo>
                <a:cubicBezTo>
                  <a:pt x="1061" y="1053"/>
                  <a:pt x="1061" y="1053"/>
                  <a:pt x="1061" y="1053"/>
                </a:cubicBezTo>
                <a:cubicBezTo>
                  <a:pt x="1059" y="1055"/>
                  <a:pt x="1059" y="1055"/>
                  <a:pt x="1059" y="1055"/>
                </a:cubicBezTo>
                <a:cubicBezTo>
                  <a:pt x="1058" y="1052"/>
                  <a:pt x="1058" y="1052"/>
                  <a:pt x="1058" y="1052"/>
                </a:cubicBezTo>
                <a:cubicBezTo>
                  <a:pt x="1053" y="1056"/>
                  <a:pt x="1053" y="1056"/>
                  <a:pt x="1053" y="1056"/>
                </a:cubicBezTo>
                <a:cubicBezTo>
                  <a:pt x="1053" y="1059"/>
                  <a:pt x="1053" y="1059"/>
                  <a:pt x="1053" y="1059"/>
                </a:cubicBezTo>
                <a:cubicBezTo>
                  <a:pt x="1049" y="1060"/>
                  <a:pt x="1049" y="1060"/>
                  <a:pt x="1049" y="1060"/>
                </a:cubicBezTo>
                <a:cubicBezTo>
                  <a:pt x="1045" y="1064"/>
                  <a:pt x="1045" y="1064"/>
                  <a:pt x="1045" y="1064"/>
                </a:cubicBezTo>
                <a:cubicBezTo>
                  <a:pt x="1045" y="1066"/>
                  <a:pt x="1045" y="1066"/>
                  <a:pt x="1045" y="1066"/>
                </a:cubicBezTo>
                <a:cubicBezTo>
                  <a:pt x="1043" y="1067"/>
                  <a:pt x="1043" y="1067"/>
                  <a:pt x="1043" y="1067"/>
                </a:cubicBezTo>
                <a:cubicBezTo>
                  <a:pt x="1039" y="1064"/>
                  <a:pt x="1039" y="1064"/>
                  <a:pt x="1039" y="1064"/>
                </a:cubicBezTo>
                <a:cubicBezTo>
                  <a:pt x="1037" y="1066"/>
                  <a:pt x="1037" y="1066"/>
                  <a:pt x="1037" y="1066"/>
                </a:cubicBezTo>
                <a:cubicBezTo>
                  <a:pt x="1033" y="1066"/>
                  <a:pt x="1033" y="1066"/>
                  <a:pt x="1033" y="1066"/>
                </a:cubicBezTo>
                <a:cubicBezTo>
                  <a:pt x="1036" y="1065"/>
                  <a:pt x="1031" y="1067"/>
                  <a:pt x="1036" y="1068"/>
                </a:cubicBezTo>
                <a:cubicBezTo>
                  <a:pt x="1030" y="1071"/>
                  <a:pt x="1030" y="1071"/>
                  <a:pt x="1030" y="1071"/>
                </a:cubicBezTo>
                <a:cubicBezTo>
                  <a:pt x="1029" y="1074"/>
                  <a:pt x="1029" y="1074"/>
                  <a:pt x="1029" y="1074"/>
                </a:cubicBezTo>
                <a:cubicBezTo>
                  <a:pt x="1028" y="1074"/>
                  <a:pt x="1028" y="1074"/>
                  <a:pt x="1028" y="1074"/>
                </a:cubicBezTo>
                <a:cubicBezTo>
                  <a:pt x="1027" y="1070"/>
                  <a:pt x="1038" y="1067"/>
                  <a:pt x="1033" y="1062"/>
                </a:cubicBezTo>
                <a:cubicBezTo>
                  <a:pt x="1042" y="1056"/>
                  <a:pt x="1042" y="1056"/>
                  <a:pt x="1042" y="1056"/>
                </a:cubicBezTo>
                <a:cubicBezTo>
                  <a:pt x="1042" y="1053"/>
                  <a:pt x="1042" y="1053"/>
                  <a:pt x="1042" y="1053"/>
                </a:cubicBezTo>
                <a:cubicBezTo>
                  <a:pt x="1038" y="1051"/>
                  <a:pt x="1038" y="1051"/>
                  <a:pt x="1038" y="1051"/>
                </a:cubicBezTo>
                <a:cubicBezTo>
                  <a:pt x="1036" y="1051"/>
                  <a:pt x="1036" y="1051"/>
                  <a:pt x="1036" y="1051"/>
                </a:cubicBezTo>
                <a:cubicBezTo>
                  <a:pt x="1033" y="1055"/>
                  <a:pt x="1033" y="1055"/>
                  <a:pt x="1033" y="1055"/>
                </a:cubicBezTo>
                <a:cubicBezTo>
                  <a:pt x="1032" y="1053"/>
                  <a:pt x="1032" y="1053"/>
                  <a:pt x="1032" y="1053"/>
                </a:cubicBezTo>
                <a:cubicBezTo>
                  <a:pt x="1028" y="1056"/>
                  <a:pt x="1028" y="1056"/>
                  <a:pt x="1028" y="1056"/>
                </a:cubicBezTo>
                <a:cubicBezTo>
                  <a:pt x="1027" y="1055"/>
                  <a:pt x="1027" y="1055"/>
                  <a:pt x="1027" y="1055"/>
                </a:cubicBezTo>
                <a:cubicBezTo>
                  <a:pt x="1024" y="1056"/>
                  <a:pt x="1024" y="1056"/>
                  <a:pt x="1024" y="1056"/>
                </a:cubicBezTo>
                <a:cubicBezTo>
                  <a:pt x="1023" y="1056"/>
                  <a:pt x="1023" y="1056"/>
                  <a:pt x="1023" y="1056"/>
                </a:cubicBezTo>
                <a:cubicBezTo>
                  <a:pt x="1027" y="1048"/>
                  <a:pt x="1034" y="1048"/>
                  <a:pt x="1036" y="1039"/>
                </a:cubicBezTo>
                <a:cubicBezTo>
                  <a:pt x="1035" y="1039"/>
                  <a:pt x="1035" y="1039"/>
                  <a:pt x="1035" y="1039"/>
                </a:cubicBezTo>
                <a:cubicBezTo>
                  <a:pt x="1031" y="1041"/>
                  <a:pt x="1028" y="1045"/>
                  <a:pt x="1022" y="1045"/>
                </a:cubicBezTo>
                <a:cubicBezTo>
                  <a:pt x="1024" y="1044"/>
                  <a:pt x="1024" y="1044"/>
                  <a:pt x="1024" y="1044"/>
                </a:cubicBezTo>
                <a:cubicBezTo>
                  <a:pt x="1025" y="1040"/>
                  <a:pt x="1025" y="1040"/>
                  <a:pt x="1025" y="1040"/>
                </a:cubicBezTo>
                <a:cubicBezTo>
                  <a:pt x="1023" y="1040"/>
                  <a:pt x="1023" y="1040"/>
                  <a:pt x="1023" y="1040"/>
                </a:cubicBezTo>
                <a:cubicBezTo>
                  <a:pt x="1020" y="1043"/>
                  <a:pt x="1016" y="1046"/>
                  <a:pt x="1014" y="1049"/>
                </a:cubicBezTo>
                <a:cubicBezTo>
                  <a:pt x="1012" y="1049"/>
                  <a:pt x="1014" y="1053"/>
                  <a:pt x="1012" y="1048"/>
                </a:cubicBezTo>
                <a:cubicBezTo>
                  <a:pt x="1011" y="1049"/>
                  <a:pt x="1011" y="1049"/>
                  <a:pt x="1011" y="1049"/>
                </a:cubicBezTo>
                <a:cubicBezTo>
                  <a:pt x="1012" y="1051"/>
                  <a:pt x="1012" y="1051"/>
                  <a:pt x="1012" y="1051"/>
                </a:cubicBezTo>
                <a:cubicBezTo>
                  <a:pt x="1010" y="1050"/>
                  <a:pt x="1010" y="1050"/>
                  <a:pt x="1010" y="1050"/>
                </a:cubicBezTo>
                <a:cubicBezTo>
                  <a:pt x="1007" y="1051"/>
                  <a:pt x="1012" y="1048"/>
                  <a:pt x="1006" y="1051"/>
                </a:cubicBezTo>
                <a:cubicBezTo>
                  <a:pt x="1009" y="1048"/>
                  <a:pt x="1009" y="1048"/>
                  <a:pt x="1009" y="1048"/>
                </a:cubicBezTo>
                <a:cubicBezTo>
                  <a:pt x="1009" y="1046"/>
                  <a:pt x="1009" y="1046"/>
                  <a:pt x="1009" y="1046"/>
                </a:cubicBezTo>
                <a:cubicBezTo>
                  <a:pt x="1016" y="1041"/>
                  <a:pt x="1016" y="1041"/>
                  <a:pt x="1016" y="1041"/>
                </a:cubicBezTo>
                <a:cubicBezTo>
                  <a:pt x="1017" y="1039"/>
                  <a:pt x="1017" y="1039"/>
                  <a:pt x="1017" y="1039"/>
                </a:cubicBezTo>
                <a:cubicBezTo>
                  <a:pt x="1016" y="1038"/>
                  <a:pt x="1016" y="1038"/>
                  <a:pt x="1016" y="1038"/>
                </a:cubicBezTo>
                <a:cubicBezTo>
                  <a:pt x="1015" y="1036"/>
                  <a:pt x="1015" y="1036"/>
                  <a:pt x="1015" y="1036"/>
                </a:cubicBezTo>
                <a:cubicBezTo>
                  <a:pt x="1017" y="1034"/>
                  <a:pt x="1017" y="1034"/>
                  <a:pt x="1017" y="1034"/>
                </a:cubicBezTo>
                <a:cubicBezTo>
                  <a:pt x="1016" y="1033"/>
                  <a:pt x="1016" y="1033"/>
                  <a:pt x="1016" y="1033"/>
                </a:cubicBezTo>
                <a:cubicBezTo>
                  <a:pt x="1012" y="1032"/>
                  <a:pt x="1011" y="1035"/>
                  <a:pt x="1009" y="1035"/>
                </a:cubicBezTo>
                <a:cubicBezTo>
                  <a:pt x="1008" y="1036"/>
                  <a:pt x="1008" y="1036"/>
                  <a:pt x="1008" y="1036"/>
                </a:cubicBezTo>
                <a:cubicBezTo>
                  <a:pt x="1013" y="1036"/>
                  <a:pt x="1013" y="1036"/>
                  <a:pt x="1013" y="1036"/>
                </a:cubicBezTo>
                <a:cubicBezTo>
                  <a:pt x="1009" y="1037"/>
                  <a:pt x="1007" y="1037"/>
                  <a:pt x="1003" y="1037"/>
                </a:cubicBezTo>
                <a:cubicBezTo>
                  <a:pt x="1006" y="1033"/>
                  <a:pt x="1006" y="1033"/>
                  <a:pt x="1006" y="1033"/>
                </a:cubicBezTo>
                <a:cubicBezTo>
                  <a:pt x="1005" y="1031"/>
                  <a:pt x="1005" y="1031"/>
                  <a:pt x="1005" y="1031"/>
                </a:cubicBezTo>
                <a:cubicBezTo>
                  <a:pt x="1005" y="1032"/>
                  <a:pt x="1003" y="1028"/>
                  <a:pt x="1004" y="1033"/>
                </a:cubicBezTo>
                <a:cubicBezTo>
                  <a:pt x="1002" y="1032"/>
                  <a:pt x="1002" y="1032"/>
                  <a:pt x="1002" y="1032"/>
                </a:cubicBezTo>
                <a:cubicBezTo>
                  <a:pt x="1005" y="1030"/>
                  <a:pt x="1005" y="1026"/>
                  <a:pt x="1006" y="1025"/>
                </a:cubicBezTo>
                <a:cubicBezTo>
                  <a:pt x="1012" y="1023"/>
                  <a:pt x="1012" y="1023"/>
                  <a:pt x="1012" y="1023"/>
                </a:cubicBezTo>
                <a:cubicBezTo>
                  <a:pt x="1015" y="1018"/>
                  <a:pt x="1015" y="1018"/>
                  <a:pt x="1015" y="1018"/>
                </a:cubicBezTo>
                <a:cubicBezTo>
                  <a:pt x="1018" y="1017"/>
                  <a:pt x="1018" y="1017"/>
                  <a:pt x="1018" y="1017"/>
                </a:cubicBezTo>
                <a:cubicBezTo>
                  <a:pt x="1019" y="1015"/>
                  <a:pt x="1019" y="1015"/>
                  <a:pt x="1019" y="1015"/>
                </a:cubicBezTo>
                <a:cubicBezTo>
                  <a:pt x="1015" y="1015"/>
                  <a:pt x="1015" y="1015"/>
                  <a:pt x="1015" y="1015"/>
                </a:cubicBezTo>
                <a:cubicBezTo>
                  <a:pt x="1013" y="1019"/>
                  <a:pt x="1013" y="1019"/>
                  <a:pt x="1013" y="1019"/>
                </a:cubicBezTo>
                <a:cubicBezTo>
                  <a:pt x="1011" y="1017"/>
                  <a:pt x="1011" y="1017"/>
                  <a:pt x="1011" y="1017"/>
                </a:cubicBezTo>
                <a:cubicBezTo>
                  <a:pt x="1012" y="1016"/>
                  <a:pt x="1012" y="1016"/>
                  <a:pt x="1012" y="1016"/>
                </a:cubicBezTo>
                <a:cubicBezTo>
                  <a:pt x="1011" y="1015"/>
                  <a:pt x="1011" y="1015"/>
                  <a:pt x="1011" y="1015"/>
                </a:cubicBezTo>
                <a:cubicBezTo>
                  <a:pt x="1015" y="1007"/>
                  <a:pt x="1015" y="1007"/>
                  <a:pt x="1015" y="1007"/>
                </a:cubicBezTo>
                <a:cubicBezTo>
                  <a:pt x="1024" y="1001"/>
                  <a:pt x="1024" y="1001"/>
                  <a:pt x="1024" y="1001"/>
                </a:cubicBezTo>
                <a:cubicBezTo>
                  <a:pt x="1024" y="1000"/>
                  <a:pt x="1024" y="1000"/>
                  <a:pt x="1024" y="1000"/>
                </a:cubicBezTo>
                <a:cubicBezTo>
                  <a:pt x="1023" y="999"/>
                  <a:pt x="1023" y="999"/>
                  <a:pt x="1023" y="999"/>
                </a:cubicBezTo>
                <a:cubicBezTo>
                  <a:pt x="1021" y="1001"/>
                  <a:pt x="1021" y="1001"/>
                  <a:pt x="1021" y="1001"/>
                </a:cubicBezTo>
                <a:cubicBezTo>
                  <a:pt x="1018" y="1002"/>
                  <a:pt x="1018" y="1002"/>
                  <a:pt x="1018" y="1002"/>
                </a:cubicBezTo>
                <a:cubicBezTo>
                  <a:pt x="1016" y="1010"/>
                  <a:pt x="1005" y="1009"/>
                  <a:pt x="1002" y="1018"/>
                </a:cubicBezTo>
                <a:cubicBezTo>
                  <a:pt x="998" y="1018"/>
                  <a:pt x="998" y="1018"/>
                  <a:pt x="998" y="1018"/>
                </a:cubicBezTo>
                <a:cubicBezTo>
                  <a:pt x="997" y="1020"/>
                  <a:pt x="997" y="1020"/>
                  <a:pt x="997" y="1020"/>
                </a:cubicBezTo>
                <a:cubicBezTo>
                  <a:pt x="992" y="1023"/>
                  <a:pt x="992" y="1023"/>
                  <a:pt x="992" y="1023"/>
                </a:cubicBezTo>
                <a:cubicBezTo>
                  <a:pt x="993" y="1024"/>
                  <a:pt x="993" y="1024"/>
                  <a:pt x="993" y="1024"/>
                </a:cubicBezTo>
                <a:cubicBezTo>
                  <a:pt x="988" y="1028"/>
                  <a:pt x="988" y="1028"/>
                  <a:pt x="988" y="1028"/>
                </a:cubicBezTo>
                <a:cubicBezTo>
                  <a:pt x="986" y="1027"/>
                  <a:pt x="986" y="1027"/>
                  <a:pt x="986" y="1027"/>
                </a:cubicBezTo>
                <a:cubicBezTo>
                  <a:pt x="986" y="1029"/>
                  <a:pt x="986" y="1029"/>
                  <a:pt x="986" y="1029"/>
                </a:cubicBezTo>
                <a:cubicBezTo>
                  <a:pt x="982" y="1034"/>
                  <a:pt x="982" y="1034"/>
                  <a:pt x="982" y="1034"/>
                </a:cubicBezTo>
                <a:cubicBezTo>
                  <a:pt x="982" y="1037"/>
                  <a:pt x="982" y="1037"/>
                  <a:pt x="982" y="1037"/>
                </a:cubicBezTo>
                <a:cubicBezTo>
                  <a:pt x="979" y="1037"/>
                  <a:pt x="979" y="1037"/>
                  <a:pt x="979" y="1037"/>
                </a:cubicBezTo>
                <a:cubicBezTo>
                  <a:pt x="979" y="1037"/>
                  <a:pt x="976" y="1037"/>
                  <a:pt x="980" y="1035"/>
                </a:cubicBezTo>
                <a:cubicBezTo>
                  <a:pt x="978" y="1034"/>
                  <a:pt x="978" y="1034"/>
                  <a:pt x="978" y="1034"/>
                </a:cubicBezTo>
                <a:cubicBezTo>
                  <a:pt x="976" y="1037"/>
                  <a:pt x="976" y="1037"/>
                  <a:pt x="976" y="1037"/>
                </a:cubicBezTo>
                <a:cubicBezTo>
                  <a:pt x="972" y="1035"/>
                  <a:pt x="972" y="1035"/>
                  <a:pt x="972" y="1035"/>
                </a:cubicBezTo>
                <a:cubicBezTo>
                  <a:pt x="970" y="1036"/>
                  <a:pt x="970" y="1036"/>
                  <a:pt x="970" y="1036"/>
                </a:cubicBezTo>
                <a:cubicBezTo>
                  <a:pt x="969" y="1039"/>
                  <a:pt x="969" y="1039"/>
                  <a:pt x="969" y="1039"/>
                </a:cubicBezTo>
                <a:cubicBezTo>
                  <a:pt x="968" y="1037"/>
                  <a:pt x="968" y="1037"/>
                  <a:pt x="968" y="1037"/>
                </a:cubicBezTo>
                <a:cubicBezTo>
                  <a:pt x="963" y="1040"/>
                  <a:pt x="963" y="1040"/>
                  <a:pt x="963" y="1040"/>
                </a:cubicBezTo>
                <a:cubicBezTo>
                  <a:pt x="961" y="1042"/>
                  <a:pt x="960" y="1044"/>
                  <a:pt x="959" y="1046"/>
                </a:cubicBezTo>
                <a:cubicBezTo>
                  <a:pt x="958" y="1046"/>
                  <a:pt x="958" y="1046"/>
                  <a:pt x="958" y="1046"/>
                </a:cubicBezTo>
                <a:cubicBezTo>
                  <a:pt x="958" y="1043"/>
                  <a:pt x="958" y="1043"/>
                  <a:pt x="958" y="1043"/>
                </a:cubicBezTo>
                <a:cubicBezTo>
                  <a:pt x="954" y="1043"/>
                  <a:pt x="954" y="1043"/>
                  <a:pt x="954" y="1043"/>
                </a:cubicBezTo>
                <a:cubicBezTo>
                  <a:pt x="958" y="1041"/>
                  <a:pt x="958" y="1041"/>
                  <a:pt x="958" y="1041"/>
                </a:cubicBezTo>
                <a:cubicBezTo>
                  <a:pt x="958" y="1039"/>
                  <a:pt x="958" y="1039"/>
                  <a:pt x="958" y="1039"/>
                </a:cubicBezTo>
                <a:cubicBezTo>
                  <a:pt x="959" y="1039"/>
                  <a:pt x="959" y="1039"/>
                  <a:pt x="959" y="1039"/>
                </a:cubicBezTo>
                <a:cubicBezTo>
                  <a:pt x="960" y="1035"/>
                  <a:pt x="960" y="1035"/>
                  <a:pt x="960" y="1035"/>
                </a:cubicBezTo>
                <a:cubicBezTo>
                  <a:pt x="963" y="1036"/>
                  <a:pt x="963" y="1036"/>
                  <a:pt x="963" y="1036"/>
                </a:cubicBezTo>
                <a:cubicBezTo>
                  <a:pt x="968" y="1033"/>
                  <a:pt x="968" y="1033"/>
                  <a:pt x="968" y="1033"/>
                </a:cubicBezTo>
                <a:cubicBezTo>
                  <a:pt x="969" y="1030"/>
                  <a:pt x="969" y="1030"/>
                  <a:pt x="969" y="1030"/>
                </a:cubicBezTo>
                <a:cubicBezTo>
                  <a:pt x="966" y="1030"/>
                  <a:pt x="966" y="1030"/>
                  <a:pt x="966" y="1030"/>
                </a:cubicBezTo>
                <a:cubicBezTo>
                  <a:pt x="964" y="1032"/>
                  <a:pt x="964" y="1032"/>
                  <a:pt x="964" y="1032"/>
                </a:cubicBezTo>
                <a:cubicBezTo>
                  <a:pt x="963" y="1031"/>
                  <a:pt x="967" y="1031"/>
                  <a:pt x="962" y="1032"/>
                </a:cubicBezTo>
                <a:cubicBezTo>
                  <a:pt x="962" y="1031"/>
                  <a:pt x="966" y="1030"/>
                  <a:pt x="966" y="1028"/>
                </a:cubicBezTo>
                <a:cubicBezTo>
                  <a:pt x="961" y="1028"/>
                  <a:pt x="961" y="1028"/>
                  <a:pt x="961" y="1028"/>
                </a:cubicBezTo>
                <a:cubicBezTo>
                  <a:pt x="964" y="1026"/>
                  <a:pt x="964" y="1026"/>
                  <a:pt x="964" y="1026"/>
                </a:cubicBezTo>
                <a:cubicBezTo>
                  <a:pt x="964" y="1023"/>
                  <a:pt x="964" y="1023"/>
                  <a:pt x="964" y="1023"/>
                </a:cubicBezTo>
                <a:cubicBezTo>
                  <a:pt x="962" y="1024"/>
                  <a:pt x="959" y="1028"/>
                  <a:pt x="955" y="1028"/>
                </a:cubicBezTo>
                <a:cubicBezTo>
                  <a:pt x="955" y="1025"/>
                  <a:pt x="955" y="1025"/>
                  <a:pt x="955" y="1025"/>
                </a:cubicBezTo>
                <a:cubicBezTo>
                  <a:pt x="952" y="1027"/>
                  <a:pt x="952" y="1027"/>
                  <a:pt x="952" y="1027"/>
                </a:cubicBezTo>
                <a:cubicBezTo>
                  <a:pt x="954" y="1024"/>
                  <a:pt x="954" y="1024"/>
                  <a:pt x="954" y="1024"/>
                </a:cubicBezTo>
                <a:cubicBezTo>
                  <a:pt x="956" y="1024"/>
                  <a:pt x="956" y="1024"/>
                  <a:pt x="956" y="1024"/>
                </a:cubicBezTo>
                <a:cubicBezTo>
                  <a:pt x="958" y="1022"/>
                  <a:pt x="958" y="1022"/>
                  <a:pt x="958" y="1022"/>
                </a:cubicBezTo>
                <a:cubicBezTo>
                  <a:pt x="960" y="1023"/>
                  <a:pt x="960" y="1023"/>
                  <a:pt x="960" y="1023"/>
                </a:cubicBezTo>
                <a:cubicBezTo>
                  <a:pt x="961" y="1022"/>
                  <a:pt x="957" y="1021"/>
                  <a:pt x="962" y="1022"/>
                </a:cubicBezTo>
                <a:cubicBezTo>
                  <a:pt x="961" y="1020"/>
                  <a:pt x="961" y="1020"/>
                  <a:pt x="961" y="1020"/>
                </a:cubicBezTo>
                <a:cubicBezTo>
                  <a:pt x="957" y="1019"/>
                  <a:pt x="957" y="1019"/>
                  <a:pt x="957" y="1019"/>
                </a:cubicBezTo>
                <a:cubicBezTo>
                  <a:pt x="959" y="1017"/>
                  <a:pt x="959" y="1017"/>
                  <a:pt x="959" y="1017"/>
                </a:cubicBezTo>
                <a:cubicBezTo>
                  <a:pt x="958" y="1017"/>
                  <a:pt x="958" y="1017"/>
                  <a:pt x="958" y="1017"/>
                </a:cubicBezTo>
                <a:cubicBezTo>
                  <a:pt x="961" y="1017"/>
                  <a:pt x="956" y="1012"/>
                  <a:pt x="959" y="1014"/>
                </a:cubicBezTo>
                <a:cubicBezTo>
                  <a:pt x="958" y="1013"/>
                  <a:pt x="958" y="1013"/>
                  <a:pt x="958" y="1013"/>
                </a:cubicBezTo>
                <a:cubicBezTo>
                  <a:pt x="956" y="1015"/>
                  <a:pt x="956" y="1015"/>
                  <a:pt x="956" y="1015"/>
                </a:cubicBezTo>
                <a:cubicBezTo>
                  <a:pt x="959" y="1010"/>
                  <a:pt x="959" y="1010"/>
                  <a:pt x="959" y="1010"/>
                </a:cubicBezTo>
                <a:cubicBezTo>
                  <a:pt x="957" y="1005"/>
                  <a:pt x="957" y="1005"/>
                  <a:pt x="957" y="1005"/>
                </a:cubicBezTo>
                <a:cubicBezTo>
                  <a:pt x="959" y="1002"/>
                  <a:pt x="959" y="1002"/>
                  <a:pt x="959" y="1002"/>
                </a:cubicBezTo>
                <a:cubicBezTo>
                  <a:pt x="963" y="1003"/>
                  <a:pt x="963" y="1003"/>
                  <a:pt x="963" y="1003"/>
                </a:cubicBezTo>
                <a:cubicBezTo>
                  <a:pt x="964" y="1003"/>
                  <a:pt x="964" y="1003"/>
                  <a:pt x="964" y="1003"/>
                </a:cubicBezTo>
                <a:cubicBezTo>
                  <a:pt x="966" y="1002"/>
                  <a:pt x="966" y="1002"/>
                  <a:pt x="966" y="1002"/>
                </a:cubicBezTo>
                <a:cubicBezTo>
                  <a:pt x="963" y="999"/>
                  <a:pt x="963" y="999"/>
                  <a:pt x="963" y="999"/>
                </a:cubicBezTo>
                <a:cubicBezTo>
                  <a:pt x="966" y="997"/>
                  <a:pt x="964" y="994"/>
                  <a:pt x="966" y="992"/>
                </a:cubicBezTo>
                <a:cubicBezTo>
                  <a:pt x="969" y="992"/>
                  <a:pt x="969" y="992"/>
                  <a:pt x="969" y="992"/>
                </a:cubicBezTo>
                <a:cubicBezTo>
                  <a:pt x="974" y="985"/>
                  <a:pt x="974" y="985"/>
                  <a:pt x="974" y="985"/>
                </a:cubicBezTo>
                <a:cubicBezTo>
                  <a:pt x="975" y="982"/>
                  <a:pt x="975" y="982"/>
                  <a:pt x="975" y="982"/>
                </a:cubicBezTo>
                <a:cubicBezTo>
                  <a:pt x="976" y="981"/>
                  <a:pt x="976" y="981"/>
                  <a:pt x="976" y="981"/>
                </a:cubicBezTo>
                <a:cubicBezTo>
                  <a:pt x="977" y="984"/>
                  <a:pt x="977" y="984"/>
                  <a:pt x="977" y="984"/>
                </a:cubicBezTo>
                <a:cubicBezTo>
                  <a:pt x="980" y="984"/>
                  <a:pt x="980" y="984"/>
                  <a:pt x="980" y="984"/>
                </a:cubicBezTo>
                <a:cubicBezTo>
                  <a:pt x="980" y="982"/>
                  <a:pt x="980" y="982"/>
                  <a:pt x="980" y="982"/>
                </a:cubicBezTo>
                <a:cubicBezTo>
                  <a:pt x="983" y="980"/>
                  <a:pt x="983" y="980"/>
                  <a:pt x="983" y="980"/>
                </a:cubicBezTo>
                <a:cubicBezTo>
                  <a:pt x="986" y="976"/>
                  <a:pt x="986" y="976"/>
                  <a:pt x="986" y="976"/>
                </a:cubicBezTo>
                <a:cubicBezTo>
                  <a:pt x="992" y="973"/>
                  <a:pt x="992" y="973"/>
                  <a:pt x="992" y="973"/>
                </a:cubicBezTo>
                <a:cubicBezTo>
                  <a:pt x="992" y="970"/>
                  <a:pt x="992" y="970"/>
                  <a:pt x="992" y="970"/>
                </a:cubicBezTo>
                <a:cubicBezTo>
                  <a:pt x="1001" y="965"/>
                  <a:pt x="1004" y="959"/>
                  <a:pt x="1014" y="953"/>
                </a:cubicBezTo>
                <a:cubicBezTo>
                  <a:pt x="1014" y="950"/>
                  <a:pt x="1014" y="950"/>
                  <a:pt x="1014" y="950"/>
                </a:cubicBezTo>
                <a:cubicBezTo>
                  <a:pt x="1015" y="951"/>
                  <a:pt x="1015" y="951"/>
                  <a:pt x="1015" y="951"/>
                </a:cubicBezTo>
                <a:cubicBezTo>
                  <a:pt x="1018" y="950"/>
                  <a:pt x="1018" y="950"/>
                  <a:pt x="1018" y="950"/>
                </a:cubicBezTo>
                <a:cubicBezTo>
                  <a:pt x="1019" y="946"/>
                  <a:pt x="1019" y="946"/>
                  <a:pt x="1019" y="946"/>
                </a:cubicBezTo>
                <a:cubicBezTo>
                  <a:pt x="1021" y="947"/>
                  <a:pt x="1021" y="947"/>
                  <a:pt x="1021" y="947"/>
                </a:cubicBezTo>
                <a:cubicBezTo>
                  <a:pt x="1025" y="941"/>
                  <a:pt x="1025" y="941"/>
                  <a:pt x="1025" y="941"/>
                </a:cubicBezTo>
                <a:cubicBezTo>
                  <a:pt x="1021" y="939"/>
                  <a:pt x="1021" y="939"/>
                  <a:pt x="1021" y="939"/>
                </a:cubicBezTo>
                <a:cubicBezTo>
                  <a:pt x="1025" y="939"/>
                  <a:pt x="1026" y="933"/>
                  <a:pt x="1026" y="934"/>
                </a:cubicBezTo>
                <a:cubicBezTo>
                  <a:pt x="1029" y="934"/>
                  <a:pt x="1029" y="934"/>
                  <a:pt x="1029" y="934"/>
                </a:cubicBezTo>
                <a:cubicBezTo>
                  <a:pt x="1029" y="933"/>
                  <a:pt x="1029" y="933"/>
                  <a:pt x="1029" y="933"/>
                </a:cubicBezTo>
                <a:cubicBezTo>
                  <a:pt x="1032" y="935"/>
                  <a:pt x="1030" y="930"/>
                  <a:pt x="1034" y="931"/>
                </a:cubicBezTo>
                <a:cubicBezTo>
                  <a:pt x="1031" y="930"/>
                  <a:pt x="1031" y="930"/>
                  <a:pt x="1031" y="930"/>
                </a:cubicBezTo>
                <a:cubicBezTo>
                  <a:pt x="1034" y="929"/>
                  <a:pt x="1034" y="929"/>
                  <a:pt x="1034" y="929"/>
                </a:cubicBezTo>
                <a:cubicBezTo>
                  <a:pt x="1036" y="928"/>
                  <a:pt x="1036" y="928"/>
                  <a:pt x="1036" y="928"/>
                </a:cubicBezTo>
                <a:cubicBezTo>
                  <a:pt x="1034" y="927"/>
                  <a:pt x="1034" y="927"/>
                  <a:pt x="1034" y="927"/>
                </a:cubicBezTo>
                <a:cubicBezTo>
                  <a:pt x="1040" y="924"/>
                  <a:pt x="1040" y="924"/>
                  <a:pt x="1040" y="924"/>
                </a:cubicBezTo>
                <a:cubicBezTo>
                  <a:pt x="1042" y="924"/>
                  <a:pt x="1042" y="924"/>
                  <a:pt x="1042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5" y="923"/>
                  <a:pt x="1045" y="923"/>
                  <a:pt x="1045" y="923"/>
                </a:cubicBezTo>
                <a:cubicBezTo>
                  <a:pt x="1039" y="922"/>
                  <a:pt x="1039" y="922"/>
                  <a:pt x="1039" y="922"/>
                </a:cubicBezTo>
                <a:cubicBezTo>
                  <a:pt x="1042" y="921"/>
                  <a:pt x="1042" y="921"/>
                  <a:pt x="1042" y="921"/>
                </a:cubicBezTo>
                <a:cubicBezTo>
                  <a:pt x="1046" y="922"/>
                  <a:pt x="1046" y="922"/>
                  <a:pt x="1046" y="922"/>
                </a:cubicBezTo>
                <a:cubicBezTo>
                  <a:pt x="1047" y="921"/>
                  <a:pt x="1047" y="921"/>
                  <a:pt x="1047" y="921"/>
                </a:cubicBezTo>
                <a:cubicBezTo>
                  <a:pt x="1045" y="917"/>
                  <a:pt x="1045" y="917"/>
                  <a:pt x="1045" y="917"/>
                </a:cubicBezTo>
                <a:cubicBezTo>
                  <a:pt x="1051" y="909"/>
                  <a:pt x="1051" y="909"/>
                  <a:pt x="1051" y="909"/>
                </a:cubicBezTo>
                <a:cubicBezTo>
                  <a:pt x="1052" y="911"/>
                  <a:pt x="1052" y="911"/>
                  <a:pt x="1052" y="911"/>
                </a:cubicBezTo>
                <a:cubicBezTo>
                  <a:pt x="1056" y="908"/>
                  <a:pt x="1056" y="908"/>
                  <a:pt x="1056" y="908"/>
                </a:cubicBezTo>
                <a:cubicBezTo>
                  <a:pt x="1056" y="910"/>
                  <a:pt x="1056" y="910"/>
                  <a:pt x="1056" y="910"/>
                </a:cubicBezTo>
                <a:cubicBezTo>
                  <a:pt x="1059" y="909"/>
                  <a:pt x="1059" y="909"/>
                  <a:pt x="1059" y="909"/>
                </a:cubicBezTo>
                <a:cubicBezTo>
                  <a:pt x="1060" y="907"/>
                  <a:pt x="1060" y="907"/>
                  <a:pt x="1060" y="907"/>
                </a:cubicBezTo>
                <a:cubicBezTo>
                  <a:pt x="1059" y="904"/>
                  <a:pt x="1059" y="904"/>
                  <a:pt x="1059" y="904"/>
                </a:cubicBezTo>
                <a:cubicBezTo>
                  <a:pt x="1056" y="904"/>
                  <a:pt x="1056" y="904"/>
                  <a:pt x="1056" y="904"/>
                </a:cubicBezTo>
                <a:cubicBezTo>
                  <a:pt x="1053" y="907"/>
                  <a:pt x="1053" y="907"/>
                  <a:pt x="1053" y="907"/>
                </a:cubicBezTo>
                <a:cubicBezTo>
                  <a:pt x="1046" y="906"/>
                  <a:pt x="1046" y="906"/>
                  <a:pt x="1046" y="906"/>
                </a:cubicBezTo>
                <a:cubicBezTo>
                  <a:pt x="1045" y="904"/>
                  <a:pt x="1045" y="904"/>
                  <a:pt x="1045" y="904"/>
                </a:cubicBezTo>
                <a:cubicBezTo>
                  <a:pt x="1048" y="903"/>
                  <a:pt x="1048" y="903"/>
                  <a:pt x="1048" y="903"/>
                </a:cubicBezTo>
                <a:cubicBezTo>
                  <a:pt x="1048" y="900"/>
                  <a:pt x="1050" y="902"/>
                  <a:pt x="1051" y="899"/>
                </a:cubicBezTo>
                <a:cubicBezTo>
                  <a:pt x="1051" y="901"/>
                  <a:pt x="1051" y="901"/>
                  <a:pt x="1051" y="901"/>
                </a:cubicBezTo>
                <a:cubicBezTo>
                  <a:pt x="1057" y="899"/>
                  <a:pt x="1057" y="899"/>
                  <a:pt x="1057" y="899"/>
                </a:cubicBezTo>
                <a:cubicBezTo>
                  <a:pt x="1059" y="901"/>
                  <a:pt x="1059" y="901"/>
                  <a:pt x="1059" y="901"/>
                </a:cubicBezTo>
                <a:cubicBezTo>
                  <a:pt x="1060" y="897"/>
                  <a:pt x="1060" y="897"/>
                  <a:pt x="1060" y="897"/>
                </a:cubicBezTo>
                <a:cubicBezTo>
                  <a:pt x="1064" y="895"/>
                  <a:pt x="1064" y="895"/>
                  <a:pt x="1064" y="895"/>
                </a:cubicBezTo>
                <a:cubicBezTo>
                  <a:pt x="1066" y="897"/>
                  <a:pt x="1066" y="897"/>
                  <a:pt x="1066" y="897"/>
                </a:cubicBezTo>
                <a:cubicBezTo>
                  <a:pt x="1069" y="893"/>
                  <a:pt x="1069" y="893"/>
                  <a:pt x="1069" y="893"/>
                </a:cubicBezTo>
                <a:cubicBezTo>
                  <a:pt x="1074" y="892"/>
                  <a:pt x="1074" y="892"/>
                  <a:pt x="1074" y="892"/>
                </a:cubicBezTo>
                <a:cubicBezTo>
                  <a:pt x="1073" y="891"/>
                  <a:pt x="1071" y="895"/>
                  <a:pt x="1073" y="890"/>
                </a:cubicBezTo>
                <a:cubicBezTo>
                  <a:pt x="1067" y="892"/>
                  <a:pt x="1067" y="892"/>
                  <a:pt x="1067" y="892"/>
                </a:cubicBezTo>
                <a:cubicBezTo>
                  <a:pt x="1070" y="888"/>
                  <a:pt x="1070" y="888"/>
                  <a:pt x="1070" y="888"/>
                </a:cubicBezTo>
                <a:cubicBezTo>
                  <a:pt x="1066" y="888"/>
                  <a:pt x="1066" y="890"/>
                  <a:pt x="1063" y="889"/>
                </a:cubicBezTo>
                <a:cubicBezTo>
                  <a:pt x="1066" y="890"/>
                  <a:pt x="1066" y="890"/>
                  <a:pt x="1066" y="890"/>
                </a:cubicBezTo>
                <a:cubicBezTo>
                  <a:pt x="1064" y="893"/>
                  <a:pt x="1064" y="893"/>
                  <a:pt x="1064" y="893"/>
                </a:cubicBezTo>
                <a:cubicBezTo>
                  <a:pt x="1061" y="892"/>
                  <a:pt x="1061" y="892"/>
                  <a:pt x="1061" y="892"/>
                </a:cubicBezTo>
                <a:cubicBezTo>
                  <a:pt x="1063" y="890"/>
                  <a:pt x="1063" y="890"/>
                  <a:pt x="1063" y="890"/>
                </a:cubicBezTo>
                <a:cubicBezTo>
                  <a:pt x="1057" y="890"/>
                  <a:pt x="1057" y="890"/>
                  <a:pt x="1057" y="890"/>
                </a:cubicBezTo>
                <a:cubicBezTo>
                  <a:pt x="1059" y="894"/>
                  <a:pt x="1059" y="894"/>
                  <a:pt x="1059" y="894"/>
                </a:cubicBezTo>
                <a:cubicBezTo>
                  <a:pt x="1057" y="893"/>
                  <a:pt x="1057" y="893"/>
                  <a:pt x="1057" y="893"/>
                </a:cubicBezTo>
                <a:cubicBezTo>
                  <a:pt x="1056" y="893"/>
                  <a:pt x="1056" y="893"/>
                  <a:pt x="1056" y="893"/>
                </a:cubicBezTo>
                <a:cubicBezTo>
                  <a:pt x="1056" y="895"/>
                  <a:pt x="1056" y="895"/>
                  <a:pt x="1056" y="895"/>
                </a:cubicBezTo>
                <a:cubicBezTo>
                  <a:pt x="1047" y="896"/>
                  <a:pt x="1047" y="896"/>
                  <a:pt x="1047" y="896"/>
                </a:cubicBezTo>
                <a:cubicBezTo>
                  <a:pt x="1042" y="898"/>
                  <a:pt x="1042" y="898"/>
                  <a:pt x="1042" y="898"/>
                </a:cubicBezTo>
                <a:cubicBezTo>
                  <a:pt x="1040" y="897"/>
                  <a:pt x="1040" y="897"/>
                  <a:pt x="1040" y="897"/>
                </a:cubicBezTo>
                <a:cubicBezTo>
                  <a:pt x="1038" y="899"/>
                  <a:pt x="1038" y="899"/>
                  <a:pt x="1038" y="899"/>
                </a:cubicBezTo>
                <a:cubicBezTo>
                  <a:pt x="1036" y="901"/>
                  <a:pt x="1033" y="898"/>
                  <a:pt x="1032" y="899"/>
                </a:cubicBezTo>
                <a:cubicBezTo>
                  <a:pt x="1032" y="898"/>
                  <a:pt x="1032" y="898"/>
                  <a:pt x="1032" y="898"/>
                </a:cubicBezTo>
                <a:cubicBezTo>
                  <a:pt x="1037" y="897"/>
                  <a:pt x="1037" y="897"/>
                  <a:pt x="1037" y="897"/>
                </a:cubicBezTo>
                <a:cubicBezTo>
                  <a:pt x="1039" y="894"/>
                  <a:pt x="1039" y="894"/>
                  <a:pt x="1039" y="894"/>
                </a:cubicBezTo>
                <a:cubicBezTo>
                  <a:pt x="1039" y="893"/>
                  <a:pt x="1039" y="893"/>
                  <a:pt x="1039" y="893"/>
                </a:cubicBezTo>
                <a:cubicBezTo>
                  <a:pt x="1038" y="894"/>
                  <a:pt x="1037" y="896"/>
                  <a:pt x="1034" y="895"/>
                </a:cubicBezTo>
                <a:cubicBezTo>
                  <a:pt x="1034" y="896"/>
                  <a:pt x="1034" y="896"/>
                  <a:pt x="1034" y="896"/>
                </a:cubicBezTo>
                <a:cubicBezTo>
                  <a:pt x="1032" y="892"/>
                  <a:pt x="1032" y="892"/>
                  <a:pt x="1032" y="892"/>
                </a:cubicBezTo>
                <a:cubicBezTo>
                  <a:pt x="1032" y="890"/>
                  <a:pt x="1032" y="890"/>
                  <a:pt x="1032" y="890"/>
                </a:cubicBezTo>
                <a:cubicBezTo>
                  <a:pt x="1036" y="890"/>
                  <a:pt x="1036" y="890"/>
                  <a:pt x="1036" y="890"/>
                </a:cubicBezTo>
                <a:cubicBezTo>
                  <a:pt x="1038" y="889"/>
                  <a:pt x="1038" y="889"/>
                  <a:pt x="1038" y="889"/>
                </a:cubicBezTo>
                <a:cubicBezTo>
                  <a:pt x="1039" y="890"/>
                  <a:pt x="1039" y="890"/>
                  <a:pt x="1039" y="890"/>
                </a:cubicBezTo>
                <a:cubicBezTo>
                  <a:pt x="1039" y="891"/>
                  <a:pt x="1042" y="891"/>
                  <a:pt x="1038" y="891"/>
                </a:cubicBezTo>
                <a:cubicBezTo>
                  <a:pt x="1038" y="892"/>
                  <a:pt x="1038" y="892"/>
                  <a:pt x="1038" y="892"/>
                </a:cubicBezTo>
                <a:cubicBezTo>
                  <a:pt x="1043" y="891"/>
                  <a:pt x="1043" y="891"/>
                  <a:pt x="1043" y="891"/>
                </a:cubicBezTo>
                <a:cubicBezTo>
                  <a:pt x="1044" y="889"/>
                  <a:pt x="1044" y="889"/>
                  <a:pt x="1044" y="889"/>
                </a:cubicBezTo>
                <a:cubicBezTo>
                  <a:pt x="1044" y="888"/>
                  <a:pt x="1041" y="887"/>
                  <a:pt x="1043" y="886"/>
                </a:cubicBezTo>
                <a:cubicBezTo>
                  <a:pt x="1042" y="885"/>
                  <a:pt x="1042" y="885"/>
                  <a:pt x="1042" y="885"/>
                </a:cubicBezTo>
                <a:cubicBezTo>
                  <a:pt x="1039" y="886"/>
                  <a:pt x="1039" y="886"/>
                  <a:pt x="1039" y="886"/>
                </a:cubicBezTo>
                <a:cubicBezTo>
                  <a:pt x="1038" y="884"/>
                  <a:pt x="1038" y="884"/>
                  <a:pt x="1038" y="884"/>
                </a:cubicBezTo>
                <a:cubicBezTo>
                  <a:pt x="1042" y="881"/>
                  <a:pt x="1042" y="881"/>
                  <a:pt x="1042" y="881"/>
                </a:cubicBezTo>
                <a:cubicBezTo>
                  <a:pt x="1039" y="880"/>
                  <a:pt x="1039" y="880"/>
                  <a:pt x="1039" y="880"/>
                </a:cubicBezTo>
                <a:cubicBezTo>
                  <a:pt x="1039" y="878"/>
                  <a:pt x="1039" y="878"/>
                  <a:pt x="1039" y="878"/>
                </a:cubicBezTo>
                <a:cubicBezTo>
                  <a:pt x="1043" y="877"/>
                  <a:pt x="1037" y="882"/>
                  <a:pt x="1043" y="877"/>
                </a:cubicBezTo>
                <a:cubicBezTo>
                  <a:pt x="1044" y="878"/>
                  <a:pt x="1042" y="879"/>
                  <a:pt x="1043" y="881"/>
                </a:cubicBezTo>
                <a:cubicBezTo>
                  <a:pt x="1042" y="882"/>
                  <a:pt x="1042" y="882"/>
                  <a:pt x="1042" y="882"/>
                </a:cubicBezTo>
                <a:cubicBezTo>
                  <a:pt x="1045" y="882"/>
                  <a:pt x="1045" y="882"/>
                  <a:pt x="1045" y="882"/>
                </a:cubicBezTo>
                <a:cubicBezTo>
                  <a:pt x="1044" y="882"/>
                  <a:pt x="1044" y="882"/>
                  <a:pt x="1044" y="882"/>
                </a:cubicBezTo>
                <a:cubicBezTo>
                  <a:pt x="1046" y="885"/>
                  <a:pt x="1046" y="885"/>
                  <a:pt x="1046" y="885"/>
                </a:cubicBezTo>
                <a:cubicBezTo>
                  <a:pt x="1047" y="885"/>
                  <a:pt x="1047" y="885"/>
                  <a:pt x="1047" y="885"/>
                </a:cubicBezTo>
                <a:cubicBezTo>
                  <a:pt x="1051" y="883"/>
                  <a:pt x="1051" y="883"/>
                  <a:pt x="1051" y="883"/>
                </a:cubicBezTo>
                <a:cubicBezTo>
                  <a:pt x="1051" y="881"/>
                  <a:pt x="1051" y="881"/>
                  <a:pt x="1051" y="881"/>
                </a:cubicBezTo>
                <a:cubicBezTo>
                  <a:pt x="1055" y="880"/>
                  <a:pt x="1055" y="880"/>
                  <a:pt x="1055" y="880"/>
                </a:cubicBezTo>
                <a:cubicBezTo>
                  <a:pt x="1056" y="877"/>
                  <a:pt x="1056" y="877"/>
                  <a:pt x="1056" y="877"/>
                </a:cubicBezTo>
                <a:cubicBezTo>
                  <a:pt x="1060" y="879"/>
                  <a:pt x="1060" y="879"/>
                  <a:pt x="1060" y="879"/>
                </a:cubicBezTo>
                <a:cubicBezTo>
                  <a:pt x="1063" y="877"/>
                  <a:pt x="1063" y="877"/>
                  <a:pt x="1063" y="877"/>
                </a:cubicBezTo>
                <a:cubicBezTo>
                  <a:pt x="1060" y="881"/>
                  <a:pt x="1060" y="881"/>
                  <a:pt x="1060" y="881"/>
                </a:cubicBezTo>
                <a:cubicBezTo>
                  <a:pt x="1057" y="879"/>
                  <a:pt x="1057" y="879"/>
                  <a:pt x="1057" y="879"/>
                </a:cubicBezTo>
                <a:cubicBezTo>
                  <a:pt x="1056" y="880"/>
                  <a:pt x="1056" y="880"/>
                  <a:pt x="1056" y="880"/>
                </a:cubicBezTo>
                <a:cubicBezTo>
                  <a:pt x="1055" y="880"/>
                  <a:pt x="1059" y="880"/>
                  <a:pt x="1055" y="882"/>
                </a:cubicBezTo>
                <a:cubicBezTo>
                  <a:pt x="1059" y="883"/>
                  <a:pt x="1059" y="883"/>
                  <a:pt x="1059" y="883"/>
                </a:cubicBezTo>
                <a:cubicBezTo>
                  <a:pt x="1056" y="884"/>
                  <a:pt x="1056" y="884"/>
                  <a:pt x="1056" y="884"/>
                </a:cubicBezTo>
                <a:cubicBezTo>
                  <a:pt x="1055" y="885"/>
                  <a:pt x="1055" y="885"/>
                  <a:pt x="1055" y="885"/>
                </a:cubicBezTo>
                <a:cubicBezTo>
                  <a:pt x="1056" y="886"/>
                  <a:pt x="1056" y="886"/>
                  <a:pt x="1056" y="886"/>
                </a:cubicBezTo>
                <a:cubicBezTo>
                  <a:pt x="1063" y="882"/>
                  <a:pt x="1063" y="882"/>
                  <a:pt x="1063" y="882"/>
                </a:cubicBezTo>
                <a:cubicBezTo>
                  <a:pt x="1064" y="880"/>
                  <a:pt x="1064" y="880"/>
                  <a:pt x="1064" y="880"/>
                </a:cubicBezTo>
                <a:cubicBezTo>
                  <a:pt x="1063" y="879"/>
                  <a:pt x="1063" y="879"/>
                  <a:pt x="1063" y="879"/>
                </a:cubicBezTo>
                <a:cubicBezTo>
                  <a:pt x="1066" y="878"/>
                  <a:pt x="1066" y="878"/>
                  <a:pt x="1066" y="878"/>
                </a:cubicBezTo>
                <a:cubicBezTo>
                  <a:pt x="1074" y="873"/>
                  <a:pt x="1074" y="873"/>
                  <a:pt x="1074" y="873"/>
                </a:cubicBezTo>
                <a:cubicBezTo>
                  <a:pt x="1075" y="873"/>
                  <a:pt x="1075" y="873"/>
                  <a:pt x="1075" y="873"/>
                </a:cubicBezTo>
                <a:cubicBezTo>
                  <a:pt x="1078" y="872"/>
                  <a:pt x="1078" y="872"/>
                  <a:pt x="1078" y="872"/>
                </a:cubicBezTo>
                <a:cubicBezTo>
                  <a:pt x="1078" y="873"/>
                  <a:pt x="1072" y="871"/>
                  <a:pt x="1079" y="875"/>
                </a:cubicBezTo>
                <a:cubicBezTo>
                  <a:pt x="1082" y="875"/>
                  <a:pt x="1082" y="875"/>
                  <a:pt x="1082" y="875"/>
                </a:cubicBezTo>
                <a:cubicBezTo>
                  <a:pt x="1081" y="875"/>
                  <a:pt x="1084" y="870"/>
                  <a:pt x="1081" y="877"/>
                </a:cubicBezTo>
                <a:cubicBezTo>
                  <a:pt x="1084" y="873"/>
                  <a:pt x="1084" y="873"/>
                  <a:pt x="1084" y="873"/>
                </a:cubicBezTo>
                <a:cubicBezTo>
                  <a:pt x="1084" y="874"/>
                  <a:pt x="1087" y="876"/>
                  <a:pt x="1087" y="872"/>
                </a:cubicBezTo>
                <a:cubicBezTo>
                  <a:pt x="1091" y="871"/>
                  <a:pt x="1093" y="872"/>
                  <a:pt x="1096" y="869"/>
                </a:cubicBezTo>
                <a:cubicBezTo>
                  <a:pt x="1100" y="862"/>
                  <a:pt x="1100" y="862"/>
                  <a:pt x="1100" y="862"/>
                </a:cubicBezTo>
                <a:cubicBezTo>
                  <a:pt x="1102" y="861"/>
                  <a:pt x="1102" y="861"/>
                  <a:pt x="1102" y="861"/>
                </a:cubicBezTo>
                <a:cubicBezTo>
                  <a:pt x="1104" y="858"/>
                  <a:pt x="1104" y="858"/>
                  <a:pt x="1104" y="858"/>
                </a:cubicBezTo>
                <a:cubicBezTo>
                  <a:pt x="1106" y="858"/>
                  <a:pt x="1106" y="858"/>
                  <a:pt x="1106" y="858"/>
                </a:cubicBezTo>
                <a:cubicBezTo>
                  <a:pt x="1106" y="858"/>
                  <a:pt x="1101" y="856"/>
                  <a:pt x="1107" y="860"/>
                </a:cubicBezTo>
                <a:cubicBezTo>
                  <a:pt x="1109" y="857"/>
                  <a:pt x="1109" y="857"/>
                  <a:pt x="1109" y="857"/>
                </a:cubicBezTo>
                <a:cubicBezTo>
                  <a:pt x="1114" y="859"/>
                  <a:pt x="1114" y="859"/>
                  <a:pt x="1114" y="859"/>
                </a:cubicBezTo>
                <a:cubicBezTo>
                  <a:pt x="1116" y="856"/>
                  <a:pt x="1116" y="856"/>
                  <a:pt x="1116" y="856"/>
                </a:cubicBezTo>
                <a:cubicBezTo>
                  <a:pt x="1115" y="855"/>
                  <a:pt x="1115" y="855"/>
                  <a:pt x="1115" y="855"/>
                </a:cubicBezTo>
                <a:cubicBezTo>
                  <a:pt x="1114" y="854"/>
                  <a:pt x="1114" y="854"/>
                  <a:pt x="1114" y="854"/>
                </a:cubicBezTo>
                <a:cubicBezTo>
                  <a:pt x="1114" y="855"/>
                  <a:pt x="1112" y="854"/>
                  <a:pt x="1111" y="855"/>
                </a:cubicBezTo>
                <a:cubicBezTo>
                  <a:pt x="1116" y="851"/>
                  <a:pt x="1116" y="851"/>
                  <a:pt x="1116" y="851"/>
                </a:cubicBezTo>
                <a:cubicBezTo>
                  <a:pt x="1121" y="848"/>
                  <a:pt x="1121" y="848"/>
                  <a:pt x="1121" y="848"/>
                </a:cubicBezTo>
                <a:cubicBezTo>
                  <a:pt x="1121" y="849"/>
                  <a:pt x="1117" y="848"/>
                  <a:pt x="1121" y="850"/>
                </a:cubicBezTo>
                <a:cubicBezTo>
                  <a:pt x="1124" y="848"/>
                  <a:pt x="1124" y="848"/>
                  <a:pt x="1124" y="848"/>
                </a:cubicBezTo>
                <a:cubicBezTo>
                  <a:pt x="1120" y="846"/>
                  <a:pt x="1120" y="846"/>
                  <a:pt x="1120" y="846"/>
                </a:cubicBezTo>
                <a:cubicBezTo>
                  <a:pt x="1125" y="842"/>
                  <a:pt x="1125" y="842"/>
                  <a:pt x="1125" y="842"/>
                </a:cubicBezTo>
                <a:cubicBezTo>
                  <a:pt x="1124" y="843"/>
                  <a:pt x="1124" y="843"/>
                  <a:pt x="1124" y="843"/>
                </a:cubicBezTo>
                <a:cubicBezTo>
                  <a:pt x="1129" y="842"/>
                  <a:pt x="1129" y="842"/>
                  <a:pt x="1129" y="842"/>
                </a:cubicBezTo>
                <a:cubicBezTo>
                  <a:pt x="1131" y="838"/>
                  <a:pt x="1131" y="838"/>
                  <a:pt x="1131" y="838"/>
                </a:cubicBezTo>
                <a:cubicBezTo>
                  <a:pt x="1139" y="831"/>
                  <a:pt x="1139" y="831"/>
                  <a:pt x="1139" y="831"/>
                </a:cubicBezTo>
                <a:cubicBezTo>
                  <a:pt x="1139" y="830"/>
                  <a:pt x="1142" y="834"/>
                  <a:pt x="1138" y="830"/>
                </a:cubicBezTo>
                <a:cubicBezTo>
                  <a:pt x="1134" y="832"/>
                  <a:pt x="1134" y="832"/>
                  <a:pt x="1134" y="832"/>
                </a:cubicBezTo>
                <a:cubicBezTo>
                  <a:pt x="1131" y="831"/>
                  <a:pt x="1131" y="831"/>
                  <a:pt x="1131" y="831"/>
                </a:cubicBezTo>
                <a:cubicBezTo>
                  <a:pt x="1129" y="831"/>
                  <a:pt x="1129" y="831"/>
                  <a:pt x="1129" y="831"/>
                </a:cubicBezTo>
                <a:cubicBezTo>
                  <a:pt x="1127" y="834"/>
                  <a:pt x="1127" y="834"/>
                  <a:pt x="1127" y="834"/>
                </a:cubicBezTo>
                <a:cubicBezTo>
                  <a:pt x="1117" y="836"/>
                  <a:pt x="1117" y="836"/>
                  <a:pt x="1117" y="836"/>
                </a:cubicBezTo>
                <a:cubicBezTo>
                  <a:pt x="1115" y="837"/>
                  <a:pt x="1115" y="837"/>
                  <a:pt x="1115" y="837"/>
                </a:cubicBezTo>
                <a:cubicBezTo>
                  <a:pt x="1109" y="839"/>
                  <a:pt x="1109" y="839"/>
                  <a:pt x="1109" y="839"/>
                </a:cubicBezTo>
                <a:cubicBezTo>
                  <a:pt x="1105" y="836"/>
                  <a:pt x="1105" y="836"/>
                  <a:pt x="1105" y="836"/>
                </a:cubicBezTo>
                <a:cubicBezTo>
                  <a:pt x="1099" y="837"/>
                  <a:pt x="1099" y="837"/>
                  <a:pt x="1099" y="837"/>
                </a:cubicBezTo>
                <a:cubicBezTo>
                  <a:pt x="1101" y="838"/>
                  <a:pt x="1094" y="839"/>
                  <a:pt x="1100" y="840"/>
                </a:cubicBezTo>
                <a:cubicBezTo>
                  <a:pt x="1098" y="842"/>
                  <a:pt x="1098" y="842"/>
                  <a:pt x="1098" y="842"/>
                </a:cubicBezTo>
                <a:cubicBezTo>
                  <a:pt x="1097" y="841"/>
                  <a:pt x="1097" y="841"/>
                  <a:pt x="1097" y="841"/>
                </a:cubicBezTo>
                <a:cubicBezTo>
                  <a:pt x="1091" y="843"/>
                  <a:pt x="1091" y="843"/>
                  <a:pt x="1091" y="843"/>
                </a:cubicBezTo>
                <a:cubicBezTo>
                  <a:pt x="1088" y="840"/>
                  <a:pt x="1088" y="840"/>
                  <a:pt x="1088" y="840"/>
                </a:cubicBezTo>
                <a:cubicBezTo>
                  <a:pt x="1071" y="844"/>
                  <a:pt x="1071" y="844"/>
                  <a:pt x="1071" y="844"/>
                </a:cubicBezTo>
                <a:cubicBezTo>
                  <a:pt x="1065" y="845"/>
                  <a:pt x="1065" y="845"/>
                  <a:pt x="1065" y="845"/>
                </a:cubicBezTo>
                <a:cubicBezTo>
                  <a:pt x="1064" y="849"/>
                  <a:pt x="1071" y="843"/>
                  <a:pt x="1064" y="848"/>
                </a:cubicBezTo>
                <a:cubicBezTo>
                  <a:pt x="1067" y="847"/>
                  <a:pt x="1071" y="848"/>
                  <a:pt x="1074" y="846"/>
                </a:cubicBezTo>
                <a:cubicBezTo>
                  <a:pt x="1075" y="848"/>
                  <a:pt x="1075" y="848"/>
                  <a:pt x="1075" y="848"/>
                </a:cubicBezTo>
                <a:cubicBezTo>
                  <a:pt x="1063" y="851"/>
                  <a:pt x="1063" y="851"/>
                  <a:pt x="1063" y="851"/>
                </a:cubicBezTo>
                <a:cubicBezTo>
                  <a:pt x="1054" y="852"/>
                  <a:pt x="1054" y="852"/>
                  <a:pt x="1054" y="852"/>
                </a:cubicBezTo>
                <a:cubicBezTo>
                  <a:pt x="1057" y="849"/>
                  <a:pt x="1057" y="849"/>
                  <a:pt x="1057" y="849"/>
                </a:cubicBezTo>
                <a:cubicBezTo>
                  <a:pt x="1059" y="850"/>
                  <a:pt x="1059" y="850"/>
                  <a:pt x="1059" y="850"/>
                </a:cubicBezTo>
                <a:cubicBezTo>
                  <a:pt x="1063" y="848"/>
                  <a:pt x="1063" y="848"/>
                  <a:pt x="1063" y="848"/>
                </a:cubicBezTo>
                <a:cubicBezTo>
                  <a:pt x="1059" y="847"/>
                  <a:pt x="1059" y="847"/>
                  <a:pt x="1059" y="847"/>
                </a:cubicBezTo>
                <a:cubicBezTo>
                  <a:pt x="1047" y="851"/>
                  <a:pt x="1047" y="851"/>
                  <a:pt x="1047" y="851"/>
                </a:cubicBezTo>
                <a:cubicBezTo>
                  <a:pt x="1048" y="853"/>
                  <a:pt x="1048" y="853"/>
                  <a:pt x="1048" y="853"/>
                </a:cubicBezTo>
                <a:cubicBezTo>
                  <a:pt x="1050" y="853"/>
                  <a:pt x="1050" y="853"/>
                  <a:pt x="1050" y="853"/>
                </a:cubicBezTo>
                <a:cubicBezTo>
                  <a:pt x="1048" y="854"/>
                  <a:pt x="1048" y="854"/>
                  <a:pt x="1048" y="854"/>
                </a:cubicBezTo>
                <a:cubicBezTo>
                  <a:pt x="1047" y="854"/>
                  <a:pt x="1047" y="854"/>
                  <a:pt x="1047" y="854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6"/>
                  <a:pt x="1041" y="856"/>
                  <a:pt x="1041" y="856"/>
                </a:cubicBezTo>
                <a:cubicBezTo>
                  <a:pt x="1041" y="854"/>
                  <a:pt x="1041" y="854"/>
                  <a:pt x="1041" y="854"/>
                </a:cubicBezTo>
                <a:cubicBezTo>
                  <a:pt x="1045" y="854"/>
                  <a:pt x="1045" y="854"/>
                  <a:pt x="1045" y="854"/>
                </a:cubicBezTo>
                <a:cubicBezTo>
                  <a:pt x="1045" y="852"/>
                  <a:pt x="1045" y="852"/>
                  <a:pt x="1045" y="852"/>
                </a:cubicBezTo>
                <a:cubicBezTo>
                  <a:pt x="1046" y="852"/>
                  <a:pt x="1044" y="849"/>
                  <a:pt x="1046" y="853"/>
                </a:cubicBezTo>
                <a:cubicBezTo>
                  <a:pt x="1043" y="850"/>
                  <a:pt x="1043" y="850"/>
                  <a:pt x="1043" y="850"/>
                </a:cubicBezTo>
                <a:cubicBezTo>
                  <a:pt x="1040" y="852"/>
                  <a:pt x="1040" y="852"/>
                  <a:pt x="1040" y="852"/>
                </a:cubicBezTo>
                <a:cubicBezTo>
                  <a:pt x="1034" y="850"/>
                  <a:pt x="1049" y="851"/>
                  <a:pt x="1035" y="852"/>
                </a:cubicBezTo>
                <a:cubicBezTo>
                  <a:pt x="1027" y="855"/>
                  <a:pt x="1027" y="855"/>
                  <a:pt x="1027" y="855"/>
                </a:cubicBezTo>
                <a:cubicBezTo>
                  <a:pt x="1022" y="855"/>
                  <a:pt x="1022" y="855"/>
                  <a:pt x="1022" y="855"/>
                </a:cubicBezTo>
                <a:cubicBezTo>
                  <a:pt x="1010" y="857"/>
                  <a:pt x="1010" y="857"/>
                  <a:pt x="1010" y="857"/>
                </a:cubicBezTo>
                <a:cubicBezTo>
                  <a:pt x="1009" y="858"/>
                  <a:pt x="1009" y="858"/>
                  <a:pt x="1009" y="858"/>
                </a:cubicBezTo>
                <a:cubicBezTo>
                  <a:pt x="1005" y="858"/>
                  <a:pt x="1005" y="858"/>
                  <a:pt x="1005" y="858"/>
                </a:cubicBezTo>
                <a:cubicBezTo>
                  <a:pt x="1001" y="860"/>
                  <a:pt x="1001" y="860"/>
                  <a:pt x="1001" y="860"/>
                </a:cubicBezTo>
                <a:cubicBezTo>
                  <a:pt x="996" y="861"/>
                  <a:pt x="996" y="861"/>
                  <a:pt x="996" y="861"/>
                </a:cubicBezTo>
                <a:cubicBezTo>
                  <a:pt x="995" y="860"/>
                  <a:pt x="995" y="860"/>
                  <a:pt x="995" y="860"/>
                </a:cubicBezTo>
                <a:cubicBezTo>
                  <a:pt x="992" y="862"/>
                  <a:pt x="992" y="862"/>
                  <a:pt x="992" y="862"/>
                </a:cubicBezTo>
                <a:cubicBezTo>
                  <a:pt x="989" y="862"/>
                  <a:pt x="1000" y="855"/>
                  <a:pt x="987" y="864"/>
                </a:cubicBezTo>
                <a:cubicBezTo>
                  <a:pt x="986" y="861"/>
                  <a:pt x="986" y="861"/>
                  <a:pt x="986" y="861"/>
                </a:cubicBezTo>
                <a:cubicBezTo>
                  <a:pt x="985" y="861"/>
                  <a:pt x="1006" y="861"/>
                  <a:pt x="976" y="865"/>
                </a:cubicBezTo>
                <a:cubicBezTo>
                  <a:pt x="965" y="867"/>
                  <a:pt x="965" y="867"/>
                  <a:pt x="965" y="867"/>
                </a:cubicBezTo>
                <a:cubicBezTo>
                  <a:pt x="944" y="870"/>
                  <a:pt x="944" y="870"/>
                  <a:pt x="944" y="870"/>
                </a:cubicBezTo>
                <a:cubicBezTo>
                  <a:pt x="942" y="868"/>
                  <a:pt x="942" y="868"/>
                  <a:pt x="942" y="868"/>
                </a:cubicBezTo>
                <a:cubicBezTo>
                  <a:pt x="941" y="868"/>
                  <a:pt x="941" y="868"/>
                  <a:pt x="941" y="868"/>
                </a:cubicBezTo>
                <a:cubicBezTo>
                  <a:pt x="941" y="870"/>
                  <a:pt x="941" y="870"/>
                  <a:pt x="941" y="870"/>
                </a:cubicBezTo>
                <a:cubicBezTo>
                  <a:pt x="935" y="873"/>
                  <a:pt x="935" y="873"/>
                  <a:pt x="935" y="873"/>
                </a:cubicBezTo>
                <a:cubicBezTo>
                  <a:pt x="918" y="874"/>
                  <a:pt x="918" y="874"/>
                  <a:pt x="918" y="874"/>
                </a:cubicBezTo>
                <a:cubicBezTo>
                  <a:pt x="918" y="873"/>
                  <a:pt x="918" y="873"/>
                  <a:pt x="918" y="873"/>
                </a:cubicBezTo>
                <a:cubicBezTo>
                  <a:pt x="914" y="873"/>
                  <a:pt x="914" y="873"/>
                  <a:pt x="914" y="873"/>
                </a:cubicBezTo>
                <a:cubicBezTo>
                  <a:pt x="912" y="875"/>
                  <a:pt x="912" y="875"/>
                  <a:pt x="912" y="875"/>
                </a:cubicBezTo>
                <a:cubicBezTo>
                  <a:pt x="903" y="877"/>
                  <a:pt x="903" y="877"/>
                  <a:pt x="903" y="877"/>
                </a:cubicBezTo>
                <a:cubicBezTo>
                  <a:pt x="899" y="875"/>
                  <a:pt x="899" y="875"/>
                  <a:pt x="899" y="875"/>
                </a:cubicBezTo>
                <a:cubicBezTo>
                  <a:pt x="898" y="873"/>
                  <a:pt x="895" y="873"/>
                  <a:pt x="896" y="878"/>
                </a:cubicBezTo>
                <a:cubicBezTo>
                  <a:pt x="895" y="879"/>
                  <a:pt x="895" y="879"/>
                  <a:pt x="895" y="879"/>
                </a:cubicBezTo>
                <a:cubicBezTo>
                  <a:pt x="891" y="875"/>
                  <a:pt x="891" y="875"/>
                  <a:pt x="891" y="875"/>
                </a:cubicBezTo>
                <a:cubicBezTo>
                  <a:pt x="889" y="876"/>
                  <a:pt x="889" y="876"/>
                  <a:pt x="889" y="876"/>
                </a:cubicBezTo>
                <a:cubicBezTo>
                  <a:pt x="886" y="879"/>
                  <a:pt x="886" y="879"/>
                  <a:pt x="886" y="879"/>
                </a:cubicBezTo>
                <a:cubicBezTo>
                  <a:pt x="881" y="881"/>
                  <a:pt x="881" y="881"/>
                  <a:pt x="881" y="881"/>
                </a:cubicBezTo>
                <a:cubicBezTo>
                  <a:pt x="863" y="882"/>
                  <a:pt x="863" y="882"/>
                  <a:pt x="863" y="882"/>
                </a:cubicBezTo>
                <a:cubicBezTo>
                  <a:pt x="862" y="883"/>
                  <a:pt x="862" y="883"/>
                  <a:pt x="862" y="883"/>
                </a:cubicBezTo>
                <a:cubicBezTo>
                  <a:pt x="860" y="883"/>
                  <a:pt x="860" y="883"/>
                  <a:pt x="860" y="883"/>
                </a:cubicBezTo>
                <a:cubicBezTo>
                  <a:pt x="859" y="882"/>
                  <a:pt x="859" y="882"/>
                  <a:pt x="859" y="882"/>
                </a:cubicBezTo>
                <a:cubicBezTo>
                  <a:pt x="858" y="883"/>
                  <a:pt x="858" y="883"/>
                  <a:pt x="858" y="883"/>
                </a:cubicBezTo>
                <a:cubicBezTo>
                  <a:pt x="853" y="884"/>
                  <a:pt x="853" y="884"/>
                  <a:pt x="853" y="884"/>
                </a:cubicBezTo>
                <a:cubicBezTo>
                  <a:pt x="835" y="886"/>
                  <a:pt x="835" y="886"/>
                  <a:pt x="835" y="886"/>
                </a:cubicBezTo>
                <a:cubicBezTo>
                  <a:pt x="832" y="887"/>
                  <a:pt x="832" y="887"/>
                  <a:pt x="832" y="887"/>
                </a:cubicBezTo>
                <a:cubicBezTo>
                  <a:pt x="821" y="889"/>
                  <a:pt x="821" y="889"/>
                  <a:pt x="821" y="889"/>
                </a:cubicBezTo>
                <a:cubicBezTo>
                  <a:pt x="815" y="890"/>
                  <a:pt x="815" y="890"/>
                  <a:pt x="815" y="890"/>
                </a:cubicBezTo>
                <a:cubicBezTo>
                  <a:pt x="813" y="889"/>
                  <a:pt x="813" y="889"/>
                  <a:pt x="813" y="889"/>
                </a:cubicBezTo>
                <a:cubicBezTo>
                  <a:pt x="808" y="890"/>
                  <a:pt x="808" y="890"/>
                  <a:pt x="808" y="890"/>
                </a:cubicBezTo>
                <a:cubicBezTo>
                  <a:pt x="807" y="890"/>
                  <a:pt x="807" y="890"/>
                  <a:pt x="807" y="890"/>
                </a:cubicBezTo>
                <a:cubicBezTo>
                  <a:pt x="806" y="889"/>
                  <a:pt x="806" y="889"/>
                  <a:pt x="806" y="889"/>
                </a:cubicBezTo>
                <a:cubicBezTo>
                  <a:pt x="797" y="892"/>
                  <a:pt x="797" y="892"/>
                  <a:pt x="797" y="892"/>
                </a:cubicBezTo>
                <a:cubicBezTo>
                  <a:pt x="786" y="893"/>
                  <a:pt x="786" y="893"/>
                  <a:pt x="786" y="893"/>
                </a:cubicBezTo>
                <a:cubicBezTo>
                  <a:pt x="775" y="894"/>
                  <a:pt x="775" y="894"/>
                  <a:pt x="775" y="894"/>
                </a:cubicBezTo>
                <a:cubicBezTo>
                  <a:pt x="774" y="894"/>
                  <a:pt x="774" y="894"/>
                  <a:pt x="774" y="894"/>
                </a:cubicBezTo>
                <a:cubicBezTo>
                  <a:pt x="771" y="895"/>
                  <a:pt x="771" y="895"/>
                  <a:pt x="771" y="895"/>
                </a:cubicBezTo>
                <a:cubicBezTo>
                  <a:pt x="770" y="894"/>
                  <a:pt x="770" y="894"/>
                  <a:pt x="770" y="894"/>
                </a:cubicBezTo>
                <a:cubicBezTo>
                  <a:pt x="762" y="897"/>
                  <a:pt x="762" y="897"/>
                  <a:pt x="762" y="897"/>
                </a:cubicBezTo>
                <a:cubicBezTo>
                  <a:pt x="753" y="897"/>
                  <a:pt x="753" y="897"/>
                  <a:pt x="753" y="897"/>
                </a:cubicBezTo>
                <a:cubicBezTo>
                  <a:pt x="751" y="898"/>
                  <a:pt x="751" y="898"/>
                  <a:pt x="751" y="898"/>
                </a:cubicBezTo>
                <a:cubicBezTo>
                  <a:pt x="747" y="897"/>
                  <a:pt x="747" y="897"/>
                  <a:pt x="747" y="897"/>
                </a:cubicBezTo>
                <a:cubicBezTo>
                  <a:pt x="735" y="899"/>
                  <a:pt x="735" y="899"/>
                  <a:pt x="735" y="899"/>
                </a:cubicBezTo>
                <a:cubicBezTo>
                  <a:pt x="732" y="899"/>
                  <a:pt x="732" y="899"/>
                  <a:pt x="732" y="899"/>
                </a:cubicBezTo>
                <a:cubicBezTo>
                  <a:pt x="731" y="901"/>
                  <a:pt x="731" y="901"/>
                  <a:pt x="731" y="901"/>
                </a:cubicBezTo>
                <a:cubicBezTo>
                  <a:pt x="700" y="905"/>
                  <a:pt x="700" y="905"/>
                  <a:pt x="700" y="905"/>
                </a:cubicBezTo>
                <a:cubicBezTo>
                  <a:pt x="692" y="906"/>
                  <a:pt x="692" y="906"/>
                  <a:pt x="692" y="906"/>
                </a:cubicBezTo>
                <a:cubicBezTo>
                  <a:pt x="691" y="908"/>
                  <a:pt x="691" y="908"/>
                  <a:pt x="691" y="908"/>
                </a:cubicBezTo>
                <a:cubicBezTo>
                  <a:pt x="691" y="909"/>
                  <a:pt x="690" y="910"/>
                  <a:pt x="688" y="909"/>
                </a:cubicBezTo>
                <a:cubicBezTo>
                  <a:pt x="691" y="906"/>
                  <a:pt x="691" y="906"/>
                  <a:pt x="691" y="906"/>
                </a:cubicBezTo>
                <a:cubicBezTo>
                  <a:pt x="686" y="906"/>
                  <a:pt x="686" y="906"/>
                  <a:pt x="686" y="906"/>
                </a:cubicBezTo>
                <a:cubicBezTo>
                  <a:pt x="677" y="907"/>
                  <a:pt x="677" y="907"/>
                  <a:pt x="677" y="907"/>
                </a:cubicBezTo>
                <a:cubicBezTo>
                  <a:pt x="674" y="909"/>
                  <a:pt x="674" y="909"/>
                  <a:pt x="674" y="909"/>
                </a:cubicBezTo>
                <a:cubicBezTo>
                  <a:pt x="669" y="908"/>
                  <a:pt x="669" y="908"/>
                  <a:pt x="669" y="908"/>
                </a:cubicBezTo>
                <a:cubicBezTo>
                  <a:pt x="663" y="910"/>
                  <a:pt x="663" y="910"/>
                  <a:pt x="663" y="910"/>
                </a:cubicBezTo>
                <a:cubicBezTo>
                  <a:pt x="660" y="909"/>
                  <a:pt x="660" y="909"/>
                  <a:pt x="660" y="909"/>
                </a:cubicBezTo>
                <a:cubicBezTo>
                  <a:pt x="649" y="911"/>
                  <a:pt x="649" y="911"/>
                  <a:pt x="649" y="911"/>
                </a:cubicBezTo>
                <a:cubicBezTo>
                  <a:pt x="640" y="912"/>
                  <a:pt x="640" y="912"/>
                  <a:pt x="640" y="912"/>
                </a:cubicBezTo>
                <a:cubicBezTo>
                  <a:pt x="635" y="913"/>
                  <a:pt x="635" y="913"/>
                  <a:pt x="635" y="913"/>
                </a:cubicBezTo>
                <a:cubicBezTo>
                  <a:pt x="625" y="914"/>
                  <a:pt x="625" y="914"/>
                  <a:pt x="625" y="914"/>
                </a:cubicBezTo>
                <a:cubicBezTo>
                  <a:pt x="623" y="915"/>
                  <a:pt x="623" y="915"/>
                  <a:pt x="623" y="915"/>
                </a:cubicBezTo>
                <a:cubicBezTo>
                  <a:pt x="620" y="915"/>
                  <a:pt x="620" y="915"/>
                  <a:pt x="620" y="915"/>
                </a:cubicBezTo>
                <a:cubicBezTo>
                  <a:pt x="615" y="917"/>
                  <a:pt x="615" y="917"/>
                  <a:pt x="615" y="917"/>
                </a:cubicBezTo>
                <a:cubicBezTo>
                  <a:pt x="596" y="918"/>
                  <a:pt x="596" y="918"/>
                  <a:pt x="596" y="918"/>
                </a:cubicBezTo>
                <a:cubicBezTo>
                  <a:pt x="585" y="919"/>
                  <a:pt x="585" y="919"/>
                  <a:pt x="585" y="919"/>
                </a:cubicBezTo>
                <a:cubicBezTo>
                  <a:pt x="583" y="922"/>
                  <a:pt x="583" y="922"/>
                  <a:pt x="583" y="922"/>
                </a:cubicBezTo>
                <a:cubicBezTo>
                  <a:pt x="583" y="920"/>
                  <a:pt x="583" y="920"/>
                  <a:pt x="583" y="920"/>
                </a:cubicBezTo>
                <a:cubicBezTo>
                  <a:pt x="581" y="922"/>
                  <a:pt x="581" y="922"/>
                  <a:pt x="581" y="922"/>
                </a:cubicBezTo>
                <a:cubicBezTo>
                  <a:pt x="581" y="921"/>
                  <a:pt x="587" y="924"/>
                  <a:pt x="579" y="921"/>
                </a:cubicBezTo>
                <a:cubicBezTo>
                  <a:pt x="579" y="923"/>
                  <a:pt x="579" y="923"/>
                  <a:pt x="579" y="923"/>
                </a:cubicBezTo>
                <a:cubicBezTo>
                  <a:pt x="576" y="922"/>
                  <a:pt x="576" y="922"/>
                  <a:pt x="576" y="922"/>
                </a:cubicBezTo>
                <a:cubicBezTo>
                  <a:pt x="576" y="922"/>
                  <a:pt x="577" y="924"/>
                  <a:pt x="577" y="921"/>
                </a:cubicBezTo>
                <a:cubicBezTo>
                  <a:pt x="572" y="922"/>
                  <a:pt x="572" y="922"/>
                  <a:pt x="572" y="922"/>
                </a:cubicBezTo>
                <a:cubicBezTo>
                  <a:pt x="570" y="921"/>
                  <a:pt x="570" y="921"/>
                  <a:pt x="570" y="921"/>
                </a:cubicBezTo>
                <a:cubicBezTo>
                  <a:pt x="556" y="925"/>
                  <a:pt x="556" y="925"/>
                  <a:pt x="556" y="925"/>
                </a:cubicBezTo>
                <a:cubicBezTo>
                  <a:pt x="561" y="927"/>
                  <a:pt x="565" y="920"/>
                  <a:pt x="568" y="925"/>
                </a:cubicBezTo>
                <a:cubicBezTo>
                  <a:pt x="573" y="924"/>
                  <a:pt x="573" y="924"/>
                  <a:pt x="573" y="924"/>
                </a:cubicBezTo>
                <a:cubicBezTo>
                  <a:pt x="573" y="925"/>
                  <a:pt x="573" y="925"/>
                  <a:pt x="573" y="925"/>
                </a:cubicBezTo>
                <a:cubicBezTo>
                  <a:pt x="575" y="925"/>
                  <a:pt x="575" y="925"/>
                  <a:pt x="575" y="925"/>
                </a:cubicBezTo>
                <a:cubicBezTo>
                  <a:pt x="573" y="926"/>
                  <a:pt x="573" y="926"/>
                  <a:pt x="573" y="926"/>
                </a:cubicBezTo>
                <a:cubicBezTo>
                  <a:pt x="571" y="924"/>
                  <a:pt x="571" y="924"/>
                  <a:pt x="571" y="924"/>
                </a:cubicBezTo>
                <a:cubicBezTo>
                  <a:pt x="565" y="928"/>
                  <a:pt x="565" y="928"/>
                  <a:pt x="565" y="928"/>
                </a:cubicBezTo>
                <a:cubicBezTo>
                  <a:pt x="555" y="928"/>
                  <a:pt x="555" y="928"/>
                  <a:pt x="555" y="928"/>
                </a:cubicBezTo>
                <a:cubicBezTo>
                  <a:pt x="551" y="933"/>
                  <a:pt x="551" y="933"/>
                  <a:pt x="551" y="933"/>
                </a:cubicBezTo>
                <a:cubicBezTo>
                  <a:pt x="546" y="933"/>
                  <a:pt x="546" y="933"/>
                  <a:pt x="546" y="933"/>
                </a:cubicBezTo>
                <a:cubicBezTo>
                  <a:pt x="548" y="932"/>
                  <a:pt x="541" y="929"/>
                  <a:pt x="550" y="929"/>
                </a:cubicBezTo>
                <a:cubicBezTo>
                  <a:pt x="545" y="930"/>
                  <a:pt x="545" y="930"/>
                  <a:pt x="545" y="930"/>
                </a:cubicBezTo>
                <a:cubicBezTo>
                  <a:pt x="543" y="929"/>
                  <a:pt x="543" y="929"/>
                  <a:pt x="543" y="929"/>
                </a:cubicBezTo>
                <a:cubicBezTo>
                  <a:pt x="540" y="931"/>
                  <a:pt x="540" y="931"/>
                  <a:pt x="540" y="931"/>
                </a:cubicBezTo>
                <a:cubicBezTo>
                  <a:pt x="543" y="933"/>
                  <a:pt x="543" y="933"/>
                  <a:pt x="543" y="933"/>
                </a:cubicBezTo>
                <a:cubicBezTo>
                  <a:pt x="538" y="933"/>
                  <a:pt x="538" y="933"/>
                  <a:pt x="538" y="933"/>
                </a:cubicBezTo>
                <a:cubicBezTo>
                  <a:pt x="538" y="932"/>
                  <a:pt x="538" y="932"/>
                  <a:pt x="538" y="932"/>
                </a:cubicBezTo>
                <a:cubicBezTo>
                  <a:pt x="538" y="932"/>
                  <a:pt x="540" y="930"/>
                  <a:pt x="536" y="931"/>
                </a:cubicBezTo>
                <a:cubicBezTo>
                  <a:pt x="535" y="933"/>
                  <a:pt x="535" y="933"/>
                  <a:pt x="535" y="933"/>
                </a:cubicBezTo>
                <a:cubicBezTo>
                  <a:pt x="535" y="936"/>
                  <a:pt x="543" y="922"/>
                  <a:pt x="536" y="939"/>
                </a:cubicBezTo>
                <a:cubicBezTo>
                  <a:pt x="535" y="939"/>
                  <a:pt x="535" y="939"/>
                  <a:pt x="535" y="939"/>
                </a:cubicBezTo>
                <a:cubicBezTo>
                  <a:pt x="536" y="937"/>
                  <a:pt x="536" y="937"/>
                  <a:pt x="536" y="937"/>
                </a:cubicBezTo>
                <a:cubicBezTo>
                  <a:pt x="536" y="935"/>
                  <a:pt x="536" y="935"/>
                  <a:pt x="536" y="935"/>
                </a:cubicBezTo>
                <a:cubicBezTo>
                  <a:pt x="531" y="934"/>
                  <a:pt x="531" y="934"/>
                  <a:pt x="531" y="934"/>
                </a:cubicBezTo>
                <a:cubicBezTo>
                  <a:pt x="532" y="934"/>
                  <a:pt x="532" y="934"/>
                  <a:pt x="532" y="934"/>
                </a:cubicBezTo>
                <a:cubicBezTo>
                  <a:pt x="531" y="933"/>
                  <a:pt x="531" y="933"/>
                  <a:pt x="531" y="933"/>
                </a:cubicBezTo>
                <a:cubicBezTo>
                  <a:pt x="527" y="934"/>
                  <a:pt x="527" y="934"/>
                  <a:pt x="527" y="934"/>
                </a:cubicBezTo>
                <a:cubicBezTo>
                  <a:pt x="526" y="935"/>
                  <a:pt x="526" y="935"/>
                  <a:pt x="526" y="935"/>
                </a:cubicBezTo>
                <a:cubicBezTo>
                  <a:pt x="518" y="933"/>
                  <a:pt x="518" y="933"/>
                  <a:pt x="518" y="933"/>
                </a:cubicBezTo>
                <a:cubicBezTo>
                  <a:pt x="517" y="934"/>
                  <a:pt x="517" y="934"/>
                  <a:pt x="517" y="934"/>
                </a:cubicBezTo>
                <a:cubicBezTo>
                  <a:pt x="517" y="933"/>
                  <a:pt x="521" y="934"/>
                  <a:pt x="517" y="932"/>
                </a:cubicBezTo>
                <a:cubicBezTo>
                  <a:pt x="524" y="930"/>
                  <a:pt x="524" y="930"/>
                  <a:pt x="524" y="930"/>
                </a:cubicBezTo>
                <a:cubicBezTo>
                  <a:pt x="526" y="929"/>
                  <a:pt x="528" y="926"/>
                  <a:pt x="529" y="928"/>
                </a:cubicBezTo>
                <a:cubicBezTo>
                  <a:pt x="529" y="928"/>
                  <a:pt x="531" y="926"/>
                  <a:pt x="530" y="929"/>
                </a:cubicBezTo>
                <a:cubicBezTo>
                  <a:pt x="532" y="929"/>
                  <a:pt x="532" y="929"/>
                  <a:pt x="532" y="929"/>
                </a:cubicBezTo>
                <a:cubicBezTo>
                  <a:pt x="530" y="927"/>
                  <a:pt x="533" y="929"/>
                  <a:pt x="533" y="926"/>
                </a:cubicBezTo>
                <a:cubicBezTo>
                  <a:pt x="535" y="924"/>
                  <a:pt x="535" y="924"/>
                  <a:pt x="535" y="924"/>
                </a:cubicBezTo>
                <a:cubicBezTo>
                  <a:pt x="529" y="924"/>
                  <a:pt x="529" y="924"/>
                  <a:pt x="529" y="924"/>
                </a:cubicBezTo>
                <a:cubicBezTo>
                  <a:pt x="527" y="925"/>
                  <a:pt x="527" y="925"/>
                  <a:pt x="527" y="925"/>
                </a:cubicBezTo>
                <a:cubicBezTo>
                  <a:pt x="530" y="925"/>
                  <a:pt x="519" y="931"/>
                  <a:pt x="532" y="925"/>
                </a:cubicBezTo>
                <a:cubicBezTo>
                  <a:pt x="526" y="925"/>
                  <a:pt x="536" y="936"/>
                  <a:pt x="523" y="927"/>
                </a:cubicBezTo>
                <a:cubicBezTo>
                  <a:pt x="522" y="926"/>
                  <a:pt x="522" y="926"/>
                  <a:pt x="522" y="926"/>
                </a:cubicBezTo>
                <a:cubicBezTo>
                  <a:pt x="521" y="927"/>
                  <a:pt x="521" y="927"/>
                  <a:pt x="521" y="927"/>
                </a:cubicBezTo>
                <a:cubicBezTo>
                  <a:pt x="520" y="927"/>
                  <a:pt x="517" y="935"/>
                  <a:pt x="515" y="927"/>
                </a:cubicBezTo>
                <a:cubicBezTo>
                  <a:pt x="514" y="927"/>
                  <a:pt x="514" y="927"/>
                  <a:pt x="514" y="927"/>
                </a:cubicBezTo>
                <a:cubicBezTo>
                  <a:pt x="514" y="929"/>
                  <a:pt x="514" y="929"/>
                  <a:pt x="514" y="929"/>
                </a:cubicBezTo>
                <a:cubicBezTo>
                  <a:pt x="516" y="930"/>
                  <a:pt x="516" y="930"/>
                  <a:pt x="516" y="930"/>
                </a:cubicBezTo>
                <a:cubicBezTo>
                  <a:pt x="513" y="931"/>
                  <a:pt x="513" y="931"/>
                  <a:pt x="513" y="931"/>
                </a:cubicBezTo>
                <a:cubicBezTo>
                  <a:pt x="512" y="928"/>
                  <a:pt x="512" y="928"/>
                  <a:pt x="512" y="928"/>
                </a:cubicBezTo>
                <a:cubicBezTo>
                  <a:pt x="508" y="928"/>
                  <a:pt x="508" y="928"/>
                  <a:pt x="508" y="928"/>
                </a:cubicBezTo>
                <a:cubicBezTo>
                  <a:pt x="511" y="927"/>
                  <a:pt x="511" y="927"/>
                  <a:pt x="511" y="927"/>
                </a:cubicBezTo>
                <a:cubicBezTo>
                  <a:pt x="510" y="925"/>
                  <a:pt x="510" y="925"/>
                  <a:pt x="510" y="925"/>
                </a:cubicBezTo>
                <a:cubicBezTo>
                  <a:pt x="511" y="921"/>
                  <a:pt x="511" y="921"/>
                  <a:pt x="511" y="921"/>
                </a:cubicBezTo>
                <a:cubicBezTo>
                  <a:pt x="516" y="921"/>
                  <a:pt x="516" y="921"/>
                  <a:pt x="516" y="921"/>
                </a:cubicBezTo>
                <a:cubicBezTo>
                  <a:pt x="518" y="920"/>
                  <a:pt x="518" y="920"/>
                  <a:pt x="518" y="920"/>
                </a:cubicBezTo>
                <a:cubicBezTo>
                  <a:pt x="521" y="920"/>
                  <a:pt x="521" y="920"/>
                  <a:pt x="521" y="920"/>
                </a:cubicBezTo>
                <a:cubicBezTo>
                  <a:pt x="526" y="919"/>
                  <a:pt x="526" y="919"/>
                  <a:pt x="526" y="919"/>
                </a:cubicBezTo>
                <a:cubicBezTo>
                  <a:pt x="526" y="918"/>
                  <a:pt x="526" y="918"/>
                  <a:pt x="526" y="918"/>
                </a:cubicBezTo>
                <a:cubicBezTo>
                  <a:pt x="526" y="917"/>
                  <a:pt x="528" y="914"/>
                  <a:pt x="530" y="919"/>
                </a:cubicBezTo>
                <a:cubicBezTo>
                  <a:pt x="527" y="920"/>
                  <a:pt x="533" y="912"/>
                  <a:pt x="528" y="922"/>
                </a:cubicBezTo>
                <a:cubicBezTo>
                  <a:pt x="527" y="920"/>
                  <a:pt x="538" y="916"/>
                  <a:pt x="521" y="923"/>
                </a:cubicBezTo>
                <a:cubicBezTo>
                  <a:pt x="521" y="923"/>
                  <a:pt x="521" y="923"/>
                  <a:pt x="521" y="923"/>
                </a:cubicBezTo>
                <a:cubicBezTo>
                  <a:pt x="516" y="925"/>
                  <a:pt x="516" y="925"/>
                  <a:pt x="516" y="925"/>
                </a:cubicBezTo>
                <a:cubicBezTo>
                  <a:pt x="518" y="926"/>
                  <a:pt x="518" y="926"/>
                  <a:pt x="518" y="926"/>
                </a:cubicBezTo>
                <a:cubicBezTo>
                  <a:pt x="526" y="925"/>
                  <a:pt x="526" y="925"/>
                  <a:pt x="526" y="925"/>
                </a:cubicBezTo>
                <a:cubicBezTo>
                  <a:pt x="527" y="923"/>
                  <a:pt x="527" y="923"/>
                  <a:pt x="527" y="923"/>
                </a:cubicBezTo>
                <a:cubicBezTo>
                  <a:pt x="532" y="922"/>
                  <a:pt x="532" y="922"/>
                  <a:pt x="532" y="922"/>
                </a:cubicBezTo>
                <a:cubicBezTo>
                  <a:pt x="531" y="920"/>
                  <a:pt x="531" y="920"/>
                  <a:pt x="531" y="920"/>
                </a:cubicBezTo>
                <a:cubicBezTo>
                  <a:pt x="535" y="920"/>
                  <a:pt x="535" y="920"/>
                  <a:pt x="535" y="920"/>
                </a:cubicBezTo>
                <a:cubicBezTo>
                  <a:pt x="535" y="922"/>
                  <a:pt x="535" y="922"/>
                  <a:pt x="535" y="922"/>
                </a:cubicBezTo>
                <a:cubicBezTo>
                  <a:pt x="538" y="922"/>
                  <a:pt x="538" y="922"/>
                  <a:pt x="538" y="922"/>
                </a:cubicBezTo>
                <a:cubicBezTo>
                  <a:pt x="539" y="920"/>
                  <a:pt x="539" y="920"/>
                  <a:pt x="539" y="920"/>
                </a:cubicBezTo>
                <a:cubicBezTo>
                  <a:pt x="552" y="918"/>
                  <a:pt x="552" y="918"/>
                  <a:pt x="552" y="918"/>
                </a:cubicBezTo>
                <a:cubicBezTo>
                  <a:pt x="551" y="916"/>
                  <a:pt x="551" y="916"/>
                  <a:pt x="551" y="916"/>
                </a:cubicBezTo>
                <a:cubicBezTo>
                  <a:pt x="547" y="916"/>
                  <a:pt x="547" y="916"/>
                  <a:pt x="547" y="916"/>
                </a:cubicBezTo>
                <a:cubicBezTo>
                  <a:pt x="548" y="916"/>
                  <a:pt x="548" y="916"/>
                  <a:pt x="548" y="916"/>
                </a:cubicBezTo>
                <a:cubicBezTo>
                  <a:pt x="544" y="916"/>
                  <a:pt x="544" y="916"/>
                  <a:pt x="544" y="916"/>
                </a:cubicBezTo>
                <a:cubicBezTo>
                  <a:pt x="542" y="914"/>
                  <a:pt x="542" y="914"/>
                  <a:pt x="542" y="914"/>
                </a:cubicBezTo>
                <a:cubicBezTo>
                  <a:pt x="536" y="916"/>
                  <a:pt x="536" y="916"/>
                  <a:pt x="536" y="916"/>
                </a:cubicBezTo>
                <a:cubicBezTo>
                  <a:pt x="535" y="915"/>
                  <a:pt x="535" y="915"/>
                  <a:pt x="535" y="915"/>
                </a:cubicBezTo>
                <a:cubicBezTo>
                  <a:pt x="531" y="917"/>
                  <a:pt x="531" y="917"/>
                  <a:pt x="531" y="917"/>
                </a:cubicBezTo>
                <a:cubicBezTo>
                  <a:pt x="528" y="915"/>
                  <a:pt x="528" y="915"/>
                  <a:pt x="528" y="915"/>
                </a:cubicBezTo>
                <a:cubicBezTo>
                  <a:pt x="529" y="912"/>
                  <a:pt x="529" y="912"/>
                  <a:pt x="529" y="912"/>
                </a:cubicBezTo>
                <a:cubicBezTo>
                  <a:pt x="536" y="913"/>
                  <a:pt x="536" y="913"/>
                  <a:pt x="536" y="913"/>
                </a:cubicBezTo>
                <a:cubicBezTo>
                  <a:pt x="536" y="911"/>
                  <a:pt x="536" y="911"/>
                  <a:pt x="536" y="911"/>
                </a:cubicBezTo>
                <a:cubicBezTo>
                  <a:pt x="541" y="910"/>
                  <a:pt x="541" y="910"/>
                  <a:pt x="541" y="910"/>
                </a:cubicBezTo>
                <a:cubicBezTo>
                  <a:pt x="542" y="910"/>
                  <a:pt x="536" y="910"/>
                  <a:pt x="544" y="913"/>
                </a:cubicBezTo>
                <a:cubicBezTo>
                  <a:pt x="549" y="910"/>
                  <a:pt x="549" y="910"/>
                  <a:pt x="549" y="910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57" y="909"/>
                  <a:pt x="557" y="909"/>
                  <a:pt x="557" y="909"/>
                </a:cubicBezTo>
                <a:cubicBezTo>
                  <a:pt x="581" y="906"/>
                  <a:pt x="581" y="906"/>
                  <a:pt x="581" y="906"/>
                </a:cubicBezTo>
                <a:cubicBezTo>
                  <a:pt x="585" y="906"/>
                  <a:pt x="585" y="906"/>
                  <a:pt x="585" y="906"/>
                </a:cubicBezTo>
                <a:cubicBezTo>
                  <a:pt x="589" y="904"/>
                  <a:pt x="589" y="904"/>
                  <a:pt x="589" y="904"/>
                </a:cubicBezTo>
                <a:cubicBezTo>
                  <a:pt x="584" y="902"/>
                  <a:pt x="583" y="906"/>
                  <a:pt x="570" y="906"/>
                </a:cubicBezTo>
                <a:cubicBezTo>
                  <a:pt x="569" y="903"/>
                  <a:pt x="569" y="903"/>
                  <a:pt x="569" y="903"/>
                </a:cubicBezTo>
                <a:cubicBezTo>
                  <a:pt x="568" y="905"/>
                  <a:pt x="568" y="905"/>
                  <a:pt x="568" y="905"/>
                </a:cubicBezTo>
                <a:cubicBezTo>
                  <a:pt x="568" y="901"/>
                  <a:pt x="568" y="901"/>
                  <a:pt x="568" y="901"/>
                </a:cubicBezTo>
                <a:cubicBezTo>
                  <a:pt x="571" y="899"/>
                  <a:pt x="571" y="899"/>
                  <a:pt x="571" y="899"/>
                </a:cubicBezTo>
                <a:cubicBezTo>
                  <a:pt x="571" y="901"/>
                  <a:pt x="571" y="901"/>
                  <a:pt x="571" y="901"/>
                </a:cubicBezTo>
                <a:cubicBezTo>
                  <a:pt x="573" y="901"/>
                  <a:pt x="573" y="901"/>
                  <a:pt x="573" y="901"/>
                </a:cubicBezTo>
                <a:cubicBezTo>
                  <a:pt x="570" y="903"/>
                  <a:pt x="570" y="903"/>
                  <a:pt x="570" y="903"/>
                </a:cubicBezTo>
                <a:cubicBezTo>
                  <a:pt x="588" y="903"/>
                  <a:pt x="517" y="919"/>
                  <a:pt x="599" y="901"/>
                </a:cubicBezTo>
                <a:cubicBezTo>
                  <a:pt x="607" y="897"/>
                  <a:pt x="607" y="897"/>
                  <a:pt x="607" y="897"/>
                </a:cubicBezTo>
                <a:cubicBezTo>
                  <a:pt x="614" y="896"/>
                  <a:pt x="614" y="896"/>
                  <a:pt x="614" y="896"/>
                </a:cubicBezTo>
                <a:cubicBezTo>
                  <a:pt x="614" y="894"/>
                  <a:pt x="614" y="894"/>
                  <a:pt x="614" y="894"/>
                </a:cubicBezTo>
                <a:cubicBezTo>
                  <a:pt x="615" y="894"/>
                  <a:pt x="615" y="894"/>
                  <a:pt x="615" y="894"/>
                </a:cubicBezTo>
                <a:cubicBezTo>
                  <a:pt x="615" y="895"/>
                  <a:pt x="614" y="895"/>
                  <a:pt x="615" y="895"/>
                </a:cubicBezTo>
                <a:cubicBezTo>
                  <a:pt x="617" y="897"/>
                  <a:pt x="617" y="897"/>
                  <a:pt x="617" y="897"/>
                </a:cubicBezTo>
                <a:cubicBezTo>
                  <a:pt x="618" y="896"/>
                  <a:pt x="618" y="896"/>
                  <a:pt x="618" y="896"/>
                </a:cubicBezTo>
                <a:cubicBezTo>
                  <a:pt x="617" y="894"/>
                  <a:pt x="613" y="901"/>
                  <a:pt x="618" y="893"/>
                </a:cubicBezTo>
                <a:cubicBezTo>
                  <a:pt x="622" y="890"/>
                  <a:pt x="622" y="890"/>
                  <a:pt x="622" y="890"/>
                </a:cubicBezTo>
                <a:cubicBezTo>
                  <a:pt x="631" y="888"/>
                  <a:pt x="631" y="888"/>
                  <a:pt x="631" y="888"/>
                </a:cubicBezTo>
                <a:cubicBezTo>
                  <a:pt x="638" y="887"/>
                  <a:pt x="638" y="887"/>
                  <a:pt x="638" y="887"/>
                </a:cubicBezTo>
                <a:cubicBezTo>
                  <a:pt x="639" y="886"/>
                  <a:pt x="639" y="886"/>
                  <a:pt x="639" y="886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632" y="883"/>
                  <a:pt x="632" y="883"/>
                  <a:pt x="632" y="883"/>
                </a:cubicBezTo>
                <a:cubicBezTo>
                  <a:pt x="628" y="881"/>
                  <a:pt x="628" y="881"/>
                  <a:pt x="628" y="881"/>
                </a:cubicBezTo>
                <a:cubicBezTo>
                  <a:pt x="623" y="884"/>
                  <a:pt x="623" y="884"/>
                  <a:pt x="623" y="884"/>
                </a:cubicBezTo>
                <a:cubicBezTo>
                  <a:pt x="624" y="884"/>
                  <a:pt x="626" y="883"/>
                  <a:pt x="627" y="885"/>
                </a:cubicBezTo>
                <a:cubicBezTo>
                  <a:pt x="623" y="888"/>
                  <a:pt x="623" y="888"/>
                  <a:pt x="623" y="888"/>
                </a:cubicBezTo>
                <a:cubicBezTo>
                  <a:pt x="621" y="888"/>
                  <a:pt x="635" y="886"/>
                  <a:pt x="618" y="888"/>
                </a:cubicBezTo>
                <a:cubicBezTo>
                  <a:pt x="617" y="889"/>
                  <a:pt x="617" y="889"/>
                  <a:pt x="617" y="889"/>
                </a:cubicBezTo>
                <a:cubicBezTo>
                  <a:pt x="619" y="887"/>
                  <a:pt x="619" y="887"/>
                  <a:pt x="619" y="887"/>
                </a:cubicBezTo>
                <a:cubicBezTo>
                  <a:pt x="620" y="888"/>
                  <a:pt x="622" y="888"/>
                  <a:pt x="623" y="887"/>
                </a:cubicBezTo>
                <a:cubicBezTo>
                  <a:pt x="621" y="883"/>
                  <a:pt x="621" y="883"/>
                  <a:pt x="621" y="883"/>
                </a:cubicBezTo>
                <a:cubicBezTo>
                  <a:pt x="620" y="884"/>
                  <a:pt x="627" y="882"/>
                  <a:pt x="618" y="884"/>
                </a:cubicBezTo>
                <a:cubicBezTo>
                  <a:pt x="618" y="885"/>
                  <a:pt x="618" y="885"/>
                  <a:pt x="618" y="885"/>
                </a:cubicBezTo>
                <a:cubicBezTo>
                  <a:pt x="615" y="882"/>
                  <a:pt x="615" y="882"/>
                  <a:pt x="615" y="882"/>
                </a:cubicBezTo>
                <a:cubicBezTo>
                  <a:pt x="619" y="882"/>
                  <a:pt x="622" y="880"/>
                  <a:pt x="626" y="879"/>
                </a:cubicBezTo>
                <a:cubicBezTo>
                  <a:pt x="629" y="880"/>
                  <a:pt x="629" y="880"/>
                  <a:pt x="629" y="880"/>
                </a:cubicBezTo>
                <a:cubicBezTo>
                  <a:pt x="632" y="879"/>
                  <a:pt x="635" y="879"/>
                  <a:pt x="637" y="880"/>
                </a:cubicBezTo>
                <a:cubicBezTo>
                  <a:pt x="639" y="877"/>
                  <a:pt x="639" y="877"/>
                  <a:pt x="639" y="877"/>
                </a:cubicBezTo>
                <a:cubicBezTo>
                  <a:pt x="640" y="876"/>
                  <a:pt x="640" y="876"/>
                  <a:pt x="640" y="876"/>
                </a:cubicBezTo>
                <a:cubicBezTo>
                  <a:pt x="642" y="878"/>
                  <a:pt x="642" y="878"/>
                  <a:pt x="642" y="878"/>
                </a:cubicBezTo>
                <a:cubicBezTo>
                  <a:pt x="646" y="877"/>
                  <a:pt x="646" y="877"/>
                  <a:pt x="646" y="877"/>
                </a:cubicBezTo>
                <a:cubicBezTo>
                  <a:pt x="649" y="880"/>
                  <a:pt x="649" y="880"/>
                  <a:pt x="649" y="880"/>
                </a:cubicBezTo>
                <a:cubicBezTo>
                  <a:pt x="651" y="879"/>
                  <a:pt x="651" y="879"/>
                  <a:pt x="651" y="879"/>
                </a:cubicBezTo>
                <a:cubicBezTo>
                  <a:pt x="650" y="877"/>
                  <a:pt x="650" y="877"/>
                  <a:pt x="650" y="877"/>
                </a:cubicBezTo>
                <a:cubicBezTo>
                  <a:pt x="656" y="873"/>
                  <a:pt x="656" y="873"/>
                  <a:pt x="656" y="873"/>
                </a:cubicBezTo>
                <a:cubicBezTo>
                  <a:pt x="646" y="873"/>
                  <a:pt x="646" y="873"/>
                  <a:pt x="646" y="873"/>
                </a:cubicBezTo>
                <a:cubicBezTo>
                  <a:pt x="641" y="875"/>
                  <a:pt x="641" y="875"/>
                  <a:pt x="641" y="875"/>
                </a:cubicBezTo>
                <a:cubicBezTo>
                  <a:pt x="640" y="875"/>
                  <a:pt x="640" y="875"/>
                  <a:pt x="640" y="875"/>
                </a:cubicBezTo>
                <a:cubicBezTo>
                  <a:pt x="640" y="873"/>
                  <a:pt x="640" y="873"/>
                  <a:pt x="640" y="873"/>
                </a:cubicBezTo>
                <a:cubicBezTo>
                  <a:pt x="634" y="871"/>
                  <a:pt x="634" y="871"/>
                  <a:pt x="634" y="871"/>
                </a:cubicBezTo>
                <a:cubicBezTo>
                  <a:pt x="624" y="873"/>
                  <a:pt x="624" y="873"/>
                  <a:pt x="624" y="873"/>
                </a:cubicBezTo>
                <a:cubicBezTo>
                  <a:pt x="623" y="875"/>
                  <a:pt x="623" y="875"/>
                  <a:pt x="623" y="875"/>
                </a:cubicBezTo>
                <a:cubicBezTo>
                  <a:pt x="627" y="875"/>
                  <a:pt x="627" y="875"/>
                  <a:pt x="627" y="875"/>
                </a:cubicBezTo>
                <a:cubicBezTo>
                  <a:pt x="622" y="877"/>
                  <a:pt x="622" y="877"/>
                  <a:pt x="622" y="877"/>
                </a:cubicBezTo>
                <a:cubicBezTo>
                  <a:pt x="619" y="877"/>
                  <a:pt x="643" y="872"/>
                  <a:pt x="613" y="878"/>
                </a:cubicBezTo>
                <a:cubicBezTo>
                  <a:pt x="611" y="877"/>
                  <a:pt x="611" y="877"/>
                  <a:pt x="611" y="877"/>
                </a:cubicBezTo>
                <a:cubicBezTo>
                  <a:pt x="609" y="878"/>
                  <a:pt x="609" y="878"/>
                  <a:pt x="609" y="878"/>
                </a:cubicBezTo>
                <a:cubicBezTo>
                  <a:pt x="596" y="880"/>
                  <a:pt x="596" y="880"/>
                  <a:pt x="596" y="880"/>
                </a:cubicBezTo>
                <a:cubicBezTo>
                  <a:pt x="595" y="879"/>
                  <a:pt x="595" y="879"/>
                  <a:pt x="595" y="879"/>
                </a:cubicBezTo>
                <a:cubicBezTo>
                  <a:pt x="590" y="882"/>
                  <a:pt x="590" y="882"/>
                  <a:pt x="590" y="882"/>
                </a:cubicBezTo>
                <a:cubicBezTo>
                  <a:pt x="588" y="881"/>
                  <a:pt x="588" y="881"/>
                  <a:pt x="588" y="881"/>
                </a:cubicBezTo>
                <a:cubicBezTo>
                  <a:pt x="569" y="884"/>
                  <a:pt x="569" y="884"/>
                  <a:pt x="569" y="884"/>
                </a:cubicBezTo>
                <a:cubicBezTo>
                  <a:pt x="568" y="886"/>
                  <a:pt x="568" y="886"/>
                  <a:pt x="568" y="886"/>
                </a:cubicBezTo>
                <a:cubicBezTo>
                  <a:pt x="568" y="887"/>
                  <a:pt x="570" y="883"/>
                  <a:pt x="569" y="888"/>
                </a:cubicBezTo>
                <a:cubicBezTo>
                  <a:pt x="571" y="886"/>
                  <a:pt x="571" y="886"/>
                  <a:pt x="571" y="886"/>
                </a:cubicBezTo>
                <a:cubicBezTo>
                  <a:pt x="578" y="887"/>
                  <a:pt x="575" y="882"/>
                  <a:pt x="583" y="887"/>
                </a:cubicBezTo>
                <a:cubicBezTo>
                  <a:pt x="583" y="888"/>
                  <a:pt x="583" y="888"/>
                  <a:pt x="583" y="888"/>
                </a:cubicBezTo>
                <a:cubicBezTo>
                  <a:pt x="579" y="887"/>
                  <a:pt x="579" y="887"/>
                  <a:pt x="579" y="887"/>
                </a:cubicBezTo>
                <a:cubicBezTo>
                  <a:pt x="576" y="891"/>
                  <a:pt x="576" y="891"/>
                  <a:pt x="576" y="891"/>
                </a:cubicBezTo>
                <a:cubicBezTo>
                  <a:pt x="578" y="892"/>
                  <a:pt x="578" y="892"/>
                  <a:pt x="578" y="892"/>
                </a:cubicBezTo>
                <a:cubicBezTo>
                  <a:pt x="572" y="891"/>
                  <a:pt x="572" y="891"/>
                  <a:pt x="572" y="891"/>
                </a:cubicBezTo>
                <a:cubicBezTo>
                  <a:pt x="569" y="891"/>
                  <a:pt x="569" y="891"/>
                  <a:pt x="569" y="891"/>
                </a:cubicBezTo>
                <a:cubicBezTo>
                  <a:pt x="567" y="886"/>
                  <a:pt x="567" y="886"/>
                  <a:pt x="567" y="886"/>
                </a:cubicBezTo>
                <a:cubicBezTo>
                  <a:pt x="566" y="886"/>
                  <a:pt x="564" y="884"/>
                  <a:pt x="563" y="888"/>
                </a:cubicBezTo>
                <a:cubicBezTo>
                  <a:pt x="565" y="890"/>
                  <a:pt x="565" y="890"/>
                  <a:pt x="565" y="890"/>
                </a:cubicBezTo>
                <a:cubicBezTo>
                  <a:pt x="559" y="891"/>
                  <a:pt x="559" y="891"/>
                  <a:pt x="559" y="891"/>
                </a:cubicBezTo>
                <a:cubicBezTo>
                  <a:pt x="556" y="895"/>
                  <a:pt x="556" y="895"/>
                  <a:pt x="556" y="895"/>
                </a:cubicBezTo>
                <a:cubicBezTo>
                  <a:pt x="554" y="894"/>
                  <a:pt x="554" y="894"/>
                  <a:pt x="554" y="894"/>
                </a:cubicBezTo>
                <a:cubicBezTo>
                  <a:pt x="552" y="896"/>
                  <a:pt x="552" y="896"/>
                  <a:pt x="552" y="896"/>
                </a:cubicBezTo>
                <a:cubicBezTo>
                  <a:pt x="551" y="893"/>
                  <a:pt x="551" y="893"/>
                  <a:pt x="551" y="893"/>
                </a:cubicBezTo>
                <a:cubicBezTo>
                  <a:pt x="550" y="892"/>
                  <a:pt x="548" y="896"/>
                  <a:pt x="548" y="892"/>
                </a:cubicBezTo>
                <a:cubicBezTo>
                  <a:pt x="544" y="894"/>
                  <a:pt x="544" y="894"/>
                  <a:pt x="544" y="894"/>
                </a:cubicBezTo>
                <a:cubicBezTo>
                  <a:pt x="544" y="899"/>
                  <a:pt x="540" y="890"/>
                  <a:pt x="541" y="898"/>
                </a:cubicBezTo>
                <a:cubicBezTo>
                  <a:pt x="538" y="895"/>
                  <a:pt x="538" y="895"/>
                  <a:pt x="538" y="895"/>
                </a:cubicBezTo>
                <a:cubicBezTo>
                  <a:pt x="536" y="896"/>
                  <a:pt x="536" y="896"/>
                  <a:pt x="536" y="896"/>
                </a:cubicBezTo>
                <a:cubicBezTo>
                  <a:pt x="537" y="899"/>
                  <a:pt x="529" y="894"/>
                  <a:pt x="539" y="898"/>
                </a:cubicBezTo>
                <a:cubicBezTo>
                  <a:pt x="534" y="898"/>
                  <a:pt x="534" y="898"/>
                  <a:pt x="534" y="898"/>
                </a:cubicBezTo>
                <a:cubicBezTo>
                  <a:pt x="534" y="896"/>
                  <a:pt x="534" y="896"/>
                  <a:pt x="534" y="896"/>
                </a:cubicBezTo>
                <a:cubicBezTo>
                  <a:pt x="543" y="893"/>
                  <a:pt x="543" y="893"/>
                  <a:pt x="543" y="893"/>
                </a:cubicBezTo>
                <a:cubicBezTo>
                  <a:pt x="542" y="891"/>
                  <a:pt x="542" y="891"/>
                  <a:pt x="542" y="891"/>
                </a:cubicBezTo>
                <a:cubicBezTo>
                  <a:pt x="541" y="890"/>
                  <a:pt x="541" y="890"/>
                  <a:pt x="541" y="890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38" y="892"/>
                  <a:pt x="538" y="892"/>
                  <a:pt x="538" y="892"/>
                </a:cubicBezTo>
                <a:cubicBezTo>
                  <a:pt x="526" y="895"/>
                  <a:pt x="526" y="895"/>
                  <a:pt x="526" y="895"/>
                </a:cubicBezTo>
                <a:cubicBezTo>
                  <a:pt x="522" y="897"/>
                  <a:pt x="522" y="897"/>
                  <a:pt x="522" y="897"/>
                </a:cubicBezTo>
                <a:cubicBezTo>
                  <a:pt x="526" y="900"/>
                  <a:pt x="526" y="900"/>
                  <a:pt x="526" y="900"/>
                </a:cubicBezTo>
                <a:cubicBezTo>
                  <a:pt x="528" y="898"/>
                  <a:pt x="528" y="898"/>
                  <a:pt x="528" y="898"/>
                </a:cubicBezTo>
                <a:cubicBezTo>
                  <a:pt x="533" y="898"/>
                  <a:pt x="533" y="898"/>
                  <a:pt x="533" y="898"/>
                </a:cubicBezTo>
                <a:cubicBezTo>
                  <a:pt x="526" y="902"/>
                  <a:pt x="526" y="902"/>
                  <a:pt x="526" y="902"/>
                </a:cubicBezTo>
                <a:cubicBezTo>
                  <a:pt x="520" y="902"/>
                  <a:pt x="520" y="902"/>
                  <a:pt x="520" y="902"/>
                </a:cubicBezTo>
                <a:cubicBezTo>
                  <a:pt x="515" y="901"/>
                  <a:pt x="515" y="901"/>
                  <a:pt x="515" y="901"/>
                </a:cubicBezTo>
                <a:cubicBezTo>
                  <a:pt x="510" y="903"/>
                  <a:pt x="510" y="903"/>
                  <a:pt x="510" y="903"/>
                </a:cubicBezTo>
                <a:cubicBezTo>
                  <a:pt x="506" y="902"/>
                  <a:pt x="506" y="902"/>
                  <a:pt x="506" y="902"/>
                </a:cubicBezTo>
                <a:cubicBezTo>
                  <a:pt x="482" y="906"/>
                  <a:pt x="482" y="906"/>
                  <a:pt x="482" y="906"/>
                </a:cubicBezTo>
                <a:cubicBezTo>
                  <a:pt x="479" y="908"/>
                  <a:pt x="474" y="906"/>
                  <a:pt x="472" y="910"/>
                </a:cubicBezTo>
                <a:cubicBezTo>
                  <a:pt x="474" y="911"/>
                  <a:pt x="474" y="911"/>
                  <a:pt x="474" y="911"/>
                </a:cubicBezTo>
                <a:cubicBezTo>
                  <a:pt x="480" y="909"/>
                  <a:pt x="480" y="909"/>
                  <a:pt x="480" y="909"/>
                </a:cubicBezTo>
                <a:cubicBezTo>
                  <a:pt x="485" y="909"/>
                  <a:pt x="485" y="909"/>
                  <a:pt x="485" y="909"/>
                </a:cubicBezTo>
                <a:cubicBezTo>
                  <a:pt x="484" y="909"/>
                  <a:pt x="487" y="909"/>
                  <a:pt x="484" y="910"/>
                </a:cubicBezTo>
                <a:cubicBezTo>
                  <a:pt x="484" y="911"/>
                  <a:pt x="484" y="911"/>
                  <a:pt x="484" y="911"/>
                </a:cubicBezTo>
                <a:cubicBezTo>
                  <a:pt x="506" y="909"/>
                  <a:pt x="506" y="909"/>
                  <a:pt x="506" y="909"/>
                </a:cubicBezTo>
                <a:cubicBezTo>
                  <a:pt x="513" y="909"/>
                  <a:pt x="513" y="909"/>
                  <a:pt x="513" y="909"/>
                </a:cubicBezTo>
                <a:cubicBezTo>
                  <a:pt x="515" y="912"/>
                  <a:pt x="515" y="912"/>
                  <a:pt x="515" y="912"/>
                </a:cubicBezTo>
                <a:cubicBezTo>
                  <a:pt x="511" y="912"/>
                  <a:pt x="511" y="912"/>
                  <a:pt x="511" y="912"/>
                </a:cubicBezTo>
                <a:cubicBezTo>
                  <a:pt x="504" y="910"/>
                  <a:pt x="504" y="910"/>
                  <a:pt x="504" y="910"/>
                </a:cubicBezTo>
                <a:cubicBezTo>
                  <a:pt x="488" y="912"/>
                  <a:pt x="488" y="912"/>
                  <a:pt x="488" y="912"/>
                </a:cubicBezTo>
                <a:cubicBezTo>
                  <a:pt x="487" y="911"/>
                  <a:pt x="487" y="911"/>
                  <a:pt x="487" y="911"/>
                </a:cubicBezTo>
                <a:cubicBezTo>
                  <a:pt x="468" y="913"/>
                  <a:pt x="468" y="913"/>
                  <a:pt x="468" y="913"/>
                </a:cubicBezTo>
                <a:cubicBezTo>
                  <a:pt x="462" y="912"/>
                  <a:pt x="462" y="912"/>
                  <a:pt x="462" y="912"/>
                </a:cubicBezTo>
                <a:cubicBezTo>
                  <a:pt x="457" y="913"/>
                  <a:pt x="457" y="913"/>
                  <a:pt x="457" y="913"/>
                </a:cubicBezTo>
                <a:cubicBezTo>
                  <a:pt x="456" y="915"/>
                  <a:pt x="456" y="915"/>
                  <a:pt x="456" y="915"/>
                </a:cubicBezTo>
                <a:cubicBezTo>
                  <a:pt x="452" y="914"/>
                  <a:pt x="452" y="914"/>
                  <a:pt x="452" y="914"/>
                </a:cubicBezTo>
                <a:cubicBezTo>
                  <a:pt x="446" y="915"/>
                  <a:pt x="446" y="915"/>
                  <a:pt x="446" y="915"/>
                </a:cubicBezTo>
                <a:cubicBezTo>
                  <a:pt x="443" y="918"/>
                  <a:pt x="438" y="919"/>
                  <a:pt x="431" y="919"/>
                </a:cubicBezTo>
                <a:cubicBezTo>
                  <a:pt x="431" y="920"/>
                  <a:pt x="431" y="920"/>
                  <a:pt x="431" y="920"/>
                </a:cubicBezTo>
                <a:cubicBezTo>
                  <a:pt x="438" y="920"/>
                  <a:pt x="438" y="920"/>
                  <a:pt x="438" y="920"/>
                </a:cubicBezTo>
                <a:cubicBezTo>
                  <a:pt x="439" y="918"/>
                  <a:pt x="439" y="918"/>
                  <a:pt x="439" y="918"/>
                </a:cubicBezTo>
                <a:cubicBezTo>
                  <a:pt x="443" y="918"/>
                  <a:pt x="443" y="918"/>
                  <a:pt x="443" y="918"/>
                </a:cubicBezTo>
                <a:cubicBezTo>
                  <a:pt x="443" y="920"/>
                  <a:pt x="451" y="914"/>
                  <a:pt x="438" y="920"/>
                </a:cubicBezTo>
                <a:cubicBezTo>
                  <a:pt x="448" y="919"/>
                  <a:pt x="448" y="919"/>
                  <a:pt x="448" y="919"/>
                </a:cubicBezTo>
                <a:cubicBezTo>
                  <a:pt x="452" y="921"/>
                  <a:pt x="452" y="921"/>
                  <a:pt x="452" y="921"/>
                </a:cubicBezTo>
                <a:cubicBezTo>
                  <a:pt x="456" y="920"/>
                  <a:pt x="456" y="920"/>
                  <a:pt x="456" y="920"/>
                </a:cubicBezTo>
                <a:cubicBezTo>
                  <a:pt x="456" y="921"/>
                  <a:pt x="456" y="921"/>
                  <a:pt x="456" y="921"/>
                </a:cubicBezTo>
                <a:cubicBezTo>
                  <a:pt x="461" y="921"/>
                  <a:pt x="461" y="921"/>
                  <a:pt x="461" y="921"/>
                </a:cubicBezTo>
                <a:cubicBezTo>
                  <a:pt x="468" y="928"/>
                  <a:pt x="453" y="917"/>
                  <a:pt x="473" y="921"/>
                </a:cubicBezTo>
                <a:cubicBezTo>
                  <a:pt x="481" y="919"/>
                  <a:pt x="481" y="919"/>
                  <a:pt x="481" y="919"/>
                </a:cubicBezTo>
                <a:cubicBezTo>
                  <a:pt x="479" y="921"/>
                  <a:pt x="479" y="921"/>
                  <a:pt x="479" y="921"/>
                </a:cubicBezTo>
                <a:cubicBezTo>
                  <a:pt x="482" y="922"/>
                  <a:pt x="482" y="922"/>
                  <a:pt x="482" y="922"/>
                </a:cubicBezTo>
                <a:cubicBezTo>
                  <a:pt x="486" y="921"/>
                  <a:pt x="489" y="922"/>
                  <a:pt x="492" y="921"/>
                </a:cubicBezTo>
                <a:cubicBezTo>
                  <a:pt x="489" y="923"/>
                  <a:pt x="489" y="923"/>
                  <a:pt x="489" y="923"/>
                </a:cubicBezTo>
                <a:cubicBezTo>
                  <a:pt x="491" y="924"/>
                  <a:pt x="491" y="924"/>
                  <a:pt x="491" y="924"/>
                </a:cubicBezTo>
                <a:cubicBezTo>
                  <a:pt x="493" y="924"/>
                  <a:pt x="493" y="925"/>
                  <a:pt x="494" y="921"/>
                </a:cubicBezTo>
                <a:cubicBezTo>
                  <a:pt x="496" y="923"/>
                  <a:pt x="496" y="923"/>
                  <a:pt x="496" y="923"/>
                </a:cubicBezTo>
                <a:cubicBezTo>
                  <a:pt x="496" y="921"/>
                  <a:pt x="496" y="921"/>
                  <a:pt x="496" y="921"/>
                </a:cubicBezTo>
                <a:cubicBezTo>
                  <a:pt x="498" y="922"/>
                  <a:pt x="498" y="922"/>
                  <a:pt x="498" y="922"/>
                </a:cubicBezTo>
                <a:cubicBezTo>
                  <a:pt x="501" y="922"/>
                  <a:pt x="506" y="918"/>
                  <a:pt x="508" y="921"/>
                </a:cubicBezTo>
                <a:cubicBezTo>
                  <a:pt x="506" y="922"/>
                  <a:pt x="506" y="922"/>
                  <a:pt x="506" y="922"/>
                </a:cubicBezTo>
                <a:cubicBezTo>
                  <a:pt x="505" y="923"/>
                  <a:pt x="513" y="916"/>
                  <a:pt x="504" y="925"/>
                </a:cubicBezTo>
                <a:cubicBezTo>
                  <a:pt x="503" y="924"/>
                  <a:pt x="503" y="924"/>
                  <a:pt x="503" y="924"/>
                </a:cubicBezTo>
                <a:cubicBezTo>
                  <a:pt x="501" y="926"/>
                  <a:pt x="501" y="926"/>
                  <a:pt x="501" y="926"/>
                </a:cubicBezTo>
                <a:cubicBezTo>
                  <a:pt x="492" y="927"/>
                  <a:pt x="492" y="927"/>
                  <a:pt x="492" y="927"/>
                </a:cubicBezTo>
                <a:cubicBezTo>
                  <a:pt x="489" y="926"/>
                  <a:pt x="489" y="926"/>
                  <a:pt x="489" y="926"/>
                </a:cubicBezTo>
                <a:cubicBezTo>
                  <a:pt x="485" y="925"/>
                  <a:pt x="485" y="925"/>
                  <a:pt x="485" y="925"/>
                </a:cubicBezTo>
                <a:cubicBezTo>
                  <a:pt x="485" y="929"/>
                  <a:pt x="485" y="929"/>
                  <a:pt x="485" y="929"/>
                </a:cubicBezTo>
                <a:cubicBezTo>
                  <a:pt x="484" y="929"/>
                  <a:pt x="484" y="929"/>
                  <a:pt x="484" y="929"/>
                </a:cubicBezTo>
                <a:cubicBezTo>
                  <a:pt x="484" y="926"/>
                  <a:pt x="484" y="926"/>
                  <a:pt x="484" y="926"/>
                </a:cubicBezTo>
                <a:cubicBezTo>
                  <a:pt x="474" y="928"/>
                  <a:pt x="474" y="928"/>
                  <a:pt x="474" y="928"/>
                </a:cubicBezTo>
                <a:cubicBezTo>
                  <a:pt x="472" y="930"/>
                  <a:pt x="472" y="930"/>
                  <a:pt x="472" y="930"/>
                </a:cubicBezTo>
                <a:cubicBezTo>
                  <a:pt x="470" y="930"/>
                  <a:pt x="470" y="930"/>
                  <a:pt x="470" y="930"/>
                </a:cubicBezTo>
                <a:cubicBezTo>
                  <a:pt x="472" y="929"/>
                  <a:pt x="472" y="929"/>
                  <a:pt x="472" y="929"/>
                </a:cubicBezTo>
                <a:cubicBezTo>
                  <a:pt x="468" y="927"/>
                  <a:pt x="468" y="927"/>
                  <a:pt x="468" y="927"/>
                </a:cubicBezTo>
                <a:cubicBezTo>
                  <a:pt x="465" y="927"/>
                  <a:pt x="480" y="933"/>
                  <a:pt x="464" y="923"/>
                </a:cubicBezTo>
                <a:cubicBezTo>
                  <a:pt x="462" y="927"/>
                  <a:pt x="462" y="927"/>
                  <a:pt x="462" y="927"/>
                </a:cubicBezTo>
                <a:cubicBezTo>
                  <a:pt x="460" y="928"/>
                  <a:pt x="460" y="928"/>
                  <a:pt x="460" y="928"/>
                </a:cubicBezTo>
                <a:cubicBezTo>
                  <a:pt x="458" y="926"/>
                  <a:pt x="458" y="926"/>
                  <a:pt x="458" y="926"/>
                </a:cubicBezTo>
                <a:cubicBezTo>
                  <a:pt x="452" y="930"/>
                  <a:pt x="452" y="930"/>
                  <a:pt x="452" y="930"/>
                </a:cubicBezTo>
                <a:cubicBezTo>
                  <a:pt x="450" y="929"/>
                  <a:pt x="450" y="929"/>
                  <a:pt x="450" y="929"/>
                </a:cubicBezTo>
                <a:cubicBezTo>
                  <a:pt x="443" y="931"/>
                  <a:pt x="443" y="931"/>
                  <a:pt x="443" y="931"/>
                </a:cubicBezTo>
                <a:cubicBezTo>
                  <a:pt x="434" y="930"/>
                  <a:pt x="434" y="930"/>
                  <a:pt x="434" y="930"/>
                </a:cubicBezTo>
                <a:cubicBezTo>
                  <a:pt x="430" y="933"/>
                  <a:pt x="430" y="933"/>
                  <a:pt x="430" y="933"/>
                </a:cubicBezTo>
                <a:cubicBezTo>
                  <a:pt x="430" y="933"/>
                  <a:pt x="437" y="933"/>
                  <a:pt x="428" y="931"/>
                </a:cubicBezTo>
                <a:cubicBezTo>
                  <a:pt x="426" y="932"/>
                  <a:pt x="438" y="931"/>
                  <a:pt x="424" y="933"/>
                </a:cubicBezTo>
                <a:cubicBezTo>
                  <a:pt x="421" y="930"/>
                  <a:pt x="421" y="930"/>
                  <a:pt x="421" y="930"/>
                </a:cubicBezTo>
                <a:cubicBezTo>
                  <a:pt x="421" y="931"/>
                  <a:pt x="424" y="928"/>
                  <a:pt x="421" y="932"/>
                </a:cubicBezTo>
                <a:cubicBezTo>
                  <a:pt x="421" y="931"/>
                  <a:pt x="421" y="931"/>
                  <a:pt x="421" y="931"/>
                </a:cubicBezTo>
                <a:cubicBezTo>
                  <a:pt x="418" y="932"/>
                  <a:pt x="418" y="932"/>
                  <a:pt x="418" y="932"/>
                </a:cubicBezTo>
                <a:cubicBezTo>
                  <a:pt x="418" y="934"/>
                  <a:pt x="418" y="934"/>
                  <a:pt x="418" y="934"/>
                </a:cubicBezTo>
                <a:cubicBezTo>
                  <a:pt x="409" y="933"/>
                  <a:pt x="409" y="933"/>
                  <a:pt x="409" y="933"/>
                </a:cubicBezTo>
                <a:cubicBezTo>
                  <a:pt x="414" y="931"/>
                  <a:pt x="414" y="931"/>
                  <a:pt x="414" y="931"/>
                </a:cubicBezTo>
                <a:cubicBezTo>
                  <a:pt x="413" y="930"/>
                  <a:pt x="419" y="933"/>
                  <a:pt x="412" y="929"/>
                </a:cubicBezTo>
                <a:cubicBezTo>
                  <a:pt x="407" y="931"/>
                  <a:pt x="407" y="931"/>
                  <a:pt x="407" y="931"/>
                </a:cubicBezTo>
                <a:cubicBezTo>
                  <a:pt x="405" y="932"/>
                  <a:pt x="420" y="934"/>
                  <a:pt x="402" y="929"/>
                </a:cubicBezTo>
                <a:cubicBezTo>
                  <a:pt x="401" y="931"/>
                  <a:pt x="401" y="931"/>
                  <a:pt x="401" y="931"/>
                </a:cubicBezTo>
                <a:cubicBezTo>
                  <a:pt x="400" y="933"/>
                  <a:pt x="400" y="933"/>
                  <a:pt x="400" y="933"/>
                </a:cubicBezTo>
                <a:cubicBezTo>
                  <a:pt x="402" y="934"/>
                  <a:pt x="402" y="934"/>
                  <a:pt x="402" y="934"/>
                </a:cubicBezTo>
                <a:cubicBezTo>
                  <a:pt x="390" y="934"/>
                  <a:pt x="390" y="934"/>
                  <a:pt x="390" y="934"/>
                </a:cubicBezTo>
                <a:cubicBezTo>
                  <a:pt x="392" y="932"/>
                  <a:pt x="392" y="932"/>
                  <a:pt x="392" y="932"/>
                </a:cubicBezTo>
                <a:cubicBezTo>
                  <a:pt x="396" y="934"/>
                  <a:pt x="386" y="934"/>
                  <a:pt x="395" y="931"/>
                </a:cubicBezTo>
                <a:cubicBezTo>
                  <a:pt x="390" y="930"/>
                  <a:pt x="390" y="930"/>
                  <a:pt x="390" y="930"/>
                </a:cubicBezTo>
                <a:cubicBezTo>
                  <a:pt x="389" y="931"/>
                  <a:pt x="389" y="931"/>
                  <a:pt x="389" y="931"/>
                </a:cubicBezTo>
                <a:cubicBezTo>
                  <a:pt x="388" y="930"/>
                  <a:pt x="388" y="930"/>
                  <a:pt x="388" y="930"/>
                </a:cubicBezTo>
                <a:cubicBezTo>
                  <a:pt x="386" y="931"/>
                  <a:pt x="386" y="931"/>
                  <a:pt x="386" y="931"/>
                </a:cubicBezTo>
                <a:cubicBezTo>
                  <a:pt x="387" y="933"/>
                  <a:pt x="373" y="932"/>
                  <a:pt x="388" y="934"/>
                </a:cubicBezTo>
                <a:cubicBezTo>
                  <a:pt x="387" y="935"/>
                  <a:pt x="387" y="935"/>
                  <a:pt x="387" y="935"/>
                </a:cubicBezTo>
                <a:cubicBezTo>
                  <a:pt x="386" y="934"/>
                  <a:pt x="386" y="934"/>
                  <a:pt x="386" y="934"/>
                </a:cubicBezTo>
                <a:cubicBezTo>
                  <a:pt x="385" y="934"/>
                  <a:pt x="384" y="934"/>
                  <a:pt x="383" y="935"/>
                </a:cubicBezTo>
                <a:cubicBezTo>
                  <a:pt x="384" y="933"/>
                  <a:pt x="384" y="933"/>
                  <a:pt x="384" y="933"/>
                </a:cubicBezTo>
                <a:cubicBezTo>
                  <a:pt x="385" y="933"/>
                  <a:pt x="382" y="935"/>
                  <a:pt x="386" y="933"/>
                </a:cubicBezTo>
                <a:cubicBezTo>
                  <a:pt x="380" y="931"/>
                  <a:pt x="380" y="931"/>
                  <a:pt x="380" y="931"/>
                </a:cubicBezTo>
                <a:cubicBezTo>
                  <a:pt x="375" y="933"/>
                  <a:pt x="375" y="933"/>
                  <a:pt x="375" y="933"/>
                </a:cubicBezTo>
                <a:cubicBezTo>
                  <a:pt x="375" y="933"/>
                  <a:pt x="373" y="933"/>
                  <a:pt x="376" y="934"/>
                </a:cubicBezTo>
                <a:cubicBezTo>
                  <a:pt x="375" y="932"/>
                  <a:pt x="375" y="932"/>
                  <a:pt x="375" y="932"/>
                </a:cubicBezTo>
                <a:cubicBezTo>
                  <a:pt x="374" y="935"/>
                  <a:pt x="374" y="935"/>
                  <a:pt x="374" y="935"/>
                </a:cubicBezTo>
                <a:cubicBezTo>
                  <a:pt x="373" y="934"/>
                  <a:pt x="373" y="934"/>
                  <a:pt x="373" y="934"/>
                </a:cubicBezTo>
                <a:cubicBezTo>
                  <a:pt x="371" y="936"/>
                  <a:pt x="371" y="936"/>
                  <a:pt x="371" y="936"/>
                </a:cubicBezTo>
                <a:cubicBezTo>
                  <a:pt x="371" y="936"/>
                  <a:pt x="369" y="938"/>
                  <a:pt x="371" y="935"/>
                </a:cubicBezTo>
                <a:cubicBezTo>
                  <a:pt x="370" y="934"/>
                  <a:pt x="370" y="934"/>
                  <a:pt x="370" y="934"/>
                </a:cubicBezTo>
                <a:cubicBezTo>
                  <a:pt x="362" y="936"/>
                  <a:pt x="362" y="936"/>
                  <a:pt x="362" y="936"/>
                </a:cubicBezTo>
                <a:cubicBezTo>
                  <a:pt x="363" y="934"/>
                  <a:pt x="363" y="934"/>
                  <a:pt x="363" y="934"/>
                </a:cubicBezTo>
                <a:cubicBezTo>
                  <a:pt x="359" y="933"/>
                  <a:pt x="359" y="933"/>
                  <a:pt x="359" y="933"/>
                </a:cubicBezTo>
                <a:cubicBezTo>
                  <a:pt x="358" y="933"/>
                  <a:pt x="367" y="931"/>
                  <a:pt x="356" y="934"/>
                </a:cubicBezTo>
                <a:cubicBezTo>
                  <a:pt x="360" y="935"/>
                  <a:pt x="360" y="935"/>
                  <a:pt x="360" y="935"/>
                </a:cubicBezTo>
                <a:cubicBezTo>
                  <a:pt x="357" y="935"/>
                  <a:pt x="357" y="935"/>
                  <a:pt x="357" y="935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7" y="937"/>
                  <a:pt x="356" y="933"/>
                  <a:pt x="357" y="938"/>
                </a:cubicBezTo>
                <a:cubicBezTo>
                  <a:pt x="356" y="937"/>
                  <a:pt x="356" y="937"/>
                  <a:pt x="356" y="937"/>
                </a:cubicBezTo>
                <a:cubicBezTo>
                  <a:pt x="355" y="935"/>
                  <a:pt x="360" y="937"/>
                  <a:pt x="354" y="937"/>
                </a:cubicBezTo>
                <a:cubicBezTo>
                  <a:pt x="356" y="936"/>
                  <a:pt x="353" y="934"/>
                  <a:pt x="356" y="934"/>
                </a:cubicBezTo>
                <a:cubicBezTo>
                  <a:pt x="355" y="934"/>
                  <a:pt x="355" y="934"/>
                  <a:pt x="355" y="934"/>
                </a:cubicBezTo>
                <a:cubicBezTo>
                  <a:pt x="350" y="935"/>
                  <a:pt x="350" y="935"/>
                  <a:pt x="350" y="935"/>
                </a:cubicBezTo>
                <a:cubicBezTo>
                  <a:pt x="347" y="935"/>
                  <a:pt x="347" y="935"/>
                  <a:pt x="347" y="935"/>
                </a:cubicBezTo>
                <a:cubicBezTo>
                  <a:pt x="347" y="938"/>
                  <a:pt x="347" y="938"/>
                  <a:pt x="347" y="938"/>
                </a:cubicBezTo>
                <a:cubicBezTo>
                  <a:pt x="342" y="938"/>
                  <a:pt x="357" y="944"/>
                  <a:pt x="342" y="936"/>
                </a:cubicBezTo>
                <a:cubicBezTo>
                  <a:pt x="341" y="938"/>
                  <a:pt x="341" y="938"/>
                  <a:pt x="341" y="938"/>
                </a:cubicBezTo>
                <a:cubicBezTo>
                  <a:pt x="334" y="935"/>
                  <a:pt x="334" y="935"/>
                  <a:pt x="334" y="935"/>
                </a:cubicBezTo>
                <a:cubicBezTo>
                  <a:pt x="339" y="935"/>
                  <a:pt x="339" y="935"/>
                  <a:pt x="339" y="935"/>
                </a:cubicBezTo>
                <a:cubicBezTo>
                  <a:pt x="339" y="932"/>
                  <a:pt x="339" y="932"/>
                  <a:pt x="339" y="932"/>
                </a:cubicBezTo>
                <a:cubicBezTo>
                  <a:pt x="340" y="931"/>
                  <a:pt x="336" y="932"/>
                  <a:pt x="341" y="931"/>
                </a:cubicBezTo>
                <a:cubicBezTo>
                  <a:pt x="339" y="931"/>
                  <a:pt x="339" y="931"/>
                  <a:pt x="339" y="931"/>
                </a:cubicBezTo>
                <a:cubicBezTo>
                  <a:pt x="335" y="934"/>
                  <a:pt x="335" y="934"/>
                  <a:pt x="335" y="934"/>
                </a:cubicBezTo>
                <a:cubicBezTo>
                  <a:pt x="327" y="933"/>
                  <a:pt x="327" y="933"/>
                  <a:pt x="327" y="933"/>
                </a:cubicBezTo>
                <a:cubicBezTo>
                  <a:pt x="323" y="934"/>
                  <a:pt x="323" y="934"/>
                  <a:pt x="323" y="934"/>
                </a:cubicBezTo>
                <a:cubicBezTo>
                  <a:pt x="332" y="933"/>
                  <a:pt x="315" y="937"/>
                  <a:pt x="331" y="935"/>
                </a:cubicBezTo>
                <a:cubicBezTo>
                  <a:pt x="329" y="937"/>
                  <a:pt x="329" y="937"/>
                  <a:pt x="329" y="937"/>
                </a:cubicBezTo>
                <a:cubicBezTo>
                  <a:pt x="330" y="937"/>
                  <a:pt x="328" y="939"/>
                  <a:pt x="331" y="937"/>
                </a:cubicBezTo>
                <a:cubicBezTo>
                  <a:pt x="327" y="938"/>
                  <a:pt x="327" y="938"/>
                  <a:pt x="327" y="938"/>
                </a:cubicBezTo>
                <a:cubicBezTo>
                  <a:pt x="325" y="939"/>
                  <a:pt x="325" y="939"/>
                  <a:pt x="325" y="939"/>
                </a:cubicBezTo>
                <a:cubicBezTo>
                  <a:pt x="328" y="941"/>
                  <a:pt x="328" y="941"/>
                  <a:pt x="328" y="941"/>
                </a:cubicBezTo>
                <a:cubicBezTo>
                  <a:pt x="319" y="944"/>
                  <a:pt x="319" y="944"/>
                  <a:pt x="319" y="944"/>
                </a:cubicBezTo>
                <a:cubicBezTo>
                  <a:pt x="315" y="943"/>
                  <a:pt x="315" y="943"/>
                  <a:pt x="315" y="943"/>
                </a:cubicBezTo>
                <a:cubicBezTo>
                  <a:pt x="318" y="942"/>
                  <a:pt x="318" y="942"/>
                  <a:pt x="318" y="942"/>
                </a:cubicBezTo>
                <a:cubicBezTo>
                  <a:pt x="314" y="940"/>
                  <a:pt x="314" y="940"/>
                  <a:pt x="314" y="940"/>
                </a:cubicBezTo>
                <a:cubicBezTo>
                  <a:pt x="310" y="942"/>
                  <a:pt x="310" y="942"/>
                  <a:pt x="310" y="942"/>
                </a:cubicBezTo>
                <a:cubicBezTo>
                  <a:pt x="309" y="944"/>
                  <a:pt x="309" y="944"/>
                  <a:pt x="309" y="944"/>
                </a:cubicBezTo>
                <a:cubicBezTo>
                  <a:pt x="306" y="947"/>
                  <a:pt x="306" y="947"/>
                  <a:pt x="306" y="947"/>
                </a:cubicBezTo>
                <a:cubicBezTo>
                  <a:pt x="307" y="949"/>
                  <a:pt x="307" y="949"/>
                  <a:pt x="307" y="949"/>
                </a:cubicBezTo>
                <a:cubicBezTo>
                  <a:pt x="308" y="950"/>
                  <a:pt x="308" y="950"/>
                  <a:pt x="308" y="950"/>
                </a:cubicBezTo>
                <a:cubicBezTo>
                  <a:pt x="310" y="948"/>
                  <a:pt x="310" y="948"/>
                  <a:pt x="310" y="948"/>
                </a:cubicBezTo>
                <a:cubicBezTo>
                  <a:pt x="314" y="948"/>
                  <a:pt x="314" y="948"/>
                  <a:pt x="314" y="948"/>
                </a:cubicBezTo>
                <a:cubicBezTo>
                  <a:pt x="313" y="949"/>
                  <a:pt x="313" y="949"/>
                  <a:pt x="313" y="949"/>
                </a:cubicBezTo>
                <a:cubicBezTo>
                  <a:pt x="314" y="951"/>
                  <a:pt x="314" y="951"/>
                  <a:pt x="314" y="951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2" y="952"/>
                  <a:pt x="312" y="952"/>
                  <a:pt x="312" y="952"/>
                </a:cubicBezTo>
                <a:cubicBezTo>
                  <a:pt x="315" y="954"/>
                  <a:pt x="315" y="954"/>
                  <a:pt x="315" y="954"/>
                </a:cubicBezTo>
                <a:cubicBezTo>
                  <a:pt x="316" y="956"/>
                  <a:pt x="316" y="956"/>
                  <a:pt x="316" y="956"/>
                </a:cubicBezTo>
                <a:cubicBezTo>
                  <a:pt x="318" y="955"/>
                  <a:pt x="318" y="955"/>
                  <a:pt x="318" y="955"/>
                </a:cubicBezTo>
                <a:cubicBezTo>
                  <a:pt x="317" y="954"/>
                  <a:pt x="317" y="954"/>
                  <a:pt x="317" y="954"/>
                </a:cubicBezTo>
                <a:cubicBezTo>
                  <a:pt x="322" y="950"/>
                  <a:pt x="322" y="950"/>
                  <a:pt x="322" y="950"/>
                </a:cubicBezTo>
                <a:cubicBezTo>
                  <a:pt x="325" y="951"/>
                  <a:pt x="325" y="951"/>
                  <a:pt x="325" y="951"/>
                </a:cubicBezTo>
                <a:cubicBezTo>
                  <a:pt x="329" y="941"/>
                  <a:pt x="329" y="941"/>
                  <a:pt x="329" y="941"/>
                </a:cubicBezTo>
                <a:cubicBezTo>
                  <a:pt x="329" y="941"/>
                  <a:pt x="327" y="945"/>
                  <a:pt x="332" y="940"/>
                </a:cubicBezTo>
                <a:cubicBezTo>
                  <a:pt x="332" y="939"/>
                  <a:pt x="334" y="942"/>
                  <a:pt x="330" y="940"/>
                </a:cubicBezTo>
                <a:cubicBezTo>
                  <a:pt x="332" y="938"/>
                  <a:pt x="332" y="938"/>
                  <a:pt x="332" y="938"/>
                </a:cubicBezTo>
                <a:cubicBezTo>
                  <a:pt x="333" y="938"/>
                  <a:pt x="333" y="938"/>
                  <a:pt x="333" y="938"/>
                </a:cubicBezTo>
                <a:cubicBezTo>
                  <a:pt x="332" y="939"/>
                  <a:pt x="332" y="939"/>
                  <a:pt x="332" y="939"/>
                </a:cubicBezTo>
                <a:cubicBezTo>
                  <a:pt x="335" y="936"/>
                  <a:pt x="332" y="946"/>
                  <a:pt x="339" y="938"/>
                </a:cubicBezTo>
                <a:cubicBezTo>
                  <a:pt x="341" y="937"/>
                  <a:pt x="340" y="941"/>
                  <a:pt x="343" y="939"/>
                </a:cubicBezTo>
                <a:cubicBezTo>
                  <a:pt x="342" y="940"/>
                  <a:pt x="342" y="940"/>
                  <a:pt x="342" y="940"/>
                </a:cubicBezTo>
                <a:cubicBezTo>
                  <a:pt x="350" y="939"/>
                  <a:pt x="350" y="939"/>
                  <a:pt x="350" y="939"/>
                </a:cubicBezTo>
                <a:cubicBezTo>
                  <a:pt x="343" y="942"/>
                  <a:pt x="343" y="942"/>
                  <a:pt x="343" y="942"/>
                </a:cubicBezTo>
                <a:cubicBezTo>
                  <a:pt x="339" y="943"/>
                  <a:pt x="339" y="943"/>
                  <a:pt x="339" y="943"/>
                </a:cubicBezTo>
                <a:cubicBezTo>
                  <a:pt x="336" y="945"/>
                  <a:pt x="336" y="945"/>
                  <a:pt x="336" y="945"/>
                </a:cubicBezTo>
                <a:cubicBezTo>
                  <a:pt x="333" y="944"/>
                  <a:pt x="333" y="944"/>
                  <a:pt x="333" y="944"/>
                </a:cubicBezTo>
                <a:cubicBezTo>
                  <a:pt x="332" y="945"/>
                  <a:pt x="332" y="945"/>
                  <a:pt x="332" y="945"/>
                </a:cubicBezTo>
                <a:cubicBezTo>
                  <a:pt x="332" y="942"/>
                  <a:pt x="332" y="942"/>
                  <a:pt x="332" y="942"/>
                </a:cubicBezTo>
                <a:cubicBezTo>
                  <a:pt x="329" y="943"/>
                  <a:pt x="329" y="943"/>
                  <a:pt x="329" y="943"/>
                </a:cubicBezTo>
                <a:cubicBezTo>
                  <a:pt x="329" y="943"/>
                  <a:pt x="325" y="944"/>
                  <a:pt x="330" y="946"/>
                </a:cubicBezTo>
                <a:cubicBezTo>
                  <a:pt x="328" y="946"/>
                  <a:pt x="328" y="946"/>
                  <a:pt x="328" y="946"/>
                </a:cubicBezTo>
                <a:cubicBezTo>
                  <a:pt x="325" y="947"/>
                  <a:pt x="325" y="948"/>
                  <a:pt x="332" y="949"/>
                </a:cubicBezTo>
                <a:cubicBezTo>
                  <a:pt x="336" y="950"/>
                  <a:pt x="330" y="948"/>
                  <a:pt x="335" y="947"/>
                </a:cubicBezTo>
                <a:cubicBezTo>
                  <a:pt x="337" y="948"/>
                  <a:pt x="337" y="948"/>
                  <a:pt x="337" y="948"/>
                </a:cubicBezTo>
                <a:cubicBezTo>
                  <a:pt x="335" y="950"/>
                  <a:pt x="335" y="950"/>
                  <a:pt x="335" y="950"/>
                </a:cubicBezTo>
                <a:cubicBezTo>
                  <a:pt x="338" y="953"/>
                  <a:pt x="338" y="953"/>
                  <a:pt x="338" y="953"/>
                </a:cubicBezTo>
                <a:cubicBezTo>
                  <a:pt x="343" y="952"/>
                  <a:pt x="343" y="952"/>
                  <a:pt x="343" y="952"/>
                </a:cubicBezTo>
                <a:cubicBezTo>
                  <a:pt x="349" y="952"/>
                  <a:pt x="349" y="952"/>
                  <a:pt x="349" y="952"/>
                </a:cubicBezTo>
                <a:cubicBezTo>
                  <a:pt x="349" y="953"/>
                  <a:pt x="349" y="953"/>
                  <a:pt x="349" y="953"/>
                </a:cubicBezTo>
                <a:cubicBezTo>
                  <a:pt x="342" y="956"/>
                  <a:pt x="342" y="956"/>
                  <a:pt x="342" y="956"/>
                </a:cubicBezTo>
                <a:cubicBezTo>
                  <a:pt x="339" y="962"/>
                  <a:pt x="339" y="962"/>
                  <a:pt x="339" y="962"/>
                </a:cubicBezTo>
                <a:cubicBezTo>
                  <a:pt x="329" y="962"/>
                  <a:pt x="329" y="962"/>
                  <a:pt x="329" y="962"/>
                </a:cubicBezTo>
                <a:cubicBezTo>
                  <a:pt x="329" y="961"/>
                  <a:pt x="329" y="961"/>
                  <a:pt x="329" y="961"/>
                </a:cubicBezTo>
                <a:cubicBezTo>
                  <a:pt x="332" y="961"/>
                  <a:pt x="332" y="961"/>
                  <a:pt x="332" y="961"/>
                </a:cubicBezTo>
                <a:cubicBezTo>
                  <a:pt x="330" y="959"/>
                  <a:pt x="330" y="959"/>
                  <a:pt x="330" y="959"/>
                </a:cubicBezTo>
                <a:cubicBezTo>
                  <a:pt x="323" y="959"/>
                  <a:pt x="323" y="959"/>
                  <a:pt x="323" y="959"/>
                </a:cubicBezTo>
                <a:cubicBezTo>
                  <a:pt x="322" y="958"/>
                  <a:pt x="322" y="958"/>
                  <a:pt x="322" y="958"/>
                </a:cubicBezTo>
                <a:cubicBezTo>
                  <a:pt x="319" y="959"/>
                  <a:pt x="319" y="959"/>
                  <a:pt x="319" y="959"/>
                </a:cubicBezTo>
                <a:cubicBezTo>
                  <a:pt x="321" y="962"/>
                  <a:pt x="321" y="962"/>
                  <a:pt x="321" y="962"/>
                </a:cubicBezTo>
                <a:cubicBezTo>
                  <a:pt x="318" y="963"/>
                  <a:pt x="318" y="963"/>
                  <a:pt x="318" y="963"/>
                </a:cubicBezTo>
                <a:cubicBezTo>
                  <a:pt x="320" y="964"/>
                  <a:pt x="320" y="964"/>
                  <a:pt x="320" y="964"/>
                </a:cubicBezTo>
                <a:cubicBezTo>
                  <a:pt x="320" y="966"/>
                  <a:pt x="320" y="966"/>
                  <a:pt x="320" y="966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7" y="969"/>
                  <a:pt x="317" y="969"/>
                  <a:pt x="317" y="969"/>
                </a:cubicBezTo>
                <a:cubicBezTo>
                  <a:pt x="321" y="967"/>
                  <a:pt x="321" y="967"/>
                  <a:pt x="321" y="967"/>
                </a:cubicBezTo>
                <a:cubicBezTo>
                  <a:pt x="317" y="971"/>
                  <a:pt x="317" y="971"/>
                  <a:pt x="317" y="971"/>
                </a:cubicBezTo>
                <a:cubicBezTo>
                  <a:pt x="325" y="971"/>
                  <a:pt x="325" y="971"/>
                  <a:pt x="325" y="971"/>
                </a:cubicBezTo>
                <a:cubicBezTo>
                  <a:pt x="322" y="973"/>
                  <a:pt x="322" y="975"/>
                  <a:pt x="331" y="973"/>
                </a:cubicBezTo>
                <a:cubicBezTo>
                  <a:pt x="332" y="974"/>
                  <a:pt x="332" y="974"/>
                  <a:pt x="332" y="974"/>
                </a:cubicBezTo>
                <a:cubicBezTo>
                  <a:pt x="333" y="972"/>
                  <a:pt x="333" y="972"/>
                  <a:pt x="333" y="972"/>
                </a:cubicBezTo>
                <a:cubicBezTo>
                  <a:pt x="339" y="974"/>
                  <a:pt x="339" y="974"/>
                  <a:pt x="339" y="974"/>
                </a:cubicBezTo>
                <a:cubicBezTo>
                  <a:pt x="339" y="975"/>
                  <a:pt x="339" y="975"/>
                  <a:pt x="339" y="975"/>
                </a:cubicBezTo>
                <a:cubicBezTo>
                  <a:pt x="345" y="972"/>
                  <a:pt x="345" y="972"/>
                  <a:pt x="345" y="972"/>
                </a:cubicBezTo>
                <a:cubicBezTo>
                  <a:pt x="344" y="969"/>
                  <a:pt x="344" y="969"/>
                  <a:pt x="344" y="969"/>
                </a:cubicBezTo>
                <a:cubicBezTo>
                  <a:pt x="349" y="970"/>
                  <a:pt x="349" y="970"/>
                  <a:pt x="349" y="970"/>
                </a:cubicBezTo>
                <a:cubicBezTo>
                  <a:pt x="350" y="969"/>
                  <a:pt x="350" y="969"/>
                  <a:pt x="350" y="969"/>
                </a:cubicBezTo>
                <a:cubicBezTo>
                  <a:pt x="351" y="968"/>
                  <a:pt x="351" y="968"/>
                  <a:pt x="351" y="968"/>
                </a:cubicBezTo>
                <a:cubicBezTo>
                  <a:pt x="351" y="968"/>
                  <a:pt x="353" y="969"/>
                  <a:pt x="351" y="969"/>
                </a:cubicBezTo>
                <a:cubicBezTo>
                  <a:pt x="353" y="970"/>
                  <a:pt x="353" y="970"/>
                  <a:pt x="353" y="970"/>
                </a:cubicBezTo>
                <a:cubicBezTo>
                  <a:pt x="353" y="969"/>
                  <a:pt x="353" y="969"/>
                  <a:pt x="353" y="969"/>
                </a:cubicBezTo>
                <a:cubicBezTo>
                  <a:pt x="355" y="972"/>
                  <a:pt x="355" y="972"/>
                  <a:pt x="355" y="972"/>
                </a:cubicBezTo>
                <a:cubicBezTo>
                  <a:pt x="370" y="969"/>
                  <a:pt x="370" y="969"/>
                  <a:pt x="370" y="969"/>
                </a:cubicBezTo>
                <a:cubicBezTo>
                  <a:pt x="369" y="970"/>
                  <a:pt x="369" y="970"/>
                  <a:pt x="369" y="970"/>
                </a:cubicBezTo>
                <a:cubicBezTo>
                  <a:pt x="363" y="972"/>
                  <a:pt x="363" y="972"/>
                  <a:pt x="363" y="972"/>
                </a:cubicBezTo>
                <a:cubicBezTo>
                  <a:pt x="357" y="974"/>
                  <a:pt x="357" y="974"/>
                  <a:pt x="357" y="974"/>
                </a:cubicBezTo>
                <a:cubicBezTo>
                  <a:pt x="357" y="976"/>
                  <a:pt x="357" y="976"/>
                  <a:pt x="357" y="976"/>
                </a:cubicBezTo>
                <a:cubicBezTo>
                  <a:pt x="357" y="976"/>
                  <a:pt x="362" y="977"/>
                  <a:pt x="356" y="976"/>
                </a:cubicBezTo>
                <a:cubicBezTo>
                  <a:pt x="356" y="977"/>
                  <a:pt x="356" y="977"/>
                  <a:pt x="356" y="977"/>
                </a:cubicBezTo>
                <a:cubicBezTo>
                  <a:pt x="360" y="976"/>
                  <a:pt x="360" y="976"/>
                  <a:pt x="360" y="976"/>
                </a:cubicBezTo>
                <a:cubicBezTo>
                  <a:pt x="367" y="977"/>
                  <a:pt x="367" y="977"/>
                  <a:pt x="367" y="977"/>
                </a:cubicBezTo>
                <a:cubicBezTo>
                  <a:pt x="373" y="974"/>
                  <a:pt x="373" y="974"/>
                  <a:pt x="373" y="974"/>
                </a:cubicBezTo>
                <a:cubicBezTo>
                  <a:pt x="376" y="974"/>
                  <a:pt x="376" y="974"/>
                  <a:pt x="376" y="974"/>
                </a:cubicBezTo>
                <a:cubicBezTo>
                  <a:pt x="379" y="970"/>
                  <a:pt x="379" y="970"/>
                  <a:pt x="379" y="970"/>
                </a:cubicBezTo>
                <a:cubicBezTo>
                  <a:pt x="381" y="971"/>
                  <a:pt x="381" y="971"/>
                  <a:pt x="381" y="971"/>
                </a:cubicBezTo>
                <a:cubicBezTo>
                  <a:pt x="388" y="970"/>
                  <a:pt x="388" y="970"/>
                  <a:pt x="388" y="970"/>
                </a:cubicBezTo>
                <a:cubicBezTo>
                  <a:pt x="387" y="973"/>
                  <a:pt x="387" y="973"/>
                  <a:pt x="387" y="973"/>
                </a:cubicBezTo>
                <a:cubicBezTo>
                  <a:pt x="387" y="971"/>
                  <a:pt x="387" y="971"/>
                  <a:pt x="387" y="971"/>
                </a:cubicBezTo>
                <a:cubicBezTo>
                  <a:pt x="383" y="972"/>
                  <a:pt x="383" y="972"/>
                  <a:pt x="383" y="972"/>
                </a:cubicBezTo>
                <a:cubicBezTo>
                  <a:pt x="380" y="975"/>
                  <a:pt x="380" y="975"/>
                  <a:pt x="380" y="975"/>
                </a:cubicBezTo>
                <a:cubicBezTo>
                  <a:pt x="380" y="975"/>
                  <a:pt x="380" y="977"/>
                  <a:pt x="379" y="974"/>
                </a:cubicBezTo>
                <a:cubicBezTo>
                  <a:pt x="379" y="977"/>
                  <a:pt x="379" y="977"/>
                  <a:pt x="379" y="977"/>
                </a:cubicBezTo>
                <a:cubicBezTo>
                  <a:pt x="383" y="977"/>
                  <a:pt x="383" y="977"/>
                  <a:pt x="383" y="977"/>
                </a:cubicBezTo>
                <a:cubicBezTo>
                  <a:pt x="386" y="979"/>
                  <a:pt x="386" y="979"/>
                  <a:pt x="386" y="979"/>
                </a:cubicBezTo>
                <a:cubicBezTo>
                  <a:pt x="391" y="978"/>
                  <a:pt x="391" y="978"/>
                  <a:pt x="391" y="978"/>
                </a:cubicBezTo>
                <a:cubicBezTo>
                  <a:pt x="391" y="975"/>
                  <a:pt x="391" y="975"/>
                  <a:pt x="391" y="975"/>
                </a:cubicBezTo>
                <a:cubicBezTo>
                  <a:pt x="393" y="975"/>
                  <a:pt x="392" y="971"/>
                  <a:pt x="394" y="974"/>
                </a:cubicBezTo>
                <a:cubicBezTo>
                  <a:pt x="395" y="974"/>
                  <a:pt x="389" y="971"/>
                  <a:pt x="396" y="977"/>
                </a:cubicBezTo>
                <a:cubicBezTo>
                  <a:pt x="397" y="976"/>
                  <a:pt x="397" y="976"/>
                  <a:pt x="397" y="976"/>
                </a:cubicBezTo>
                <a:cubicBezTo>
                  <a:pt x="397" y="978"/>
                  <a:pt x="397" y="978"/>
                  <a:pt x="397" y="978"/>
                </a:cubicBezTo>
                <a:cubicBezTo>
                  <a:pt x="402" y="974"/>
                  <a:pt x="402" y="974"/>
                  <a:pt x="402" y="974"/>
                </a:cubicBezTo>
                <a:cubicBezTo>
                  <a:pt x="402" y="973"/>
                  <a:pt x="402" y="973"/>
                  <a:pt x="402" y="973"/>
                </a:cubicBezTo>
                <a:cubicBezTo>
                  <a:pt x="400" y="972"/>
                  <a:pt x="400" y="972"/>
                  <a:pt x="400" y="972"/>
                </a:cubicBezTo>
                <a:cubicBezTo>
                  <a:pt x="400" y="971"/>
                  <a:pt x="400" y="971"/>
                  <a:pt x="400" y="971"/>
                </a:cubicBezTo>
                <a:cubicBezTo>
                  <a:pt x="402" y="971"/>
                  <a:pt x="402" y="971"/>
                  <a:pt x="402" y="971"/>
                </a:cubicBezTo>
                <a:cubicBezTo>
                  <a:pt x="404" y="974"/>
                  <a:pt x="404" y="974"/>
                  <a:pt x="404" y="974"/>
                </a:cubicBezTo>
                <a:cubicBezTo>
                  <a:pt x="406" y="973"/>
                  <a:pt x="406" y="973"/>
                  <a:pt x="406" y="973"/>
                </a:cubicBezTo>
                <a:cubicBezTo>
                  <a:pt x="407" y="971"/>
                  <a:pt x="409" y="976"/>
                  <a:pt x="407" y="970"/>
                </a:cubicBezTo>
                <a:cubicBezTo>
                  <a:pt x="409" y="973"/>
                  <a:pt x="409" y="973"/>
                  <a:pt x="409" y="973"/>
                </a:cubicBezTo>
                <a:cubicBezTo>
                  <a:pt x="411" y="971"/>
                  <a:pt x="411" y="971"/>
                  <a:pt x="411" y="971"/>
                </a:cubicBezTo>
                <a:cubicBezTo>
                  <a:pt x="412" y="974"/>
                  <a:pt x="412" y="974"/>
                  <a:pt x="412" y="974"/>
                </a:cubicBezTo>
                <a:cubicBezTo>
                  <a:pt x="411" y="976"/>
                  <a:pt x="411" y="976"/>
                  <a:pt x="411" y="976"/>
                </a:cubicBezTo>
                <a:cubicBezTo>
                  <a:pt x="412" y="977"/>
                  <a:pt x="412" y="977"/>
                  <a:pt x="412" y="977"/>
                </a:cubicBezTo>
                <a:cubicBezTo>
                  <a:pt x="419" y="976"/>
                  <a:pt x="419" y="976"/>
                  <a:pt x="419" y="976"/>
                </a:cubicBezTo>
                <a:cubicBezTo>
                  <a:pt x="419" y="975"/>
                  <a:pt x="419" y="975"/>
                  <a:pt x="419" y="975"/>
                </a:cubicBezTo>
                <a:cubicBezTo>
                  <a:pt x="424" y="976"/>
                  <a:pt x="424" y="976"/>
                  <a:pt x="424" y="976"/>
                </a:cubicBezTo>
                <a:cubicBezTo>
                  <a:pt x="427" y="975"/>
                  <a:pt x="427" y="975"/>
                  <a:pt x="427" y="975"/>
                </a:cubicBezTo>
                <a:cubicBezTo>
                  <a:pt x="429" y="976"/>
                  <a:pt x="429" y="976"/>
                  <a:pt x="429" y="976"/>
                </a:cubicBezTo>
                <a:cubicBezTo>
                  <a:pt x="436" y="973"/>
                  <a:pt x="436" y="973"/>
                  <a:pt x="436" y="973"/>
                </a:cubicBezTo>
                <a:cubicBezTo>
                  <a:pt x="438" y="971"/>
                  <a:pt x="438" y="971"/>
                  <a:pt x="438" y="971"/>
                </a:cubicBezTo>
                <a:cubicBezTo>
                  <a:pt x="437" y="970"/>
                  <a:pt x="442" y="972"/>
                  <a:pt x="437" y="969"/>
                </a:cubicBezTo>
                <a:cubicBezTo>
                  <a:pt x="438" y="967"/>
                  <a:pt x="438" y="967"/>
                  <a:pt x="438" y="967"/>
                </a:cubicBezTo>
                <a:cubicBezTo>
                  <a:pt x="444" y="969"/>
                  <a:pt x="444" y="969"/>
                  <a:pt x="444" y="969"/>
                </a:cubicBezTo>
                <a:cubicBezTo>
                  <a:pt x="447" y="972"/>
                  <a:pt x="447" y="972"/>
                  <a:pt x="447" y="972"/>
                </a:cubicBezTo>
                <a:cubicBezTo>
                  <a:pt x="447" y="973"/>
                  <a:pt x="449" y="974"/>
                  <a:pt x="455" y="972"/>
                </a:cubicBezTo>
                <a:cubicBezTo>
                  <a:pt x="460" y="974"/>
                  <a:pt x="460" y="974"/>
                  <a:pt x="460" y="974"/>
                </a:cubicBezTo>
                <a:cubicBezTo>
                  <a:pt x="469" y="972"/>
                  <a:pt x="469" y="972"/>
                  <a:pt x="469" y="972"/>
                </a:cubicBezTo>
                <a:cubicBezTo>
                  <a:pt x="472" y="969"/>
                  <a:pt x="472" y="969"/>
                  <a:pt x="472" y="969"/>
                </a:cubicBezTo>
                <a:cubicBezTo>
                  <a:pt x="477" y="971"/>
                  <a:pt x="477" y="971"/>
                  <a:pt x="477" y="971"/>
                </a:cubicBezTo>
                <a:cubicBezTo>
                  <a:pt x="479" y="967"/>
                  <a:pt x="479" y="967"/>
                  <a:pt x="479" y="967"/>
                </a:cubicBezTo>
                <a:cubicBezTo>
                  <a:pt x="481" y="967"/>
                  <a:pt x="477" y="965"/>
                  <a:pt x="481" y="966"/>
                </a:cubicBezTo>
                <a:cubicBezTo>
                  <a:pt x="483" y="966"/>
                  <a:pt x="482" y="969"/>
                  <a:pt x="484" y="967"/>
                </a:cubicBezTo>
                <a:cubicBezTo>
                  <a:pt x="485" y="965"/>
                  <a:pt x="485" y="965"/>
                  <a:pt x="485" y="965"/>
                </a:cubicBezTo>
                <a:cubicBezTo>
                  <a:pt x="482" y="964"/>
                  <a:pt x="482" y="964"/>
                  <a:pt x="482" y="964"/>
                </a:cubicBezTo>
                <a:cubicBezTo>
                  <a:pt x="498" y="963"/>
                  <a:pt x="498" y="963"/>
                  <a:pt x="498" y="963"/>
                </a:cubicBezTo>
                <a:cubicBezTo>
                  <a:pt x="500" y="963"/>
                  <a:pt x="500" y="963"/>
                  <a:pt x="500" y="963"/>
                </a:cubicBezTo>
                <a:cubicBezTo>
                  <a:pt x="498" y="963"/>
                  <a:pt x="501" y="974"/>
                  <a:pt x="492" y="965"/>
                </a:cubicBezTo>
                <a:cubicBezTo>
                  <a:pt x="492" y="965"/>
                  <a:pt x="493" y="967"/>
                  <a:pt x="489" y="966"/>
                </a:cubicBezTo>
                <a:cubicBezTo>
                  <a:pt x="488" y="965"/>
                  <a:pt x="488" y="965"/>
                  <a:pt x="488" y="965"/>
                </a:cubicBezTo>
                <a:cubicBezTo>
                  <a:pt x="488" y="967"/>
                  <a:pt x="487" y="961"/>
                  <a:pt x="485" y="967"/>
                </a:cubicBezTo>
                <a:cubicBezTo>
                  <a:pt x="493" y="967"/>
                  <a:pt x="493" y="967"/>
                  <a:pt x="493" y="967"/>
                </a:cubicBezTo>
                <a:cubicBezTo>
                  <a:pt x="503" y="965"/>
                  <a:pt x="503" y="965"/>
                  <a:pt x="503" y="965"/>
                </a:cubicBezTo>
                <a:cubicBezTo>
                  <a:pt x="501" y="970"/>
                  <a:pt x="498" y="966"/>
                  <a:pt x="492" y="969"/>
                </a:cubicBezTo>
                <a:cubicBezTo>
                  <a:pt x="493" y="970"/>
                  <a:pt x="487" y="969"/>
                  <a:pt x="494" y="971"/>
                </a:cubicBezTo>
                <a:cubicBezTo>
                  <a:pt x="498" y="971"/>
                  <a:pt x="498" y="971"/>
                  <a:pt x="498" y="971"/>
                </a:cubicBezTo>
                <a:cubicBezTo>
                  <a:pt x="499" y="971"/>
                  <a:pt x="499" y="971"/>
                  <a:pt x="499" y="971"/>
                </a:cubicBezTo>
                <a:cubicBezTo>
                  <a:pt x="496" y="975"/>
                  <a:pt x="496" y="975"/>
                  <a:pt x="496" y="975"/>
                </a:cubicBezTo>
                <a:cubicBezTo>
                  <a:pt x="499" y="975"/>
                  <a:pt x="499" y="975"/>
                  <a:pt x="499" y="975"/>
                </a:cubicBezTo>
                <a:cubicBezTo>
                  <a:pt x="499" y="975"/>
                  <a:pt x="502" y="974"/>
                  <a:pt x="498" y="975"/>
                </a:cubicBezTo>
                <a:cubicBezTo>
                  <a:pt x="500" y="972"/>
                  <a:pt x="499" y="980"/>
                  <a:pt x="507" y="972"/>
                </a:cubicBezTo>
                <a:cubicBezTo>
                  <a:pt x="506" y="971"/>
                  <a:pt x="506" y="971"/>
                  <a:pt x="506" y="971"/>
                </a:cubicBezTo>
                <a:cubicBezTo>
                  <a:pt x="510" y="967"/>
                  <a:pt x="510" y="967"/>
                  <a:pt x="510" y="967"/>
                </a:cubicBezTo>
                <a:cubicBezTo>
                  <a:pt x="511" y="967"/>
                  <a:pt x="511" y="967"/>
                  <a:pt x="511" y="967"/>
                </a:cubicBezTo>
                <a:cubicBezTo>
                  <a:pt x="511" y="963"/>
                  <a:pt x="511" y="963"/>
                  <a:pt x="511" y="963"/>
                </a:cubicBezTo>
                <a:cubicBezTo>
                  <a:pt x="521" y="965"/>
                  <a:pt x="521" y="965"/>
                  <a:pt x="521" y="965"/>
                </a:cubicBezTo>
                <a:cubicBezTo>
                  <a:pt x="524" y="963"/>
                  <a:pt x="524" y="963"/>
                  <a:pt x="524" y="963"/>
                </a:cubicBezTo>
                <a:cubicBezTo>
                  <a:pt x="530" y="965"/>
                  <a:pt x="530" y="965"/>
                  <a:pt x="530" y="965"/>
                </a:cubicBezTo>
                <a:cubicBezTo>
                  <a:pt x="538" y="962"/>
                  <a:pt x="538" y="962"/>
                  <a:pt x="538" y="962"/>
                </a:cubicBezTo>
                <a:cubicBezTo>
                  <a:pt x="538" y="963"/>
                  <a:pt x="540" y="961"/>
                  <a:pt x="538" y="964"/>
                </a:cubicBezTo>
                <a:cubicBezTo>
                  <a:pt x="539" y="964"/>
                  <a:pt x="539" y="964"/>
                  <a:pt x="539" y="964"/>
                </a:cubicBezTo>
                <a:cubicBezTo>
                  <a:pt x="540" y="961"/>
                  <a:pt x="540" y="961"/>
                  <a:pt x="540" y="961"/>
                </a:cubicBezTo>
                <a:cubicBezTo>
                  <a:pt x="541" y="962"/>
                  <a:pt x="541" y="962"/>
                  <a:pt x="541" y="962"/>
                </a:cubicBezTo>
                <a:cubicBezTo>
                  <a:pt x="547" y="962"/>
                  <a:pt x="547" y="962"/>
                  <a:pt x="547" y="962"/>
                </a:cubicBezTo>
                <a:cubicBezTo>
                  <a:pt x="548" y="961"/>
                  <a:pt x="548" y="961"/>
                  <a:pt x="548" y="961"/>
                </a:cubicBezTo>
                <a:cubicBezTo>
                  <a:pt x="546" y="960"/>
                  <a:pt x="546" y="960"/>
                  <a:pt x="546" y="960"/>
                </a:cubicBezTo>
                <a:cubicBezTo>
                  <a:pt x="551" y="957"/>
                  <a:pt x="551" y="957"/>
                  <a:pt x="551" y="957"/>
                </a:cubicBezTo>
                <a:cubicBezTo>
                  <a:pt x="558" y="958"/>
                  <a:pt x="558" y="958"/>
                  <a:pt x="558" y="958"/>
                </a:cubicBezTo>
                <a:cubicBezTo>
                  <a:pt x="575" y="954"/>
                  <a:pt x="575" y="954"/>
                  <a:pt x="575" y="954"/>
                </a:cubicBezTo>
                <a:cubicBezTo>
                  <a:pt x="576" y="954"/>
                  <a:pt x="578" y="958"/>
                  <a:pt x="580" y="952"/>
                </a:cubicBezTo>
                <a:cubicBezTo>
                  <a:pt x="579" y="954"/>
                  <a:pt x="579" y="954"/>
                  <a:pt x="579" y="954"/>
                </a:cubicBezTo>
                <a:cubicBezTo>
                  <a:pt x="581" y="954"/>
                  <a:pt x="581" y="954"/>
                  <a:pt x="581" y="954"/>
                </a:cubicBezTo>
                <a:cubicBezTo>
                  <a:pt x="582" y="952"/>
                  <a:pt x="582" y="952"/>
                  <a:pt x="582" y="952"/>
                </a:cubicBezTo>
                <a:cubicBezTo>
                  <a:pt x="583" y="953"/>
                  <a:pt x="583" y="953"/>
                  <a:pt x="583" y="953"/>
                </a:cubicBezTo>
                <a:cubicBezTo>
                  <a:pt x="579" y="956"/>
                  <a:pt x="579" y="956"/>
                  <a:pt x="579" y="956"/>
                </a:cubicBezTo>
                <a:cubicBezTo>
                  <a:pt x="578" y="956"/>
                  <a:pt x="576" y="953"/>
                  <a:pt x="575" y="955"/>
                </a:cubicBezTo>
                <a:cubicBezTo>
                  <a:pt x="577" y="956"/>
                  <a:pt x="577" y="956"/>
                  <a:pt x="577" y="956"/>
                </a:cubicBezTo>
                <a:cubicBezTo>
                  <a:pt x="575" y="958"/>
                  <a:pt x="575" y="958"/>
                  <a:pt x="575" y="958"/>
                </a:cubicBezTo>
                <a:cubicBezTo>
                  <a:pt x="577" y="960"/>
                  <a:pt x="577" y="960"/>
                  <a:pt x="577" y="960"/>
                </a:cubicBezTo>
                <a:cubicBezTo>
                  <a:pt x="589" y="958"/>
                  <a:pt x="589" y="958"/>
                  <a:pt x="589" y="958"/>
                </a:cubicBezTo>
                <a:cubicBezTo>
                  <a:pt x="590" y="956"/>
                  <a:pt x="590" y="956"/>
                  <a:pt x="590" y="956"/>
                </a:cubicBezTo>
                <a:cubicBezTo>
                  <a:pt x="589" y="955"/>
                  <a:pt x="583" y="965"/>
                  <a:pt x="597" y="953"/>
                </a:cubicBezTo>
                <a:cubicBezTo>
                  <a:pt x="597" y="948"/>
                  <a:pt x="597" y="948"/>
                  <a:pt x="597" y="948"/>
                </a:cubicBezTo>
                <a:cubicBezTo>
                  <a:pt x="599" y="947"/>
                  <a:pt x="599" y="947"/>
                  <a:pt x="599" y="947"/>
                </a:cubicBezTo>
                <a:cubicBezTo>
                  <a:pt x="600" y="948"/>
                  <a:pt x="596" y="950"/>
                  <a:pt x="601" y="948"/>
                </a:cubicBezTo>
                <a:cubicBezTo>
                  <a:pt x="598" y="951"/>
                  <a:pt x="598" y="951"/>
                  <a:pt x="598" y="951"/>
                </a:cubicBezTo>
                <a:cubicBezTo>
                  <a:pt x="600" y="954"/>
                  <a:pt x="600" y="954"/>
                  <a:pt x="600" y="954"/>
                </a:cubicBezTo>
                <a:cubicBezTo>
                  <a:pt x="601" y="953"/>
                  <a:pt x="601" y="953"/>
                  <a:pt x="601" y="953"/>
                </a:cubicBezTo>
                <a:cubicBezTo>
                  <a:pt x="602" y="951"/>
                  <a:pt x="602" y="951"/>
                  <a:pt x="602" y="951"/>
                </a:cubicBezTo>
                <a:cubicBezTo>
                  <a:pt x="605" y="950"/>
                  <a:pt x="605" y="950"/>
                  <a:pt x="605" y="950"/>
                </a:cubicBezTo>
                <a:cubicBezTo>
                  <a:pt x="607" y="950"/>
                  <a:pt x="607" y="950"/>
                  <a:pt x="607" y="950"/>
                </a:cubicBezTo>
                <a:cubicBezTo>
                  <a:pt x="606" y="952"/>
                  <a:pt x="606" y="952"/>
                  <a:pt x="606" y="952"/>
                </a:cubicBezTo>
                <a:cubicBezTo>
                  <a:pt x="604" y="953"/>
                  <a:pt x="604" y="953"/>
                  <a:pt x="604" y="953"/>
                </a:cubicBezTo>
                <a:cubicBezTo>
                  <a:pt x="607" y="955"/>
                  <a:pt x="607" y="955"/>
                  <a:pt x="607" y="955"/>
                </a:cubicBezTo>
                <a:cubicBezTo>
                  <a:pt x="613" y="956"/>
                  <a:pt x="613" y="956"/>
                  <a:pt x="613" y="956"/>
                </a:cubicBezTo>
                <a:cubicBezTo>
                  <a:pt x="612" y="957"/>
                  <a:pt x="606" y="955"/>
                  <a:pt x="620" y="953"/>
                </a:cubicBezTo>
                <a:cubicBezTo>
                  <a:pt x="622" y="954"/>
                  <a:pt x="622" y="954"/>
                  <a:pt x="622" y="954"/>
                </a:cubicBezTo>
                <a:cubicBezTo>
                  <a:pt x="627" y="951"/>
                  <a:pt x="627" y="951"/>
                  <a:pt x="627" y="951"/>
                </a:cubicBezTo>
                <a:cubicBezTo>
                  <a:pt x="628" y="953"/>
                  <a:pt x="628" y="953"/>
                  <a:pt x="628" y="953"/>
                </a:cubicBezTo>
                <a:cubicBezTo>
                  <a:pt x="633" y="950"/>
                  <a:pt x="633" y="950"/>
                  <a:pt x="633" y="950"/>
                </a:cubicBezTo>
                <a:cubicBezTo>
                  <a:pt x="654" y="947"/>
                  <a:pt x="654" y="947"/>
                  <a:pt x="654" y="947"/>
                </a:cubicBezTo>
                <a:cubicBezTo>
                  <a:pt x="656" y="945"/>
                  <a:pt x="656" y="945"/>
                  <a:pt x="656" y="945"/>
                </a:cubicBezTo>
                <a:cubicBezTo>
                  <a:pt x="662" y="947"/>
                  <a:pt x="662" y="947"/>
                  <a:pt x="662" y="947"/>
                </a:cubicBezTo>
                <a:cubicBezTo>
                  <a:pt x="666" y="948"/>
                  <a:pt x="666" y="948"/>
                  <a:pt x="666" y="948"/>
                </a:cubicBezTo>
                <a:cubicBezTo>
                  <a:pt x="667" y="950"/>
                  <a:pt x="654" y="951"/>
                  <a:pt x="667" y="941"/>
                </a:cubicBezTo>
                <a:cubicBezTo>
                  <a:pt x="667" y="942"/>
                  <a:pt x="666" y="942"/>
                  <a:pt x="668" y="943"/>
                </a:cubicBezTo>
                <a:cubicBezTo>
                  <a:pt x="669" y="944"/>
                  <a:pt x="659" y="947"/>
                  <a:pt x="670" y="938"/>
                </a:cubicBezTo>
                <a:cubicBezTo>
                  <a:pt x="674" y="939"/>
                  <a:pt x="674" y="939"/>
                  <a:pt x="674" y="939"/>
                </a:cubicBezTo>
                <a:cubicBezTo>
                  <a:pt x="680" y="937"/>
                  <a:pt x="680" y="937"/>
                  <a:pt x="680" y="937"/>
                </a:cubicBezTo>
                <a:cubicBezTo>
                  <a:pt x="681" y="937"/>
                  <a:pt x="672" y="939"/>
                  <a:pt x="683" y="938"/>
                </a:cubicBezTo>
                <a:cubicBezTo>
                  <a:pt x="684" y="936"/>
                  <a:pt x="684" y="936"/>
                  <a:pt x="684" y="936"/>
                </a:cubicBezTo>
                <a:cubicBezTo>
                  <a:pt x="685" y="937"/>
                  <a:pt x="685" y="937"/>
                  <a:pt x="685" y="937"/>
                </a:cubicBezTo>
                <a:cubicBezTo>
                  <a:pt x="681" y="940"/>
                  <a:pt x="681" y="940"/>
                  <a:pt x="681" y="940"/>
                </a:cubicBezTo>
                <a:cubicBezTo>
                  <a:pt x="680" y="938"/>
                  <a:pt x="680" y="938"/>
                  <a:pt x="680" y="938"/>
                </a:cubicBezTo>
                <a:cubicBezTo>
                  <a:pt x="678" y="940"/>
                  <a:pt x="676" y="939"/>
                  <a:pt x="676" y="940"/>
                </a:cubicBezTo>
                <a:cubicBezTo>
                  <a:pt x="670" y="945"/>
                  <a:pt x="670" y="945"/>
                  <a:pt x="670" y="945"/>
                </a:cubicBezTo>
                <a:cubicBezTo>
                  <a:pt x="671" y="947"/>
                  <a:pt x="671" y="947"/>
                  <a:pt x="671" y="947"/>
                </a:cubicBezTo>
                <a:cubicBezTo>
                  <a:pt x="679" y="946"/>
                  <a:pt x="679" y="946"/>
                  <a:pt x="679" y="946"/>
                </a:cubicBezTo>
                <a:cubicBezTo>
                  <a:pt x="682" y="944"/>
                  <a:pt x="682" y="944"/>
                  <a:pt x="682" y="944"/>
                </a:cubicBezTo>
                <a:cubicBezTo>
                  <a:pt x="690" y="944"/>
                  <a:pt x="690" y="944"/>
                  <a:pt x="690" y="944"/>
                </a:cubicBezTo>
                <a:cubicBezTo>
                  <a:pt x="697" y="941"/>
                  <a:pt x="697" y="941"/>
                  <a:pt x="697" y="941"/>
                </a:cubicBezTo>
                <a:cubicBezTo>
                  <a:pt x="702" y="942"/>
                  <a:pt x="702" y="942"/>
                  <a:pt x="702" y="942"/>
                </a:cubicBezTo>
                <a:cubicBezTo>
                  <a:pt x="712" y="941"/>
                  <a:pt x="712" y="941"/>
                  <a:pt x="712" y="941"/>
                </a:cubicBezTo>
                <a:cubicBezTo>
                  <a:pt x="712" y="940"/>
                  <a:pt x="712" y="940"/>
                  <a:pt x="712" y="940"/>
                </a:cubicBezTo>
                <a:cubicBezTo>
                  <a:pt x="706" y="941"/>
                  <a:pt x="711" y="948"/>
                  <a:pt x="720" y="934"/>
                </a:cubicBezTo>
                <a:cubicBezTo>
                  <a:pt x="720" y="933"/>
                  <a:pt x="720" y="933"/>
                  <a:pt x="720" y="933"/>
                </a:cubicBezTo>
                <a:cubicBezTo>
                  <a:pt x="722" y="933"/>
                  <a:pt x="722" y="933"/>
                  <a:pt x="722" y="933"/>
                </a:cubicBezTo>
                <a:cubicBezTo>
                  <a:pt x="723" y="931"/>
                  <a:pt x="723" y="931"/>
                  <a:pt x="723" y="931"/>
                </a:cubicBezTo>
                <a:cubicBezTo>
                  <a:pt x="726" y="934"/>
                  <a:pt x="726" y="934"/>
                  <a:pt x="726" y="934"/>
                </a:cubicBezTo>
                <a:cubicBezTo>
                  <a:pt x="726" y="932"/>
                  <a:pt x="736" y="935"/>
                  <a:pt x="725" y="930"/>
                </a:cubicBezTo>
                <a:cubicBezTo>
                  <a:pt x="726" y="931"/>
                  <a:pt x="727" y="930"/>
                  <a:pt x="728" y="930"/>
                </a:cubicBezTo>
                <a:cubicBezTo>
                  <a:pt x="728" y="936"/>
                  <a:pt x="728" y="936"/>
                  <a:pt x="728" y="936"/>
                </a:cubicBezTo>
                <a:cubicBezTo>
                  <a:pt x="723" y="937"/>
                  <a:pt x="723" y="937"/>
                  <a:pt x="723" y="937"/>
                </a:cubicBezTo>
                <a:cubicBezTo>
                  <a:pt x="723" y="938"/>
                  <a:pt x="723" y="938"/>
                  <a:pt x="723" y="938"/>
                </a:cubicBezTo>
                <a:cubicBezTo>
                  <a:pt x="747" y="937"/>
                  <a:pt x="747" y="937"/>
                  <a:pt x="747" y="937"/>
                </a:cubicBezTo>
                <a:cubicBezTo>
                  <a:pt x="750" y="935"/>
                  <a:pt x="750" y="935"/>
                  <a:pt x="750" y="935"/>
                </a:cubicBezTo>
                <a:cubicBezTo>
                  <a:pt x="748" y="933"/>
                  <a:pt x="748" y="933"/>
                  <a:pt x="748" y="933"/>
                </a:cubicBezTo>
                <a:cubicBezTo>
                  <a:pt x="744" y="933"/>
                  <a:pt x="744" y="933"/>
                  <a:pt x="744" y="933"/>
                </a:cubicBezTo>
                <a:cubicBezTo>
                  <a:pt x="746" y="931"/>
                  <a:pt x="746" y="931"/>
                  <a:pt x="746" y="931"/>
                </a:cubicBezTo>
                <a:cubicBezTo>
                  <a:pt x="751" y="932"/>
                  <a:pt x="751" y="932"/>
                  <a:pt x="751" y="932"/>
                </a:cubicBezTo>
                <a:cubicBezTo>
                  <a:pt x="752" y="931"/>
                  <a:pt x="752" y="931"/>
                  <a:pt x="752" y="931"/>
                </a:cubicBezTo>
                <a:cubicBezTo>
                  <a:pt x="751" y="930"/>
                  <a:pt x="751" y="930"/>
                  <a:pt x="751" y="930"/>
                </a:cubicBezTo>
                <a:cubicBezTo>
                  <a:pt x="751" y="927"/>
                  <a:pt x="751" y="927"/>
                  <a:pt x="751" y="927"/>
                </a:cubicBezTo>
                <a:cubicBezTo>
                  <a:pt x="756" y="925"/>
                  <a:pt x="756" y="925"/>
                  <a:pt x="756" y="925"/>
                </a:cubicBezTo>
                <a:cubicBezTo>
                  <a:pt x="761" y="924"/>
                  <a:pt x="752" y="927"/>
                  <a:pt x="760" y="926"/>
                </a:cubicBezTo>
                <a:cubicBezTo>
                  <a:pt x="760" y="925"/>
                  <a:pt x="760" y="925"/>
                  <a:pt x="760" y="925"/>
                </a:cubicBezTo>
                <a:cubicBezTo>
                  <a:pt x="762" y="927"/>
                  <a:pt x="764" y="922"/>
                  <a:pt x="764" y="929"/>
                </a:cubicBezTo>
                <a:cubicBezTo>
                  <a:pt x="764" y="926"/>
                  <a:pt x="764" y="926"/>
                  <a:pt x="764" y="926"/>
                </a:cubicBezTo>
                <a:cubicBezTo>
                  <a:pt x="765" y="926"/>
                  <a:pt x="765" y="926"/>
                  <a:pt x="765" y="926"/>
                </a:cubicBezTo>
                <a:cubicBezTo>
                  <a:pt x="766" y="927"/>
                  <a:pt x="766" y="927"/>
                  <a:pt x="766" y="927"/>
                </a:cubicBezTo>
                <a:cubicBezTo>
                  <a:pt x="761" y="931"/>
                  <a:pt x="761" y="931"/>
                  <a:pt x="761" y="931"/>
                </a:cubicBezTo>
                <a:cubicBezTo>
                  <a:pt x="762" y="933"/>
                  <a:pt x="762" y="933"/>
                  <a:pt x="762" y="933"/>
                </a:cubicBezTo>
                <a:cubicBezTo>
                  <a:pt x="765" y="933"/>
                  <a:pt x="765" y="933"/>
                  <a:pt x="765" y="933"/>
                </a:cubicBezTo>
                <a:cubicBezTo>
                  <a:pt x="765" y="934"/>
                  <a:pt x="765" y="934"/>
                  <a:pt x="765" y="934"/>
                </a:cubicBezTo>
                <a:cubicBezTo>
                  <a:pt x="770" y="934"/>
                  <a:pt x="770" y="934"/>
                  <a:pt x="770" y="934"/>
                </a:cubicBezTo>
                <a:cubicBezTo>
                  <a:pt x="771" y="934"/>
                  <a:pt x="771" y="934"/>
                  <a:pt x="771" y="934"/>
                </a:cubicBezTo>
                <a:cubicBezTo>
                  <a:pt x="767" y="932"/>
                  <a:pt x="767" y="932"/>
                  <a:pt x="767" y="932"/>
                </a:cubicBezTo>
                <a:cubicBezTo>
                  <a:pt x="769" y="930"/>
                  <a:pt x="769" y="930"/>
                  <a:pt x="769" y="930"/>
                </a:cubicBezTo>
                <a:cubicBezTo>
                  <a:pt x="770" y="930"/>
                  <a:pt x="762" y="929"/>
                  <a:pt x="772" y="930"/>
                </a:cubicBezTo>
                <a:cubicBezTo>
                  <a:pt x="768" y="924"/>
                  <a:pt x="770" y="940"/>
                  <a:pt x="769" y="925"/>
                </a:cubicBezTo>
                <a:cubicBezTo>
                  <a:pt x="766" y="926"/>
                  <a:pt x="770" y="928"/>
                  <a:pt x="772" y="923"/>
                </a:cubicBezTo>
                <a:cubicBezTo>
                  <a:pt x="775" y="926"/>
                  <a:pt x="770" y="924"/>
                  <a:pt x="770" y="927"/>
                </a:cubicBezTo>
                <a:cubicBezTo>
                  <a:pt x="772" y="927"/>
                  <a:pt x="772" y="927"/>
                  <a:pt x="772" y="927"/>
                </a:cubicBezTo>
                <a:cubicBezTo>
                  <a:pt x="773" y="929"/>
                  <a:pt x="773" y="929"/>
                  <a:pt x="773" y="929"/>
                </a:cubicBezTo>
                <a:cubicBezTo>
                  <a:pt x="780" y="926"/>
                  <a:pt x="780" y="926"/>
                  <a:pt x="780" y="926"/>
                </a:cubicBezTo>
                <a:cubicBezTo>
                  <a:pt x="780" y="926"/>
                  <a:pt x="773" y="930"/>
                  <a:pt x="783" y="927"/>
                </a:cubicBezTo>
                <a:cubicBezTo>
                  <a:pt x="783" y="925"/>
                  <a:pt x="783" y="925"/>
                  <a:pt x="783" y="925"/>
                </a:cubicBezTo>
                <a:cubicBezTo>
                  <a:pt x="785" y="926"/>
                  <a:pt x="785" y="926"/>
                  <a:pt x="785" y="926"/>
                </a:cubicBezTo>
                <a:cubicBezTo>
                  <a:pt x="792" y="923"/>
                  <a:pt x="792" y="923"/>
                  <a:pt x="792" y="923"/>
                </a:cubicBezTo>
                <a:cubicBezTo>
                  <a:pt x="793" y="922"/>
                  <a:pt x="793" y="922"/>
                  <a:pt x="793" y="922"/>
                </a:cubicBezTo>
                <a:cubicBezTo>
                  <a:pt x="797" y="923"/>
                  <a:pt x="797" y="923"/>
                  <a:pt x="797" y="923"/>
                </a:cubicBezTo>
                <a:cubicBezTo>
                  <a:pt x="792" y="926"/>
                  <a:pt x="792" y="926"/>
                  <a:pt x="792" y="926"/>
                </a:cubicBezTo>
                <a:cubicBezTo>
                  <a:pt x="796" y="930"/>
                  <a:pt x="796" y="930"/>
                  <a:pt x="796" y="930"/>
                </a:cubicBezTo>
                <a:cubicBezTo>
                  <a:pt x="807" y="929"/>
                  <a:pt x="807" y="929"/>
                  <a:pt x="807" y="929"/>
                </a:cubicBezTo>
                <a:cubicBezTo>
                  <a:pt x="808" y="928"/>
                  <a:pt x="808" y="928"/>
                  <a:pt x="808" y="928"/>
                </a:cubicBezTo>
                <a:cubicBezTo>
                  <a:pt x="808" y="927"/>
                  <a:pt x="808" y="927"/>
                  <a:pt x="808" y="927"/>
                </a:cubicBezTo>
                <a:cubicBezTo>
                  <a:pt x="813" y="929"/>
                  <a:pt x="813" y="929"/>
                  <a:pt x="813" y="929"/>
                </a:cubicBezTo>
                <a:cubicBezTo>
                  <a:pt x="814" y="929"/>
                  <a:pt x="808" y="931"/>
                  <a:pt x="815" y="926"/>
                </a:cubicBezTo>
                <a:cubicBezTo>
                  <a:pt x="817" y="927"/>
                  <a:pt x="817" y="927"/>
                  <a:pt x="817" y="927"/>
                </a:cubicBezTo>
                <a:cubicBezTo>
                  <a:pt x="823" y="925"/>
                  <a:pt x="823" y="925"/>
                  <a:pt x="823" y="925"/>
                </a:cubicBezTo>
                <a:cubicBezTo>
                  <a:pt x="824" y="925"/>
                  <a:pt x="826" y="927"/>
                  <a:pt x="827" y="925"/>
                </a:cubicBezTo>
                <a:cubicBezTo>
                  <a:pt x="827" y="921"/>
                  <a:pt x="830" y="929"/>
                  <a:pt x="830" y="922"/>
                </a:cubicBezTo>
                <a:cubicBezTo>
                  <a:pt x="831" y="925"/>
                  <a:pt x="831" y="925"/>
                  <a:pt x="831" y="925"/>
                </a:cubicBezTo>
                <a:cubicBezTo>
                  <a:pt x="834" y="925"/>
                  <a:pt x="832" y="922"/>
                  <a:pt x="834" y="922"/>
                </a:cubicBezTo>
                <a:cubicBezTo>
                  <a:pt x="837" y="921"/>
                  <a:pt x="837" y="921"/>
                  <a:pt x="837" y="921"/>
                </a:cubicBezTo>
                <a:cubicBezTo>
                  <a:pt x="839" y="917"/>
                  <a:pt x="839" y="917"/>
                  <a:pt x="839" y="917"/>
                </a:cubicBezTo>
                <a:cubicBezTo>
                  <a:pt x="845" y="918"/>
                  <a:pt x="845" y="918"/>
                  <a:pt x="845" y="918"/>
                </a:cubicBezTo>
                <a:cubicBezTo>
                  <a:pt x="850" y="912"/>
                  <a:pt x="850" y="912"/>
                  <a:pt x="850" y="912"/>
                </a:cubicBezTo>
                <a:cubicBezTo>
                  <a:pt x="850" y="916"/>
                  <a:pt x="850" y="916"/>
                  <a:pt x="850" y="916"/>
                </a:cubicBezTo>
                <a:cubicBezTo>
                  <a:pt x="853" y="918"/>
                  <a:pt x="853" y="918"/>
                  <a:pt x="853" y="918"/>
                </a:cubicBezTo>
                <a:cubicBezTo>
                  <a:pt x="856" y="914"/>
                  <a:pt x="856" y="914"/>
                  <a:pt x="856" y="914"/>
                </a:cubicBezTo>
                <a:cubicBezTo>
                  <a:pt x="858" y="915"/>
                  <a:pt x="858" y="915"/>
                  <a:pt x="858" y="915"/>
                </a:cubicBezTo>
                <a:cubicBezTo>
                  <a:pt x="853" y="919"/>
                  <a:pt x="853" y="919"/>
                  <a:pt x="853" y="919"/>
                </a:cubicBezTo>
                <a:cubicBezTo>
                  <a:pt x="857" y="919"/>
                  <a:pt x="857" y="919"/>
                  <a:pt x="857" y="919"/>
                </a:cubicBezTo>
                <a:cubicBezTo>
                  <a:pt x="856" y="921"/>
                  <a:pt x="853" y="919"/>
                  <a:pt x="853" y="921"/>
                </a:cubicBezTo>
                <a:cubicBezTo>
                  <a:pt x="854" y="923"/>
                  <a:pt x="854" y="923"/>
                  <a:pt x="854" y="923"/>
                </a:cubicBezTo>
                <a:cubicBezTo>
                  <a:pt x="855" y="922"/>
                  <a:pt x="855" y="922"/>
                  <a:pt x="855" y="922"/>
                </a:cubicBezTo>
                <a:cubicBezTo>
                  <a:pt x="858" y="923"/>
                  <a:pt x="847" y="926"/>
                  <a:pt x="859" y="922"/>
                </a:cubicBezTo>
                <a:cubicBezTo>
                  <a:pt x="859" y="917"/>
                  <a:pt x="859" y="917"/>
                  <a:pt x="859" y="917"/>
                </a:cubicBezTo>
                <a:cubicBezTo>
                  <a:pt x="858" y="917"/>
                  <a:pt x="858" y="917"/>
                  <a:pt x="858" y="917"/>
                </a:cubicBezTo>
                <a:cubicBezTo>
                  <a:pt x="862" y="916"/>
                  <a:pt x="862" y="916"/>
                  <a:pt x="862" y="916"/>
                </a:cubicBezTo>
                <a:cubicBezTo>
                  <a:pt x="863" y="914"/>
                  <a:pt x="863" y="914"/>
                  <a:pt x="863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69" y="912"/>
                  <a:pt x="869" y="912"/>
                  <a:pt x="869" y="912"/>
                </a:cubicBezTo>
                <a:cubicBezTo>
                  <a:pt x="872" y="912"/>
                  <a:pt x="872" y="912"/>
                  <a:pt x="872" y="912"/>
                </a:cubicBezTo>
                <a:cubicBezTo>
                  <a:pt x="873" y="914"/>
                  <a:pt x="873" y="914"/>
                  <a:pt x="873" y="914"/>
                </a:cubicBezTo>
                <a:cubicBezTo>
                  <a:pt x="877" y="911"/>
                  <a:pt x="877" y="911"/>
                  <a:pt x="877" y="911"/>
                </a:cubicBezTo>
                <a:cubicBezTo>
                  <a:pt x="888" y="910"/>
                  <a:pt x="888" y="910"/>
                  <a:pt x="888" y="910"/>
                </a:cubicBezTo>
                <a:cubicBezTo>
                  <a:pt x="884" y="914"/>
                  <a:pt x="884" y="914"/>
                  <a:pt x="884" y="914"/>
                </a:cubicBezTo>
                <a:cubicBezTo>
                  <a:pt x="885" y="916"/>
                  <a:pt x="885" y="916"/>
                  <a:pt x="885" y="916"/>
                </a:cubicBezTo>
                <a:cubicBezTo>
                  <a:pt x="880" y="916"/>
                  <a:pt x="880" y="916"/>
                  <a:pt x="880" y="916"/>
                </a:cubicBezTo>
                <a:cubicBezTo>
                  <a:pt x="879" y="917"/>
                  <a:pt x="879" y="917"/>
                  <a:pt x="879" y="917"/>
                </a:cubicBezTo>
                <a:cubicBezTo>
                  <a:pt x="880" y="917"/>
                  <a:pt x="880" y="917"/>
                  <a:pt x="880" y="917"/>
                </a:cubicBezTo>
                <a:cubicBezTo>
                  <a:pt x="882" y="920"/>
                  <a:pt x="882" y="920"/>
                  <a:pt x="882" y="920"/>
                </a:cubicBezTo>
                <a:cubicBezTo>
                  <a:pt x="884" y="920"/>
                  <a:pt x="873" y="922"/>
                  <a:pt x="886" y="917"/>
                </a:cubicBezTo>
                <a:cubicBezTo>
                  <a:pt x="887" y="918"/>
                  <a:pt x="887" y="918"/>
                  <a:pt x="887" y="918"/>
                </a:cubicBezTo>
                <a:cubicBezTo>
                  <a:pt x="893" y="909"/>
                  <a:pt x="893" y="909"/>
                  <a:pt x="893" y="909"/>
                </a:cubicBezTo>
                <a:cubicBezTo>
                  <a:pt x="896" y="909"/>
                  <a:pt x="896" y="905"/>
                  <a:pt x="899" y="906"/>
                </a:cubicBezTo>
                <a:cubicBezTo>
                  <a:pt x="900" y="909"/>
                  <a:pt x="900" y="909"/>
                  <a:pt x="900" y="909"/>
                </a:cubicBezTo>
                <a:cubicBezTo>
                  <a:pt x="902" y="908"/>
                  <a:pt x="902" y="908"/>
                  <a:pt x="902" y="908"/>
                </a:cubicBezTo>
                <a:cubicBezTo>
                  <a:pt x="905" y="911"/>
                  <a:pt x="905" y="911"/>
                  <a:pt x="905" y="911"/>
                </a:cubicBezTo>
                <a:cubicBezTo>
                  <a:pt x="905" y="911"/>
                  <a:pt x="906" y="911"/>
                  <a:pt x="907" y="910"/>
                </a:cubicBezTo>
                <a:cubicBezTo>
                  <a:pt x="903" y="912"/>
                  <a:pt x="903" y="912"/>
                  <a:pt x="903" y="912"/>
                </a:cubicBezTo>
                <a:cubicBezTo>
                  <a:pt x="900" y="910"/>
                  <a:pt x="896" y="909"/>
                  <a:pt x="893" y="913"/>
                </a:cubicBezTo>
                <a:cubicBezTo>
                  <a:pt x="892" y="914"/>
                  <a:pt x="892" y="914"/>
                  <a:pt x="892" y="914"/>
                </a:cubicBezTo>
                <a:cubicBezTo>
                  <a:pt x="894" y="915"/>
                  <a:pt x="894" y="915"/>
                  <a:pt x="894" y="915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6" y="914"/>
                  <a:pt x="896" y="914"/>
                  <a:pt x="896" y="914"/>
                </a:cubicBezTo>
                <a:cubicBezTo>
                  <a:pt x="899" y="914"/>
                  <a:pt x="899" y="914"/>
                  <a:pt x="899" y="914"/>
                </a:cubicBezTo>
                <a:cubicBezTo>
                  <a:pt x="904" y="918"/>
                  <a:pt x="904" y="918"/>
                  <a:pt x="904" y="918"/>
                </a:cubicBezTo>
                <a:cubicBezTo>
                  <a:pt x="909" y="915"/>
                  <a:pt x="909" y="915"/>
                  <a:pt x="909" y="915"/>
                </a:cubicBezTo>
                <a:cubicBezTo>
                  <a:pt x="910" y="916"/>
                  <a:pt x="910" y="916"/>
                  <a:pt x="910" y="916"/>
                </a:cubicBezTo>
                <a:cubicBezTo>
                  <a:pt x="924" y="911"/>
                  <a:pt x="924" y="911"/>
                  <a:pt x="924" y="911"/>
                </a:cubicBezTo>
                <a:cubicBezTo>
                  <a:pt x="931" y="910"/>
                  <a:pt x="931" y="910"/>
                  <a:pt x="931" y="910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7" y="912"/>
                  <a:pt x="932" y="906"/>
                </a:cubicBezTo>
                <a:cubicBezTo>
                  <a:pt x="932" y="909"/>
                  <a:pt x="932" y="909"/>
                  <a:pt x="932" y="909"/>
                </a:cubicBezTo>
                <a:cubicBezTo>
                  <a:pt x="933" y="909"/>
                  <a:pt x="928" y="910"/>
                  <a:pt x="934" y="909"/>
                </a:cubicBezTo>
                <a:cubicBezTo>
                  <a:pt x="932" y="913"/>
                  <a:pt x="932" y="913"/>
                  <a:pt x="932" y="913"/>
                </a:cubicBezTo>
                <a:cubicBezTo>
                  <a:pt x="927" y="911"/>
                  <a:pt x="921" y="923"/>
                  <a:pt x="921" y="912"/>
                </a:cubicBezTo>
                <a:cubicBezTo>
                  <a:pt x="919" y="912"/>
                  <a:pt x="920" y="916"/>
                  <a:pt x="919" y="914"/>
                </a:cubicBezTo>
                <a:cubicBezTo>
                  <a:pt x="914" y="919"/>
                  <a:pt x="911" y="907"/>
                  <a:pt x="914" y="922"/>
                </a:cubicBezTo>
                <a:cubicBezTo>
                  <a:pt x="914" y="924"/>
                  <a:pt x="911" y="921"/>
                  <a:pt x="913" y="924"/>
                </a:cubicBezTo>
                <a:cubicBezTo>
                  <a:pt x="909" y="921"/>
                  <a:pt x="909" y="921"/>
                  <a:pt x="909" y="921"/>
                </a:cubicBezTo>
                <a:cubicBezTo>
                  <a:pt x="911" y="918"/>
                  <a:pt x="899" y="922"/>
                  <a:pt x="912" y="918"/>
                </a:cubicBezTo>
                <a:cubicBezTo>
                  <a:pt x="909" y="917"/>
                  <a:pt x="909" y="917"/>
                  <a:pt x="909" y="917"/>
                </a:cubicBezTo>
                <a:cubicBezTo>
                  <a:pt x="907" y="919"/>
                  <a:pt x="907" y="919"/>
                  <a:pt x="907" y="919"/>
                </a:cubicBezTo>
                <a:cubicBezTo>
                  <a:pt x="905" y="918"/>
                  <a:pt x="905" y="918"/>
                  <a:pt x="905" y="918"/>
                </a:cubicBezTo>
                <a:cubicBezTo>
                  <a:pt x="902" y="919"/>
                  <a:pt x="902" y="919"/>
                  <a:pt x="902" y="919"/>
                </a:cubicBezTo>
                <a:cubicBezTo>
                  <a:pt x="896" y="918"/>
                  <a:pt x="896" y="918"/>
                  <a:pt x="896" y="918"/>
                </a:cubicBezTo>
                <a:cubicBezTo>
                  <a:pt x="895" y="921"/>
                  <a:pt x="895" y="921"/>
                  <a:pt x="895" y="921"/>
                </a:cubicBezTo>
                <a:cubicBezTo>
                  <a:pt x="894" y="919"/>
                  <a:pt x="894" y="919"/>
                  <a:pt x="894" y="919"/>
                </a:cubicBezTo>
                <a:cubicBezTo>
                  <a:pt x="885" y="920"/>
                  <a:pt x="885" y="920"/>
                  <a:pt x="885" y="920"/>
                </a:cubicBezTo>
                <a:cubicBezTo>
                  <a:pt x="881" y="920"/>
                  <a:pt x="881" y="920"/>
                  <a:pt x="881" y="920"/>
                </a:cubicBezTo>
                <a:cubicBezTo>
                  <a:pt x="880" y="922"/>
                  <a:pt x="880" y="922"/>
                  <a:pt x="880" y="922"/>
                </a:cubicBezTo>
                <a:cubicBezTo>
                  <a:pt x="879" y="921"/>
                  <a:pt x="879" y="921"/>
                  <a:pt x="879" y="921"/>
                </a:cubicBezTo>
                <a:cubicBezTo>
                  <a:pt x="877" y="922"/>
                  <a:pt x="875" y="925"/>
                  <a:pt x="873" y="921"/>
                </a:cubicBezTo>
                <a:cubicBezTo>
                  <a:pt x="872" y="924"/>
                  <a:pt x="872" y="924"/>
                  <a:pt x="872" y="924"/>
                </a:cubicBezTo>
                <a:cubicBezTo>
                  <a:pt x="861" y="924"/>
                  <a:pt x="861" y="924"/>
                  <a:pt x="861" y="924"/>
                </a:cubicBezTo>
                <a:cubicBezTo>
                  <a:pt x="849" y="926"/>
                  <a:pt x="849" y="926"/>
                  <a:pt x="849" y="926"/>
                </a:cubicBezTo>
                <a:cubicBezTo>
                  <a:pt x="841" y="926"/>
                  <a:pt x="841" y="926"/>
                  <a:pt x="841" y="926"/>
                </a:cubicBezTo>
                <a:cubicBezTo>
                  <a:pt x="839" y="928"/>
                  <a:pt x="839" y="928"/>
                  <a:pt x="839" y="928"/>
                </a:cubicBezTo>
                <a:cubicBezTo>
                  <a:pt x="823" y="929"/>
                  <a:pt x="823" y="929"/>
                  <a:pt x="823" y="929"/>
                </a:cubicBezTo>
                <a:cubicBezTo>
                  <a:pt x="819" y="932"/>
                  <a:pt x="819" y="932"/>
                  <a:pt x="819" y="932"/>
                </a:cubicBezTo>
                <a:cubicBezTo>
                  <a:pt x="820" y="933"/>
                  <a:pt x="820" y="933"/>
                  <a:pt x="820" y="933"/>
                </a:cubicBezTo>
                <a:cubicBezTo>
                  <a:pt x="826" y="931"/>
                  <a:pt x="826" y="931"/>
                  <a:pt x="826" y="931"/>
                </a:cubicBezTo>
                <a:cubicBezTo>
                  <a:pt x="826" y="935"/>
                  <a:pt x="826" y="935"/>
                  <a:pt x="826" y="935"/>
                </a:cubicBezTo>
                <a:cubicBezTo>
                  <a:pt x="816" y="933"/>
                  <a:pt x="816" y="933"/>
                  <a:pt x="816" y="933"/>
                </a:cubicBezTo>
                <a:cubicBezTo>
                  <a:pt x="815" y="929"/>
                  <a:pt x="815" y="929"/>
                  <a:pt x="815" y="929"/>
                </a:cubicBezTo>
                <a:cubicBezTo>
                  <a:pt x="807" y="931"/>
                  <a:pt x="807" y="931"/>
                  <a:pt x="807" y="931"/>
                </a:cubicBezTo>
                <a:cubicBezTo>
                  <a:pt x="801" y="931"/>
                  <a:pt x="801" y="931"/>
                  <a:pt x="801" y="931"/>
                </a:cubicBezTo>
                <a:cubicBezTo>
                  <a:pt x="797" y="934"/>
                  <a:pt x="797" y="934"/>
                  <a:pt x="797" y="934"/>
                </a:cubicBezTo>
                <a:cubicBezTo>
                  <a:pt x="793" y="931"/>
                  <a:pt x="793" y="931"/>
                  <a:pt x="793" y="931"/>
                </a:cubicBezTo>
                <a:cubicBezTo>
                  <a:pt x="792" y="933"/>
                  <a:pt x="791" y="934"/>
                  <a:pt x="785" y="933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83" y="934"/>
                  <a:pt x="783" y="934"/>
                  <a:pt x="783" y="934"/>
                </a:cubicBezTo>
                <a:cubicBezTo>
                  <a:pt x="777" y="934"/>
                  <a:pt x="777" y="934"/>
                  <a:pt x="777" y="934"/>
                </a:cubicBezTo>
                <a:cubicBezTo>
                  <a:pt x="776" y="935"/>
                  <a:pt x="776" y="935"/>
                  <a:pt x="776" y="935"/>
                </a:cubicBezTo>
                <a:cubicBezTo>
                  <a:pt x="774" y="935"/>
                  <a:pt x="774" y="935"/>
                  <a:pt x="774" y="935"/>
                </a:cubicBezTo>
                <a:cubicBezTo>
                  <a:pt x="774" y="933"/>
                  <a:pt x="774" y="933"/>
                  <a:pt x="774" y="933"/>
                </a:cubicBezTo>
                <a:cubicBezTo>
                  <a:pt x="769" y="937"/>
                  <a:pt x="769" y="937"/>
                  <a:pt x="769" y="937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2" y="935"/>
                  <a:pt x="762" y="935"/>
                  <a:pt x="762" y="935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9"/>
                  <a:pt x="757" y="939"/>
                  <a:pt x="757" y="939"/>
                </a:cubicBezTo>
                <a:cubicBezTo>
                  <a:pt x="755" y="938"/>
                  <a:pt x="755" y="938"/>
                  <a:pt x="755" y="938"/>
                </a:cubicBezTo>
                <a:cubicBezTo>
                  <a:pt x="753" y="938"/>
                  <a:pt x="753" y="938"/>
                  <a:pt x="753" y="938"/>
                </a:cubicBezTo>
                <a:cubicBezTo>
                  <a:pt x="752" y="939"/>
                  <a:pt x="752" y="939"/>
                  <a:pt x="752" y="939"/>
                </a:cubicBezTo>
                <a:cubicBezTo>
                  <a:pt x="750" y="938"/>
                  <a:pt x="750" y="938"/>
                  <a:pt x="750" y="938"/>
                </a:cubicBezTo>
                <a:cubicBezTo>
                  <a:pt x="740" y="940"/>
                  <a:pt x="740" y="940"/>
                  <a:pt x="740" y="940"/>
                </a:cubicBezTo>
                <a:cubicBezTo>
                  <a:pt x="736" y="941"/>
                  <a:pt x="736" y="941"/>
                  <a:pt x="736" y="941"/>
                </a:cubicBezTo>
                <a:cubicBezTo>
                  <a:pt x="729" y="940"/>
                  <a:pt x="729" y="940"/>
                  <a:pt x="729" y="940"/>
                </a:cubicBezTo>
                <a:cubicBezTo>
                  <a:pt x="729" y="941"/>
                  <a:pt x="727" y="937"/>
                  <a:pt x="729" y="942"/>
                </a:cubicBezTo>
                <a:cubicBezTo>
                  <a:pt x="728" y="942"/>
                  <a:pt x="728" y="942"/>
                  <a:pt x="728" y="942"/>
                </a:cubicBezTo>
                <a:cubicBezTo>
                  <a:pt x="728" y="941"/>
                  <a:pt x="728" y="941"/>
                  <a:pt x="728" y="941"/>
                </a:cubicBezTo>
                <a:cubicBezTo>
                  <a:pt x="727" y="940"/>
                  <a:pt x="727" y="940"/>
                  <a:pt x="727" y="940"/>
                </a:cubicBezTo>
                <a:cubicBezTo>
                  <a:pt x="722" y="942"/>
                  <a:pt x="722" y="942"/>
                  <a:pt x="722" y="942"/>
                </a:cubicBezTo>
                <a:cubicBezTo>
                  <a:pt x="721" y="941"/>
                  <a:pt x="731" y="942"/>
                  <a:pt x="720" y="940"/>
                </a:cubicBezTo>
                <a:cubicBezTo>
                  <a:pt x="719" y="945"/>
                  <a:pt x="719" y="945"/>
                  <a:pt x="719" y="945"/>
                </a:cubicBezTo>
                <a:cubicBezTo>
                  <a:pt x="716" y="946"/>
                  <a:pt x="716" y="946"/>
                  <a:pt x="716" y="946"/>
                </a:cubicBezTo>
                <a:cubicBezTo>
                  <a:pt x="704" y="943"/>
                  <a:pt x="704" y="943"/>
                  <a:pt x="704" y="943"/>
                </a:cubicBezTo>
                <a:cubicBezTo>
                  <a:pt x="704" y="944"/>
                  <a:pt x="704" y="944"/>
                  <a:pt x="704" y="944"/>
                </a:cubicBezTo>
                <a:cubicBezTo>
                  <a:pt x="706" y="945"/>
                  <a:pt x="706" y="945"/>
                  <a:pt x="706" y="945"/>
                </a:cubicBezTo>
                <a:cubicBezTo>
                  <a:pt x="698" y="948"/>
                  <a:pt x="698" y="948"/>
                  <a:pt x="698" y="948"/>
                </a:cubicBezTo>
                <a:cubicBezTo>
                  <a:pt x="696" y="947"/>
                  <a:pt x="696" y="947"/>
                  <a:pt x="696" y="947"/>
                </a:cubicBezTo>
                <a:cubicBezTo>
                  <a:pt x="694" y="948"/>
                  <a:pt x="694" y="948"/>
                  <a:pt x="694" y="948"/>
                </a:cubicBezTo>
                <a:cubicBezTo>
                  <a:pt x="690" y="946"/>
                  <a:pt x="690" y="946"/>
                  <a:pt x="690" y="946"/>
                </a:cubicBezTo>
                <a:cubicBezTo>
                  <a:pt x="684" y="949"/>
                  <a:pt x="684" y="949"/>
                  <a:pt x="684" y="949"/>
                </a:cubicBezTo>
                <a:cubicBezTo>
                  <a:pt x="679" y="948"/>
                  <a:pt x="679" y="948"/>
                  <a:pt x="679" y="948"/>
                </a:cubicBezTo>
                <a:cubicBezTo>
                  <a:pt x="677" y="948"/>
                  <a:pt x="687" y="940"/>
                  <a:pt x="676" y="950"/>
                </a:cubicBezTo>
                <a:cubicBezTo>
                  <a:pt x="670" y="951"/>
                  <a:pt x="670" y="951"/>
                  <a:pt x="670" y="951"/>
                </a:cubicBezTo>
                <a:cubicBezTo>
                  <a:pt x="666" y="952"/>
                  <a:pt x="666" y="952"/>
                  <a:pt x="666" y="952"/>
                </a:cubicBezTo>
                <a:cubicBezTo>
                  <a:pt x="668" y="950"/>
                  <a:pt x="668" y="950"/>
                  <a:pt x="668" y="950"/>
                </a:cubicBezTo>
                <a:cubicBezTo>
                  <a:pt x="664" y="949"/>
                  <a:pt x="664" y="949"/>
                  <a:pt x="664" y="949"/>
                </a:cubicBezTo>
                <a:cubicBezTo>
                  <a:pt x="663" y="948"/>
                  <a:pt x="669" y="957"/>
                  <a:pt x="658" y="951"/>
                </a:cubicBezTo>
                <a:cubicBezTo>
                  <a:pt x="653" y="953"/>
                  <a:pt x="653" y="953"/>
                  <a:pt x="653" y="953"/>
                </a:cubicBezTo>
                <a:cubicBezTo>
                  <a:pt x="651" y="953"/>
                  <a:pt x="651" y="953"/>
                  <a:pt x="651" y="953"/>
                </a:cubicBezTo>
                <a:cubicBezTo>
                  <a:pt x="652" y="953"/>
                  <a:pt x="653" y="952"/>
                  <a:pt x="652" y="951"/>
                </a:cubicBezTo>
                <a:cubicBezTo>
                  <a:pt x="640" y="955"/>
                  <a:pt x="640" y="955"/>
                  <a:pt x="640" y="955"/>
                </a:cubicBezTo>
                <a:cubicBezTo>
                  <a:pt x="633" y="956"/>
                  <a:pt x="633" y="956"/>
                  <a:pt x="633" y="956"/>
                </a:cubicBezTo>
                <a:cubicBezTo>
                  <a:pt x="632" y="955"/>
                  <a:pt x="632" y="955"/>
                  <a:pt x="632" y="955"/>
                </a:cubicBezTo>
                <a:cubicBezTo>
                  <a:pt x="627" y="957"/>
                  <a:pt x="627" y="957"/>
                  <a:pt x="627" y="957"/>
                </a:cubicBezTo>
                <a:cubicBezTo>
                  <a:pt x="623" y="956"/>
                  <a:pt x="623" y="956"/>
                  <a:pt x="623" y="956"/>
                </a:cubicBezTo>
                <a:cubicBezTo>
                  <a:pt x="621" y="958"/>
                  <a:pt x="621" y="958"/>
                  <a:pt x="621" y="958"/>
                </a:cubicBezTo>
                <a:cubicBezTo>
                  <a:pt x="621" y="957"/>
                  <a:pt x="628" y="958"/>
                  <a:pt x="619" y="957"/>
                </a:cubicBezTo>
                <a:cubicBezTo>
                  <a:pt x="619" y="956"/>
                  <a:pt x="619" y="956"/>
                  <a:pt x="619" y="956"/>
                </a:cubicBezTo>
                <a:cubicBezTo>
                  <a:pt x="615" y="958"/>
                  <a:pt x="615" y="958"/>
                  <a:pt x="615" y="958"/>
                </a:cubicBezTo>
                <a:cubicBezTo>
                  <a:pt x="615" y="958"/>
                  <a:pt x="616" y="959"/>
                  <a:pt x="615" y="957"/>
                </a:cubicBezTo>
                <a:cubicBezTo>
                  <a:pt x="614" y="959"/>
                  <a:pt x="628" y="955"/>
                  <a:pt x="609" y="957"/>
                </a:cubicBezTo>
                <a:cubicBezTo>
                  <a:pt x="611" y="958"/>
                  <a:pt x="611" y="958"/>
                  <a:pt x="611" y="958"/>
                </a:cubicBezTo>
                <a:cubicBezTo>
                  <a:pt x="610" y="960"/>
                  <a:pt x="610" y="960"/>
                  <a:pt x="610" y="960"/>
                </a:cubicBezTo>
                <a:cubicBezTo>
                  <a:pt x="608" y="959"/>
                  <a:pt x="608" y="959"/>
                  <a:pt x="608" y="959"/>
                </a:cubicBezTo>
                <a:cubicBezTo>
                  <a:pt x="604" y="960"/>
                  <a:pt x="604" y="960"/>
                  <a:pt x="604" y="960"/>
                </a:cubicBezTo>
                <a:cubicBezTo>
                  <a:pt x="607" y="960"/>
                  <a:pt x="601" y="959"/>
                  <a:pt x="607" y="958"/>
                </a:cubicBezTo>
                <a:cubicBezTo>
                  <a:pt x="604" y="957"/>
                  <a:pt x="604" y="957"/>
                  <a:pt x="604" y="957"/>
                </a:cubicBezTo>
                <a:cubicBezTo>
                  <a:pt x="599" y="959"/>
                  <a:pt x="599" y="959"/>
                  <a:pt x="599" y="959"/>
                </a:cubicBezTo>
                <a:cubicBezTo>
                  <a:pt x="600" y="959"/>
                  <a:pt x="598" y="956"/>
                  <a:pt x="600" y="959"/>
                </a:cubicBezTo>
                <a:cubicBezTo>
                  <a:pt x="599" y="961"/>
                  <a:pt x="599" y="961"/>
                  <a:pt x="599" y="961"/>
                </a:cubicBezTo>
                <a:cubicBezTo>
                  <a:pt x="591" y="961"/>
                  <a:pt x="591" y="961"/>
                  <a:pt x="591" y="961"/>
                </a:cubicBezTo>
                <a:cubicBezTo>
                  <a:pt x="591" y="960"/>
                  <a:pt x="590" y="963"/>
                  <a:pt x="590" y="959"/>
                </a:cubicBezTo>
                <a:cubicBezTo>
                  <a:pt x="586" y="962"/>
                  <a:pt x="597" y="952"/>
                  <a:pt x="585" y="963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90" y="965"/>
                  <a:pt x="590" y="965"/>
                  <a:pt x="590" y="965"/>
                </a:cubicBezTo>
                <a:cubicBezTo>
                  <a:pt x="591" y="963"/>
                  <a:pt x="591" y="963"/>
                  <a:pt x="591" y="963"/>
                </a:cubicBezTo>
                <a:cubicBezTo>
                  <a:pt x="593" y="967"/>
                  <a:pt x="593" y="967"/>
                  <a:pt x="593" y="967"/>
                </a:cubicBezTo>
                <a:cubicBezTo>
                  <a:pt x="593" y="966"/>
                  <a:pt x="593" y="966"/>
                  <a:pt x="594" y="966"/>
                </a:cubicBezTo>
                <a:cubicBezTo>
                  <a:pt x="594" y="967"/>
                  <a:pt x="594" y="967"/>
                  <a:pt x="594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1" y="967"/>
                  <a:pt x="591" y="967"/>
                  <a:pt x="591" y="967"/>
                </a:cubicBezTo>
                <a:cubicBezTo>
                  <a:pt x="590" y="966"/>
                  <a:pt x="590" y="966"/>
                  <a:pt x="590" y="966"/>
                </a:cubicBezTo>
                <a:cubicBezTo>
                  <a:pt x="587" y="967"/>
                  <a:pt x="587" y="967"/>
                  <a:pt x="587" y="967"/>
                </a:cubicBezTo>
                <a:cubicBezTo>
                  <a:pt x="590" y="969"/>
                  <a:pt x="590" y="969"/>
                  <a:pt x="590" y="969"/>
                </a:cubicBezTo>
                <a:cubicBezTo>
                  <a:pt x="589" y="970"/>
                  <a:pt x="589" y="970"/>
                  <a:pt x="589" y="970"/>
                </a:cubicBezTo>
                <a:cubicBezTo>
                  <a:pt x="584" y="969"/>
                  <a:pt x="584" y="969"/>
                  <a:pt x="584" y="969"/>
                </a:cubicBezTo>
                <a:cubicBezTo>
                  <a:pt x="586" y="967"/>
                  <a:pt x="586" y="967"/>
                  <a:pt x="586" y="967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5"/>
                  <a:pt x="583" y="965"/>
                  <a:pt x="583" y="965"/>
                </a:cubicBezTo>
                <a:cubicBezTo>
                  <a:pt x="583" y="960"/>
                  <a:pt x="583" y="960"/>
                  <a:pt x="583" y="960"/>
                </a:cubicBezTo>
                <a:cubicBezTo>
                  <a:pt x="566" y="963"/>
                  <a:pt x="566" y="963"/>
                  <a:pt x="566" y="963"/>
                </a:cubicBezTo>
                <a:cubicBezTo>
                  <a:pt x="565" y="965"/>
                  <a:pt x="565" y="965"/>
                  <a:pt x="565" y="965"/>
                </a:cubicBezTo>
                <a:cubicBezTo>
                  <a:pt x="563" y="965"/>
                  <a:pt x="576" y="963"/>
                  <a:pt x="559" y="965"/>
                </a:cubicBezTo>
                <a:cubicBezTo>
                  <a:pt x="564" y="967"/>
                  <a:pt x="564" y="967"/>
                  <a:pt x="564" y="967"/>
                </a:cubicBezTo>
                <a:cubicBezTo>
                  <a:pt x="560" y="967"/>
                  <a:pt x="560" y="967"/>
                  <a:pt x="560" y="967"/>
                </a:cubicBezTo>
                <a:cubicBezTo>
                  <a:pt x="556" y="968"/>
                  <a:pt x="556" y="968"/>
                  <a:pt x="556" y="968"/>
                </a:cubicBezTo>
                <a:cubicBezTo>
                  <a:pt x="553" y="965"/>
                  <a:pt x="553" y="965"/>
                  <a:pt x="553" y="965"/>
                </a:cubicBezTo>
                <a:cubicBezTo>
                  <a:pt x="554" y="962"/>
                  <a:pt x="554" y="962"/>
                  <a:pt x="554" y="962"/>
                </a:cubicBezTo>
                <a:cubicBezTo>
                  <a:pt x="550" y="962"/>
                  <a:pt x="550" y="962"/>
                  <a:pt x="550" y="962"/>
                </a:cubicBezTo>
                <a:cubicBezTo>
                  <a:pt x="550" y="963"/>
                  <a:pt x="550" y="963"/>
                  <a:pt x="550" y="963"/>
                </a:cubicBezTo>
                <a:cubicBezTo>
                  <a:pt x="552" y="965"/>
                  <a:pt x="552" y="965"/>
                  <a:pt x="552" y="965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5" y="967"/>
                  <a:pt x="542" y="968"/>
                  <a:pt x="547" y="967"/>
                </a:cubicBezTo>
                <a:cubicBezTo>
                  <a:pt x="546" y="968"/>
                  <a:pt x="549" y="968"/>
                  <a:pt x="545" y="969"/>
                </a:cubicBezTo>
                <a:cubicBezTo>
                  <a:pt x="545" y="967"/>
                  <a:pt x="545" y="967"/>
                  <a:pt x="545" y="967"/>
                </a:cubicBezTo>
                <a:cubicBezTo>
                  <a:pt x="544" y="967"/>
                  <a:pt x="543" y="966"/>
                  <a:pt x="542" y="969"/>
                </a:cubicBezTo>
                <a:cubicBezTo>
                  <a:pt x="543" y="970"/>
                  <a:pt x="543" y="970"/>
                  <a:pt x="543" y="970"/>
                </a:cubicBezTo>
                <a:cubicBezTo>
                  <a:pt x="546" y="970"/>
                  <a:pt x="546" y="970"/>
                  <a:pt x="546" y="970"/>
                </a:cubicBezTo>
                <a:cubicBezTo>
                  <a:pt x="543" y="972"/>
                  <a:pt x="543" y="972"/>
                  <a:pt x="543" y="972"/>
                </a:cubicBezTo>
                <a:cubicBezTo>
                  <a:pt x="536" y="970"/>
                  <a:pt x="536" y="970"/>
                  <a:pt x="536" y="970"/>
                </a:cubicBezTo>
                <a:cubicBezTo>
                  <a:pt x="535" y="972"/>
                  <a:pt x="535" y="972"/>
                  <a:pt x="535" y="972"/>
                </a:cubicBezTo>
                <a:cubicBezTo>
                  <a:pt x="533" y="972"/>
                  <a:pt x="531" y="976"/>
                  <a:pt x="529" y="972"/>
                </a:cubicBezTo>
                <a:cubicBezTo>
                  <a:pt x="527" y="974"/>
                  <a:pt x="527" y="974"/>
                  <a:pt x="527" y="974"/>
                </a:cubicBezTo>
                <a:cubicBezTo>
                  <a:pt x="529" y="976"/>
                  <a:pt x="529" y="976"/>
                  <a:pt x="529" y="976"/>
                </a:cubicBezTo>
                <a:cubicBezTo>
                  <a:pt x="523" y="974"/>
                  <a:pt x="523" y="974"/>
                  <a:pt x="523" y="974"/>
                </a:cubicBezTo>
                <a:cubicBezTo>
                  <a:pt x="522" y="974"/>
                  <a:pt x="520" y="973"/>
                  <a:pt x="519" y="975"/>
                </a:cubicBezTo>
                <a:cubicBezTo>
                  <a:pt x="520" y="977"/>
                  <a:pt x="520" y="977"/>
                  <a:pt x="520" y="977"/>
                </a:cubicBezTo>
                <a:cubicBezTo>
                  <a:pt x="516" y="974"/>
                  <a:pt x="516" y="974"/>
                  <a:pt x="516" y="974"/>
                </a:cubicBezTo>
                <a:cubicBezTo>
                  <a:pt x="511" y="977"/>
                  <a:pt x="511" y="977"/>
                  <a:pt x="511" y="977"/>
                </a:cubicBezTo>
                <a:cubicBezTo>
                  <a:pt x="511" y="974"/>
                  <a:pt x="511" y="974"/>
                  <a:pt x="511" y="974"/>
                </a:cubicBezTo>
                <a:cubicBezTo>
                  <a:pt x="508" y="975"/>
                  <a:pt x="508" y="975"/>
                  <a:pt x="508" y="975"/>
                </a:cubicBezTo>
                <a:cubicBezTo>
                  <a:pt x="508" y="975"/>
                  <a:pt x="509" y="975"/>
                  <a:pt x="508" y="974"/>
                </a:cubicBezTo>
                <a:cubicBezTo>
                  <a:pt x="508" y="973"/>
                  <a:pt x="508" y="973"/>
                  <a:pt x="508" y="973"/>
                </a:cubicBezTo>
                <a:cubicBezTo>
                  <a:pt x="503" y="977"/>
                  <a:pt x="503" y="977"/>
                  <a:pt x="503" y="977"/>
                </a:cubicBezTo>
                <a:cubicBezTo>
                  <a:pt x="498" y="977"/>
                  <a:pt x="498" y="977"/>
                  <a:pt x="498" y="977"/>
                </a:cubicBezTo>
                <a:cubicBezTo>
                  <a:pt x="499" y="979"/>
                  <a:pt x="499" y="979"/>
                  <a:pt x="499" y="979"/>
                </a:cubicBezTo>
                <a:cubicBezTo>
                  <a:pt x="498" y="979"/>
                  <a:pt x="498" y="979"/>
                  <a:pt x="498" y="979"/>
                </a:cubicBezTo>
                <a:cubicBezTo>
                  <a:pt x="499" y="982"/>
                  <a:pt x="499" y="982"/>
                  <a:pt x="499" y="982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74" y="984"/>
                  <a:pt x="474" y="984"/>
                  <a:pt x="474" y="984"/>
                </a:cubicBezTo>
                <a:cubicBezTo>
                  <a:pt x="473" y="983"/>
                  <a:pt x="473" y="983"/>
                  <a:pt x="473" y="983"/>
                </a:cubicBezTo>
                <a:cubicBezTo>
                  <a:pt x="486" y="980"/>
                  <a:pt x="486" y="980"/>
                  <a:pt x="486" y="980"/>
                </a:cubicBezTo>
                <a:cubicBezTo>
                  <a:pt x="489" y="979"/>
                  <a:pt x="489" y="979"/>
                  <a:pt x="489" y="979"/>
                </a:cubicBezTo>
                <a:cubicBezTo>
                  <a:pt x="490" y="978"/>
                  <a:pt x="490" y="978"/>
                  <a:pt x="490" y="978"/>
                </a:cubicBezTo>
                <a:cubicBezTo>
                  <a:pt x="485" y="978"/>
                  <a:pt x="485" y="978"/>
                  <a:pt x="485" y="978"/>
                </a:cubicBezTo>
                <a:cubicBezTo>
                  <a:pt x="484" y="976"/>
                  <a:pt x="484" y="976"/>
                  <a:pt x="484" y="976"/>
                </a:cubicBezTo>
                <a:cubicBezTo>
                  <a:pt x="477" y="978"/>
                  <a:pt x="477" y="978"/>
                  <a:pt x="477" y="978"/>
                </a:cubicBezTo>
                <a:cubicBezTo>
                  <a:pt x="475" y="978"/>
                  <a:pt x="475" y="978"/>
                  <a:pt x="475" y="978"/>
                </a:cubicBezTo>
                <a:cubicBezTo>
                  <a:pt x="470" y="981"/>
                  <a:pt x="470" y="981"/>
                  <a:pt x="470" y="981"/>
                </a:cubicBezTo>
                <a:cubicBezTo>
                  <a:pt x="469" y="980"/>
                  <a:pt x="469" y="980"/>
                  <a:pt x="469" y="980"/>
                </a:cubicBezTo>
                <a:cubicBezTo>
                  <a:pt x="465" y="981"/>
                  <a:pt x="465" y="981"/>
                  <a:pt x="465" y="981"/>
                </a:cubicBezTo>
                <a:cubicBezTo>
                  <a:pt x="465" y="981"/>
                  <a:pt x="469" y="978"/>
                  <a:pt x="463" y="980"/>
                </a:cubicBezTo>
                <a:cubicBezTo>
                  <a:pt x="466" y="975"/>
                  <a:pt x="466" y="975"/>
                  <a:pt x="466" y="975"/>
                </a:cubicBezTo>
                <a:cubicBezTo>
                  <a:pt x="462" y="976"/>
                  <a:pt x="462" y="976"/>
                  <a:pt x="462" y="976"/>
                </a:cubicBezTo>
                <a:cubicBezTo>
                  <a:pt x="460" y="981"/>
                  <a:pt x="460" y="981"/>
                  <a:pt x="460" y="981"/>
                </a:cubicBezTo>
                <a:cubicBezTo>
                  <a:pt x="453" y="978"/>
                  <a:pt x="473" y="980"/>
                  <a:pt x="453" y="981"/>
                </a:cubicBezTo>
                <a:cubicBezTo>
                  <a:pt x="448" y="979"/>
                  <a:pt x="448" y="979"/>
                  <a:pt x="448" y="979"/>
                </a:cubicBezTo>
                <a:cubicBezTo>
                  <a:pt x="447" y="977"/>
                  <a:pt x="447" y="977"/>
                  <a:pt x="447" y="977"/>
                </a:cubicBezTo>
                <a:cubicBezTo>
                  <a:pt x="438" y="978"/>
                  <a:pt x="438" y="978"/>
                  <a:pt x="438" y="978"/>
                </a:cubicBezTo>
                <a:cubicBezTo>
                  <a:pt x="440" y="979"/>
                  <a:pt x="440" y="979"/>
                  <a:pt x="440" y="979"/>
                </a:cubicBezTo>
                <a:cubicBezTo>
                  <a:pt x="447" y="979"/>
                  <a:pt x="447" y="979"/>
                  <a:pt x="447" y="979"/>
                </a:cubicBezTo>
                <a:cubicBezTo>
                  <a:pt x="443" y="983"/>
                  <a:pt x="443" y="983"/>
                  <a:pt x="443" y="983"/>
                </a:cubicBezTo>
                <a:cubicBezTo>
                  <a:pt x="436" y="984"/>
                  <a:pt x="436" y="984"/>
                  <a:pt x="436" y="984"/>
                </a:cubicBezTo>
                <a:cubicBezTo>
                  <a:pt x="437" y="983"/>
                  <a:pt x="437" y="983"/>
                  <a:pt x="437" y="983"/>
                </a:cubicBezTo>
                <a:cubicBezTo>
                  <a:pt x="434" y="982"/>
                  <a:pt x="434" y="982"/>
                  <a:pt x="434" y="982"/>
                </a:cubicBezTo>
                <a:cubicBezTo>
                  <a:pt x="428" y="983"/>
                  <a:pt x="428" y="983"/>
                  <a:pt x="428" y="983"/>
                </a:cubicBezTo>
                <a:cubicBezTo>
                  <a:pt x="420" y="983"/>
                  <a:pt x="420" y="983"/>
                  <a:pt x="420" y="983"/>
                </a:cubicBezTo>
                <a:cubicBezTo>
                  <a:pt x="412" y="982"/>
                  <a:pt x="412" y="982"/>
                  <a:pt x="412" y="982"/>
                </a:cubicBezTo>
                <a:cubicBezTo>
                  <a:pt x="402" y="984"/>
                  <a:pt x="402" y="984"/>
                  <a:pt x="402" y="984"/>
                </a:cubicBezTo>
                <a:cubicBezTo>
                  <a:pt x="399" y="983"/>
                  <a:pt x="399" y="983"/>
                  <a:pt x="399" y="983"/>
                </a:cubicBezTo>
                <a:cubicBezTo>
                  <a:pt x="397" y="984"/>
                  <a:pt x="397" y="984"/>
                  <a:pt x="397" y="984"/>
                </a:cubicBezTo>
                <a:cubicBezTo>
                  <a:pt x="389" y="984"/>
                  <a:pt x="389" y="984"/>
                  <a:pt x="389" y="984"/>
                </a:cubicBezTo>
                <a:cubicBezTo>
                  <a:pt x="391" y="985"/>
                  <a:pt x="393" y="984"/>
                  <a:pt x="394" y="983"/>
                </a:cubicBezTo>
                <a:cubicBezTo>
                  <a:pt x="392" y="982"/>
                  <a:pt x="400" y="981"/>
                  <a:pt x="391" y="981"/>
                </a:cubicBezTo>
                <a:cubicBezTo>
                  <a:pt x="391" y="982"/>
                  <a:pt x="391" y="982"/>
                  <a:pt x="391" y="982"/>
                </a:cubicBezTo>
                <a:cubicBezTo>
                  <a:pt x="390" y="981"/>
                  <a:pt x="398" y="978"/>
                  <a:pt x="384" y="982"/>
                </a:cubicBezTo>
                <a:cubicBezTo>
                  <a:pt x="379" y="981"/>
                  <a:pt x="379" y="981"/>
                  <a:pt x="379" y="981"/>
                </a:cubicBezTo>
                <a:cubicBezTo>
                  <a:pt x="378" y="981"/>
                  <a:pt x="383" y="979"/>
                  <a:pt x="377" y="982"/>
                </a:cubicBezTo>
                <a:cubicBezTo>
                  <a:pt x="379" y="985"/>
                  <a:pt x="379" y="985"/>
                  <a:pt x="379" y="985"/>
                </a:cubicBezTo>
                <a:cubicBezTo>
                  <a:pt x="377" y="986"/>
                  <a:pt x="377" y="986"/>
                  <a:pt x="377" y="986"/>
                </a:cubicBezTo>
                <a:cubicBezTo>
                  <a:pt x="375" y="986"/>
                  <a:pt x="375" y="986"/>
                  <a:pt x="375" y="986"/>
                </a:cubicBezTo>
                <a:cubicBezTo>
                  <a:pt x="374" y="984"/>
                  <a:pt x="374" y="984"/>
                  <a:pt x="374" y="984"/>
                </a:cubicBezTo>
                <a:cubicBezTo>
                  <a:pt x="376" y="981"/>
                  <a:pt x="385" y="985"/>
                  <a:pt x="367" y="987"/>
                </a:cubicBezTo>
                <a:cubicBezTo>
                  <a:pt x="364" y="988"/>
                  <a:pt x="364" y="988"/>
                  <a:pt x="364" y="988"/>
                </a:cubicBezTo>
                <a:cubicBezTo>
                  <a:pt x="361" y="988"/>
                  <a:pt x="361" y="988"/>
                  <a:pt x="361" y="988"/>
                </a:cubicBezTo>
                <a:cubicBezTo>
                  <a:pt x="363" y="987"/>
                  <a:pt x="363" y="987"/>
                  <a:pt x="363" y="987"/>
                </a:cubicBezTo>
                <a:cubicBezTo>
                  <a:pt x="356" y="984"/>
                  <a:pt x="356" y="984"/>
                  <a:pt x="356" y="984"/>
                </a:cubicBezTo>
                <a:cubicBezTo>
                  <a:pt x="353" y="984"/>
                  <a:pt x="353" y="984"/>
                  <a:pt x="353" y="984"/>
                </a:cubicBezTo>
                <a:cubicBezTo>
                  <a:pt x="353" y="983"/>
                  <a:pt x="353" y="983"/>
                  <a:pt x="353" y="983"/>
                </a:cubicBezTo>
                <a:cubicBezTo>
                  <a:pt x="355" y="982"/>
                  <a:pt x="355" y="982"/>
                  <a:pt x="355" y="982"/>
                </a:cubicBezTo>
                <a:cubicBezTo>
                  <a:pt x="352" y="981"/>
                  <a:pt x="352" y="981"/>
                  <a:pt x="352" y="981"/>
                </a:cubicBezTo>
                <a:cubicBezTo>
                  <a:pt x="351" y="984"/>
                  <a:pt x="351" y="984"/>
                  <a:pt x="351" y="984"/>
                </a:cubicBezTo>
                <a:cubicBezTo>
                  <a:pt x="350" y="984"/>
                  <a:pt x="353" y="983"/>
                  <a:pt x="349" y="983"/>
                </a:cubicBezTo>
                <a:cubicBezTo>
                  <a:pt x="350" y="982"/>
                  <a:pt x="350" y="982"/>
                  <a:pt x="350" y="982"/>
                </a:cubicBezTo>
                <a:cubicBezTo>
                  <a:pt x="350" y="981"/>
                  <a:pt x="350" y="981"/>
                  <a:pt x="350" y="981"/>
                </a:cubicBezTo>
                <a:cubicBezTo>
                  <a:pt x="346" y="983"/>
                  <a:pt x="346" y="983"/>
                  <a:pt x="346" y="983"/>
                </a:cubicBezTo>
                <a:cubicBezTo>
                  <a:pt x="347" y="981"/>
                  <a:pt x="347" y="981"/>
                  <a:pt x="347" y="981"/>
                </a:cubicBezTo>
                <a:cubicBezTo>
                  <a:pt x="342" y="982"/>
                  <a:pt x="342" y="982"/>
                  <a:pt x="342" y="982"/>
                </a:cubicBezTo>
                <a:cubicBezTo>
                  <a:pt x="341" y="984"/>
                  <a:pt x="341" y="984"/>
                  <a:pt x="341" y="984"/>
                </a:cubicBezTo>
                <a:cubicBezTo>
                  <a:pt x="338" y="983"/>
                  <a:pt x="346" y="980"/>
                  <a:pt x="339" y="982"/>
                </a:cubicBezTo>
                <a:cubicBezTo>
                  <a:pt x="337" y="985"/>
                  <a:pt x="337" y="985"/>
                  <a:pt x="337" y="985"/>
                </a:cubicBezTo>
                <a:cubicBezTo>
                  <a:pt x="337" y="984"/>
                  <a:pt x="337" y="984"/>
                  <a:pt x="337" y="984"/>
                </a:cubicBezTo>
                <a:cubicBezTo>
                  <a:pt x="335" y="986"/>
                  <a:pt x="335" y="986"/>
                  <a:pt x="335" y="986"/>
                </a:cubicBezTo>
                <a:cubicBezTo>
                  <a:pt x="337" y="983"/>
                  <a:pt x="337" y="983"/>
                  <a:pt x="337" y="983"/>
                </a:cubicBezTo>
                <a:cubicBezTo>
                  <a:pt x="334" y="980"/>
                  <a:pt x="334" y="980"/>
                  <a:pt x="334" y="980"/>
                </a:cubicBezTo>
                <a:cubicBezTo>
                  <a:pt x="331" y="982"/>
                  <a:pt x="331" y="982"/>
                  <a:pt x="331" y="982"/>
                </a:cubicBezTo>
                <a:cubicBezTo>
                  <a:pt x="330" y="983"/>
                  <a:pt x="330" y="983"/>
                  <a:pt x="332" y="983"/>
                </a:cubicBezTo>
                <a:cubicBezTo>
                  <a:pt x="332" y="984"/>
                  <a:pt x="332" y="984"/>
                  <a:pt x="331" y="984"/>
                </a:cubicBezTo>
                <a:cubicBezTo>
                  <a:pt x="329" y="983"/>
                  <a:pt x="329" y="983"/>
                  <a:pt x="329" y="983"/>
                </a:cubicBezTo>
                <a:cubicBezTo>
                  <a:pt x="327" y="984"/>
                  <a:pt x="327" y="984"/>
                  <a:pt x="327" y="984"/>
                </a:cubicBezTo>
                <a:cubicBezTo>
                  <a:pt x="327" y="986"/>
                  <a:pt x="327" y="986"/>
                  <a:pt x="327" y="986"/>
                </a:cubicBezTo>
                <a:cubicBezTo>
                  <a:pt x="327" y="987"/>
                  <a:pt x="327" y="987"/>
                  <a:pt x="327" y="987"/>
                </a:cubicBezTo>
                <a:cubicBezTo>
                  <a:pt x="325" y="987"/>
                  <a:pt x="325" y="987"/>
                  <a:pt x="325" y="987"/>
                </a:cubicBezTo>
                <a:cubicBezTo>
                  <a:pt x="325" y="983"/>
                  <a:pt x="325" y="983"/>
                  <a:pt x="325" y="983"/>
                </a:cubicBezTo>
                <a:cubicBezTo>
                  <a:pt x="321" y="982"/>
                  <a:pt x="321" y="982"/>
                  <a:pt x="321" y="982"/>
                </a:cubicBezTo>
                <a:cubicBezTo>
                  <a:pt x="327" y="981"/>
                  <a:pt x="327" y="981"/>
                  <a:pt x="327" y="981"/>
                </a:cubicBezTo>
                <a:cubicBezTo>
                  <a:pt x="327" y="978"/>
                  <a:pt x="319" y="986"/>
                  <a:pt x="328" y="978"/>
                </a:cubicBezTo>
                <a:cubicBezTo>
                  <a:pt x="327" y="978"/>
                  <a:pt x="327" y="978"/>
                  <a:pt x="327" y="978"/>
                </a:cubicBezTo>
                <a:cubicBezTo>
                  <a:pt x="325" y="975"/>
                  <a:pt x="325" y="975"/>
                  <a:pt x="325" y="975"/>
                </a:cubicBezTo>
                <a:cubicBezTo>
                  <a:pt x="325" y="973"/>
                  <a:pt x="325" y="973"/>
                  <a:pt x="325" y="973"/>
                </a:cubicBezTo>
                <a:cubicBezTo>
                  <a:pt x="323" y="972"/>
                  <a:pt x="323" y="972"/>
                  <a:pt x="323" y="972"/>
                </a:cubicBezTo>
                <a:cubicBezTo>
                  <a:pt x="319" y="975"/>
                  <a:pt x="319" y="975"/>
                  <a:pt x="319" y="975"/>
                </a:cubicBezTo>
                <a:cubicBezTo>
                  <a:pt x="314" y="976"/>
                  <a:pt x="314" y="976"/>
                  <a:pt x="314" y="976"/>
                </a:cubicBezTo>
                <a:cubicBezTo>
                  <a:pt x="314" y="973"/>
                  <a:pt x="314" y="973"/>
                  <a:pt x="314" y="973"/>
                </a:cubicBezTo>
                <a:cubicBezTo>
                  <a:pt x="312" y="970"/>
                  <a:pt x="312" y="970"/>
                  <a:pt x="312" y="970"/>
                </a:cubicBezTo>
                <a:cubicBezTo>
                  <a:pt x="313" y="968"/>
                  <a:pt x="313" y="968"/>
                  <a:pt x="313" y="968"/>
                </a:cubicBezTo>
                <a:cubicBezTo>
                  <a:pt x="317" y="967"/>
                  <a:pt x="317" y="967"/>
                  <a:pt x="317" y="967"/>
                </a:cubicBezTo>
                <a:cubicBezTo>
                  <a:pt x="315" y="965"/>
                  <a:pt x="315" y="965"/>
                  <a:pt x="315" y="965"/>
                </a:cubicBezTo>
                <a:cubicBezTo>
                  <a:pt x="314" y="966"/>
                  <a:pt x="314" y="966"/>
                  <a:pt x="314" y="966"/>
                </a:cubicBezTo>
                <a:cubicBezTo>
                  <a:pt x="314" y="962"/>
                  <a:pt x="314" y="962"/>
                  <a:pt x="314" y="962"/>
                </a:cubicBezTo>
                <a:cubicBezTo>
                  <a:pt x="312" y="963"/>
                  <a:pt x="312" y="963"/>
                  <a:pt x="312" y="963"/>
                </a:cubicBezTo>
                <a:cubicBezTo>
                  <a:pt x="311" y="961"/>
                  <a:pt x="323" y="976"/>
                  <a:pt x="314" y="955"/>
                </a:cubicBezTo>
                <a:cubicBezTo>
                  <a:pt x="313" y="955"/>
                  <a:pt x="313" y="955"/>
                  <a:pt x="313" y="955"/>
                </a:cubicBezTo>
                <a:cubicBezTo>
                  <a:pt x="310" y="957"/>
                  <a:pt x="310" y="957"/>
                  <a:pt x="310" y="957"/>
                </a:cubicBezTo>
                <a:cubicBezTo>
                  <a:pt x="307" y="954"/>
                  <a:pt x="307" y="954"/>
                  <a:pt x="307" y="954"/>
                </a:cubicBezTo>
                <a:cubicBezTo>
                  <a:pt x="304" y="955"/>
                  <a:pt x="304" y="955"/>
                  <a:pt x="304" y="955"/>
                </a:cubicBezTo>
                <a:cubicBezTo>
                  <a:pt x="301" y="958"/>
                  <a:pt x="301" y="958"/>
                  <a:pt x="301" y="958"/>
                </a:cubicBezTo>
                <a:cubicBezTo>
                  <a:pt x="301" y="959"/>
                  <a:pt x="297" y="958"/>
                  <a:pt x="302" y="960"/>
                </a:cubicBezTo>
                <a:cubicBezTo>
                  <a:pt x="300" y="960"/>
                  <a:pt x="300" y="960"/>
                  <a:pt x="300" y="960"/>
                </a:cubicBezTo>
                <a:cubicBezTo>
                  <a:pt x="301" y="962"/>
                  <a:pt x="301" y="962"/>
                  <a:pt x="301" y="962"/>
                </a:cubicBezTo>
                <a:cubicBezTo>
                  <a:pt x="300" y="965"/>
                  <a:pt x="300" y="965"/>
                  <a:pt x="300" y="965"/>
                </a:cubicBezTo>
                <a:cubicBezTo>
                  <a:pt x="297" y="964"/>
                  <a:pt x="297" y="964"/>
                  <a:pt x="297" y="964"/>
                </a:cubicBezTo>
                <a:cubicBezTo>
                  <a:pt x="296" y="961"/>
                  <a:pt x="296" y="961"/>
                  <a:pt x="296" y="961"/>
                </a:cubicBezTo>
                <a:cubicBezTo>
                  <a:pt x="297" y="958"/>
                  <a:pt x="297" y="958"/>
                  <a:pt x="297" y="958"/>
                </a:cubicBezTo>
                <a:cubicBezTo>
                  <a:pt x="296" y="955"/>
                  <a:pt x="296" y="955"/>
                  <a:pt x="296" y="955"/>
                </a:cubicBezTo>
                <a:cubicBezTo>
                  <a:pt x="294" y="953"/>
                  <a:pt x="294" y="953"/>
                  <a:pt x="294" y="953"/>
                </a:cubicBezTo>
                <a:cubicBezTo>
                  <a:pt x="288" y="954"/>
                  <a:pt x="288" y="954"/>
                  <a:pt x="288" y="954"/>
                </a:cubicBezTo>
                <a:cubicBezTo>
                  <a:pt x="285" y="956"/>
                  <a:pt x="285" y="956"/>
                  <a:pt x="285" y="956"/>
                </a:cubicBezTo>
                <a:cubicBezTo>
                  <a:pt x="282" y="951"/>
                  <a:pt x="282" y="951"/>
                  <a:pt x="282" y="951"/>
                </a:cubicBezTo>
                <a:cubicBezTo>
                  <a:pt x="284" y="952"/>
                  <a:pt x="278" y="954"/>
                  <a:pt x="285" y="950"/>
                </a:cubicBezTo>
                <a:cubicBezTo>
                  <a:pt x="285" y="952"/>
                  <a:pt x="285" y="952"/>
                  <a:pt x="285" y="952"/>
                </a:cubicBezTo>
                <a:cubicBezTo>
                  <a:pt x="287" y="954"/>
                  <a:pt x="287" y="954"/>
                  <a:pt x="287" y="954"/>
                </a:cubicBezTo>
                <a:cubicBezTo>
                  <a:pt x="289" y="952"/>
                  <a:pt x="289" y="952"/>
                  <a:pt x="289" y="952"/>
                </a:cubicBezTo>
                <a:cubicBezTo>
                  <a:pt x="289" y="950"/>
                  <a:pt x="280" y="957"/>
                  <a:pt x="294" y="952"/>
                </a:cubicBezTo>
                <a:cubicBezTo>
                  <a:pt x="292" y="950"/>
                  <a:pt x="292" y="950"/>
                  <a:pt x="292" y="950"/>
                </a:cubicBezTo>
                <a:cubicBezTo>
                  <a:pt x="295" y="951"/>
                  <a:pt x="278" y="953"/>
                  <a:pt x="298" y="950"/>
                </a:cubicBezTo>
                <a:cubicBezTo>
                  <a:pt x="301" y="946"/>
                  <a:pt x="301" y="946"/>
                  <a:pt x="301" y="946"/>
                </a:cubicBezTo>
                <a:cubicBezTo>
                  <a:pt x="305" y="946"/>
                  <a:pt x="305" y="946"/>
                  <a:pt x="305" y="946"/>
                </a:cubicBezTo>
                <a:cubicBezTo>
                  <a:pt x="306" y="945"/>
                  <a:pt x="306" y="945"/>
                  <a:pt x="306" y="945"/>
                </a:cubicBezTo>
                <a:cubicBezTo>
                  <a:pt x="301" y="944"/>
                  <a:pt x="301" y="944"/>
                  <a:pt x="301" y="944"/>
                </a:cubicBezTo>
                <a:cubicBezTo>
                  <a:pt x="305" y="942"/>
                  <a:pt x="305" y="942"/>
                  <a:pt x="305" y="942"/>
                </a:cubicBezTo>
                <a:cubicBezTo>
                  <a:pt x="315" y="938"/>
                  <a:pt x="315" y="938"/>
                  <a:pt x="315" y="938"/>
                </a:cubicBezTo>
                <a:cubicBezTo>
                  <a:pt x="310" y="937"/>
                  <a:pt x="310" y="937"/>
                  <a:pt x="310" y="937"/>
                </a:cubicBezTo>
                <a:cubicBezTo>
                  <a:pt x="311" y="934"/>
                  <a:pt x="311" y="934"/>
                  <a:pt x="311" y="934"/>
                </a:cubicBezTo>
                <a:cubicBezTo>
                  <a:pt x="314" y="933"/>
                  <a:pt x="314" y="933"/>
                  <a:pt x="314" y="933"/>
                </a:cubicBezTo>
                <a:cubicBezTo>
                  <a:pt x="319" y="931"/>
                  <a:pt x="319" y="931"/>
                  <a:pt x="319" y="931"/>
                </a:cubicBezTo>
                <a:cubicBezTo>
                  <a:pt x="318" y="927"/>
                  <a:pt x="318" y="927"/>
                  <a:pt x="318" y="927"/>
                </a:cubicBezTo>
                <a:cubicBezTo>
                  <a:pt x="321" y="926"/>
                  <a:pt x="321" y="926"/>
                  <a:pt x="321" y="926"/>
                </a:cubicBezTo>
                <a:cubicBezTo>
                  <a:pt x="323" y="928"/>
                  <a:pt x="323" y="928"/>
                  <a:pt x="323" y="928"/>
                </a:cubicBezTo>
                <a:cubicBezTo>
                  <a:pt x="331" y="925"/>
                  <a:pt x="331" y="925"/>
                  <a:pt x="331" y="925"/>
                </a:cubicBezTo>
                <a:cubicBezTo>
                  <a:pt x="331" y="926"/>
                  <a:pt x="319" y="928"/>
                  <a:pt x="337" y="926"/>
                </a:cubicBezTo>
                <a:cubicBezTo>
                  <a:pt x="336" y="924"/>
                  <a:pt x="336" y="924"/>
                  <a:pt x="336" y="924"/>
                </a:cubicBezTo>
                <a:cubicBezTo>
                  <a:pt x="337" y="924"/>
                  <a:pt x="335" y="928"/>
                  <a:pt x="337" y="923"/>
                </a:cubicBezTo>
                <a:cubicBezTo>
                  <a:pt x="332" y="924"/>
                  <a:pt x="332" y="924"/>
                  <a:pt x="332" y="924"/>
                </a:cubicBezTo>
                <a:cubicBezTo>
                  <a:pt x="332" y="921"/>
                  <a:pt x="332" y="921"/>
                  <a:pt x="332" y="921"/>
                </a:cubicBezTo>
                <a:cubicBezTo>
                  <a:pt x="335" y="921"/>
                  <a:pt x="335" y="921"/>
                  <a:pt x="335" y="921"/>
                </a:cubicBezTo>
                <a:cubicBezTo>
                  <a:pt x="335" y="919"/>
                  <a:pt x="335" y="919"/>
                  <a:pt x="335" y="919"/>
                </a:cubicBezTo>
                <a:cubicBezTo>
                  <a:pt x="336" y="918"/>
                  <a:pt x="336" y="918"/>
                  <a:pt x="336" y="918"/>
                </a:cubicBezTo>
                <a:cubicBezTo>
                  <a:pt x="335" y="916"/>
                  <a:pt x="335" y="916"/>
                  <a:pt x="335" y="916"/>
                </a:cubicBezTo>
                <a:cubicBezTo>
                  <a:pt x="331" y="916"/>
                  <a:pt x="331" y="916"/>
                  <a:pt x="331" y="916"/>
                </a:cubicBezTo>
                <a:cubicBezTo>
                  <a:pt x="332" y="914"/>
                  <a:pt x="332" y="914"/>
                  <a:pt x="332" y="914"/>
                </a:cubicBezTo>
                <a:cubicBezTo>
                  <a:pt x="326" y="908"/>
                  <a:pt x="326" y="908"/>
                  <a:pt x="326" y="908"/>
                </a:cubicBezTo>
                <a:cubicBezTo>
                  <a:pt x="325" y="908"/>
                  <a:pt x="331" y="908"/>
                  <a:pt x="324" y="910"/>
                </a:cubicBezTo>
                <a:cubicBezTo>
                  <a:pt x="325" y="908"/>
                  <a:pt x="325" y="908"/>
                  <a:pt x="325" y="908"/>
                </a:cubicBezTo>
                <a:cubicBezTo>
                  <a:pt x="318" y="906"/>
                  <a:pt x="318" y="906"/>
                  <a:pt x="318" y="906"/>
                </a:cubicBezTo>
                <a:cubicBezTo>
                  <a:pt x="316" y="909"/>
                  <a:pt x="316" y="909"/>
                  <a:pt x="316" y="909"/>
                </a:cubicBezTo>
                <a:cubicBezTo>
                  <a:pt x="314" y="907"/>
                  <a:pt x="314" y="907"/>
                  <a:pt x="314" y="907"/>
                </a:cubicBezTo>
                <a:cubicBezTo>
                  <a:pt x="315" y="907"/>
                  <a:pt x="315" y="910"/>
                  <a:pt x="316" y="906"/>
                </a:cubicBezTo>
                <a:cubicBezTo>
                  <a:pt x="313" y="906"/>
                  <a:pt x="313" y="906"/>
                  <a:pt x="313" y="906"/>
                </a:cubicBezTo>
                <a:cubicBezTo>
                  <a:pt x="313" y="907"/>
                  <a:pt x="310" y="907"/>
                  <a:pt x="311" y="908"/>
                </a:cubicBezTo>
                <a:cubicBezTo>
                  <a:pt x="310" y="910"/>
                  <a:pt x="310" y="910"/>
                  <a:pt x="310" y="910"/>
                </a:cubicBezTo>
                <a:cubicBezTo>
                  <a:pt x="310" y="907"/>
                  <a:pt x="310" y="907"/>
                  <a:pt x="310" y="907"/>
                </a:cubicBezTo>
                <a:cubicBezTo>
                  <a:pt x="304" y="905"/>
                  <a:pt x="304" y="905"/>
                  <a:pt x="304" y="905"/>
                </a:cubicBezTo>
                <a:cubicBezTo>
                  <a:pt x="303" y="909"/>
                  <a:pt x="300" y="903"/>
                  <a:pt x="297" y="909"/>
                </a:cubicBezTo>
                <a:cubicBezTo>
                  <a:pt x="295" y="908"/>
                  <a:pt x="295" y="908"/>
                  <a:pt x="295" y="908"/>
                </a:cubicBezTo>
                <a:cubicBezTo>
                  <a:pt x="291" y="912"/>
                  <a:pt x="291" y="912"/>
                  <a:pt x="291" y="912"/>
                </a:cubicBezTo>
                <a:cubicBezTo>
                  <a:pt x="285" y="911"/>
                  <a:pt x="285" y="911"/>
                  <a:pt x="285" y="911"/>
                </a:cubicBezTo>
                <a:cubicBezTo>
                  <a:pt x="287" y="911"/>
                  <a:pt x="287" y="911"/>
                  <a:pt x="287" y="911"/>
                </a:cubicBezTo>
                <a:cubicBezTo>
                  <a:pt x="287" y="909"/>
                  <a:pt x="287" y="909"/>
                  <a:pt x="287" y="909"/>
                </a:cubicBezTo>
                <a:cubicBezTo>
                  <a:pt x="288" y="907"/>
                  <a:pt x="275" y="916"/>
                  <a:pt x="293" y="908"/>
                </a:cubicBezTo>
                <a:cubicBezTo>
                  <a:pt x="291" y="906"/>
                  <a:pt x="291" y="906"/>
                  <a:pt x="291" y="906"/>
                </a:cubicBezTo>
                <a:cubicBezTo>
                  <a:pt x="287" y="910"/>
                  <a:pt x="290" y="901"/>
                  <a:pt x="282" y="909"/>
                </a:cubicBezTo>
                <a:cubicBezTo>
                  <a:pt x="282" y="908"/>
                  <a:pt x="282" y="908"/>
                  <a:pt x="282" y="908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86" y="905"/>
                  <a:pt x="286" y="905"/>
                  <a:pt x="286" y="905"/>
                </a:cubicBezTo>
                <a:cubicBezTo>
                  <a:pt x="290" y="906"/>
                  <a:pt x="290" y="906"/>
                  <a:pt x="290" y="906"/>
                </a:cubicBezTo>
                <a:cubicBezTo>
                  <a:pt x="295" y="903"/>
                  <a:pt x="295" y="903"/>
                  <a:pt x="295" y="903"/>
                </a:cubicBezTo>
                <a:cubicBezTo>
                  <a:pt x="292" y="899"/>
                  <a:pt x="292" y="899"/>
                  <a:pt x="292" y="899"/>
                </a:cubicBezTo>
                <a:cubicBezTo>
                  <a:pt x="294" y="897"/>
                  <a:pt x="294" y="897"/>
                  <a:pt x="294" y="897"/>
                </a:cubicBezTo>
                <a:cubicBezTo>
                  <a:pt x="293" y="899"/>
                  <a:pt x="293" y="899"/>
                  <a:pt x="293" y="899"/>
                </a:cubicBezTo>
                <a:cubicBezTo>
                  <a:pt x="294" y="900"/>
                  <a:pt x="294" y="900"/>
                  <a:pt x="294" y="900"/>
                </a:cubicBezTo>
                <a:cubicBezTo>
                  <a:pt x="301" y="897"/>
                  <a:pt x="301" y="897"/>
                  <a:pt x="301" y="897"/>
                </a:cubicBezTo>
                <a:cubicBezTo>
                  <a:pt x="304" y="898"/>
                  <a:pt x="304" y="898"/>
                  <a:pt x="304" y="898"/>
                </a:cubicBezTo>
                <a:cubicBezTo>
                  <a:pt x="312" y="894"/>
                  <a:pt x="312" y="894"/>
                  <a:pt x="312" y="894"/>
                </a:cubicBezTo>
                <a:cubicBezTo>
                  <a:pt x="311" y="894"/>
                  <a:pt x="311" y="894"/>
                  <a:pt x="311" y="894"/>
                </a:cubicBezTo>
                <a:cubicBezTo>
                  <a:pt x="309" y="892"/>
                  <a:pt x="309" y="892"/>
                  <a:pt x="309" y="892"/>
                </a:cubicBezTo>
                <a:cubicBezTo>
                  <a:pt x="309" y="893"/>
                  <a:pt x="311" y="889"/>
                  <a:pt x="308" y="893"/>
                </a:cubicBezTo>
                <a:cubicBezTo>
                  <a:pt x="307" y="893"/>
                  <a:pt x="307" y="893"/>
                  <a:pt x="307" y="893"/>
                </a:cubicBezTo>
                <a:cubicBezTo>
                  <a:pt x="306" y="891"/>
                  <a:pt x="320" y="898"/>
                  <a:pt x="303" y="889"/>
                </a:cubicBezTo>
                <a:cubicBezTo>
                  <a:pt x="303" y="887"/>
                  <a:pt x="303" y="887"/>
                  <a:pt x="303" y="887"/>
                </a:cubicBezTo>
                <a:cubicBezTo>
                  <a:pt x="303" y="887"/>
                  <a:pt x="302" y="886"/>
                  <a:pt x="304" y="886"/>
                </a:cubicBezTo>
                <a:cubicBezTo>
                  <a:pt x="300" y="885"/>
                  <a:pt x="300" y="885"/>
                  <a:pt x="300" y="885"/>
                </a:cubicBezTo>
                <a:cubicBezTo>
                  <a:pt x="300" y="884"/>
                  <a:pt x="300" y="884"/>
                  <a:pt x="300" y="884"/>
                </a:cubicBezTo>
                <a:cubicBezTo>
                  <a:pt x="298" y="883"/>
                  <a:pt x="298" y="883"/>
                  <a:pt x="298" y="883"/>
                </a:cubicBezTo>
                <a:cubicBezTo>
                  <a:pt x="297" y="883"/>
                  <a:pt x="303" y="880"/>
                  <a:pt x="296" y="884"/>
                </a:cubicBezTo>
                <a:cubicBezTo>
                  <a:pt x="297" y="885"/>
                  <a:pt x="297" y="883"/>
                  <a:pt x="298" y="885"/>
                </a:cubicBezTo>
                <a:cubicBezTo>
                  <a:pt x="295" y="886"/>
                  <a:pt x="295" y="886"/>
                  <a:pt x="295" y="886"/>
                </a:cubicBezTo>
                <a:cubicBezTo>
                  <a:pt x="298" y="887"/>
                  <a:pt x="298" y="887"/>
                  <a:pt x="298" y="887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1" y="892"/>
                  <a:pt x="291" y="892"/>
                  <a:pt x="291" y="892"/>
                </a:cubicBezTo>
                <a:cubicBezTo>
                  <a:pt x="291" y="892"/>
                  <a:pt x="295" y="889"/>
                  <a:pt x="291" y="894"/>
                </a:cubicBezTo>
                <a:cubicBezTo>
                  <a:pt x="289" y="893"/>
                  <a:pt x="289" y="893"/>
                  <a:pt x="289" y="893"/>
                </a:cubicBezTo>
                <a:cubicBezTo>
                  <a:pt x="294" y="887"/>
                  <a:pt x="294" y="887"/>
                  <a:pt x="294" y="887"/>
                </a:cubicBezTo>
                <a:cubicBezTo>
                  <a:pt x="292" y="887"/>
                  <a:pt x="297" y="885"/>
                  <a:pt x="291" y="886"/>
                </a:cubicBezTo>
                <a:cubicBezTo>
                  <a:pt x="291" y="888"/>
                  <a:pt x="291" y="888"/>
                  <a:pt x="291" y="888"/>
                </a:cubicBezTo>
                <a:cubicBezTo>
                  <a:pt x="289" y="885"/>
                  <a:pt x="289" y="885"/>
                  <a:pt x="289" y="885"/>
                </a:cubicBezTo>
                <a:cubicBezTo>
                  <a:pt x="286" y="885"/>
                  <a:pt x="299" y="879"/>
                  <a:pt x="285" y="888"/>
                </a:cubicBezTo>
                <a:cubicBezTo>
                  <a:pt x="285" y="889"/>
                  <a:pt x="285" y="889"/>
                  <a:pt x="285" y="889"/>
                </a:cubicBezTo>
                <a:cubicBezTo>
                  <a:pt x="287" y="889"/>
                  <a:pt x="287" y="889"/>
                  <a:pt x="287" y="889"/>
                </a:cubicBezTo>
                <a:cubicBezTo>
                  <a:pt x="279" y="895"/>
                  <a:pt x="279" y="895"/>
                  <a:pt x="279" y="895"/>
                </a:cubicBezTo>
                <a:cubicBezTo>
                  <a:pt x="284" y="889"/>
                  <a:pt x="284" y="889"/>
                  <a:pt x="284" y="889"/>
                </a:cubicBezTo>
                <a:cubicBezTo>
                  <a:pt x="281" y="889"/>
                  <a:pt x="281" y="889"/>
                  <a:pt x="281" y="889"/>
                </a:cubicBezTo>
                <a:cubicBezTo>
                  <a:pt x="286" y="890"/>
                  <a:pt x="279" y="887"/>
                  <a:pt x="285" y="885"/>
                </a:cubicBezTo>
                <a:cubicBezTo>
                  <a:pt x="283" y="884"/>
                  <a:pt x="283" y="884"/>
                  <a:pt x="283" y="884"/>
                </a:cubicBezTo>
                <a:cubicBezTo>
                  <a:pt x="287" y="883"/>
                  <a:pt x="287" y="883"/>
                  <a:pt x="287" y="883"/>
                </a:cubicBezTo>
                <a:cubicBezTo>
                  <a:pt x="288" y="883"/>
                  <a:pt x="289" y="882"/>
                  <a:pt x="288" y="884"/>
                </a:cubicBezTo>
                <a:cubicBezTo>
                  <a:pt x="289" y="883"/>
                  <a:pt x="289" y="883"/>
                  <a:pt x="289" y="883"/>
                </a:cubicBezTo>
                <a:cubicBezTo>
                  <a:pt x="293" y="878"/>
                  <a:pt x="287" y="886"/>
                  <a:pt x="296" y="878"/>
                </a:cubicBezTo>
                <a:cubicBezTo>
                  <a:pt x="299" y="876"/>
                  <a:pt x="299" y="876"/>
                  <a:pt x="299" y="876"/>
                </a:cubicBezTo>
                <a:cubicBezTo>
                  <a:pt x="293" y="875"/>
                  <a:pt x="293" y="875"/>
                  <a:pt x="293" y="875"/>
                </a:cubicBezTo>
                <a:cubicBezTo>
                  <a:pt x="291" y="877"/>
                  <a:pt x="291" y="877"/>
                  <a:pt x="291" y="877"/>
                </a:cubicBezTo>
                <a:cubicBezTo>
                  <a:pt x="289" y="877"/>
                  <a:pt x="289" y="877"/>
                  <a:pt x="289" y="877"/>
                </a:cubicBezTo>
                <a:cubicBezTo>
                  <a:pt x="287" y="875"/>
                  <a:pt x="304" y="875"/>
                  <a:pt x="285" y="873"/>
                </a:cubicBezTo>
                <a:cubicBezTo>
                  <a:pt x="289" y="871"/>
                  <a:pt x="289" y="871"/>
                  <a:pt x="289" y="871"/>
                </a:cubicBezTo>
                <a:cubicBezTo>
                  <a:pt x="287" y="873"/>
                  <a:pt x="287" y="873"/>
                  <a:pt x="287" y="873"/>
                </a:cubicBezTo>
                <a:cubicBezTo>
                  <a:pt x="292" y="874"/>
                  <a:pt x="292" y="874"/>
                  <a:pt x="292" y="874"/>
                </a:cubicBezTo>
                <a:cubicBezTo>
                  <a:pt x="297" y="872"/>
                  <a:pt x="297" y="872"/>
                  <a:pt x="297" y="872"/>
                </a:cubicBezTo>
                <a:cubicBezTo>
                  <a:pt x="298" y="871"/>
                  <a:pt x="301" y="870"/>
                  <a:pt x="299" y="868"/>
                </a:cubicBezTo>
                <a:cubicBezTo>
                  <a:pt x="295" y="869"/>
                  <a:pt x="295" y="869"/>
                  <a:pt x="295" y="869"/>
                </a:cubicBezTo>
                <a:cubicBezTo>
                  <a:pt x="296" y="866"/>
                  <a:pt x="300" y="866"/>
                  <a:pt x="302" y="864"/>
                </a:cubicBezTo>
                <a:cubicBezTo>
                  <a:pt x="302" y="865"/>
                  <a:pt x="302" y="865"/>
                  <a:pt x="302" y="865"/>
                </a:cubicBezTo>
                <a:cubicBezTo>
                  <a:pt x="299" y="866"/>
                  <a:pt x="299" y="866"/>
                  <a:pt x="299" y="866"/>
                </a:cubicBezTo>
                <a:cubicBezTo>
                  <a:pt x="301" y="869"/>
                  <a:pt x="301" y="869"/>
                  <a:pt x="301" y="869"/>
                </a:cubicBezTo>
                <a:cubicBezTo>
                  <a:pt x="304" y="869"/>
                  <a:pt x="304" y="869"/>
                  <a:pt x="304" y="869"/>
                </a:cubicBezTo>
                <a:cubicBezTo>
                  <a:pt x="303" y="869"/>
                  <a:pt x="307" y="869"/>
                  <a:pt x="304" y="866"/>
                </a:cubicBezTo>
                <a:cubicBezTo>
                  <a:pt x="305" y="867"/>
                  <a:pt x="305" y="867"/>
                  <a:pt x="305" y="867"/>
                </a:cubicBezTo>
                <a:cubicBezTo>
                  <a:pt x="307" y="866"/>
                  <a:pt x="307" y="865"/>
                  <a:pt x="310" y="865"/>
                </a:cubicBezTo>
                <a:cubicBezTo>
                  <a:pt x="310" y="865"/>
                  <a:pt x="310" y="865"/>
                  <a:pt x="310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08" y="863"/>
                  <a:pt x="308" y="863"/>
                  <a:pt x="308" y="863"/>
                </a:cubicBezTo>
                <a:cubicBezTo>
                  <a:pt x="309" y="860"/>
                  <a:pt x="309" y="860"/>
                  <a:pt x="309" y="860"/>
                </a:cubicBezTo>
                <a:cubicBezTo>
                  <a:pt x="312" y="863"/>
                  <a:pt x="316" y="853"/>
                  <a:pt x="315" y="863"/>
                </a:cubicBezTo>
                <a:cubicBezTo>
                  <a:pt x="318" y="862"/>
                  <a:pt x="318" y="862"/>
                  <a:pt x="318" y="862"/>
                </a:cubicBezTo>
                <a:cubicBezTo>
                  <a:pt x="318" y="861"/>
                  <a:pt x="320" y="862"/>
                  <a:pt x="319" y="860"/>
                </a:cubicBezTo>
                <a:cubicBezTo>
                  <a:pt x="317" y="860"/>
                  <a:pt x="317" y="860"/>
                  <a:pt x="317" y="860"/>
                </a:cubicBezTo>
                <a:cubicBezTo>
                  <a:pt x="316" y="859"/>
                  <a:pt x="325" y="864"/>
                  <a:pt x="314" y="859"/>
                </a:cubicBezTo>
                <a:cubicBezTo>
                  <a:pt x="316" y="856"/>
                  <a:pt x="297" y="870"/>
                  <a:pt x="321" y="854"/>
                </a:cubicBezTo>
                <a:cubicBezTo>
                  <a:pt x="320" y="854"/>
                  <a:pt x="322" y="854"/>
                  <a:pt x="320" y="855"/>
                </a:cubicBezTo>
                <a:cubicBezTo>
                  <a:pt x="322" y="852"/>
                  <a:pt x="325" y="855"/>
                  <a:pt x="326" y="852"/>
                </a:cubicBezTo>
                <a:cubicBezTo>
                  <a:pt x="327" y="853"/>
                  <a:pt x="330" y="854"/>
                  <a:pt x="331" y="852"/>
                </a:cubicBezTo>
                <a:cubicBezTo>
                  <a:pt x="332" y="851"/>
                  <a:pt x="332" y="851"/>
                  <a:pt x="332" y="851"/>
                </a:cubicBezTo>
                <a:cubicBezTo>
                  <a:pt x="325" y="850"/>
                  <a:pt x="325" y="850"/>
                  <a:pt x="325" y="850"/>
                </a:cubicBezTo>
                <a:cubicBezTo>
                  <a:pt x="319" y="847"/>
                  <a:pt x="319" y="847"/>
                  <a:pt x="319" y="847"/>
                </a:cubicBezTo>
                <a:cubicBezTo>
                  <a:pt x="313" y="847"/>
                  <a:pt x="313" y="847"/>
                  <a:pt x="313" y="847"/>
                </a:cubicBezTo>
                <a:cubicBezTo>
                  <a:pt x="308" y="852"/>
                  <a:pt x="308" y="852"/>
                  <a:pt x="308" y="852"/>
                </a:cubicBezTo>
                <a:cubicBezTo>
                  <a:pt x="310" y="848"/>
                  <a:pt x="310" y="848"/>
                  <a:pt x="310" y="848"/>
                </a:cubicBezTo>
                <a:cubicBezTo>
                  <a:pt x="307" y="848"/>
                  <a:pt x="307" y="848"/>
                  <a:pt x="307" y="848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305" y="852"/>
                  <a:pt x="305" y="852"/>
                  <a:pt x="305" y="852"/>
                </a:cubicBezTo>
                <a:cubicBezTo>
                  <a:pt x="305" y="854"/>
                  <a:pt x="305" y="854"/>
                  <a:pt x="305" y="854"/>
                </a:cubicBezTo>
                <a:cubicBezTo>
                  <a:pt x="305" y="854"/>
                  <a:pt x="304" y="855"/>
                  <a:pt x="303" y="854"/>
                </a:cubicBezTo>
                <a:cubicBezTo>
                  <a:pt x="303" y="851"/>
                  <a:pt x="303" y="851"/>
                  <a:pt x="303" y="851"/>
                </a:cubicBezTo>
                <a:cubicBezTo>
                  <a:pt x="297" y="853"/>
                  <a:pt x="297" y="853"/>
                  <a:pt x="297" y="853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9" y="856"/>
                  <a:pt x="299" y="856"/>
                  <a:pt x="299" y="856"/>
                </a:cubicBezTo>
                <a:cubicBezTo>
                  <a:pt x="297" y="856"/>
                  <a:pt x="297" y="856"/>
                  <a:pt x="297" y="856"/>
                </a:cubicBezTo>
                <a:cubicBezTo>
                  <a:pt x="296" y="854"/>
                  <a:pt x="296" y="854"/>
                  <a:pt x="296" y="854"/>
                </a:cubicBezTo>
                <a:cubicBezTo>
                  <a:pt x="295" y="856"/>
                  <a:pt x="295" y="856"/>
                  <a:pt x="295" y="856"/>
                </a:cubicBezTo>
                <a:cubicBezTo>
                  <a:pt x="294" y="855"/>
                  <a:pt x="294" y="855"/>
                  <a:pt x="294" y="855"/>
                </a:cubicBezTo>
                <a:cubicBezTo>
                  <a:pt x="298" y="856"/>
                  <a:pt x="299" y="854"/>
                  <a:pt x="292" y="860"/>
                </a:cubicBezTo>
                <a:cubicBezTo>
                  <a:pt x="293" y="860"/>
                  <a:pt x="293" y="860"/>
                  <a:pt x="293" y="860"/>
                </a:cubicBezTo>
                <a:cubicBezTo>
                  <a:pt x="292" y="858"/>
                  <a:pt x="292" y="858"/>
                  <a:pt x="292" y="858"/>
                </a:cubicBezTo>
                <a:cubicBezTo>
                  <a:pt x="290" y="861"/>
                  <a:pt x="295" y="853"/>
                  <a:pt x="287" y="859"/>
                </a:cubicBezTo>
                <a:cubicBezTo>
                  <a:pt x="290" y="861"/>
                  <a:pt x="290" y="861"/>
                  <a:pt x="290" y="861"/>
                </a:cubicBezTo>
                <a:cubicBezTo>
                  <a:pt x="291" y="862"/>
                  <a:pt x="291" y="862"/>
                  <a:pt x="291" y="862"/>
                </a:cubicBezTo>
                <a:cubicBezTo>
                  <a:pt x="291" y="863"/>
                  <a:pt x="291" y="863"/>
                  <a:pt x="291" y="863"/>
                </a:cubicBezTo>
                <a:cubicBezTo>
                  <a:pt x="285" y="864"/>
                  <a:pt x="285" y="864"/>
                  <a:pt x="285" y="864"/>
                </a:cubicBezTo>
                <a:cubicBezTo>
                  <a:pt x="285" y="865"/>
                  <a:pt x="290" y="866"/>
                  <a:pt x="287" y="866"/>
                </a:cubicBezTo>
                <a:cubicBezTo>
                  <a:pt x="287" y="867"/>
                  <a:pt x="287" y="867"/>
                  <a:pt x="287" y="867"/>
                </a:cubicBezTo>
                <a:cubicBezTo>
                  <a:pt x="283" y="866"/>
                  <a:pt x="283" y="866"/>
                  <a:pt x="283" y="866"/>
                </a:cubicBezTo>
                <a:cubicBezTo>
                  <a:pt x="282" y="866"/>
                  <a:pt x="282" y="866"/>
                  <a:pt x="282" y="866"/>
                </a:cubicBezTo>
                <a:cubicBezTo>
                  <a:pt x="281" y="870"/>
                  <a:pt x="281" y="870"/>
                  <a:pt x="281" y="870"/>
                </a:cubicBezTo>
                <a:cubicBezTo>
                  <a:pt x="277" y="872"/>
                  <a:pt x="277" y="872"/>
                  <a:pt x="277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5" y="872"/>
                  <a:pt x="275" y="872"/>
                  <a:pt x="275" y="872"/>
                </a:cubicBezTo>
                <a:cubicBezTo>
                  <a:pt x="276" y="870"/>
                  <a:pt x="276" y="870"/>
                  <a:pt x="276" y="870"/>
                </a:cubicBezTo>
                <a:cubicBezTo>
                  <a:pt x="277" y="870"/>
                  <a:pt x="270" y="875"/>
                  <a:pt x="276" y="867"/>
                </a:cubicBezTo>
                <a:cubicBezTo>
                  <a:pt x="272" y="868"/>
                  <a:pt x="272" y="868"/>
                  <a:pt x="272" y="868"/>
                </a:cubicBezTo>
                <a:cubicBezTo>
                  <a:pt x="272" y="868"/>
                  <a:pt x="271" y="871"/>
                  <a:pt x="272" y="867"/>
                </a:cubicBezTo>
                <a:cubicBezTo>
                  <a:pt x="275" y="866"/>
                  <a:pt x="275" y="866"/>
                  <a:pt x="275" y="866"/>
                </a:cubicBezTo>
                <a:cubicBezTo>
                  <a:pt x="277" y="861"/>
                  <a:pt x="277" y="861"/>
                  <a:pt x="277" y="861"/>
                </a:cubicBezTo>
                <a:cubicBezTo>
                  <a:pt x="275" y="860"/>
                  <a:pt x="275" y="860"/>
                  <a:pt x="275" y="860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77" y="858"/>
                  <a:pt x="277" y="858"/>
                  <a:pt x="277" y="858"/>
                </a:cubicBezTo>
                <a:cubicBezTo>
                  <a:pt x="285" y="854"/>
                  <a:pt x="285" y="854"/>
                  <a:pt x="285" y="854"/>
                </a:cubicBezTo>
                <a:cubicBezTo>
                  <a:pt x="286" y="854"/>
                  <a:pt x="286" y="854"/>
                  <a:pt x="286" y="854"/>
                </a:cubicBezTo>
                <a:cubicBezTo>
                  <a:pt x="293" y="853"/>
                  <a:pt x="293" y="853"/>
                  <a:pt x="293" y="853"/>
                </a:cubicBezTo>
                <a:cubicBezTo>
                  <a:pt x="293" y="854"/>
                  <a:pt x="293" y="854"/>
                  <a:pt x="292" y="854"/>
                </a:cubicBezTo>
                <a:cubicBezTo>
                  <a:pt x="293" y="855"/>
                  <a:pt x="293" y="855"/>
                  <a:pt x="293" y="855"/>
                </a:cubicBezTo>
                <a:cubicBezTo>
                  <a:pt x="295" y="853"/>
                  <a:pt x="295" y="853"/>
                  <a:pt x="295" y="853"/>
                </a:cubicBezTo>
                <a:cubicBezTo>
                  <a:pt x="293" y="851"/>
                  <a:pt x="293" y="851"/>
                  <a:pt x="293" y="851"/>
                </a:cubicBezTo>
                <a:cubicBezTo>
                  <a:pt x="295" y="848"/>
                  <a:pt x="293" y="857"/>
                  <a:pt x="295" y="848"/>
                </a:cubicBezTo>
                <a:cubicBezTo>
                  <a:pt x="292" y="847"/>
                  <a:pt x="292" y="847"/>
                  <a:pt x="292" y="847"/>
                </a:cubicBezTo>
                <a:cubicBezTo>
                  <a:pt x="295" y="847"/>
                  <a:pt x="288" y="849"/>
                  <a:pt x="295" y="845"/>
                </a:cubicBezTo>
                <a:cubicBezTo>
                  <a:pt x="296" y="847"/>
                  <a:pt x="296" y="847"/>
                  <a:pt x="296" y="847"/>
                </a:cubicBezTo>
                <a:cubicBezTo>
                  <a:pt x="298" y="841"/>
                  <a:pt x="298" y="841"/>
                  <a:pt x="298" y="841"/>
                </a:cubicBezTo>
                <a:cubicBezTo>
                  <a:pt x="297" y="840"/>
                  <a:pt x="297" y="840"/>
                  <a:pt x="297" y="840"/>
                </a:cubicBezTo>
                <a:cubicBezTo>
                  <a:pt x="297" y="837"/>
                  <a:pt x="297" y="837"/>
                  <a:pt x="297" y="837"/>
                </a:cubicBezTo>
                <a:cubicBezTo>
                  <a:pt x="300" y="840"/>
                  <a:pt x="300" y="840"/>
                  <a:pt x="300" y="840"/>
                </a:cubicBezTo>
                <a:cubicBezTo>
                  <a:pt x="301" y="840"/>
                  <a:pt x="301" y="840"/>
                  <a:pt x="301" y="840"/>
                </a:cubicBezTo>
                <a:cubicBezTo>
                  <a:pt x="302" y="837"/>
                  <a:pt x="302" y="837"/>
                  <a:pt x="302" y="837"/>
                </a:cubicBezTo>
                <a:cubicBezTo>
                  <a:pt x="302" y="838"/>
                  <a:pt x="302" y="838"/>
                  <a:pt x="302" y="838"/>
                </a:cubicBezTo>
                <a:cubicBezTo>
                  <a:pt x="304" y="838"/>
                  <a:pt x="300" y="844"/>
                  <a:pt x="305" y="837"/>
                </a:cubicBezTo>
                <a:cubicBezTo>
                  <a:pt x="301" y="835"/>
                  <a:pt x="301" y="835"/>
                  <a:pt x="301" y="835"/>
                </a:cubicBezTo>
                <a:cubicBezTo>
                  <a:pt x="302" y="836"/>
                  <a:pt x="292" y="839"/>
                  <a:pt x="305" y="837"/>
                </a:cubicBezTo>
                <a:cubicBezTo>
                  <a:pt x="306" y="837"/>
                  <a:pt x="306" y="837"/>
                  <a:pt x="306" y="837"/>
                </a:cubicBezTo>
                <a:cubicBezTo>
                  <a:pt x="308" y="835"/>
                  <a:pt x="308" y="835"/>
                  <a:pt x="308" y="835"/>
                </a:cubicBezTo>
                <a:cubicBezTo>
                  <a:pt x="311" y="835"/>
                  <a:pt x="311" y="835"/>
                  <a:pt x="311" y="835"/>
                </a:cubicBezTo>
                <a:cubicBezTo>
                  <a:pt x="309" y="833"/>
                  <a:pt x="309" y="833"/>
                  <a:pt x="309" y="833"/>
                </a:cubicBezTo>
                <a:cubicBezTo>
                  <a:pt x="308" y="833"/>
                  <a:pt x="308" y="832"/>
                  <a:pt x="307" y="833"/>
                </a:cubicBezTo>
                <a:cubicBezTo>
                  <a:pt x="309" y="832"/>
                  <a:pt x="309" y="832"/>
                  <a:pt x="309" y="832"/>
                </a:cubicBezTo>
                <a:cubicBezTo>
                  <a:pt x="310" y="832"/>
                  <a:pt x="306" y="835"/>
                  <a:pt x="312" y="832"/>
                </a:cubicBezTo>
                <a:cubicBezTo>
                  <a:pt x="313" y="831"/>
                  <a:pt x="313" y="831"/>
                  <a:pt x="313" y="831"/>
                </a:cubicBezTo>
                <a:cubicBezTo>
                  <a:pt x="311" y="830"/>
                  <a:pt x="311" y="830"/>
                  <a:pt x="311" y="830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2" y="822"/>
                  <a:pt x="312" y="822"/>
                  <a:pt x="312" y="822"/>
                </a:cubicBezTo>
                <a:cubicBezTo>
                  <a:pt x="315" y="821"/>
                  <a:pt x="315" y="821"/>
                  <a:pt x="315" y="821"/>
                </a:cubicBezTo>
                <a:cubicBezTo>
                  <a:pt x="316" y="821"/>
                  <a:pt x="310" y="819"/>
                  <a:pt x="318" y="822"/>
                </a:cubicBezTo>
                <a:cubicBezTo>
                  <a:pt x="315" y="825"/>
                  <a:pt x="315" y="825"/>
                  <a:pt x="315" y="825"/>
                </a:cubicBezTo>
                <a:cubicBezTo>
                  <a:pt x="314" y="824"/>
                  <a:pt x="312" y="824"/>
                  <a:pt x="314" y="828"/>
                </a:cubicBezTo>
                <a:cubicBezTo>
                  <a:pt x="314" y="828"/>
                  <a:pt x="314" y="828"/>
                  <a:pt x="314" y="828"/>
                </a:cubicBezTo>
                <a:cubicBezTo>
                  <a:pt x="314" y="828"/>
                  <a:pt x="311" y="827"/>
                  <a:pt x="313" y="829"/>
                </a:cubicBezTo>
                <a:cubicBezTo>
                  <a:pt x="317" y="832"/>
                  <a:pt x="298" y="835"/>
                  <a:pt x="322" y="827"/>
                </a:cubicBezTo>
                <a:cubicBezTo>
                  <a:pt x="324" y="827"/>
                  <a:pt x="324" y="827"/>
                  <a:pt x="324" y="827"/>
                </a:cubicBezTo>
                <a:cubicBezTo>
                  <a:pt x="323" y="828"/>
                  <a:pt x="323" y="828"/>
                  <a:pt x="323" y="828"/>
                </a:cubicBezTo>
                <a:cubicBezTo>
                  <a:pt x="325" y="829"/>
                  <a:pt x="325" y="829"/>
                  <a:pt x="325" y="829"/>
                </a:cubicBezTo>
                <a:cubicBezTo>
                  <a:pt x="324" y="830"/>
                  <a:pt x="324" y="830"/>
                  <a:pt x="324" y="830"/>
                </a:cubicBezTo>
                <a:cubicBezTo>
                  <a:pt x="328" y="833"/>
                  <a:pt x="328" y="833"/>
                  <a:pt x="328" y="833"/>
                </a:cubicBezTo>
                <a:cubicBezTo>
                  <a:pt x="327" y="833"/>
                  <a:pt x="330" y="836"/>
                  <a:pt x="325" y="834"/>
                </a:cubicBezTo>
                <a:cubicBezTo>
                  <a:pt x="329" y="837"/>
                  <a:pt x="317" y="835"/>
                  <a:pt x="329" y="835"/>
                </a:cubicBezTo>
                <a:cubicBezTo>
                  <a:pt x="329" y="832"/>
                  <a:pt x="329" y="832"/>
                  <a:pt x="329" y="832"/>
                </a:cubicBezTo>
                <a:cubicBezTo>
                  <a:pt x="332" y="834"/>
                  <a:pt x="332" y="829"/>
                  <a:pt x="332" y="830"/>
                </a:cubicBezTo>
                <a:cubicBezTo>
                  <a:pt x="341" y="829"/>
                  <a:pt x="341" y="829"/>
                  <a:pt x="341" y="829"/>
                </a:cubicBezTo>
                <a:cubicBezTo>
                  <a:pt x="340" y="829"/>
                  <a:pt x="341" y="828"/>
                  <a:pt x="341" y="827"/>
                </a:cubicBezTo>
                <a:cubicBezTo>
                  <a:pt x="336" y="827"/>
                  <a:pt x="336" y="827"/>
                  <a:pt x="336" y="827"/>
                </a:cubicBezTo>
                <a:cubicBezTo>
                  <a:pt x="328" y="825"/>
                  <a:pt x="328" y="825"/>
                  <a:pt x="328" y="825"/>
                </a:cubicBezTo>
                <a:cubicBezTo>
                  <a:pt x="327" y="826"/>
                  <a:pt x="331" y="826"/>
                  <a:pt x="328" y="822"/>
                </a:cubicBezTo>
                <a:cubicBezTo>
                  <a:pt x="322" y="824"/>
                  <a:pt x="322" y="824"/>
                  <a:pt x="322" y="824"/>
                </a:cubicBezTo>
                <a:cubicBezTo>
                  <a:pt x="319" y="822"/>
                  <a:pt x="319" y="822"/>
                  <a:pt x="319" y="822"/>
                </a:cubicBezTo>
                <a:cubicBezTo>
                  <a:pt x="322" y="822"/>
                  <a:pt x="322" y="822"/>
                  <a:pt x="322" y="822"/>
                </a:cubicBezTo>
                <a:cubicBezTo>
                  <a:pt x="323" y="822"/>
                  <a:pt x="323" y="822"/>
                  <a:pt x="323" y="822"/>
                </a:cubicBezTo>
                <a:cubicBezTo>
                  <a:pt x="322" y="820"/>
                  <a:pt x="322" y="820"/>
                  <a:pt x="322" y="820"/>
                </a:cubicBezTo>
                <a:cubicBezTo>
                  <a:pt x="327" y="822"/>
                  <a:pt x="327" y="822"/>
                  <a:pt x="327" y="822"/>
                </a:cubicBezTo>
                <a:cubicBezTo>
                  <a:pt x="326" y="819"/>
                  <a:pt x="326" y="819"/>
                  <a:pt x="326" y="819"/>
                </a:cubicBezTo>
                <a:cubicBezTo>
                  <a:pt x="319" y="818"/>
                  <a:pt x="319" y="818"/>
                  <a:pt x="319" y="818"/>
                </a:cubicBezTo>
                <a:cubicBezTo>
                  <a:pt x="318" y="817"/>
                  <a:pt x="318" y="817"/>
                  <a:pt x="318" y="817"/>
                </a:cubicBezTo>
                <a:cubicBezTo>
                  <a:pt x="314" y="816"/>
                  <a:pt x="314" y="816"/>
                  <a:pt x="314" y="816"/>
                </a:cubicBezTo>
                <a:cubicBezTo>
                  <a:pt x="311" y="818"/>
                  <a:pt x="311" y="818"/>
                  <a:pt x="311" y="818"/>
                </a:cubicBezTo>
                <a:cubicBezTo>
                  <a:pt x="309" y="816"/>
                  <a:pt x="309" y="816"/>
                  <a:pt x="309" y="816"/>
                </a:cubicBezTo>
                <a:cubicBezTo>
                  <a:pt x="304" y="817"/>
                  <a:pt x="304" y="817"/>
                  <a:pt x="304" y="817"/>
                </a:cubicBezTo>
                <a:cubicBezTo>
                  <a:pt x="307" y="819"/>
                  <a:pt x="307" y="819"/>
                  <a:pt x="307" y="819"/>
                </a:cubicBezTo>
                <a:cubicBezTo>
                  <a:pt x="310" y="817"/>
                  <a:pt x="310" y="817"/>
                  <a:pt x="310" y="817"/>
                </a:cubicBezTo>
                <a:cubicBezTo>
                  <a:pt x="310" y="817"/>
                  <a:pt x="314" y="814"/>
                  <a:pt x="310" y="820"/>
                </a:cubicBezTo>
                <a:cubicBezTo>
                  <a:pt x="307" y="820"/>
                  <a:pt x="307" y="820"/>
                  <a:pt x="307" y="820"/>
                </a:cubicBezTo>
                <a:cubicBezTo>
                  <a:pt x="306" y="819"/>
                  <a:pt x="307" y="819"/>
                  <a:pt x="307" y="819"/>
                </a:cubicBezTo>
                <a:cubicBezTo>
                  <a:pt x="304" y="819"/>
                  <a:pt x="304" y="819"/>
                  <a:pt x="304" y="819"/>
                </a:cubicBezTo>
                <a:cubicBezTo>
                  <a:pt x="302" y="817"/>
                  <a:pt x="302" y="817"/>
                  <a:pt x="302" y="817"/>
                </a:cubicBezTo>
                <a:cubicBezTo>
                  <a:pt x="296" y="818"/>
                  <a:pt x="296" y="818"/>
                  <a:pt x="296" y="818"/>
                </a:cubicBezTo>
                <a:cubicBezTo>
                  <a:pt x="293" y="822"/>
                  <a:pt x="293" y="822"/>
                  <a:pt x="293" y="822"/>
                </a:cubicBezTo>
                <a:cubicBezTo>
                  <a:pt x="291" y="820"/>
                  <a:pt x="291" y="820"/>
                  <a:pt x="291" y="820"/>
                </a:cubicBezTo>
                <a:cubicBezTo>
                  <a:pt x="293" y="819"/>
                  <a:pt x="293" y="819"/>
                  <a:pt x="293" y="819"/>
                </a:cubicBezTo>
                <a:cubicBezTo>
                  <a:pt x="285" y="818"/>
                  <a:pt x="285" y="818"/>
                  <a:pt x="285" y="818"/>
                </a:cubicBezTo>
                <a:cubicBezTo>
                  <a:pt x="284" y="818"/>
                  <a:pt x="293" y="815"/>
                  <a:pt x="282" y="820"/>
                </a:cubicBezTo>
                <a:cubicBezTo>
                  <a:pt x="286" y="820"/>
                  <a:pt x="281" y="818"/>
                  <a:pt x="285" y="816"/>
                </a:cubicBezTo>
                <a:cubicBezTo>
                  <a:pt x="286" y="818"/>
                  <a:pt x="286" y="818"/>
                  <a:pt x="286" y="818"/>
                </a:cubicBezTo>
                <a:cubicBezTo>
                  <a:pt x="289" y="819"/>
                  <a:pt x="291" y="812"/>
                  <a:pt x="292" y="818"/>
                </a:cubicBezTo>
                <a:cubicBezTo>
                  <a:pt x="293" y="817"/>
                  <a:pt x="298" y="821"/>
                  <a:pt x="292" y="815"/>
                </a:cubicBezTo>
                <a:cubicBezTo>
                  <a:pt x="291" y="812"/>
                  <a:pt x="291" y="816"/>
                  <a:pt x="296" y="813"/>
                </a:cubicBezTo>
                <a:cubicBezTo>
                  <a:pt x="295" y="812"/>
                  <a:pt x="299" y="810"/>
                  <a:pt x="293" y="811"/>
                </a:cubicBezTo>
                <a:cubicBezTo>
                  <a:pt x="292" y="812"/>
                  <a:pt x="292" y="812"/>
                  <a:pt x="292" y="812"/>
                </a:cubicBezTo>
                <a:cubicBezTo>
                  <a:pt x="291" y="811"/>
                  <a:pt x="291" y="811"/>
                  <a:pt x="291" y="811"/>
                </a:cubicBezTo>
                <a:cubicBezTo>
                  <a:pt x="288" y="814"/>
                  <a:pt x="288" y="814"/>
                  <a:pt x="288" y="814"/>
                </a:cubicBezTo>
                <a:cubicBezTo>
                  <a:pt x="289" y="812"/>
                  <a:pt x="289" y="812"/>
                  <a:pt x="289" y="812"/>
                </a:cubicBezTo>
                <a:cubicBezTo>
                  <a:pt x="288" y="812"/>
                  <a:pt x="297" y="808"/>
                  <a:pt x="286" y="811"/>
                </a:cubicBezTo>
                <a:cubicBezTo>
                  <a:pt x="292" y="810"/>
                  <a:pt x="292" y="810"/>
                  <a:pt x="292" y="810"/>
                </a:cubicBezTo>
                <a:cubicBezTo>
                  <a:pt x="290" y="808"/>
                  <a:pt x="290" y="808"/>
                  <a:pt x="290" y="808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6" y="809"/>
                  <a:pt x="286" y="809"/>
                  <a:pt x="286" y="809"/>
                </a:cubicBezTo>
                <a:cubicBezTo>
                  <a:pt x="282" y="804"/>
                  <a:pt x="294" y="809"/>
                  <a:pt x="286" y="802"/>
                </a:cubicBezTo>
                <a:cubicBezTo>
                  <a:pt x="289" y="802"/>
                  <a:pt x="289" y="802"/>
                  <a:pt x="289" y="802"/>
                </a:cubicBezTo>
                <a:cubicBezTo>
                  <a:pt x="290" y="800"/>
                  <a:pt x="290" y="800"/>
                  <a:pt x="290" y="800"/>
                </a:cubicBezTo>
                <a:cubicBezTo>
                  <a:pt x="294" y="800"/>
                  <a:pt x="294" y="800"/>
                  <a:pt x="294" y="800"/>
                </a:cubicBezTo>
                <a:cubicBezTo>
                  <a:pt x="294" y="799"/>
                  <a:pt x="294" y="799"/>
                  <a:pt x="294" y="799"/>
                </a:cubicBezTo>
                <a:cubicBezTo>
                  <a:pt x="299" y="798"/>
                  <a:pt x="299" y="798"/>
                  <a:pt x="299" y="798"/>
                </a:cubicBezTo>
                <a:cubicBezTo>
                  <a:pt x="297" y="797"/>
                  <a:pt x="297" y="797"/>
                  <a:pt x="297" y="797"/>
                </a:cubicBezTo>
                <a:cubicBezTo>
                  <a:pt x="299" y="797"/>
                  <a:pt x="299" y="796"/>
                  <a:pt x="300" y="795"/>
                </a:cubicBezTo>
                <a:cubicBezTo>
                  <a:pt x="295" y="793"/>
                  <a:pt x="295" y="793"/>
                  <a:pt x="295" y="793"/>
                </a:cubicBezTo>
                <a:cubicBezTo>
                  <a:pt x="291" y="794"/>
                  <a:pt x="310" y="803"/>
                  <a:pt x="287" y="793"/>
                </a:cubicBezTo>
                <a:cubicBezTo>
                  <a:pt x="284" y="790"/>
                  <a:pt x="284" y="790"/>
                  <a:pt x="284" y="790"/>
                </a:cubicBezTo>
                <a:cubicBezTo>
                  <a:pt x="283" y="791"/>
                  <a:pt x="283" y="791"/>
                  <a:pt x="283" y="791"/>
                </a:cubicBezTo>
                <a:cubicBezTo>
                  <a:pt x="287" y="787"/>
                  <a:pt x="287" y="787"/>
                  <a:pt x="287" y="787"/>
                </a:cubicBezTo>
                <a:cubicBezTo>
                  <a:pt x="291" y="788"/>
                  <a:pt x="291" y="788"/>
                  <a:pt x="291" y="788"/>
                </a:cubicBezTo>
                <a:cubicBezTo>
                  <a:pt x="292" y="787"/>
                  <a:pt x="292" y="787"/>
                  <a:pt x="292" y="787"/>
                </a:cubicBezTo>
                <a:cubicBezTo>
                  <a:pt x="291" y="786"/>
                  <a:pt x="291" y="786"/>
                  <a:pt x="291" y="786"/>
                </a:cubicBezTo>
                <a:cubicBezTo>
                  <a:pt x="295" y="784"/>
                  <a:pt x="295" y="784"/>
                  <a:pt x="295" y="784"/>
                </a:cubicBezTo>
                <a:cubicBezTo>
                  <a:pt x="292" y="783"/>
                  <a:pt x="292" y="783"/>
                  <a:pt x="292" y="783"/>
                </a:cubicBezTo>
                <a:cubicBezTo>
                  <a:pt x="294" y="781"/>
                  <a:pt x="294" y="781"/>
                  <a:pt x="294" y="781"/>
                </a:cubicBezTo>
                <a:cubicBezTo>
                  <a:pt x="294" y="778"/>
                  <a:pt x="294" y="778"/>
                  <a:pt x="294" y="778"/>
                </a:cubicBezTo>
                <a:cubicBezTo>
                  <a:pt x="290" y="776"/>
                  <a:pt x="290" y="776"/>
                  <a:pt x="290" y="776"/>
                </a:cubicBezTo>
                <a:cubicBezTo>
                  <a:pt x="292" y="774"/>
                  <a:pt x="292" y="774"/>
                  <a:pt x="292" y="774"/>
                </a:cubicBezTo>
                <a:cubicBezTo>
                  <a:pt x="286" y="770"/>
                  <a:pt x="286" y="770"/>
                  <a:pt x="286" y="770"/>
                </a:cubicBezTo>
                <a:cubicBezTo>
                  <a:pt x="286" y="765"/>
                  <a:pt x="286" y="765"/>
                  <a:pt x="286" y="765"/>
                </a:cubicBezTo>
                <a:cubicBezTo>
                  <a:pt x="289" y="764"/>
                  <a:pt x="289" y="764"/>
                  <a:pt x="289" y="764"/>
                </a:cubicBezTo>
                <a:cubicBezTo>
                  <a:pt x="289" y="760"/>
                  <a:pt x="289" y="760"/>
                  <a:pt x="289" y="760"/>
                </a:cubicBezTo>
                <a:cubicBezTo>
                  <a:pt x="289" y="760"/>
                  <a:pt x="286" y="761"/>
                  <a:pt x="290" y="760"/>
                </a:cubicBezTo>
                <a:cubicBezTo>
                  <a:pt x="286" y="758"/>
                  <a:pt x="286" y="758"/>
                  <a:pt x="286" y="758"/>
                </a:cubicBezTo>
                <a:cubicBezTo>
                  <a:pt x="288" y="757"/>
                  <a:pt x="288" y="757"/>
                  <a:pt x="288" y="757"/>
                </a:cubicBezTo>
                <a:cubicBezTo>
                  <a:pt x="295" y="758"/>
                  <a:pt x="295" y="758"/>
                  <a:pt x="295" y="758"/>
                </a:cubicBezTo>
                <a:cubicBezTo>
                  <a:pt x="296" y="758"/>
                  <a:pt x="296" y="758"/>
                  <a:pt x="296" y="758"/>
                </a:cubicBezTo>
                <a:cubicBezTo>
                  <a:pt x="296" y="756"/>
                  <a:pt x="296" y="756"/>
                  <a:pt x="296" y="756"/>
                </a:cubicBezTo>
                <a:cubicBezTo>
                  <a:pt x="297" y="755"/>
                  <a:pt x="297" y="755"/>
                  <a:pt x="297" y="755"/>
                </a:cubicBezTo>
                <a:cubicBezTo>
                  <a:pt x="293" y="752"/>
                  <a:pt x="293" y="752"/>
                  <a:pt x="293" y="752"/>
                </a:cubicBezTo>
                <a:cubicBezTo>
                  <a:pt x="292" y="752"/>
                  <a:pt x="292" y="752"/>
                  <a:pt x="292" y="752"/>
                </a:cubicBezTo>
                <a:cubicBezTo>
                  <a:pt x="298" y="750"/>
                  <a:pt x="298" y="750"/>
                  <a:pt x="298" y="750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0"/>
                  <a:pt x="296" y="753"/>
                  <a:pt x="297" y="751"/>
                </a:cubicBezTo>
                <a:cubicBezTo>
                  <a:pt x="301" y="752"/>
                  <a:pt x="301" y="752"/>
                  <a:pt x="301" y="752"/>
                </a:cubicBezTo>
                <a:cubicBezTo>
                  <a:pt x="305" y="751"/>
                  <a:pt x="305" y="751"/>
                  <a:pt x="305" y="751"/>
                </a:cubicBezTo>
                <a:cubicBezTo>
                  <a:pt x="305" y="747"/>
                  <a:pt x="305" y="747"/>
                  <a:pt x="305" y="747"/>
                </a:cubicBezTo>
                <a:cubicBezTo>
                  <a:pt x="310" y="747"/>
                  <a:pt x="310" y="747"/>
                  <a:pt x="310" y="747"/>
                </a:cubicBezTo>
                <a:cubicBezTo>
                  <a:pt x="310" y="746"/>
                  <a:pt x="310" y="746"/>
                  <a:pt x="310" y="746"/>
                </a:cubicBezTo>
                <a:cubicBezTo>
                  <a:pt x="315" y="745"/>
                  <a:pt x="315" y="745"/>
                  <a:pt x="315" y="745"/>
                </a:cubicBezTo>
                <a:cubicBezTo>
                  <a:pt x="318" y="745"/>
                  <a:pt x="318" y="745"/>
                  <a:pt x="318" y="745"/>
                </a:cubicBezTo>
                <a:cubicBezTo>
                  <a:pt x="321" y="741"/>
                  <a:pt x="321" y="741"/>
                  <a:pt x="321" y="741"/>
                </a:cubicBezTo>
                <a:cubicBezTo>
                  <a:pt x="319" y="738"/>
                  <a:pt x="319" y="738"/>
                  <a:pt x="319" y="738"/>
                </a:cubicBezTo>
                <a:cubicBezTo>
                  <a:pt x="317" y="737"/>
                  <a:pt x="319" y="743"/>
                  <a:pt x="315" y="738"/>
                </a:cubicBezTo>
                <a:cubicBezTo>
                  <a:pt x="313" y="740"/>
                  <a:pt x="313" y="740"/>
                  <a:pt x="313" y="740"/>
                </a:cubicBezTo>
                <a:cubicBezTo>
                  <a:pt x="312" y="736"/>
                  <a:pt x="312" y="736"/>
                  <a:pt x="312" y="736"/>
                </a:cubicBezTo>
                <a:cubicBezTo>
                  <a:pt x="309" y="736"/>
                  <a:pt x="309" y="736"/>
                  <a:pt x="309" y="736"/>
                </a:cubicBezTo>
                <a:cubicBezTo>
                  <a:pt x="309" y="737"/>
                  <a:pt x="304" y="738"/>
                  <a:pt x="309" y="739"/>
                </a:cubicBezTo>
                <a:cubicBezTo>
                  <a:pt x="303" y="742"/>
                  <a:pt x="303" y="742"/>
                  <a:pt x="303" y="742"/>
                </a:cubicBezTo>
                <a:cubicBezTo>
                  <a:pt x="300" y="742"/>
                  <a:pt x="300" y="742"/>
                  <a:pt x="300" y="742"/>
                </a:cubicBezTo>
                <a:cubicBezTo>
                  <a:pt x="299" y="739"/>
                  <a:pt x="299" y="739"/>
                  <a:pt x="299" y="739"/>
                </a:cubicBezTo>
                <a:cubicBezTo>
                  <a:pt x="296" y="738"/>
                  <a:pt x="296" y="738"/>
                  <a:pt x="296" y="738"/>
                </a:cubicBezTo>
                <a:cubicBezTo>
                  <a:pt x="300" y="736"/>
                  <a:pt x="300" y="736"/>
                  <a:pt x="300" y="736"/>
                </a:cubicBezTo>
                <a:cubicBezTo>
                  <a:pt x="304" y="739"/>
                  <a:pt x="304" y="739"/>
                  <a:pt x="304" y="739"/>
                </a:cubicBezTo>
                <a:cubicBezTo>
                  <a:pt x="306" y="736"/>
                  <a:pt x="306" y="736"/>
                  <a:pt x="306" y="736"/>
                </a:cubicBezTo>
                <a:cubicBezTo>
                  <a:pt x="305" y="735"/>
                  <a:pt x="305" y="735"/>
                  <a:pt x="305" y="735"/>
                </a:cubicBezTo>
                <a:cubicBezTo>
                  <a:pt x="302" y="736"/>
                  <a:pt x="302" y="736"/>
                  <a:pt x="302" y="736"/>
                </a:cubicBezTo>
                <a:cubicBezTo>
                  <a:pt x="301" y="733"/>
                  <a:pt x="301" y="733"/>
                  <a:pt x="301" y="733"/>
                </a:cubicBezTo>
                <a:cubicBezTo>
                  <a:pt x="301" y="732"/>
                  <a:pt x="301" y="732"/>
                  <a:pt x="301" y="732"/>
                </a:cubicBezTo>
                <a:cubicBezTo>
                  <a:pt x="303" y="731"/>
                  <a:pt x="303" y="731"/>
                  <a:pt x="303" y="731"/>
                </a:cubicBezTo>
                <a:cubicBezTo>
                  <a:pt x="304" y="732"/>
                  <a:pt x="304" y="732"/>
                  <a:pt x="304" y="732"/>
                </a:cubicBezTo>
                <a:cubicBezTo>
                  <a:pt x="307" y="731"/>
                  <a:pt x="307" y="731"/>
                  <a:pt x="307" y="731"/>
                </a:cubicBezTo>
                <a:cubicBezTo>
                  <a:pt x="305" y="729"/>
                  <a:pt x="305" y="729"/>
                  <a:pt x="305" y="729"/>
                </a:cubicBezTo>
                <a:cubicBezTo>
                  <a:pt x="307" y="728"/>
                  <a:pt x="307" y="728"/>
                  <a:pt x="307" y="728"/>
                </a:cubicBezTo>
                <a:cubicBezTo>
                  <a:pt x="305" y="727"/>
                  <a:pt x="305" y="727"/>
                  <a:pt x="305" y="727"/>
                </a:cubicBezTo>
                <a:cubicBezTo>
                  <a:pt x="289" y="736"/>
                  <a:pt x="289" y="736"/>
                  <a:pt x="289" y="736"/>
                </a:cubicBezTo>
                <a:cubicBezTo>
                  <a:pt x="291" y="738"/>
                  <a:pt x="291" y="738"/>
                  <a:pt x="291" y="738"/>
                </a:cubicBezTo>
                <a:cubicBezTo>
                  <a:pt x="289" y="739"/>
                  <a:pt x="289" y="739"/>
                  <a:pt x="289" y="739"/>
                </a:cubicBezTo>
                <a:cubicBezTo>
                  <a:pt x="286" y="736"/>
                  <a:pt x="286" y="736"/>
                  <a:pt x="286" y="736"/>
                </a:cubicBezTo>
                <a:cubicBezTo>
                  <a:pt x="286" y="736"/>
                  <a:pt x="291" y="733"/>
                  <a:pt x="285" y="738"/>
                </a:cubicBezTo>
                <a:cubicBezTo>
                  <a:pt x="285" y="740"/>
                  <a:pt x="285" y="740"/>
                  <a:pt x="285" y="740"/>
                </a:cubicBezTo>
                <a:cubicBezTo>
                  <a:pt x="278" y="743"/>
                  <a:pt x="278" y="743"/>
                  <a:pt x="278" y="743"/>
                </a:cubicBezTo>
                <a:cubicBezTo>
                  <a:pt x="276" y="741"/>
                  <a:pt x="276" y="741"/>
                  <a:pt x="276" y="741"/>
                </a:cubicBezTo>
                <a:cubicBezTo>
                  <a:pt x="272" y="740"/>
                  <a:pt x="272" y="740"/>
                  <a:pt x="272" y="740"/>
                </a:cubicBezTo>
                <a:cubicBezTo>
                  <a:pt x="272" y="738"/>
                  <a:pt x="272" y="738"/>
                  <a:pt x="272" y="738"/>
                </a:cubicBezTo>
                <a:cubicBezTo>
                  <a:pt x="267" y="738"/>
                  <a:pt x="267" y="738"/>
                  <a:pt x="267" y="738"/>
                </a:cubicBezTo>
                <a:cubicBezTo>
                  <a:pt x="269" y="734"/>
                  <a:pt x="269" y="734"/>
                  <a:pt x="269" y="734"/>
                </a:cubicBezTo>
                <a:cubicBezTo>
                  <a:pt x="261" y="734"/>
                  <a:pt x="261" y="734"/>
                  <a:pt x="261" y="734"/>
                </a:cubicBezTo>
                <a:cubicBezTo>
                  <a:pt x="260" y="734"/>
                  <a:pt x="260" y="735"/>
                  <a:pt x="260" y="736"/>
                </a:cubicBezTo>
                <a:cubicBezTo>
                  <a:pt x="262" y="736"/>
                  <a:pt x="262" y="736"/>
                  <a:pt x="262" y="736"/>
                </a:cubicBezTo>
                <a:cubicBezTo>
                  <a:pt x="261" y="736"/>
                  <a:pt x="259" y="736"/>
                  <a:pt x="259" y="739"/>
                </a:cubicBezTo>
                <a:cubicBezTo>
                  <a:pt x="264" y="743"/>
                  <a:pt x="264" y="743"/>
                  <a:pt x="264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8" y="743"/>
                  <a:pt x="258" y="743"/>
                  <a:pt x="258" y="743"/>
                </a:cubicBezTo>
                <a:cubicBezTo>
                  <a:pt x="255" y="743"/>
                  <a:pt x="255" y="743"/>
                  <a:pt x="255" y="743"/>
                </a:cubicBezTo>
                <a:cubicBezTo>
                  <a:pt x="258" y="742"/>
                  <a:pt x="258" y="742"/>
                  <a:pt x="258" y="742"/>
                </a:cubicBezTo>
                <a:cubicBezTo>
                  <a:pt x="259" y="741"/>
                  <a:pt x="259" y="741"/>
                  <a:pt x="259" y="741"/>
                </a:cubicBezTo>
                <a:cubicBezTo>
                  <a:pt x="256" y="738"/>
                  <a:pt x="256" y="738"/>
                  <a:pt x="256" y="738"/>
                </a:cubicBezTo>
                <a:cubicBezTo>
                  <a:pt x="255" y="739"/>
                  <a:pt x="251" y="741"/>
                  <a:pt x="253" y="742"/>
                </a:cubicBezTo>
                <a:cubicBezTo>
                  <a:pt x="248" y="743"/>
                  <a:pt x="248" y="743"/>
                  <a:pt x="248" y="743"/>
                </a:cubicBezTo>
                <a:cubicBezTo>
                  <a:pt x="246" y="745"/>
                  <a:pt x="246" y="745"/>
                  <a:pt x="246" y="745"/>
                </a:cubicBezTo>
                <a:cubicBezTo>
                  <a:pt x="245" y="746"/>
                  <a:pt x="245" y="746"/>
                  <a:pt x="245" y="746"/>
                </a:cubicBezTo>
                <a:cubicBezTo>
                  <a:pt x="240" y="743"/>
                  <a:pt x="240" y="743"/>
                  <a:pt x="240" y="743"/>
                </a:cubicBezTo>
                <a:cubicBezTo>
                  <a:pt x="240" y="742"/>
                  <a:pt x="240" y="742"/>
                  <a:pt x="240" y="742"/>
                </a:cubicBezTo>
                <a:cubicBezTo>
                  <a:pt x="236" y="746"/>
                  <a:pt x="236" y="746"/>
                  <a:pt x="236" y="746"/>
                </a:cubicBezTo>
                <a:cubicBezTo>
                  <a:pt x="239" y="748"/>
                  <a:pt x="239" y="748"/>
                  <a:pt x="239" y="748"/>
                </a:cubicBezTo>
                <a:cubicBezTo>
                  <a:pt x="237" y="750"/>
                  <a:pt x="237" y="750"/>
                  <a:pt x="237" y="750"/>
                </a:cubicBezTo>
                <a:cubicBezTo>
                  <a:pt x="239" y="751"/>
                  <a:pt x="239" y="751"/>
                  <a:pt x="239" y="751"/>
                </a:cubicBezTo>
                <a:cubicBezTo>
                  <a:pt x="234" y="751"/>
                  <a:pt x="234" y="751"/>
                  <a:pt x="234" y="751"/>
                </a:cubicBezTo>
                <a:cubicBezTo>
                  <a:pt x="234" y="750"/>
                  <a:pt x="234" y="750"/>
                  <a:pt x="234" y="750"/>
                </a:cubicBezTo>
                <a:cubicBezTo>
                  <a:pt x="231" y="748"/>
                  <a:pt x="231" y="748"/>
                  <a:pt x="231" y="748"/>
                </a:cubicBezTo>
                <a:cubicBezTo>
                  <a:pt x="230" y="748"/>
                  <a:pt x="230" y="748"/>
                  <a:pt x="230" y="748"/>
                </a:cubicBezTo>
                <a:cubicBezTo>
                  <a:pt x="237" y="744"/>
                  <a:pt x="237" y="744"/>
                  <a:pt x="237" y="744"/>
                </a:cubicBezTo>
                <a:cubicBezTo>
                  <a:pt x="236" y="744"/>
                  <a:pt x="236" y="744"/>
                  <a:pt x="236" y="744"/>
                </a:cubicBezTo>
                <a:cubicBezTo>
                  <a:pt x="239" y="741"/>
                  <a:pt x="239" y="741"/>
                  <a:pt x="239" y="741"/>
                </a:cubicBezTo>
                <a:cubicBezTo>
                  <a:pt x="242" y="741"/>
                  <a:pt x="242" y="741"/>
                  <a:pt x="242" y="741"/>
                </a:cubicBezTo>
                <a:cubicBezTo>
                  <a:pt x="243" y="738"/>
                  <a:pt x="243" y="738"/>
                  <a:pt x="243" y="738"/>
                </a:cubicBezTo>
                <a:cubicBezTo>
                  <a:pt x="245" y="739"/>
                  <a:pt x="245" y="739"/>
                  <a:pt x="245" y="739"/>
                </a:cubicBezTo>
                <a:cubicBezTo>
                  <a:pt x="246" y="741"/>
                  <a:pt x="239" y="739"/>
                  <a:pt x="246" y="742"/>
                </a:cubicBezTo>
                <a:cubicBezTo>
                  <a:pt x="250" y="741"/>
                  <a:pt x="250" y="741"/>
                  <a:pt x="250" y="741"/>
                </a:cubicBezTo>
                <a:cubicBezTo>
                  <a:pt x="255" y="737"/>
                  <a:pt x="255" y="737"/>
                  <a:pt x="255" y="737"/>
                </a:cubicBezTo>
                <a:cubicBezTo>
                  <a:pt x="258" y="733"/>
                  <a:pt x="258" y="733"/>
                  <a:pt x="258" y="733"/>
                </a:cubicBezTo>
                <a:cubicBezTo>
                  <a:pt x="257" y="732"/>
                  <a:pt x="257" y="732"/>
                  <a:pt x="257" y="732"/>
                </a:cubicBezTo>
                <a:cubicBezTo>
                  <a:pt x="258" y="731"/>
                  <a:pt x="258" y="731"/>
                  <a:pt x="258" y="731"/>
                </a:cubicBezTo>
                <a:cubicBezTo>
                  <a:pt x="258" y="730"/>
                  <a:pt x="258" y="730"/>
                  <a:pt x="258" y="730"/>
                </a:cubicBezTo>
                <a:cubicBezTo>
                  <a:pt x="260" y="732"/>
                  <a:pt x="260" y="732"/>
                  <a:pt x="260" y="732"/>
                </a:cubicBezTo>
                <a:cubicBezTo>
                  <a:pt x="263" y="730"/>
                  <a:pt x="263" y="730"/>
                  <a:pt x="263" y="730"/>
                </a:cubicBezTo>
                <a:cubicBezTo>
                  <a:pt x="258" y="729"/>
                  <a:pt x="258" y="729"/>
                  <a:pt x="258" y="729"/>
                </a:cubicBezTo>
                <a:cubicBezTo>
                  <a:pt x="246" y="734"/>
                  <a:pt x="246" y="734"/>
                  <a:pt x="246" y="734"/>
                </a:cubicBezTo>
                <a:cubicBezTo>
                  <a:pt x="224" y="748"/>
                  <a:pt x="224" y="748"/>
                  <a:pt x="224" y="748"/>
                </a:cubicBezTo>
                <a:cubicBezTo>
                  <a:pt x="223" y="750"/>
                  <a:pt x="223" y="750"/>
                  <a:pt x="223" y="750"/>
                </a:cubicBezTo>
                <a:cubicBezTo>
                  <a:pt x="227" y="750"/>
                  <a:pt x="227" y="750"/>
                  <a:pt x="227" y="750"/>
                </a:cubicBezTo>
                <a:cubicBezTo>
                  <a:pt x="231" y="751"/>
                  <a:pt x="231" y="751"/>
                  <a:pt x="231" y="751"/>
                </a:cubicBezTo>
                <a:cubicBezTo>
                  <a:pt x="232" y="752"/>
                  <a:pt x="232" y="752"/>
                  <a:pt x="232" y="752"/>
                </a:cubicBezTo>
                <a:cubicBezTo>
                  <a:pt x="220" y="759"/>
                  <a:pt x="220" y="759"/>
                  <a:pt x="220" y="759"/>
                </a:cubicBezTo>
                <a:cubicBezTo>
                  <a:pt x="214" y="762"/>
                  <a:pt x="214" y="762"/>
                  <a:pt x="214" y="762"/>
                </a:cubicBezTo>
                <a:cubicBezTo>
                  <a:pt x="210" y="766"/>
                  <a:pt x="210" y="766"/>
                  <a:pt x="210" y="766"/>
                </a:cubicBezTo>
                <a:cubicBezTo>
                  <a:pt x="207" y="764"/>
                  <a:pt x="207" y="764"/>
                  <a:pt x="207" y="764"/>
                </a:cubicBezTo>
                <a:cubicBezTo>
                  <a:pt x="190" y="776"/>
                  <a:pt x="190" y="776"/>
                  <a:pt x="190" y="776"/>
                </a:cubicBezTo>
                <a:cubicBezTo>
                  <a:pt x="190" y="778"/>
                  <a:pt x="190" y="778"/>
                  <a:pt x="190" y="778"/>
                </a:cubicBezTo>
                <a:cubicBezTo>
                  <a:pt x="186" y="779"/>
                  <a:pt x="186" y="779"/>
                  <a:pt x="186" y="779"/>
                </a:cubicBezTo>
                <a:cubicBezTo>
                  <a:pt x="185" y="780"/>
                  <a:pt x="185" y="780"/>
                  <a:pt x="185" y="780"/>
                </a:cubicBezTo>
                <a:cubicBezTo>
                  <a:pt x="180" y="783"/>
                  <a:pt x="180" y="783"/>
                  <a:pt x="180" y="783"/>
                </a:cubicBezTo>
                <a:cubicBezTo>
                  <a:pt x="179" y="785"/>
                  <a:pt x="189" y="777"/>
                  <a:pt x="176" y="786"/>
                </a:cubicBezTo>
                <a:cubicBezTo>
                  <a:pt x="181" y="779"/>
                  <a:pt x="181" y="779"/>
                  <a:pt x="181" y="779"/>
                </a:cubicBezTo>
                <a:cubicBezTo>
                  <a:pt x="185" y="778"/>
                  <a:pt x="185" y="778"/>
                  <a:pt x="185" y="778"/>
                </a:cubicBezTo>
                <a:cubicBezTo>
                  <a:pt x="182" y="775"/>
                  <a:pt x="182" y="775"/>
                  <a:pt x="182" y="775"/>
                </a:cubicBezTo>
                <a:cubicBezTo>
                  <a:pt x="179" y="779"/>
                  <a:pt x="179" y="779"/>
                  <a:pt x="179" y="779"/>
                </a:cubicBezTo>
                <a:cubicBezTo>
                  <a:pt x="175" y="779"/>
                  <a:pt x="175" y="779"/>
                  <a:pt x="175" y="779"/>
                </a:cubicBezTo>
                <a:cubicBezTo>
                  <a:pt x="177" y="778"/>
                  <a:pt x="177" y="775"/>
                  <a:pt x="176" y="774"/>
                </a:cubicBezTo>
                <a:cubicBezTo>
                  <a:pt x="172" y="774"/>
                  <a:pt x="172" y="774"/>
                  <a:pt x="172" y="774"/>
                </a:cubicBezTo>
                <a:cubicBezTo>
                  <a:pt x="170" y="779"/>
                  <a:pt x="170" y="779"/>
                  <a:pt x="170" y="779"/>
                </a:cubicBezTo>
                <a:cubicBezTo>
                  <a:pt x="172" y="778"/>
                  <a:pt x="169" y="783"/>
                  <a:pt x="174" y="780"/>
                </a:cubicBezTo>
                <a:cubicBezTo>
                  <a:pt x="172" y="783"/>
                  <a:pt x="172" y="783"/>
                  <a:pt x="172" y="783"/>
                </a:cubicBezTo>
                <a:cubicBezTo>
                  <a:pt x="167" y="784"/>
                  <a:pt x="167" y="784"/>
                  <a:pt x="167" y="784"/>
                </a:cubicBezTo>
                <a:cubicBezTo>
                  <a:pt x="165" y="782"/>
                  <a:pt x="165" y="782"/>
                  <a:pt x="165" y="782"/>
                </a:cubicBezTo>
                <a:cubicBezTo>
                  <a:pt x="161" y="776"/>
                  <a:pt x="161" y="776"/>
                  <a:pt x="161" y="776"/>
                </a:cubicBezTo>
                <a:cubicBezTo>
                  <a:pt x="160" y="776"/>
                  <a:pt x="160" y="776"/>
                  <a:pt x="160" y="776"/>
                </a:cubicBezTo>
                <a:cubicBezTo>
                  <a:pt x="161" y="773"/>
                  <a:pt x="169" y="774"/>
                  <a:pt x="170" y="768"/>
                </a:cubicBezTo>
                <a:cubicBezTo>
                  <a:pt x="173" y="768"/>
                  <a:pt x="173" y="768"/>
                  <a:pt x="173" y="768"/>
                </a:cubicBezTo>
                <a:cubicBezTo>
                  <a:pt x="178" y="761"/>
                  <a:pt x="178" y="761"/>
                  <a:pt x="178" y="761"/>
                </a:cubicBezTo>
                <a:cubicBezTo>
                  <a:pt x="176" y="760"/>
                  <a:pt x="176" y="760"/>
                  <a:pt x="176" y="760"/>
                </a:cubicBezTo>
                <a:cubicBezTo>
                  <a:pt x="179" y="756"/>
                  <a:pt x="179" y="756"/>
                  <a:pt x="179" y="756"/>
                </a:cubicBezTo>
                <a:cubicBezTo>
                  <a:pt x="170" y="754"/>
                  <a:pt x="170" y="754"/>
                  <a:pt x="170" y="754"/>
                </a:cubicBezTo>
                <a:cubicBezTo>
                  <a:pt x="169" y="752"/>
                  <a:pt x="169" y="752"/>
                  <a:pt x="169" y="752"/>
                </a:cubicBezTo>
                <a:cubicBezTo>
                  <a:pt x="166" y="754"/>
                  <a:pt x="166" y="754"/>
                  <a:pt x="166" y="754"/>
                </a:cubicBezTo>
                <a:cubicBezTo>
                  <a:pt x="167" y="755"/>
                  <a:pt x="167" y="755"/>
                  <a:pt x="167" y="755"/>
                </a:cubicBezTo>
                <a:cubicBezTo>
                  <a:pt x="158" y="757"/>
                  <a:pt x="158" y="757"/>
                  <a:pt x="158" y="757"/>
                </a:cubicBezTo>
                <a:cubicBezTo>
                  <a:pt x="153" y="760"/>
                  <a:pt x="153" y="760"/>
                  <a:pt x="153" y="760"/>
                </a:cubicBezTo>
                <a:cubicBezTo>
                  <a:pt x="152" y="764"/>
                  <a:pt x="167" y="751"/>
                  <a:pt x="146" y="763"/>
                </a:cubicBezTo>
                <a:cubicBezTo>
                  <a:pt x="144" y="763"/>
                  <a:pt x="144" y="763"/>
                  <a:pt x="144" y="763"/>
                </a:cubicBezTo>
                <a:cubicBezTo>
                  <a:pt x="143" y="762"/>
                  <a:pt x="143" y="762"/>
                  <a:pt x="143" y="762"/>
                </a:cubicBezTo>
                <a:cubicBezTo>
                  <a:pt x="147" y="761"/>
                  <a:pt x="147" y="761"/>
                  <a:pt x="147" y="761"/>
                </a:cubicBezTo>
                <a:cubicBezTo>
                  <a:pt x="151" y="757"/>
                  <a:pt x="151" y="757"/>
                  <a:pt x="151" y="757"/>
                </a:cubicBezTo>
                <a:cubicBezTo>
                  <a:pt x="151" y="753"/>
                  <a:pt x="151" y="753"/>
                  <a:pt x="151" y="753"/>
                </a:cubicBezTo>
                <a:cubicBezTo>
                  <a:pt x="153" y="754"/>
                  <a:pt x="153" y="754"/>
                  <a:pt x="153" y="754"/>
                </a:cubicBezTo>
                <a:cubicBezTo>
                  <a:pt x="156" y="751"/>
                  <a:pt x="156" y="751"/>
                  <a:pt x="156" y="751"/>
                </a:cubicBezTo>
                <a:cubicBezTo>
                  <a:pt x="154" y="750"/>
                  <a:pt x="154" y="750"/>
                  <a:pt x="154" y="750"/>
                </a:cubicBezTo>
                <a:cubicBezTo>
                  <a:pt x="150" y="748"/>
                  <a:pt x="150" y="748"/>
                  <a:pt x="150" y="748"/>
                </a:cubicBezTo>
                <a:cubicBezTo>
                  <a:pt x="142" y="751"/>
                  <a:pt x="142" y="751"/>
                  <a:pt x="142" y="751"/>
                </a:cubicBezTo>
                <a:cubicBezTo>
                  <a:pt x="139" y="755"/>
                  <a:pt x="139" y="755"/>
                  <a:pt x="139" y="755"/>
                </a:cubicBezTo>
                <a:cubicBezTo>
                  <a:pt x="136" y="754"/>
                  <a:pt x="145" y="749"/>
                  <a:pt x="135" y="755"/>
                </a:cubicBezTo>
                <a:cubicBezTo>
                  <a:pt x="138" y="752"/>
                  <a:pt x="138" y="752"/>
                  <a:pt x="138" y="752"/>
                </a:cubicBezTo>
                <a:cubicBezTo>
                  <a:pt x="142" y="750"/>
                  <a:pt x="142" y="750"/>
                  <a:pt x="142" y="750"/>
                </a:cubicBezTo>
                <a:cubicBezTo>
                  <a:pt x="142" y="748"/>
                  <a:pt x="142" y="748"/>
                  <a:pt x="142" y="748"/>
                </a:cubicBezTo>
                <a:cubicBezTo>
                  <a:pt x="137" y="749"/>
                  <a:pt x="137" y="749"/>
                  <a:pt x="137" y="749"/>
                </a:cubicBezTo>
                <a:cubicBezTo>
                  <a:pt x="130" y="757"/>
                  <a:pt x="130" y="757"/>
                  <a:pt x="130" y="757"/>
                </a:cubicBezTo>
                <a:cubicBezTo>
                  <a:pt x="135" y="756"/>
                  <a:pt x="135" y="756"/>
                  <a:pt x="135" y="756"/>
                </a:cubicBezTo>
                <a:cubicBezTo>
                  <a:pt x="130" y="760"/>
                  <a:pt x="130" y="760"/>
                  <a:pt x="130" y="760"/>
                </a:cubicBezTo>
                <a:cubicBezTo>
                  <a:pt x="130" y="758"/>
                  <a:pt x="130" y="758"/>
                  <a:pt x="130" y="758"/>
                </a:cubicBezTo>
                <a:cubicBezTo>
                  <a:pt x="128" y="760"/>
                  <a:pt x="128" y="760"/>
                  <a:pt x="128" y="760"/>
                </a:cubicBezTo>
                <a:cubicBezTo>
                  <a:pt x="123" y="760"/>
                  <a:pt x="123" y="760"/>
                  <a:pt x="123" y="760"/>
                </a:cubicBezTo>
                <a:cubicBezTo>
                  <a:pt x="119" y="764"/>
                  <a:pt x="119" y="764"/>
                  <a:pt x="119" y="764"/>
                </a:cubicBezTo>
                <a:cubicBezTo>
                  <a:pt x="113" y="763"/>
                  <a:pt x="113" y="763"/>
                  <a:pt x="113" y="763"/>
                </a:cubicBezTo>
                <a:cubicBezTo>
                  <a:pt x="111" y="761"/>
                  <a:pt x="111" y="761"/>
                  <a:pt x="111" y="761"/>
                </a:cubicBezTo>
                <a:cubicBezTo>
                  <a:pt x="112" y="759"/>
                  <a:pt x="112" y="759"/>
                  <a:pt x="112" y="759"/>
                </a:cubicBezTo>
                <a:cubicBezTo>
                  <a:pt x="110" y="756"/>
                  <a:pt x="110" y="756"/>
                  <a:pt x="110" y="756"/>
                </a:cubicBezTo>
                <a:cubicBezTo>
                  <a:pt x="112" y="756"/>
                  <a:pt x="114" y="754"/>
                  <a:pt x="115" y="754"/>
                </a:cubicBezTo>
                <a:cubicBezTo>
                  <a:pt x="112" y="754"/>
                  <a:pt x="112" y="754"/>
                  <a:pt x="112" y="754"/>
                </a:cubicBezTo>
                <a:cubicBezTo>
                  <a:pt x="120" y="744"/>
                  <a:pt x="120" y="744"/>
                  <a:pt x="120" y="744"/>
                </a:cubicBezTo>
                <a:cubicBezTo>
                  <a:pt x="117" y="744"/>
                  <a:pt x="117" y="744"/>
                  <a:pt x="117" y="744"/>
                </a:cubicBezTo>
                <a:cubicBezTo>
                  <a:pt x="118" y="744"/>
                  <a:pt x="114" y="747"/>
                  <a:pt x="117" y="743"/>
                </a:cubicBezTo>
                <a:cubicBezTo>
                  <a:pt x="115" y="743"/>
                  <a:pt x="115" y="743"/>
                  <a:pt x="115" y="743"/>
                </a:cubicBezTo>
                <a:cubicBezTo>
                  <a:pt x="119" y="739"/>
                  <a:pt x="120" y="747"/>
                  <a:pt x="122" y="739"/>
                </a:cubicBezTo>
                <a:cubicBezTo>
                  <a:pt x="117" y="739"/>
                  <a:pt x="117" y="739"/>
                  <a:pt x="117" y="739"/>
                </a:cubicBezTo>
                <a:cubicBezTo>
                  <a:pt x="105" y="750"/>
                  <a:pt x="105" y="750"/>
                  <a:pt x="105" y="750"/>
                </a:cubicBezTo>
                <a:cubicBezTo>
                  <a:pt x="99" y="755"/>
                  <a:pt x="99" y="755"/>
                  <a:pt x="99" y="755"/>
                </a:cubicBezTo>
                <a:cubicBezTo>
                  <a:pt x="99" y="755"/>
                  <a:pt x="99" y="755"/>
                  <a:pt x="99" y="756"/>
                </a:cubicBezTo>
                <a:cubicBezTo>
                  <a:pt x="96" y="755"/>
                  <a:pt x="96" y="755"/>
                  <a:pt x="96" y="755"/>
                </a:cubicBezTo>
                <a:cubicBezTo>
                  <a:pt x="102" y="750"/>
                  <a:pt x="102" y="750"/>
                  <a:pt x="102" y="750"/>
                </a:cubicBezTo>
                <a:cubicBezTo>
                  <a:pt x="101" y="749"/>
                  <a:pt x="101" y="749"/>
                  <a:pt x="101" y="749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3" y="744"/>
                  <a:pt x="103" y="744"/>
                  <a:pt x="103" y="744"/>
                </a:cubicBezTo>
                <a:cubicBezTo>
                  <a:pt x="104" y="747"/>
                  <a:pt x="99" y="743"/>
                  <a:pt x="99" y="749"/>
                </a:cubicBezTo>
                <a:cubicBezTo>
                  <a:pt x="98" y="750"/>
                  <a:pt x="98" y="750"/>
                  <a:pt x="98" y="750"/>
                </a:cubicBezTo>
                <a:cubicBezTo>
                  <a:pt x="96" y="748"/>
                  <a:pt x="96" y="748"/>
                  <a:pt x="96" y="748"/>
                </a:cubicBezTo>
                <a:cubicBezTo>
                  <a:pt x="91" y="750"/>
                  <a:pt x="91" y="750"/>
                  <a:pt x="91" y="750"/>
                </a:cubicBezTo>
                <a:cubicBezTo>
                  <a:pt x="86" y="745"/>
                  <a:pt x="86" y="745"/>
                  <a:pt x="86" y="745"/>
                </a:cubicBezTo>
                <a:cubicBezTo>
                  <a:pt x="89" y="740"/>
                  <a:pt x="89" y="740"/>
                  <a:pt x="89" y="740"/>
                </a:cubicBezTo>
                <a:cubicBezTo>
                  <a:pt x="85" y="737"/>
                  <a:pt x="85" y="737"/>
                  <a:pt x="85" y="737"/>
                </a:cubicBezTo>
                <a:cubicBezTo>
                  <a:pt x="91" y="735"/>
                  <a:pt x="91" y="735"/>
                  <a:pt x="91" y="735"/>
                </a:cubicBezTo>
                <a:cubicBezTo>
                  <a:pt x="89" y="733"/>
                  <a:pt x="89" y="733"/>
                  <a:pt x="89" y="733"/>
                </a:cubicBezTo>
                <a:cubicBezTo>
                  <a:pt x="92" y="733"/>
                  <a:pt x="92" y="733"/>
                  <a:pt x="92" y="733"/>
                </a:cubicBezTo>
                <a:cubicBezTo>
                  <a:pt x="91" y="729"/>
                  <a:pt x="91" y="729"/>
                  <a:pt x="91" y="729"/>
                </a:cubicBezTo>
                <a:cubicBezTo>
                  <a:pt x="95" y="726"/>
                  <a:pt x="95" y="726"/>
                  <a:pt x="95" y="726"/>
                </a:cubicBezTo>
                <a:cubicBezTo>
                  <a:pt x="94" y="728"/>
                  <a:pt x="99" y="720"/>
                  <a:pt x="89" y="725"/>
                </a:cubicBezTo>
                <a:cubicBezTo>
                  <a:pt x="85" y="726"/>
                  <a:pt x="85" y="726"/>
                  <a:pt x="85" y="726"/>
                </a:cubicBezTo>
                <a:cubicBezTo>
                  <a:pt x="81" y="730"/>
                  <a:pt x="81" y="730"/>
                  <a:pt x="81" y="730"/>
                </a:cubicBezTo>
                <a:cubicBezTo>
                  <a:pt x="78" y="731"/>
                  <a:pt x="78" y="731"/>
                  <a:pt x="78" y="731"/>
                </a:cubicBezTo>
                <a:cubicBezTo>
                  <a:pt x="81" y="728"/>
                  <a:pt x="81" y="728"/>
                  <a:pt x="81" y="728"/>
                </a:cubicBezTo>
                <a:cubicBezTo>
                  <a:pt x="81" y="726"/>
                  <a:pt x="81" y="726"/>
                  <a:pt x="81" y="726"/>
                </a:cubicBezTo>
                <a:cubicBezTo>
                  <a:pt x="81" y="723"/>
                  <a:pt x="82" y="729"/>
                  <a:pt x="81" y="723"/>
                </a:cubicBezTo>
                <a:cubicBezTo>
                  <a:pt x="83" y="724"/>
                  <a:pt x="73" y="727"/>
                  <a:pt x="85" y="723"/>
                </a:cubicBezTo>
                <a:cubicBezTo>
                  <a:pt x="87" y="722"/>
                  <a:pt x="87" y="722"/>
                  <a:pt x="87" y="722"/>
                </a:cubicBezTo>
                <a:cubicBezTo>
                  <a:pt x="87" y="717"/>
                  <a:pt x="87" y="717"/>
                  <a:pt x="87" y="717"/>
                </a:cubicBezTo>
                <a:cubicBezTo>
                  <a:pt x="86" y="717"/>
                  <a:pt x="86" y="717"/>
                  <a:pt x="86" y="717"/>
                </a:cubicBezTo>
                <a:cubicBezTo>
                  <a:pt x="78" y="723"/>
                  <a:pt x="78" y="723"/>
                  <a:pt x="78" y="723"/>
                </a:cubicBezTo>
                <a:cubicBezTo>
                  <a:pt x="77" y="723"/>
                  <a:pt x="77" y="723"/>
                  <a:pt x="77" y="723"/>
                </a:cubicBezTo>
                <a:cubicBezTo>
                  <a:pt x="77" y="722"/>
                  <a:pt x="77" y="722"/>
                  <a:pt x="77" y="722"/>
                </a:cubicBezTo>
                <a:cubicBezTo>
                  <a:pt x="79" y="721"/>
                  <a:pt x="79" y="721"/>
                  <a:pt x="79" y="721"/>
                </a:cubicBezTo>
                <a:cubicBezTo>
                  <a:pt x="81" y="717"/>
                  <a:pt x="81" y="717"/>
                  <a:pt x="81" y="717"/>
                </a:cubicBezTo>
                <a:cubicBezTo>
                  <a:pt x="84" y="715"/>
                  <a:pt x="84" y="715"/>
                  <a:pt x="84" y="715"/>
                </a:cubicBezTo>
                <a:cubicBezTo>
                  <a:pt x="82" y="710"/>
                  <a:pt x="82" y="710"/>
                  <a:pt x="82" y="710"/>
                </a:cubicBezTo>
                <a:cubicBezTo>
                  <a:pt x="84" y="707"/>
                  <a:pt x="84" y="707"/>
                  <a:pt x="84" y="707"/>
                </a:cubicBezTo>
                <a:cubicBezTo>
                  <a:pt x="84" y="707"/>
                  <a:pt x="81" y="708"/>
                  <a:pt x="85" y="708"/>
                </a:cubicBezTo>
                <a:cubicBezTo>
                  <a:pt x="86" y="707"/>
                  <a:pt x="86" y="707"/>
                  <a:pt x="86" y="707"/>
                </a:cubicBezTo>
                <a:cubicBezTo>
                  <a:pt x="84" y="706"/>
                  <a:pt x="84" y="706"/>
                  <a:pt x="84" y="706"/>
                </a:cubicBezTo>
                <a:cubicBezTo>
                  <a:pt x="83" y="704"/>
                  <a:pt x="83" y="704"/>
                  <a:pt x="83" y="704"/>
                </a:cubicBezTo>
                <a:cubicBezTo>
                  <a:pt x="77" y="708"/>
                  <a:pt x="77" y="708"/>
                  <a:pt x="77" y="708"/>
                </a:cubicBezTo>
                <a:cubicBezTo>
                  <a:pt x="79" y="711"/>
                  <a:pt x="73" y="708"/>
                  <a:pt x="73" y="715"/>
                </a:cubicBezTo>
                <a:cubicBezTo>
                  <a:pt x="71" y="715"/>
                  <a:pt x="71" y="715"/>
                  <a:pt x="71" y="715"/>
                </a:cubicBezTo>
                <a:cubicBezTo>
                  <a:pt x="73" y="719"/>
                  <a:pt x="73" y="719"/>
                  <a:pt x="73" y="719"/>
                </a:cubicBezTo>
                <a:cubicBezTo>
                  <a:pt x="72" y="723"/>
                  <a:pt x="72" y="723"/>
                  <a:pt x="72" y="723"/>
                </a:cubicBezTo>
                <a:cubicBezTo>
                  <a:pt x="74" y="723"/>
                  <a:pt x="74" y="723"/>
                  <a:pt x="74" y="723"/>
                </a:cubicBezTo>
                <a:cubicBezTo>
                  <a:pt x="71" y="728"/>
                  <a:pt x="82" y="720"/>
                  <a:pt x="70" y="725"/>
                </a:cubicBezTo>
                <a:cubicBezTo>
                  <a:pt x="70" y="726"/>
                  <a:pt x="70" y="726"/>
                  <a:pt x="70" y="726"/>
                </a:cubicBezTo>
                <a:cubicBezTo>
                  <a:pt x="69" y="725"/>
                  <a:pt x="77" y="727"/>
                  <a:pt x="68" y="725"/>
                </a:cubicBezTo>
                <a:cubicBezTo>
                  <a:pt x="71" y="721"/>
                  <a:pt x="71" y="721"/>
                  <a:pt x="71" y="721"/>
                </a:cubicBezTo>
                <a:cubicBezTo>
                  <a:pt x="70" y="720"/>
                  <a:pt x="70" y="720"/>
                  <a:pt x="70" y="720"/>
                </a:cubicBezTo>
                <a:cubicBezTo>
                  <a:pt x="67" y="723"/>
                  <a:pt x="67" y="723"/>
                  <a:pt x="67" y="723"/>
                </a:cubicBezTo>
                <a:cubicBezTo>
                  <a:pt x="67" y="717"/>
                  <a:pt x="67" y="717"/>
                  <a:pt x="67" y="717"/>
                </a:cubicBezTo>
                <a:cubicBezTo>
                  <a:pt x="70" y="716"/>
                  <a:pt x="70" y="716"/>
                  <a:pt x="70" y="716"/>
                </a:cubicBezTo>
                <a:cubicBezTo>
                  <a:pt x="69" y="714"/>
                  <a:pt x="69" y="714"/>
                  <a:pt x="69" y="714"/>
                </a:cubicBezTo>
                <a:cubicBezTo>
                  <a:pt x="69" y="710"/>
                  <a:pt x="69" y="710"/>
                  <a:pt x="69" y="710"/>
                </a:cubicBezTo>
                <a:cubicBezTo>
                  <a:pt x="59" y="714"/>
                  <a:pt x="59" y="714"/>
                  <a:pt x="59" y="714"/>
                </a:cubicBezTo>
                <a:cubicBezTo>
                  <a:pt x="54" y="718"/>
                  <a:pt x="54" y="718"/>
                  <a:pt x="54" y="718"/>
                </a:cubicBezTo>
                <a:cubicBezTo>
                  <a:pt x="53" y="718"/>
                  <a:pt x="53" y="718"/>
                  <a:pt x="53" y="718"/>
                </a:cubicBezTo>
                <a:cubicBezTo>
                  <a:pt x="52" y="719"/>
                  <a:pt x="52" y="719"/>
                  <a:pt x="52" y="719"/>
                </a:cubicBezTo>
                <a:cubicBezTo>
                  <a:pt x="52" y="721"/>
                  <a:pt x="52" y="721"/>
                  <a:pt x="52" y="721"/>
                </a:cubicBezTo>
                <a:cubicBezTo>
                  <a:pt x="53" y="722"/>
                  <a:pt x="53" y="722"/>
                  <a:pt x="53" y="722"/>
                </a:cubicBezTo>
                <a:cubicBezTo>
                  <a:pt x="54" y="721"/>
                  <a:pt x="56" y="721"/>
                  <a:pt x="58" y="721"/>
                </a:cubicBezTo>
                <a:cubicBezTo>
                  <a:pt x="52" y="724"/>
                  <a:pt x="52" y="724"/>
                  <a:pt x="52" y="724"/>
                </a:cubicBezTo>
                <a:cubicBezTo>
                  <a:pt x="52" y="723"/>
                  <a:pt x="52" y="723"/>
                  <a:pt x="52" y="723"/>
                </a:cubicBezTo>
                <a:cubicBezTo>
                  <a:pt x="45" y="725"/>
                  <a:pt x="45" y="725"/>
                  <a:pt x="45" y="725"/>
                </a:cubicBezTo>
                <a:cubicBezTo>
                  <a:pt x="47" y="721"/>
                  <a:pt x="47" y="721"/>
                  <a:pt x="47" y="721"/>
                </a:cubicBezTo>
                <a:cubicBezTo>
                  <a:pt x="49" y="719"/>
                  <a:pt x="49" y="719"/>
                  <a:pt x="49" y="719"/>
                </a:cubicBezTo>
                <a:cubicBezTo>
                  <a:pt x="47" y="718"/>
                  <a:pt x="47" y="718"/>
                  <a:pt x="47" y="718"/>
                </a:cubicBezTo>
                <a:cubicBezTo>
                  <a:pt x="51" y="713"/>
                  <a:pt x="51" y="713"/>
                  <a:pt x="51" y="713"/>
                </a:cubicBezTo>
                <a:cubicBezTo>
                  <a:pt x="54" y="712"/>
                  <a:pt x="49" y="718"/>
                  <a:pt x="47" y="710"/>
                </a:cubicBezTo>
                <a:cubicBezTo>
                  <a:pt x="49" y="709"/>
                  <a:pt x="49" y="709"/>
                  <a:pt x="49" y="709"/>
                </a:cubicBezTo>
                <a:cubicBezTo>
                  <a:pt x="49" y="708"/>
                  <a:pt x="49" y="708"/>
                  <a:pt x="49" y="708"/>
                </a:cubicBezTo>
                <a:cubicBezTo>
                  <a:pt x="44" y="704"/>
                  <a:pt x="48" y="715"/>
                  <a:pt x="44" y="705"/>
                </a:cubicBezTo>
                <a:cubicBezTo>
                  <a:pt x="49" y="705"/>
                  <a:pt x="49" y="705"/>
                  <a:pt x="49" y="705"/>
                </a:cubicBezTo>
                <a:cubicBezTo>
                  <a:pt x="49" y="703"/>
                  <a:pt x="49" y="703"/>
                  <a:pt x="49" y="703"/>
                </a:cubicBezTo>
                <a:cubicBezTo>
                  <a:pt x="47" y="701"/>
                  <a:pt x="42" y="711"/>
                  <a:pt x="47" y="699"/>
                </a:cubicBezTo>
                <a:cubicBezTo>
                  <a:pt x="50" y="695"/>
                  <a:pt x="50" y="695"/>
                  <a:pt x="50" y="695"/>
                </a:cubicBezTo>
                <a:cubicBezTo>
                  <a:pt x="49" y="697"/>
                  <a:pt x="48" y="697"/>
                  <a:pt x="47" y="691"/>
                </a:cubicBezTo>
                <a:cubicBezTo>
                  <a:pt x="49" y="690"/>
                  <a:pt x="49" y="690"/>
                  <a:pt x="49" y="690"/>
                </a:cubicBezTo>
                <a:cubicBezTo>
                  <a:pt x="44" y="689"/>
                  <a:pt x="44" y="689"/>
                  <a:pt x="44" y="689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1" y="688"/>
                  <a:pt x="51" y="688"/>
                  <a:pt x="51" y="688"/>
                </a:cubicBezTo>
                <a:cubicBezTo>
                  <a:pt x="50" y="686"/>
                  <a:pt x="50" y="686"/>
                  <a:pt x="50" y="686"/>
                </a:cubicBezTo>
                <a:cubicBezTo>
                  <a:pt x="50" y="686"/>
                  <a:pt x="48" y="689"/>
                  <a:pt x="50" y="685"/>
                </a:cubicBezTo>
                <a:cubicBezTo>
                  <a:pt x="47" y="685"/>
                  <a:pt x="47" y="685"/>
                  <a:pt x="47" y="685"/>
                </a:cubicBezTo>
                <a:cubicBezTo>
                  <a:pt x="49" y="683"/>
                  <a:pt x="49" y="683"/>
                  <a:pt x="49" y="683"/>
                </a:cubicBezTo>
                <a:cubicBezTo>
                  <a:pt x="51" y="684"/>
                  <a:pt x="51" y="684"/>
                  <a:pt x="51" y="684"/>
                </a:cubicBezTo>
                <a:cubicBezTo>
                  <a:pt x="59" y="678"/>
                  <a:pt x="59" y="678"/>
                  <a:pt x="59" y="678"/>
                </a:cubicBezTo>
                <a:cubicBezTo>
                  <a:pt x="51" y="677"/>
                  <a:pt x="51" y="677"/>
                  <a:pt x="51" y="677"/>
                </a:cubicBezTo>
                <a:cubicBezTo>
                  <a:pt x="51" y="676"/>
                  <a:pt x="51" y="676"/>
                  <a:pt x="51" y="676"/>
                </a:cubicBezTo>
                <a:cubicBezTo>
                  <a:pt x="55" y="676"/>
                  <a:pt x="55" y="676"/>
                  <a:pt x="55" y="676"/>
                </a:cubicBezTo>
                <a:cubicBezTo>
                  <a:pt x="55" y="670"/>
                  <a:pt x="55" y="670"/>
                  <a:pt x="55" y="670"/>
                </a:cubicBezTo>
                <a:cubicBezTo>
                  <a:pt x="59" y="669"/>
                  <a:pt x="59" y="669"/>
                  <a:pt x="59" y="669"/>
                </a:cubicBezTo>
                <a:cubicBezTo>
                  <a:pt x="59" y="668"/>
                  <a:pt x="60" y="671"/>
                  <a:pt x="59" y="667"/>
                </a:cubicBezTo>
                <a:cubicBezTo>
                  <a:pt x="49" y="668"/>
                  <a:pt x="49" y="668"/>
                  <a:pt x="49" y="668"/>
                </a:cubicBezTo>
                <a:cubicBezTo>
                  <a:pt x="49" y="671"/>
                  <a:pt x="46" y="670"/>
                  <a:pt x="45" y="670"/>
                </a:cubicBezTo>
                <a:cubicBezTo>
                  <a:pt x="43" y="672"/>
                  <a:pt x="43" y="672"/>
                  <a:pt x="43" y="672"/>
                </a:cubicBezTo>
                <a:cubicBezTo>
                  <a:pt x="38" y="671"/>
                  <a:pt x="38" y="671"/>
                  <a:pt x="38" y="671"/>
                </a:cubicBezTo>
                <a:cubicBezTo>
                  <a:pt x="34" y="675"/>
                  <a:pt x="34" y="675"/>
                  <a:pt x="34" y="675"/>
                </a:cubicBezTo>
                <a:cubicBezTo>
                  <a:pt x="33" y="674"/>
                  <a:pt x="33" y="674"/>
                  <a:pt x="33" y="674"/>
                </a:cubicBezTo>
                <a:cubicBezTo>
                  <a:pt x="31" y="677"/>
                  <a:pt x="31" y="677"/>
                  <a:pt x="31" y="677"/>
                </a:cubicBezTo>
                <a:cubicBezTo>
                  <a:pt x="23" y="680"/>
                  <a:pt x="23" y="680"/>
                  <a:pt x="23" y="680"/>
                </a:cubicBezTo>
                <a:cubicBezTo>
                  <a:pt x="22" y="682"/>
                  <a:pt x="38" y="669"/>
                  <a:pt x="19" y="685"/>
                </a:cubicBezTo>
                <a:cubicBezTo>
                  <a:pt x="18" y="682"/>
                  <a:pt x="18" y="682"/>
                  <a:pt x="18" y="682"/>
                </a:cubicBezTo>
                <a:cubicBezTo>
                  <a:pt x="19" y="680"/>
                  <a:pt x="19" y="680"/>
                  <a:pt x="19" y="680"/>
                </a:cubicBezTo>
                <a:cubicBezTo>
                  <a:pt x="17" y="680"/>
                  <a:pt x="17" y="680"/>
                  <a:pt x="17" y="680"/>
                </a:cubicBezTo>
                <a:cubicBezTo>
                  <a:pt x="18" y="679"/>
                  <a:pt x="22" y="676"/>
                  <a:pt x="23" y="678"/>
                </a:cubicBezTo>
                <a:cubicBezTo>
                  <a:pt x="30" y="676"/>
                  <a:pt x="30" y="676"/>
                  <a:pt x="30" y="676"/>
                </a:cubicBezTo>
                <a:cubicBezTo>
                  <a:pt x="27" y="673"/>
                  <a:pt x="27" y="673"/>
                  <a:pt x="27" y="673"/>
                </a:cubicBezTo>
                <a:cubicBezTo>
                  <a:pt x="27" y="667"/>
                  <a:pt x="27" y="667"/>
                  <a:pt x="27" y="667"/>
                </a:cubicBezTo>
                <a:cubicBezTo>
                  <a:pt x="31" y="667"/>
                  <a:pt x="31" y="667"/>
                  <a:pt x="31" y="667"/>
                </a:cubicBezTo>
                <a:cubicBezTo>
                  <a:pt x="32" y="666"/>
                  <a:pt x="32" y="666"/>
                  <a:pt x="32" y="666"/>
                </a:cubicBezTo>
                <a:cubicBezTo>
                  <a:pt x="32" y="664"/>
                  <a:pt x="32" y="664"/>
                  <a:pt x="32" y="664"/>
                </a:cubicBezTo>
                <a:cubicBezTo>
                  <a:pt x="29" y="663"/>
                  <a:pt x="45" y="656"/>
                  <a:pt x="25" y="664"/>
                </a:cubicBezTo>
                <a:cubicBezTo>
                  <a:pt x="25" y="666"/>
                  <a:pt x="25" y="666"/>
                  <a:pt x="25" y="666"/>
                </a:cubicBezTo>
                <a:cubicBezTo>
                  <a:pt x="24" y="666"/>
                  <a:pt x="24" y="666"/>
                  <a:pt x="24" y="666"/>
                </a:cubicBezTo>
                <a:cubicBezTo>
                  <a:pt x="25" y="662"/>
                  <a:pt x="25" y="662"/>
                  <a:pt x="25" y="662"/>
                </a:cubicBezTo>
                <a:cubicBezTo>
                  <a:pt x="33" y="661"/>
                  <a:pt x="33" y="661"/>
                  <a:pt x="33" y="661"/>
                </a:cubicBezTo>
                <a:cubicBezTo>
                  <a:pt x="34" y="660"/>
                  <a:pt x="34" y="660"/>
                  <a:pt x="34" y="660"/>
                </a:cubicBezTo>
                <a:cubicBezTo>
                  <a:pt x="34" y="657"/>
                  <a:pt x="34" y="657"/>
                  <a:pt x="34" y="657"/>
                </a:cubicBezTo>
                <a:cubicBezTo>
                  <a:pt x="35" y="655"/>
                  <a:pt x="39" y="658"/>
                  <a:pt x="37" y="653"/>
                </a:cubicBezTo>
                <a:cubicBezTo>
                  <a:pt x="37" y="652"/>
                  <a:pt x="37" y="652"/>
                  <a:pt x="37" y="652"/>
                </a:cubicBezTo>
                <a:cubicBezTo>
                  <a:pt x="33" y="652"/>
                  <a:pt x="33" y="652"/>
                  <a:pt x="33" y="652"/>
                </a:cubicBezTo>
                <a:cubicBezTo>
                  <a:pt x="38" y="648"/>
                  <a:pt x="38" y="648"/>
                  <a:pt x="38" y="648"/>
                </a:cubicBezTo>
                <a:cubicBezTo>
                  <a:pt x="37" y="647"/>
                  <a:pt x="37" y="647"/>
                  <a:pt x="37" y="647"/>
                </a:cubicBezTo>
                <a:cubicBezTo>
                  <a:pt x="39" y="645"/>
                  <a:pt x="39" y="645"/>
                  <a:pt x="39" y="645"/>
                </a:cubicBezTo>
                <a:cubicBezTo>
                  <a:pt x="39" y="644"/>
                  <a:pt x="32" y="654"/>
                  <a:pt x="39" y="641"/>
                </a:cubicBezTo>
                <a:cubicBezTo>
                  <a:pt x="39" y="636"/>
                  <a:pt x="39" y="636"/>
                  <a:pt x="39" y="636"/>
                </a:cubicBezTo>
                <a:cubicBezTo>
                  <a:pt x="33" y="637"/>
                  <a:pt x="33" y="637"/>
                  <a:pt x="33" y="637"/>
                </a:cubicBezTo>
                <a:cubicBezTo>
                  <a:pt x="36" y="641"/>
                  <a:pt x="36" y="641"/>
                  <a:pt x="36" y="641"/>
                </a:cubicBezTo>
                <a:cubicBezTo>
                  <a:pt x="35" y="642"/>
                  <a:pt x="35" y="642"/>
                  <a:pt x="35" y="642"/>
                </a:cubicBezTo>
                <a:cubicBezTo>
                  <a:pt x="30" y="640"/>
                  <a:pt x="30" y="640"/>
                  <a:pt x="30" y="640"/>
                </a:cubicBezTo>
                <a:cubicBezTo>
                  <a:pt x="29" y="641"/>
                  <a:pt x="29" y="641"/>
                  <a:pt x="29" y="641"/>
                </a:cubicBezTo>
                <a:cubicBezTo>
                  <a:pt x="29" y="638"/>
                  <a:pt x="29" y="638"/>
                  <a:pt x="29" y="638"/>
                </a:cubicBezTo>
                <a:cubicBezTo>
                  <a:pt x="30" y="638"/>
                  <a:pt x="30" y="642"/>
                  <a:pt x="31" y="637"/>
                </a:cubicBezTo>
                <a:cubicBezTo>
                  <a:pt x="25" y="635"/>
                  <a:pt x="25" y="635"/>
                  <a:pt x="25" y="635"/>
                </a:cubicBezTo>
                <a:cubicBezTo>
                  <a:pt x="25" y="636"/>
                  <a:pt x="25" y="636"/>
                  <a:pt x="25" y="636"/>
                </a:cubicBezTo>
                <a:cubicBezTo>
                  <a:pt x="28" y="636"/>
                  <a:pt x="24" y="630"/>
                  <a:pt x="23" y="640"/>
                </a:cubicBezTo>
                <a:cubicBezTo>
                  <a:pt x="19" y="641"/>
                  <a:pt x="19" y="641"/>
                  <a:pt x="19" y="641"/>
                </a:cubicBezTo>
                <a:cubicBezTo>
                  <a:pt x="22" y="642"/>
                  <a:pt x="22" y="642"/>
                  <a:pt x="22" y="642"/>
                </a:cubicBezTo>
                <a:cubicBezTo>
                  <a:pt x="20" y="649"/>
                  <a:pt x="20" y="649"/>
                  <a:pt x="20" y="649"/>
                </a:cubicBezTo>
                <a:cubicBezTo>
                  <a:pt x="24" y="648"/>
                  <a:pt x="14" y="646"/>
                  <a:pt x="24" y="648"/>
                </a:cubicBezTo>
                <a:cubicBezTo>
                  <a:pt x="20" y="652"/>
                  <a:pt x="27" y="645"/>
                  <a:pt x="20" y="649"/>
                </a:cubicBezTo>
                <a:cubicBezTo>
                  <a:pt x="19" y="651"/>
                  <a:pt x="19" y="651"/>
                  <a:pt x="19" y="651"/>
                </a:cubicBezTo>
                <a:cubicBezTo>
                  <a:pt x="15" y="655"/>
                  <a:pt x="15" y="655"/>
                  <a:pt x="15" y="655"/>
                </a:cubicBezTo>
                <a:cubicBezTo>
                  <a:pt x="15" y="657"/>
                  <a:pt x="15" y="657"/>
                  <a:pt x="15" y="657"/>
                </a:cubicBezTo>
                <a:cubicBezTo>
                  <a:pt x="13" y="658"/>
                  <a:pt x="13" y="658"/>
                  <a:pt x="13" y="658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1" y="661"/>
                  <a:pt x="11" y="661"/>
                  <a:pt x="11" y="661"/>
                </a:cubicBezTo>
                <a:cubicBezTo>
                  <a:pt x="9" y="660"/>
                  <a:pt x="9" y="660"/>
                  <a:pt x="9" y="660"/>
                </a:cubicBezTo>
                <a:cubicBezTo>
                  <a:pt x="8" y="659"/>
                  <a:pt x="8" y="659"/>
                  <a:pt x="8" y="659"/>
                </a:cubicBezTo>
                <a:cubicBezTo>
                  <a:pt x="8" y="658"/>
                  <a:pt x="8" y="658"/>
                  <a:pt x="8" y="658"/>
                </a:cubicBezTo>
                <a:cubicBezTo>
                  <a:pt x="10" y="657"/>
                  <a:pt x="10" y="657"/>
                  <a:pt x="10" y="657"/>
                </a:cubicBezTo>
                <a:cubicBezTo>
                  <a:pt x="5" y="654"/>
                  <a:pt x="5" y="654"/>
                  <a:pt x="5" y="654"/>
                </a:cubicBezTo>
                <a:cubicBezTo>
                  <a:pt x="4" y="651"/>
                  <a:pt x="4" y="651"/>
                  <a:pt x="4" y="651"/>
                </a:cubicBezTo>
                <a:cubicBezTo>
                  <a:pt x="9" y="652"/>
                  <a:pt x="2" y="646"/>
                  <a:pt x="9" y="650"/>
                </a:cubicBezTo>
                <a:cubicBezTo>
                  <a:pt x="14" y="650"/>
                  <a:pt x="14" y="650"/>
                  <a:pt x="14" y="650"/>
                </a:cubicBezTo>
                <a:cubicBezTo>
                  <a:pt x="14" y="645"/>
                  <a:pt x="14" y="645"/>
                  <a:pt x="14" y="645"/>
                </a:cubicBezTo>
                <a:cubicBezTo>
                  <a:pt x="16" y="642"/>
                  <a:pt x="16" y="642"/>
                  <a:pt x="16" y="642"/>
                </a:cubicBezTo>
                <a:cubicBezTo>
                  <a:pt x="11" y="638"/>
                  <a:pt x="11" y="638"/>
                  <a:pt x="11" y="638"/>
                </a:cubicBezTo>
                <a:cubicBezTo>
                  <a:pt x="15" y="635"/>
                  <a:pt x="15" y="635"/>
                  <a:pt x="15" y="635"/>
                </a:cubicBezTo>
                <a:cubicBezTo>
                  <a:pt x="16" y="637"/>
                  <a:pt x="16" y="637"/>
                  <a:pt x="16" y="637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3"/>
                  <a:pt x="23" y="633"/>
                  <a:pt x="23" y="633"/>
                </a:cubicBezTo>
                <a:cubicBezTo>
                  <a:pt x="23" y="630"/>
                  <a:pt x="23" y="630"/>
                  <a:pt x="23" y="630"/>
                </a:cubicBezTo>
                <a:cubicBezTo>
                  <a:pt x="24" y="630"/>
                  <a:pt x="24" y="628"/>
                  <a:pt x="25" y="631"/>
                </a:cubicBezTo>
                <a:cubicBezTo>
                  <a:pt x="27" y="628"/>
                  <a:pt x="27" y="628"/>
                  <a:pt x="27" y="628"/>
                </a:cubicBezTo>
                <a:cubicBezTo>
                  <a:pt x="28" y="628"/>
                  <a:pt x="28" y="628"/>
                  <a:pt x="28" y="628"/>
                </a:cubicBezTo>
                <a:cubicBezTo>
                  <a:pt x="28" y="626"/>
                  <a:pt x="28" y="626"/>
                  <a:pt x="28" y="626"/>
                </a:cubicBezTo>
                <a:cubicBezTo>
                  <a:pt x="23" y="627"/>
                  <a:pt x="23" y="627"/>
                  <a:pt x="23" y="627"/>
                </a:cubicBezTo>
                <a:cubicBezTo>
                  <a:pt x="22" y="628"/>
                  <a:pt x="22" y="628"/>
                  <a:pt x="22" y="628"/>
                </a:cubicBezTo>
                <a:cubicBezTo>
                  <a:pt x="19" y="628"/>
                  <a:pt x="19" y="628"/>
                  <a:pt x="19" y="628"/>
                </a:cubicBezTo>
                <a:cubicBezTo>
                  <a:pt x="15" y="634"/>
                  <a:pt x="15" y="634"/>
                  <a:pt x="15" y="634"/>
                </a:cubicBezTo>
                <a:cubicBezTo>
                  <a:pt x="8" y="635"/>
                  <a:pt x="8" y="635"/>
                  <a:pt x="8" y="635"/>
                </a:cubicBezTo>
                <a:cubicBezTo>
                  <a:pt x="11" y="633"/>
                  <a:pt x="17" y="640"/>
                  <a:pt x="15" y="627"/>
                </a:cubicBezTo>
                <a:cubicBezTo>
                  <a:pt x="23" y="625"/>
                  <a:pt x="23" y="625"/>
                  <a:pt x="23" y="625"/>
                </a:cubicBezTo>
                <a:cubicBezTo>
                  <a:pt x="28" y="621"/>
                  <a:pt x="28" y="621"/>
                  <a:pt x="28" y="621"/>
                </a:cubicBezTo>
                <a:cubicBezTo>
                  <a:pt x="31" y="621"/>
                  <a:pt x="31" y="621"/>
                  <a:pt x="31" y="621"/>
                </a:cubicBezTo>
                <a:cubicBezTo>
                  <a:pt x="30" y="620"/>
                  <a:pt x="35" y="621"/>
                  <a:pt x="31" y="618"/>
                </a:cubicBezTo>
                <a:cubicBezTo>
                  <a:pt x="29" y="617"/>
                  <a:pt x="29" y="617"/>
                  <a:pt x="29" y="617"/>
                </a:cubicBezTo>
                <a:cubicBezTo>
                  <a:pt x="27" y="617"/>
                  <a:pt x="38" y="614"/>
                  <a:pt x="25" y="618"/>
                </a:cubicBezTo>
                <a:cubicBezTo>
                  <a:pt x="30" y="615"/>
                  <a:pt x="30" y="615"/>
                  <a:pt x="30" y="615"/>
                </a:cubicBezTo>
                <a:cubicBezTo>
                  <a:pt x="31" y="615"/>
                  <a:pt x="31" y="616"/>
                  <a:pt x="32" y="615"/>
                </a:cubicBezTo>
                <a:cubicBezTo>
                  <a:pt x="32" y="614"/>
                  <a:pt x="32" y="614"/>
                  <a:pt x="32" y="614"/>
                </a:cubicBezTo>
                <a:cubicBezTo>
                  <a:pt x="27" y="612"/>
                  <a:pt x="27" y="612"/>
                  <a:pt x="27" y="612"/>
                </a:cubicBezTo>
                <a:cubicBezTo>
                  <a:pt x="32" y="610"/>
                  <a:pt x="32" y="610"/>
                  <a:pt x="32" y="610"/>
                </a:cubicBezTo>
                <a:cubicBezTo>
                  <a:pt x="35" y="606"/>
                  <a:pt x="40" y="614"/>
                  <a:pt x="39" y="604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40" y="600"/>
                  <a:pt x="40" y="600"/>
                  <a:pt x="40" y="600"/>
                </a:cubicBezTo>
                <a:cubicBezTo>
                  <a:pt x="39" y="598"/>
                  <a:pt x="39" y="598"/>
                  <a:pt x="39" y="598"/>
                </a:cubicBezTo>
                <a:cubicBezTo>
                  <a:pt x="41" y="598"/>
                  <a:pt x="41" y="598"/>
                  <a:pt x="41" y="598"/>
                </a:cubicBezTo>
                <a:cubicBezTo>
                  <a:pt x="42" y="600"/>
                  <a:pt x="42" y="600"/>
                  <a:pt x="42" y="600"/>
                </a:cubicBezTo>
                <a:cubicBezTo>
                  <a:pt x="43" y="600"/>
                  <a:pt x="43" y="600"/>
                  <a:pt x="43" y="600"/>
                </a:cubicBezTo>
                <a:cubicBezTo>
                  <a:pt x="43" y="602"/>
                  <a:pt x="43" y="602"/>
                  <a:pt x="43" y="602"/>
                </a:cubicBezTo>
                <a:cubicBezTo>
                  <a:pt x="47" y="602"/>
                  <a:pt x="47" y="602"/>
                  <a:pt x="47" y="602"/>
                </a:cubicBezTo>
                <a:cubicBezTo>
                  <a:pt x="39" y="606"/>
                  <a:pt x="39" y="606"/>
                  <a:pt x="39" y="606"/>
                </a:cubicBezTo>
                <a:cubicBezTo>
                  <a:pt x="38" y="610"/>
                  <a:pt x="38" y="610"/>
                  <a:pt x="38" y="610"/>
                </a:cubicBezTo>
                <a:cubicBezTo>
                  <a:pt x="42" y="610"/>
                  <a:pt x="42" y="610"/>
                  <a:pt x="42" y="610"/>
                </a:cubicBezTo>
                <a:cubicBezTo>
                  <a:pt x="47" y="608"/>
                  <a:pt x="47" y="608"/>
                  <a:pt x="47" y="608"/>
                </a:cubicBezTo>
                <a:cubicBezTo>
                  <a:pt x="51" y="603"/>
                  <a:pt x="51" y="603"/>
                  <a:pt x="51" y="603"/>
                </a:cubicBezTo>
                <a:cubicBezTo>
                  <a:pt x="56" y="600"/>
                  <a:pt x="56" y="600"/>
                  <a:pt x="56" y="600"/>
                </a:cubicBezTo>
                <a:cubicBezTo>
                  <a:pt x="60" y="595"/>
                  <a:pt x="60" y="595"/>
                  <a:pt x="60" y="595"/>
                </a:cubicBezTo>
                <a:cubicBezTo>
                  <a:pt x="59" y="595"/>
                  <a:pt x="59" y="595"/>
                  <a:pt x="59" y="595"/>
                </a:cubicBezTo>
                <a:cubicBezTo>
                  <a:pt x="62" y="595"/>
                  <a:pt x="63" y="592"/>
                  <a:pt x="64" y="594"/>
                </a:cubicBezTo>
                <a:cubicBezTo>
                  <a:pt x="66" y="592"/>
                  <a:pt x="66" y="592"/>
                  <a:pt x="66" y="592"/>
                </a:cubicBezTo>
                <a:cubicBezTo>
                  <a:pt x="63" y="589"/>
                  <a:pt x="63" y="589"/>
                  <a:pt x="63" y="589"/>
                </a:cubicBezTo>
                <a:cubicBezTo>
                  <a:pt x="55" y="591"/>
                  <a:pt x="55" y="591"/>
                  <a:pt x="55" y="591"/>
                </a:cubicBezTo>
                <a:cubicBezTo>
                  <a:pt x="56" y="595"/>
                  <a:pt x="56" y="595"/>
                  <a:pt x="56" y="595"/>
                </a:cubicBezTo>
                <a:cubicBezTo>
                  <a:pt x="55" y="594"/>
                  <a:pt x="55" y="594"/>
                  <a:pt x="55" y="594"/>
                </a:cubicBezTo>
                <a:cubicBezTo>
                  <a:pt x="50" y="597"/>
                  <a:pt x="50" y="597"/>
                  <a:pt x="50" y="597"/>
                </a:cubicBezTo>
                <a:cubicBezTo>
                  <a:pt x="47" y="593"/>
                  <a:pt x="62" y="600"/>
                  <a:pt x="45" y="595"/>
                </a:cubicBezTo>
                <a:cubicBezTo>
                  <a:pt x="50" y="593"/>
                  <a:pt x="50" y="593"/>
                  <a:pt x="50" y="593"/>
                </a:cubicBezTo>
                <a:cubicBezTo>
                  <a:pt x="43" y="594"/>
                  <a:pt x="52" y="586"/>
                  <a:pt x="41" y="588"/>
                </a:cubicBezTo>
                <a:cubicBezTo>
                  <a:pt x="42" y="588"/>
                  <a:pt x="47" y="587"/>
                  <a:pt x="41" y="585"/>
                </a:cubicBezTo>
                <a:cubicBezTo>
                  <a:pt x="39" y="585"/>
                  <a:pt x="39" y="585"/>
                  <a:pt x="39" y="585"/>
                </a:cubicBezTo>
                <a:cubicBezTo>
                  <a:pt x="43" y="581"/>
                  <a:pt x="43" y="581"/>
                  <a:pt x="43" y="581"/>
                </a:cubicBezTo>
                <a:cubicBezTo>
                  <a:pt x="44" y="580"/>
                  <a:pt x="45" y="579"/>
                  <a:pt x="45" y="581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9" y="591"/>
                  <a:pt x="49" y="591"/>
                  <a:pt x="49" y="591"/>
                </a:cubicBezTo>
                <a:cubicBezTo>
                  <a:pt x="49" y="589"/>
                  <a:pt x="49" y="589"/>
                  <a:pt x="49" y="589"/>
                </a:cubicBezTo>
                <a:cubicBezTo>
                  <a:pt x="55" y="589"/>
                  <a:pt x="55" y="589"/>
                  <a:pt x="55" y="589"/>
                </a:cubicBezTo>
                <a:cubicBezTo>
                  <a:pt x="56" y="590"/>
                  <a:pt x="56" y="590"/>
                  <a:pt x="56" y="590"/>
                </a:cubicBezTo>
                <a:cubicBezTo>
                  <a:pt x="56" y="590"/>
                  <a:pt x="59" y="597"/>
                  <a:pt x="57" y="587"/>
                </a:cubicBezTo>
                <a:cubicBezTo>
                  <a:pt x="50" y="585"/>
                  <a:pt x="50" y="585"/>
                  <a:pt x="50" y="585"/>
                </a:cubicBezTo>
                <a:cubicBezTo>
                  <a:pt x="52" y="582"/>
                  <a:pt x="52" y="582"/>
                  <a:pt x="52" y="582"/>
                </a:cubicBezTo>
                <a:cubicBezTo>
                  <a:pt x="51" y="581"/>
                  <a:pt x="51" y="581"/>
                  <a:pt x="51" y="581"/>
                </a:cubicBezTo>
                <a:cubicBezTo>
                  <a:pt x="50" y="580"/>
                  <a:pt x="50" y="580"/>
                  <a:pt x="50" y="580"/>
                </a:cubicBezTo>
                <a:cubicBezTo>
                  <a:pt x="47" y="580"/>
                  <a:pt x="47" y="580"/>
                  <a:pt x="47" y="580"/>
                </a:cubicBezTo>
                <a:cubicBezTo>
                  <a:pt x="45" y="580"/>
                  <a:pt x="45" y="580"/>
                  <a:pt x="45" y="580"/>
                </a:cubicBezTo>
                <a:cubicBezTo>
                  <a:pt x="51" y="573"/>
                  <a:pt x="51" y="573"/>
                  <a:pt x="51" y="573"/>
                </a:cubicBezTo>
                <a:cubicBezTo>
                  <a:pt x="49" y="571"/>
                  <a:pt x="49" y="571"/>
                  <a:pt x="49" y="571"/>
                </a:cubicBezTo>
                <a:cubicBezTo>
                  <a:pt x="49" y="570"/>
                  <a:pt x="57" y="574"/>
                  <a:pt x="43" y="572"/>
                </a:cubicBezTo>
                <a:cubicBezTo>
                  <a:pt x="43" y="570"/>
                  <a:pt x="43" y="570"/>
                  <a:pt x="43" y="570"/>
                </a:cubicBezTo>
                <a:cubicBezTo>
                  <a:pt x="39" y="569"/>
                  <a:pt x="39" y="569"/>
                  <a:pt x="39" y="569"/>
                </a:cubicBezTo>
                <a:cubicBezTo>
                  <a:pt x="37" y="569"/>
                  <a:pt x="37" y="569"/>
                  <a:pt x="37" y="569"/>
                </a:cubicBezTo>
                <a:cubicBezTo>
                  <a:pt x="35" y="570"/>
                  <a:pt x="41" y="562"/>
                  <a:pt x="34" y="571"/>
                </a:cubicBezTo>
                <a:cubicBezTo>
                  <a:pt x="33" y="570"/>
                  <a:pt x="33" y="570"/>
                  <a:pt x="33" y="570"/>
                </a:cubicBezTo>
                <a:cubicBezTo>
                  <a:pt x="39" y="565"/>
                  <a:pt x="39" y="565"/>
                  <a:pt x="39" y="565"/>
                </a:cubicBezTo>
                <a:cubicBezTo>
                  <a:pt x="41" y="567"/>
                  <a:pt x="41" y="567"/>
                  <a:pt x="41" y="567"/>
                </a:cubicBezTo>
                <a:cubicBezTo>
                  <a:pt x="45" y="567"/>
                  <a:pt x="45" y="567"/>
                  <a:pt x="45" y="567"/>
                </a:cubicBezTo>
                <a:cubicBezTo>
                  <a:pt x="49" y="560"/>
                  <a:pt x="49" y="560"/>
                  <a:pt x="49" y="560"/>
                </a:cubicBezTo>
                <a:cubicBezTo>
                  <a:pt x="60" y="553"/>
                  <a:pt x="60" y="553"/>
                  <a:pt x="60" y="553"/>
                </a:cubicBezTo>
                <a:cubicBezTo>
                  <a:pt x="60" y="553"/>
                  <a:pt x="62" y="552"/>
                  <a:pt x="59" y="552"/>
                </a:cubicBezTo>
                <a:cubicBezTo>
                  <a:pt x="56" y="553"/>
                  <a:pt x="56" y="553"/>
                  <a:pt x="56" y="553"/>
                </a:cubicBezTo>
                <a:cubicBezTo>
                  <a:pt x="54" y="552"/>
                  <a:pt x="54" y="552"/>
                  <a:pt x="54" y="552"/>
                </a:cubicBezTo>
                <a:cubicBezTo>
                  <a:pt x="56" y="550"/>
                  <a:pt x="56" y="550"/>
                  <a:pt x="56" y="550"/>
                </a:cubicBezTo>
                <a:cubicBezTo>
                  <a:pt x="53" y="544"/>
                  <a:pt x="53" y="544"/>
                  <a:pt x="53" y="544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49" y="543"/>
                  <a:pt x="49" y="543"/>
                  <a:pt x="49" y="543"/>
                </a:cubicBezTo>
                <a:cubicBezTo>
                  <a:pt x="50" y="541"/>
                  <a:pt x="50" y="541"/>
                  <a:pt x="50" y="541"/>
                </a:cubicBezTo>
                <a:cubicBezTo>
                  <a:pt x="45" y="542"/>
                  <a:pt x="45" y="542"/>
                  <a:pt x="45" y="542"/>
                </a:cubicBezTo>
                <a:cubicBezTo>
                  <a:pt x="43" y="544"/>
                  <a:pt x="43" y="544"/>
                  <a:pt x="43" y="544"/>
                </a:cubicBezTo>
                <a:cubicBezTo>
                  <a:pt x="42" y="548"/>
                  <a:pt x="42" y="548"/>
                  <a:pt x="42" y="548"/>
                </a:cubicBezTo>
                <a:cubicBezTo>
                  <a:pt x="44" y="549"/>
                  <a:pt x="44" y="549"/>
                  <a:pt x="44" y="549"/>
                </a:cubicBezTo>
                <a:cubicBezTo>
                  <a:pt x="43" y="551"/>
                  <a:pt x="43" y="551"/>
                  <a:pt x="43" y="551"/>
                </a:cubicBezTo>
                <a:cubicBezTo>
                  <a:pt x="44" y="552"/>
                  <a:pt x="44" y="552"/>
                  <a:pt x="44" y="552"/>
                </a:cubicBezTo>
                <a:cubicBezTo>
                  <a:pt x="43" y="551"/>
                  <a:pt x="38" y="553"/>
                  <a:pt x="39" y="549"/>
                </a:cubicBezTo>
                <a:cubicBezTo>
                  <a:pt x="36" y="546"/>
                  <a:pt x="46" y="549"/>
                  <a:pt x="38" y="545"/>
                </a:cubicBezTo>
                <a:cubicBezTo>
                  <a:pt x="38" y="543"/>
                  <a:pt x="38" y="543"/>
                  <a:pt x="38" y="543"/>
                </a:cubicBezTo>
                <a:cubicBezTo>
                  <a:pt x="40" y="540"/>
                  <a:pt x="43" y="544"/>
                  <a:pt x="42" y="540"/>
                </a:cubicBezTo>
                <a:cubicBezTo>
                  <a:pt x="40" y="540"/>
                  <a:pt x="40" y="540"/>
                  <a:pt x="40" y="540"/>
                </a:cubicBezTo>
                <a:cubicBezTo>
                  <a:pt x="39" y="538"/>
                  <a:pt x="39" y="538"/>
                  <a:pt x="39" y="538"/>
                </a:cubicBezTo>
                <a:cubicBezTo>
                  <a:pt x="45" y="536"/>
                  <a:pt x="45" y="536"/>
                  <a:pt x="45" y="536"/>
                </a:cubicBezTo>
                <a:cubicBezTo>
                  <a:pt x="47" y="530"/>
                  <a:pt x="49" y="528"/>
                  <a:pt x="57" y="527"/>
                </a:cubicBezTo>
                <a:cubicBezTo>
                  <a:pt x="60" y="524"/>
                  <a:pt x="60" y="524"/>
                  <a:pt x="60" y="524"/>
                </a:cubicBezTo>
                <a:cubicBezTo>
                  <a:pt x="63" y="524"/>
                  <a:pt x="63" y="524"/>
                  <a:pt x="63" y="524"/>
                </a:cubicBezTo>
                <a:cubicBezTo>
                  <a:pt x="64" y="522"/>
                  <a:pt x="64" y="522"/>
                  <a:pt x="64" y="522"/>
                </a:cubicBezTo>
                <a:cubicBezTo>
                  <a:pt x="70" y="519"/>
                  <a:pt x="70" y="519"/>
                  <a:pt x="70" y="519"/>
                </a:cubicBezTo>
                <a:cubicBezTo>
                  <a:pt x="83" y="511"/>
                  <a:pt x="83" y="511"/>
                  <a:pt x="83" y="511"/>
                </a:cubicBezTo>
                <a:cubicBezTo>
                  <a:pt x="84" y="508"/>
                  <a:pt x="84" y="508"/>
                  <a:pt x="84" y="508"/>
                </a:cubicBezTo>
                <a:cubicBezTo>
                  <a:pt x="87" y="509"/>
                  <a:pt x="87" y="509"/>
                  <a:pt x="87" y="509"/>
                </a:cubicBezTo>
                <a:cubicBezTo>
                  <a:pt x="88" y="509"/>
                  <a:pt x="88" y="512"/>
                  <a:pt x="89" y="508"/>
                </a:cubicBezTo>
                <a:cubicBezTo>
                  <a:pt x="88" y="508"/>
                  <a:pt x="88" y="508"/>
                  <a:pt x="88" y="508"/>
                </a:cubicBezTo>
                <a:cubicBezTo>
                  <a:pt x="95" y="505"/>
                  <a:pt x="95" y="505"/>
                  <a:pt x="95" y="505"/>
                </a:cubicBezTo>
                <a:cubicBezTo>
                  <a:pt x="93" y="503"/>
                  <a:pt x="93" y="503"/>
                  <a:pt x="93" y="503"/>
                </a:cubicBezTo>
                <a:cubicBezTo>
                  <a:pt x="97" y="503"/>
                  <a:pt x="97" y="503"/>
                  <a:pt x="97" y="503"/>
                </a:cubicBezTo>
                <a:cubicBezTo>
                  <a:pt x="95" y="500"/>
                  <a:pt x="95" y="500"/>
                  <a:pt x="95" y="500"/>
                </a:cubicBezTo>
                <a:cubicBezTo>
                  <a:pt x="98" y="498"/>
                  <a:pt x="98" y="498"/>
                  <a:pt x="98" y="498"/>
                </a:cubicBezTo>
                <a:cubicBezTo>
                  <a:pt x="101" y="500"/>
                  <a:pt x="101" y="500"/>
                  <a:pt x="101" y="500"/>
                </a:cubicBezTo>
                <a:cubicBezTo>
                  <a:pt x="101" y="496"/>
                  <a:pt x="101" y="496"/>
                  <a:pt x="101" y="496"/>
                </a:cubicBezTo>
                <a:cubicBezTo>
                  <a:pt x="101" y="498"/>
                  <a:pt x="101" y="498"/>
                  <a:pt x="101" y="498"/>
                </a:cubicBezTo>
                <a:cubicBezTo>
                  <a:pt x="103" y="498"/>
                  <a:pt x="103" y="498"/>
                  <a:pt x="103" y="498"/>
                </a:cubicBezTo>
                <a:cubicBezTo>
                  <a:pt x="112" y="495"/>
                  <a:pt x="112" y="495"/>
                  <a:pt x="112" y="495"/>
                </a:cubicBezTo>
                <a:cubicBezTo>
                  <a:pt x="115" y="493"/>
                  <a:pt x="115" y="493"/>
                  <a:pt x="115" y="493"/>
                </a:cubicBezTo>
                <a:cubicBezTo>
                  <a:pt x="123" y="489"/>
                  <a:pt x="123" y="489"/>
                  <a:pt x="123" y="489"/>
                </a:cubicBezTo>
                <a:cubicBezTo>
                  <a:pt x="123" y="487"/>
                  <a:pt x="123" y="487"/>
                  <a:pt x="123" y="487"/>
                </a:cubicBezTo>
                <a:cubicBezTo>
                  <a:pt x="125" y="488"/>
                  <a:pt x="125" y="488"/>
                  <a:pt x="125" y="488"/>
                </a:cubicBezTo>
                <a:cubicBezTo>
                  <a:pt x="129" y="483"/>
                  <a:pt x="127" y="493"/>
                  <a:pt x="132" y="484"/>
                </a:cubicBezTo>
                <a:cubicBezTo>
                  <a:pt x="124" y="484"/>
                  <a:pt x="124" y="484"/>
                  <a:pt x="124" y="484"/>
                </a:cubicBezTo>
                <a:cubicBezTo>
                  <a:pt x="125" y="483"/>
                  <a:pt x="125" y="483"/>
                  <a:pt x="125" y="483"/>
                </a:cubicBezTo>
                <a:cubicBezTo>
                  <a:pt x="130" y="482"/>
                  <a:pt x="130" y="482"/>
                  <a:pt x="130" y="482"/>
                </a:cubicBezTo>
                <a:cubicBezTo>
                  <a:pt x="135" y="482"/>
                  <a:pt x="135" y="482"/>
                  <a:pt x="135" y="482"/>
                </a:cubicBezTo>
                <a:cubicBezTo>
                  <a:pt x="146" y="478"/>
                  <a:pt x="146" y="478"/>
                  <a:pt x="146" y="478"/>
                </a:cubicBezTo>
                <a:cubicBezTo>
                  <a:pt x="153" y="475"/>
                  <a:pt x="153" y="475"/>
                  <a:pt x="153" y="475"/>
                </a:cubicBezTo>
                <a:cubicBezTo>
                  <a:pt x="155" y="473"/>
                  <a:pt x="155" y="473"/>
                  <a:pt x="155" y="473"/>
                </a:cubicBezTo>
                <a:cubicBezTo>
                  <a:pt x="154" y="468"/>
                  <a:pt x="154" y="468"/>
                  <a:pt x="154" y="468"/>
                </a:cubicBezTo>
                <a:cubicBezTo>
                  <a:pt x="157" y="468"/>
                  <a:pt x="157" y="468"/>
                  <a:pt x="157" y="468"/>
                </a:cubicBezTo>
                <a:cubicBezTo>
                  <a:pt x="156" y="470"/>
                  <a:pt x="156" y="470"/>
                  <a:pt x="156" y="470"/>
                </a:cubicBezTo>
                <a:cubicBezTo>
                  <a:pt x="158" y="471"/>
                  <a:pt x="158" y="471"/>
                  <a:pt x="158" y="471"/>
                </a:cubicBezTo>
                <a:cubicBezTo>
                  <a:pt x="160" y="472"/>
                  <a:pt x="161" y="470"/>
                  <a:pt x="161" y="470"/>
                </a:cubicBezTo>
                <a:cubicBezTo>
                  <a:pt x="156" y="466"/>
                  <a:pt x="170" y="468"/>
                  <a:pt x="158" y="466"/>
                </a:cubicBezTo>
                <a:cubicBezTo>
                  <a:pt x="163" y="467"/>
                  <a:pt x="163" y="467"/>
                  <a:pt x="163" y="467"/>
                </a:cubicBezTo>
                <a:cubicBezTo>
                  <a:pt x="162" y="465"/>
                  <a:pt x="162" y="465"/>
                  <a:pt x="162" y="465"/>
                </a:cubicBezTo>
                <a:cubicBezTo>
                  <a:pt x="167" y="467"/>
                  <a:pt x="167" y="467"/>
                  <a:pt x="167" y="467"/>
                </a:cubicBezTo>
                <a:cubicBezTo>
                  <a:pt x="169" y="468"/>
                  <a:pt x="168" y="465"/>
                  <a:pt x="171" y="466"/>
                </a:cubicBezTo>
                <a:cubicBezTo>
                  <a:pt x="167" y="464"/>
                  <a:pt x="167" y="464"/>
                  <a:pt x="167" y="464"/>
                </a:cubicBezTo>
                <a:cubicBezTo>
                  <a:pt x="157" y="463"/>
                  <a:pt x="157" y="463"/>
                  <a:pt x="157" y="463"/>
                </a:cubicBezTo>
                <a:cubicBezTo>
                  <a:pt x="152" y="461"/>
                  <a:pt x="152" y="461"/>
                  <a:pt x="152" y="461"/>
                </a:cubicBezTo>
                <a:cubicBezTo>
                  <a:pt x="143" y="462"/>
                  <a:pt x="143" y="462"/>
                  <a:pt x="143" y="462"/>
                </a:cubicBezTo>
                <a:cubicBezTo>
                  <a:pt x="140" y="460"/>
                  <a:pt x="140" y="460"/>
                  <a:pt x="140" y="460"/>
                </a:cubicBezTo>
                <a:cubicBezTo>
                  <a:pt x="139" y="462"/>
                  <a:pt x="139" y="462"/>
                  <a:pt x="139" y="462"/>
                </a:cubicBezTo>
                <a:cubicBezTo>
                  <a:pt x="139" y="461"/>
                  <a:pt x="139" y="461"/>
                  <a:pt x="139" y="461"/>
                </a:cubicBezTo>
                <a:cubicBezTo>
                  <a:pt x="136" y="461"/>
                  <a:pt x="136" y="461"/>
                  <a:pt x="136" y="461"/>
                </a:cubicBezTo>
                <a:cubicBezTo>
                  <a:pt x="138" y="459"/>
                  <a:pt x="138" y="459"/>
                  <a:pt x="138" y="459"/>
                </a:cubicBezTo>
                <a:cubicBezTo>
                  <a:pt x="130" y="457"/>
                  <a:pt x="130" y="457"/>
                  <a:pt x="130" y="457"/>
                </a:cubicBezTo>
                <a:cubicBezTo>
                  <a:pt x="121" y="461"/>
                  <a:pt x="121" y="461"/>
                  <a:pt x="121" y="461"/>
                </a:cubicBezTo>
                <a:cubicBezTo>
                  <a:pt x="119" y="459"/>
                  <a:pt x="119" y="459"/>
                  <a:pt x="119" y="459"/>
                </a:cubicBezTo>
                <a:cubicBezTo>
                  <a:pt x="116" y="462"/>
                  <a:pt x="116" y="462"/>
                  <a:pt x="116" y="462"/>
                </a:cubicBezTo>
                <a:cubicBezTo>
                  <a:pt x="111" y="462"/>
                  <a:pt x="111" y="462"/>
                  <a:pt x="111" y="46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105" y="470"/>
                  <a:pt x="105" y="470"/>
                  <a:pt x="105" y="470"/>
                </a:cubicBezTo>
                <a:cubicBezTo>
                  <a:pt x="109" y="470"/>
                  <a:pt x="109" y="470"/>
                  <a:pt x="109" y="470"/>
                </a:cubicBezTo>
                <a:cubicBezTo>
                  <a:pt x="110" y="472"/>
                  <a:pt x="110" y="472"/>
                  <a:pt x="110" y="472"/>
                </a:cubicBezTo>
                <a:cubicBezTo>
                  <a:pt x="115" y="475"/>
                  <a:pt x="115" y="475"/>
                  <a:pt x="115" y="475"/>
                </a:cubicBezTo>
                <a:cubicBezTo>
                  <a:pt x="113" y="475"/>
                  <a:pt x="113" y="475"/>
                  <a:pt x="113" y="475"/>
                </a:cubicBezTo>
                <a:cubicBezTo>
                  <a:pt x="108" y="472"/>
                  <a:pt x="108" y="472"/>
                  <a:pt x="108" y="472"/>
                </a:cubicBezTo>
                <a:cubicBezTo>
                  <a:pt x="107" y="473"/>
                  <a:pt x="107" y="473"/>
                  <a:pt x="107" y="473"/>
                </a:cubicBezTo>
                <a:cubicBezTo>
                  <a:pt x="107" y="474"/>
                  <a:pt x="107" y="474"/>
                  <a:pt x="107" y="474"/>
                </a:cubicBezTo>
                <a:cubicBezTo>
                  <a:pt x="106" y="472"/>
                  <a:pt x="106" y="472"/>
                  <a:pt x="106" y="472"/>
                </a:cubicBezTo>
                <a:cubicBezTo>
                  <a:pt x="104" y="472"/>
                  <a:pt x="104" y="472"/>
                  <a:pt x="104" y="472"/>
                </a:cubicBezTo>
                <a:cubicBezTo>
                  <a:pt x="105" y="472"/>
                  <a:pt x="105" y="472"/>
                  <a:pt x="105" y="472"/>
                </a:cubicBezTo>
                <a:cubicBezTo>
                  <a:pt x="103" y="470"/>
                  <a:pt x="103" y="470"/>
                  <a:pt x="103" y="470"/>
                </a:cubicBezTo>
                <a:cubicBezTo>
                  <a:pt x="96" y="471"/>
                  <a:pt x="96" y="471"/>
                  <a:pt x="96" y="471"/>
                </a:cubicBezTo>
                <a:cubicBezTo>
                  <a:pt x="91" y="474"/>
                  <a:pt x="91" y="474"/>
                  <a:pt x="91" y="474"/>
                </a:cubicBezTo>
                <a:cubicBezTo>
                  <a:pt x="90" y="473"/>
                  <a:pt x="99" y="474"/>
                  <a:pt x="88" y="474"/>
                </a:cubicBezTo>
                <a:cubicBezTo>
                  <a:pt x="87" y="478"/>
                  <a:pt x="95" y="471"/>
                  <a:pt x="89" y="478"/>
                </a:cubicBezTo>
                <a:cubicBezTo>
                  <a:pt x="84" y="476"/>
                  <a:pt x="84" y="476"/>
                  <a:pt x="84" y="476"/>
                </a:cubicBezTo>
                <a:cubicBezTo>
                  <a:pt x="84" y="475"/>
                  <a:pt x="84" y="475"/>
                  <a:pt x="84" y="475"/>
                </a:cubicBezTo>
                <a:cubicBezTo>
                  <a:pt x="74" y="479"/>
                  <a:pt x="74" y="479"/>
                  <a:pt x="74" y="479"/>
                </a:cubicBezTo>
                <a:cubicBezTo>
                  <a:pt x="76" y="480"/>
                  <a:pt x="76" y="480"/>
                  <a:pt x="76" y="480"/>
                </a:cubicBezTo>
                <a:cubicBezTo>
                  <a:pt x="73" y="481"/>
                  <a:pt x="73" y="481"/>
                  <a:pt x="73" y="481"/>
                </a:cubicBezTo>
                <a:cubicBezTo>
                  <a:pt x="73" y="482"/>
                  <a:pt x="73" y="482"/>
                  <a:pt x="73" y="482"/>
                </a:cubicBezTo>
                <a:cubicBezTo>
                  <a:pt x="68" y="484"/>
                  <a:pt x="68" y="484"/>
                  <a:pt x="68" y="484"/>
                </a:cubicBezTo>
                <a:cubicBezTo>
                  <a:pt x="67" y="485"/>
                  <a:pt x="66" y="490"/>
                  <a:pt x="63" y="488"/>
                </a:cubicBezTo>
                <a:cubicBezTo>
                  <a:pt x="63" y="489"/>
                  <a:pt x="67" y="488"/>
                  <a:pt x="63" y="491"/>
                </a:cubicBezTo>
                <a:cubicBezTo>
                  <a:pt x="65" y="491"/>
                  <a:pt x="65" y="491"/>
                  <a:pt x="65" y="491"/>
                </a:cubicBezTo>
                <a:cubicBezTo>
                  <a:pt x="65" y="491"/>
                  <a:pt x="67" y="489"/>
                  <a:pt x="64" y="492"/>
                </a:cubicBezTo>
                <a:cubicBezTo>
                  <a:pt x="62" y="491"/>
                  <a:pt x="62" y="491"/>
                  <a:pt x="62" y="491"/>
                </a:cubicBezTo>
                <a:cubicBezTo>
                  <a:pt x="57" y="491"/>
                  <a:pt x="57" y="491"/>
                  <a:pt x="57" y="491"/>
                </a:cubicBezTo>
                <a:cubicBezTo>
                  <a:pt x="56" y="489"/>
                  <a:pt x="72" y="489"/>
                  <a:pt x="52" y="495"/>
                </a:cubicBezTo>
                <a:cubicBezTo>
                  <a:pt x="48" y="495"/>
                  <a:pt x="48" y="495"/>
                  <a:pt x="48" y="495"/>
                </a:cubicBezTo>
                <a:cubicBezTo>
                  <a:pt x="49" y="494"/>
                  <a:pt x="49" y="494"/>
                  <a:pt x="49" y="494"/>
                </a:cubicBezTo>
                <a:cubicBezTo>
                  <a:pt x="46" y="491"/>
                  <a:pt x="46" y="491"/>
                  <a:pt x="46" y="491"/>
                </a:cubicBezTo>
                <a:cubicBezTo>
                  <a:pt x="50" y="491"/>
                  <a:pt x="50" y="491"/>
                  <a:pt x="50" y="491"/>
                </a:cubicBezTo>
                <a:cubicBezTo>
                  <a:pt x="54" y="487"/>
                  <a:pt x="54" y="487"/>
                  <a:pt x="54" y="487"/>
                </a:cubicBezTo>
                <a:cubicBezTo>
                  <a:pt x="48" y="483"/>
                  <a:pt x="48" y="483"/>
                  <a:pt x="48" y="483"/>
                </a:cubicBezTo>
                <a:cubicBezTo>
                  <a:pt x="44" y="483"/>
                  <a:pt x="44" y="483"/>
                  <a:pt x="44" y="483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50" y="483"/>
                  <a:pt x="50" y="483"/>
                  <a:pt x="50" y="483"/>
                </a:cubicBezTo>
                <a:cubicBezTo>
                  <a:pt x="49" y="478"/>
                  <a:pt x="49" y="478"/>
                  <a:pt x="49" y="478"/>
                </a:cubicBezTo>
                <a:cubicBezTo>
                  <a:pt x="56" y="475"/>
                  <a:pt x="56" y="475"/>
                  <a:pt x="56" y="475"/>
                </a:cubicBezTo>
                <a:cubicBezTo>
                  <a:pt x="56" y="477"/>
                  <a:pt x="56" y="477"/>
                  <a:pt x="56" y="477"/>
                </a:cubicBezTo>
                <a:cubicBezTo>
                  <a:pt x="58" y="477"/>
                  <a:pt x="58" y="477"/>
                  <a:pt x="58" y="477"/>
                </a:cubicBezTo>
                <a:cubicBezTo>
                  <a:pt x="56" y="479"/>
                  <a:pt x="56" y="479"/>
                  <a:pt x="56" y="479"/>
                </a:cubicBezTo>
                <a:cubicBezTo>
                  <a:pt x="58" y="479"/>
                  <a:pt x="58" y="479"/>
                  <a:pt x="58" y="479"/>
                </a:cubicBezTo>
                <a:cubicBezTo>
                  <a:pt x="60" y="479"/>
                  <a:pt x="60" y="479"/>
                  <a:pt x="60" y="479"/>
                </a:cubicBezTo>
                <a:cubicBezTo>
                  <a:pt x="60" y="478"/>
                  <a:pt x="60" y="478"/>
                  <a:pt x="60" y="478"/>
                </a:cubicBezTo>
                <a:cubicBezTo>
                  <a:pt x="64" y="481"/>
                  <a:pt x="64" y="481"/>
                  <a:pt x="64" y="481"/>
                </a:cubicBezTo>
                <a:cubicBezTo>
                  <a:pt x="70" y="478"/>
                  <a:pt x="70" y="478"/>
                  <a:pt x="70" y="478"/>
                </a:cubicBezTo>
                <a:cubicBezTo>
                  <a:pt x="67" y="473"/>
                  <a:pt x="67" y="473"/>
                  <a:pt x="67" y="473"/>
                </a:cubicBezTo>
                <a:cubicBezTo>
                  <a:pt x="70" y="471"/>
                  <a:pt x="70" y="471"/>
                  <a:pt x="70" y="471"/>
                </a:cubicBezTo>
                <a:cubicBezTo>
                  <a:pt x="72" y="470"/>
                  <a:pt x="63" y="476"/>
                  <a:pt x="74" y="472"/>
                </a:cubicBezTo>
                <a:cubicBezTo>
                  <a:pt x="72" y="470"/>
                  <a:pt x="72" y="470"/>
                  <a:pt x="72" y="470"/>
                </a:cubicBezTo>
                <a:cubicBezTo>
                  <a:pt x="77" y="469"/>
                  <a:pt x="77" y="469"/>
                  <a:pt x="77" y="469"/>
                </a:cubicBezTo>
                <a:cubicBezTo>
                  <a:pt x="75" y="467"/>
                  <a:pt x="75" y="467"/>
                  <a:pt x="75" y="467"/>
                </a:cubicBezTo>
                <a:cubicBezTo>
                  <a:pt x="70" y="468"/>
                  <a:pt x="70" y="468"/>
                  <a:pt x="70" y="46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74" y="466"/>
                  <a:pt x="74" y="466"/>
                  <a:pt x="74" y="466"/>
                </a:cubicBezTo>
                <a:cubicBezTo>
                  <a:pt x="73" y="464"/>
                  <a:pt x="69" y="475"/>
                  <a:pt x="74" y="462"/>
                </a:cubicBezTo>
                <a:cubicBezTo>
                  <a:pt x="77" y="461"/>
                  <a:pt x="77" y="461"/>
                  <a:pt x="77" y="461"/>
                </a:cubicBezTo>
                <a:cubicBezTo>
                  <a:pt x="78" y="463"/>
                  <a:pt x="69" y="465"/>
                  <a:pt x="77" y="465"/>
                </a:cubicBezTo>
                <a:cubicBezTo>
                  <a:pt x="77" y="464"/>
                  <a:pt x="77" y="464"/>
                  <a:pt x="77" y="464"/>
                </a:cubicBezTo>
                <a:cubicBezTo>
                  <a:pt x="78" y="464"/>
                  <a:pt x="70" y="470"/>
                  <a:pt x="81" y="465"/>
                </a:cubicBezTo>
                <a:cubicBezTo>
                  <a:pt x="83" y="464"/>
                  <a:pt x="83" y="464"/>
                  <a:pt x="83" y="464"/>
                </a:cubicBezTo>
                <a:cubicBezTo>
                  <a:pt x="81" y="462"/>
                  <a:pt x="81" y="462"/>
                  <a:pt x="81" y="462"/>
                </a:cubicBezTo>
                <a:cubicBezTo>
                  <a:pt x="87" y="460"/>
                  <a:pt x="87" y="460"/>
                  <a:pt x="87" y="460"/>
                </a:cubicBezTo>
                <a:cubicBezTo>
                  <a:pt x="88" y="460"/>
                  <a:pt x="84" y="462"/>
                  <a:pt x="88" y="459"/>
                </a:cubicBezTo>
                <a:cubicBezTo>
                  <a:pt x="91" y="464"/>
                  <a:pt x="74" y="458"/>
                  <a:pt x="94" y="461"/>
                </a:cubicBezTo>
                <a:cubicBezTo>
                  <a:pt x="95" y="459"/>
                  <a:pt x="95" y="459"/>
                  <a:pt x="95" y="459"/>
                </a:cubicBezTo>
                <a:cubicBezTo>
                  <a:pt x="88" y="456"/>
                  <a:pt x="88" y="456"/>
                  <a:pt x="88" y="456"/>
                </a:cubicBezTo>
                <a:cubicBezTo>
                  <a:pt x="88" y="454"/>
                  <a:pt x="88" y="454"/>
                  <a:pt x="88" y="454"/>
                </a:cubicBezTo>
                <a:cubicBezTo>
                  <a:pt x="87" y="453"/>
                  <a:pt x="87" y="453"/>
                  <a:pt x="87" y="453"/>
                </a:cubicBezTo>
                <a:cubicBezTo>
                  <a:pt x="91" y="451"/>
                  <a:pt x="91" y="451"/>
                  <a:pt x="91" y="451"/>
                </a:cubicBezTo>
                <a:cubicBezTo>
                  <a:pt x="92" y="455"/>
                  <a:pt x="92" y="455"/>
                  <a:pt x="92" y="455"/>
                </a:cubicBezTo>
                <a:cubicBezTo>
                  <a:pt x="95" y="456"/>
                  <a:pt x="82" y="462"/>
                  <a:pt x="97" y="453"/>
                </a:cubicBezTo>
                <a:cubicBezTo>
                  <a:pt x="93" y="451"/>
                  <a:pt x="93" y="451"/>
                  <a:pt x="93" y="451"/>
                </a:cubicBezTo>
                <a:cubicBezTo>
                  <a:pt x="95" y="450"/>
                  <a:pt x="95" y="450"/>
                  <a:pt x="95" y="450"/>
                </a:cubicBezTo>
                <a:cubicBezTo>
                  <a:pt x="96" y="451"/>
                  <a:pt x="88" y="453"/>
                  <a:pt x="98" y="451"/>
                </a:cubicBezTo>
                <a:cubicBezTo>
                  <a:pt x="96" y="449"/>
                  <a:pt x="96" y="449"/>
                  <a:pt x="96" y="449"/>
                </a:cubicBezTo>
                <a:cubicBezTo>
                  <a:pt x="92" y="448"/>
                  <a:pt x="92" y="448"/>
                  <a:pt x="92" y="448"/>
                </a:cubicBezTo>
                <a:cubicBezTo>
                  <a:pt x="95" y="444"/>
                  <a:pt x="95" y="444"/>
                  <a:pt x="95" y="444"/>
                </a:cubicBezTo>
                <a:cubicBezTo>
                  <a:pt x="98" y="443"/>
                  <a:pt x="98" y="443"/>
                  <a:pt x="98" y="443"/>
                </a:cubicBezTo>
                <a:cubicBezTo>
                  <a:pt x="99" y="443"/>
                  <a:pt x="99" y="443"/>
                  <a:pt x="99" y="443"/>
                </a:cubicBezTo>
                <a:cubicBezTo>
                  <a:pt x="100" y="439"/>
                  <a:pt x="94" y="447"/>
                  <a:pt x="101" y="439"/>
                </a:cubicBezTo>
                <a:cubicBezTo>
                  <a:pt x="106" y="437"/>
                  <a:pt x="100" y="447"/>
                  <a:pt x="106" y="438"/>
                </a:cubicBezTo>
                <a:cubicBezTo>
                  <a:pt x="109" y="439"/>
                  <a:pt x="109" y="439"/>
                  <a:pt x="109" y="439"/>
                </a:cubicBezTo>
                <a:cubicBezTo>
                  <a:pt x="113" y="438"/>
                  <a:pt x="113" y="438"/>
                  <a:pt x="113" y="438"/>
                </a:cubicBezTo>
                <a:cubicBezTo>
                  <a:pt x="115" y="437"/>
                  <a:pt x="102" y="445"/>
                  <a:pt x="119" y="437"/>
                </a:cubicBezTo>
                <a:cubicBezTo>
                  <a:pt x="119" y="437"/>
                  <a:pt x="114" y="436"/>
                  <a:pt x="120" y="437"/>
                </a:cubicBezTo>
                <a:cubicBezTo>
                  <a:pt x="124" y="433"/>
                  <a:pt x="124" y="433"/>
                  <a:pt x="124" y="433"/>
                </a:cubicBezTo>
                <a:cubicBezTo>
                  <a:pt x="122" y="431"/>
                  <a:pt x="122" y="431"/>
                  <a:pt x="122" y="431"/>
                </a:cubicBezTo>
                <a:cubicBezTo>
                  <a:pt x="119" y="431"/>
                  <a:pt x="122" y="436"/>
                  <a:pt x="117" y="433"/>
                </a:cubicBezTo>
                <a:cubicBezTo>
                  <a:pt x="117" y="430"/>
                  <a:pt x="117" y="430"/>
                  <a:pt x="117" y="430"/>
                </a:cubicBezTo>
                <a:cubicBezTo>
                  <a:pt x="121" y="430"/>
                  <a:pt x="121" y="430"/>
                  <a:pt x="121" y="430"/>
                </a:cubicBezTo>
                <a:cubicBezTo>
                  <a:pt x="121" y="429"/>
                  <a:pt x="121" y="429"/>
                  <a:pt x="121" y="429"/>
                </a:cubicBezTo>
                <a:cubicBezTo>
                  <a:pt x="122" y="428"/>
                  <a:pt x="122" y="428"/>
                  <a:pt x="122" y="428"/>
                </a:cubicBezTo>
                <a:cubicBezTo>
                  <a:pt x="129" y="430"/>
                  <a:pt x="129" y="430"/>
                  <a:pt x="129" y="430"/>
                </a:cubicBezTo>
                <a:cubicBezTo>
                  <a:pt x="129" y="428"/>
                  <a:pt x="129" y="428"/>
                  <a:pt x="129" y="428"/>
                </a:cubicBezTo>
                <a:cubicBezTo>
                  <a:pt x="130" y="428"/>
                  <a:pt x="130" y="428"/>
                  <a:pt x="130" y="428"/>
                </a:cubicBezTo>
                <a:cubicBezTo>
                  <a:pt x="144" y="423"/>
                  <a:pt x="144" y="423"/>
                  <a:pt x="144" y="423"/>
                </a:cubicBezTo>
                <a:cubicBezTo>
                  <a:pt x="146" y="423"/>
                  <a:pt x="146" y="423"/>
                  <a:pt x="146" y="423"/>
                </a:cubicBezTo>
                <a:cubicBezTo>
                  <a:pt x="147" y="421"/>
                  <a:pt x="147" y="421"/>
                  <a:pt x="147" y="421"/>
                </a:cubicBezTo>
                <a:cubicBezTo>
                  <a:pt x="136" y="420"/>
                  <a:pt x="136" y="420"/>
                  <a:pt x="136" y="420"/>
                </a:cubicBezTo>
                <a:cubicBezTo>
                  <a:pt x="139" y="419"/>
                  <a:pt x="139" y="419"/>
                  <a:pt x="139" y="419"/>
                </a:cubicBezTo>
                <a:cubicBezTo>
                  <a:pt x="135" y="418"/>
                  <a:pt x="135" y="418"/>
                  <a:pt x="135" y="418"/>
                </a:cubicBezTo>
                <a:cubicBezTo>
                  <a:pt x="137" y="416"/>
                  <a:pt x="137" y="416"/>
                  <a:pt x="137" y="416"/>
                </a:cubicBezTo>
                <a:cubicBezTo>
                  <a:pt x="146" y="413"/>
                  <a:pt x="146" y="413"/>
                  <a:pt x="146" y="413"/>
                </a:cubicBezTo>
                <a:cubicBezTo>
                  <a:pt x="146" y="409"/>
                  <a:pt x="146" y="409"/>
                  <a:pt x="146" y="409"/>
                </a:cubicBezTo>
                <a:cubicBezTo>
                  <a:pt x="146" y="408"/>
                  <a:pt x="142" y="411"/>
                  <a:pt x="147" y="409"/>
                </a:cubicBezTo>
                <a:cubicBezTo>
                  <a:pt x="146" y="408"/>
                  <a:pt x="146" y="408"/>
                  <a:pt x="146" y="408"/>
                </a:cubicBezTo>
                <a:cubicBezTo>
                  <a:pt x="138" y="411"/>
                  <a:pt x="144" y="416"/>
                  <a:pt x="126" y="417"/>
                </a:cubicBezTo>
                <a:cubicBezTo>
                  <a:pt x="124" y="419"/>
                  <a:pt x="125" y="423"/>
                  <a:pt x="120" y="421"/>
                </a:cubicBezTo>
                <a:cubicBezTo>
                  <a:pt x="121" y="422"/>
                  <a:pt x="121" y="422"/>
                  <a:pt x="121" y="422"/>
                </a:cubicBezTo>
                <a:cubicBezTo>
                  <a:pt x="124" y="420"/>
                  <a:pt x="124" y="420"/>
                  <a:pt x="124" y="420"/>
                </a:cubicBezTo>
                <a:cubicBezTo>
                  <a:pt x="128" y="422"/>
                  <a:pt x="128" y="422"/>
                  <a:pt x="128" y="422"/>
                </a:cubicBezTo>
                <a:cubicBezTo>
                  <a:pt x="129" y="421"/>
                  <a:pt x="129" y="421"/>
                  <a:pt x="129" y="421"/>
                </a:cubicBezTo>
                <a:cubicBezTo>
                  <a:pt x="130" y="421"/>
                  <a:pt x="126" y="427"/>
                  <a:pt x="134" y="421"/>
                </a:cubicBezTo>
                <a:cubicBezTo>
                  <a:pt x="135" y="421"/>
                  <a:pt x="135" y="421"/>
                  <a:pt x="135" y="421"/>
                </a:cubicBezTo>
                <a:cubicBezTo>
                  <a:pt x="126" y="424"/>
                  <a:pt x="126" y="424"/>
                  <a:pt x="126" y="424"/>
                </a:cubicBezTo>
                <a:cubicBezTo>
                  <a:pt x="124" y="424"/>
                  <a:pt x="124" y="424"/>
                  <a:pt x="124" y="424"/>
                </a:cubicBezTo>
                <a:cubicBezTo>
                  <a:pt x="126" y="426"/>
                  <a:pt x="126" y="426"/>
                  <a:pt x="126" y="426"/>
                </a:cubicBezTo>
                <a:cubicBezTo>
                  <a:pt x="125" y="425"/>
                  <a:pt x="123" y="433"/>
                  <a:pt x="123" y="424"/>
                </a:cubicBezTo>
                <a:cubicBezTo>
                  <a:pt x="114" y="427"/>
                  <a:pt x="114" y="427"/>
                  <a:pt x="114" y="427"/>
                </a:cubicBezTo>
                <a:cubicBezTo>
                  <a:pt x="114" y="427"/>
                  <a:pt x="112" y="430"/>
                  <a:pt x="115" y="426"/>
                </a:cubicBezTo>
                <a:cubicBezTo>
                  <a:pt x="113" y="425"/>
                  <a:pt x="113" y="425"/>
                  <a:pt x="113" y="425"/>
                </a:cubicBezTo>
                <a:cubicBezTo>
                  <a:pt x="111" y="428"/>
                  <a:pt x="111" y="428"/>
                  <a:pt x="111" y="428"/>
                </a:cubicBezTo>
                <a:cubicBezTo>
                  <a:pt x="112" y="429"/>
                  <a:pt x="112" y="429"/>
                  <a:pt x="112" y="429"/>
                </a:cubicBezTo>
                <a:cubicBezTo>
                  <a:pt x="110" y="431"/>
                  <a:pt x="110" y="431"/>
                  <a:pt x="110" y="431"/>
                </a:cubicBezTo>
                <a:cubicBezTo>
                  <a:pt x="106" y="431"/>
                  <a:pt x="106" y="431"/>
                  <a:pt x="106" y="431"/>
                </a:cubicBezTo>
                <a:cubicBezTo>
                  <a:pt x="106" y="432"/>
                  <a:pt x="106" y="432"/>
                  <a:pt x="106" y="432"/>
                </a:cubicBezTo>
                <a:cubicBezTo>
                  <a:pt x="105" y="431"/>
                  <a:pt x="105" y="431"/>
                  <a:pt x="105" y="431"/>
                </a:cubicBezTo>
                <a:cubicBezTo>
                  <a:pt x="100" y="433"/>
                  <a:pt x="100" y="433"/>
                  <a:pt x="100" y="433"/>
                </a:cubicBezTo>
                <a:cubicBezTo>
                  <a:pt x="100" y="434"/>
                  <a:pt x="100" y="434"/>
                  <a:pt x="100" y="434"/>
                </a:cubicBezTo>
                <a:cubicBezTo>
                  <a:pt x="98" y="434"/>
                  <a:pt x="98" y="434"/>
                  <a:pt x="98" y="434"/>
                </a:cubicBezTo>
                <a:cubicBezTo>
                  <a:pt x="87" y="439"/>
                  <a:pt x="87" y="439"/>
                  <a:pt x="87" y="439"/>
                </a:cubicBezTo>
                <a:cubicBezTo>
                  <a:pt x="84" y="439"/>
                  <a:pt x="84" y="439"/>
                  <a:pt x="84" y="439"/>
                </a:cubicBezTo>
                <a:cubicBezTo>
                  <a:pt x="81" y="440"/>
                  <a:pt x="81" y="440"/>
                  <a:pt x="81" y="440"/>
                </a:cubicBezTo>
                <a:cubicBezTo>
                  <a:pt x="87" y="437"/>
                  <a:pt x="87" y="437"/>
                  <a:pt x="87" y="437"/>
                </a:cubicBezTo>
                <a:cubicBezTo>
                  <a:pt x="79" y="437"/>
                  <a:pt x="79" y="437"/>
                  <a:pt x="79" y="437"/>
                </a:cubicBezTo>
                <a:cubicBezTo>
                  <a:pt x="79" y="441"/>
                  <a:pt x="79" y="441"/>
                  <a:pt x="79" y="441"/>
                </a:cubicBezTo>
                <a:cubicBezTo>
                  <a:pt x="73" y="440"/>
                  <a:pt x="73" y="440"/>
                  <a:pt x="73" y="440"/>
                </a:cubicBezTo>
                <a:cubicBezTo>
                  <a:pt x="75" y="441"/>
                  <a:pt x="72" y="442"/>
                  <a:pt x="73" y="443"/>
                </a:cubicBezTo>
                <a:cubicBezTo>
                  <a:pt x="77" y="442"/>
                  <a:pt x="77" y="442"/>
                  <a:pt x="77" y="442"/>
                </a:cubicBezTo>
                <a:cubicBezTo>
                  <a:pt x="70" y="445"/>
                  <a:pt x="70" y="445"/>
                  <a:pt x="70" y="445"/>
                </a:cubicBezTo>
                <a:cubicBezTo>
                  <a:pt x="73" y="447"/>
                  <a:pt x="73" y="447"/>
                  <a:pt x="73" y="447"/>
                </a:cubicBezTo>
                <a:cubicBezTo>
                  <a:pt x="75" y="445"/>
                  <a:pt x="75" y="445"/>
                  <a:pt x="75" y="445"/>
                </a:cubicBezTo>
                <a:cubicBezTo>
                  <a:pt x="79" y="445"/>
                  <a:pt x="79" y="445"/>
                  <a:pt x="79" y="445"/>
                </a:cubicBezTo>
                <a:cubicBezTo>
                  <a:pt x="74" y="448"/>
                  <a:pt x="74" y="448"/>
                  <a:pt x="74" y="448"/>
                </a:cubicBezTo>
                <a:cubicBezTo>
                  <a:pt x="73" y="450"/>
                  <a:pt x="73" y="450"/>
                  <a:pt x="73" y="450"/>
                </a:cubicBezTo>
                <a:cubicBezTo>
                  <a:pt x="78" y="451"/>
                  <a:pt x="78" y="451"/>
                  <a:pt x="78" y="451"/>
                </a:cubicBezTo>
                <a:cubicBezTo>
                  <a:pt x="86" y="448"/>
                  <a:pt x="86" y="448"/>
                  <a:pt x="86" y="448"/>
                </a:cubicBezTo>
                <a:cubicBezTo>
                  <a:pt x="76" y="454"/>
                  <a:pt x="76" y="454"/>
                  <a:pt x="76" y="454"/>
                </a:cubicBezTo>
                <a:cubicBezTo>
                  <a:pt x="74" y="452"/>
                  <a:pt x="74" y="452"/>
                  <a:pt x="74" y="452"/>
                </a:cubicBezTo>
                <a:cubicBezTo>
                  <a:pt x="69" y="450"/>
                  <a:pt x="69" y="450"/>
                  <a:pt x="69" y="450"/>
                </a:cubicBezTo>
                <a:cubicBezTo>
                  <a:pt x="65" y="453"/>
                  <a:pt x="65" y="453"/>
                  <a:pt x="65" y="453"/>
                </a:cubicBezTo>
                <a:cubicBezTo>
                  <a:pt x="66" y="454"/>
                  <a:pt x="63" y="455"/>
                  <a:pt x="67" y="454"/>
                </a:cubicBezTo>
                <a:cubicBezTo>
                  <a:pt x="67" y="454"/>
                  <a:pt x="67" y="454"/>
                  <a:pt x="67" y="454"/>
                </a:cubicBezTo>
                <a:cubicBezTo>
                  <a:pt x="60" y="454"/>
                  <a:pt x="60" y="454"/>
                  <a:pt x="60" y="454"/>
                </a:cubicBezTo>
                <a:cubicBezTo>
                  <a:pt x="55" y="453"/>
                  <a:pt x="55" y="453"/>
                  <a:pt x="55" y="453"/>
                </a:cubicBezTo>
                <a:cubicBezTo>
                  <a:pt x="53" y="452"/>
                  <a:pt x="53" y="452"/>
                  <a:pt x="53" y="452"/>
                </a:cubicBezTo>
                <a:cubicBezTo>
                  <a:pt x="50" y="454"/>
                  <a:pt x="50" y="454"/>
                  <a:pt x="50" y="454"/>
                </a:cubicBezTo>
                <a:cubicBezTo>
                  <a:pt x="51" y="455"/>
                  <a:pt x="51" y="455"/>
                  <a:pt x="51" y="455"/>
                </a:cubicBezTo>
                <a:cubicBezTo>
                  <a:pt x="47" y="458"/>
                  <a:pt x="47" y="458"/>
                  <a:pt x="47" y="458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44" y="462"/>
                  <a:pt x="39" y="449"/>
                  <a:pt x="44" y="462"/>
                </a:cubicBezTo>
                <a:cubicBezTo>
                  <a:pt x="37" y="465"/>
                  <a:pt x="37" y="465"/>
                  <a:pt x="37" y="465"/>
                </a:cubicBezTo>
                <a:cubicBezTo>
                  <a:pt x="33" y="465"/>
                  <a:pt x="33" y="465"/>
                  <a:pt x="33" y="465"/>
                </a:cubicBezTo>
                <a:cubicBezTo>
                  <a:pt x="29" y="470"/>
                  <a:pt x="29" y="470"/>
                  <a:pt x="29" y="470"/>
                </a:cubicBezTo>
                <a:cubicBezTo>
                  <a:pt x="34" y="468"/>
                  <a:pt x="34" y="468"/>
                  <a:pt x="34" y="468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7" y="467"/>
                  <a:pt x="37" y="467"/>
                  <a:pt x="37" y="467"/>
                </a:cubicBezTo>
                <a:cubicBezTo>
                  <a:pt x="37" y="468"/>
                  <a:pt x="37" y="468"/>
                  <a:pt x="37" y="468"/>
                </a:cubicBezTo>
                <a:cubicBezTo>
                  <a:pt x="30" y="475"/>
                  <a:pt x="30" y="475"/>
                  <a:pt x="30" y="475"/>
                </a:cubicBezTo>
                <a:cubicBezTo>
                  <a:pt x="30" y="478"/>
                  <a:pt x="30" y="478"/>
                  <a:pt x="30" y="478"/>
                </a:cubicBezTo>
                <a:cubicBezTo>
                  <a:pt x="31" y="478"/>
                  <a:pt x="34" y="476"/>
                  <a:pt x="33" y="480"/>
                </a:cubicBezTo>
                <a:cubicBezTo>
                  <a:pt x="28" y="483"/>
                  <a:pt x="28" y="483"/>
                  <a:pt x="28" y="483"/>
                </a:cubicBezTo>
                <a:cubicBezTo>
                  <a:pt x="27" y="482"/>
                  <a:pt x="27" y="482"/>
                  <a:pt x="27" y="482"/>
                </a:cubicBezTo>
                <a:cubicBezTo>
                  <a:pt x="24" y="483"/>
                  <a:pt x="24" y="483"/>
                  <a:pt x="24" y="483"/>
                </a:cubicBezTo>
                <a:cubicBezTo>
                  <a:pt x="18" y="481"/>
                  <a:pt x="18" y="481"/>
                  <a:pt x="18" y="481"/>
                </a:cubicBezTo>
                <a:cubicBezTo>
                  <a:pt x="18" y="480"/>
                  <a:pt x="18" y="480"/>
                  <a:pt x="18" y="480"/>
                </a:cubicBezTo>
                <a:cubicBezTo>
                  <a:pt x="20" y="481"/>
                  <a:pt x="20" y="481"/>
                  <a:pt x="20" y="481"/>
                </a:cubicBezTo>
                <a:cubicBezTo>
                  <a:pt x="19" y="478"/>
                  <a:pt x="19" y="478"/>
                  <a:pt x="19" y="478"/>
                </a:cubicBezTo>
                <a:cubicBezTo>
                  <a:pt x="11" y="475"/>
                  <a:pt x="11" y="475"/>
                  <a:pt x="11" y="475"/>
                </a:cubicBezTo>
                <a:cubicBezTo>
                  <a:pt x="8" y="477"/>
                  <a:pt x="8" y="477"/>
                  <a:pt x="8" y="477"/>
                </a:cubicBezTo>
                <a:cubicBezTo>
                  <a:pt x="6" y="473"/>
                  <a:pt x="6" y="473"/>
                  <a:pt x="6" y="473"/>
                </a:cubicBezTo>
                <a:cubicBezTo>
                  <a:pt x="4" y="473"/>
                  <a:pt x="4" y="473"/>
                  <a:pt x="4" y="473"/>
                </a:cubicBezTo>
                <a:cubicBezTo>
                  <a:pt x="3" y="471"/>
                  <a:pt x="0" y="474"/>
                  <a:pt x="2" y="470"/>
                </a:cubicBezTo>
                <a:cubicBezTo>
                  <a:pt x="2" y="469"/>
                  <a:pt x="2" y="469"/>
                  <a:pt x="2" y="469"/>
                </a:cubicBezTo>
                <a:cubicBezTo>
                  <a:pt x="6" y="473"/>
                  <a:pt x="6" y="473"/>
                  <a:pt x="6" y="473"/>
                </a:cubicBezTo>
                <a:cubicBezTo>
                  <a:pt x="7" y="473"/>
                  <a:pt x="7" y="473"/>
                  <a:pt x="7" y="473"/>
                </a:cubicBezTo>
                <a:cubicBezTo>
                  <a:pt x="7" y="470"/>
                  <a:pt x="7" y="470"/>
                  <a:pt x="7" y="470"/>
                </a:cubicBezTo>
                <a:cubicBezTo>
                  <a:pt x="11" y="473"/>
                  <a:pt x="11" y="473"/>
                  <a:pt x="11" y="473"/>
                </a:cubicBezTo>
                <a:cubicBezTo>
                  <a:pt x="18" y="467"/>
                  <a:pt x="18" y="467"/>
                  <a:pt x="18" y="467"/>
                </a:cubicBezTo>
                <a:cubicBezTo>
                  <a:pt x="24" y="468"/>
                  <a:pt x="24" y="468"/>
                  <a:pt x="24" y="468"/>
                </a:cubicBezTo>
                <a:cubicBezTo>
                  <a:pt x="27" y="465"/>
                  <a:pt x="27" y="465"/>
                  <a:pt x="27" y="465"/>
                </a:cubicBezTo>
                <a:cubicBezTo>
                  <a:pt x="27" y="466"/>
                  <a:pt x="25" y="462"/>
                  <a:pt x="29" y="466"/>
                </a:cubicBezTo>
                <a:cubicBezTo>
                  <a:pt x="30" y="465"/>
                  <a:pt x="30" y="465"/>
                  <a:pt x="30" y="465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34" y="461"/>
                  <a:pt x="34" y="461"/>
                  <a:pt x="34" y="461"/>
                </a:cubicBezTo>
                <a:cubicBezTo>
                  <a:pt x="36" y="462"/>
                  <a:pt x="36" y="462"/>
                  <a:pt x="36" y="462"/>
                </a:cubicBezTo>
                <a:cubicBezTo>
                  <a:pt x="36" y="461"/>
                  <a:pt x="32" y="463"/>
                  <a:pt x="36" y="461"/>
                </a:cubicBezTo>
                <a:cubicBezTo>
                  <a:pt x="38" y="461"/>
                  <a:pt x="38" y="461"/>
                  <a:pt x="38" y="461"/>
                </a:cubicBezTo>
                <a:cubicBezTo>
                  <a:pt x="37" y="462"/>
                  <a:pt x="37" y="462"/>
                  <a:pt x="37" y="462"/>
                </a:cubicBezTo>
                <a:cubicBezTo>
                  <a:pt x="37" y="460"/>
                  <a:pt x="40" y="474"/>
                  <a:pt x="43" y="456"/>
                </a:cubicBezTo>
                <a:cubicBezTo>
                  <a:pt x="38" y="455"/>
                  <a:pt x="38" y="455"/>
                  <a:pt x="38" y="455"/>
                </a:cubicBezTo>
                <a:cubicBezTo>
                  <a:pt x="39" y="453"/>
                  <a:pt x="39" y="453"/>
                  <a:pt x="39" y="453"/>
                </a:cubicBezTo>
                <a:cubicBezTo>
                  <a:pt x="42" y="453"/>
                  <a:pt x="42" y="453"/>
                  <a:pt x="42" y="453"/>
                </a:cubicBezTo>
                <a:cubicBezTo>
                  <a:pt x="42" y="452"/>
                  <a:pt x="42" y="452"/>
                  <a:pt x="42" y="452"/>
                </a:cubicBezTo>
                <a:cubicBezTo>
                  <a:pt x="44" y="451"/>
                  <a:pt x="44" y="451"/>
                  <a:pt x="44" y="451"/>
                </a:cubicBezTo>
                <a:cubicBezTo>
                  <a:pt x="42" y="448"/>
                  <a:pt x="42" y="448"/>
                  <a:pt x="42" y="448"/>
                </a:cubicBezTo>
                <a:cubicBezTo>
                  <a:pt x="43" y="446"/>
                  <a:pt x="43" y="446"/>
                  <a:pt x="43" y="446"/>
                </a:cubicBezTo>
                <a:cubicBezTo>
                  <a:pt x="41" y="444"/>
                  <a:pt x="41" y="444"/>
                  <a:pt x="41" y="444"/>
                </a:cubicBezTo>
                <a:cubicBezTo>
                  <a:pt x="38" y="446"/>
                  <a:pt x="38" y="446"/>
                  <a:pt x="38" y="446"/>
                </a:cubicBezTo>
                <a:cubicBezTo>
                  <a:pt x="38" y="440"/>
                  <a:pt x="38" y="440"/>
                  <a:pt x="38" y="440"/>
                </a:cubicBezTo>
                <a:cubicBezTo>
                  <a:pt x="36" y="441"/>
                  <a:pt x="36" y="441"/>
                  <a:pt x="36" y="441"/>
                </a:cubicBezTo>
                <a:cubicBezTo>
                  <a:pt x="34" y="439"/>
                  <a:pt x="43" y="441"/>
                  <a:pt x="33" y="439"/>
                </a:cubicBezTo>
                <a:cubicBezTo>
                  <a:pt x="32" y="439"/>
                  <a:pt x="32" y="439"/>
                  <a:pt x="32" y="439"/>
                </a:cubicBezTo>
                <a:cubicBezTo>
                  <a:pt x="33" y="437"/>
                  <a:pt x="33" y="437"/>
                  <a:pt x="33" y="437"/>
                </a:cubicBezTo>
                <a:cubicBezTo>
                  <a:pt x="32" y="437"/>
                  <a:pt x="32" y="437"/>
                  <a:pt x="32" y="437"/>
                </a:cubicBezTo>
                <a:cubicBezTo>
                  <a:pt x="29" y="437"/>
                  <a:pt x="29" y="437"/>
                  <a:pt x="29" y="437"/>
                </a:cubicBezTo>
                <a:cubicBezTo>
                  <a:pt x="31" y="434"/>
                  <a:pt x="28" y="436"/>
                  <a:pt x="26" y="433"/>
                </a:cubicBezTo>
                <a:cubicBezTo>
                  <a:pt x="30" y="432"/>
                  <a:pt x="30" y="432"/>
                  <a:pt x="30" y="432"/>
                </a:cubicBezTo>
                <a:cubicBezTo>
                  <a:pt x="28" y="434"/>
                  <a:pt x="30" y="426"/>
                  <a:pt x="2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7" y="426"/>
                  <a:pt x="17" y="426"/>
                  <a:pt x="17" y="426"/>
                </a:cubicBezTo>
                <a:cubicBezTo>
                  <a:pt x="13" y="429"/>
                  <a:pt x="13" y="429"/>
                  <a:pt x="13" y="429"/>
                </a:cubicBezTo>
                <a:cubicBezTo>
                  <a:pt x="12" y="432"/>
                  <a:pt x="12" y="432"/>
                  <a:pt x="12" y="432"/>
                </a:cubicBezTo>
                <a:cubicBezTo>
                  <a:pt x="10" y="432"/>
                  <a:pt x="10" y="432"/>
                  <a:pt x="10" y="432"/>
                </a:cubicBezTo>
                <a:cubicBezTo>
                  <a:pt x="13" y="427"/>
                  <a:pt x="13" y="427"/>
                  <a:pt x="13" y="427"/>
                </a:cubicBezTo>
                <a:cubicBezTo>
                  <a:pt x="6" y="425"/>
                  <a:pt x="6" y="425"/>
                  <a:pt x="6" y="425"/>
                </a:cubicBezTo>
                <a:cubicBezTo>
                  <a:pt x="6" y="419"/>
                  <a:pt x="6" y="419"/>
                  <a:pt x="6" y="419"/>
                </a:cubicBezTo>
                <a:cubicBezTo>
                  <a:pt x="8" y="419"/>
                  <a:pt x="8" y="419"/>
                  <a:pt x="8" y="419"/>
                </a:cubicBezTo>
                <a:cubicBezTo>
                  <a:pt x="6" y="420"/>
                  <a:pt x="6" y="420"/>
                  <a:pt x="6" y="420"/>
                </a:cubicBezTo>
                <a:cubicBezTo>
                  <a:pt x="9" y="422"/>
                  <a:pt x="9" y="422"/>
                  <a:pt x="9" y="422"/>
                </a:cubicBezTo>
                <a:cubicBezTo>
                  <a:pt x="13" y="422"/>
                  <a:pt x="13" y="422"/>
                  <a:pt x="13" y="422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5" y="413"/>
                  <a:pt x="5" y="413"/>
                  <a:pt x="5" y="413"/>
                </a:cubicBezTo>
                <a:cubicBezTo>
                  <a:pt x="5" y="405"/>
                  <a:pt x="5" y="405"/>
                  <a:pt x="5" y="405"/>
                </a:cubicBezTo>
                <a:cubicBezTo>
                  <a:pt x="7" y="404"/>
                  <a:pt x="7" y="404"/>
                  <a:pt x="7" y="404"/>
                </a:cubicBezTo>
                <a:cubicBezTo>
                  <a:pt x="8" y="406"/>
                  <a:pt x="8" y="406"/>
                  <a:pt x="8" y="406"/>
                </a:cubicBezTo>
                <a:cubicBezTo>
                  <a:pt x="10" y="406"/>
                  <a:pt x="10" y="406"/>
                  <a:pt x="10" y="406"/>
                </a:cubicBezTo>
                <a:cubicBezTo>
                  <a:pt x="11" y="404"/>
                  <a:pt x="11" y="404"/>
                  <a:pt x="11" y="404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13" y="403"/>
                  <a:pt x="13" y="403"/>
                  <a:pt x="13" y="403"/>
                </a:cubicBezTo>
                <a:cubicBezTo>
                  <a:pt x="12" y="407"/>
                  <a:pt x="12" y="407"/>
                  <a:pt x="12" y="407"/>
                </a:cubicBezTo>
                <a:cubicBezTo>
                  <a:pt x="15" y="413"/>
                  <a:pt x="15" y="413"/>
                  <a:pt x="15" y="413"/>
                </a:cubicBezTo>
                <a:cubicBezTo>
                  <a:pt x="15" y="419"/>
                  <a:pt x="15" y="419"/>
                  <a:pt x="15" y="419"/>
                </a:cubicBezTo>
                <a:cubicBezTo>
                  <a:pt x="17" y="420"/>
                  <a:pt x="17" y="420"/>
                  <a:pt x="17" y="420"/>
                </a:cubicBezTo>
                <a:cubicBezTo>
                  <a:pt x="23" y="414"/>
                  <a:pt x="23" y="414"/>
                  <a:pt x="23" y="414"/>
                </a:cubicBezTo>
                <a:cubicBezTo>
                  <a:pt x="23" y="413"/>
                  <a:pt x="20" y="414"/>
                  <a:pt x="22" y="412"/>
                </a:cubicBezTo>
                <a:cubicBezTo>
                  <a:pt x="31" y="409"/>
                  <a:pt x="31" y="409"/>
                  <a:pt x="31" y="409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3" y="406"/>
                  <a:pt x="33" y="406"/>
                  <a:pt x="33" y="406"/>
                </a:cubicBezTo>
                <a:cubicBezTo>
                  <a:pt x="38" y="403"/>
                  <a:pt x="38" y="403"/>
                  <a:pt x="38" y="403"/>
                </a:cubicBezTo>
                <a:cubicBezTo>
                  <a:pt x="41" y="405"/>
                  <a:pt x="41" y="405"/>
                  <a:pt x="41" y="405"/>
                </a:cubicBezTo>
                <a:cubicBezTo>
                  <a:pt x="42" y="405"/>
                  <a:pt x="42" y="405"/>
                  <a:pt x="42" y="405"/>
                </a:cubicBezTo>
                <a:cubicBezTo>
                  <a:pt x="42" y="402"/>
                  <a:pt x="42" y="402"/>
                  <a:pt x="42" y="402"/>
                </a:cubicBezTo>
                <a:cubicBezTo>
                  <a:pt x="49" y="400"/>
                  <a:pt x="49" y="400"/>
                  <a:pt x="49" y="400"/>
                </a:cubicBezTo>
                <a:cubicBezTo>
                  <a:pt x="47" y="399"/>
                  <a:pt x="47" y="399"/>
                  <a:pt x="47" y="399"/>
                </a:cubicBezTo>
                <a:cubicBezTo>
                  <a:pt x="52" y="399"/>
                  <a:pt x="42" y="394"/>
                  <a:pt x="52" y="399"/>
                </a:cubicBezTo>
                <a:cubicBezTo>
                  <a:pt x="55" y="402"/>
                  <a:pt x="55" y="402"/>
                  <a:pt x="55" y="402"/>
                </a:cubicBezTo>
                <a:cubicBezTo>
                  <a:pt x="56" y="401"/>
                  <a:pt x="56" y="401"/>
                  <a:pt x="56" y="401"/>
                </a:cubicBezTo>
                <a:cubicBezTo>
                  <a:pt x="60" y="404"/>
                  <a:pt x="60" y="404"/>
                  <a:pt x="60" y="404"/>
                </a:cubicBezTo>
                <a:cubicBezTo>
                  <a:pt x="61" y="402"/>
                  <a:pt x="61" y="402"/>
                  <a:pt x="61" y="402"/>
                </a:cubicBezTo>
                <a:cubicBezTo>
                  <a:pt x="59" y="400"/>
                  <a:pt x="59" y="400"/>
                  <a:pt x="59" y="400"/>
                </a:cubicBezTo>
                <a:cubicBezTo>
                  <a:pt x="62" y="397"/>
                  <a:pt x="62" y="397"/>
                  <a:pt x="62" y="397"/>
                </a:cubicBezTo>
                <a:cubicBezTo>
                  <a:pt x="64" y="401"/>
                  <a:pt x="64" y="401"/>
                  <a:pt x="64" y="401"/>
                </a:cubicBezTo>
                <a:cubicBezTo>
                  <a:pt x="65" y="400"/>
                  <a:pt x="65" y="400"/>
                  <a:pt x="65" y="400"/>
                </a:cubicBezTo>
                <a:cubicBezTo>
                  <a:pt x="69" y="402"/>
                  <a:pt x="69" y="402"/>
                  <a:pt x="69" y="402"/>
                </a:cubicBezTo>
                <a:cubicBezTo>
                  <a:pt x="70" y="400"/>
                  <a:pt x="71" y="404"/>
                  <a:pt x="72" y="400"/>
                </a:cubicBezTo>
                <a:cubicBezTo>
                  <a:pt x="67" y="398"/>
                  <a:pt x="67" y="398"/>
                  <a:pt x="67" y="398"/>
                </a:cubicBezTo>
                <a:cubicBezTo>
                  <a:pt x="61" y="394"/>
                  <a:pt x="61" y="394"/>
                  <a:pt x="61" y="394"/>
                </a:cubicBezTo>
                <a:cubicBezTo>
                  <a:pt x="61" y="394"/>
                  <a:pt x="64" y="394"/>
                  <a:pt x="60" y="394"/>
                </a:cubicBezTo>
                <a:cubicBezTo>
                  <a:pt x="61" y="393"/>
                  <a:pt x="61" y="393"/>
                  <a:pt x="61" y="393"/>
                </a:cubicBezTo>
                <a:cubicBezTo>
                  <a:pt x="67" y="394"/>
                  <a:pt x="67" y="394"/>
                  <a:pt x="67" y="394"/>
                </a:cubicBezTo>
                <a:cubicBezTo>
                  <a:pt x="73" y="395"/>
                  <a:pt x="73" y="395"/>
                  <a:pt x="73" y="395"/>
                </a:cubicBezTo>
                <a:cubicBezTo>
                  <a:pt x="74" y="395"/>
                  <a:pt x="74" y="395"/>
                  <a:pt x="74" y="395"/>
                </a:cubicBezTo>
                <a:cubicBezTo>
                  <a:pt x="74" y="393"/>
                  <a:pt x="74" y="393"/>
                  <a:pt x="74" y="393"/>
                </a:cubicBezTo>
                <a:cubicBezTo>
                  <a:pt x="75" y="394"/>
                  <a:pt x="75" y="394"/>
                  <a:pt x="75" y="394"/>
                </a:cubicBezTo>
                <a:cubicBezTo>
                  <a:pt x="78" y="393"/>
                  <a:pt x="78" y="393"/>
                  <a:pt x="78" y="393"/>
                </a:cubicBezTo>
                <a:cubicBezTo>
                  <a:pt x="78" y="389"/>
                  <a:pt x="78" y="389"/>
                  <a:pt x="78" y="389"/>
                </a:cubicBezTo>
                <a:cubicBezTo>
                  <a:pt x="78" y="388"/>
                  <a:pt x="78" y="388"/>
                  <a:pt x="78" y="388"/>
                </a:cubicBezTo>
                <a:cubicBezTo>
                  <a:pt x="75" y="386"/>
                  <a:pt x="75" y="386"/>
                  <a:pt x="75" y="386"/>
                </a:cubicBezTo>
                <a:cubicBezTo>
                  <a:pt x="74" y="389"/>
                  <a:pt x="74" y="389"/>
                  <a:pt x="74" y="389"/>
                </a:cubicBezTo>
                <a:cubicBezTo>
                  <a:pt x="69" y="388"/>
                  <a:pt x="69" y="388"/>
                  <a:pt x="69" y="388"/>
                </a:cubicBezTo>
                <a:cubicBezTo>
                  <a:pt x="70" y="385"/>
                  <a:pt x="70" y="385"/>
                  <a:pt x="70" y="385"/>
                </a:cubicBezTo>
                <a:cubicBezTo>
                  <a:pt x="74" y="385"/>
                  <a:pt x="79" y="382"/>
                  <a:pt x="81" y="385"/>
                </a:cubicBezTo>
                <a:cubicBezTo>
                  <a:pt x="80" y="386"/>
                  <a:pt x="80" y="386"/>
                  <a:pt x="80" y="386"/>
                </a:cubicBezTo>
                <a:cubicBezTo>
                  <a:pt x="81" y="386"/>
                  <a:pt x="81" y="386"/>
                  <a:pt x="81" y="386"/>
                </a:cubicBezTo>
                <a:cubicBezTo>
                  <a:pt x="83" y="386"/>
                  <a:pt x="83" y="386"/>
                  <a:pt x="83" y="386"/>
                </a:cubicBezTo>
                <a:cubicBezTo>
                  <a:pt x="80" y="388"/>
                  <a:pt x="80" y="388"/>
                  <a:pt x="80" y="388"/>
                </a:cubicBezTo>
                <a:cubicBezTo>
                  <a:pt x="85" y="388"/>
                  <a:pt x="85" y="388"/>
                  <a:pt x="85" y="388"/>
                </a:cubicBezTo>
                <a:cubicBezTo>
                  <a:pt x="86" y="385"/>
                  <a:pt x="86" y="385"/>
                  <a:pt x="86" y="385"/>
                </a:cubicBezTo>
                <a:cubicBezTo>
                  <a:pt x="97" y="383"/>
                  <a:pt x="97" y="383"/>
                  <a:pt x="97" y="383"/>
                </a:cubicBezTo>
                <a:cubicBezTo>
                  <a:pt x="101" y="381"/>
                  <a:pt x="101" y="381"/>
                  <a:pt x="101" y="381"/>
                </a:cubicBezTo>
                <a:cubicBezTo>
                  <a:pt x="107" y="379"/>
                  <a:pt x="107" y="379"/>
                  <a:pt x="107" y="379"/>
                </a:cubicBezTo>
                <a:cubicBezTo>
                  <a:pt x="112" y="379"/>
                  <a:pt x="112" y="379"/>
                  <a:pt x="112" y="379"/>
                </a:cubicBezTo>
                <a:cubicBezTo>
                  <a:pt x="113" y="379"/>
                  <a:pt x="106" y="380"/>
                  <a:pt x="114" y="378"/>
                </a:cubicBezTo>
                <a:cubicBezTo>
                  <a:pt x="113" y="380"/>
                  <a:pt x="113" y="380"/>
                  <a:pt x="113" y="380"/>
                </a:cubicBezTo>
                <a:cubicBezTo>
                  <a:pt x="118" y="381"/>
                  <a:pt x="118" y="381"/>
                  <a:pt x="118" y="381"/>
                </a:cubicBezTo>
                <a:cubicBezTo>
                  <a:pt x="118" y="381"/>
                  <a:pt x="119" y="382"/>
                  <a:pt x="119" y="381"/>
                </a:cubicBezTo>
                <a:cubicBezTo>
                  <a:pt x="120" y="381"/>
                  <a:pt x="120" y="381"/>
                  <a:pt x="120" y="381"/>
                </a:cubicBezTo>
                <a:cubicBezTo>
                  <a:pt x="121" y="382"/>
                  <a:pt x="122" y="374"/>
                  <a:pt x="118" y="383"/>
                </a:cubicBezTo>
                <a:cubicBezTo>
                  <a:pt x="124" y="381"/>
                  <a:pt x="124" y="381"/>
                  <a:pt x="124" y="381"/>
                </a:cubicBezTo>
                <a:cubicBezTo>
                  <a:pt x="125" y="382"/>
                  <a:pt x="128" y="381"/>
                  <a:pt x="125" y="378"/>
                </a:cubicBezTo>
                <a:cubicBezTo>
                  <a:pt x="118" y="378"/>
                  <a:pt x="118" y="378"/>
                  <a:pt x="118" y="378"/>
                </a:cubicBezTo>
                <a:cubicBezTo>
                  <a:pt x="112" y="373"/>
                  <a:pt x="112" y="373"/>
                  <a:pt x="112" y="373"/>
                </a:cubicBezTo>
                <a:cubicBezTo>
                  <a:pt x="110" y="373"/>
                  <a:pt x="110" y="373"/>
                  <a:pt x="110" y="373"/>
                </a:cubicBezTo>
                <a:cubicBezTo>
                  <a:pt x="108" y="377"/>
                  <a:pt x="108" y="377"/>
                  <a:pt x="108" y="377"/>
                </a:cubicBezTo>
                <a:cubicBezTo>
                  <a:pt x="103" y="374"/>
                  <a:pt x="103" y="374"/>
                  <a:pt x="103" y="374"/>
                </a:cubicBezTo>
                <a:cubicBezTo>
                  <a:pt x="99" y="377"/>
                  <a:pt x="99" y="377"/>
                  <a:pt x="99" y="377"/>
                </a:cubicBezTo>
                <a:cubicBezTo>
                  <a:pt x="97" y="376"/>
                  <a:pt x="97" y="376"/>
                  <a:pt x="97" y="376"/>
                </a:cubicBezTo>
                <a:cubicBezTo>
                  <a:pt x="95" y="380"/>
                  <a:pt x="104" y="374"/>
                  <a:pt x="93" y="376"/>
                </a:cubicBezTo>
                <a:cubicBezTo>
                  <a:pt x="93" y="380"/>
                  <a:pt x="93" y="380"/>
                  <a:pt x="93" y="380"/>
                </a:cubicBezTo>
                <a:cubicBezTo>
                  <a:pt x="91" y="378"/>
                  <a:pt x="91" y="378"/>
                  <a:pt x="91" y="378"/>
                </a:cubicBezTo>
                <a:cubicBezTo>
                  <a:pt x="89" y="380"/>
                  <a:pt x="89" y="380"/>
                  <a:pt x="89" y="380"/>
                </a:cubicBezTo>
                <a:cubicBezTo>
                  <a:pt x="88" y="383"/>
                  <a:pt x="88" y="383"/>
                  <a:pt x="88" y="383"/>
                </a:cubicBezTo>
                <a:cubicBezTo>
                  <a:pt x="85" y="383"/>
                  <a:pt x="85" y="383"/>
                  <a:pt x="85" y="383"/>
                </a:cubicBezTo>
                <a:cubicBezTo>
                  <a:pt x="87" y="381"/>
                  <a:pt x="87" y="381"/>
                  <a:pt x="87" y="381"/>
                </a:cubicBezTo>
                <a:cubicBezTo>
                  <a:pt x="85" y="380"/>
                  <a:pt x="94" y="378"/>
                  <a:pt x="84" y="381"/>
                </a:cubicBezTo>
                <a:cubicBezTo>
                  <a:pt x="88" y="377"/>
                  <a:pt x="88" y="377"/>
                  <a:pt x="88" y="377"/>
                </a:cubicBezTo>
                <a:cubicBezTo>
                  <a:pt x="87" y="377"/>
                  <a:pt x="87" y="377"/>
                  <a:pt x="87" y="377"/>
                </a:cubicBezTo>
                <a:cubicBezTo>
                  <a:pt x="93" y="374"/>
                  <a:pt x="93" y="374"/>
                  <a:pt x="93" y="374"/>
                </a:cubicBezTo>
                <a:cubicBezTo>
                  <a:pt x="97" y="371"/>
                  <a:pt x="97" y="371"/>
                  <a:pt x="97" y="371"/>
                </a:cubicBezTo>
                <a:cubicBezTo>
                  <a:pt x="109" y="370"/>
                  <a:pt x="80" y="380"/>
                  <a:pt x="107" y="366"/>
                </a:cubicBezTo>
                <a:cubicBezTo>
                  <a:pt x="111" y="366"/>
                  <a:pt x="111" y="366"/>
                  <a:pt x="111" y="366"/>
                </a:cubicBezTo>
                <a:cubicBezTo>
                  <a:pt x="112" y="365"/>
                  <a:pt x="112" y="365"/>
                  <a:pt x="112" y="365"/>
                </a:cubicBezTo>
                <a:cubicBezTo>
                  <a:pt x="112" y="365"/>
                  <a:pt x="108" y="366"/>
                  <a:pt x="113" y="366"/>
                </a:cubicBezTo>
                <a:cubicBezTo>
                  <a:pt x="113" y="363"/>
                  <a:pt x="113" y="363"/>
                  <a:pt x="113" y="363"/>
                </a:cubicBezTo>
                <a:cubicBezTo>
                  <a:pt x="116" y="364"/>
                  <a:pt x="113" y="357"/>
                  <a:pt x="119" y="361"/>
                </a:cubicBezTo>
                <a:cubicBezTo>
                  <a:pt x="123" y="359"/>
                  <a:pt x="123" y="359"/>
                  <a:pt x="123" y="359"/>
                </a:cubicBezTo>
                <a:cubicBezTo>
                  <a:pt x="125" y="355"/>
                  <a:pt x="125" y="355"/>
                  <a:pt x="125" y="355"/>
                </a:cubicBezTo>
                <a:cubicBezTo>
                  <a:pt x="127" y="357"/>
                  <a:pt x="127" y="357"/>
                  <a:pt x="127" y="357"/>
                </a:cubicBezTo>
                <a:cubicBezTo>
                  <a:pt x="130" y="356"/>
                  <a:pt x="135" y="352"/>
                  <a:pt x="137" y="357"/>
                </a:cubicBezTo>
                <a:cubicBezTo>
                  <a:pt x="138" y="356"/>
                  <a:pt x="131" y="359"/>
                  <a:pt x="139" y="355"/>
                </a:cubicBezTo>
                <a:cubicBezTo>
                  <a:pt x="140" y="356"/>
                  <a:pt x="140" y="356"/>
                  <a:pt x="140" y="356"/>
                </a:cubicBezTo>
                <a:cubicBezTo>
                  <a:pt x="145" y="353"/>
                  <a:pt x="145" y="353"/>
                  <a:pt x="145" y="353"/>
                </a:cubicBezTo>
                <a:cubicBezTo>
                  <a:pt x="140" y="353"/>
                  <a:pt x="140" y="353"/>
                  <a:pt x="140" y="353"/>
                </a:cubicBezTo>
                <a:cubicBezTo>
                  <a:pt x="135" y="354"/>
                  <a:pt x="135" y="354"/>
                  <a:pt x="135" y="354"/>
                </a:cubicBezTo>
                <a:cubicBezTo>
                  <a:pt x="138" y="352"/>
                  <a:pt x="138" y="352"/>
                  <a:pt x="138" y="352"/>
                </a:cubicBezTo>
                <a:cubicBezTo>
                  <a:pt x="137" y="351"/>
                  <a:pt x="137" y="351"/>
                  <a:pt x="137" y="351"/>
                </a:cubicBezTo>
                <a:cubicBezTo>
                  <a:pt x="140" y="347"/>
                  <a:pt x="140" y="347"/>
                  <a:pt x="140" y="347"/>
                </a:cubicBezTo>
                <a:cubicBezTo>
                  <a:pt x="140" y="348"/>
                  <a:pt x="140" y="348"/>
                  <a:pt x="140" y="348"/>
                </a:cubicBezTo>
                <a:cubicBezTo>
                  <a:pt x="143" y="347"/>
                  <a:pt x="143" y="347"/>
                  <a:pt x="143" y="347"/>
                </a:cubicBezTo>
                <a:cubicBezTo>
                  <a:pt x="144" y="346"/>
                  <a:pt x="136" y="349"/>
                  <a:pt x="147" y="348"/>
                </a:cubicBezTo>
                <a:cubicBezTo>
                  <a:pt x="146" y="344"/>
                  <a:pt x="146" y="344"/>
                  <a:pt x="146" y="344"/>
                </a:cubicBezTo>
                <a:cubicBezTo>
                  <a:pt x="152" y="342"/>
                  <a:pt x="152" y="342"/>
                  <a:pt x="152" y="342"/>
                </a:cubicBezTo>
                <a:cubicBezTo>
                  <a:pt x="153" y="342"/>
                  <a:pt x="144" y="346"/>
                  <a:pt x="156" y="340"/>
                </a:cubicBezTo>
                <a:cubicBezTo>
                  <a:pt x="158" y="340"/>
                  <a:pt x="158" y="340"/>
                  <a:pt x="158" y="340"/>
                </a:cubicBezTo>
                <a:cubicBezTo>
                  <a:pt x="162" y="335"/>
                  <a:pt x="162" y="335"/>
                  <a:pt x="162" y="335"/>
                </a:cubicBezTo>
                <a:cubicBezTo>
                  <a:pt x="162" y="334"/>
                  <a:pt x="162" y="334"/>
                  <a:pt x="162" y="334"/>
                </a:cubicBezTo>
                <a:cubicBezTo>
                  <a:pt x="160" y="334"/>
                  <a:pt x="160" y="334"/>
                  <a:pt x="160" y="334"/>
                </a:cubicBezTo>
                <a:cubicBezTo>
                  <a:pt x="161" y="334"/>
                  <a:pt x="157" y="339"/>
                  <a:pt x="161" y="333"/>
                </a:cubicBezTo>
                <a:cubicBezTo>
                  <a:pt x="156" y="334"/>
                  <a:pt x="156" y="334"/>
                  <a:pt x="156" y="334"/>
                </a:cubicBezTo>
                <a:cubicBezTo>
                  <a:pt x="153" y="336"/>
                  <a:pt x="153" y="336"/>
                  <a:pt x="153" y="336"/>
                </a:cubicBezTo>
                <a:cubicBezTo>
                  <a:pt x="152" y="336"/>
                  <a:pt x="152" y="336"/>
                  <a:pt x="152" y="336"/>
                </a:cubicBezTo>
                <a:cubicBezTo>
                  <a:pt x="151" y="335"/>
                  <a:pt x="151" y="335"/>
                  <a:pt x="151" y="335"/>
                </a:cubicBezTo>
                <a:cubicBezTo>
                  <a:pt x="156" y="332"/>
                  <a:pt x="156" y="332"/>
                  <a:pt x="156" y="332"/>
                </a:cubicBezTo>
                <a:cubicBezTo>
                  <a:pt x="163" y="331"/>
                  <a:pt x="163" y="331"/>
                  <a:pt x="163" y="331"/>
                </a:cubicBezTo>
                <a:cubicBezTo>
                  <a:pt x="167" y="328"/>
                  <a:pt x="167" y="328"/>
                  <a:pt x="167" y="328"/>
                </a:cubicBezTo>
                <a:cubicBezTo>
                  <a:pt x="171" y="327"/>
                  <a:pt x="171" y="327"/>
                  <a:pt x="171" y="327"/>
                </a:cubicBezTo>
                <a:cubicBezTo>
                  <a:pt x="172" y="326"/>
                  <a:pt x="172" y="326"/>
                  <a:pt x="172" y="326"/>
                </a:cubicBezTo>
                <a:cubicBezTo>
                  <a:pt x="170" y="325"/>
                  <a:pt x="170" y="325"/>
                  <a:pt x="170" y="325"/>
                </a:cubicBezTo>
                <a:cubicBezTo>
                  <a:pt x="176" y="320"/>
                  <a:pt x="176" y="320"/>
                  <a:pt x="176" y="320"/>
                </a:cubicBezTo>
                <a:cubicBezTo>
                  <a:pt x="179" y="320"/>
                  <a:pt x="179" y="320"/>
                  <a:pt x="179" y="320"/>
                </a:cubicBezTo>
                <a:cubicBezTo>
                  <a:pt x="179" y="319"/>
                  <a:pt x="179" y="319"/>
                  <a:pt x="179" y="319"/>
                </a:cubicBezTo>
                <a:cubicBezTo>
                  <a:pt x="180" y="319"/>
                  <a:pt x="172" y="325"/>
                  <a:pt x="185" y="317"/>
                </a:cubicBezTo>
                <a:cubicBezTo>
                  <a:pt x="183" y="316"/>
                  <a:pt x="183" y="316"/>
                  <a:pt x="183" y="316"/>
                </a:cubicBezTo>
                <a:cubicBezTo>
                  <a:pt x="180" y="315"/>
                  <a:pt x="185" y="325"/>
                  <a:pt x="174" y="317"/>
                </a:cubicBezTo>
                <a:cubicBezTo>
                  <a:pt x="173" y="318"/>
                  <a:pt x="169" y="320"/>
                  <a:pt x="165" y="321"/>
                </a:cubicBezTo>
                <a:cubicBezTo>
                  <a:pt x="165" y="321"/>
                  <a:pt x="167" y="325"/>
                  <a:pt x="165" y="320"/>
                </a:cubicBezTo>
                <a:cubicBezTo>
                  <a:pt x="163" y="322"/>
                  <a:pt x="163" y="322"/>
                  <a:pt x="163" y="322"/>
                </a:cubicBezTo>
                <a:cubicBezTo>
                  <a:pt x="156" y="325"/>
                  <a:pt x="156" y="325"/>
                  <a:pt x="156" y="325"/>
                </a:cubicBezTo>
                <a:cubicBezTo>
                  <a:pt x="154" y="327"/>
                  <a:pt x="154" y="327"/>
                  <a:pt x="154" y="327"/>
                </a:cubicBezTo>
                <a:cubicBezTo>
                  <a:pt x="154" y="325"/>
                  <a:pt x="154" y="325"/>
                  <a:pt x="154" y="325"/>
                </a:cubicBezTo>
                <a:cubicBezTo>
                  <a:pt x="151" y="323"/>
                  <a:pt x="151" y="323"/>
                  <a:pt x="151" y="323"/>
                </a:cubicBezTo>
                <a:cubicBezTo>
                  <a:pt x="151" y="320"/>
                  <a:pt x="151" y="320"/>
                  <a:pt x="151" y="320"/>
                </a:cubicBezTo>
                <a:cubicBezTo>
                  <a:pt x="143" y="316"/>
                  <a:pt x="143" y="316"/>
                  <a:pt x="143" y="316"/>
                </a:cubicBezTo>
                <a:cubicBezTo>
                  <a:pt x="141" y="316"/>
                  <a:pt x="141" y="316"/>
                  <a:pt x="141" y="316"/>
                </a:cubicBezTo>
                <a:cubicBezTo>
                  <a:pt x="142" y="319"/>
                  <a:pt x="142" y="319"/>
                  <a:pt x="142" y="319"/>
                </a:cubicBezTo>
                <a:cubicBezTo>
                  <a:pt x="137" y="319"/>
                  <a:pt x="137" y="319"/>
                  <a:pt x="137" y="319"/>
                </a:cubicBezTo>
                <a:cubicBezTo>
                  <a:pt x="139" y="315"/>
                  <a:pt x="139" y="315"/>
                  <a:pt x="139" y="315"/>
                </a:cubicBezTo>
                <a:cubicBezTo>
                  <a:pt x="139" y="313"/>
                  <a:pt x="132" y="326"/>
                  <a:pt x="140" y="311"/>
                </a:cubicBezTo>
                <a:cubicBezTo>
                  <a:pt x="135" y="311"/>
                  <a:pt x="135" y="311"/>
                  <a:pt x="135" y="311"/>
                </a:cubicBezTo>
                <a:cubicBezTo>
                  <a:pt x="137" y="313"/>
                  <a:pt x="137" y="313"/>
                  <a:pt x="137" y="313"/>
                </a:cubicBezTo>
                <a:cubicBezTo>
                  <a:pt x="135" y="319"/>
                  <a:pt x="135" y="319"/>
                  <a:pt x="135" y="319"/>
                </a:cubicBezTo>
                <a:cubicBezTo>
                  <a:pt x="128" y="318"/>
                  <a:pt x="128" y="318"/>
                  <a:pt x="128" y="318"/>
                </a:cubicBezTo>
                <a:cubicBezTo>
                  <a:pt x="129" y="316"/>
                  <a:pt x="129" y="316"/>
                  <a:pt x="129" y="316"/>
                </a:cubicBezTo>
                <a:cubicBezTo>
                  <a:pt x="134" y="313"/>
                  <a:pt x="134" y="313"/>
                  <a:pt x="134" y="313"/>
                </a:cubicBezTo>
                <a:cubicBezTo>
                  <a:pt x="135" y="312"/>
                  <a:pt x="135" y="312"/>
                  <a:pt x="135" y="312"/>
                </a:cubicBezTo>
                <a:cubicBezTo>
                  <a:pt x="134" y="310"/>
                  <a:pt x="134" y="310"/>
                  <a:pt x="134" y="310"/>
                </a:cubicBezTo>
                <a:cubicBezTo>
                  <a:pt x="132" y="313"/>
                  <a:pt x="129" y="312"/>
                  <a:pt x="128" y="312"/>
                </a:cubicBezTo>
                <a:cubicBezTo>
                  <a:pt x="133" y="310"/>
                  <a:pt x="133" y="310"/>
                  <a:pt x="133" y="310"/>
                </a:cubicBezTo>
                <a:cubicBezTo>
                  <a:pt x="130" y="308"/>
                  <a:pt x="130" y="308"/>
                  <a:pt x="130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7" y="305"/>
                  <a:pt x="137" y="305"/>
                  <a:pt x="137" y="305"/>
                </a:cubicBezTo>
                <a:cubicBezTo>
                  <a:pt x="131" y="304"/>
                  <a:pt x="131" y="304"/>
                  <a:pt x="131" y="304"/>
                </a:cubicBezTo>
                <a:cubicBezTo>
                  <a:pt x="137" y="302"/>
                  <a:pt x="137" y="302"/>
                  <a:pt x="137" y="302"/>
                </a:cubicBezTo>
                <a:cubicBezTo>
                  <a:pt x="142" y="299"/>
                  <a:pt x="142" y="299"/>
                  <a:pt x="142" y="299"/>
                </a:cubicBezTo>
                <a:cubicBezTo>
                  <a:pt x="144" y="299"/>
                  <a:pt x="144" y="299"/>
                  <a:pt x="144" y="299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6" y="295"/>
                  <a:pt x="145" y="302"/>
                  <a:pt x="146" y="295"/>
                </a:cubicBezTo>
                <a:cubicBezTo>
                  <a:pt x="154" y="291"/>
                  <a:pt x="154" y="291"/>
                  <a:pt x="154" y="291"/>
                </a:cubicBezTo>
                <a:cubicBezTo>
                  <a:pt x="159" y="293"/>
                  <a:pt x="159" y="293"/>
                  <a:pt x="159" y="293"/>
                </a:cubicBezTo>
                <a:cubicBezTo>
                  <a:pt x="165" y="293"/>
                  <a:pt x="165" y="293"/>
                  <a:pt x="165" y="293"/>
                </a:cubicBezTo>
                <a:cubicBezTo>
                  <a:pt x="166" y="291"/>
                  <a:pt x="166" y="291"/>
                  <a:pt x="166" y="291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68" y="288"/>
                  <a:pt x="168" y="288"/>
                  <a:pt x="168" y="288"/>
                </a:cubicBezTo>
                <a:cubicBezTo>
                  <a:pt x="167" y="286"/>
                  <a:pt x="167" y="286"/>
                  <a:pt x="167" y="286"/>
                </a:cubicBezTo>
                <a:cubicBezTo>
                  <a:pt x="162" y="286"/>
                  <a:pt x="162" y="286"/>
                  <a:pt x="162" y="286"/>
                </a:cubicBezTo>
                <a:cubicBezTo>
                  <a:pt x="162" y="287"/>
                  <a:pt x="162" y="287"/>
                  <a:pt x="162" y="287"/>
                </a:cubicBezTo>
                <a:cubicBezTo>
                  <a:pt x="160" y="287"/>
                  <a:pt x="160" y="287"/>
                  <a:pt x="160" y="287"/>
                </a:cubicBezTo>
                <a:cubicBezTo>
                  <a:pt x="159" y="288"/>
                  <a:pt x="159" y="288"/>
                  <a:pt x="159" y="288"/>
                </a:cubicBezTo>
                <a:cubicBezTo>
                  <a:pt x="153" y="290"/>
                  <a:pt x="153" y="290"/>
                  <a:pt x="153" y="290"/>
                </a:cubicBezTo>
                <a:cubicBezTo>
                  <a:pt x="153" y="289"/>
                  <a:pt x="155" y="290"/>
                  <a:pt x="152" y="289"/>
                </a:cubicBezTo>
                <a:cubicBezTo>
                  <a:pt x="158" y="285"/>
                  <a:pt x="158" y="285"/>
                  <a:pt x="158" y="285"/>
                </a:cubicBezTo>
                <a:cubicBezTo>
                  <a:pt x="154" y="284"/>
                  <a:pt x="154" y="284"/>
                  <a:pt x="154" y="284"/>
                </a:cubicBezTo>
                <a:cubicBezTo>
                  <a:pt x="154" y="284"/>
                  <a:pt x="161" y="280"/>
                  <a:pt x="152" y="28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7" y="283"/>
                  <a:pt x="147" y="283"/>
                  <a:pt x="147" y="283"/>
                </a:cubicBezTo>
                <a:cubicBezTo>
                  <a:pt x="146" y="286"/>
                  <a:pt x="146" y="286"/>
                  <a:pt x="146" y="286"/>
                </a:cubicBezTo>
                <a:cubicBezTo>
                  <a:pt x="142" y="287"/>
                  <a:pt x="142" y="287"/>
                  <a:pt x="142" y="287"/>
                </a:cubicBezTo>
                <a:cubicBezTo>
                  <a:pt x="143" y="288"/>
                  <a:pt x="143" y="288"/>
                  <a:pt x="143" y="288"/>
                </a:cubicBezTo>
                <a:cubicBezTo>
                  <a:pt x="139" y="286"/>
                  <a:pt x="139" y="286"/>
                  <a:pt x="139" y="286"/>
                </a:cubicBezTo>
                <a:cubicBezTo>
                  <a:pt x="138" y="287"/>
                  <a:pt x="138" y="287"/>
                  <a:pt x="138" y="287"/>
                </a:cubicBezTo>
                <a:cubicBezTo>
                  <a:pt x="133" y="284"/>
                  <a:pt x="133" y="284"/>
                  <a:pt x="133" y="284"/>
                </a:cubicBezTo>
                <a:cubicBezTo>
                  <a:pt x="133" y="286"/>
                  <a:pt x="133" y="286"/>
                  <a:pt x="133" y="286"/>
                </a:cubicBezTo>
                <a:cubicBezTo>
                  <a:pt x="129" y="284"/>
                  <a:pt x="139" y="281"/>
                  <a:pt x="128" y="284"/>
                </a:cubicBezTo>
                <a:cubicBezTo>
                  <a:pt x="127" y="281"/>
                  <a:pt x="127" y="281"/>
                  <a:pt x="127" y="281"/>
                </a:cubicBezTo>
                <a:cubicBezTo>
                  <a:pt x="119" y="280"/>
                  <a:pt x="119" y="280"/>
                  <a:pt x="119" y="280"/>
                </a:cubicBezTo>
                <a:cubicBezTo>
                  <a:pt x="116" y="281"/>
                  <a:pt x="116" y="281"/>
                  <a:pt x="116" y="281"/>
                </a:cubicBezTo>
                <a:cubicBezTo>
                  <a:pt x="114" y="281"/>
                  <a:pt x="114" y="281"/>
                  <a:pt x="114" y="281"/>
                </a:cubicBezTo>
                <a:cubicBezTo>
                  <a:pt x="121" y="279"/>
                  <a:pt x="103" y="278"/>
                  <a:pt x="121" y="278"/>
                </a:cubicBezTo>
                <a:cubicBezTo>
                  <a:pt x="121" y="276"/>
                  <a:pt x="121" y="276"/>
                  <a:pt x="121" y="276"/>
                </a:cubicBezTo>
                <a:cubicBezTo>
                  <a:pt x="125" y="273"/>
                  <a:pt x="125" y="273"/>
                  <a:pt x="125" y="273"/>
                </a:cubicBezTo>
                <a:cubicBezTo>
                  <a:pt x="119" y="271"/>
                  <a:pt x="119" y="271"/>
                  <a:pt x="119" y="271"/>
                </a:cubicBezTo>
                <a:cubicBezTo>
                  <a:pt x="124" y="271"/>
                  <a:pt x="124" y="271"/>
                  <a:pt x="124" y="271"/>
                </a:cubicBezTo>
                <a:cubicBezTo>
                  <a:pt x="126" y="274"/>
                  <a:pt x="126" y="274"/>
                  <a:pt x="126" y="274"/>
                </a:cubicBezTo>
                <a:cubicBezTo>
                  <a:pt x="128" y="272"/>
                  <a:pt x="128" y="272"/>
                  <a:pt x="128" y="272"/>
                </a:cubicBezTo>
                <a:cubicBezTo>
                  <a:pt x="132" y="274"/>
                  <a:pt x="132" y="274"/>
                  <a:pt x="132" y="274"/>
                </a:cubicBezTo>
                <a:cubicBezTo>
                  <a:pt x="134" y="271"/>
                  <a:pt x="134" y="271"/>
                  <a:pt x="134" y="271"/>
                </a:cubicBezTo>
                <a:cubicBezTo>
                  <a:pt x="139" y="271"/>
                  <a:pt x="139" y="271"/>
                  <a:pt x="139" y="271"/>
                </a:cubicBezTo>
                <a:cubicBezTo>
                  <a:pt x="140" y="272"/>
                  <a:pt x="140" y="272"/>
                  <a:pt x="140" y="272"/>
                </a:cubicBezTo>
                <a:cubicBezTo>
                  <a:pt x="139" y="269"/>
                  <a:pt x="144" y="271"/>
                  <a:pt x="143" y="270"/>
                </a:cubicBezTo>
                <a:cubicBezTo>
                  <a:pt x="144" y="266"/>
                  <a:pt x="144" y="266"/>
                  <a:pt x="144" y="266"/>
                </a:cubicBezTo>
                <a:cubicBezTo>
                  <a:pt x="140" y="266"/>
                  <a:pt x="140" y="266"/>
                  <a:pt x="140" y="266"/>
                </a:cubicBezTo>
                <a:cubicBezTo>
                  <a:pt x="140" y="264"/>
                  <a:pt x="140" y="264"/>
                  <a:pt x="140" y="264"/>
                </a:cubicBezTo>
                <a:cubicBezTo>
                  <a:pt x="146" y="266"/>
                  <a:pt x="143" y="263"/>
                  <a:pt x="148" y="259"/>
                </a:cubicBezTo>
                <a:cubicBezTo>
                  <a:pt x="151" y="260"/>
                  <a:pt x="151" y="260"/>
                  <a:pt x="151" y="260"/>
                </a:cubicBezTo>
                <a:cubicBezTo>
                  <a:pt x="150" y="257"/>
                  <a:pt x="157" y="258"/>
                  <a:pt x="156" y="255"/>
                </a:cubicBezTo>
                <a:cubicBezTo>
                  <a:pt x="155" y="251"/>
                  <a:pt x="155" y="251"/>
                  <a:pt x="155" y="251"/>
                </a:cubicBezTo>
                <a:cubicBezTo>
                  <a:pt x="159" y="249"/>
                  <a:pt x="159" y="249"/>
                  <a:pt x="159" y="249"/>
                </a:cubicBezTo>
                <a:cubicBezTo>
                  <a:pt x="159" y="252"/>
                  <a:pt x="159" y="252"/>
                  <a:pt x="159" y="252"/>
                </a:cubicBezTo>
                <a:cubicBezTo>
                  <a:pt x="158" y="252"/>
                  <a:pt x="158" y="252"/>
                  <a:pt x="158" y="252"/>
                </a:cubicBezTo>
                <a:cubicBezTo>
                  <a:pt x="158" y="253"/>
                  <a:pt x="158" y="253"/>
                  <a:pt x="158" y="253"/>
                </a:cubicBezTo>
                <a:cubicBezTo>
                  <a:pt x="160" y="254"/>
                  <a:pt x="160" y="254"/>
                  <a:pt x="160" y="254"/>
                </a:cubicBezTo>
                <a:cubicBezTo>
                  <a:pt x="162" y="254"/>
                  <a:pt x="161" y="252"/>
                  <a:pt x="163" y="251"/>
                </a:cubicBezTo>
                <a:cubicBezTo>
                  <a:pt x="164" y="252"/>
                  <a:pt x="164" y="252"/>
                  <a:pt x="164" y="252"/>
                </a:cubicBezTo>
                <a:cubicBezTo>
                  <a:pt x="159" y="256"/>
                  <a:pt x="159" y="256"/>
                  <a:pt x="159" y="256"/>
                </a:cubicBezTo>
                <a:cubicBezTo>
                  <a:pt x="157" y="256"/>
                  <a:pt x="157" y="256"/>
                  <a:pt x="157" y="256"/>
                </a:cubicBezTo>
                <a:cubicBezTo>
                  <a:pt x="154" y="259"/>
                  <a:pt x="154" y="259"/>
                  <a:pt x="154" y="259"/>
                </a:cubicBezTo>
                <a:cubicBezTo>
                  <a:pt x="155" y="260"/>
                  <a:pt x="155" y="254"/>
                  <a:pt x="157" y="261"/>
                </a:cubicBezTo>
                <a:cubicBezTo>
                  <a:pt x="157" y="262"/>
                  <a:pt x="157" y="262"/>
                  <a:pt x="157" y="262"/>
                </a:cubicBezTo>
                <a:cubicBezTo>
                  <a:pt x="155" y="262"/>
                  <a:pt x="155" y="262"/>
                  <a:pt x="155" y="262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7" y="267"/>
                  <a:pt x="157" y="267"/>
                  <a:pt x="157" y="267"/>
                </a:cubicBezTo>
                <a:cubicBezTo>
                  <a:pt x="154" y="268"/>
                  <a:pt x="154" y="268"/>
                  <a:pt x="154" y="268"/>
                </a:cubicBezTo>
                <a:cubicBezTo>
                  <a:pt x="156" y="268"/>
                  <a:pt x="156" y="268"/>
                  <a:pt x="156" y="268"/>
                </a:cubicBezTo>
                <a:cubicBezTo>
                  <a:pt x="164" y="264"/>
                  <a:pt x="164" y="264"/>
                  <a:pt x="164" y="264"/>
                </a:cubicBezTo>
                <a:cubicBezTo>
                  <a:pt x="167" y="260"/>
                  <a:pt x="167" y="260"/>
                  <a:pt x="167" y="260"/>
                </a:cubicBezTo>
                <a:cubicBezTo>
                  <a:pt x="168" y="260"/>
                  <a:pt x="168" y="261"/>
                  <a:pt x="168" y="261"/>
                </a:cubicBezTo>
                <a:cubicBezTo>
                  <a:pt x="165" y="265"/>
                  <a:pt x="165" y="265"/>
                  <a:pt x="165" y="265"/>
                </a:cubicBezTo>
                <a:cubicBezTo>
                  <a:pt x="168" y="267"/>
                  <a:pt x="168" y="267"/>
                  <a:pt x="168" y="267"/>
                </a:cubicBezTo>
                <a:cubicBezTo>
                  <a:pt x="172" y="266"/>
                  <a:pt x="172" y="266"/>
                  <a:pt x="172" y="266"/>
                </a:cubicBezTo>
                <a:cubicBezTo>
                  <a:pt x="172" y="270"/>
                  <a:pt x="172" y="270"/>
                  <a:pt x="172" y="270"/>
                </a:cubicBezTo>
                <a:cubicBezTo>
                  <a:pt x="172" y="260"/>
                  <a:pt x="171" y="277"/>
                  <a:pt x="178" y="264"/>
                </a:cubicBezTo>
                <a:cubicBezTo>
                  <a:pt x="182" y="261"/>
                  <a:pt x="182" y="261"/>
                  <a:pt x="182" y="261"/>
                </a:cubicBezTo>
                <a:cubicBezTo>
                  <a:pt x="185" y="262"/>
                  <a:pt x="185" y="262"/>
                  <a:pt x="185" y="262"/>
                </a:cubicBezTo>
                <a:cubicBezTo>
                  <a:pt x="186" y="259"/>
                  <a:pt x="186" y="262"/>
                  <a:pt x="191" y="259"/>
                </a:cubicBezTo>
                <a:cubicBezTo>
                  <a:pt x="189" y="258"/>
                  <a:pt x="189" y="258"/>
                  <a:pt x="189" y="258"/>
                </a:cubicBezTo>
                <a:cubicBezTo>
                  <a:pt x="183" y="260"/>
                  <a:pt x="183" y="260"/>
                  <a:pt x="183" y="260"/>
                </a:cubicBezTo>
                <a:cubicBezTo>
                  <a:pt x="182" y="260"/>
                  <a:pt x="193" y="255"/>
                  <a:pt x="179" y="258"/>
                </a:cubicBezTo>
                <a:cubicBezTo>
                  <a:pt x="179" y="258"/>
                  <a:pt x="179" y="258"/>
                  <a:pt x="179" y="258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4" y="259"/>
                  <a:pt x="174" y="259"/>
                  <a:pt x="174" y="259"/>
                </a:cubicBezTo>
                <a:cubicBezTo>
                  <a:pt x="173" y="258"/>
                  <a:pt x="173" y="258"/>
                  <a:pt x="173" y="258"/>
                </a:cubicBezTo>
                <a:cubicBezTo>
                  <a:pt x="170" y="260"/>
                  <a:pt x="170" y="260"/>
                  <a:pt x="170" y="260"/>
                </a:cubicBezTo>
                <a:cubicBezTo>
                  <a:pt x="178" y="253"/>
                  <a:pt x="178" y="253"/>
                  <a:pt x="178" y="253"/>
                </a:cubicBezTo>
                <a:cubicBezTo>
                  <a:pt x="176" y="255"/>
                  <a:pt x="176" y="255"/>
                  <a:pt x="176" y="255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82" y="258"/>
                  <a:pt x="182" y="258"/>
                  <a:pt x="182" y="258"/>
                </a:cubicBezTo>
                <a:cubicBezTo>
                  <a:pt x="184" y="259"/>
                  <a:pt x="184" y="259"/>
                  <a:pt x="184" y="259"/>
                </a:cubicBezTo>
                <a:cubicBezTo>
                  <a:pt x="186" y="256"/>
                  <a:pt x="186" y="256"/>
                  <a:pt x="186" y="256"/>
                </a:cubicBezTo>
                <a:cubicBezTo>
                  <a:pt x="187" y="257"/>
                  <a:pt x="187" y="254"/>
                  <a:pt x="187" y="258"/>
                </a:cubicBezTo>
                <a:cubicBezTo>
                  <a:pt x="190" y="256"/>
                  <a:pt x="190" y="256"/>
                  <a:pt x="190" y="256"/>
                </a:cubicBezTo>
                <a:cubicBezTo>
                  <a:pt x="200" y="254"/>
                  <a:pt x="200" y="254"/>
                  <a:pt x="200" y="254"/>
                </a:cubicBezTo>
                <a:cubicBezTo>
                  <a:pt x="200" y="252"/>
                  <a:pt x="200" y="252"/>
                  <a:pt x="200" y="252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03" y="253"/>
                  <a:pt x="206" y="250"/>
                  <a:pt x="207" y="249"/>
                </a:cubicBezTo>
                <a:cubicBezTo>
                  <a:pt x="202" y="247"/>
                  <a:pt x="202" y="247"/>
                  <a:pt x="202" y="247"/>
                </a:cubicBezTo>
                <a:cubicBezTo>
                  <a:pt x="196" y="248"/>
                  <a:pt x="196" y="248"/>
                  <a:pt x="196" y="248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6" y="249"/>
                  <a:pt x="196" y="249"/>
                  <a:pt x="196" y="249"/>
                </a:cubicBezTo>
                <a:cubicBezTo>
                  <a:pt x="195" y="252"/>
                  <a:pt x="195" y="252"/>
                  <a:pt x="195" y="252"/>
                </a:cubicBezTo>
                <a:cubicBezTo>
                  <a:pt x="195" y="252"/>
                  <a:pt x="198" y="250"/>
                  <a:pt x="193" y="251"/>
                </a:cubicBezTo>
                <a:cubicBezTo>
                  <a:pt x="193" y="250"/>
                  <a:pt x="194" y="250"/>
                  <a:pt x="194" y="249"/>
                </a:cubicBezTo>
                <a:cubicBezTo>
                  <a:pt x="186" y="248"/>
                  <a:pt x="186" y="248"/>
                  <a:pt x="186" y="248"/>
                </a:cubicBezTo>
                <a:cubicBezTo>
                  <a:pt x="184" y="248"/>
                  <a:pt x="184" y="248"/>
                  <a:pt x="184" y="248"/>
                </a:cubicBezTo>
                <a:cubicBezTo>
                  <a:pt x="183" y="250"/>
                  <a:pt x="183" y="250"/>
                  <a:pt x="183" y="250"/>
                </a:cubicBezTo>
                <a:cubicBezTo>
                  <a:pt x="167" y="252"/>
                  <a:pt x="167" y="252"/>
                  <a:pt x="167" y="252"/>
                </a:cubicBezTo>
                <a:cubicBezTo>
                  <a:pt x="165" y="249"/>
                  <a:pt x="165" y="249"/>
                  <a:pt x="165" y="249"/>
                </a:cubicBezTo>
                <a:cubicBezTo>
                  <a:pt x="163" y="250"/>
                  <a:pt x="163" y="250"/>
                  <a:pt x="163" y="250"/>
                </a:cubicBezTo>
                <a:cubicBezTo>
                  <a:pt x="163" y="249"/>
                  <a:pt x="163" y="249"/>
                  <a:pt x="163" y="249"/>
                </a:cubicBezTo>
                <a:cubicBezTo>
                  <a:pt x="158" y="247"/>
                  <a:pt x="158" y="247"/>
                  <a:pt x="158" y="247"/>
                </a:cubicBezTo>
                <a:cubicBezTo>
                  <a:pt x="152" y="247"/>
                  <a:pt x="152" y="247"/>
                  <a:pt x="152" y="247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46" y="248"/>
                  <a:pt x="146" y="248"/>
                  <a:pt x="146" y="248"/>
                </a:cubicBezTo>
                <a:cubicBezTo>
                  <a:pt x="144" y="247"/>
                  <a:pt x="144" y="247"/>
                  <a:pt x="144" y="247"/>
                </a:cubicBezTo>
                <a:cubicBezTo>
                  <a:pt x="148" y="243"/>
                  <a:pt x="148" y="243"/>
                  <a:pt x="148" y="243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4" y="243"/>
                  <a:pt x="144" y="243"/>
                  <a:pt x="144" y="243"/>
                </a:cubicBezTo>
                <a:cubicBezTo>
                  <a:pt x="143" y="247"/>
                  <a:pt x="143" y="247"/>
                  <a:pt x="143" y="247"/>
                </a:cubicBezTo>
                <a:cubicBezTo>
                  <a:pt x="137" y="253"/>
                  <a:pt x="148" y="244"/>
                  <a:pt x="147" y="254"/>
                </a:cubicBezTo>
                <a:cubicBezTo>
                  <a:pt x="141" y="250"/>
                  <a:pt x="141" y="250"/>
                  <a:pt x="141" y="250"/>
                </a:cubicBezTo>
                <a:cubicBezTo>
                  <a:pt x="140" y="252"/>
                  <a:pt x="140" y="252"/>
                  <a:pt x="140" y="252"/>
                </a:cubicBezTo>
                <a:cubicBezTo>
                  <a:pt x="139" y="250"/>
                  <a:pt x="139" y="250"/>
                  <a:pt x="139" y="250"/>
                </a:cubicBezTo>
                <a:cubicBezTo>
                  <a:pt x="136" y="252"/>
                  <a:pt x="136" y="252"/>
                  <a:pt x="136" y="252"/>
                </a:cubicBezTo>
                <a:cubicBezTo>
                  <a:pt x="130" y="250"/>
                  <a:pt x="130" y="250"/>
                  <a:pt x="130" y="250"/>
                </a:cubicBezTo>
                <a:cubicBezTo>
                  <a:pt x="126" y="253"/>
                  <a:pt x="126" y="253"/>
                  <a:pt x="126" y="253"/>
                </a:cubicBezTo>
                <a:cubicBezTo>
                  <a:pt x="124" y="252"/>
                  <a:pt x="124" y="252"/>
                  <a:pt x="124" y="252"/>
                </a:cubicBezTo>
                <a:cubicBezTo>
                  <a:pt x="122" y="254"/>
                  <a:pt x="122" y="254"/>
                  <a:pt x="122" y="254"/>
                </a:cubicBezTo>
                <a:cubicBezTo>
                  <a:pt x="119" y="256"/>
                  <a:pt x="124" y="254"/>
                  <a:pt x="120" y="251"/>
                </a:cubicBezTo>
                <a:cubicBezTo>
                  <a:pt x="120" y="249"/>
                  <a:pt x="120" y="249"/>
                  <a:pt x="120" y="249"/>
                </a:cubicBezTo>
                <a:cubicBezTo>
                  <a:pt x="125" y="249"/>
                  <a:pt x="125" y="249"/>
                  <a:pt x="125" y="249"/>
                </a:cubicBezTo>
                <a:cubicBezTo>
                  <a:pt x="124" y="249"/>
                  <a:pt x="128" y="250"/>
                  <a:pt x="124" y="248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24" y="240"/>
                  <a:pt x="124" y="240"/>
                  <a:pt x="124" y="240"/>
                </a:cubicBezTo>
                <a:cubicBezTo>
                  <a:pt x="124" y="238"/>
                  <a:pt x="124" y="238"/>
                  <a:pt x="124" y="238"/>
                </a:cubicBezTo>
                <a:cubicBezTo>
                  <a:pt x="119" y="236"/>
                  <a:pt x="119" y="236"/>
                  <a:pt x="119" y="236"/>
                </a:cubicBezTo>
                <a:cubicBezTo>
                  <a:pt x="122" y="234"/>
                  <a:pt x="122" y="234"/>
                  <a:pt x="122" y="234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19" y="231"/>
                  <a:pt x="119" y="231"/>
                  <a:pt x="119" y="231"/>
                </a:cubicBezTo>
                <a:cubicBezTo>
                  <a:pt x="121" y="231"/>
                  <a:pt x="108" y="239"/>
                  <a:pt x="124" y="229"/>
                </a:cubicBezTo>
                <a:cubicBezTo>
                  <a:pt x="123" y="227"/>
                  <a:pt x="123" y="227"/>
                  <a:pt x="123" y="227"/>
                </a:cubicBezTo>
                <a:cubicBezTo>
                  <a:pt x="120" y="228"/>
                  <a:pt x="120" y="228"/>
                  <a:pt x="120" y="228"/>
                </a:cubicBezTo>
                <a:cubicBezTo>
                  <a:pt x="118" y="226"/>
                  <a:pt x="118" y="226"/>
                  <a:pt x="118" y="226"/>
                </a:cubicBezTo>
                <a:cubicBezTo>
                  <a:pt x="105" y="227"/>
                  <a:pt x="105" y="227"/>
                  <a:pt x="105" y="227"/>
                </a:cubicBezTo>
                <a:cubicBezTo>
                  <a:pt x="113" y="224"/>
                  <a:pt x="113" y="224"/>
                  <a:pt x="113" y="224"/>
                </a:cubicBezTo>
                <a:cubicBezTo>
                  <a:pt x="112" y="224"/>
                  <a:pt x="114" y="230"/>
                  <a:pt x="114" y="222"/>
                </a:cubicBezTo>
                <a:cubicBezTo>
                  <a:pt x="117" y="225"/>
                  <a:pt x="117" y="225"/>
                  <a:pt x="117" y="225"/>
                </a:cubicBezTo>
                <a:cubicBezTo>
                  <a:pt x="126" y="224"/>
                  <a:pt x="126" y="224"/>
                  <a:pt x="126" y="224"/>
                </a:cubicBezTo>
                <a:cubicBezTo>
                  <a:pt x="125" y="221"/>
                  <a:pt x="125" y="221"/>
                  <a:pt x="125" y="221"/>
                </a:cubicBezTo>
                <a:cubicBezTo>
                  <a:pt x="122" y="220"/>
                  <a:pt x="122" y="220"/>
                  <a:pt x="122" y="220"/>
                </a:cubicBezTo>
                <a:cubicBezTo>
                  <a:pt x="125" y="219"/>
                  <a:pt x="125" y="219"/>
                  <a:pt x="125" y="219"/>
                </a:cubicBezTo>
                <a:cubicBezTo>
                  <a:pt x="124" y="215"/>
                  <a:pt x="124" y="215"/>
                  <a:pt x="124" y="215"/>
                </a:cubicBezTo>
                <a:cubicBezTo>
                  <a:pt x="123" y="214"/>
                  <a:pt x="121" y="216"/>
                  <a:pt x="120" y="215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2" y="209"/>
                  <a:pt x="122" y="209"/>
                  <a:pt x="122" y="209"/>
                </a:cubicBezTo>
                <a:cubicBezTo>
                  <a:pt x="116" y="208"/>
                  <a:pt x="116" y="208"/>
                  <a:pt x="116" y="208"/>
                </a:cubicBezTo>
                <a:cubicBezTo>
                  <a:pt x="115" y="208"/>
                  <a:pt x="119" y="206"/>
                  <a:pt x="114" y="208"/>
                </a:cubicBezTo>
                <a:cubicBezTo>
                  <a:pt x="118" y="205"/>
                  <a:pt x="118" y="205"/>
                  <a:pt x="118" y="205"/>
                </a:cubicBezTo>
                <a:cubicBezTo>
                  <a:pt x="118" y="205"/>
                  <a:pt x="113" y="214"/>
                  <a:pt x="125" y="205"/>
                </a:cubicBezTo>
                <a:cubicBezTo>
                  <a:pt x="132" y="204"/>
                  <a:pt x="132" y="204"/>
                  <a:pt x="132" y="204"/>
                </a:cubicBezTo>
                <a:cubicBezTo>
                  <a:pt x="140" y="204"/>
                  <a:pt x="140" y="204"/>
                  <a:pt x="140" y="204"/>
                </a:cubicBezTo>
                <a:cubicBezTo>
                  <a:pt x="140" y="203"/>
                  <a:pt x="140" y="203"/>
                  <a:pt x="140" y="203"/>
                </a:cubicBezTo>
                <a:cubicBezTo>
                  <a:pt x="144" y="203"/>
                  <a:pt x="144" y="203"/>
                  <a:pt x="144" y="203"/>
                </a:cubicBezTo>
                <a:cubicBezTo>
                  <a:pt x="147" y="200"/>
                  <a:pt x="147" y="200"/>
                  <a:pt x="147" y="200"/>
                </a:cubicBezTo>
                <a:cubicBezTo>
                  <a:pt x="148" y="200"/>
                  <a:pt x="137" y="206"/>
                  <a:pt x="151" y="199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61" y="197"/>
                  <a:pt x="161" y="197"/>
                  <a:pt x="161" y="197"/>
                </a:cubicBezTo>
                <a:cubicBezTo>
                  <a:pt x="161" y="196"/>
                  <a:pt x="158" y="199"/>
                  <a:pt x="164" y="197"/>
                </a:cubicBezTo>
                <a:cubicBezTo>
                  <a:pt x="164" y="195"/>
                  <a:pt x="164" y="195"/>
                  <a:pt x="164" y="195"/>
                </a:cubicBezTo>
                <a:cubicBezTo>
                  <a:pt x="155" y="194"/>
                  <a:pt x="155" y="194"/>
                  <a:pt x="155" y="194"/>
                </a:cubicBezTo>
                <a:cubicBezTo>
                  <a:pt x="152" y="195"/>
                  <a:pt x="152" y="195"/>
                  <a:pt x="152" y="195"/>
                </a:cubicBezTo>
                <a:cubicBezTo>
                  <a:pt x="149" y="193"/>
                  <a:pt x="149" y="193"/>
                  <a:pt x="149" y="193"/>
                </a:cubicBezTo>
                <a:cubicBezTo>
                  <a:pt x="144" y="195"/>
                  <a:pt x="144" y="195"/>
                  <a:pt x="144" y="195"/>
                </a:cubicBezTo>
                <a:cubicBezTo>
                  <a:pt x="138" y="193"/>
                  <a:pt x="138" y="193"/>
                  <a:pt x="138" y="193"/>
                </a:cubicBezTo>
                <a:cubicBezTo>
                  <a:pt x="135" y="197"/>
                  <a:pt x="147" y="191"/>
                  <a:pt x="134" y="196"/>
                </a:cubicBezTo>
                <a:cubicBezTo>
                  <a:pt x="128" y="194"/>
                  <a:pt x="128" y="194"/>
                  <a:pt x="128" y="194"/>
                </a:cubicBezTo>
                <a:cubicBezTo>
                  <a:pt x="126" y="194"/>
                  <a:pt x="131" y="199"/>
                  <a:pt x="126" y="191"/>
                </a:cubicBezTo>
                <a:cubicBezTo>
                  <a:pt x="119" y="191"/>
                  <a:pt x="119" y="191"/>
                  <a:pt x="119" y="191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16" y="189"/>
                  <a:pt x="116" y="189"/>
                  <a:pt x="116" y="189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49" y="189"/>
                  <a:pt x="149" y="189"/>
                  <a:pt x="149" y="189"/>
                </a:cubicBezTo>
                <a:cubicBezTo>
                  <a:pt x="150" y="188"/>
                  <a:pt x="149" y="186"/>
                  <a:pt x="152" y="188"/>
                </a:cubicBezTo>
                <a:cubicBezTo>
                  <a:pt x="155" y="184"/>
                  <a:pt x="151" y="187"/>
                  <a:pt x="146" y="185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45" y="183"/>
                  <a:pt x="145" y="183"/>
                  <a:pt x="145" y="183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52" y="182"/>
                  <a:pt x="152" y="182"/>
                  <a:pt x="152" y="182"/>
                </a:cubicBezTo>
                <a:cubicBezTo>
                  <a:pt x="154" y="183"/>
                  <a:pt x="154" y="183"/>
                  <a:pt x="154" y="183"/>
                </a:cubicBezTo>
                <a:cubicBezTo>
                  <a:pt x="156" y="182"/>
                  <a:pt x="161" y="183"/>
                  <a:pt x="158" y="179"/>
                </a:cubicBezTo>
                <a:cubicBezTo>
                  <a:pt x="162" y="178"/>
                  <a:pt x="162" y="178"/>
                  <a:pt x="162" y="178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4" y="179"/>
                  <a:pt x="158" y="168"/>
                  <a:pt x="169" y="172"/>
                </a:cubicBezTo>
                <a:cubicBezTo>
                  <a:pt x="169" y="170"/>
                  <a:pt x="169" y="170"/>
                  <a:pt x="169" y="170"/>
                </a:cubicBezTo>
                <a:cubicBezTo>
                  <a:pt x="169" y="168"/>
                  <a:pt x="168" y="166"/>
                  <a:pt x="163" y="170"/>
                </a:cubicBezTo>
                <a:cubicBezTo>
                  <a:pt x="161" y="169"/>
                  <a:pt x="161" y="169"/>
                  <a:pt x="161" y="169"/>
                </a:cubicBezTo>
                <a:cubicBezTo>
                  <a:pt x="159" y="170"/>
                  <a:pt x="165" y="175"/>
                  <a:pt x="156" y="170"/>
                </a:cubicBezTo>
                <a:cubicBezTo>
                  <a:pt x="152" y="169"/>
                  <a:pt x="151" y="173"/>
                  <a:pt x="149" y="174"/>
                </a:cubicBezTo>
                <a:cubicBezTo>
                  <a:pt x="151" y="171"/>
                  <a:pt x="138" y="178"/>
                  <a:pt x="154" y="173"/>
                </a:cubicBezTo>
                <a:cubicBezTo>
                  <a:pt x="156" y="174"/>
                  <a:pt x="156" y="174"/>
                  <a:pt x="156" y="174"/>
                </a:cubicBezTo>
                <a:cubicBezTo>
                  <a:pt x="154" y="175"/>
                  <a:pt x="154" y="175"/>
                  <a:pt x="154" y="175"/>
                </a:cubicBezTo>
                <a:cubicBezTo>
                  <a:pt x="144" y="175"/>
                  <a:pt x="144" y="175"/>
                  <a:pt x="144" y="175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2" y="175"/>
                  <a:pt x="132" y="175"/>
                  <a:pt x="132" y="175"/>
                </a:cubicBezTo>
                <a:cubicBezTo>
                  <a:pt x="132" y="173"/>
                  <a:pt x="132" y="173"/>
                  <a:pt x="132" y="173"/>
                </a:cubicBezTo>
                <a:cubicBezTo>
                  <a:pt x="130" y="171"/>
                  <a:pt x="130" y="171"/>
                  <a:pt x="130" y="171"/>
                </a:cubicBezTo>
                <a:cubicBezTo>
                  <a:pt x="125" y="176"/>
                  <a:pt x="125" y="176"/>
                  <a:pt x="125" y="176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0" y="176"/>
                  <a:pt x="120" y="176"/>
                  <a:pt x="120" y="176"/>
                </a:cubicBezTo>
                <a:cubicBezTo>
                  <a:pt x="116" y="173"/>
                  <a:pt x="116" y="173"/>
                  <a:pt x="116" y="173"/>
                </a:cubicBezTo>
                <a:cubicBezTo>
                  <a:pt x="105" y="174"/>
                  <a:pt x="105" y="174"/>
                  <a:pt x="105" y="174"/>
                </a:cubicBezTo>
                <a:cubicBezTo>
                  <a:pt x="102" y="172"/>
                  <a:pt x="102" y="172"/>
                  <a:pt x="102" y="172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6" y="174"/>
                  <a:pt x="96" y="174"/>
                  <a:pt x="96" y="174"/>
                </a:cubicBezTo>
                <a:cubicBezTo>
                  <a:pt x="95" y="173"/>
                  <a:pt x="95" y="173"/>
                  <a:pt x="95" y="173"/>
                </a:cubicBezTo>
                <a:cubicBezTo>
                  <a:pt x="95" y="171"/>
                  <a:pt x="95" y="171"/>
                  <a:pt x="95" y="171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2" y="165"/>
                  <a:pt x="102" y="165"/>
                  <a:pt x="102" y="165"/>
                </a:cubicBezTo>
                <a:cubicBezTo>
                  <a:pt x="112" y="165"/>
                  <a:pt x="112" y="165"/>
                  <a:pt x="112" y="165"/>
                </a:cubicBezTo>
                <a:cubicBezTo>
                  <a:pt x="116" y="162"/>
                  <a:pt x="116" y="162"/>
                  <a:pt x="116" y="162"/>
                </a:cubicBezTo>
                <a:cubicBezTo>
                  <a:pt x="121" y="161"/>
                  <a:pt x="121" y="161"/>
                  <a:pt x="121" y="161"/>
                </a:cubicBezTo>
                <a:cubicBezTo>
                  <a:pt x="123" y="161"/>
                  <a:pt x="124" y="157"/>
                  <a:pt x="128" y="160"/>
                </a:cubicBezTo>
                <a:cubicBezTo>
                  <a:pt x="130" y="158"/>
                  <a:pt x="130" y="158"/>
                  <a:pt x="130" y="158"/>
                </a:cubicBezTo>
                <a:cubicBezTo>
                  <a:pt x="131" y="159"/>
                  <a:pt x="131" y="159"/>
                  <a:pt x="131" y="159"/>
                </a:cubicBezTo>
                <a:cubicBezTo>
                  <a:pt x="132" y="159"/>
                  <a:pt x="126" y="161"/>
                  <a:pt x="134" y="158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3" y="161"/>
                  <a:pt x="133" y="161"/>
                  <a:pt x="133" y="161"/>
                </a:cubicBezTo>
                <a:cubicBezTo>
                  <a:pt x="130" y="163"/>
                  <a:pt x="130" y="163"/>
                  <a:pt x="130" y="163"/>
                </a:cubicBezTo>
                <a:cubicBezTo>
                  <a:pt x="125" y="166"/>
                  <a:pt x="125" y="166"/>
                  <a:pt x="125" y="166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6" y="165"/>
                  <a:pt x="146" y="165"/>
                  <a:pt x="146" y="165"/>
                </a:cubicBezTo>
                <a:cubicBezTo>
                  <a:pt x="148" y="166"/>
                  <a:pt x="148" y="166"/>
                  <a:pt x="148" y="166"/>
                </a:cubicBezTo>
                <a:cubicBezTo>
                  <a:pt x="150" y="165"/>
                  <a:pt x="150" y="165"/>
                  <a:pt x="150" y="165"/>
                </a:cubicBezTo>
                <a:cubicBezTo>
                  <a:pt x="153" y="168"/>
                  <a:pt x="153" y="168"/>
                  <a:pt x="153" y="168"/>
                </a:cubicBezTo>
                <a:cubicBezTo>
                  <a:pt x="157" y="166"/>
                  <a:pt x="157" y="166"/>
                  <a:pt x="157" y="166"/>
                </a:cubicBezTo>
                <a:cubicBezTo>
                  <a:pt x="157" y="162"/>
                  <a:pt x="147" y="169"/>
                  <a:pt x="162" y="165"/>
                </a:cubicBezTo>
                <a:cubicBezTo>
                  <a:pt x="165" y="166"/>
                  <a:pt x="156" y="171"/>
                  <a:pt x="162" y="162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3" y="159"/>
                  <a:pt x="153" y="159"/>
                  <a:pt x="153" y="159"/>
                </a:cubicBezTo>
                <a:cubicBezTo>
                  <a:pt x="146" y="161"/>
                  <a:pt x="146" y="161"/>
                  <a:pt x="146" y="161"/>
                </a:cubicBezTo>
                <a:cubicBezTo>
                  <a:pt x="146" y="160"/>
                  <a:pt x="146" y="160"/>
                  <a:pt x="146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43" y="155"/>
                  <a:pt x="143" y="155"/>
                  <a:pt x="143" y="155"/>
                </a:cubicBezTo>
                <a:cubicBezTo>
                  <a:pt x="140" y="156"/>
                  <a:pt x="139" y="160"/>
                  <a:pt x="135" y="156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9" y="154"/>
                  <a:pt x="133" y="160"/>
                  <a:pt x="135" y="151"/>
                </a:cubicBezTo>
                <a:cubicBezTo>
                  <a:pt x="140" y="151"/>
                  <a:pt x="129" y="157"/>
                  <a:pt x="140" y="149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28" y="148"/>
                  <a:pt x="128" y="148"/>
                  <a:pt x="128" y="148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6" y="144"/>
                  <a:pt x="106" y="144"/>
                  <a:pt x="106" y="144"/>
                </a:cubicBezTo>
                <a:cubicBezTo>
                  <a:pt x="106" y="145"/>
                  <a:pt x="104" y="146"/>
                  <a:pt x="102" y="145"/>
                </a:cubicBezTo>
                <a:cubicBezTo>
                  <a:pt x="106" y="143"/>
                  <a:pt x="106" y="143"/>
                  <a:pt x="106" y="143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97" y="142"/>
                  <a:pt x="97" y="142"/>
                  <a:pt x="97" y="142"/>
                </a:cubicBezTo>
                <a:cubicBezTo>
                  <a:pt x="95" y="142"/>
                  <a:pt x="95" y="142"/>
                  <a:pt x="95" y="142"/>
                </a:cubicBezTo>
                <a:cubicBezTo>
                  <a:pt x="105" y="139"/>
                  <a:pt x="105" y="139"/>
                  <a:pt x="105" y="139"/>
                </a:cubicBezTo>
                <a:cubicBezTo>
                  <a:pt x="106" y="138"/>
                  <a:pt x="95" y="144"/>
                  <a:pt x="109" y="139"/>
                </a:cubicBezTo>
                <a:cubicBezTo>
                  <a:pt x="130" y="142"/>
                  <a:pt x="130" y="142"/>
                  <a:pt x="130" y="142"/>
                </a:cubicBezTo>
                <a:cubicBezTo>
                  <a:pt x="131" y="141"/>
                  <a:pt x="131" y="141"/>
                  <a:pt x="131" y="141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6" y="141"/>
                  <a:pt x="146" y="141"/>
                  <a:pt x="146" y="141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39"/>
                  <a:pt x="143" y="145"/>
                  <a:pt x="147" y="138"/>
                </a:cubicBezTo>
                <a:cubicBezTo>
                  <a:pt x="148" y="140"/>
                  <a:pt x="148" y="140"/>
                  <a:pt x="148" y="140"/>
                </a:cubicBezTo>
                <a:cubicBezTo>
                  <a:pt x="149" y="140"/>
                  <a:pt x="149" y="140"/>
                  <a:pt x="149" y="140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42"/>
                  <a:pt x="153" y="142"/>
                  <a:pt x="153" y="142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59" y="138"/>
                  <a:pt x="161" y="141"/>
                  <a:pt x="164" y="137"/>
                </a:cubicBezTo>
                <a:cubicBezTo>
                  <a:pt x="163" y="136"/>
                  <a:pt x="168" y="136"/>
                  <a:pt x="162" y="136"/>
                </a:cubicBezTo>
                <a:cubicBezTo>
                  <a:pt x="162" y="135"/>
                  <a:pt x="163" y="137"/>
                  <a:pt x="162" y="135"/>
                </a:cubicBezTo>
                <a:cubicBezTo>
                  <a:pt x="164" y="134"/>
                  <a:pt x="167" y="139"/>
                  <a:pt x="166" y="137"/>
                </a:cubicBezTo>
                <a:cubicBezTo>
                  <a:pt x="167" y="134"/>
                  <a:pt x="167" y="134"/>
                  <a:pt x="167" y="134"/>
                </a:cubicBezTo>
                <a:cubicBezTo>
                  <a:pt x="171" y="138"/>
                  <a:pt x="168" y="127"/>
                  <a:pt x="175" y="134"/>
                </a:cubicBezTo>
                <a:cubicBezTo>
                  <a:pt x="179" y="133"/>
                  <a:pt x="181" y="129"/>
                  <a:pt x="186" y="132"/>
                </a:cubicBezTo>
                <a:cubicBezTo>
                  <a:pt x="185" y="133"/>
                  <a:pt x="185" y="133"/>
                  <a:pt x="185" y="133"/>
                </a:cubicBezTo>
                <a:cubicBezTo>
                  <a:pt x="194" y="133"/>
                  <a:pt x="194" y="133"/>
                  <a:pt x="194" y="133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3"/>
                  <a:pt x="199" y="133"/>
                  <a:pt x="199" y="133"/>
                </a:cubicBezTo>
                <a:cubicBezTo>
                  <a:pt x="200" y="135"/>
                  <a:pt x="200" y="135"/>
                  <a:pt x="200" y="135"/>
                </a:cubicBezTo>
                <a:cubicBezTo>
                  <a:pt x="207" y="134"/>
                  <a:pt x="207" y="134"/>
                  <a:pt x="207" y="134"/>
                </a:cubicBezTo>
                <a:cubicBezTo>
                  <a:pt x="211" y="132"/>
                  <a:pt x="211" y="132"/>
                  <a:pt x="211" y="132"/>
                </a:cubicBezTo>
                <a:cubicBezTo>
                  <a:pt x="208" y="130"/>
                  <a:pt x="208" y="130"/>
                  <a:pt x="208" y="130"/>
                </a:cubicBezTo>
                <a:cubicBezTo>
                  <a:pt x="212" y="129"/>
                  <a:pt x="212" y="129"/>
                  <a:pt x="212" y="129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8" y="132"/>
                  <a:pt x="219" y="127"/>
                  <a:pt x="220" y="132"/>
                </a:cubicBezTo>
                <a:cubicBezTo>
                  <a:pt x="222" y="133"/>
                  <a:pt x="222" y="131"/>
                  <a:pt x="222" y="130"/>
                </a:cubicBezTo>
                <a:cubicBezTo>
                  <a:pt x="219" y="130"/>
                  <a:pt x="228" y="128"/>
                  <a:pt x="219" y="130"/>
                </a:cubicBezTo>
                <a:cubicBezTo>
                  <a:pt x="224" y="127"/>
                  <a:pt x="224" y="127"/>
                  <a:pt x="224" y="127"/>
                </a:cubicBezTo>
                <a:cubicBezTo>
                  <a:pt x="223" y="126"/>
                  <a:pt x="223" y="126"/>
                  <a:pt x="223" y="126"/>
                </a:cubicBezTo>
                <a:cubicBezTo>
                  <a:pt x="226" y="125"/>
                  <a:pt x="226" y="125"/>
                  <a:pt x="226" y="125"/>
                </a:cubicBezTo>
                <a:cubicBezTo>
                  <a:pt x="230" y="126"/>
                  <a:pt x="230" y="126"/>
                  <a:pt x="230" y="126"/>
                </a:cubicBezTo>
                <a:cubicBezTo>
                  <a:pt x="228" y="128"/>
                  <a:pt x="228" y="128"/>
                  <a:pt x="228" y="128"/>
                </a:cubicBezTo>
                <a:cubicBezTo>
                  <a:pt x="227" y="127"/>
                  <a:pt x="227" y="127"/>
                  <a:pt x="227" y="127"/>
                </a:cubicBezTo>
                <a:cubicBezTo>
                  <a:pt x="224" y="129"/>
                  <a:pt x="224" y="129"/>
                  <a:pt x="224" y="129"/>
                </a:cubicBezTo>
                <a:cubicBezTo>
                  <a:pt x="224" y="130"/>
                  <a:pt x="224" y="130"/>
                  <a:pt x="224" y="130"/>
                </a:cubicBezTo>
                <a:cubicBezTo>
                  <a:pt x="227" y="129"/>
                  <a:pt x="232" y="126"/>
                  <a:pt x="234" y="130"/>
                </a:cubicBezTo>
                <a:cubicBezTo>
                  <a:pt x="240" y="129"/>
                  <a:pt x="240" y="129"/>
                  <a:pt x="240" y="129"/>
                </a:cubicBezTo>
                <a:cubicBezTo>
                  <a:pt x="249" y="128"/>
                  <a:pt x="249" y="128"/>
                  <a:pt x="249" y="128"/>
                </a:cubicBezTo>
                <a:cubicBezTo>
                  <a:pt x="267" y="124"/>
                  <a:pt x="267" y="124"/>
                  <a:pt x="267" y="124"/>
                </a:cubicBezTo>
                <a:cubicBezTo>
                  <a:pt x="269" y="122"/>
                  <a:pt x="269" y="122"/>
                  <a:pt x="269" y="122"/>
                </a:cubicBezTo>
                <a:cubicBezTo>
                  <a:pt x="269" y="122"/>
                  <a:pt x="273" y="122"/>
                  <a:pt x="268" y="121"/>
                </a:cubicBezTo>
                <a:cubicBezTo>
                  <a:pt x="273" y="120"/>
                  <a:pt x="273" y="120"/>
                  <a:pt x="273" y="120"/>
                </a:cubicBezTo>
                <a:cubicBezTo>
                  <a:pt x="272" y="121"/>
                  <a:pt x="272" y="121"/>
                  <a:pt x="272" y="121"/>
                </a:cubicBezTo>
                <a:cubicBezTo>
                  <a:pt x="278" y="121"/>
                  <a:pt x="278" y="121"/>
                  <a:pt x="278" y="121"/>
                </a:cubicBezTo>
                <a:cubicBezTo>
                  <a:pt x="281" y="117"/>
                  <a:pt x="281" y="117"/>
                  <a:pt x="281" y="117"/>
                </a:cubicBezTo>
                <a:cubicBezTo>
                  <a:pt x="283" y="118"/>
                  <a:pt x="281" y="112"/>
                  <a:pt x="285" y="117"/>
                </a:cubicBezTo>
                <a:cubicBezTo>
                  <a:pt x="296" y="115"/>
                  <a:pt x="277" y="116"/>
                  <a:pt x="294" y="112"/>
                </a:cubicBezTo>
                <a:cubicBezTo>
                  <a:pt x="292" y="114"/>
                  <a:pt x="292" y="114"/>
                  <a:pt x="292" y="114"/>
                </a:cubicBezTo>
                <a:cubicBezTo>
                  <a:pt x="293" y="116"/>
                  <a:pt x="293" y="116"/>
                  <a:pt x="293" y="116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301" y="111"/>
                  <a:pt x="301" y="111"/>
                  <a:pt x="301" y="111"/>
                </a:cubicBezTo>
                <a:cubicBezTo>
                  <a:pt x="311" y="110"/>
                  <a:pt x="311" y="110"/>
                  <a:pt x="311" y="110"/>
                </a:cubicBezTo>
                <a:cubicBezTo>
                  <a:pt x="311" y="109"/>
                  <a:pt x="311" y="109"/>
                  <a:pt x="311" y="109"/>
                </a:cubicBezTo>
                <a:cubicBezTo>
                  <a:pt x="303" y="109"/>
                  <a:pt x="303" y="109"/>
                  <a:pt x="303" y="109"/>
                </a:cubicBezTo>
                <a:cubicBezTo>
                  <a:pt x="289" y="111"/>
                  <a:pt x="289" y="111"/>
                  <a:pt x="289" y="111"/>
                </a:cubicBezTo>
                <a:cubicBezTo>
                  <a:pt x="275" y="113"/>
                  <a:pt x="275" y="113"/>
                  <a:pt x="275" y="113"/>
                </a:cubicBezTo>
                <a:cubicBezTo>
                  <a:pt x="272" y="114"/>
                  <a:pt x="272" y="114"/>
                  <a:pt x="272" y="114"/>
                </a:cubicBezTo>
                <a:cubicBezTo>
                  <a:pt x="266" y="114"/>
                  <a:pt x="266" y="114"/>
                  <a:pt x="266" y="114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58" y="113"/>
                  <a:pt x="258" y="113"/>
                  <a:pt x="258" y="113"/>
                </a:cubicBezTo>
                <a:cubicBezTo>
                  <a:pt x="255" y="115"/>
                  <a:pt x="255" y="115"/>
                  <a:pt x="255" y="115"/>
                </a:cubicBezTo>
                <a:cubicBezTo>
                  <a:pt x="252" y="115"/>
                  <a:pt x="252" y="115"/>
                  <a:pt x="252" y="115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245" y="116"/>
                  <a:pt x="245" y="116"/>
                  <a:pt x="245" y="116"/>
                </a:cubicBezTo>
                <a:cubicBezTo>
                  <a:pt x="240" y="114"/>
                  <a:pt x="247" y="121"/>
                  <a:pt x="239" y="117"/>
                </a:cubicBezTo>
                <a:cubicBezTo>
                  <a:pt x="221" y="118"/>
                  <a:pt x="221" y="118"/>
                  <a:pt x="221" y="118"/>
                </a:cubicBezTo>
                <a:cubicBezTo>
                  <a:pt x="221" y="117"/>
                  <a:pt x="228" y="116"/>
                  <a:pt x="221" y="115"/>
                </a:cubicBezTo>
                <a:cubicBezTo>
                  <a:pt x="214" y="116"/>
                  <a:pt x="214" y="116"/>
                  <a:pt x="214" y="116"/>
                </a:cubicBezTo>
                <a:cubicBezTo>
                  <a:pt x="215" y="113"/>
                  <a:pt x="215" y="113"/>
                  <a:pt x="215" y="113"/>
                </a:cubicBezTo>
                <a:cubicBezTo>
                  <a:pt x="208" y="112"/>
                  <a:pt x="208" y="112"/>
                  <a:pt x="208" y="112"/>
                </a:cubicBezTo>
                <a:cubicBezTo>
                  <a:pt x="207" y="115"/>
                  <a:pt x="207" y="115"/>
                  <a:pt x="207" y="115"/>
                </a:cubicBezTo>
                <a:cubicBezTo>
                  <a:pt x="209" y="115"/>
                  <a:pt x="209" y="115"/>
                  <a:pt x="209" y="115"/>
                </a:cubicBezTo>
                <a:cubicBezTo>
                  <a:pt x="208" y="116"/>
                  <a:pt x="205" y="117"/>
                  <a:pt x="203" y="117"/>
                </a:cubicBezTo>
                <a:cubicBezTo>
                  <a:pt x="202" y="116"/>
                  <a:pt x="202" y="116"/>
                  <a:pt x="202" y="116"/>
                </a:cubicBezTo>
                <a:cubicBezTo>
                  <a:pt x="206" y="114"/>
                  <a:pt x="206" y="114"/>
                  <a:pt x="206" y="114"/>
                </a:cubicBezTo>
                <a:cubicBezTo>
                  <a:pt x="204" y="119"/>
                  <a:pt x="218" y="112"/>
                  <a:pt x="200" y="114"/>
                </a:cubicBezTo>
                <a:cubicBezTo>
                  <a:pt x="202" y="113"/>
                  <a:pt x="203" y="113"/>
                  <a:pt x="198" y="117"/>
                </a:cubicBezTo>
                <a:cubicBezTo>
                  <a:pt x="193" y="115"/>
                  <a:pt x="193" y="115"/>
                  <a:pt x="193" y="115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6"/>
                  <a:pt x="178" y="116"/>
                  <a:pt x="178" y="116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6" y="118"/>
                  <a:pt x="166" y="118"/>
                  <a:pt x="166" y="118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9" y="122"/>
                  <a:pt x="179" y="122"/>
                  <a:pt x="179" y="122"/>
                </a:cubicBezTo>
                <a:cubicBezTo>
                  <a:pt x="179" y="123"/>
                  <a:pt x="179" y="123"/>
                  <a:pt x="179" y="123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9" y="124"/>
                  <a:pt x="174" y="119"/>
                  <a:pt x="170" y="125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2" y="123"/>
                  <a:pt x="162" y="123"/>
                  <a:pt x="162" y="123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0" y="119"/>
                  <a:pt x="170" y="115"/>
                  <a:pt x="160" y="120"/>
                </a:cubicBezTo>
                <a:cubicBezTo>
                  <a:pt x="161" y="118"/>
                  <a:pt x="164" y="118"/>
                  <a:pt x="165" y="117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13"/>
                  <a:pt x="164" y="113"/>
                  <a:pt x="164" y="113"/>
                </a:cubicBezTo>
                <a:cubicBezTo>
                  <a:pt x="166" y="113"/>
                  <a:pt x="167" y="111"/>
                  <a:pt x="168" y="110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2" y="111"/>
                  <a:pt x="152" y="111"/>
                  <a:pt x="152" y="111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47" y="114"/>
                  <a:pt x="147" y="114"/>
                  <a:pt x="147" y="114"/>
                </a:cubicBezTo>
                <a:cubicBezTo>
                  <a:pt x="146" y="115"/>
                  <a:pt x="153" y="115"/>
                  <a:pt x="145" y="114"/>
                </a:cubicBezTo>
                <a:cubicBezTo>
                  <a:pt x="144" y="111"/>
                  <a:pt x="147" y="115"/>
                  <a:pt x="146" y="112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5"/>
                  <a:pt x="140" y="115"/>
                  <a:pt x="140" y="115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28" y="115"/>
                  <a:pt x="134" y="114"/>
                  <a:pt x="126" y="116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24" y="118"/>
                  <a:pt x="124" y="118"/>
                  <a:pt x="124" y="118"/>
                </a:cubicBezTo>
                <a:cubicBezTo>
                  <a:pt x="124" y="117"/>
                  <a:pt x="124" y="117"/>
                  <a:pt x="124" y="117"/>
                </a:cubicBezTo>
                <a:cubicBezTo>
                  <a:pt x="116" y="114"/>
                  <a:pt x="116" y="114"/>
                  <a:pt x="116" y="11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09" y="111"/>
                  <a:pt x="104" y="117"/>
                  <a:pt x="112" y="111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4" y="108"/>
                  <a:pt x="114" y="108"/>
                  <a:pt x="114" y="108"/>
                </a:cubicBezTo>
                <a:cubicBezTo>
                  <a:pt x="115" y="110"/>
                  <a:pt x="106" y="105"/>
                  <a:pt x="117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1" y="107"/>
                  <a:pt x="121" y="107"/>
                  <a:pt x="121" y="107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8" y="95"/>
                  <a:pt x="117" y="99"/>
                  <a:pt x="124" y="96"/>
                </a:cubicBezTo>
                <a:cubicBezTo>
                  <a:pt x="125" y="98"/>
                  <a:pt x="125" y="98"/>
                  <a:pt x="125" y="98"/>
                </a:cubicBezTo>
                <a:cubicBezTo>
                  <a:pt x="126" y="99"/>
                  <a:pt x="124" y="95"/>
                  <a:pt x="126" y="99"/>
                </a:cubicBezTo>
                <a:cubicBezTo>
                  <a:pt x="129" y="98"/>
                  <a:pt x="129" y="98"/>
                  <a:pt x="129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5" y="103"/>
                  <a:pt x="135" y="103"/>
                  <a:pt x="135" y="103"/>
                </a:cubicBezTo>
                <a:cubicBezTo>
                  <a:pt x="143" y="105"/>
                  <a:pt x="143" y="105"/>
                  <a:pt x="143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8" y="101"/>
                  <a:pt x="158" y="101"/>
                  <a:pt x="158" y="101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45" y="93"/>
                  <a:pt x="145" y="93"/>
                  <a:pt x="145" y="93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51" y="93"/>
                  <a:pt x="151" y="93"/>
                  <a:pt x="151" y="93"/>
                </a:cubicBezTo>
                <a:cubicBezTo>
                  <a:pt x="151" y="91"/>
                  <a:pt x="157" y="91"/>
                  <a:pt x="158" y="93"/>
                </a:cubicBezTo>
                <a:cubicBezTo>
                  <a:pt x="162" y="93"/>
                  <a:pt x="162" y="93"/>
                  <a:pt x="162" y="93"/>
                </a:cubicBezTo>
                <a:cubicBezTo>
                  <a:pt x="162" y="95"/>
                  <a:pt x="162" y="95"/>
                  <a:pt x="162" y="95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5" y="96"/>
                  <a:pt x="165" y="96"/>
                  <a:pt x="165" y="96"/>
                </a:cubicBezTo>
                <a:cubicBezTo>
                  <a:pt x="164" y="93"/>
                  <a:pt x="164" y="93"/>
                  <a:pt x="164" y="93"/>
                </a:cubicBezTo>
                <a:cubicBezTo>
                  <a:pt x="168" y="91"/>
                  <a:pt x="168" y="91"/>
                  <a:pt x="168" y="91"/>
                </a:cubicBezTo>
                <a:cubicBezTo>
                  <a:pt x="179" y="90"/>
                  <a:pt x="179" y="90"/>
                  <a:pt x="179" y="90"/>
                </a:cubicBezTo>
                <a:cubicBezTo>
                  <a:pt x="188" y="89"/>
                  <a:pt x="188" y="89"/>
                  <a:pt x="188" y="89"/>
                </a:cubicBezTo>
                <a:cubicBezTo>
                  <a:pt x="186" y="93"/>
                  <a:pt x="186" y="81"/>
                  <a:pt x="190" y="93"/>
                </a:cubicBezTo>
                <a:cubicBezTo>
                  <a:pt x="199" y="91"/>
                  <a:pt x="199" y="91"/>
                  <a:pt x="199" y="91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01" y="92"/>
                  <a:pt x="202" y="90"/>
                  <a:pt x="203" y="91"/>
                </a:cubicBezTo>
                <a:cubicBezTo>
                  <a:pt x="197" y="88"/>
                  <a:pt x="197" y="88"/>
                  <a:pt x="197" y="88"/>
                </a:cubicBezTo>
                <a:cubicBezTo>
                  <a:pt x="192" y="90"/>
                  <a:pt x="192" y="90"/>
                  <a:pt x="192" y="90"/>
                </a:cubicBezTo>
                <a:cubicBezTo>
                  <a:pt x="192" y="90"/>
                  <a:pt x="195" y="90"/>
                  <a:pt x="191" y="90"/>
                </a:cubicBezTo>
                <a:cubicBezTo>
                  <a:pt x="208" y="86"/>
                  <a:pt x="208" y="86"/>
                  <a:pt x="208" y="86"/>
                </a:cubicBezTo>
                <a:cubicBezTo>
                  <a:pt x="209" y="86"/>
                  <a:pt x="210" y="89"/>
                  <a:pt x="211" y="85"/>
                </a:cubicBezTo>
                <a:cubicBezTo>
                  <a:pt x="210" y="88"/>
                  <a:pt x="210" y="88"/>
                  <a:pt x="210" y="88"/>
                </a:cubicBezTo>
                <a:cubicBezTo>
                  <a:pt x="213" y="90"/>
                  <a:pt x="213" y="90"/>
                  <a:pt x="213" y="90"/>
                </a:cubicBezTo>
                <a:cubicBezTo>
                  <a:pt x="210" y="90"/>
                  <a:pt x="210" y="90"/>
                  <a:pt x="210" y="90"/>
                </a:cubicBezTo>
                <a:cubicBezTo>
                  <a:pt x="211" y="91"/>
                  <a:pt x="211" y="91"/>
                  <a:pt x="211" y="91"/>
                </a:cubicBezTo>
                <a:cubicBezTo>
                  <a:pt x="217" y="90"/>
                  <a:pt x="217" y="90"/>
                  <a:pt x="217" y="90"/>
                </a:cubicBezTo>
                <a:cubicBezTo>
                  <a:pt x="216" y="86"/>
                  <a:pt x="216" y="86"/>
                  <a:pt x="216" y="86"/>
                </a:cubicBezTo>
                <a:cubicBezTo>
                  <a:pt x="214" y="87"/>
                  <a:pt x="214" y="87"/>
                  <a:pt x="214" y="87"/>
                </a:cubicBezTo>
                <a:cubicBezTo>
                  <a:pt x="214" y="85"/>
                  <a:pt x="214" y="85"/>
                  <a:pt x="214" y="85"/>
                </a:cubicBezTo>
                <a:cubicBezTo>
                  <a:pt x="221" y="86"/>
                  <a:pt x="206" y="91"/>
                  <a:pt x="220" y="88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226" y="88"/>
                  <a:pt x="226" y="88"/>
                  <a:pt x="226" y="88"/>
                </a:cubicBezTo>
                <a:cubicBezTo>
                  <a:pt x="228" y="85"/>
                  <a:pt x="228" y="85"/>
                  <a:pt x="228" y="85"/>
                </a:cubicBezTo>
                <a:cubicBezTo>
                  <a:pt x="226" y="84"/>
                  <a:pt x="226" y="84"/>
                  <a:pt x="226" y="84"/>
                </a:cubicBezTo>
                <a:cubicBezTo>
                  <a:pt x="228" y="83"/>
                  <a:pt x="228" y="83"/>
                  <a:pt x="228" y="83"/>
                </a:cubicBezTo>
                <a:cubicBezTo>
                  <a:pt x="228" y="88"/>
                  <a:pt x="232" y="79"/>
                  <a:pt x="232" y="86"/>
                </a:cubicBezTo>
                <a:cubicBezTo>
                  <a:pt x="235" y="85"/>
                  <a:pt x="235" y="85"/>
                  <a:pt x="235" y="85"/>
                </a:cubicBezTo>
                <a:cubicBezTo>
                  <a:pt x="236" y="86"/>
                  <a:pt x="236" y="86"/>
                  <a:pt x="236" y="86"/>
                </a:cubicBezTo>
                <a:cubicBezTo>
                  <a:pt x="236" y="85"/>
                  <a:pt x="236" y="85"/>
                  <a:pt x="236" y="85"/>
                </a:cubicBezTo>
                <a:cubicBezTo>
                  <a:pt x="237" y="84"/>
                  <a:pt x="237" y="84"/>
                  <a:pt x="237" y="84"/>
                </a:cubicBezTo>
                <a:cubicBezTo>
                  <a:pt x="239" y="84"/>
                  <a:pt x="239" y="84"/>
                  <a:pt x="239" y="84"/>
                </a:cubicBezTo>
                <a:cubicBezTo>
                  <a:pt x="240" y="87"/>
                  <a:pt x="240" y="87"/>
                  <a:pt x="240" y="87"/>
                </a:cubicBezTo>
                <a:cubicBezTo>
                  <a:pt x="242" y="87"/>
                  <a:pt x="232" y="87"/>
                  <a:pt x="244" y="88"/>
                </a:cubicBezTo>
                <a:cubicBezTo>
                  <a:pt x="244" y="87"/>
                  <a:pt x="244" y="87"/>
                  <a:pt x="244" y="87"/>
                </a:cubicBezTo>
                <a:cubicBezTo>
                  <a:pt x="241" y="85"/>
                  <a:pt x="241" y="85"/>
                  <a:pt x="241" y="85"/>
                </a:cubicBezTo>
                <a:cubicBezTo>
                  <a:pt x="242" y="84"/>
                  <a:pt x="242" y="84"/>
                  <a:pt x="242" y="84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269" y="78"/>
                  <a:pt x="269" y="78"/>
                  <a:pt x="269" y="78"/>
                </a:cubicBezTo>
                <a:cubicBezTo>
                  <a:pt x="268" y="81"/>
                  <a:pt x="268" y="81"/>
                  <a:pt x="268" y="81"/>
                </a:cubicBezTo>
                <a:cubicBezTo>
                  <a:pt x="259" y="83"/>
                  <a:pt x="259" y="83"/>
                  <a:pt x="259" y="83"/>
                </a:cubicBezTo>
                <a:cubicBezTo>
                  <a:pt x="259" y="84"/>
                  <a:pt x="257" y="84"/>
                  <a:pt x="258" y="85"/>
                </a:cubicBezTo>
                <a:cubicBezTo>
                  <a:pt x="254" y="84"/>
                  <a:pt x="254" y="84"/>
                  <a:pt x="254" y="84"/>
                </a:cubicBezTo>
                <a:cubicBezTo>
                  <a:pt x="253" y="85"/>
                  <a:pt x="253" y="85"/>
                  <a:pt x="253" y="85"/>
                </a:cubicBezTo>
                <a:cubicBezTo>
                  <a:pt x="257" y="87"/>
                  <a:pt x="257" y="87"/>
                  <a:pt x="257" y="87"/>
                </a:cubicBezTo>
                <a:cubicBezTo>
                  <a:pt x="259" y="87"/>
                  <a:pt x="251" y="90"/>
                  <a:pt x="259" y="8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71" y="85"/>
                  <a:pt x="271" y="85"/>
                  <a:pt x="271" y="85"/>
                </a:cubicBezTo>
                <a:cubicBezTo>
                  <a:pt x="271" y="79"/>
                  <a:pt x="271" y="79"/>
                  <a:pt x="271" y="79"/>
                </a:cubicBezTo>
                <a:cubicBezTo>
                  <a:pt x="272" y="78"/>
                  <a:pt x="272" y="78"/>
                  <a:pt x="272" y="78"/>
                </a:cubicBezTo>
                <a:cubicBezTo>
                  <a:pt x="268" y="76"/>
                  <a:pt x="268" y="76"/>
                  <a:pt x="268" y="76"/>
                </a:cubicBezTo>
                <a:cubicBezTo>
                  <a:pt x="269" y="74"/>
                  <a:pt x="269" y="74"/>
                  <a:pt x="269" y="74"/>
                </a:cubicBezTo>
                <a:cubicBezTo>
                  <a:pt x="269" y="73"/>
                  <a:pt x="269" y="73"/>
                  <a:pt x="269" y="73"/>
                </a:cubicBezTo>
                <a:cubicBezTo>
                  <a:pt x="268" y="72"/>
                  <a:pt x="268" y="72"/>
                  <a:pt x="268" y="72"/>
                </a:cubicBezTo>
                <a:cubicBezTo>
                  <a:pt x="267" y="73"/>
                  <a:pt x="264" y="75"/>
                  <a:pt x="265" y="73"/>
                </a:cubicBezTo>
                <a:cubicBezTo>
                  <a:pt x="266" y="75"/>
                  <a:pt x="257" y="73"/>
                  <a:pt x="266" y="77"/>
                </a:cubicBezTo>
                <a:cubicBezTo>
                  <a:pt x="262" y="75"/>
                  <a:pt x="262" y="75"/>
                  <a:pt x="262" y="75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1" y="75"/>
                  <a:pt x="251" y="75"/>
                  <a:pt x="251" y="75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9" y="78"/>
                  <a:pt x="249" y="78"/>
                  <a:pt x="249" y="78"/>
                </a:cubicBezTo>
                <a:cubicBezTo>
                  <a:pt x="249" y="79"/>
                  <a:pt x="249" y="79"/>
                  <a:pt x="249" y="79"/>
                </a:cubicBezTo>
                <a:cubicBezTo>
                  <a:pt x="246" y="78"/>
                  <a:pt x="246" y="78"/>
                  <a:pt x="246" y="78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36" y="78"/>
                  <a:pt x="236" y="78"/>
                  <a:pt x="236" y="78"/>
                </a:cubicBezTo>
                <a:cubicBezTo>
                  <a:pt x="235" y="75"/>
                  <a:pt x="235" y="75"/>
                  <a:pt x="235" y="75"/>
                </a:cubicBezTo>
                <a:cubicBezTo>
                  <a:pt x="232" y="77"/>
                  <a:pt x="232" y="77"/>
                  <a:pt x="232" y="77"/>
                </a:cubicBezTo>
                <a:cubicBezTo>
                  <a:pt x="232" y="78"/>
                  <a:pt x="238" y="75"/>
                  <a:pt x="231" y="80"/>
                </a:cubicBezTo>
                <a:cubicBezTo>
                  <a:pt x="226" y="79"/>
                  <a:pt x="226" y="79"/>
                  <a:pt x="226" y="79"/>
                </a:cubicBezTo>
                <a:cubicBezTo>
                  <a:pt x="215" y="82"/>
                  <a:pt x="215" y="82"/>
                  <a:pt x="215" y="82"/>
                </a:cubicBezTo>
                <a:cubicBezTo>
                  <a:pt x="215" y="81"/>
                  <a:pt x="215" y="81"/>
                  <a:pt x="215" y="81"/>
                </a:cubicBezTo>
                <a:cubicBezTo>
                  <a:pt x="209" y="83"/>
                  <a:pt x="209" y="83"/>
                  <a:pt x="209" y="83"/>
                </a:cubicBezTo>
                <a:cubicBezTo>
                  <a:pt x="207" y="82"/>
                  <a:pt x="207" y="82"/>
                  <a:pt x="207" y="82"/>
                </a:cubicBezTo>
                <a:cubicBezTo>
                  <a:pt x="203" y="80"/>
                  <a:pt x="206" y="87"/>
                  <a:pt x="208" y="78"/>
                </a:cubicBezTo>
                <a:cubicBezTo>
                  <a:pt x="215" y="80"/>
                  <a:pt x="215" y="80"/>
                  <a:pt x="215" y="80"/>
                </a:cubicBezTo>
                <a:cubicBezTo>
                  <a:pt x="217" y="80"/>
                  <a:pt x="217" y="80"/>
                  <a:pt x="217" y="80"/>
                </a:cubicBezTo>
                <a:cubicBezTo>
                  <a:pt x="217" y="74"/>
                  <a:pt x="217" y="74"/>
                  <a:pt x="217" y="74"/>
                </a:cubicBezTo>
                <a:cubicBezTo>
                  <a:pt x="221" y="75"/>
                  <a:pt x="221" y="75"/>
                  <a:pt x="221" y="75"/>
                </a:cubicBezTo>
                <a:cubicBezTo>
                  <a:pt x="221" y="76"/>
                  <a:pt x="221" y="76"/>
                  <a:pt x="221" y="76"/>
                </a:cubicBezTo>
                <a:cubicBezTo>
                  <a:pt x="222" y="78"/>
                  <a:pt x="222" y="78"/>
                  <a:pt x="222" y="78"/>
                </a:cubicBezTo>
                <a:cubicBezTo>
                  <a:pt x="223" y="75"/>
                  <a:pt x="229" y="77"/>
                  <a:pt x="227" y="73"/>
                </a:cubicBezTo>
                <a:cubicBezTo>
                  <a:pt x="229" y="74"/>
                  <a:pt x="229" y="74"/>
                  <a:pt x="229" y="74"/>
                </a:cubicBezTo>
                <a:cubicBezTo>
                  <a:pt x="229" y="74"/>
                  <a:pt x="233" y="74"/>
                  <a:pt x="231" y="72"/>
                </a:cubicBezTo>
                <a:cubicBezTo>
                  <a:pt x="235" y="72"/>
                  <a:pt x="235" y="72"/>
                  <a:pt x="235" y="72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40" y="74"/>
                  <a:pt x="240" y="74"/>
                  <a:pt x="240" y="74"/>
                </a:cubicBezTo>
                <a:cubicBezTo>
                  <a:pt x="241" y="73"/>
                  <a:pt x="241" y="73"/>
                  <a:pt x="241" y="73"/>
                </a:cubicBezTo>
                <a:cubicBezTo>
                  <a:pt x="244" y="73"/>
                  <a:pt x="244" y="73"/>
                  <a:pt x="244" y="73"/>
                </a:cubicBezTo>
                <a:cubicBezTo>
                  <a:pt x="244" y="71"/>
                  <a:pt x="244" y="71"/>
                  <a:pt x="244" y="71"/>
                </a:cubicBezTo>
                <a:cubicBezTo>
                  <a:pt x="247" y="74"/>
                  <a:pt x="244" y="64"/>
                  <a:pt x="249" y="73"/>
                </a:cubicBezTo>
                <a:cubicBezTo>
                  <a:pt x="252" y="71"/>
                  <a:pt x="252" y="71"/>
                  <a:pt x="252" y="71"/>
                </a:cubicBezTo>
                <a:cubicBezTo>
                  <a:pt x="255" y="70"/>
                  <a:pt x="255" y="70"/>
                  <a:pt x="255" y="70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60" y="68"/>
                  <a:pt x="260" y="68"/>
                  <a:pt x="260" y="68"/>
                </a:cubicBezTo>
                <a:cubicBezTo>
                  <a:pt x="264" y="66"/>
                  <a:pt x="264" y="66"/>
                  <a:pt x="264" y="66"/>
                </a:cubicBezTo>
                <a:cubicBezTo>
                  <a:pt x="269" y="68"/>
                  <a:pt x="269" y="68"/>
                  <a:pt x="269" y="68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4" y="67"/>
                  <a:pt x="271" y="65"/>
                  <a:pt x="275" y="67"/>
                </a:cubicBezTo>
                <a:cubicBezTo>
                  <a:pt x="272" y="70"/>
                  <a:pt x="272" y="70"/>
                  <a:pt x="272" y="70"/>
                </a:cubicBezTo>
                <a:cubicBezTo>
                  <a:pt x="270" y="74"/>
                  <a:pt x="270" y="74"/>
                  <a:pt x="270" y="74"/>
                </a:cubicBezTo>
                <a:cubicBezTo>
                  <a:pt x="272" y="76"/>
                  <a:pt x="272" y="76"/>
                  <a:pt x="272" y="76"/>
                </a:cubicBezTo>
                <a:cubicBezTo>
                  <a:pt x="275" y="76"/>
                  <a:pt x="275" y="76"/>
                  <a:pt x="275" y="76"/>
                </a:cubicBezTo>
                <a:cubicBezTo>
                  <a:pt x="276" y="69"/>
                  <a:pt x="276" y="69"/>
                  <a:pt x="276" y="69"/>
                </a:cubicBezTo>
                <a:cubicBezTo>
                  <a:pt x="284" y="70"/>
                  <a:pt x="270" y="65"/>
                  <a:pt x="282" y="64"/>
                </a:cubicBezTo>
                <a:cubicBezTo>
                  <a:pt x="285" y="59"/>
                  <a:pt x="285" y="59"/>
                  <a:pt x="285" y="59"/>
                </a:cubicBezTo>
                <a:cubicBezTo>
                  <a:pt x="281" y="60"/>
                  <a:pt x="281" y="60"/>
                  <a:pt x="281" y="60"/>
                </a:cubicBezTo>
                <a:cubicBezTo>
                  <a:pt x="278" y="59"/>
                  <a:pt x="278" y="59"/>
                  <a:pt x="278" y="59"/>
                </a:cubicBezTo>
                <a:cubicBezTo>
                  <a:pt x="275" y="61"/>
                  <a:pt x="275" y="61"/>
                  <a:pt x="275" y="61"/>
                </a:cubicBezTo>
                <a:cubicBezTo>
                  <a:pt x="273" y="61"/>
                  <a:pt x="273" y="61"/>
                  <a:pt x="273" y="61"/>
                </a:cubicBezTo>
                <a:cubicBezTo>
                  <a:pt x="271" y="61"/>
                  <a:pt x="286" y="52"/>
                  <a:pt x="267" y="61"/>
                </a:cubicBezTo>
                <a:cubicBezTo>
                  <a:pt x="266" y="62"/>
                  <a:pt x="266" y="62"/>
                  <a:pt x="266" y="62"/>
                </a:cubicBezTo>
                <a:cubicBezTo>
                  <a:pt x="264" y="61"/>
                  <a:pt x="264" y="61"/>
                  <a:pt x="264" y="61"/>
                </a:cubicBezTo>
                <a:cubicBezTo>
                  <a:pt x="258" y="64"/>
                  <a:pt x="258" y="64"/>
                  <a:pt x="258" y="64"/>
                </a:cubicBezTo>
                <a:cubicBezTo>
                  <a:pt x="246" y="65"/>
                  <a:pt x="246" y="65"/>
                  <a:pt x="246" y="65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8" y="59"/>
                  <a:pt x="258" y="59"/>
                  <a:pt x="258" y="59"/>
                </a:cubicBezTo>
                <a:cubicBezTo>
                  <a:pt x="281" y="55"/>
                  <a:pt x="281" y="55"/>
                  <a:pt x="281" y="55"/>
                </a:cubicBezTo>
                <a:cubicBezTo>
                  <a:pt x="282" y="54"/>
                  <a:pt x="282" y="54"/>
                  <a:pt x="282" y="54"/>
                </a:cubicBezTo>
                <a:cubicBezTo>
                  <a:pt x="283" y="52"/>
                  <a:pt x="264" y="62"/>
                  <a:pt x="290" y="54"/>
                </a:cubicBezTo>
                <a:cubicBezTo>
                  <a:pt x="295" y="53"/>
                  <a:pt x="295" y="53"/>
                  <a:pt x="295" y="53"/>
                </a:cubicBezTo>
                <a:cubicBezTo>
                  <a:pt x="296" y="50"/>
                  <a:pt x="298" y="58"/>
                  <a:pt x="295" y="50"/>
                </a:cubicBezTo>
                <a:cubicBezTo>
                  <a:pt x="296" y="50"/>
                  <a:pt x="296" y="50"/>
                  <a:pt x="296" y="50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6" y="55"/>
                  <a:pt x="296" y="55"/>
                  <a:pt x="296" y="55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9" y="53"/>
                  <a:pt x="309" y="53"/>
                  <a:pt x="309" y="53"/>
                </a:cubicBezTo>
                <a:cubicBezTo>
                  <a:pt x="309" y="50"/>
                  <a:pt x="309" y="50"/>
                  <a:pt x="309" y="50"/>
                </a:cubicBezTo>
                <a:cubicBezTo>
                  <a:pt x="309" y="54"/>
                  <a:pt x="308" y="50"/>
                  <a:pt x="315" y="52"/>
                </a:cubicBezTo>
                <a:cubicBezTo>
                  <a:pt x="315" y="51"/>
                  <a:pt x="312" y="55"/>
                  <a:pt x="315" y="50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21" y="53"/>
                  <a:pt x="321" y="53"/>
                  <a:pt x="321" y="53"/>
                </a:cubicBezTo>
                <a:cubicBezTo>
                  <a:pt x="322" y="50"/>
                  <a:pt x="322" y="50"/>
                  <a:pt x="322" y="50"/>
                </a:cubicBezTo>
                <a:cubicBezTo>
                  <a:pt x="323" y="49"/>
                  <a:pt x="325" y="49"/>
                  <a:pt x="325" y="50"/>
                </a:cubicBezTo>
                <a:cubicBezTo>
                  <a:pt x="321" y="48"/>
                  <a:pt x="321" y="48"/>
                  <a:pt x="321" y="48"/>
                </a:cubicBezTo>
                <a:cubicBezTo>
                  <a:pt x="322" y="48"/>
                  <a:pt x="322" y="47"/>
                  <a:pt x="323" y="47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20" y="46"/>
                  <a:pt x="320" y="46"/>
                  <a:pt x="320" y="46"/>
                </a:cubicBezTo>
                <a:cubicBezTo>
                  <a:pt x="325" y="46"/>
                  <a:pt x="325" y="46"/>
                  <a:pt x="325" y="46"/>
                </a:cubicBezTo>
                <a:cubicBezTo>
                  <a:pt x="325" y="48"/>
                  <a:pt x="325" y="48"/>
                  <a:pt x="325" y="48"/>
                </a:cubicBezTo>
                <a:cubicBezTo>
                  <a:pt x="322" y="48"/>
                  <a:pt x="315" y="53"/>
                  <a:pt x="336" y="48"/>
                </a:cubicBezTo>
                <a:cubicBezTo>
                  <a:pt x="336" y="48"/>
                  <a:pt x="337" y="47"/>
                  <a:pt x="338" y="50"/>
                </a:cubicBezTo>
                <a:cubicBezTo>
                  <a:pt x="339" y="48"/>
                  <a:pt x="339" y="48"/>
                  <a:pt x="339" y="48"/>
                </a:cubicBezTo>
                <a:cubicBezTo>
                  <a:pt x="337" y="48"/>
                  <a:pt x="337" y="48"/>
                  <a:pt x="337" y="48"/>
                </a:cubicBezTo>
                <a:cubicBezTo>
                  <a:pt x="339" y="47"/>
                  <a:pt x="342" y="47"/>
                  <a:pt x="341" y="45"/>
                </a:cubicBezTo>
                <a:cubicBezTo>
                  <a:pt x="344" y="44"/>
                  <a:pt x="344" y="44"/>
                  <a:pt x="344" y="44"/>
                </a:cubicBezTo>
                <a:cubicBezTo>
                  <a:pt x="347" y="45"/>
                  <a:pt x="347" y="45"/>
                  <a:pt x="347" y="45"/>
                </a:cubicBezTo>
                <a:cubicBezTo>
                  <a:pt x="348" y="44"/>
                  <a:pt x="348" y="44"/>
                  <a:pt x="348" y="44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353" y="42"/>
                  <a:pt x="353" y="42"/>
                  <a:pt x="353" y="42"/>
                </a:cubicBezTo>
                <a:cubicBezTo>
                  <a:pt x="356" y="43"/>
                  <a:pt x="356" y="43"/>
                  <a:pt x="356" y="43"/>
                </a:cubicBezTo>
                <a:cubicBezTo>
                  <a:pt x="357" y="39"/>
                  <a:pt x="357" y="39"/>
                  <a:pt x="357" y="39"/>
                </a:cubicBezTo>
                <a:cubicBezTo>
                  <a:pt x="364" y="36"/>
                  <a:pt x="364" y="36"/>
                  <a:pt x="364" y="36"/>
                </a:cubicBezTo>
                <a:cubicBezTo>
                  <a:pt x="363" y="38"/>
                  <a:pt x="363" y="38"/>
                  <a:pt x="363" y="38"/>
                </a:cubicBezTo>
                <a:cubicBezTo>
                  <a:pt x="357" y="42"/>
                  <a:pt x="357" y="42"/>
                  <a:pt x="357" y="42"/>
                </a:cubicBezTo>
                <a:cubicBezTo>
                  <a:pt x="357" y="43"/>
                  <a:pt x="353" y="47"/>
                  <a:pt x="361" y="46"/>
                </a:cubicBezTo>
                <a:cubicBezTo>
                  <a:pt x="361" y="47"/>
                  <a:pt x="361" y="47"/>
                  <a:pt x="361" y="47"/>
                </a:cubicBezTo>
                <a:cubicBezTo>
                  <a:pt x="364" y="47"/>
                  <a:pt x="364" y="47"/>
                  <a:pt x="364" y="47"/>
                </a:cubicBezTo>
                <a:cubicBezTo>
                  <a:pt x="363" y="49"/>
                  <a:pt x="363" y="49"/>
                  <a:pt x="363" y="49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57" y="52"/>
                  <a:pt x="357" y="52"/>
                  <a:pt x="357" y="52"/>
                </a:cubicBezTo>
                <a:cubicBezTo>
                  <a:pt x="363" y="53"/>
                  <a:pt x="363" y="53"/>
                  <a:pt x="363" y="53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67" y="52"/>
                  <a:pt x="367" y="52"/>
                  <a:pt x="367" y="52"/>
                </a:cubicBezTo>
                <a:cubicBezTo>
                  <a:pt x="370" y="50"/>
                  <a:pt x="370" y="50"/>
                  <a:pt x="370" y="50"/>
                </a:cubicBezTo>
                <a:cubicBezTo>
                  <a:pt x="372" y="50"/>
                  <a:pt x="372" y="50"/>
                  <a:pt x="372" y="50"/>
                </a:cubicBezTo>
                <a:cubicBezTo>
                  <a:pt x="371" y="52"/>
                  <a:pt x="369" y="46"/>
                  <a:pt x="373" y="53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7" y="53"/>
                  <a:pt x="366" y="52"/>
                  <a:pt x="379" y="50"/>
                </a:cubicBezTo>
                <a:cubicBezTo>
                  <a:pt x="379" y="49"/>
                  <a:pt x="379" y="49"/>
                  <a:pt x="379" y="49"/>
                </a:cubicBezTo>
                <a:cubicBezTo>
                  <a:pt x="381" y="52"/>
                  <a:pt x="381" y="52"/>
                  <a:pt x="381" y="52"/>
                </a:cubicBezTo>
                <a:cubicBezTo>
                  <a:pt x="374" y="53"/>
                  <a:pt x="374" y="53"/>
                  <a:pt x="374" y="53"/>
                </a:cubicBezTo>
                <a:cubicBezTo>
                  <a:pt x="380" y="58"/>
                  <a:pt x="380" y="58"/>
                  <a:pt x="380" y="58"/>
                </a:cubicBezTo>
                <a:cubicBezTo>
                  <a:pt x="379" y="58"/>
                  <a:pt x="375" y="56"/>
                  <a:pt x="377" y="61"/>
                </a:cubicBezTo>
                <a:cubicBezTo>
                  <a:pt x="375" y="63"/>
                  <a:pt x="373" y="61"/>
                  <a:pt x="371" y="63"/>
                </a:cubicBezTo>
                <a:cubicBezTo>
                  <a:pt x="372" y="65"/>
                  <a:pt x="372" y="65"/>
                  <a:pt x="372" y="65"/>
                </a:cubicBezTo>
                <a:cubicBezTo>
                  <a:pt x="371" y="66"/>
                  <a:pt x="371" y="66"/>
                  <a:pt x="371" y="66"/>
                </a:cubicBezTo>
                <a:cubicBezTo>
                  <a:pt x="375" y="70"/>
                  <a:pt x="375" y="70"/>
                  <a:pt x="375" y="70"/>
                </a:cubicBezTo>
                <a:cubicBezTo>
                  <a:pt x="378" y="70"/>
                  <a:pt x="378" y="70"/>
                  <a:pt x="378" y="70"/>
                </a:cubicBezTo>
                <a:cubicBezTo>
                  <a:pt x="372" y="75"/>
                  <a:pt x="372" y="75"/>
                  <a:pt x="372" y="75"/>
                </a:cubicBezTo>
                <a:cubicBezTo>
                  <a:pt x="370" y="73"/>
                  <a:pt x="370" y="73"/>
                  <a:pt x="370" y="73"/>
                </a:cubicBezTo>
                <a:cubicBezTo>
                  <a:pt x="364" y="76"/>
                  <a:pt x="364" y="76"/>
                  <a:pt x="364" y="76"/>
                </a:cubicBezTo>
                <a:cubicBezTo>
                  <a:pt x="363" y="77"/>
                  <a:pt x="363" y="77"/>
                  <a:pt x="363" y="77"/>
                </a:cubicBezTo>
                <a:cubicBezTo>
                  <a:pt x="366" y="78"/>
                  <a:pt x="366" y="78"/>
                  <a:pt x="366" y="78"/>
                </a:cubicBezTo>
                <a:cubicBezTo>
                  <a:pt x="363" y="79"/>
                  <a:pt x="363" y="79"/>
                  <a:pt x="363" y="79"/>
                </a:cubicBezTo>
                <a:cubicBezTo>
                  <a:pt x="363" y="80"/>
                  <a:pt x="358" y="84"/>
                  <a:pt x="359" y="81"/>
                </a:cubicBezTo>
                <a:cubicBezTo>
                  <a:pt x="360" y="79"/>
                  <a:pt x="360" y="79"/>
                  <a:pt x="360" y="79"/>
                </a:cubicBezTo>
                <a:cubicBezTo>
                  <a:pt x="355" y="79"/>
                  <a:pt x="355" y="79"/>
                  <a:pt x="355" y="79"/>
                </a:cubicBezTo>
                <a:cubicBezTo>
                  <a:pt x="351" y="83"/>
                  <a:pt x="351" y="83"/>
                  <a:pt x="351" y="83"/>
                </a:cubicBezTo>
                <a:cubicBezTo>
                  <a:pt x="355" y="85"/>
                  <a:pt x="355" y="85"/>
                  <a:pt x="355" y="85"/>
                </a:cubicBezTo>
                <a:cubicBezTo>
                  <a:pt x="354" y="85"/>
                  <a:pt x="353" y="85"/>
                  <a:pt x="354" y="86"/>
                </a:cubicBezTo>
                <a:cubicBezTo>
                  <a:pt x="358" y="86"/>
                  <a:pt x="358" y="86"/>
                  <a:pt x="358" y="86"/>
                </a:cubicBezTo>
                <a:cubicBezTo>
                  <a:pt x="360" y="88"/>
                  <a:pt x="355" y="90"/>
                  <a:pt x="355" y="90"/>
                </a:cubicBezTo>
                <a:cubicBezTo>
                  <a:pt x="355" y="90"/>
                  <a:pt x="358" y="88"/>
                  <a:pt x="355" y="91"/>
                </a:cubicBezTo>
                <a:cubicBezTo>
                  <a:pt x="362" y="89"/>
                  <a:pt x="362" y="89"/>
                  <a:pt x="362" y="89"/>
                </a:cubicBezTo>
                <a:cubicBezTo>
                  <a:pt x="366" y="85"/>
                  <a:pt x="366" y="85"/>
                  <a:pt x="366" y="85"/>
                </a:cubicBezTo>
                <a:cubicBezTo>
                  <a:pt x="378" y="84"/>
                  <a:pt x="378" y="84"/>
                  <a:pt x="378" y="84"/>
                </a:cubicBezTo>
                <a:cubicBezTo>
                  <a:pt x="385" y="80"/>
                  <a:pt x="385" y="80"/>
                  <a:pt x="385" y="80"/>
                </a:cubicBezTo>
                <a:cubicBezTo>
                  <a:pt x="386" y="80"/>
                  <a:pt x="386" y="80"/>
                  <a:pt x="386" y="80"/>
                </a:cubicBezTo>
                <a:cubicBezTo>
                  <a:pt x="381" y="83"/>
                  <a:pt x="381" y="83"/>
                  <a:pt x="381" y="83"/>
                </a:cubicBezTo>
                <a:cubicBezTo>
                  <a:pt x="380" y="86"/>
                  <a:pt x="380" y="86"/>
                  <a:pt x="380" y="86"/>
                </a:cubicBezTo>
                <a:cubicBezTo>
                  <a:pt x="381" y="87"/>
                  <a:pt x="381" y="87"/>
                  <a:pt x="381" y="87"/>
                </a:cubicBezTo>
                <a:cubicBezTo>
                  <a:pt x="384" y="87"/>
                  <a:pt x="386" y="84"/>
                  <a:pt x="388" y="87"/>
                </a:cubicBezTo>
                <a:cubicBezTo>
                  <a:pt x="389" y="88"/>
                  <a:pt x="387" y="86"/>
                  <a:pt x="388" y="88"/>
                </a:cubicBezTo>
                <a:cubicBezTo>
                  <a:pt x="398" y="87"/>
                  <a:pt x="398" y="87"/>
                  <a:pt x="398" y="87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4" y="89"/>
                  <a:pt x="404" y="89"/>
                  <a:pt x="404" y="89"/>
                </a:cubicBezTo>
                <a:cubicBezTo>
                  <a:pt x="401" y="92"/>
                  <a:pt x="401" y="92"/>
                  <a:pt x="401" y="92"/>
                </a:cubicBezTo>
                <a:cubicBezTo>
                  <a:pt x="406" y="96"/>
                  <a:pt x="406" y="96"/>
                  <a:pt x="406" y="96"/>
                </a:cubicBezTo>
                <a:cubicBezTo>
                  <a:pt x="399" y="93"/>
                  <a:pt x="399" y="93"/>
                  <a:pt x="399" y="93"/>
                </a:cubicBezTo>
                <a:cubicBezTo>
                  <a:pt x="398" y="92"/>
                  <a:pt x="403" y="92"/>
                  <a:pt x="397" y="92"/>
                </a:cubicBezTo>
                <a:cubicBezTo>
                  <a:pt x="397" y="93"/>
                  <a:pt x="397" y="93"/>
                  <a:pt x="397" y="93"/>
                </a:cubicBezTo>
                <a:cubicBezTo>
                  <a:pt x="398" y="94"/>
                  <a:pt x="402" y="86"/>
                  <a:pt x="398" y="96"/>
                </a:cubicBezTo>
                <a:cubicBezTo>
                  <a:pt x="397" y="98"/>
                  <a:pt x="397" y="98"/>
                  <a:pt x="397" y="98"/>
                </a:cubicBezTo>
                <a:cubicBezTo>
                  <a:pt x="400" y="99"/>
                  <a:pt x="400" y="99"/>
                  <a:pt x="400" y="99"/>
                </a:cubicBezTo>
                <a:cubicBezTo>
                  <a:pt x="400" y="104"/>
                  <a:pt x="400" y="104"/>
                  <a:pt x="400" y="104"/>
                </a:cubicBezTo>
                <a:cubicBezTo>
                  <a:pt x="392" y="106"/>
                  <a:pt x="392" y="106"/>
                  <a:pt x="392" y="106"/>
                </a:cubicBezTo>
                <a:cubicBezTo>
                  <a:pt x="390" y="105"/>
                  <a:pt x="400" y="103"/>
                  <a:pt x="388" y="110"/>
                </a:cubicBezTo>
                <a:cubicBezTo>
                  <a:pt x="384" y="108"/>
                  <a:pt x="384" y="108"/>
                  <a:pt x="384" y="108"/>
                </a:cubicBezTo>
                <a:cubicBezTo>
                  <a:pt x="379" y="110"/>
                  <a:pt x="379" y="110"/>
                  <a:pt x="379" y="110"/>
                </a:cubicBezTo>
                <a:cubicBezTo>
                  <a:pt x="380" y="113"/>
                  <a:pt x="382" y="110"/>
                  <a:pt x="384" y="111"/>
                </a:cubicBezTo>
                <a:cubicBezTo>
                  <a:pt x="382" y="114"/>
                  <a:pt x="382" y="114"/>
                  <a:pt x="382" y="114"/>
                </a:cubicBezTo>
                <a:cubicBezTo>
                  <a:pt x="385" y="114"/>
                  <a:pt x="385" y="114"/>
                  <a:pt x="385" y="114"/>
                </a:cubicBezTo>
                <a:cubicBezTo>
                  <a:pt x="386" y="111"/>
                  <a:pt x="386" y="111"/>
                  <a:pt x="386" y="111"/>
                </a:cubicBezTo>
                <a:cubicBezTo>
                  <a:pt x="391" y="112"/>
                  <a:pt x="391" y="112"/>
                  <a:pt x="391" y="112"/>
                </a:cubicBezTo>
                <a:cubicBezTo>
                  <a:pt x="391" y="114"/>
                  <a:pt x="391" y="114"/>
                  <a:pt x="391" y="114"/>
                </a:cubicBezTo>
                <a:cubicBezTo>
                  <a:pt x="397" y="117"/>
                  <a:pt x="397" y="117"/>
                  <a:pt x="397" y="117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00" y="118"/>
                  <a:pt x="400" y="118"/>
                  <a:pt x="400" y="118"/>
                </a:cubicBezTo>
                <a:cubicBezTo>
                  <a:pt x="400" y="122"/>
                  <a:pt x="400" y="122"/>
                  <a:pt x="400" y="122"/>
                </a:cubicBezTo>
                <a:cubicBezTo>
                  <a:pt x="405" y="119"/>
                  <a:pt x="405" y="119"/>
                  <a:pt x="405" y="119"/>
                </a:cubicBezTo>
                <a:cubicBezTo>
                  <a:pt x="408" y="119"/>
                  <a:pt x="408" y="119"/>
                  <a:pt x="408" y="119"/>
                </a:cubicBezTo>
                <a:cubicBezTo>
                  <a:pt x="412" y="121"/>
                  <a:pt x="412" y="116"/>
                  <a:pt x="416" y="117"/>
                </a:cubicBezTo>
                <a:cubicBezTo>
                  <a:pt x="418" y="116"/>
                  <a:pt x="424" y="116"/>
                  <a:pt x="418" y="112"/>
                </a:cubicBezTo>
                <a:cubicBezTo>
                  <a:pt x="425" y="112"/>
                  <a:pt x="425" y="112"/>
                  <a:pt x="425" y="112"/>
                </a:cubicBezTo>
                <a:cubicBezTo>
                  <a:pt x="426" y="108"/>
                  <a:pt x="426" y="108"/>
                  <a:pt x="426" y="108"/>
                </a:cubicBezTo>
                <a:cubicBezTo>
                  <a:pt x="428" y="104"/>
                  <a:pt x="428" y="104"/>
                  <a:pt x="428" y="104"/>
                </a:cubicBezTo>
                <a:cubicBezTo>
                  <a:pt x="428" y="105"/>
                  <a:pt x="428" y="105"/>
                  <a:pt x="428" y="105"/>
                </a:cubicBezTo>
                <a:cubicBezTo>
                  <a:pt x="434" y="107"/>
                  <a:pt x="434" y="107"/>
                  <a:pt x="434" y="107"/>
                </a:cubicBezTo>
                <a:cubicBezTo>
                  <a:pt x="435" y="107"/>
                  <a:pt x="428" y="110"/>
                  <a:pt x="437" y="107"/>
                </a:cubicBezTo>
                <a:cubicBezTo>
                  <a:pt x="434" y="105"/>
                  <a:pt x="434" y="105"/>
                  <a:pt x="434" y="105"/>
                </a:cubicBezTo>
                <a:cubicBezTo>
                  <a:pt x="438" y="102"/>
                  <a:pt x="438" y="102"/>
                  <a:pt x="438" y="102"/>
                </a:cubicBezTo>
                <a:cubicBezTo>
                  <a:pt x="443" y="105"/>
                  <a:pt x="443" y="105"/>
                  <a:pt x="443" y="105"/>
                </a:cubicBezTo>
                <a:cubicBezTo>
                  <a:pt x="449" y="104"/>
                  <a:pt x="449" y="104"/>
                  <a:pt x="449" y="104"/>
                </a:cubicBezTo>
                <a:cubicBezTo>
                  <a:pt x="450" y="104"/>
                  <a:pt x="450" y="104"/>
                  <a:pt x="450" y="104"/>
                </a:cubicBezTo>
                <a:cubicBezTo>
                  <a:pt x="453" y="103"/>
                  <a:pt x="432" y="110"/>
                  <a:pt x="456" y="101"/>
                </a:cubicBezTo>
                <a:cubicBezTo>
                  <a:pt x="471" y="92"/>
                  <a:pt x="471" y="92"/>
                  <a:pt x="471" y="92"/>
                </a:cubicBezTo>
                <a:cubicBezTo>
                  <a:pt x="469" y="91"/>
                  <a:pt x="468" y="91"/>
                  <a:pt x="469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8" y="87"/>
                  <a:pt x="478" y="87"/>
                  <a:pt x="478" y="87"/>
                </a:cubicBezTo>
                <a:cubicBezTo>
                  <a:pt x="477" y="88"/>
                  <a:pt x="476" y="86"/>
                  <a:pt x="475" y="89"/>
                </a:cubicBezTo>
                <a:cubicBezTo>
                  <a:pt x="475" y="91"/>
                  <a:pt x="475" y="91"/>
                  <a:pt x="475" y="91"/>
                </a:cubicBezTo>
                <a:cubicBezTo>
                  <a:pt x="475" y="93"/>
                  <a:pt x="475" y="93"/>
                  <a:pt x="475" y="93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81" y="86"/>
                  <a:pt x="481" y="86"/>
                  <a:pt x="481" y="86"/>
                </a:cubicBezTo>
                <a:cubicBezTo>
                  <a:pt x="482" y="85"/>
                  <a:pt x="482" y="85"/>
                  <a:pt x="482" y="85"/>
                </a:cubicBezTo>
                <a:cubicBezTo>
                  <a:pt x="484" y="89"/>
                  <a:pt x="484" y="89"/>
                  <a:pt x="484" y="89"/>
                </a:cubicBezTo>
                <a:cubicBezTo>
                  <a:pt x="489" y="86"/>
                  <a:pt x="489" y="86"/>
                  <a:pt x="489" y="86"/>
                </a:cubicBezTo>
                <a:cubicBezTo>
                  <a:pt x="492" y="88"/>
                  <a:pt x="492" y="88"/>
                  <a:pt x="492" y="88"/>
                </a:cubicBezTo>
                <a:cubicBezTo>
                  <a:pt x="496" y="85"/>
                  <a:pt x="496" y="85"/>
                  <a:pt x="496" y="85"/>
                </a:cubicBezTo>
                <a:cubicBezTo>
                  <a:pt x="497" y="87"/>
                  <a:pt x="488" y="83"/>
                  <a:pt x="498" y="87"/>
                </a:cubicBezTo>
                <a:cubicBezTo>
                  <a:pt x="502" y="83"/>
                  <a:pt x="502" y="83"/>
                  <a:pt x="502" y="83"/>
                </a:cubicBezTo>
                <a:cubicBezTo>
                  <a:pt x="508" y="82"/>
                  <a:pt x="508" y="82"/>
                  <a:pt x="508" y="82"/>
                </a:cubicBezTo>
                <a:cubicBezTo>
                  <a:pt x="513" y="78"/>
                  <a:pt x="513" y="78"/>
                  <a:pt x="513" y="78"/>
                </a:cubicBezTo>
                <a:cubicBezTo>
                  <a:pt x="513" y="75"/>
                  <a:pt x="513" y="75"/>
                  <a:pt x="513" y="75"/>
                </a:cubicBezTo>
                <a:cubicBezTo>
                  <a:pt x="515" y="74"/>
                  <a:pt x="515" y="74"/>
                  <a:pt x="515" y="74"/>
                </a:cubicBezTo>
                <a:cubicBezTo>
                  <a:pt x="518" y="76"/>
                  <a:pt x="518" y="76"/>
                  <a:pt x="518" y="76"/>
                </a:cubicBezTo>
                <a:cubicBezTo>
                  <a:pt x="521" y="73"/>
                  <a:pt x="521" y="73"/>
                  <a:pt x="521" y="73"/>
                </a:cubicBezTo>
                <a:cubicBezTo>
                  <a:pt x="522" y="75"/>
                  <a:pt x="522" y="75"/>
                  <a:pt x="522" y="75"/>
                </a:cubicBezTo>
                <a:cubicBezTo>
                  <a:pt x="527" y="72"/>
                  <a:pt x="527" y="72"/>
                  <a:pt x="527" y="72"/>
                </a:cubicBezTo>
                <a:cubicBezTo>
                  <a:pt x="532" y="71"/>
                  <a:pt x="532" y="71"/>
                  <a:pt x="532" y="71"/>
                </a:cubicBezTo>
                <a:cubicBezTo>
                  <a:pt x="533" y="71"/>
                  <a:pt x="527" y="75"/>
                  <a:pt x="534" y="69"/>
                </a:cubicBezTo>
                <a:cubicBezTo>
                  <a:pt x="535" y="70"/>
                  <a:pt x="535" y="70"/>
                  <a:pt x="535" y="70"/>
                </a:cubicBezTo>
                <a:cubicBezTo>
                  <a:pt x="538" y="65"/>
                  <a:pt x="538" y="65"/>
                  <a:pt x="538" y="65"/>
                </a:cubicBezTo>
                <a:cubicBezTo>
                  <a:pt x="545" y="65"/>
                  <a:pt x="545" y="65"/>
                  <a:pt x="545" y="65"/>
                </a:cubicBezTo>
                <a:cubicBezTo>
                  <a:pt x="546" y="64"/>
                  <a:pt x="546" y="64"/>
                  <a:pt x="546" y="64"/>
                </a:cubicBezTo>
                <a:cubicBezTo>
                  <a:pt x="541" y="67"/>
                  <a:pt x="548" y="61"/>
                  <a:pt x="540" y="62"/>
                </a:cubicBezTo>
                <a:cubicBezTo>
                  <a:pt x="544" y="61"/>
                  <a:pt x="544" y="61"/>
                  <a:pt x="544" y="61"/>
                </a:cubicBezTo>
                <a:cubicBezTo>
                  <a:pt x="545" y="62"/>
                  <a:pt x="545" y="62"/>
                  <a:pt x="545" y="62"/>
                </a:cubicBezTo>
                <a:cubicBezTo>
                  <a:pt x="548" y="60"/>
                  <a:pt x="548" y="60"/>
                  <a:pt x="548" y="60"/>
                </a:cubicBezTo>
                <a:cubicBezTo>
                  <a:pt x="551" y="62"/>
                  <a:pt x="551" y="62"/>
                  <a:pt x="551" y="62"/>
                </a:cubicBezTo>
                <a:cubicBezTo>
                  <a:pt x="555" y="60"/>
                  <a:pt x="555" y="60"/>
                  <a:pt x="555" y="60"/>
                </a:cubicBezTo>
                <a:cubicBezTo>
                  <a:pt x="561" y="59"/>
                  <a:pt x="561" y="59"/>
                  <a:pt x="561" y="59"/>
                </a:cubicBezTo>
                <a:cubicBezTo>
                  <a:pt x="562" y="60"/>
                  <a:pt x="562" y="60"/>
                  <a:pt x="562" y="60"/>
                </a:cubicBezTo>
                <a:cubicBezTo>
                  <a:pt x="568" y="57"/>
                  <a:pt x="568" y="57"/>
                  <a:pt x="568" y="57"/>
                </a:cubicBezTo>
                <a:cubicBezTo>
                  <a:pt x="568" y="56"/>
                  <a:pt x="562" y="58"/>
                  <a:pt x="570" y="57"/>
                </a:cubicBezTo>
                <a:cubicBezTo>
                  <a:pt x="571" y="53"/>
                  <a:pt x="571" y="53"/>
                  <a:pt x="571" y="53"/>
                </a:cubicBezTo>
                <a:cubicBezTo>
                  <a:pt x="580" y="52"/>
                  <a:pt x="580" y="52"/>
                  <a:pt x="580" y="52"/>
                </a:cubicBezTo>
                <a:cubicBezTo>
                  <a:pt x="582" y="50"/>
                  <a:pt x="582" y="50"/>
                  <a:pt x="582" y="50"/>
                </a:cubicBezTo>
                <a:cubicBezTo>
                  <a:pt x="586" y="50"/>
                  <a:pt x="586" y="50"/>
                  <a:pt x="586" y="50"/>
                </a:cubicBezTo>
                <a:cubicBezTo>
                  <a:pt x="589" y="46"/>
                  <a:pt x="589" y="46"/>
                  <a:pt x="589" y="46"/>
                </a:cubicBezTo>
                <a:cubicBezTo>
                  <a:pt x="595" y="44"/>
                  <a:pt x="595" y="44"/>
                  <a:pt x="595" y="44"/>
                </a:cubicBezTo>
                <a:cubicBezTo>
                  <a:pt x="598" y="40"/>
                  <a:pt x="598" y="40"/>
                  <a:pt x="598" y="40"/>
                </a:cubicBezTo>
                <a:cubicBezTo>
                  <a:pt x="605" y="36"/>
                  <a:pt x="605" y="36"/>
                  <a:pt x="605" y="36"/>
                </a:cubicBezTo>
                <a:cubicBezTo>
                  <a:pt x="607" y="38"/>
                  <a:pt x="607" y="38"/>
                  <a:pt x="607" y="38"/>
                </a:cubicBezTo>
                <a:cubicBezTo>
                  <a:pt x="610" y="38"/>
                  <a:pt x="610" y="38"/>
                  <a:pt x="610" y="38"/>
                </a:cubicBezTo>
                <a:cubicBezTo>
                  <a:pt x="613" y="35"/>
                  <a:pt x="613" y="35"/>
                  <a:pt x="613" y="35"/>
                </a:cubicBezTo>
                <a:cubicBezTo>
                  <a:pt x="621" y="34"/>
                  <a:pt x="621" y="34"/>
                  <a:pt x="621" y="34"/>
                </a:cubicBezTo>
                <a:cubicBezTo>
                  <a:pt x="619" y="32"/>
                  <a:pt x="620" y="33"/>
                  <a:pt x="626" y="31"/>
                </a:cubicBezTo>
                <a:cubicBezTo>
                  <a:pt x="622" y="28"/>
                  <a:pt x="622" y="28"/>
                  <a:pt x="622" y="28"/>
                </a:cubicBezTo>
                <a:cubicBezTo>
                  <a:pt x="618" y="28"/>
                  <a:pt x="618" y="28"/>
                  <a:pt x="618" y="28"/>
                </a:cubicBezTo>
                <a:cubicBezTo>
                  <a:pt x="622" y="27"/>
                  <a:pt x="622" y="27"/>
                  <a:pt x="622" y="27"/>
                </a:cubicBezTo>
                <a:cubicBezTo>
                  <a:pt x="627" y="29"/>
                  <a:pt x="627" y="29"/>
                  <a:pt x="627" y="29"/>
                </a:cubicBezTo>
                <a:cubicBezTo>
                  <a:pt x="628" y="30"/>
                  <a:pt x="620" y="26"/>
                  <a:pt x="628" y="32"/>
                </a:cubicBezTo>
                <a:cubicBezTo>
                  <a:pt x="633" y="30"/>
                  <a:pt x="633" y="30"/>
                  <a:pt x="633" y="30"/>
                </a:cubicBezTo>
                <a:cubicBezTo>
                  <a:pt x="633" y="27"/>
                  <a:pt x="633" y="27"/>
                  <a:pt x="633" y="27"/>
                </a:cubicBezTo>
                <a:cubicBezTo>
                  <a:pt x="638" y="27"/>
                  <a:pt x="638" y="27"/>
                  <a:pt x="638" y="27"/>
                </a:cubicBezTo>
                <a:cubicBezTo>
                  <a:pt x="639" y="23"/>
                  <a:pt x="639" y="23"/>
                  <a:pt x="639" y="23"/>
                </a:cubicBezTo>
                <a:cubicBezTo>
                  <a:pt x="640" y="25"/>
                  <a:pt x="640" y="25"/>
                  <a:pt x="640" y="25"/>
                </a:cubicBezTo>
                <a:cubicBezTo>
                  <a:pt x="640" y="24"/>
                  <a:pt x="645" y="25"/>
                  <a:pt x="646" y="20"/>
                </a:cubicBezTo>
                <a:cubicBezTo>
                  <a:pt x="644" y="19"/>
                  <a:pt x="644" y="19"/>
                  <a:pt x="644" y="19"/>
                </a:cubicBezTo>
                <a:cubicBezTo>
                  <a:pt x="649" y="17"/>
                  <a:pt x="649" y="17"/>
                  <a:pt x="649" y="17"/>
                </a:cubicBezTo>
                <a:cubicBezTo>
                  <a:pt x="654" y="19"/>
                  <a:pt x="654" y="19"/>
                  <a:pt x="654" y="19"/>
                </a:cubicBezTo>
                <a:cubicBezTo>
                  <a:pt x="657" y="15"/>
                  <a:pt x="657" y="15"/>
                  <a:pt x="657" y="15"/>
                </a:cubicBezTo>
                <a:cubicBezTo>
                  <a:pt x="656" y="14"/>
                  <a:pt x="656" y="14"/>
                  <a:pt x="656" y="14"/>
                </a:cubicBezTo>
                <a:cubicBezTo>
                  <a:pt x="649" y="11"/>
                  <a:pt x="649" y="11"/>
                  <a:pt x="649" y="11"/>
                </a:cubicBezTo>
                <a:cubicBezTo>
                  <a:pt x="644" y="11"/>
                  <a:pt x="644" y="11"/>
                  <a:pt x="644" y="11"/>
                </a:cubicBezTo>
                <a:cubicBezTo>
                  <a:pt x="641" y="10"/>
                  <a:pt x="644" y="16"/>
                  <a:pt x="640" y="11"/>
                </a:cubicBezTo>
                <a:cubicBezTo>
                  <a:pt x="644" y="8"/>
                  <a:pt x="644" y="8"/>
                  <a:pt x="644" y="8"/>
                </a:cubicBezTo>
                <a:cubicBezTo>
                  <a:pt x="663" y="5"/>
                  <a:pt x="663" y="5"/>
                  <a:pt x="663" y="5"/>
                </a:cubicBezTo>
                <a:cubicBezTo>
                  <a:pt x="664" y="3"/>
                  <a:pt x="664" y="3"/>
                  <a:pt x="664" y="3"/>
                </a:cubicBezTo>
                <a:cubicBezTo>
                  <a:pt x="663" y="2"/>
                  <a:pt x="663" y="2"/>
                  <a:pt x="663" y="2"/>
                </a:cubicBezTo>
                <a:cubicBezTo>
                  <a:pt x="667" y="4"/>
                  <a:pt x="667" y="4"/>
                  <a:pt x="667" y="4"/>
                </a:cubicBezTo>
                <a:cubicBezTo>
                  <a:pt x="667" y="5"/>
                  <a:pt x="667" y="5"/>
                  <a:pt x="667" y="5"/>
                </a:cubicBezTo>
                <a:cubicBezTo>
                  <a:pt x="668" y="6"/>
                  <a:pt x="668" y="6"/>
                  <a:pt x="668" y="6"/>
                </a:cubicBezTo>
                <a:cubicBezTo>
                  <a:pt x="671" y="5"/>
                  <a:pt x="674" y="6"/>
                  <a:pt x="676" y="5"/>
                </a:cubicBezTo>
                <a:cubicBezTo>
                  <a:pt x="677" y="8"/>
                  <a:pt x="677" y="8"/>
                  <a:pt x="677" y="8"/>
                </a:cubicBezTo>
                <a:cubicBezTo>
                  <a:pt x="676" y="10"/>
                  <a:pt x="676" y="10"/>
                  <a:pt x="676" y="10"/>
                </a:cubicBezTo>
                <a:cubicBezTo>
                  <a:pt x="678" y="13"/>
                  <a:pt x="678" y="13"/>
                  <a:pt x="678" y="13"/>
                </a:cubicBezTo>
                <a:cubicBezTo>
                  <a:pt x="679" y="12"/>
                  <a:pt x="679" y="12"/>
                  <a:pt x="679" y="12"/>
                </a:cubicBezTo>
                <a:cubicBezTo>
                  <a:pt x="678" y="14"/>
                  <a:pt x="678" y="14"/>
                  <a:pt x="678" y="14"/>
                </a:cubicBezTo>
                <a:cubicBezTo>
                  <a:pt x="671" y="15"/>
                  <a:pt x="671" y="15"/>
                  <a:pt x="671" y="15"/>
                </a:cubicBezTo>
                <a:cubicBezTo>
                  <a:pt x="668" y="19"/>
                  <a:pt x="668" y="19"/>
                  <a:pt x="668" y="19"/>
                </a:cubicBezTo>
                <a:cubicBezTo>
                  <a:pt x="674" y="20"/>
                  <a:pt x="674" y="20"/>
                  <a:pt x="674" y="20"/>
                </a:cubicBezTo>
                <a:cubicBezTo>
                  <a:pt x="677" y="17"/>
                  <a:pt x="677" y="17"/>
                  <a:pt x="677" y="17"/>
                </a:cubicBezTo>
                <a:cubicBezTo>
                  <a:pt x="702" y="19"/>
                  <a:pt x="702" y="19"/>
                  <a:pt x="702" y="19"/>
                </a:cubicBezTo>
                <a:cubicBezTo>
                  <a:pt x="704" y="16"/>
                  <a:pt x="706" y="17"/>
                  <a:pt x="708" y="18"/>
                </a:cubicBezTo>
                <a:cubicBezTo>
                  <a:pt x="708" y="20"/>
                  <a:pt x="708" y="20"/>
                  <a:pt x="708" y="20"/>
                </a:cubicBezTo>
                <a:cubicBezTo>
                  <a:pt x="706" y="19"/>
                  <a:pt x="706" y="19"/>
                  <a:pt x="706" y="19"/>
                </a:cubicBezTo>
                <a:cubicBezTo>
                  <a:pt x="705" y="20"/>
                  <a:pt x="705" y="20"/>
                  <a:pt x="705" y="20"/>
                </a:cubicBezTo>
                <a:cubicBezTo>
                  <a:pt x="702" y="20"/>
                  <a:pt x="706" y="14"/>
                  <a:pt x="705" y="23"/>
                </a:cubicBezTo>
                <a:cubicBezTo>
                  <a:pt x="702" y="23"/>
                  <a:pt x="702" y="23"/>
                  <a:pt x="702" y="23"/>
                </a:cubicBezTo>
                <a:cubicBezTo>
                  <a:pt x="702" y="27"/>
                  <a:pt x="695" y="28"/>
                  <a:pt x="690" y="27"/>
                </a:cubicBezTo>
                <a:cubicBezTo>
                  <a:pt x="688" y="27"/>
                  <a:pt x="703" y="28"/>
                  <a:pt x="685" y="28"/>
                </a:cubicBezTo>
                <a:cubicBezTo>
                  <a:pt x="684" y="28"/>
                  <a:pt x="689" y="25"/>
                  <a:pt x="683" y="29"/>
                </a:cubicBezTo>
                <a:cubicBezTo>
                  <a:pt x="683" y="30"/>
                  <a:pt x="683" y="30"/>
                  <a:pt x="683" y="30"/>
                </a:cubicBezTo>
                <a:cubicBezTo>
                  <a:pt x="685" y="28"/>
                  <a:pt x="683" y="27"/>
                  <a:pt x="687" y="32"/>
                </a:cubicBezTo>
                <a:cubicBezTo>
                  <a:pt x="687" y="32"/>
                  <a:pt x="687" y="32"/>
                  <a:pt x="687" y="32"/>
                </a:cubicBezTo>
                <a:cubicBezTo>
                  <a:pt x="688" y="33"/>
                  <a:pt x="688" y="33"/>
                  <a:pt x="688" y="33"/>
                </a:cubicBezTo>
                <a:cubicBezTo>
                  <a:pt x="690" y="32"/>
                  <a:pt x="690" y="32"/>
                  <a:pt x="690" y="32"/>
                </a:cubicBezTo>
                <a:cubicBezTo>
                  <a:pt x="692" y="29"/>
                  <a:pt x="694" y="37"/>
                  <a:pt x="694" y="29"/>
                </a:cubicBezTo>
                <a:cubicBezTo>
                  <a:pt x="702" y="29"/>
                  <a:pt x="702" y="29"/>
                  <a:pt x="702" y="29"/>
                </a:cubicBezTo>
                <a:cubicBezTo>
                  <a:pt x="707" y="27"/>
                  <a:pt x="707" y="27"/>
                  <a:pt x="707" y="27"/>
                </a:cubicBezTo>
                <a:cubicBezTo>
                  <a:pt x="705" y="32"/>
                  <a:pt x="705" y="32"/>
                  <a:pt x="705" y="32"/>
                </a:cubicBezTo>
                <a:cubicBezTo>
                  <a:pt x="699" y="32"/>
                  <a:pt x="699" y="32"/>
                  <a:pt x="699" y="32"/>
                </a:cubicBezTo>
                <a:cubicBezTo>
                  <a:pt x="698" y="33"/>
                  <a:pt x="698" y="33"/>
                  <a:pt x="698" y="33"/>
                </a:cubicBezTo>
                <a:cubicBezTo>
                  <a:pt x="697" y="32"/>
                  <a:pt x="697" y="32"/>
                  <a:pt x="697" y="32"/>
                </a:cubicBezTo>
                <a:cubicBezTo>
                  <a:pt x="694" y="37"/>
                  <a:pt x="694" y="37"/>
                  <a:pt x="694" y="37"/>
                </a:cubicBezTo>
                <a:cubicBezTo>
                  <a:pt x="682" y="43"/>
                  <a:pt x="682" y="43"/>
                  <a:pt x="682" y="43"/>
                </a:cubicBezTo>
                <a:cubicBezTo>
                  <a:pt x="682" y="44"/>
                  <a:pt x="682" y="44"/>
                  <a:pt x="682" y="44"/>
                </a:cubicBezTo>
                <a:cubicBezTo>
                  <a:pt x="685" y="41"/>
                  <a:pt x="688" y="47"/>
                  <a:pt x="690" y="42"/>
                </a:cubicBezTo>
                <a:cubicBezTo>
                  <a:pt x="696" y="40"/>
                  <a:pt x="693" y="41"/>
                  <a:pt x="699" y="43"/>
                </a:cubicBezTo>
                <a:cubicBezTo>
                  <a:pt x="700" y="40"/>
                  <a:pt x="700" y="40"/>
                  <a:pt x="700" y="40"/>
                </a:cubicBezTo>
                <a:cubicBezTo>
                  <a:pt x="702" y="41"/>
                  <a:pt x="705" y="42"/>
                  <a:pt x="706" y="38"/>
                </a:cubicBezTo>
                <a:cubicBezTo>
                  <a:pt x="708" y="38"/>
                  <a:pt x="710" y="38"/>
                  <a:pt x="711" y="37"/>
                </a:cubicBezTo>
                <a:cubicBezTo>
                  <a:pt x="712" y="41"/>
                  <a:pt x="712" y="41"/>
                  <a:pt x="712" y="41"/>
                </a:cubicBezTo>
                <a:cubicBezTo>
                  <a:pt x="718" y="39"/>
                  <a:pt x="718" y="39"/>
                  <a:pt x="718" y="39"/>
                </a:cubicBezTo>
                <a:cubicBezTo>
                  <a:pt x="722" y="41"/>
                  <a:pt x="722" y="41"/>
                  <a:pt x="722" y="41"/>
                </a:cubicBezTo>
                <a:cubicBezTo>
                  <a:pt x="724" y="41"/>
                  <a:pt x="724" y="41"/>
                  <a:pt x="724" y="41"/>
                </a:cubicBezTo>
                <a:cubicBezTo>
                  <a:pt x="727" y="36"/>
                  <a:pt x="727" y="36"/>
                  <a:pt x="727" y="36"/>
                </a:cubicBezTo>
                <a:cubicBezTo>
                  <a:pt x="728" y="38"/>
                  <a:pt x="729" y="35"/>
                  <a:pt x="730" y="37"/>
                </a:cubicBezTo>
                <a:cubicBezTo>
                  <a:pt x="729" y="34"/>
                  <a:pt x="729" y="34"/>
                  <a:pt x="729" y="34"/>
                </a:cubicBezTo>
                <a:cubicBezTo>
                  <a:pt x="730" y="35"/>
                  <a:pt x="730" y="35"/>
                  <a:pt x="730" y="35"/>
                </a:cubicBezTo>
                <a:cubicBezTo>
                  <a:pt x="734" y="33"/>
                  <a:pt x="728" y="40"/>
                  <a:pt x="733" y="33"/>
                </a:cubicBezTo>
                <a:cubicBezTo>
                  <a:pt x="728" y="30"/>
                  <a:pt x="728" y="30"/>
                  <a:pt x="728" y="30"/>
                </a:cubicBezTo>
                <a:cubicBezTo>
                  <a:pt x="724" y="31"/>
                  <a:pt x="724" y="31"/>
                  <a:pt x="724" y="31"/>
                </a:cubicBezTo>
                <a:cubicBezTo>
                  <a:pt x="724" y="29"/>
                  <a:pt x="724" y="29"/>
                  <a:pt x="724" y="29"/>
                </a:cubicBezTo>
                <a:cubicBezTo>
                  <a:pt x="724" y="27"/>
                  <a:pt x="724" y="27"/>
                  <a:pt x="724" y="27"/>
                </a:cubicBezTo>
                <a:cubicBezTo>
                  <a:pt x="722" y="26"/>
                  <a:pt x="722" y="26"/>
                  <a:pt x="722" y="26"/>
                </a:cubicBezTo>
                <a:cubicBezTo>
                  <a:pt x="721" y="25"/>
                  <a:pt x="718" y="29"/>
                  <a:pt x="718" y="24"/>
                </a:cubicBezTo>
                <a:cubicBezTo>
                  <a:pt x="718" y="24"/>
                  <a:pt x="716" y="26"/>
                  <a:pt x="719" y="23"/>
                </a:cubicBezTo>
                <a:cubicBezTo>
                  <a:pt x="724" y="26"/>
                  <a:pt x="724" y="26"/>
                  <a:pt x="724" y="26"/>
                </a:cubicBezTo>
                <a:cubicBezTo>
                  <a:pt x="726" y="26"/>
                  <a:pt x="726" y="26"/>
                  <a:pt x="726" y="26"/>
                </a:cubicBezTo>
                <a:cubicBezTo>
                  <a:pt x="726" y="24"/>
                  <a:pt x="726" y="24"/>
                  <a:pt x="726" y="24"/>
                </a:cubicBezTo>
                <a:cubicBezTo>
                  <a:pt x="724" y="22"/>
                  <a:pt x="724" y="22"/>
                  <a:pt x="724" y="22"/>
                </a:cubicBezTo>
                <a:cubicBezTo>
                  <a:pt x="718" y="22"/>
                  <a:pt x="718" y="22"/>
                  <a:pt x="718" y="22"/>
                </a:cubicBezTo>
                <a:cubicBezTo>
                  <a:pt x="715" y="25"/>
                  <a:pt x="715" y="25"/>
                  <a:pt x="715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09" y="26"/>
                  <a:pt x="709" y="26"/>
                  <a:pt x="709" y="26"/>
                </a:cubicBezTo>
                <a:cubicBezTo>
                  <a:pt x="706" y="24"/>
                  <a:pt x="706" y="24"/>
                  <a:pt x="706" y="24"/>
                </a:cubicBezTo>
                <a:cubicBezTo>
                  <a:pt x="709" y="23"/>
                  <a:pt x="709" y="23"/>
                  <a:pt x="709" y="23"/>
                </a:cubicBezTo>
                <a:cubicBezTo>
                  <a:pt x="708" y="22"/>
                  <a:pt x="710" y="28"/>
                  <a:pt x="715" y="21"/>
                </a:cubicBezTo>
                <a:cubicBezTo>
                  <a:pt x="715" y="20"/>
                  <a:pt x="715" y="20"/>
                  <a:pt x="715" y="20"/>
                </a:cubicBezTo>
                <a:cubicBezTo>
                  <a:pt x="711" y="20"/>
                  <a:pt x="711" y="20"/>
                  <a:pt x="711" y="20"/>
                </a:cubicBezTo>
                <a:cubicBezTo>
                  <a:pt x="710" y="19"/>
                  <a:pt x="710" y="19"/>
                  <a:pt x="710" y="19"/>
                </a:cubicBezTo>
                <a:cubicBezTo>
                  <a:pt x="711" y="18"/>
                  <a:pt x="711" y="18"/>
                  <a:pt x="711" y="18"/>
                </a:cubicBezTo>
                <a:cubicBezTo>
                  <a:pt x="720" y="19"/>
                  <a:pt x="720" y="19"/>
                  <a:pt x="720" y="19"/>
                </a:cubicBezTo>
                <a:cubicBezTo>
                  <a:pt x="723" y="21"/>
                  <a:pt x="721" y="16"/>
                  <a:pt x="725" y="16"/>
                </a:cubicBezTo>
                <a:cubicBezTo>
                  <a:pt x="725" y="20"/>
                  <a:pt x="725" y="20"/>
                  <a:pt x="725" y="20"/>
                </a:cubicBezTo>
                <a:cubicBezTo>
                  <a:pt x="732" y="17"/>
                  <a:pt x="732" y="17"/>
                  <a:pt x="732" y="17"/>
                </a:cubicBezTo>
                <a:cubicBezTo>
                  <a:pt x="739" y="18"/>
                  <a:pt x="739" y="18"/>
                  <a:pt x="739" y="18"/>
                </a:cubicBezTo>
                <a:cubicBezTo>
                  <a:pt x="740" y="20"/>
                  <a:pt x="740" y="20"/>
                  <a:pt x="740" y="20"/>
                </a:cubicBezTo>
                <a:cubicBezTo>
                  <a:pt x="744" y="18"/>
                  <a:pt x="744" y="18"/>
                  <a:pt x="744" y="18"/>
                </a:cubicBezTo>
                <a:cubicBezTo>
                  <a:pt x="747" y="16"/>
                  <a:pt x="747" y="16"/>
                  <a:pt x="747" y="16"/>
                </a:cubicBezTo>
                <a:cubicBezTo>
                  <a:pt x="744" y="20"/>
                  <a:pt x="744" y="20"/>
                  <a:pt x="744" y="20"/>
                </a:cubicBezTo>
                <a:cubicBezTo>
                  <a:pt x="743" y="23"/>
                  <a:pt x="743" y="23"/>
                  <a:pt x="743" y="23"/>
                </a:cubicBezTo>
                <a:cubicBezTo>
                  <a:pt x="744" y="24"/>
                  <a:pt x="744" y="24"/>
                  <a:pt x="744" y="24"/>
                </a:cubicBezTo>
                <a:cubicBezTo>
                  <a:pt x="738" y="26"/>
                  <a:pt x="738" y="26"/>
                  <a:pt x="738" y="26"/>
                </a:cubicBezTo>
                <a:cubicBezTo>
                  <a:pt x="740" y="27"/>
                  <a:pt x="740" y="27"/>
                  <a:pt x="740" y="27"/>
                </a:cubicBezTo>
                <a:cubicBezTo>
                  <a:pt x="738" y="28"/>
                  <a:pt x="738" y="28"/>
                  <a:pt x="738" y="28"/>
                </a:cubicBezTo>
                <a:cubicBezTo>
                  <a:pt x="737" y="29"/>
                  <a:pt x="749" y="24"/>
                  <a:pt x="733" y="28"/>
                </a:cubicBezTo>
                <a:cubicBezTo>
                  <a:pt x="734" y="33"/>
                  <a:pt x="734" y="33"/>
                  <a:pt x="734" y="33"/>
                </a:cubicBezTo>
                <a:cubicBezTo>
                  <a:pt x="736" y="34"/>
                  <a:pt x="736" y="34"/>
                  <a:pt x="736" y="34"/>
                </a:cubicBezTo>
                <a:cubicBezTo>
                  <a:pt x="736" y="33"/>
                  <a:pt x="737" y="35"/>
                  <a:pt x="737" y="33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7" y="35"/>
                  <a:pt x="737" y="35"/>
                  <a:pt x="737" y="35"/>
                </a:cubicBezTo>
                <a:cubicBezTo>
                  <a:pt x="732" y="33"/>
                  <a:pt x="735" y="38"/>
                  <a:pt x="732" y="38"/>
                </a:cubicBezTo>
                <a:cubicBezTo>
                  <a:pt x="731" y="38"/>
                  <a:pt x="731" y="38"/>
                  <a:pt x="731" y="38"/>
                </a:cubicBezTo>
                <a:cubicBezTo>
                  <a:pt x="729" y="39"/>
                  <a:pt x="729" y="39"/>
                  <a:pt x="729" y="39"/>
                </a:cubicBezTo>
                <a:cubicBezTo>
                  <a:pt x="730" y="40"/>
                  <a:pt x="730" y="40"/>
                  <a:pt x="730" y="40"/>
                </a:cubicBezTo>
                <a:cubicBezTo>
                  <a:pt x="726" y="43"/>
                  <a:pt x="726" y="43"/>
                  <a:pt x="726" y="43"/>
                </a:cubicBezTo>
                <a:cubicBezTo>
                  <a:pt x="726" y="44"/>
                  <a:pt x="726" y="44"/>
                  <a:pt x="726" y="44"/>
                </a:cubicBezTo>
                <a:cubicBezTo>
                  <a:pt x="722" y="43"/>
                  <a:pt x="722" y="43"/>
                  <a:pt x="722" y="43"/>
                </a:cubicBezTo>
                <a:cubicBezTo>
                  <a:pt x="720" y="47"/>
                  <a:pt x="720" y="47"/>
                  <a:pt x="720" y="47"/>
                </a:cubicBezTo>
                <a:cubicBezTo>
                  <a:pt x="716" y="47"/>
                  <a:pt x="716" y="47"/>
                  <a:pt x="716" y="47"/>
                </a:cubicBezTo>
                <a:cubicBezTo>
                  <a:pt x="723" y="48"/>
                  <a:pt x="723" y="48"/>
                  <a:pt x="723" y="48"/>
                </a:cubicBezTo>
                <a:cubicBezTo>
                  <a:pt x="723" y="51"/>
                  <a:pt x="723" y="51"/>
                  <a:pt x="723" y="51"/>
                </a:cubicBezTo>
                <a:cubicBezTo>
                  <a:pt x="720" y="50"/>
                  <a:pt x="720" y="50"/>
                  <a:pt x="720" y="50"/>
                </a:cubicBezTo>
                <a:cubicBezTo>
                  <a:pt x="717" y="52"/>
                  <a:pt x="734" y="49"/>
                  <a:pt x="714" y="53"/>
                </a:cubicBezTo>
                <a:cubicBezTo>
                  <a:pt x="718" y="54"/>
                  <a:pt x="718" y="54"/>
                  <a:pt x="718" y="54"/>
                </a:cubicBezTo>
                <a:cubicBezTo>
                  <a:pt x="714" y="55"/>
                  <a:pt x="714" y="55"/>
                  <a:pt x="714" y="55"/>
                </a:cubicBezTo>
                <a:cubicBezTo>
                  <a:pt x="713" y="58"/>
                  <a:pt x="721" y="52"/>
                  <a:pt x="711" y="58"/>
                </a:cubicBezTo>
                <a:cubicBezTo>
                  <a:pt x="711" y="59"/>
                  <a:pt x="717" y="58"/>
                  <a:pt x="709" y="57"/>
                </a:cubicBezTo>
                <a:cubicBezTo>
                  <a:pt x="709" y="58"/>
                  <a:pt x="713" y="55"/>
                  <a:pt x="708" y="59"/>
                </a:cubicBezTo>
                <a:cubicBezTo>
                  <a:pt x="716" y="59"/>
                  <a:pt x="716" y="59"/>
                  <a:pt x="716" y="59"/>
                </a:cubicBezTo>
                <a:cubicBezTo>
                  <a:pt x="711" y="63"/>
                  <a:pt x="711" y="63"/>
                  <a:pt x="711" y="63"/>
                </a:cubicBezTo>
                <a:cubicBezTo>
                  <a:pt x="711" y="65"/>
                  <a:pt x="711" y="65"/>
                  <a:pt x="711" y="65"/>
                </a:cubicBezTo>
                <a:cubicBezTo>
                  <a:pt x="723" y="64"/>
                  <a:pt x="723" y="64"/>
                  <a:pt x="723" y="64"/>
                </a:cubicBezTo>
                <a:cubicBezTo>
                  <a:pt x="728" y="66"/>
                  <a:pt x="728" y="66"/>
                  <a:pt x="728" y="66"/>
                </a:cubicBezTo>
                <a:cubicBezTo>
                  <a:pt x="724" y="67"/>
                  <a:pt x="724" y="67"/>
                  <a:pt x="724" y="67"/>
                </a:cubicBezTo>
                <a:cubicBezTo>
                  <a:pt x="724" y="68"/>
                  <a:pt x="725" y="69"/>
                  <a:pt x="726" y="68"/>
                </a:cubicBezTo>
                <a:cubicBezTo>
                  <a:pt x="718" y="68"/>
                  <a:pt x="718" y="68"/>
                  <a:pt x="718" y="68"/>
                </a:cubicBezTo>
                <a:cubicBezTo>
                  <a:pt x="720" y="70"/>
                  <a:pt x="720" y="70"/>
                  <a:pt x="720" y="70"/>
                </a:cubicBezTo>
                <a:cubicBezTo>
                  <a:pt x="719" y="71"/>
                  <a:pt x="719" y="71"/>
                  <a:pt x="719" y="71"/>
                </a:cubicBezTo>
                <a:cubicBezTo>
                  <a:pt x="716" y="67"/>
                  <a:pt x="716" y="67"/>
                  <a:pt x="716" y="67"/>
                </a:cubicBezTo>
                <a:cubicBezTo>
                  <a:pt x="708" y="68"/>
                  <a:pt x="708" y="68"/>
                  <a:pt x="708" y="68"/>
                </a:cubicBezTo>
                <a:cubicBezTo>
                  <a:pt x="708" y="71"/>
                  <a:pt x="708" y="71"/>
                  <a:pt x="708" y="71"/>
                </a:cubicBezTo>
                <a:cubicBezTo>
                  <a:pt x="705" y="71"/>
                  <a:pt x="705" y="71"/>
                  <a:pt x="705" y="71"/>
                </a:cubicBezTo>
                <a:cubicBezTo>
                  <a:pt x="705" y="71"/>
                  <a:pt x="703" y="70"/>
                  <a:pt x="705" y="69"/>
                </a:cubicBezTo>
                <a:cubicBezTo>
                  <a:pt x="697" y="72"/>
                  <a:pt x="697" y="72"/>
                  <a:pt x="697" y="72"/>
                </a:cubicBezTo>
                <a:cubicBezTo>
                  <a:pt x="697" y="73"/>
                  <a:pt x="697" y="73"/>
                  <a:pt x="697" y="73"/>
                </a:cubicBezTo>
                <a:cubicBezTo>
                  <a:pt x="706" y="72"/>
                  <a:pt x="691" y="78"/>
                  <a:pt x="705" y="75"/>
                </a:cubicBezTo>
                <a:cubicBezTo>
                  <a:pt x="697" y="76"/>
                  <a:pt x="697" y="76"/>
                  <a:pt x="697" y="76"/>
                </a:cubicBezTo>
                <a:cubicBezTo>
                  <a:pt x="699" y="79"/>
                  <a:pt x="699" y="79"/>
                  <a:pt x="699" y="79"/>
                </a:cubicBezTo>
                <a:cubicBezTo>
                  <a:pt x="699" y="77"/>
                  <a:pt x="698" y="78"/>
                  <a:pt x="701" y="79"/>
                </a:cubicBezTo>
                <a:cubicBezTo>
                  <a:pt x="698" y="79"/>
                  <a:pt x="698" y="79"/>
                  <a:pt x="698" y="79"/>
                </a:cubicBezTo>
                <a:cubicBezTo>
                  <a:pt x="696" y="79"/>
                  <a:pt x="696" y="79"/>
                  <a:pt x="696" y="79"/>
                </a:cubicBezTo>
                <a:cubicBezTo>
                  <a:pt x="694" y="76"/>
                  <a:pt x="706" y="81"/>
                  <a:pt x="692" y="76"/>
                </a:cubicBezTo>
                <a:cubicBezTo>
                  <a:pt x="692" y="81"/>
                  <a:pt x="692" y="81"/>
                  <a:pt x="692" y="81"/>
                </a:cubicBezTo>
                <a:cubicBezTo>
                  <a:pt x="690" y="80"/>
                  <a:pt x="690" y="80"/>
                  <a:pt x="690" y="80"/>
                </a:cubicBezTo>
                <a:cubicBezTo>
                  <a:pt x="688" y="76"/>
                  <a:pt x="688" y="76"/>
                  <a:pt x="688" y="76"/>
                </a:cubicBezTo>
                <a:cubicBezTo>
                  <a:pt x="685" y="79"/>
                  <a:pt x="707" y="79"/>
                  <a:pt x="678" y="79"/>
                </a:cubicBezTo>
                <a:cubicBezTo>
                  <a:pt x="676" y="80"/>
                  <a:pt x="679" y="82"/>
                  <a:pt x="679" y="83"/>
                </a:cubicBezTo>
                <a:cubicBezTo>
                  <a:pt x="680" y="82"/>
                  <a:pt x="681" y="84"/>
                  <a:pt x="676" y="84"/>
                </a:cubicBezTo>
                <a:cubicBezTo>
                  <a:pt x="676" y="85"/>
                  <a:pt x="676" y="85"/>
                  <a:pt x="676" y="85"/>
                </a:cubicBezTo>
                <a:cubicBezTo>
                  <a:pt x="678" y="88"/>
                  <a:pt x="681" y="87"/>
                  <a:pt x="687" y="81"/>
                </a:cubicBezTo>
                <a:cubicBezTo>
                  <a:pt x="688" y="81"/>
                  <a:pt x="688" y="81"/>
                  <a:pt x="688" y="81"/>
                </a:cubicBezTo>
                <a:cubicBezTo>
                  <a:pt x="687" y="83"/>
                  <a:pt x="687" y="83"/>
                  <a:pt x="687" y="83"/>
                </a:cubicBezTo>
                <a:cubicBezTo>
                  <a:pt x="690" y="85"/>
                  <a:pt x="690" y="85"/>
                  <a:pt x="690" y="85"/>
                </a:cubicBezTo>
                <a:cubicBezTo>
                  <a:pt x="693" y="84"/>
                  <a:pt x="693" y="84"/>
                  <a:pt x="693" y="84"/>
                </a:cubicBezTo>
                <a:cubicBezTo>
                  <a:pt x="695" y="82"/>
                  <a:pt x="695" y="82"/>
                  <a:pt x="695" y="82"/>
                </a:cubicBezTo>
                <a:cubicBezTo>
                  <a:pt x="697" y="84"/>
                  <a:pt x="697" y="84"/>
                  <a:pt x="697" y="84"/>
                </a:cubicBezTo>
                <a:cubicBezTo>
                  <a:pt x="702" y="83"/>
                  <a:pt x="702" y="83"/>
                  <a:pt x="702" y="83"/>
                </a:cubicBezTo>
                <a:cubicBezTo>
                  <a:pt x="701" y="82"/>
                  <a:pt x="701" y="87"/>
                  <a:pt x="702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718" y="75"/>
                  <a:pt x="716" y="83"/>
                  <a:pt x="719" y="73"/>
                </a:cubicBezTo>
                <a:cubicBezTo>
                  <a:pt x="725" y="75"/>
                  <a:pt x="725" y="75"/>
                  <a:pt x="725" y="75"/>
                </a:cubicBezTo>
                <a:cubicBezTo>
                  <a:pt x="729" y="72"/>
                  <a:pt x="729" y="72"/>
                  <a:pt x="729" y="72"/>
                </a:cubicBezTo>
                <a:cubicBezTo>
                  <a:pt x="729" y="73"/>
                  <a:pt x="729" y="73"/>
                  <a:pt x="729" y="73"/>
                </a:cubicBezTo>
                <a:cubicBezTo>
                  <a:pt x="730" y="72"/>
                  <a:pt x="730" y="72"/>
                  <a:pt x="730" y="72"/>
                </a:cubicBezTo>
                <a:cubicBezTo>
                  <a:pt x="729" y="68"/>
                  <a:pt x="729" y="68"/>
                  <a:pt x="729" y="68"/>
                </a:cubicBezTo>
                <a:cubicBezTo>
                  <a:pt x="732" y="68"/>
                  <a:pt x="732" y="68"/>
                  <a:pt x="732" y="68"/>
                </a:cubicBezTo>
                <a:cubicBezTo>
                  <a:pt x="733" y="68"/>
                  <a:pt x="733" y="68"/>
                  <a:pt x="733" y="68"/>
                </a:cubicBezTo>
                <a:cubicBezTo>
                  <a:pt x="732" y="70"/>
                  <a:pt x="732" y="70"/>
                  <a:pt x="732" y="70"/>
                </a:cubicBezTo>
                <a:cubicBezTo>
                  <a:pt x="737" y="70"/>
                  <a:pt x="725" y="72"/>
                  <a:pt x="738" y="72"/>
                </a:cubicBezTo>
                <a:cubicBezTo>
                  <a:pt x="739" y="73"/>
                  <a:pt x="739" y="73"/>
                  <a:pt x="739" y="73"/>
                </a:cubicBezTo>
                <a:cubicBezTo>
                  <a:pt x="743" y="72"/>
                  <a:pt x="743" y="72"/>
                  <a:pt x="743" y="72"/>
                </a:cubicBezTo>
                <a:cubicBezTo>
                  <a:pt x="748" y="68"/>
                  <a:pt x="748" y="68"/>
                  <a:pt x="748" y="68"/>
                </a:cubicBezTo>
                <a:cubicBezTo>
                  <a:pt x="750" y="68"/>
                  <a:pt x="750" y="68"/>
                  <a:pt x="750" y="68"/>
                </a:cubicBezTo>
                <a:cubicBezTo>
                  <a:pt x="752" y="66"/>
                  <a:pt x="752" y="66"/>
                  <a:pt x="752" y="66"/>
                </a:cubicBezTo>
                <a:cubicBezTo>
                  <a:pt x="757" y="68"/>
                  <a:pt x="757" y="68"/>
                  <a:pt x="757" y="68"/>
                </a:cubicBezTo>
                <a:cubicBezTo>
                  <a:pt x="760" y="68"/>
                  <a:pt x="760" y="68"/>
                  <a:pt x="760" y="68"/>
                </a:cubicBezTo>
                <a:cubicBezTo>
                  <a:pt x="764" y="64"/>
                  <a:pt x="764" y="64"/>
                  <a:pt x="764" y="64"/>
                </a:cubicBezTo>
                <a:cubicBezTo>
                  <a:pt x="764" y="63"/>
                  <a:pt x="764" y="63"/>
                  <a:pt x="764" y="63"/>
                </a:cubicBezTo>
                <a:cubicBezTo>
                  <a:pt x="767" y="62"/>
                  <a:pt x="767" y="62"/>
                  <a:pt x="767" y="62"/>
                </a:cubicBezTo>
                <a:cubicBezTo>
                  <a:pt x="767" y="61"/>
                  <a:pt x="770" y="67"/>
                  <a:pt x="766" y="60"/>
                </a:cubicBezTo>
                <a:cubicBezTo>
                  <a:pt x="769" y="59"/>
                  <a:pt x="769" y="59"/>
                  <a:pt x="769" y="59"/>
                </a:cubicBezTo>
                <a:cubicBezTo>
                  <a:pt x="774" y="55"/>
                  <a:pt x="774" y="55"/>
                  <a:pt x="774" y="55"/>
                </a:cubicBezTo>
                <a:cubicBezTo>
                  <a:pt x="779" y="54"/>
                  <a:pt x="779" y="54"/>
                  <a:pt x="779" y="54"/>
                </a:cubicBezTo>
                <a:cubicBezTo>
                  <a:pt x="781" y="50"/>
                  <a:pt x="781" y="50"/>
                  <a:pt x="781" y="50"/>
                </a:cubicBezTo>
                <a:cubicBezTo>
                  <a:pt x="783" y="48"/>
                  <a:pt x="782" y="51"/>
                  <a:pt x="784" y="49"/>
                </a:cubicBezTo>
                <a:cubicBezTo>
                  <a:pt x="784" y="53"/>
                  <a:pt x="784" y="53"/>
                  <a:pt x="784" y="53"/>
                </a:cubicBezTo>
                <a:cubicBezTo>
                  <a:pt x="783" y="53"/>
                  <a:pt x="786" y="49"/>
                  <a:pt x="781" y="54"/>
                </a:cubicBezTo>
                <a:cubicBezTo>
                  <a:pt x="785" y="56"/>
                  <a:pt x="785" y="56"/>
                  <a:pt x="785" y="56"/>
                </a:cubicBezTo>
                <a:cubicBezTo>
                  <a:pt x="790" y="54"/>
                  <a:pt x="790" y="54"/>
                  <a:pt x="790" y="54"/>
                </a:cubicBezTo>
                <a:cubicBezTo>
                  <a:pt x="789" y="55"/>
                  <a:pt x="789" y="55"/>
                  <a:pt x="789" y="55"/>
                </a:cubicBezTo>
                <a:cubicBezTo>
                  <a:pt x="793" y="60"/>
                  <a:pt x="793" y="60"/>
                  <a:pt x="793" y="60"/>
                </a:cubicBezTo>
                <a:cubicBezTo>
                  <a:pt x="794" y="62"/>
                  <a:pt x="798" y="56"/>
                  <a:pt x="797" y="62"/>
                </a:cubicBezTo>
                <a:cubicBezTo>
                  <a:pt x="798" y="61"/>
                  <a:pt x="798" y="61"/>
                  <a:pt x="798" y="61"/>
                </a:cubicBezTo>
                <a:cubicBezTo>
                  <a:pt x="800" y="63"/>
                  <a:pt x="800" y="63"/>
                  <a:pt x="800" y="63"/>
                </a:cubicBezTo>
                <a:cubicBezTo>
                  <a:pt x="803" y="60"/>
                  <a:pt x="803" y="60"/>
                  <a:pt x="803" y="60"/>
                </a:cubicBezTo>
                <a:cubicBezTo>
                  <a:pt x="803" y="56"/>
                  <a:pt x="803" y="56"/>
                  <a:pt x="803" y="56"/>
                </a:cubicBezTo>
                <a:cubicBezTo>
                  <a:pt x="799" y="56"/>
                  <a:pt x="799" y="56"/>
                  <a:pt x="799" y="56"/>
                </a:cubicBezTo>
                <a:cubicBezTo>
                  <a:pt x="801" y="54"/>
                  <a:pt x="801" y="54"/>
                  <a:pt x="801" y="54"/>
                </a:cubicBezTo>
                <a:cubicBezTo>
                  <a:pt x="794" y="53"/>
                  <a:pt x="794" y="53"/>
                  <a:pt x="794" y="53"/>
                </a:cubicBezTo>
                <a:cubicBezTo>
                  <a:pt x="793" y="52"/>
                  <a:pt x="793" y="52"/>
                  <a:pt x="793" y="52"/>
                </a:cubicBezTo>
                <a:cubicBezTo>
                  <a:pt x="793" y="50"/>
                  <a:pt x="793" y="50"/>
                  <a:pt x="793" y="50"/>
                </a:cubicBezTo>
                <a:cubicBezTo>
                  <a:pt x="798" y="48"/>
                  <a:pt x="798" y="48"/>
                  <a:pt x="798" y="48"/>
                </a:cubicBezTo>
                <a:cubicBezTo>
                  <a:pt x="800" y="44"/>
                  <a:pt x="800" y="44"/>
                  <a:pt x="800" y="44"/>
                </a:cubicBezTo>
                <a:cubicBezTo>
                  <a:pt x="802" y="44"/>
                  <a:pt x="802" y="44"/>
                  <a:pt x="802" y="44"/>
                </a:cubicBezTo>
                <a:cubicBezTo>
                  <a:pt x="801" y="47"/>
                  <a:pt x="801" y="47"/>
                  <a:pt x="801" y="47"/>
                </a:cubicBezTo>
                <a:cubicBezTo>
                  <a:pt x="802" y="47"/>
                  <a:pt x="802" y="47"/>
                  <a:pt x="802" y="47"/>
                </a:cubicBezTo>
                <a:cubicBezTo>
                  <a:pt x="805" y="43"/>
                  <a:pt x="805" y="43"/>
                  <a:pt x="805" y="43"/>
                </a:cubicBezTo>
                <a:cubicBezTo>
                  <a:pt x="808" y="43"/>
                  <a:pt x="808" y="43"/>
                  <a:pt x="808" y="43"/>
                </a:cubicBezTo>
                <a:cubicBezTo>
                  <a:pt x="810" y="38"/>
                  <a:pt x="780" y="61"/>
                  <a:pt x="817" y="32"/>
                </a:cubicBezTo>
                <a:cubicBezTo>
                  <a:pt x="827" y="25"/>
                  <a:pt x="827" y="25"/>
                  <a:pt x="827" y="25"/>
                </a:cubicBezTo>
                <a:cubicBezTo>
                  <a:pt x="828" y="26"/>
                  <a:pt x="828" y="26"/>
                  <a:pt x="828" y="26"/>
                </a:cubicBezTo>
                <a:cubicBezTo>
                  <a:pt x="825" y="29"/>
                  <a:pt x="825" y="29"/>
                  <a:pt x="825" y="29"/>
                </a:cubicBezTo>
                <a:cubicBezTo>
                  <a:pt x="823" y="30"/>
                  <a:pt x="823" y="30"/>
                  <a:pt x="823" y="30"/>
                </a:cubicBezTo>
                <a:cubicBezTo>
                  <a:pt x="828" y="28"/>
                  <a:pt x="820" y="34"/>
                  <a:pt x="828" y="30"/>
                </a:cubicBezTo>
                <a:cubicBezTo>
                  <a:pt x="829" y="30"/>
                  <a:pt x="830" y="29"/>
                  <a:pt x="830" y="30"/>
                </a:cubicBezTo>
                <a:cubicBezTo>
                  <a:pt x="830" y="28"/>
                  <a:pt x="830" y="28"/>
                  <a:pt x="830" y="28"/>
                </a:cubicBezTo>
                <a:cubicBezTo>
                  <a:pt x="836" y="28"/>
                  <a:pt x="836" y="28"/>
                  <a:pt x="836" y="28"/>
                </a:cubicBezTo>
                <a:cubicBezTo>
                  <a:pt x="835" y="27"/>
                  <a:pt x="835" y="27"/>
                  <a:pt x="835" y="27"/>
                </a:cubicBezTo>
                <a:cubicBezTo>
                  <a:pt x="834" y="25"/>
                  <a:pt x="834" y="25"/>
                  <a:pt x="834" y="25"/>
                </a:cubicBezTo>
                <a:cubicBezTo>
                  <a:pt x="838" y="25"/>
                  <a:pt x="831" y="22"/>
                  <a:pt x="843" y="20"/>
                </a:cubicBezTo>
                <a:cubicBezTo>
                  <a:pt x="843" y="17"/>
                  <a:pt x="843" y="17"/>
                  <a:pt x="843" y="17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9" y="13"/>
                  <a:pt x="849" y="13"/>
                  <a:pt x="849" y="13"/>
                </a:cubicBezTo>
                <a:cubicBezTo>
                  <a:pt x="863" y="5"/>
                  <a:pt x="863" y="5"/>
                  <a:pt x="863" y="5"/>
                </a:cubicBezTo>
                <a:cubicBezTo>
                  <a:pt x="864" y="5"/>
                  <a:pt x="864" y="5"/>
                  <a:pt x="864" y="5"/>
                </a:cubicBezTo>
                <a:cubicBezTo>
                  <a:pt x="873" y="0"/>
                  <a:pt x="873" y="0"/>
                  <a:pt x="873" y="0"/>
                </a:cubicBezTo>
                <a:cubicBezTo>
                  <a:pt x="873" y="5"/>
                  <a:pt x="873" y="5"/>
                  <a:pt x="873" y="5"/>
                </a:cubicBezTo>
                <a:lnTo>
                  <a:pt x="876" y="9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3287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325813" y="1995666"/>
            <a:ext cx="3440151" cy="985132"/>
            <a:chOff x="1815340" y="1956691"/>
            <a:chExt cx="3440151" cy="985132"/>
          </a:xfrm>
        </p:grpSpPr>
        <p:grpSp>
          <p:nvGrpSpPr>
            <p:cNvPr id="2" name="组合 1"/>
            <p:cNvGrpSpPr/>
            <p:nvPr/>
          </p:nvGrpSpPr>
          <p:grpSpPr>
            <a:xfrm>
              <a:off x="1815340" y="1956691"/>
              <a:ext cx="657749" cy="604758"/>
              <a:chOff x="3921601" y="1266369"/>
              <a:chExt cx="657749" cy="604758"/>
            </a:xfrm>
          </p:grpSpPr>
          <p:pic>
            <p:nvPicPr>
              <p:cNvPr id="3" name="Picture 3" descr="D:\png\12-14_0006_图层-2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1601" y="1266369"/>
                <a:ext cx="657749" cy="604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7"/>
              <p:cNvSpPr txBox="1"/>
              <p:nvPr/>
            </p:nvSpPr>
            <p:spPr>
              <a:xfrm>
                <a:off x="3930605" y="1337915"/>
                <a:ext cx="3064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ea typeface="汉仪程行简" panose="00020600040101010101" pitchFamily="18" charset="-122"/>
                    <a:sym typeface="+mn-lt"/>
                  </a:rPr>
                  <a:t>1</a:t>
                </a:r>
                <a:endParaRPr lang="zh-CN" altLang="en-US" sz="2400" dirty="0">
                  <a:solidFill>
                    <a:schemeClr val="bg1"/>
                  </a:solidFill>
                  <a:ea typeface="汉仪程行简" panose="00020600040101010101" pitchFamily="18" charset="-122"/>
                  <a:sym typeface="+mn-lt"/>
                </a:endParaRPr>
              </a:p>
            </p:txBody>
          </p:sp>
        </p:grpSp>
        <p:sp>
          <p:nvSpPr>
            <p:cNvPr id="14" name="Text Placeholder 2"/>
            <p:cNvSpPr txBox="1"/>
            <p:nvPr/>
          </p:nvSpPr>
          <p:spPr>
            <a:xfrm>
              <a:off x="2425924" y="2028237"/>
              <a:ext cx="2655946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en-US" altLang="zh-CN" sz="2000" b="1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Add title text</a:t>
              </a:r>
            </a:p>
          </p:txBody>
        </p:sp>
        <p:sp>
          <p:nvSpPr>
            <p:cNvPr id="15" name="TextBox 104"/>
            <p:cNvSpPr txBox="1"/>
            <p:nvPr/>
          </p:nvSpPr>
          <p:spPr>
            <a:xfrm>
              <a:off x="2511497" y="2449380"/>
              <a:ext cx="274399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dirty="0">
                  <a:solidFill>
                    <a:srgbClr val="000000"/>
                  </a:solidFill>
                  <a:ea typeface="微软雅黑" panose="020B0503020204020204" pitchFamily="34" charset="-122"/>
                  <a:cs typeface="Adobe Arabic" panose="02040503050201020203" pitchFamily="18" charset="-78"/>
                  <a:sym typeface="+mn-lt"/>
                </a:rPr>
                <a:t>Click here to add content, content to match the title. </a:t>
              </a:r>
              <a:endParaRPr lang="en-US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25813" y="3026771"/>
            <a:ext cx="3440151" cy="985132"/>
            <a:chOff x="1815340" y="1956691"/>
            <a:chExt cx="3440151" cy="985132"/>
          </a:xfrm>
        </p:grpSpPr>
        <p:grpSp>
          <p:nvGrpSpPr>
            <p:cNvPr id="18" name="组合 17"/>
            <p:cNvGrpSpPr/>
            <p:nvPr/>
          </p:nvGrpSpPr>
          <p:grpSpPr>
            <a:xfrm>
              <a:off x="1815340" y="1956691"/>
              <a:ext cx="657749" cy="604758"/>
              <a:chOff x="3921601" y="1266369"/>
              <a:chExt cx="657749" cy="604758"/>
            </a:xfrm>
          </p:grpSpPr>
          <p:pic>
            <p:nvPicPr>
              <p:cNvPr id="21" name="Picture 3" descr="D:\png\12-14_0006_图层-2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1601" y="1266369"/>
                <a:ext cx="657749" cy="604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7"/>
              <p:cNvSpPr txBox="1"/>
              <p:nvPr/>
            </p:nvSpPr>
            <p:spPr>
              <a:xfrm>
                <a:off x="3942819" y="1347455"/>
                <a:ext cx="544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ea typeface="汉仪程行简" panose="00020600040101010101" pitchFamily="18" charset="-122"/>
                    <a:sym typeface="+mn-lt"/>
                  </a:rPr>
                  <a:t>2</a:t>
                </a:r>
                <a:endParaRPr lang="zh-CN" altLang="en-US" sz="2400" dirty="0">
                  <a:solidFill>
                    <a:schemeClr val="bg1"/>
                  </a:solidFill>
                  <a:ea typeface="汉仪程行简" panose="00020600040101010101" pitchFamily="18" charset="-122"/>
                  <a:sym typeface="+mn-lt"/>
                </a:endParaRPr>
              </a:p>
            </p:txBody>
          </p:sp>
        </p:grpSp>
        <p:sp>
          <p:nvSpPr>
            <p:cNvPr id="19" name="Text Placeholder 2"/>
            <p:cNvSpPr txBox="1"/>
            <p:nvPr/>
          </p:nvSpPr>
          <p:spPr>
            <a:xfrm>
              <a:off x="2425924" y="2028237"/>
              <a:ext cx="2655946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en-US" altLang="zh-CN" sz="2000" b="1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0" name="TextBox 104"/>
            <p:cNvSpPr txBox="1"/>
            <p:nvPr/>
          </p:nvSpPr>
          <p:spPr>
            <a:xfrm>
              <a:off x="2511497" y="2449380"/>
              <a:ext cx="274399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dirty="0">
                  <a:solidFill>
                    <a:srgbClr val="000000"/>
                  </a:solidFill>
                  <a:ea typeface="微软雅黑" panose="020B0503020204020204" pitchFamily="34" charset="-122"/>
                  <a:cs typeface="Adobe Arabic" panose="02040503050201020203" pitchFamily="18" charset="-78"/>
                  <a:sym typeface="+mn-lt"/>
                </a:rPr>
                <a:t>Click here to add content, content to match the title. </a:t>
              </a:r>
              <a:endParaRPr lang="en-US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325813" y="4007030"/>
            <a:ext cx="3440151" cy="985132"/>
            <a:chOff x="1815340" y="1956691"/>
            <a:chExt cx="3440151" cy="985132"/>
          </a:xfrm>
        </p:grpSpPr>
        <p:grpSp>
          <p:nvGrpSpPr>
            <p:cNvPr id="24" name="组合 23"/>
            <p:cNvGrpSpPr/>
            <p:nvPr/>
          </p:nvGrpSpPr>
          <p:grpSpPr>
            <a:xfrm>
              <a:off x="1815340" y="1956691"/>
              <a:ext cx="657749" cy="604758"/>
              <a:chOff x="3921601" y="1266369"/>
              <a:chExt cx="657749" cy="604758"/>
            </a:xfrm>
          </p:grpSpPr>
          <p:pic>
            <p:nvPicPr>
              <p:cNvPr id="27" name="Picture 3" descr="D:\png\12-14_0006_图层-2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1601" y="1266369"/>
                <a:ext cx="657749" cy="604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7"/>
              <p:cNvSpPr txBox="1"/>
              <p:nvPr/>
            </p:nvSpPr>
            <p:spPr>
              <a:xfrm>
                <a:off x="3942819" y="1355785"/>
                <a:ext cx="359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ea typeface="汉仪程行简" panose="00020600040101010101" pitchFamily="18" charset="-122"/>
                    <a:sym typeface="+mn-lt"/>
                  </a:rPr>
                  <a:t>3</a:t>
                </a:r>
                <a:endParaRPr lang="zh-CN" altLang="en-US" sz="2400" dirty="0">
                  <a:solidFill>
                    <a:schemeClr val="bg1"/>
                  </a:solidFill>
                  <a:ea typeface="汉仪程行简" panose="00020600040101010101" pitchFamily="18" charset="-122"/>
                  <a:sym typeface="+mn-lt"/>
                </a:endParaRPr>
              </a:p>
            </p:txBody>
          </p:sp>
        </p:grpSp>
        <p:sp>
          <p:nvSpPr>
            <p:cNvPr id="25" name="Text Placeholder 2"/>
            <p:cNvSpPr txBox="1"/>
            <p:nvPr/>
          </p:nvSpPr>
          <p:spPr>
            <a:xfrm>
              <a:off x="2425924" y="2028237"/>
              <a:ext cx="2655946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en-US" altLang="zh-CN" sz="2000" b="1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" name="TextBox 104"/>
            <p:cNvSpPr txBox="1"/>
            <p:nvPr/>
          </p:nvSpPr>
          <p:spPr>
            <a:xfrm>
              <a:off x="2511497" y="2449380"/>
              <a:ext cx="274399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dirty="0">
                  <a:solidFill>
                    <a:srgbClr val="000000"/>
                  </a:solidFill>
                  <a:ea typeface="微软雅黑" panose="020B0503020204020204" pitchFamily="34" charset="-122"/>
                  <a:cs typeface="Adobe Arabic" panose="02040503050201020203" pitchFamily="18" charset="-78"/>
                  <a:sym typeface="+mn-lt"/>
                </a:rPr>
                <a:t>Click here to add content, content to match the title. </a:t>
              </a:r>
              <a:endParaRPr lang="en-US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25813" y="5037645"/>
            <a:ext cx="3440151" cy="985132"/>
            <a:chOff x="1815340" y="1956691"/>
            <a:chExt cx="3440151" cy="985132"/>
          </a:xfrm>
        </p:grpSpPr>
        <p:grpSp>
          <p:nvGrpSpPr>
            <p:cNvPr id="30" name="组合 29"/>
            <p:cNvGrpSpPr/>
            <p:nvPr/>
          </p:nvGrpSpPr>
          <p:grpSpPr>
            <a:xfrm>
              <a:off x="1815340" y="1956691"/>
              <a:ext cx="657749" cy="604758"/>
              <a:chOff x="3921601" y="1266369"/>
              <a:chExt cx="657749" cy="604758"/>
            </a:xfrm>
          </p:grpSpPr>
          <p:pic>
            <p:nvPicPr>
              <p:cNvPr id="33" name="Picture 3" descr="D:\png\12-14_0006_图层-2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1601" y="1266369"/>
                <a:ext cx="657749" cy="604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7"/>
              <p:cNvSpPr txBox="1"/>
              <p:nvPr/>
            </p:nvSpPr>
            <p:spPr>
              <a:xfrm>
                <a:off x="3930605" y="1371100"/>
                <a:ext cx="359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ea typeface="汉仪程行简" panose="00020600040101010101" pitchFamily="18" charset="-122"/>
                    <a:sym typeface="+mn-lt"/>
                  </a:rPr>
                  <a:t>4</a:t>
                </a:r>
                <a:endParaRPr lang="zh-CN" altLang="en-US" sz="2400" dirty="0">
                  <a:solidFill>
                    <a:schemeClr val="bg1"/>
                  </a:solidFill>
                  <a:ea typeface="汉仪程行简" panose="00020600040101010101" pitchFamily="18" charset="-122"/>
                  <a:sym typeface="+mn-lt"/>
                </a:endParaRPr>
              </a:p>
            </p:txBody>
          </p:sp>
        </p:grpSp>
        <p:sp>
          <p:nvSpPr>
            <p:cNvPr id="31" name="Text Placeholder 2"/>
            <p:cNvSpPr txBox="1"/>
            <p:nvPr/>
          </p:nvSpPr>
          <p:spPr>
            <a:xfrm>
              <a:off x="2425924" y="2028237"/>
              <a:ext cx="2655946" cy="33927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/>
              <a:r>
                <a:rPr lang="en-US" altLang="zh-CN" sz="2000" b="1" dirty="0">
                  <a:solidFill>
                    <a:srgbClr val="000000"/>
                  </a:solidFill>
                  <a:ea typeface="微软雅黑" panose="020B0503020204020204" pitchFamily="34" charset="-122"/>
                  <a:sym typeface="+mn-lt"/>
                </a:rPr>
                <a:t>Add title text</a:t>
              </a:r>
              <a:endParaRPr lang="en-US" altLang="zh-CN" sz="2400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2" name="TextBox 104"/>
            <p:cNvSpPr txBox="1"/>
            <p:nvPr/>
          </p:nvSpPr>
          <p:spPr>
            <a:xfrm>
              <a:off x="2511497" y="2449380"/>
              <a:ext cx="274399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1600" dirty="0">
                  <a:solidFill>
                    <a:srgbClr val="000000"/>
                  </a:solidFill>
                  <a:ea typeface="微软雅黑" panose="020B0503020204020204" pitchFamily="34" charset="-122"/>
                  <a:cs typeface="Adobe Arabic" panose="02040503050201020203" pitchFamily="18" charset="-78"/>
                  <a:sym typeface="+mn-lt"/>
                </a:rPr>
                <a:t>Click here to add content, content to match the title. </a:t>
              </a:r>
              <a:endParaRPr lang="en-US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8"/>
          <p:cNvGrpSpPr>
            <a:grpSpLocks noChangeAspect="1"/>
          </p:cNvGrpSpPr>
          <p:nvPr/>
        </p:nvGrpSpPr>
        <p:grpSpPr>
          <a:xfrm>
            <a:off x="1692910" y="3613999"/>
            <a:ext cx="9479414" cy="2115752"/>
            <a:chOff x="0" y="0"/>
            <a:chExt cx="9479654" cy="2115907"/>
          </a:xfrm>
        </p:grpSpPr>
        <p:grpSp>
          <p:nvGrpSpPr>
            <p:cNvPr id="13" name="组合 18"/>
            <p:cNvGrpSpPr>
              <a:grpSpLocks noChangeAspect="1"/>
            </p:cNvGrpSpPr>
            <p:nvPr/>
          </p:nvGrpSpPr>
          <p:grpSpPr>
            <a:xfrm>
              <a:off x="0" y="942955"/>
              <a:ext cx="3456384" cy="1172952"/>
              <a:chOff x="0" y="0"/>
              <a:chExt cx="3456384" cy="1172952"/>
            </a:xfrm>
          </p:grpSpPr>
          <p:pic>
            <p:nvPicPr>
              <p:cNvPr id="17" name="图片 22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0" y="792087"/>
                <a:ext cx="3456384" cy="3808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图片 23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-5400000">
                <a:off x="2552498" y="399830"/>
                <a:ext cx="1087692" cy="2880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图片 19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922250" y="793819"/>
              <a:ext cx="3456384" cy="3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20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 rot="-5400000">
              <a:off x="5648842" y="443326"/>
              <a:ext cx="108769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图片 2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6023270" y="0"/>
              <a:ext cx="3456384" cy="380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图片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67227" y="3037978"/>
            <a:ext cx="2537490" cy="23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43162" y="1857878"/>
            <a:ext cx="2537490" cy="23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75431" y="1118063"/>
            <a:ext cx="2537490" cy="23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Placeholder 2"/>
          <p:cNvSpPr txBox="1"/>
          <p:nvPr/>
        </p:nvSpPr>
        <p:spPr>
          <a:xfrm>
            <a:off x="2034534" y="5741976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1" name="Text Placeholder 2"/>
          <p:cNvSpPr txBox="1"/>
          <p:nvPr/>
        </p:nvSpPr>
        <p:spPr>
          <a:xfrm>
            <a:off x="5112077" y="4788597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8244346" y="4034042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3" name="TextBox 70"/>
          <p:cNvSpPr txBox="1"/>
          <p:nvPr/>
        </p:nvSpPr>
        <p:spPr>
          <a:xfrm>
            <a:off x="2259637" y="3900292"/>
            <a:ext cx="19152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chemeClr val="bg1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4" name="TextBox 70"/>
          <p:cNvSpPr txBox="1"/>
          <p:nvPr/>
        </p:nvSpPr>
        <p:spPr>
          <a:xfrm>
            <a:off x="5354278" y="2644014"/>
            <a:ext cx="19152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chemeClr val="bg1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5" name="TextBox 70"/>
          <p:cNvSpPr txBox="1"/>
          <p:nvPr/>
        </p:nvSpPr>
        <p:spPr>
          <a:xfrm>
            <a:off x="8486547" y="1905350"/>
            <a:ext cx="19152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chemeClr val="bg1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3812" y="3723588"/>
            <a:ext cx="2526720" cy="313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2129" y="2203450"/>
            <a:ext cx="13906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1"/>
          <p:cNvSpPr txBox="1">
            <a:spLocks noChangeArrowheads="1"/>
          </p:cNvSpPr>
          <p:nvPr/>
        </p:nvSpPr>
        <p:spPr bwMode="auto">
          <a:xfrm>
            <a:off x="3329603" y="2456540"/>
            <a:ext cx="592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1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9" name="图片 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15591" y="2184400"/>
            <a:ext cx="13890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6926711" y="2447633"/>
            <a:ext cx="5920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2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12" name="图片 2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2129" y="3810000"/>
            <a:ext cx="138906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29"/>
          <p:cNvSpPr txBox="1">
            <a:spLocks noChangeArrowheads="1"/>
          </p:cNvSpPr>
          <p:nvPr/>
        </p:nvSpPr>
        <p:spPr bwMode="auto">
          <a:xfrm>
            <a:off x="3366582" y="4072320"/>
            <a:ext cx="5920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3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15" name="图片 3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87016" y="3810000"/>
            <a:ext cx="1389063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32"/>
          <p:cNvSpPr txBox="1">
            <a:spLocks noChangeArrowheads="1"/>
          </p:cNvSpPr>
          <p:nvPr/>
        </p:nvSpPr>
        <p:spPr bwMode="auto">
          <a:xfrm>
            <a:off x="6874168" y="4058303"/>
            <a:ext cx="5920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4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17" name="出自【趣你的PPT】(微信:qunideppt)：最优质的PPT资源库"/>
          <p:cNvSpPr txBox="1"/>
          <p:nvPr/>
        </p:nvSpPr>
        <p:spPr>
          <a:xfrm>
            <a:off x="4085037" y="2447633"/>
            <a:ext cx="2136450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 text</a:t>
            </a:r>
            <a:endParaRPr lang="ms-MY" altLang="zh-CN" sz="2000" b="1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18" name="TextBox 70"/>
          <p:cNvSpPr txBox="1"/>
          <p:nvPr/>
        </p:nvSpPr>
        <p:spPr>
          <a:xfrm>
            <a:off x="4207575" y="2847210"/>
            <a:ext cx="21024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9" name="出自【趣你的PPT】(微信:qunideppt)：最优质的PPT资源库"/>
          <p:cNvSpPr txBox="1"/>
          <p:nvPr/>
        </p:nvSpPr>
        <p:spPr>
          <a:xfrm>
            <a:off x="7687773" y="2447633"/>
            <a:ext cx="2136450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 text</a:t>
            </a:r>
            <a:endParaRPr lang="ms-MY" altLang="zh-CN" sz="2000" b="1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0" name="TextBox 70"/>
          <p:cNvSpPr txBox="1"/>
          <p:nvPr/>
        </p:nvSpPr>
        <p:spPr>
          <a:xfrm>
            <a:off x="7810311" y="2847210"/>
            <a:ext cx="21024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1" name="出自【趣你的PPT】(微信:qunideppt)：最优质的PPT资源库"/>
          <p:cNvSpPr txBox="1"/>
          <p:nvPr/>
        </p:nvSpPr>
        <p:spPr>
          <a:xfrm>
            <a:off x="4083053" y="4099159"/>
            <a:ext cx="2136450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 text</a:t>
            </a:r>
            <a:endParaRPr lang="ms-MY" altLang="zh-CN" sz="2000" b="1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2" name="TextBox 70"/>
          <p:cNvSpPr txBox="1"/>
          <p:nvPr/>
        </p:nvSpPr>
        <p:spPr>
          <a:xfrm>
            <a:off x="4205591" y="4498736"/>
            <a:ext cx="21024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7685789" y="4099159"/>
            <a:ext cx="2136450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 text</a:t>
            </a:r>
            <a:endParaRPr lang="ms-MY" altLang="zh-CN" sz="2000" b="1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4" name="TextBox 70"/>
          <p:cNvSpPr txBox="1"/>
          <p:nvPr/>
        </p:nvSpPr>
        <p:spPr>
          <a:xfrm>
            <a:off x="7808327" y="4498736"/>
            <a:ext cx="21024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27"/>
          <p:cNvSpPr>
            <a:spLocks noChangeArrowheads="1"/>
          </p:cNvSpPr>
          <p:nvPr/>
        </p:nvSpPr>
        <p:spPr bwMode="auto">
          <a:xfrm>
            <a:off x="5927019" y="4152089"/>
            <a:ext cx="4643644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F1F1F"/>
                </a:solidFill>
                <a:latin typeface="+mn-lt"/>
                <a:ea typeface="华文行楷" panose="02010800040101010101" pitchFamily="2" charset="-122"/>
                <a:sym typeface="+mn-lt"/>
              </a:rPr>
              <a:t>Click here to add content, content to match the title. 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692" y="4511847"/>
            <a:ext cx="233831" cy="413101"/>
          </a:xfrm>
          <a:prstGeom prst="rect">
            <a:avLst/>
          </a:prstGeom>
        </p:spPr>
      </p:pic>
      <p:grpSp>
        <p:nvGrpSpPr>
          <p:cNvPr id="149" name="组合 148"/>
          <p:cNvGrpSpPr/>
          <p:nvPr/>
        </p:nvGrpSpPr>
        <p:grpSpPr>
          <a:xfrm>
            <a:off x="7562551" y="1140606"/>
            <a:ext cx="2040702" cy="2288394"/>
            <a:chOff x="7000194" y="1181642"/>
            <a:chExt cx="2040702" cy="2288394"/>
          </a:xfrm>
        </p:grpSpPr>
        <p:sp>
          <p:nvSpPr>
            <p:cNvPr id="147" name="Freeform 5"/>
            <p:cNvSpPr>
              <a:spLocks noEditPoints="1"/>
            </p:cNvSpPr>
            <p:nvPr/>
          </p:nvSpPr>
          <p:spPr bwMode="auto">
            <a:xfrm rot="18501321">
              <a:off x="6876348" y="1305488"/>
              <a:ext cx="2288394" cy="2040702"/>
            </a:xfrm>
            <a:custGeom>
              <a:avLst/>
              <a:gdLst>
                <a:gd name="T0" fmla="*/ 310 w 569"/>
                <a:gd name="T1" fmla="*/ 26 h 507"/>
                <a:gd name="T2" fmla="*/ 202 w 569"/>
                <a:gd name="T3" fmla="*/ 42 h 507"/>
                <a:gd name="T4" fmla="*/ 86 w 569"/>
                <a:gd name="T5" fmla="*/ 69 h 507"/>
                <a:gd name="T6" fmla="*/ 48 w 569"/>
                <a:gd name="T7" fmla="*/ 111 h 507"/>
                <a:gd name="T8" fmla="*/ 22 w 569"/>
                <a:gd name="T9" fmla="*/ 130 h 507"/>
                <a:gd name="T10" fmla="*/ 16 w 569"/>
                <a:gd name="T11" fmla="*/ 143 h 507"/>
                <a:gd name="T12" fmla="*/ 95 w 569"/>
                <a:gd name="T13" fmla="*/ 159 h 507"/>
                <a:gd name="T14" fmla="*/ 401 w 569"/>
                <a:gd name="T15" fmla="*/ 210 h 507"/>
                <a:gd name="T16" fmla="*/ 101 w 569"/>
                <a:gd name="T17" fmla="*/ 265 h 507"/>
                <a:gd name="T18" fmla="*/ 189 w 569"/>
                <a:gd name="T19" fmla="*/ 286 h 507"/>
                <a:gd name="T20" fmla="*/ 243 w 569"/>
                <a:gd name="T21" fmla="*/ 293 h 507"/>
                <a:gd name="T22" fmla="*/ 191 w 569"/>
                <a:gd name="T23" fmla="*/ 302 h 507"/>
                <a:gd name="T24" fmla="*/ 395 w 569"/>
                <a:gd name="T25" fmla="*/ 317 h 507"/>
                <a:gd name="T26" fmla="*/ 384 w 569"/>
                <a:gd name="T27" fmla="*/ 337 h 507"/>
                <a:gd name="T28" fmla="*/ 58 w 569"/>
                <a:gd name="T29" fmla="*/ 358 h 507"/>
                <a:gd name="T30" fmla="*/ 329 w 569"/>
                <a:gd name="T31" fmla="*/ 373 h 507"/>
                <a:gd name="T32" fmla="*/ 336 w 569"/>
                <a:gd name="T33" fmla="*/ 388 h 507"/>
                <a:gd name="T34" fmla="*/ 385 w 569"/>
                <a:gd name="T35" fmla="*/ 408 h 507"/>
                <a:gd name="T36" fmla="*/ 411 w 569"/>
                <a:gd name="T37" fmla="*/ 425 h 507"/>
                <a:gd name="T38" fmla="*/ 251 w 569"/>
                <a:gd name="T39" fmla="*/ 267 h 507"/>
                <a:gd name="T40" fmla="*/ 244 w 569"/>
                <a:gd name="T41" fmla="*/ 43 h 507"/>
                <a:gd name="T42" fmla="*/ 165 w 569"/>
                <a:gd name="T43" fmla="*/ 67 h 507"/>
                <a:gd name="T44" fmla="*/ 145 w 569"/>
                <a:gd name="T45" fmla="*/ 104 h 507"/>
                <a:gd name="T46" fmla="*/ 121 w 569"/>
                <a:gd name="T47" fmla="*/ 166 h 507"/>
                <a:gd name="T48" fmla="*/ 90 w 569"/>
                <a:gd name="T49" fmla="*/ 227 h 507"/>
                <a:gd name="T50" fmla="*/ 164 w 569"/>
                <a:gd name="T51" fmla="*/ 243 h 507"/>
                <a:gd name="T52" fmla="*/ 150 w 569"/>
                <a:gd name="T53" fmla="*/ 323 h 507"/>
                <a:gd name="T54" fmla="*/ 197 w 569"/>
                <a:gd name="T55" fmla="*/ 275 h 507"/>
                <a:gd name="T56" fmla="*/ 238 w 569"/>
                <a:gd name="T57" fmla="*/ 279 h 507"/>
                <a:gd name="T58" fmla="*/ 272 w 569"/>
                <a:gd name="T59" fmla="*/ 283 h 507"/>
                <a:gd name="T60" fmla="*/ 336 w 569"/>
                <a:gd name="T61" fmla="*/ 304 h 507"/>
                <a:gd name="T62" fmla="*/ 379 w 569"/>
                <a:gd name="T63" fmla="*/ 289 h 507"/>
                <a:gd name="T64" fmla="*/ 373 w 569"/>
                <a:gd name="T65" fmla="*/ 237 h 507"/>
                <a:gd name="T66" fmla="*/ 356 w 569"/>
                <a:gd name="T67" fmla="*/ 102 h 507"/>
                <a:gd name="T68" fmla="*/ 144 w 569"/>
                <a:gd name="T69" fmla="*/ 217 h 507"/>
                <a:gd name="T70" fmla="*/ 150 w 569"/>
                <a:gd name="T71" fmla="*/ 220 h 507"/>
                <a:gd name="T72" fmla="*/ 156 w 569"/>
                <a:gd name="T73" fmla="*/ 306 h 507"/>
                <a:gd name="T74" fmla="*/ 167 w 569"/>
                <a:gd name="T75" fmla="*/ 257 h 507"/>
                <a:gd name="T76" fmla="*/ 238 w 569"/>
                <a:gd name="T77" fmla="*/ 69 h 507"/>
                <a:gd name="T78" fmla="*/ 252 w 569"/>
                <a:gd name="T79" fmla="*/ 70 h 507"/>
                <a:gd name="T80" fmla="*/ 270 w 569"/>
                <a:gd name="T81" fmla="*/ 268 h 507"/>
                <a:gd name="T82" fmla="*/ 312 w 569"/>
                <a:gd name="T83" fmla="*/ 300 h 507"/>
                <a:gd name="T84" fmla="*/ 259 w 569"/>
                <a:gd name="T85" fmla="*/ 81 h 507"/>
                <a:gd name="T86" fmla="*/ 355 w 569"/>
                <a:gd name="T87" fmla="*/ 87 h 507"/>
                <a:gd name="T88" fmla="*/ 562 w 569"/>
                <a:gd name="T89" fmla="*/ 128 h 507"/>
                <a:gd name="T90" fmla="*/ 554 w 569"/>
                <a:gd name="T91" fmla="*/ 144 h 507"/>
                <a:gd name="T92" fmla="*/ 157 w 569"/>
                <a:gd name="T93" fmla="*/ 274 h 507"/>
                <a:gd name="T94" fmla="*/ 386 w 569"/>
                <a:gd name="T95" fmla="*/ 305 h 507"/>
                <a:gd name="T96" fmla="*/ 398 w 569"/>
                <a:gd name="T97" fmla="*/ 319 h 507"/>
                <a:gd name="T98" fmla="*/ 360 w 569"/>
                <a:gd name="T99" fmla="*/ 379 h 507"/>
                <a:gd name="T100" fmla="*/ 356 w 569"/>
                <a:gd name="T101" fmla="*/ 391 h 507"/>
                <a:gd name="T102" fmla="*/ 430 w 569"/>
                <a:gd name="T103" fmla="*/ 364 h 507"/>
                <a:gd name="T104" fmla="*/ 363 w 569"/>
                <a:gd name="T105" fmla="*/ 393 h 507"/>
                <a:gd name="T106" fmla="*/ 367 w 569"/>
                <a:gd name="T107" fmla="*/ 390 h 507"/>
                <a:gd name="T108" fmla="*/ 371 w 569"/>
                <a:gd name="T109" fmla="*/ 411 h 507"/>
                <a:gd name="T110" fmla="*/ 376 w 569"/>
                <a:gd name="T111" fmla="*/ 404 h 507"/>
                <a:gd name="T112" fmla="*/ 492 w 569"/>
                <a:gd name="T113" fmla="*/ 409 h 507"/>
                <a:gd name="T114" fmla="*/ 399 w 569"/>
                <a:gd name="T115" fmla="*/ 425 h 507"/>
                <a:gd name="T116" fmla="*/ 407 w 569"/>
                <a:gd name="T117" fmla="*/ 429 h 507"/>
                <a:gd name="T118" fmla="*/ 392 w 569"/>
                <a:gd name="T119" fmla="*/ 443 h 507"/>
                <a:gd name="T120" fmla="*/ 545 w 569"/>
                <a:gd name="T121" fmla="*/ 136 h 507"/>
                <a:gd name="T122" fmla="*/ 313 w 569"/>
                <a:gd name="T123" fmla="*/ 380 h 507"/>
                <a:gd name="T124" fmla="*/ 425 w 569"/>
                <a:gd name="T125" fmla="*/ 4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9" h="507">
                  <a:moveTo>
                    <a:pt x="118" y="3"/>
                  </a:moveTo>
                  <a:cubicBezTo>
                    <a:pt x="118" y="1"/>
                    <a:pt x="118" y="0"/>
                    <a:pt x="116" y="0"/>
                  </a:cubicBezTo>
                  <a:cubicBezTo>
                    <a:pt x="115" y="0"/>
                    <a:pt x="115" y="1"/>
                    <a:pt x="115" y="2"/>
                  </a:cubicBezTo>
                  <a:cubicBezTo>
                    <a:pt x="116" y="3"/>
                    <a:pt x="116" y="3"/>
                    <a:pt x="118" y="3"/>
                  </a:cubicBezTo>
                  <a:close/>
                  <a:moveTo>
                    <a:pt x="72" y="5"/>
                  </a:moveTo>
                  <a:cubicBezTo>
                    <a:pt x="75" y="7"/>
                    <a:pt x="76" y="11"/>
                    <a:pt x="80" y="12"/>
                  </a:cubicBezTo>
                  <a:cubicBezTo>
                    <a:pt x="80" y="8"/>
                    <a:pt x="75" y="7"/>
                    <a:pt x="74" y="4"/>
                  </a:cubicBezTo>
                  <a:cubicBezTo>
                    <a:pt x="71" y="4"/>
                    <a:pt x="71" y="1"/>
                    <a:pt x="69" y="0"/>
                  </a:cubicBezTo>
                  <a:cubicBezTo>
                    <a:pt x="67" y="3"/>
                    <a:pt x="72" y="2"/>
                    <a:pt x="72" y="5"/>
                  </a:cubicBezTo>
                  <a:close/>
                  <a:moveTo>
                    <a:pt x="339" y="3"/>
                  </a:moveTo>
                  <a:cubicBezTo>
                    <a:pt x="338" y="3"/>
                    <a:pt x="337" y="3"/>
                    <a:pt x="337" y="5"/>
                  </a:cubicBezTo>
                  <a:cubicBezTo>
                    <a:pt x="338" y="4"/>
                    <a:pt x="339" y="4"/>
                    <a:pt x="339" y="3"/>
                  </a:cubicBezTo>
                  <a:close/>
                  <a:moveTo>
                    <a:pt x="361" y="6"/>
                  </a:moveTo>
                  <a:cubicBezTo>
                    <a:pt x="362" y="6"/>
                    <a:pt x="364" y="6"/>
                    <a:pt x="364" y="6"/>
                  </a:cubicBezTo>
                  <a:cubicBezTo>
                    <a:pt x="364" y="5"/>
                    <a:pt x="364" y="4"/>
                    <a:pt x="364" y="3"/>
                  </a:cubicBezTo>
                  <a:cubicBezTo>
                    <a:pt x="362" y="3"/>
                    <a:pt x="362" y="4"/>
                    <a:pt x="361" y="4"/>
                  </a:cubicBezTo>
                  <a:cubicBezTo>
                    <a:pt x="361" y="5"/>
                    <a:pt x="360" y="6"/>
                    <a:pt x="361" y="6"/>
                  </a:cubicBezTo>
                  <a:close/>
                  <a:moveTo>
                    <a:pt x="273" y="9"/>
                  </a:moveTo>
                  <a:cubicBezTo>
                    <a:pt x="272" y="8"/>
                    <a:pt x="274" y="7"/>
                    <a:pt x="272" y="7"/>
                  </a:cubicBezTo>
                  <a:cubicBezTo>
                    <a:pt x="271" y="7"/>
                    <a:pt x="272" y="10"/>
                    <a:pt x="273" y="9"/>
                  </a:cubicBezTo>
                  <a:close/>
                  <a:moveTo>
                    <a:pt x="325" y="8"/>
                  </a:moveTo>
                  <a:cubicBezTo>
                    <a:pt x="324" y="7"/>
                    <a:pt x="324" y="8"/>
                    <a:pt x="323" y="9"/>
                  </a:cubicBezTo>
                  <a:cubicBezTo>
                    <a:pt x="324" y="10"/>
                    <a:pt x="323" y="11"/>
                    <a:pt x="324" y="12"/>
                  </a:cubicBezTo>
                  <a:cubicBezTo>
                    <a:pt x="325" y="11"/>
                    <a:pt x="326" y="10"/>
                    <a:pt x="325" y="8"/>
                  </a:cubicBezTo>
                  <a:close/>
                  <a:moveTo>
                    <a:pt x="398" y="16"/>
                  </a:moveTo>
                  <a:cubicBezTo>
                    <a:pt x="397" y="15"/>
                    <a:pt x="395" y="17"/>
                    <a:pt x="396" y="18"/>
                  </a:cubicBezTo>
                  <a:cubicBezTo>
                    <a:pt x="397" y="18"/>
                    <a:pt x="398" y="17"/>
                    <a:pt x="398" y="16"/>
                  </a:cubicBezTo>
                  <a:close/>
                  <a:moveTo>
                    <a:pt x="281" y="21"/>
                  </a:moveTo>
                  <a:cubicBezTo>
                    <a:pt x="282" y="21"/>
                    <a:pt x="282" y="20"/>
                    <a:pt x="283" y="20"/>
                  </a:cubicBezTo>
                  <a:cubicBezTo>
                    <a:pt x="283" y="13"/>
                    <a:pt x="277" y="21"/>
                    <a:pt x="281" y="21"/>
                  </a:cubicBezTo>
                  <a:close/>
                  <a:moveTo>
                    <a:pt x="86" y="18"/>
                  </a:moveTo>
                  <a:cubicBezTo>
                    <a:pt x="86" y="19"/>
                    <a:pt x="85" y="19"/>
                    <a:pt x="86" y="20"/>
                  </a:cubicBezTo>
                  <a:cubicBezTo>
                    <a:pt x="87" y="20"/>
                    <a:pt x="87" y="18"/>
                    <a:pt x="86" y="18"/>
                  </a:cubicBezTo>
                  <a:close/>
                  <a:moveTo>
                    <a:pt x="103" y="21"/>
                  </a:moveTo>
                  <a:cubicBezTo>
                    <a:pt x="102" y="21"/>
                    <a:pt x="102" y="20"/>
                    <a:pt x="101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1"/>
                    <a:pt x="102" y="21"/>
                    <a:pt x="103" y="21"/>
                  </a:cubicBezTo>
                  <a:close/>
                  <a:moveTo>
                    <a:pt x="342" y="21"/>
                  </a:moveTo>
                  <a:cubicBezTo>
                    <a:pt x="341" y="21"/>
                    <a:pt x="340" y="22"/>
                    <a:pt x="340" y="23"/>
                  </a:cubicBezTo>
                  <a:cubicBezTo>
                    <a:pt x="341" y="23"/>
                    <a:pt x="342" y="22"/>
                    <a:pt x="342" y="21"/>
                  </a:cubicBezTo>
                  <a:close/>
                  <a:moveTo>
                    <a:pt x="336" y="23"/>
                  </a:moveTo>
                  <a:cubicBezTo>
                    <a:pt x="336" y="23"/>
                    <a:pt x="336" y="24"/>
                    <a:pt x="336" y="25"/>
                  </a:cubicBezTo>
                  <a:cubicBezTo>
                    <a:pt x="336" y="25"/>
                    <a:pt x="337" y="24"/>
                    <a:pt x="336" y="23"/>
                  </a:cubicBezTo>
                  <a:close/>
                  <a:moveTo>
                    <a:pt x="171" y="31"/>
                  </a:moveTo>
                  <a:cubicBezTo>
                    <a:pt x="171" y="28"/>
                    <a:pt x="170" y="24"/>
                    <a:pt x="166" y="24"/>
                  </a:cubicBezTo>
                  <a:cubicBezTo>
                    <a:pt x="165" y="26"/>
                    <a:pt x="166" y="26"/>
                    <a:pt x="166" y="29"/>
                  </a:cubicBezTo>
                  <a:cubicBezTo>
                    <a:pt x="168" y="29"/>
                    <a:pt x="169" y="32"/>
                    <a:pt x="171" y="31"/>
                  </a:cubicBezTo>
                  <a:close/>
                  <a:moveTo>
                    <a:pt x="311" y="25"/>
                  </a:moveTo>
                  <a:cubicBezTo>
                    <a:pt x="310" y="24"/>
                    <a:pt x="309" y="25"/>
                    <a:pt x="310" y="26"/>
                  </a:cubicBezTo>
                  <a:cubicBezTo>
                    <a:pt x="311" y="26"/>
                    <a:pt x="311" y="26"/>
                    <a:pt x="311" y="25"/>
                  </a:cubicBezTo>
                  <a:close/>
                  <a:moveTo>
                    <a:pt x="299" y="28"/>
                  </a:moveTo>
                  <a:cubicBezTo>
                    <a:pt x="299" y="27"/>
                    <a:pt x="300" y="26"/>
                    <a:pt x="299" y="26"/>
                  </a:cubicBezTo>
                  <a:cubicBezTo>
                    <a:pt x="299" y="27"/>
                    <a:pt x="298" y="27"/>
                    <a:pt x="299" y="28"/>
                  </a:cubicBezTo>
                  <a:close/>
                  <a:moveTo>
                    <a:pt x="386" y="27"/>
                  </a:moveTo>
                  <a:cubicBezTo>
                    <a:pt x="384" y="28"/>
                    <a:pt x="381" y="28"/>
                    <a:pt x="380" y="30"/>
                  </a:cubicBezTo>
                  <a:cubicBezTo>
                    <a:pt x="381" y="36"/>
                    <a:pt x="390" y="29"/>
                    <a:pt x="386" y="27"/>
                  </a:cubicBezTo>
                  <a:close/>
                  <a:moveTo>
                    <a:pt x="88" y="32"/>
                  </a:moveTo>
                  <a:cubicBezTo>
                    <a:pt x="89" y="31"/>
                    <a:pt x="89" y="32"/>
                    <a:pt x="91" y="32"/>
                  </a:cubicBezTo>
                  <a:cubicBezTo>
                    <a:pt x="91" y="30"/>
                    <a:pt x="89" y="29"/>
                    <a:pt x="88" y="28"/>
                  </a:cubicBezTo>
                  <a:cubicBezTo>
                    <a:pt x="87" y="29"/>
                    <a:pt x="88" y="31"/>
                    <a:pt x="88" y="32"/>
                  </a:cubicBezTo>
                  <a:close/>
                  <a:moveTo>
                    <a:pt x="238" y="28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9"/>
                    <a:pt x="238" y="29"/>
                    <a:pt x="238" y="28"/>
                  </a:cubicBezTo>
                  <a:close/>
                  <a:moveTo>
                    <a:pt x="399" y="28"/>
                  </a:moveTo>
                  <a:cubicBezTo>
                    <a:pt x="398" y="28"/>
                    <a:pt x="396" y="27"/>
                    <a:pt x="395" y="28"/>
                  </a:cubicBezTo>
                  <a:cubicBezTo>
                    <a:pt x="395" y="30"/>
                    <a:pt x="396" y="30"/>
                    <a:pt x="396" y="31"/>
                  </a:cubicBezTo>
                  <a:cubicBezTo>
                    <a:pt x="398" y="31"/>
                    <a:pt x="399" y="29"/>
                    <a:pt x="399" y="28"/>
                  </a:cubicBezTo>
                  <a:close/>
                  <a:moveTo>
                    <a:pt x="401" y="38"/>
                  </a:moveTo>
                  <a:cubicBezTo>
                    <a:pt x="401" y="37"/>
                    <a:pt x="403" y="38"/>
                    <a:pt x="402" y="36"/>
                  </a:cubicBezTo>
                  <a:cubicBezTo>
                    <a:pt x="398" y="36"/>
                    <a:pt x="394" y="39"/>
                    <a:pt x="390" y="41"/>
                  </a:cubicBezTo>
                  <a:cubicBezTo>
                    <a:pt x="394" y="41"/>
                    <a:pt x="398" y="38"/>
                    <a:pt x="401" y="38"/>
                  </a:cubicBezTo>
                  <a:close/>
                  <a:moveTo>
                    <a:pt x="161" y="41"/>
                  </a:moveTo>
                  <a:cubicBezTo>
                    <a:pt x="162" y="40"/>
                    <a:pt x="163" y="39"/>
                    <a:pt x="163" y="38"/>
                  </a:cubicBezTo>
                  <a:cubicBezTo>
                    <a:pt x="162" y="37"/>
                    <a:pt x="161" y="38"/>
                    <a:pt x="159" y="38"/>
                  </a:cubicBezTo>
                  <a:cubicBezTo>
                    <a:pt x="160" y="40"/>
                    <a:pt x="160" y="41"/>
                    <a:pt x="161" y="41"/>
                  </a:cubicBezTo>
                  <a:close/>
                  <a:moveTo>
                    <a:pt x="184" y="39"/>
                  </a:moveTo>
                  <a:cubicBezTo>
                    <a:pt x="183" y="39"/>
                    <a:pt x="183" y="39"/>
                    <a:pt x="183" y="38"/>
                  </a:cubicBezTo>
                  <a:cubicBezTo>
                    <a:pt x="182" y="40"/>
                    <a:pt x="182" y="42"/>
                    <a:pt x="183" y="43"/>
                  </a:cubicBezTo>
                  <a:cubicBezTo>
                    <a:pt x="184" y="41"/>
                    <a:pt x="183" y="40"/>
                    <a:pt x="184" y="39"/>
                  </a:cubicBezTo>
                  <a:close/>
                  <a:moveTo>
                    <a:pt x="84" y="42"/>
                  </a:moveTo>
                  <a:cubicBezTo>
                    <a:pt x="85" y="42"/>
                    <a:pt x="85" y="41"/>
                    <a:pt x="85" y="40"/>
                  </a:cubicBezTo>
                  <a:cubicBezTo>
                    <a:pt x="84" y="40"/>
                    <a:pt x="83" y="40"/>
                    <a:pt x="83" y="41"/>
                  </a:cubicBezTo>
                  <a:cubicBezTo>
                    <a:pt x="83" y="42"/>
                    <a:pt x="83" y="42"/>
                    <a:pt x="84" y="42"/>
                  </a:cubicBezTo>
                  <a:close/>
                  <a:moveTo>
                    <a:pt x="390" y="40"/>
                  </a:moveTo>
                  <a:cubicBezTo>
                    <a:pt x="387" y="41"/>
                    <a:pt x="384" y="41"/>
                    <a:pt x="381" y="42"/>
                  </a:cubicBezTo>
                  <a:cubicBezTo>
                    <a:pt x="384" y="42"/>
                    <a:pt x="388" y="42"/>
                    <a:pt x="390" y="40"/>
                  </a:cubicBezTo>
                  <a:close/>
                  <a:moveTo>
                    <a:pt x="155" y="60"/>
                  </a:moveTo>
                  <a:cubicBezTo>
                    <a:pt x="157" y="59"/>
                    <a:pt x="158" y="57"/>
                    <a:pt x="158" y="55"/>
                  </a:cubicBezTo>
                  <a:cubicBezTo>
                    <a:pt x="158" y="54"/>
                    <a:pt x="157" y="53"/>
                    <a:pt x="157" y="52"/>
                  </a:cubicBezTo>
                  <a:cubicBezTo>
                    <a:pt x="158" y="50"/>
                    <a:pt x="158" y="48"/>
                    <a:pt x="158" y="47"/>
                  </a:cubicBezTo>
                  <a:cubicBezTo>
                    <a:pt x="158" y="47"/>
                    <a:pt x="157" y="47"/>
                    <a:pt x="157" y="47"/>
                  </a:cubicBezTo>
                  <a:cubicBezTo>
                    <a:pt x="157" y="42"/>
                    <a:pt x="154" y="42"/>
                    <a:pt x="152" y="40"/>
                  </a:cubicBezTo>
                  <a:cubicBezTo>
                    <a:pt x="151" y="42"/>
                    <a:pt x="150" y="42"/>
                    <a:pt x="149" y="44"/>
                  </a:cubicBezTo>
                  <a:cubicBezTo>
                    <a:pt x="149" y="46"/>
                    <a:pt x="151" y="49"/>
                    <a:pt x="152" y="50"/>
                  </a:cubicBezTo>
                  <a:cubicBezTo>
                    <a:pt x="149" y="54"/>
                    <a:pt x="149" y="60"/>
                    <a:pt x="155" y="60"/>
                  </a:cubicBezTo>
                  <a:close/>
                  <a:moveTo>
                    <a:pt x="202" y="42"/>
                  </a:moveTo>
                  <a:cubicBezTo>
                    <a:pt x="202" y="42"/>
                    <a:pt x="202" y="41"/>
                    <a:pt x="202" y="41"/>
                  </a:cubicBezTo>
                  <a:cubicBezTo>
                    <a:pt x="202" y="42"/>
                    <a:pt x="201" y="42"/>
                    <a:pt x="202" y="42"/>
                  </a:cubicBezTo>
                  <a:close/>
                  <a:moveTo>
                    <a:pt x="372" y="49"/>
                  </a:moveTo>
                  <a:cubicBezTo>
                    <a:pt x="372" y="50"/>
                    <a:pt x="372" y="50"/>
                    <a:pt x="372" y="51"/>
                  </a:cubicBezTo>
                  <a:cubicBezTo>
                    <a:pt x="374" y="52"/>
                    <a:pt x="374" y="51"/>
                    <a:pt x="376" y="51"/>
                  </a:cubicBezTo>
                  <a:cubicBezTo>
                    <a:pt x="376" y="50"/>
                    <a:pt x="375" y="49"/>
                    <a:pt x="375" y="48"/>
                  </a:cubicBezTo>
                  <a:cubicBezTo>
                    <a:pt x="375" y="48"/>
                    <a:pt x="374" y="48"/>
                    <a:pt x="374" y="48"/>
                  </a:cubicBezTo>
                  <a:cubicBezTo>
                    <a:pt x="374" y="49"/>
                    <a:pt x="373" y="49"/>
                    <a:pt x="372" y="49"/>
                  </a:cubicBezTo>
                  <a:close/>
                  <a:moveTo>
                    <a:pt x="340" y="52"/>
                  </a:moveTo>
                  <a:cubicBezTo>
                    <a:pt x="340" y="51"/>
                    <a:pt x="338" y="51"/>
                    <a:pt x="338" y="51"/>
                  </a:cubicBezTo>
                  <a:cubicBezTo>
                    <a:pt x="339" y="50"/>
                    <a:pt x="339" y="50"/>
                    <a:pt x="338" y="49"/>
                  </a:cubicBezTo>
                  <a:cubicBezTo>
                    <a:pt x="335" y="47"/>
                    <a:pt x="331" y="53"/>
                    <a:pt x="337" y="53"/>
                  </a:cubicBezTo>
                  <a:cubicBezTo>
                    <a:pt x="337" y="51"/>
                    <a:pt x="339" y="53"/>
                    <a:pt x="340" y="52"/>
                  </a:cubicBezTo>
                  <a:close/>
                  <a:moveTo>
                    <a:pt x="176" y="52"/>
                  </a:moveTo>
                  <a:cubicBezTo>
                    <a:pt x="176" y="51"/>
                    <a:pt x="175" y="50"/>
                    <a:pt x="174" y="50"/>
                  </a:cubicBezTo>
                  <a:cubicBezTo>
                    <a:pt x="172" y="52"/>
                    <a:pt x="175" y="56"/>
                    <a:pt x="176" y="52"/>
                  </a:cubicBezTo>
                  <a:close/>
                  <a:moveTo>
                    <a:pt x="65" y="52"/>
                  </a:moveTo>
                  <a:cubicBezTo>
                    <a:pt x="66" y="52"/>
                    <a:pt x="66" y="52"/>
                    <a:pt x="66" y="51"/>
                  </a:cubicBezTo>
                  <a:cubicBezTo>
                    <a:pt x="65" y="51"/>
                    <a:pt x="65" y="49"/>
                    <a:pt x="64" y="50"/>
                  </a:cubicBezTo>
                  <a:cubicBezTo>
                    <a:pt x="63" y="51"/>
                    <a:pt x="63" y="52"/>
                    <a:pt x="65" y="52"/>
                  </a:cubicBezTo>
                  <a:close/>
                  <a:moveTo>
                    <a:pt x="144" y="53"/>
                  </a:moveTo>
                  <a:cubicBezTo>
                    <a:pt x="143" y="52"/>
                    <a:pt x="143" y="50"/>
                    <a:pt x="142" y="50"/>
                  </a:cubicBezTo>
                  <a:cubicBezTo>
                    <a:pt x="141" y="51"/>
                    <a:pt x="143" y="53"/>
                    <a:pt x="144" y="53"/>
                  </a:cubicBezTo>
                  <a:close/>
                  <a:moveTo>
                    <a:pt x="291" y="54"/>
                  </a:moveTo>
                  <a:cubicBezTo>
                    <a:pt x="291" y="55"/>
                    <a:pt x="291" y="55"/>
                    <a:pt x="291" y="55"/>
                  </a:cubicBezTo>
                  <a:cubicBezTo>
                    <a:pt x="292" y="56"/>
                    <a:pt x="292" y="55"/>
                    <a:pt x="292" y="55"/>
                  </a:cubicBezTo>
                  <a:cubicBezTo>
                    <a:pt x="292" y="55"/>
                    <a:pt x="292" y="54"/>
                    <a:pt x="291" y="54"/>
                  </a:cubicBezTo>
                  <a:close/>
                  <a:moveTo>
                    <a:pt x="165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5" y="57"/>
                    <a:pt x="165" y="56"/>
                    <a:pt x="165" y="55"/>
                  </a:cubicBezTo>
                  <a:close/>
                  <a:moveTo>
                    <a:pt x="142" y="58"/>
                  </a:moveTo>
                  <a:cubicBezTo>
                    <a:pt x="143" y="57"/>
                    <a:pt x="142" y="55"/>
                    <a:pt x="141" y="55"/>
                  </a:cubicBezTo>
                  <a:cubicBezTo>
                    <a:pt x="140" y="56"/>
                    <a:pt x="141" y="58"/>
                    <a:pt x="142" y="58"/>
                  </a:cubicBezTo>
                  <a:close/>
                  <a:moveTo>
                    <a:pt x="343" y="64"/>
                  </a:moveTo>
                  <a:cubicBezTo>
                    <a:pt x="343" y="62"/>
                    <a:pt x="344" y="61"/>
                    <a:pt x="345" y="60"/>
                  </a:cubicBezTo>
                  <a:cubicBezTo>
                    <a:pt x="345" y="60"/>
                    <a:pt x="344" y="59"/>
                    <a:pt x="343" y="59"/>
                  </a:cubicBezTo>
                  <a:cubicBezTo>
                    <a:pt x="342" y="61"/>
                    <a:pt x="341" y="62"/>
                    <a:pt x="342" y="64"/>
                  </a:cubicBezTo>
                  <a:lnTo>
                    <a:pt x="343" y="64"/>
                  </a:lnTo>
                  <a:close/>
                  <a:moveTo>
                    <a:pt x="189" y="65"/>
                  </a:moveTo>
                  <a:cubicBezTo>
                    <a:pt x="188" y="62"/>
                    <a:pt x="187" y="61"/>
                    <a:pt x="186" y="60"/>
                  </a:cubicBezTo>
                  <a:cubicBezTo>
                    <a:pt x="186" y="62"/>
                    <a:pt x="187" y="64"/>
                    <a:pt x="189" y="65"/>
                  </a:cubicBezTo>
                  <a:close/>
                  <a:moveTo>
                    <a:pt x="400" y="61"/>
                  </a:moveTo>
                  <a:cubicBezTo>
                    <a:pt x="400" y="61"/>
                    <a:pt x="399" y="62"/>
                    <a:pt x="400" y="63"/>
                  </a:cubicBezTo>
                  <a:cubicBezTo>
                    <a:pt x="400" y="62"/>
                    <a:pt x="401" y="63"/>
                    <a:pt x="401" y="62"/>
                  </a:cubicBezTo>
                  <a:cubicBezTo>
                    <a:pt x="401" y="62"/>
                    <a:pt x="401" y="61"/>
                    <a:pt x="400" y="61"/>
                  </a:cubicBezTo>
                  <a:close/>
                  <a:moveTo>
                    <a:pt x="91" y="64"/>
                  </a:moveTo>
                  <a:cubicBezTo>
                    <a:pt x="91" y="63"/>
                    <a:pt x="91" y="62"/>
                    <a:pt x="90" y="62"/>
                  </a:cubicBezTo>
                  <a:cubicBezTo>
                    <a:pt x="89" y="64"/>
                    <a:pt x="90" y="64"/>
                    <a:pt x="91" y="64"/>
                  </a:cubicBezTo>
                  <a:close/>
                  <a:moveTo>
                    <a:pt x="87" y="66"/>
                  </a:moveTo>
                  <a:cubicBezTo>
                    <a:pt x="87" y="67"/>
                    <a:pt x="87" y="67"/>
                    <a:pt x="86" y="69"/>
                  </a:cubicBezTo>
                  <a:cubicBezTo>
                    <a:pt x="89" y="71"/>
                    <a:pt x="90" y="67"/>
                    <a:pt x="89" y="65"/>
                  </a:cubicBezTo>
                  <a:cubicBezTo>
                    <a:pt x="88" y="65"/>
                    <a:pt x="88" y="66"/>
                    <a:pt x="87" y="66"/>
                  </a:cubicBezTo>
                  <a:close/>
                  <a:moveTo>
                    <a:pt x="277" y="65"/>
                  </a:moveTo>
                  <a:cubicBezTo>
                    <a:pt x="277" y="65"/>
                    <a:pt x="276" y="67"/>
                    <a:pt x="277" y="67"/>
                  </a:cubicBezTo>
                  <a:cubicBezTo>
                    <a:pt x="278" y="67"/>
                    <a:pt x="278" y="65"/>
                    <a:pt x="277" y="65"/>
                  </a:cubicBezTo>
                  <a:close/>
                  <a:moveTo>
                    <a:pt x="302" y="72"/>
                  </a:moveTo>
                  <a:cubicBezTo>
                    <a:pt x="305" y="73"/>
                    <a:pt x="306" y="71"/>
                    <a:pt x="307" y="70"/>
                  </a:cubicBezTo>
                  <a:cubicBezTo>
                    <a:pt x="306" y="69"/>
                    <a:pt x="303" y="70"/>
                    <a:pt x="302" y="72"/>
                  </a:cubicBezTo>
                  <a:close/>
                  <a:moveTo>
                    <a:pt x="284" y="70"/>
                  </a:moveTo>
                  <a:cubicBezTo>
                    <a:pt x="284" y="71"/>
                    <a:pt x="284" y="71"/>
                    <a:pt x="285" y="70"/>
                  </a:cubicBezTo>
                  <a:cubicBezTo>
                    <a:pt x="285" y="70"/>
                    <a:pt x="285" y="70"/>
                    <a:pt x="284" y="70"/>
                  </a:cubicBezTo>
                  <a:close/>
                  <a:moveTo>
                    <a:pt x="31" y="70"/>
                  </a:moveTo>
                  <a:cubicBezTo>
                    <a:pt x="30" y="71"/>
                    <a:pt x="30" y="71"/>
                    <a:pt x="29" y="72"/>
                  </a:cubicBezTo>
                  <a:cubicBezTo>
                    <a:pt x="31" y="74"/>
                    <a:pt x="33" y="71"/>
                    <a:pt x="31" y="70"/>
                  </a:cubicBezTo>
                  <a:close/>
                  <a:moveTo>
                    <a:pt x="59" y="71"/>
                  </a:moveTo>
                  <a:cubicBezTo>
                    <a:pt x="59" y="72"/>
                    <a:pt x="59" y="72"/>
                    <a:pt x="60" y="72"/>
                  </a:cubicBezTo>
                  <a:cubicBezTo>
                    <a:pt x="60" y="71"/>
                    <a:pt x="60" y="71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lose/>
                  <a:moveTo>
                    <a:pt x="299" y="74"/>
                  </a:moveTo>
                  <a:cubicBezTo>
                    <a:pt x="298" y="74"/>
                    <a:pt x="298" y="74"/>
                    <a:pt x="298" y="75"/>
                  </a:cubicBezTo>
                  <a:cubicBezTo>
                    <a:pt x="299" y="76"/>
                    <a:pt x="300" y="74"/>
                    <a:pt x="299" y="74"/>
                  </a:cubicBezTo>
                  <a:close/>
                  <a:moveTo>
                    <a:pt x="44" y="79"/>
                  </a:moveTo>
                  <a:cubicBezTo>
                    <a:pt x="43" y="79"/>
                    <a:pt x="43" y="79"/>
                    <a:pt x="42" y="79"/>
                  </a:cubicBezTo>
                  <a:cubicBezTo>
                    <a:pt x="42" y="80"/>
                    <a:pt x="44" y="81"/>
                    <a:pt x="44" y="79"/>
                  </a:cubicBezTo>
                  <a:close/>
                  <a:moveTo>
                    <a:pt x="419" y="82"/>
                  </a:moveTo>
                  <a:cubicBezTo>
                    <a:pt x="419" y="83"/>
                    <a:pt x="419" y="83"/>
                    <a:pt x="420" y="82"/>
                  </a:cubicBezTo>
                  <a:cubicBezTo>
                    <a:pt x="420" y="82"/>
                    <a:pt x="420" y="82"/>
                    <a:pt x="419" y="82"/>
                  </a:cubicBezTo>
                  <a:close/>
                  <a:moveTo>
                    <a:pt x="123" y="86"/>
                  </a:moveTo>
                  <a:cubicBezTo>
                    <a:pt x="121" y="86"/>
                    <a:pt x="121" y="85"/>
                    <a:pt x="119" y="85"/>
                  </a:cubicBezTo>
                  <a:cubicBezTo>
                    <a:pt x="118" y="90"/>
                    <a:pt x="123" y="95"/>
                    <a:pt x="127" y="92"/>
                  </a:cubicBezTo>
                  <a:cubicBezTo>
                    <a:pt x="126" y="91"/>
                    <a:pt x="125" y="90"/>
                    <a:pt x="125" y="88"/>
                  </a:cubicBezTo>
                  <a:cubicBezTo>
                    <a:pt x="124" y="88"/>
                    <a:pt x="124" y="87"/>
                    <a:pt x="123" y="86"/>
                  </a:cubicBezTo>
                  <a:close/>
                  <a:moveTo>
                    <a:pt x="367" y="92"/>
                  </a:moveTo>
                  <a:cubicBezTo>
                    <a:pt x="368" y="91"/>
                    <a:pt x="368" y="91"/>
                    <a:pt x="367" y="90"/>
                  </a:cubicBezTo>
                  <a:cubicBezTo>
                    <a:pt x="366" y="91"/>
                    <a:pt x="366" y="92"/>
                    <a:pt x="367" y="92"/>
                  </a:cubicBezTo>
                  <a:close/>
                  <a:moveTo>
                    <a:pt x="49" y="101"/>
                  </a:moveTo>
                  <a:cubicBezTo>
                    <a:pt x="48" y="100"/>
                    <a:pt x="49" y="99"/>
                    <a:pt x="48" y="99"/>
                  </a:cubicBezTo>
                  <a:cubicBezTo>
                    <a:pt x="48" y="99"/>
                    <a:pt x="48" y="100"/>
                    <a:pt x="48" y="99"/>
                  </a:cubicBezTo>
                  <a:cubicBezTo>
                    <a:pt x="48" y="99"/>
                    <a:pt x="48" y="99"/>
                    <a:pt x="47" y="99"/>
                  </a:cubicBezTo>
                  <a:cubicBezTo>
                    <a:pt x="47" y="100"/>
                    <a:pt x="47" y="100"/>
                    <a:pt x="47" y="101"/>
                  </a:cubicBezTo>
                  <a:cubicBezTo>
                    <a:pt x="48" y="101"/>
                    <a:pt x="48" y="100"/>
                    <a:pt x="49" y="101"/>
                  </a:cubicBezTo>
                  <a:close/>
                  <a:moveTo>
                    <a:pt x="49" y="102"/>
                  </a:moveTo>
                  <a:cubicBezTo>
                    <a:pt x="51" y="102"/>
                    <a:pt x="51" y="101"/>
                    <a:pt x="51" y="100"/>
                  </a:cubicBezTo>
                  <a:cubicBezTo>
                    <a:pt x="50" y="100"/>
                    <a:pt x="49" y="100"/>
                    <a:pt x="49" y="102"/>
                  </a:cubicBezTo>
                  <a:close/>
                  <a:moveTo>
                    <a:pt x="65" y="110"/>
                  </a:moveTo>
                  <a:cubicBezTo>
                    <a:pt x="64" y="110"/>
                    <a:pt x="63" y="110"/>
                    <a:pt x="62" y="111"/>
                  </a:cubicBezTo>
                  <a:cubicBezTo>
                    <a:pt x="63" y="112"/>
                    <a:pt x="64" y="113"/>
                    <a:pt x="65" y="112"/>
                  </a:cubicBezTo>
                  <a:cubicBezTo>
                    <a:pt x="65" y="111"/>
                    <a:pt x="65" y="111"/>
                    <a:pt x="65" y="110"/>
                  </a:cubicBezTo>
                  <a:close/>
                  <a:moveTo>
                    <a:pt x="48" y="111"/>
                  </a:moveTo>
                  <a:cubicBezTo>
                    <a:pt x="47" y="112"/>
                    <a:pt x="47" y="112"/>
                    <a:pt x="47" y="113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8" y="111"/>
                    <a:pt x="48" y="111"/>
                  </a:cubicBezTo>
                  <a:close/>
                  <a:moveTo>
                    <a:pt x="326" y="113"/>
                  </a:moveTo>
                  <a:cubicBezTo>
                    <a:pt x="326" y="114"/>
                    <a:pt x="327" y="113"/>
                    <a:pt x="328" y="113"/>
                  </a:cubicBezTo>
                  <a:cubicBezTo>
                    <a:pt x="327" y="112"/>
                    <a:pt x="326" y="112"/>
                    <a:pt x="326" y="113"/>
                  </a:cubicBezTo>
                  <a:close/>
                  <a:moveTo>
                    <a:pt x="355" y="114"/>
                  </a:moveTo>
                  <a:cubicBezTo>
                    <a:pt x="356" y="115"/>
                    <a:pt x="357" y="115"/>
                    <a:pt x="357" y="114"/>
                  </a:cubicBezTo>
                  <a:cubicBezTo>
                    <a:pt x="357" y="114"/>
                    <a:pt x="356" y="114"/>
                    <a:pt x="356" y="113"/>
                  </a:cubicBezTo>
                  <a:cubicBezTo>
                    <a:pt x="356" y="113"/>
                    <a:pt x="355" y="114"/>
                    <a:pt x="355" y="114"/>
                  </a:cubicBezTo>
                  <a:close/>
                  <a:moveTo>
                    <a:pt x="386" y="116"/>
                  </a:moveTo>
                  <a:cubicBezTo>
                    <a:pt x="387" y="115"/>
                    <a:pt x="386" y="113"/>
                    <a:pt x="385" y="114"/>
                  </a:cubicBezTo>
                  <a:cubicBezTo>
                    <a:pt x="385" y="114"/>
                    <a:pt x="385" y="116"/>
                    <a:pt x="386" y="116"/>
                  </a:cubicBezTo>
                  <a:close/>
                  <a:moveTo>
                    <a:pt x="62" y="118"/>
                  </a:moveTo>
                  <a:cubicBezTo>
                    <a:pt x="61" y="118"/>
                    <a:pt x="61" y="118"/>
                    <a:pt x="61" y="119"/>
                  </a:cubicBezTo>
                  <a:cubicBezTo>
                    <a:pt x="62" y="120"/>
                    <a:pt x="61" y="118"/>
                    <a:pt x="62" y="118"/>
                  </a:cubicBezTo>
                  <a:close/>
                  <a:moveTo>
                    <a:pt x="375" y="120"/>
                  </a:moveTo>
                  <a:cubicBezTo>
                    <a:pt x="374" y="119"/>
                    <a:pt x="373" y="120"/>
                    <a:pt x="372" y="120"/>
                  </a:cubicBezTo>
                  <a:cubicBezTo>
                    <a:pt x="372" y="121"/>
                    <a:pt x="374" y="121"/>
                    <a:pt x="375" y="120"/>
                  </a:cubicBezTo>
                  <a:close/>
                  <a:moveTo>
                    <a:pt x="424" y="124"/>
                  </a:moveTo>
                  <a:cubicBezTo>
                    <a:pt x="423" y="123"/>
                    <a:pt x="424" y="121"/>
                    <a:pt x="423" y="122"/>
                  </a:cubicBezTo>
                  <a:cubicBezTo>
                    <a:pt x="423" y="123"/>
                    <a:pt x="421" y="122"/>
                    <a:pt x="422" y="123"/>
                  </a:cubicBezTo>
                  <a:cubicBezTo>
                    <a:pt x="422" y="124"/>
                    <a:pt x="423" y="124"/>
                    <a:pt x="424" y="124"/>
                  </a:cubicBezTo>
                  <a:close/>
                  <a:moveTo>
                    <a:pt x="559" y="125"/>
                  </a:moveTo>
                  <a:cubicBezTo>
                    <a:pt x="558" y="124"/>
                    <a:pt x="558" y="123"/>
                    <a:pt x="557" y="123"/>
                  </a:cubicBezTo>
                  <a:cubicBezTo>
                    <a:pt x="557" y="123"/>
                    <a:pt x="557" y="123"/>
                    <a:pt x="557" y="124"/>
                  </a:cubicBezTo>
                  <a:cubicBezTo>
                    <a:pt x="558" y="124"/>
                    <a:pt x="558" y="125"/>
                    <a:pt x="559" y="125"/>
                  </a:cubicBezTo>
                  <a:close/>
                  <a:moveTo>
                    <a:pt x="84" y="126"/>
                  </a:moveTo>
                  <a:cubicBezTo>
                    <a:pt x="84" y="125"/>
                    <a:pt x="84" y="125"/>
                    <a:pt x="83" y="124"/>
                  </a:cubicBezTo>
                  <a:cubicBezTo>
                    <a:pt x="83" y="124"/>
                    <a:pt x="83" y="125"/>
                    <a:pt x="83" y="124"/>
                  </a:cubicBezTo>
                  <a:cubicBezTo>
                    <a:pt x="83" y="125"/>
                    <a:pt x="83" y="125"/>
                    <a:pt x="84" y="126"/>
                  </a:cubicBezTo>
                  <a:close/>
                  <a:moveTo>
                    <a:pt x="88" y="125"/>
                  </a:moveTo>
                  <a:cubicBezTo>
                    <a:pt x="87" y="125"/>
                    <a:pt x="87" y="125"/>
                    <a:pt x="86" y="126"/>
                  </a:cubicBezTo>
                  <a:cubicBezTo>
                    <a:pt x="87" y="126"/>
                    <a:pt x="87" y="126"/>
                    <a:pt x="88" y="126"/>
                  </a:cubicBezTo>
                  <a:lnTo>
                    <a:pt x="88" y="125"/>
                  </a:lnTo>
                  <a:close/>
                  <a:moveTo>
                    <a:pt x="480" y="130"/>
                  </a:moveTo>
                  <a:cubicBezTo>
                    <a:pt x="481" y="129"/>
                    <a:pt x="481" y="129"/>
                    <a:pt x="481" y="128"/>
                  </a:cubicBezTo>
                  <a:cubicBezTo>
                    <a:pt x="481" y="127"/>
                    <a:pt x="480" y="127"/>
                    <a:pt x="479" y="127"/>
                  </a:cubicBezTo>
                  <a:cubicBezTo>
                    <a:pt x="478" y="128"/>
                    <a:pt x="478" y="130"/>
                    <a:pt x="480" y="130"/>
                  </a:cubicBezTo>
                  <a:close/>
                  <a:moveTo>
                    <a:pt x="556" y="128"/>
                  </a:moveTo>
                  <a:cubicBezTo>
                    <a:pt x="555" y="127"/>
                    <a:pt x="555" y="127"/>
                    <a:pt x="554" y="127"/>
                  </a:cubicBezTo>
                  <a:cubicBezTo>
                    <a:pt x="554" y="127"/>
                    <a:pt x="556" y="128"/>
                    <a:pt x="556" y="128"/>
                  </a:cubicBezTo>
                  <a:close/>
                  <a:moveTo>
                    <a:pt x="122" y="129"/>
                  </a:moveTo>
                  <a:cubicBezTo>
                    <a:pt x="122" y="130"/>
                    <a:pt x="122" y="131"/>
                    <a:pt x="123" y="131"/>
                  </a:cubicBezTo>
                  <a:cubicBezTo>
                    <a:pt x="123" y="130"/>
                    <a:pt x="123" y="129"/>
                    <a:pt x="122" y="129"/>
                  </a:cubicBezTo>
                  <a:close/>
                  <a:moveTo>
                    <a:pt x="557" y="131"/>
                  </a:moveTo>
                  <a:cubicBezTo>
                    <a:pt x="558" y="130"/>
                    <a:pt x="557" y="129"/>
                    <a:pt x="556" y="130"/>
                  </a:cubicBezTo>
                  <a:cubicBezTo>
                    <a:pt x="557" y="130"/>
                    <a:pt x="557" y="131"/>
                    <a:pt x="557" y="131"/>
                  </a:cubicBezTo>
                  <a:close/>
                  <a:moveTo>
                    <a:pt x="22" y="130"/>
                  </a:moveTo>
                  <a:cubicBezTo>
                    <a:pt x="22" y="131"/>
                    <a:pt x="22" y="132"/>
                    <a:pt x="23" y="131"/>
                  </a:cubicBezTo>
                  <a:cubicBezTo>
                    <a:pt x="23" y="130"/>
                    <a:pt x="23" y="131"/>
                    <a:pt x="22" y="130"/>
                  </a:cubicBezTo>
                  <a:close/>
                  <a:moveTo>
                    <a:pt x="66" y="133"/>
                  </a:moveTo>
                  <a:cubicBezTo>
                    <a:pt x="66" y="134"/>
                    <a:pt x="66" y="135"/>
                    <a:pt x="67" y="135"/>
                  </a:cubicBezTo>
                  <a:cubicBezTo>
                    <a:pt x="67" y="134"/>
                    <a:pt x="67" y="133"/>
                    <a:pt x="66" y="133"/>
                  </a:cubicBezTo>
                  <a:close/>
                  <a:moveTo>
                    <a:pt x="75" y="140"/>
                  </a:moveTo>
                  <a:cubicBezTo>
                    <a:pt x="76" y="140"/>
                    <a:pt x="76" y="137"/>
                    <a:pt x="77" y="138"/>
                  </a:cubicBezTo>
                  <a:cubicBezTo>
                    <a:pt x="77" y="139"/>
                    <a:pt x="78" y="138"/>
                    <a:pt x="79" y="139"/>
                  </a:cubicBezTo>
                  <a:cubicBezTo>
                    <a:pt x="78" y="137"/>
                    <a:pt x="80" y="135"/>
                    <a:pt x="80" y="134"/>
                  </a:cubicBezTo>
                  <a:cubicBezTo>
                    <a:pt x="79" y="133"/>
                    <a:pt x="79" y="134"/>
                    <a:pt x="79" y="135"/>
                  </a:cubicBezTo>
                  <a:cubicBezTo>
                    <a:pt x="77" y="134"/>
                    <a:pt x="77" y="134"/>
                    <a:pt x="76" y="135"/>
                  </a:cubicBezTo>
                  <a:cubicBezTo>
                    <a:pt x="75" y="134"/>
                    <a:pt x="75" y="133"/>
                    <a:pt x="74" y="133"/>
                  </a:cubicBezTo>
                  <a:cubicBezTo>
                    <a:pt x="74" y="135"/>
                    <a:pt x="71" y="134"/>
                    <a:pt x="71" y="137"/>
                  </a:cubicBezTo>
                  <a:cubicBezTo>
                    <a:pt x="73" y="138"/>
                    <a:pt x="74" y="138"/>
                    <a:pt x="75" y="138"/>
                  </a:cubicBezTo>
                  <a:cubicBezTo>
                    <a:pt x="74" y="138"/>
                    <a:pt x="75" y="139"/>
                    <a:pt x="75" y="140"/>
                  </a:cubicBezTo>
                  <a:close/>
                  <a:moveTo>
                    <a:pt x="118" y="134"/>
                  </a:moveTo>
                  <a:cubicBezTo>
                    <a:pt x="119" y="134"/>
                    <a:pt x="120" y="134"/>
                    <a:pt x="120" y="135"/>
                  </a:cubicBezTo>
                  <a:cubicBezTo>
                    <a:pt x="121" y="133"/>
                    <a:pt x="120" y="133"/>
                    <a:pt x="118" y="133"/>
                  </a:cubicBezTo>
                  <a:lnTo>
                    <a:pt x="118" y="134"/>
                  </a:lnTo>
                  <a:close/>
                  <a:moveTo>
                    <a:pt x="84" y="135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2" y="134"/>
                  </a:cubicBezTo>
                  <a:cubicBezTo>
                    <a:pt x="82" y="135"/>
                    <a:pt x="83" y="136"/>
                    <a:pt x="84" y="135"/>
                  </a:cubicBezTo>
                  <a:close/>
                  <a:moveTo>
                    <a:pt x="502" y="134"/>
                  </a:moveTo>
                  <a:cubicBezTo>
                    <a:pt x="501" y="134"/>
                    <a:pt x="500" y="135"/>
                    <a:pt x="499" y="134"/>
                  </a:cubicBezTo>
                  <a:cubicBezTo>
                    <a:pt x="499" y="135"/>
                    <a:pt x="502" y="135"/>
                    <a:pt x="502" y="134"/>
                  </a:cubicBezTo>
                  <a:close/>
                  <a:moveTo>
                    <a:pt x="454" y="136"/>
                  </a:moveTo>
                  <a:cubicBezTo>
                    <a:pt x="453" y="135"/>
                    <a:pt x="454" y="136"/>
                    <a:pt x="453" y="136"/>
                  </a:cubicBezTo>
                  <a:cubicBezTo>
                    <a:pt x="453" y="137"/>
                    <a:pt x="454" y="137"/>
                    <a:pt x="454" y="136"/>
                  </a:cubicBezTo>
                  <a:close/>
                  <a:moveTo>
                    <a:pt x="142" y="138"/>
                  </a:moveTo>
                  <a:cubicBezTo>
                    <a:pt x="142" y="139"/>
                    <a:pt x="143" y="139"/>
                    <a:pt x="144" y="139"/>
                  </a:cubicBezTo>
                  <a:cubicBezTo>
                    <a:pt x="144" y="138"/>
                    <a:pt x="143" y="137"/>
                    <a:pt x="142" y="138"/>
                  </a:cubicBezTo>
                  <a:close/>
                  <a:moveTo>
                    <a:pt x="108" y="142"/>
                  </a:moveTo>
                  <a:cubicBezTo>
                    <a:pt x="109" y="142"/>
                    <a:pt x="109" y="144"/>
                    <a:pt x="110" y="143"/>
                  </a:cubicBezTo>
                  <a:cubicBezTo>
                    <a:pt x="111" y="143"/>
                    <a:pt x="111" y="143"/>
                    <a:pt x="112" y="143"/>
                  </a:cubicBezTo>
                  <a:cubicBezTo>
                    <a:pt x="111" y="141"/>
                    <a:pt x="112" y="141"/>
                    <a:pt x="112" y="140"/>
                  </a:cubicBezTo>
                  <a:cubicBezTo>
                    <a:pt x="112" y="140"/>
                    <a:pt x="112" y="138"/>
                    <a:pt x="111" y="139"/>
                  </a:cubicBezTo>
                  <a:cubicBezTo>
                    <a:pt x="112" y="140"/>
                    <a:pt x="107" y="139"/>
                    <a:pt x="108" y="142"/>
                  </a:cubicBezTo>
                  <a:close/>
                  <a:moveTo>
                    <a:pt x="135" y="141"/>
                  </a:moveTo>
                  <a:cubicBezTo>
                    <a:pt x="135" y="140"/>
                    <a:pt x="134" y="140"/>
                    <a:pt x="134" y="140"/>
                  </a:cubicBezTo>
                  <a:cubicBezTo>
                    <a:pt x="134" y="140"/>
                    <a:pt x="134" y="141"/>
                    <a:pt x="135" y="141"/>
                  </a:cubicBezTo>
                  <a:close/>
                  <a:moveTo>
                    <a:pt x="85" y="141"/>
                  </a:moveTo>
                  <a:cubicBezTo>
                    <a:pt x="84" y="140"/>
                    <a:pt x="81" y="139"/>
                    <a:pt x="81" y="141"/>
                  </a:cubicBezTo>
                  <a:cubicBezTo>
                    <a:pt x="81" y="142"/>
                    <a:pt x="85" y="142"/>
                    <a:pt x="85" y="141"/>
                  </a:cubicBezTo>
                  <a:close/>
                  <a:moveTo>
                    <a:pt x="360" y="143"/>
                  </a:move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3"/>
                    <a:pt x="360" y="143"/>
                  </a:cubicBezTo>
                  <a:close/>
                  <a:moveTo>
                    <a:pt x="16" y="143"/>
                  </a:moveTo>
                  <a:cubicBezTo>
                    <a:pt x="16" y="143"/>
                    <a:pt x="15" y="143"/>
                    <a:pt x="15" y="144"/>
                  </a:cubicBezTo>
                  <a:cubicBezTo>
                    <a:pt x="16" y="144"/>
                    <a:pt x="16" y="145"/>
                    <a:pt x="17" y="145"/>
                  </a:cubicBezTo>
                  <a:cubicBezTo>
                    <a:pt x="17" y="144"/>
                    <a:pt x="17" y="143"/>
                    <a:pt x="16" y="143"/>
                  </a:cubicBezTo>
                  <a:close/>
                  <a:moveTo>
                    <a:pt x="102" y="147"/>
                  </a:moveTo>
                  <a:cubicBezTo>
                    <a:pt x="103" y="147"/>
                    <a:pt x="104" y="147"/>
                    <a:pt x="104" y="146"/>
                  </a:cubicBezTo>
                  <a:cubicBezTo>
                    <a:pt x="104" y="146"/>
                    <a:pt x="103" y="145"/>
                    <a:pt x="103" y="145"/>
                  </a:cubicBezTo>
                  <a:cubicBezTo>
                    <a:pt x="103" y="146"/>
                    <a:pt x="102" y="146"/>
                    <a:pt x="102" y="147"/>
                  </a:cubicBezTo>
                  <a:close/>
                  <a:moveTo>
                    <a:pt x="544" y="147"/>
                  </a:moveTo>
                  <a:cubicBezTo>
                    <a:pt x="543" y="147"/>
                    <a:pt x="543" y="148"/>
                    <a:pt x="542" y="147"/>
                  </a:cubicBezTo>
                  <a:cubicBezTo>
                    <a:pt x="541" y="148"/>
                    <a:pt x="541" y="148"/>
                    <a:pt x="541" y="150"/>
                  </a:cubicBezTo>
                  <a:cubicBezTo>
                    <a:pt x="542" y="150"/>
                    <a:pt x="543" y="148"/>
                    <a:pt x="544" y="150"/>
                  </a:cubicBezTo>
                  <a:cubicBezTo>
                    <a:pt x="544" y="149"/>
                    <a:pt x="544" y="150"/>
                    <a:pt x="544" y="150"/>
                  </a:cubicBezTo>
                  <a:cubicBezTo>
                    <a:pt x="544" y="148"/>
                    <a:pt x="545" y="149"/>
                    <a:pt x="545" y="149"/>
                  </a:cubicBezTo>
                  <a:cubicBezTo>
                    <a:pt x="544" y="149"/>
                    <a:pt x="545" y="147"/>
                    <a:pt x="544" y="147"/>
                  </a:cubicBezTo>
                  <a:close/>
                  <a:moveTo>
                    <a:pt x="107" y="151"/>
                  </a:moveTo>
                  <a:cubicBezTo>
                    <a:pt x="111" y="152"/>
                    <a:pt x="115" y="149"/>
                    <a:pt x="119" y="151"/>
                  </a:cubicBezTo>
                  <a:cubicBezTo>
                    <a:pt x="120" y="150"/>
                    <a:pt x="121" y="150"/>
                    <a:pt x="123" y="149"/>
                  </a:cubicBezTo>
                  <a:cubicBezTo>
                    <a:pt x="123" y="148"/>
                    <a:pt x="122" y="147"/>
                    <a:pt x="121" y="147"/>
                  </a:cubicBezTo>
                  <a:cubicBezTo>
                    <a:pt x="121" y="148"/>
                    <a:pt x="120" y="148"/>
                    <a:pt x="120" y="149"/>
                  </a:cubicBezTo>
                  <a:cubicBezTo>
                    <a:pt x="118" y="147"/>
                    <a:pt x="116" y="150"/>
                    <a:pt x="115" y="149"/>
                  </a:cubicBezTo>
                  <a:cubicBezTo>
                    <a:pt x="113" y="150"/>
                    <a:pt x="111" y="150"/>
                    <a:pt x="110" y="148"/>
                  </a:cubicBezTo>
                  <a:cubicBezTo>
                    <a:pt x="108" y="148"/>
                    <a:pt x="107" y="149"/>
                    <a:pt x="107" y="151"/>
                  </a:cubicBezTo>
                  <a:close/>
                  <a:moveTo>
                    <a:pt x="24" y="149"/>
                  </a:moveTo>
                  <a:cubicBezTo>
                    <a:pt x="24" y="150"/>
                    <a:pt x="23" y="149"/>
                    <a:pt x="23" y="150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5" y="151"/>
                    <a:pt x="25" y="152"/>
                    <a:pt x="27" y="152"/>
                  </a:cubicBezTo>
                  <a:cubicBezTo>
                    <a:pt x="27" y="151"/>
                    <a:pt x="28" y="150"/>
                    <a:pt x="29" y="150"/>
                  </a:cubicBezTo>
                  <a:cubicBezTo>
                    <a:pt x="28" y="148"/>
                    <a:pt x="26" y="150"/>
                    <a:pt x="24" y="149"/>
                  </a:cubicBezTo>
                  <a:close/>
                  <a:moveTo>
                    <a:pt x="100" y="149"/>
                  </a:moveTo>
                  <a:cubicBezTo>
                    <a:pt x="99" y="150"/>
                    <a:pt x="97" y="150"/>
                    <a:pt x="96" y="151"/>
                  </a:cubicBezTo>
                  <a:cubicBezTo>
                    <a:pt x="97" y="152"/>
                    <a:pt x="97" y="152"/>
                    <a:pt x="98" y="152"/>
                  </a:cubicBezTo>
                  <a:cubicBezTo>
                    <a:pt x="98" y="152"/>
                    <a:pt x="99" y="152"/>
                    <a:pt x="99" y="151"/>
                  </a:cubicBezTo>
                  <a:cubicBezTo>
                    <a:pt x="99" y="152"/>
                    <a:pt x="99" y="152"/>
                    <a:pt x="100" y="152"/>
                  </a:cubicBezTo>
                  <a:cubicBezTo>
                    <a:pt x="99" y="152"/>
                    <a:pt x="99" y="152"/>
                    <a:pt x="99" y="153"/>
                  </a:cubicBezTo>
                  <a:cubicBezTo>
                    <a:pt x="100" y="152"/>
                    <a:pt x="102" y="151"/>
                    <a:pt x="102" y="150"/>
                  </a:cubicBezTo>
                  <a:cubicBezTo>
                    <a:pt x="101" y="150"/>
                    <a:pt x="101" y="149"/>
                    <a:pt x="100" y="149"/>
                  </a:cubicBezTo>
                  <a:close/>
                  <a:moveTo>
                    <a:pt x="24" y="154"/>
                  </a:moveTo>
                  <a:cubicBezTo>
                    <a:pt x="25" y="154"/>
                    <a:pt x="26" y="154"/>
                    <a:pt x="27" y="153"/>
                  </a:cubicBezTo>
                  <a:cubicBezTo>
                    <a:pt x="27" y="152"/>
                    <a:pt x="24" y="152"/>
                    <a:pt x="24" y="154"/>
                  </a:cubicBezTo>
                  <a:close/>
                  <a:moveTo>
                    <a:pt x="128" y="152"/>
                  </a:moveTo>
                  <a:cubicBezTo>
                    <a:pt x="128" y="153"/>
                    <a:pt x="127" y="152"/>
                    <a:pt x="127" y="152"/>
                  </a:cubicBezTo>
                  <a:cubicBezTo>
                    <a:pt x="126" y="153"/>
                    <a:pt x="128" y="153"/>
                    <a:pt x="128" y="153"/>
                  </a:cubicBezTo>
                  <a:cubicBezTo>
                    <a:pt x="128" y="153"/>
                    <a:pt x="128" y="153"/>
                    <a:pt x="128" y="152"/>
                  </a:cubicBezTo>
                  <a:close/>
                  <a:moveTo>
                    <a:pt x="519" y="156"/>
                  </a:moveTo>
                  <a:cubicBezTo>
                    <a:pt x="516" y="157"/>
                    <a:pt x="514" y="156"/>
                    <a:pt x="513" y="158"/>
                  </a:cubicBezTo>
                  <a:cubicBezTo>
                    <a:pt x="516" y="159"/>
                    <a:pt x="519" y="160"/>
                    <a:pt x="522" y="158"/>
                  </a:cubicBezTo>
                  <a:cubicBezTo>
                    <a:pt x="522" y="157"/>
                    <a:pt x="522" y="157"/>
                    <a:pt x="521" y="156"/>
                  </a:cubicBezTo>
                  <a:cubicBezTo>
                    <a:pt x="520" y="157"/>
                    <a:pt x="520" y="156"/>
                    <a:pt x="519" y="156"/>
                  </a:cubicBezTo>
                  <a:close/>
                  <a:moveTo>
                    <a:pt x="95" y="159"/>
                  </a:moveTo>
                  <a:cubicBezTo>
                    <a:pt x="95" y="158"/>
                    <a:pt x="95" y="157"/>
                    <a:pt x="95" y="157"/>
                  </a:cubicBezTo>
                  <a:cubicBezTo>
                    <a:pt x="94" y="157"/>
                    <a:pt x="94" y="158"/>
                    <a:pt x="94" y="159"/>
                  </a:cubicBezTo>
                  <a:cubicBezTo>
                    <a:pt x="95" y="159"/>
                    <a:pt x="95" y="159"/>
                    <a:pt x="95" y="159"/>
                  </a:cubicBezTo>
                  <a:close/>
                  <a:moveTo>
                    <a:pt x="119" y="159"/>
                  </a:moveTo>
                  <a:cubicBezTo>
                    <a:pt x="119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8"/>
                  </a:cubicBezTo>
                  <a:cubicBezTo>
                    <a:pt x="120" y="158"/>
                    <a:pt x="119" y="158"/>
                    <a:pt x="119" y="159"/>
                  </a:cubicBezTo>
                  <a:close/>
                  <a:moveTo>
                    <a:pt x="515" y="160"/>
                  </a:moveTo>
                  <a:cubicBezTo>
                    <a:pt x="515" y="160"/>
                    <a:pt x="514" y="160"/>
                    <a:pt x="514" y="160"/>
                  </a:cubicBezTo>
                  <a:cubicBezTo>
                    <a:pt x="514" y="161"/>
                    <a:pt x="514" y="162"/>
                    <a:pt x="514" y="163"/>
                  </a:cubicBezTo>
                  <a:cubicBezTo>
                    <a:pt x="515" y="162"/>
                    <a:pt x="516" y="162"/>
                    <a:pt x="516" y="161"/>
                  </a:cubicBezTo>
                  <a:cubicBezTo>
                    <a:pt x="515" y="161"/>
                    <a:pt x="516" y="160"/>
                    <a:pt x="515" y="160"/>
                  </a:cubicBezTo>
                  <a:close/>
                  <a:moveTo>
                    <a:pt x="40" y="167"/>
                  </a:moveTo>
                  <a:cubicBezTo>
                    <a:pt x="40" y="168"/>
                    <a:pt x="41" y="168"/>
                    <a:pt x="41" y="168"/>
                  </a:cubicBezTo>
                  <a:cubicBezTo>
                    <a:pt x="42" y="167"/>
                    <a:pt x="41" y="167"/>
                    <a:pt x="40" y="167"/>
                  </a:cubicBezTo>
                  <a:close/>
                  <a:moveTo>
                    <a:pt x="103" y="170"/>
                  </a:moveTo>
                  <a:cubicBezTo>
                    <a:pt x="103" y="170"/>
                    <a:pt x="103" y="170"/>
                    <a:pt x="102" y="170"/>
                  </a:cubicBezTo>
                  <a:cubicBezTo>
                    <a:pt x="102" y="170"/>
                    <a:pt x="103" y="170"/>
                    <a:pt x="103" y="170"/>
                  </a:cubicBezTo>
                  <a:close/>
                  <a:moveTo>
                    <a:pt x="91" y="174"/>
                  </a:moveTo>
                  <a:cubicBezTo>
                    <a:pt x="92" y="174"/>
                    <a:pt x="92" y="174"/>
                    <a:pt x="92" y="174"/>
                  </a:cubicBezTo>
                  <a:cubicBezTo>
                    <a:pt x="92" y="173"/>
                    <a:pt x="91" y="173"/>
                    <a:pt x="91" y="174"/>
                  </a:cubicBezTo>
                  <a:close/>
                  <a:moveTo>
                    <a:pt x="552" y="178"/>
                  </a:moveTo>
                  <a:cubicBezTo>
                    <a:pt x="552" y="177"/>
                    <a:pt x="553" y="175"/>
                    <a:pt x="552" y="175"/>
                  </a:cubicBezTo>
                  <a:cubicBezTo>
                    <a:pt x="550" y="175"/>
                    <a:pt x="551" y="177"/>
                    <a:pt x="552" y="178"/>
                  </a:cubicBezTo>
                  <a:close/>
                  <a:moveTo>
                    <a:pt x="49" y="175"/>
                  </a:moveTo>
                  <a:cubicBezTo>
                    <a:pt x="49" y="176"/>
                    <a:pt x="49" y="177"/>
                    <a:pt x="49" y="178"/>
                  </a:cubicBezTo>
                  <a:cubicBezTo>
                    <a:pt x="49" y="177"/>
                    <a:pt x="49" y="178"/>
                    <a:pt x="50" y="178"/>
                  </a:cubicBezTo>
                  <a:cubicBezTo>
                    <a:pt x="50" y="177"/>
                    <a:pt x="51" y="177"/>
                    <a:pt x="51" y="177"/>
                  </a:cubicBezTo>
                  <a:cubicBezTo>
                    <a:pt x="49" y="177"/>
                    <a:pt x="51" y="175"/>
                    <a:pt x="49" y="175"/>
                  </a:cubicBezTo>
                  <a:close/>
                  <a:moveTo>
                    <a:pt x="97" y="185"/>
                  </a:moveTo>
                  <a:cubicBezTo>
                    <a:pt x="97" y="186"/>
                    <a:pt x="99" y="185"/>
                    <a:pt x="98" y="184"/>
                  </a:cubicBezTo>
                  <a:cubicBezTo>
                    <a:pt x="98" y="185"/>
                    <a:pt x="97" y="185"/>
                    <a:pt x="97" y="185"/>
                  </a:cubicBezTo>
                  <a:close/>
                  <a:moveTo>
                    <a:pt x="90" y="187"/>
                  </a:moveTo>
                  <a:cubicBezTo>
                    <a:pt x="89" y="188"/>
                    <a:pt x="88" y="189"/>
                    <a:pt x="90" y="190"/>
                  </a:cubicBezTo>
                  <a:cubicBezTo>
                    <a:pt x="91" y="189"/>
                    <a:pt x="92" y="189"/>
                    <a:pt x="93" y="189"/>
                  </a:cubicBezTo>
                  <a:cubicBezTo>
                    <a:pt x="93" y="186"/>
                    <a:pt x="91" y="188"/>
                    <a:pt x="90" y="187"/>
                  </a:cubicBezTo>
                  <a:close/>
                  <a:moveTo>
                    <a:pt x="422" y="190"/>
                  </a:moveTo>
                  <a:cubicBezTo>
                    <a:pt x="422" y="190"/>
                    <a:pt x="422" y="192"/>
                    <a:pt x="422" y="192"/>
                  </a:cubicBezTo>
                  <a:cubicBezTo>
                    <a:pt x="424" y="192"/>
                    <a:pt x="424" y="191"/>
                    <a:pt x="424" y="191"/>
                  </a:cubicBezTo>
                  <a:cubicBezTo>
                    <a:pt x="424" y="190"/>
                    <a:pt x="424" y="190"/>
                    <a:pt x="422" y="190"/>
                  </a:cubicBezTo>
                  <a:close/>
                  <a:moveTo>
                    <a:pt x="91" y="192"/>
                  </a:moveTo>
                  <a:cubicBezTo>
                    <a:pt x="89" y="191"/>
                    <a:pt x="88" y="191"/>
                    <a:pt x="88" y="193"/>
                  </a:cubicBezTo>
                  <a:cubicBezTo>
                    <a:pt x="89" y="193"/>
                    <a:pt x="91" y="193"/>
                    <a:pt x="91" y="192"/>
                  </a:cubicBezTo>
                  <a:close/>
                  <a:moveTo>
                    <a:pt x="83" y="197"/>
                  </a:moveTo>
                  <a:cubicBezTo>
                    <a:pt x="84" y="198"/>
                    <a:pt x="87" y="197"/>
                    <a:pt x="87" y="195"/>
                  </a:cubicBezTo>
                  <a:cubicBezTo>
                    <a:pt x="85" y="194"/>
                    <a:pt x="83" y="195"/>
                    <a:pt x="83" y="197"/>
                  </a:cubicBezTo>
                  <a:close/>
                  <a:moveTo>
                    <a:pt x="412" y="199"/>
                  </a:moveTo>
                  <a:cubicBezTo>
                    <a:pt x="410" y="201"/>
                    <a:pt x="408" y="200"/>
                    <a:pt x="405" y="201"/>
                  </a:cubicBezTo>
                  <a:cubicBezTo>
                    <a:pt x="403" y="203"/>
                    <a:pt x="401" y="206"/>
                    <a:pt x="401" y="210"/>
                  </a:cubicBezTo>
                  <a:cubicBezTo>
                    <a:pt x="403" y="212"/>
                    <a:pt x="404" y="209"/>
                    <a:pt x="406" y="209"/>
                  </a:cubicBezTo>
                  <a:cubicBezTo>
                    <a:pt x="406" y="208"/>
                    <a:pt x="407" y="208"/>
                    <a:pt x="407" y="208"/>
                  </a:cubicBezTo>
                  <a:cubicBezTo>
                    <a:pt x="410" y="207"/>
                    <a:pt x="410" y="205"/>
                    <a:pt x="412" y="203"/>
                  </a:cubicBezTo>
                  <a:cubicBezTo>
                    <a:pt x="413" y="202"/>
                    <a:pt x="414" y="202"/>
                    <a:pt x="415" y="202"/>
                  </a:cubicBezTo>
                  <a:cubicBezTo>
                    <a:pt x="415" y="200"/>
                    <a:pt x="416" y="200"/>
                    <a:pt x="416" y="199"/>
                  </a:cubicBezTo>
                  <a:cubicBezTo>
                    <a:pt x="414" y="198"/>
                    <a:pt x="413" y="200"/>
                    <a:pt x="412" y="199"/>
                  </a:cubicBezTo>
                  <a:close/>
                  <a:moveTo>
                    <a:pt x="79" y="202"/>
                  </a:moveTo>
                  <a:cubicBezTo>
                    <a:pt x="81" y="203"/>
                    <a:pt x="86" y="203"/>
                    <a:pt x="86" y="200"/>
                  </a:cubicBezTo>
                  <a:cubicBezTo>
                    <a:pt x="85" y="199"/>
                    <a:pt x="84" y="199"/>
                    <a:pt x="82" y="199"/>
                  </a:cubicBezTo>
                  <a:cubicBezTo>
                    <a:pt x="82" y="201"/>
                    <a:pt x="79" y="200"/>
                    <a:pt x="79" y="202"/>
                  </a:cubicBezTo>
                  <a:close/>
                  <a:moveTo>
                    <a:pt x="101" y="204"/>
                  </a:moveTo>
                  <a:cubicBezTo>
                    <a:pt x="98" y="203"/>
                    <a:pt x="98" y="206"/>
                    <a:pt x="100" y="207"/>
                  </a:cubicBezTo>
                  <a:cubicBezTo>
                    <a:pt x="99" y="206"/>
                    <a:pt x="101" y="206"/>
                    <a:pt x="101" y="204"/>
                  </a:cubicBezTo>
                  <a:close/>
                  <a:moveTo>
                    <a:pt x="479" y="216"/>
                  </a:moveTo>
                  <a:cubicBezTo>
                    <a:pt x="479" y="215"/>
                    <a:pt x="478" y="214"/>
                    <a:pt x="478" y="214"/>
                  </a:cubicBezTo>
                  <a:cubicBezTo>
                    <a:pt x="477" y="215"/>
                    <a:pt x="476" y="215"/>
                    <a:pt x="477" y="216"/>
                  </a:cubicBezTo>
                  <a:cubicBezTo>
                    <a:pt x="478" y="216"/>
                    <a:pt x="478" y="216"/>
                    <a:pt x="479" y="216"/>
                  </a:cubicBezTo>
                  <a:close/>
                  <a:moveTo>
                    <a:pt x="445" y="229"/>
                  </a:moveTo>
                  <a:cubicBezTo>
                    <a:pt x="445" y="229"/>
                    <a:pt x="445" y="230"/>
                    <a:pt x="446" y="230"/>
                  </a:cubicBezTo>
                  <a:cubicBezTo>
                    <a:pt x="446" y="229"/>
                    <a:pt x="446" y="228"/>
                    <a:pt x="445" y="228"/>
                  </a:cubicBezTo>
                  <a:cubicBezTo>
                    <a:pt x="445" y="228"/>
                    <a:pt x="444" y="229"/>
                    <a:pt x="445" y="229"/>
                  </a:cubicBezTo>
                  <a:close/>
                  <a:moveTo>
                    <a:pt x="463" y="231"/>
                  </a:moveTo>
                  <a:cubicBezTo>
                    <a:pt x="463" y="232"/>
                    <a:pt x="463" y="232"/>
                    <a:pt x="464" y="232"/>
                  </a:cubicBezTo>
                  <a:cubicBezTo>
                    <a:pt x="465" y="232"/>
                    <a:pt x="463" y="230"/>
                    <a:pt x="463" y="231"/>
                  </a:cubicBezTo>
                  <a:close/>
                  <a:moveTo>
                    <a:pt x="20" y="233"/>
                  </a:moveTo>
                  <a:cubicBezTo>
                    <a:pt x="20" y="233"/>
                    <a:pt x="21" y="233"/>
                    <a:pt x="20" y="232"/>
                  </a:cubicBezTo>
                  <a:cubicBezTo>
                    <a:pt x="20" y="232"/>
                    <a:pt x="20" y="232"/>
                    <a:pt x="20" y="233"/>
                  </a:cubicBezTo>
                  <a:close/>
                  <a:moveTo>
                    <a:pt x="155" y="236"/>
                  </a:moveTo>
                  <a:cubicBezTo>
                    <a:pt x="156" y="235"/>
                    <a:pt x="156" y="235"/>
                    <a:pt x="156" y="234"/>
                  </a:cubicBezTo>
                  <a:cubicBezTo>
                    <a:pt x="155" y="234"/>
                    <a:pt x="155" y="235"/>
                    <a:pt x="155" y="236"/>
                  </a:cubicBezTo>
                  <a:close/>
                  <a:moveTo>
                    <a:pt x="37" y="240"/>
                  </a:moveTo>
                  <a:cubicBezTo>
                    <a:pt x="37" y="240"/>
                    <a:pt x="37" y="241"/>
                    <a:pt x="37" y="241"/>
                  </a:cubicBezTo>
                  <a:cubicBezTo>
                    <a:pt x="38" y="242"/>
                    <a:pt x="38" y="240"/>
                    <a:pt x="37" y="240"/>
                  </a:cubicBezTo>
                  <a:close/>
                  <a:moveTo>
                    <a:pt x="18" y="250"/>
                  </a:moveTo>
                  <a:cubicBezTo>
                    <a:pt x="17" y="250"/>
                    <a:pt x="17" y="250"/>
                    <a:pt x="17" y="250"/>
                  </a:cubicBezTo>
                  <a:cubicBezTo>
                    <a:pt x="17" y="250"/>
                    <a:pt x="17" y="251"/>
                    <a:pt x="18" y="251"/>
                  </a:cubicBezTo>
                  <a:cubicBezTo>
                    <a:pt x="19" y="251"/>
                    <a:pt x="18" y="250"/>
                    <a:pt x="18" y="250"/>
                  </a:cubicBezTo>
                  <a:close/>
                  <a:moveTo>
                    <a:pt x="132" y="267"/>
                  </a:moveTo>
                  <a:cubicBezTo>
                    <a:pt x="133" y="266"/>
                    <a:pt x="134" y="264"/>
                    <a:pt x="135" y="261"/>
                  </a:cubicBezTo>
                  <a:cubicBezTo>
                    <a:pt x="134" y="261"/>
                    <a:pt x="134" y="261"/>
                    <a:pt x="134" y="261"/>
                  </a:cubicBezTo>
                  <a:cubicBezTo>
                    <a:pt x="133" y="263"/>
                    <a:pt x="132" y="266"/>
                    <a:pt x="132" y="267"/>
                  </a:cubicBezTo>
                  <a:close/>
                  <a:moveTo>
                    <a:pt x="213" y="264"/>
                  </a:moveTo>
                  <a:cubicBezTo>
                    <a:pt x="214" y="264"/>
                    <a:pt x="214" y="265"/>
                    <a:pt x="215" y="265"/>
                  </a:cubicBezTo>
                  <a:cubicBezTo>
                    <a:pt x="215" y="264"/>
                    <a:pt x="214" y="263"/>
                    <a:pt x="214" y="262"/>
                  </a:cubicBezTo>
                  <a:cubicBezTo>
                    <a:pt x="214" y="263"/>
                    <a:pt x="213" y="263"/>
                    <a:pt x="213" y="264"/>
                  </a:cubicBezTo>
                  <a:close/>
                  <a:moveTo>
                    <a:pt x="199" y="263"/>
                  </a:moveTo>
                  <a:cubicBezTo>
                    <a:pt x="199" y="264"/>
                    <a:pt x="199" y="265"/>
                    <a:pt x="200" y="265"/>
                  </a:cubicBezTo>
                  <a:cubicBezTo>
                    <a:pt x="200" y="264"/>
                    <a:pt x="200" y="263"/>
                    <a:pt x="199" y="263"/>
                  </a:cubicBezTo>
                  <a:close/>
                  <a:moveTo>
                    <a:pt x="101" y="265"/>
                  </a:moveTo>
                  <a:cubicBezTo>
                    <a:pt x="102" y="265"/>
                    <a:pt x="103" y="266"/>
                    <a:pt x="103" y="265"/>
                  </a:cubicBezTo>
                  <a:cubicBezTo>
                    <a:pt x="104" y="264"/>
                    <a:pt x="101" y="264"/>
                    <a:pt x="101" y="265"/>
                  </a:cubicBezTo>
                  <a:close/>
                  <a:moveTo>
                    <a:pt x="123" y="264"/>
                  </a:moveTo>
                  <a:cubicBezTo>
                    <a:pt x="122" y="265"/>
                    <a:pt x="122" y="266"/>
                    <a:pt x="123" y="266"/>
                  </a:cubicBezTo>
                  <a:cubicBezTo>
                    <a:pt x="123" y="266"/>
                    <a:pt x="124" y="264"/>
                    <a:pt x="123" y="264"/>
                  </a:cubicBezTo>
                  <a:close/>
                  <a:moveTo>
                    <a:pt x="94" y="270"/>
                  </a:moveTo>
                  <a:cubicBezTo>
                    <a:pt x="94" y="270"/>
                    <a:pt x="94" y="271"/>
                    <a:pt x="94" y="271"/>
                  </a:cubicBezTo>
                  <a:cubicBezTo>
                    <a:pt x="95" y="271"/>
                    <a:pt x="95" y="271"/>
                    <a:pt x="95" y="271"/>
                  </a:cubicBezTo>
                  <a:cubicBezTo>
                    <a:pt x="95" y="271"/>
                    <a:pt x="95" y="270"/>
                    <a:pt x="94" y="270"/>
                  </a:cubicBezTo>
                  <a:close/>
                  <a:moveTo>
                    <a:pt x="158" y="271"/>
                  </a:moveTo>
                  <a:cubicBezTo>
                    <a:pt x="158" y="272"/>
                    <a:pt x="157" y="272"/>
                    <a:pt x="158" y="273"/>
                  </a:cubicBezTo>
                  <a:cubicBezTo>
                    <a:pt x="158" y="272"/>
                    <a:pt x="159" y="271"/>
                    <a:pt x="158" y="271"/>
                  </a:cubicBezTo>
                  <a:close/>
                  <a:moveTo>
                    <a:pt x="432" y="272"/>
                  </a:moveTo>
                  <a:cubicBezTo>
                    <a:pt x="432" y="272"/>
                    <a:pt x="432" y="273"/>
                    <a:pt x="432" y="274"/>
                  </a:cubicBezTo>
                  <a:cubicBezTo>
                    <a:pt x="433" y="274"/>
                    <a:pt x="433" y="272"/>
                    <a:pt x="432" y="272"/>
                  </a:cubicBezTo>
                  <a:close/>
                  <a:moveTo>
                    <a:pt x="151" y="275"/>
                  </a:moveTo>
                  <a:cubicBezTo>
                    <a:pt x="151" y="275"/>
                    <a:pt x="151" y="276"/>
                    <a:pt x="151" y="276"/>
                  </a:cubicBezTo>
                  <a:cubicBezTo>
                    <a:pt x="153" y="277"/>
                    <a:pt x="152" y="274"/>
                    <a:pt x="151" y="275"/>
                  </a:cubicBezTo>
                  <a:close/>
                  <a:moveTo>
                    <a:pt x="38" y="275"/>
                  </a:moveTo>
                  <a:cubicBezTo>
                    <a:pt x="38" y="276"/>
                    <a:pt x="38" y="277"/>
                    <a:pt x="39" y="278"/>
                  </a:cubicBezTo>
                  <a:cubicBezTo>
                    <a:pt x="40" y="278"/>
                    <a:pt x="40" y="276"/>
                    <a:pt x="41" y="275"/>
                  </a:cubicBezTo>
                  <a:cubicBezTo>
                    <a:pt x="40" y="275"/>
                    <a:pt x="39" y="275"/>
                    <a:pt x="38" y="275"/>
                  </a:cubicBezTo>
                  <a:close/>
                  <a:moveTo>
                    <a:pt x="237" y="275"/>
                  </a:moveTo>
                  <a:cubicBezTo>
                    <a:pt x="237" y="276"/>
                    <a:pt x="237" y="278"/>
                    <a:pt x="238" y="278"/>
                  </a:cubicBezTo>
                  <a:cubicBezTo>
                    <a:pt x="239" y="277"/>
                    <a:pt x="238" y="276"/>
                    <a:pt x="237" y="275"/>
                  </a:cubicBezTo>
                  <a:close/>
                  <a:moveTo>
                    <a:pt x="207" y="276"/>
                  </a:moveTo>
                  <a:cubicBezTo>
                    <a:pt x="206" y="276"/>
                    <a:pt x="206" y="278"/>
                    <a:pt x="206" y="278"/>
                  </a:cubicBezTo>
                  <a:cubicBezTo>
                    <a:pt x="207" y="278"/>
                    <a:pt x="207" y="277"/>
                    <a:pt x="207" y="276"/>
                  </a:cubicBezTo>
                  <a:close/>
                  <a:moveTo>
                    <a:pt x="130" y="280"/>
                  </a:moveTo>
                  <a:cubicBezTo>
                    <a:pt x="131" y="280"/>
                    <a:pt x="132" y="278"/>
                    <a:pt x="132" y="277"/>
                  </a:cubicBezTo>
                  <a:cubicBezTo>
                    <a:pt x="131" y="278"/>
                    <a:pt x="131" y="279"/>
                    <a:pt x="130" y="280"/>
                  </a:cubicBezTo>
                  <a:close/>
                  <a:moveTo>
                    <a:pt x="155" y="280"/>
                  </a:moveTo>
                  <a:cubicBezTo>
                    <a:pt x="156" y="281"/>
                    <a:pt x="155" y="279"/>
                    <a:pt x="156" y="279"/>
                  </a:cubicBezTo>
                  <a:cubicBezTo>
                    <a:pt x="155" y="279"/>
                    <a:pt x="155" y="280"/>
                    <a:pt x="155" y="280"/>
                  </a:cubicBezTo>
                  <a:close/>
                  <a:moveTo>
                    <a:pt x="233" y="281"/>
                  </a:moveTo>
                  <a:cubicBezTo>
                    <a:pt x="232" y="282"/>
                    <a:pt x="232" y="282"/>
                    <a:pt x="232" y="283"/>
                  </a:cubicBezTo>
                  <a:cubicBezTo>
                    <a:pt x="233" y="282"/>
                    <a:pt x="232" y="284"/>
                    <a:pt x="233" y="283"/>
                  </a:cubicBezTo>
                  <a:cubicBezTo>
                    <a:pt x="233" y="283"/>
                    <a:pt x="234" y="283"/>
                    <a:pt x="234" y="282"/>
                  </a:cubicBezTo>
                  <a:cubicBezTo>
                    <a:pt x="233" y="282"/>
                    <a:pt x="233" y="281"/>
                    <a:pt x="233" y="281"/>
                  </a:cubicBezTo>
                  <a:close/>
                  <a:moveTo>
                    <a:pt x="27" y="282"/>
                  </a:moveTo>
                  <a:cubicBezTo>
                    <a:pt x="27" y="283"/>
                    <a:pt x="27" y="283"/>
                    <a:pt x="28" y="283"/>
                  </a:cubicBezTo>
                  <a:cubicBezTo>
                    <a:pt x="28" y="281"/>
                    <a:pt x="28" y="281"/>
                    <a:pt x="28" y="281"/>
                  </a:cubicBezTo>
                  <a:cubicBezTo>
                    <a:pt x="28" y="281"/>
                    <a:pt x="28" y="282"/>
                    <a:pt x="27" y="282"/>
                  </a:cubicBezTo>
                  <a:close/>
                  <a:moveTo>
                    <a:pt x="345" y="284"/>
                  </a:moveTo>
                  <a:cubicBezTo>
                    <a:pt x="345" y="283"/>
                    <a:pt x="345" y="283"/>
                    <a:pt x="345" y="282"/>
                  </a:cubicBezTo>
                  <a:cubicBezTo>
                    <a:pt x="344" y="282"/>
                    <a:pt x="344" y="282"/>
                    <a:pt x="344" y="282"/>
                  </a:cubicBezTo>
                  <a:cubicBezTo>
                    <a:pt x="344" y="282"/>
                    <a:pt x="343" y="284"/>
                    <a:pt x="345" y="284"/>
                  </a:cubicBezTo>
                  <a:close/>
                  <a:moveTo>
                    <a:pt x="191" y="282"/>
                  </a:moveTo>
                  <a:cubicBezTo>
                    <a:pt x="190" y="284"/>
                    <a:pt x="190" y="285"/>
                    <a:pt x="189" y="286"/>
                  </a:cubicBezTo>
                  <a:cubicBezTo>
                    <a:pt x="190" y="286"/>
                    <a:pt x="192" y="283"/>
                    <a:pt x="191" y="282"/>
                  </a:cubicBezTo>
                  <a:close/>
                  <a:moveTo>
                    <a:pt x="207" y="283"/>
                  </a:moveTo>
                  <a:cubicBezTo>
                    <a:pt x="206" y="283"/>
                    <a:pt x="205" y="285"/>
                    <a:pt x="206" y="286"/>
                  </a:cubicBezTo>
                  <a:cubicBezTo>
                    <a:pt x="206" y="285"/>
                    <a:pt x="207" y="285"/>
                    <a:pt x="207" y="283"/>
                  </a:cubicBezTo>
                  <a:close/>
                  <a:moveTo>
                    <a:pt x="333" y="285"/>
                  </a:moveTo>
                  <a:cubicBezTo>
                    <a:pt x="333" y="285"/>
                    <a:pt x="332" y="285"/>
                    <a:pt x="332" y="285"/>
                  </a:cubicBezTo>
                  <a:cubicBezTo>
                    <a:pt x="333" y="286"/>
                    <a:pt x="333" y="286"/>
                    <a:pt x="334" y="286"/>
                  </a:cubicBezTo>
                  <a:cubicBezTo>
                    <a:pt x="334" y="285"/>
                    <a:pt x="334" y="285"/>
                    <a:pt x="334" y="284"/>
                  </a:cubicBezTo>
                  <a:cubicBezTo>
                    <a:pt x="333" y="284"/>
                    <a:pt x="333" y="284"/>
                    <a:pt x="333" y="284"/>
                  </a:cubicBezTo>
                  <a:cubicBezTo>
                    <a:pt x="333" y="285"/>
                    <a:pt x="333" y="285"/>
                    <a:pt x="333" y="285"/>
                  </a:cubicBezTo>
                  <a:close/>
                  <a:moveTo>
                    <a:pt x="267" y="285"/>
                  </a:moveTo>
                  <a:cubicBezTo>
                    <a:pt x="267" y="285"/>
                    <a:pt x="267" y="285"/>
                    <a:pt x="266" y="285"/>
                  </a:cubicBezTo>
                  <a:cubicBezTo>
                    <a:pt x="266" y="285"/>
                    <a:pt x="266" y="286"/>
                    <a:pt x="267" y="286"/>
                  </a:cubicBezTo>
                  <a:cubicBezTo>
                    <a:pt x="267" y="285"/>
                    <a:pt x="267" y="285"/>
                    <a:pt x="267" y="285"/>
                  </a:cubicBezTo>
                  <a:close/>
                  <a:moveTo>
                    <a:pt x="522" y="287"/>
                  </a:moveTo>
                  <a:cubicBezTo>
                    <a:pt x="524" y="287"/>
                    <a:pt x="524" y="286"/>
                    <a:pt x="524" y="285"/>
                  </a:cubicBezTo>
                  <a:cubicBezTo>
                    <a:pt x="522" y="285"/>
                    <a:pt x="522" y="286"/>
                    <a:pt x="522" y="287"/>
                  </a:cubicBezTo>
                  <a:close/>
                  <a:moveTo>
                    <a:pt x="206" y="286"/>
                  </a:moveTo>
                  <a:cubicBezTo>
                    <a:pt x="207" y="288"/>
                    <a:pt x="207" y="290"/>
                    <a:pt x="207" y="292"/>
                  </a:cubicBezTo>
                  <a:cubicBezTo>
                    <a:pt x="207" y="290"/>
                    <a:pt x="208" y="288"/>
                    <a:pt x="207" y="286"/>
                  </a:cubicBezTo>
                  <a:cubicBezTo>
                    <a:pt x="207" y="286"/>
                    <a:pt x="207" y="286"/>
                    <a:pt x="206" y="286"/>
                  </a:cubicBezTo>
                  <a:close/>
                  <a:moveTo>
                    <a:pt x="350" y="287"/>
                  </a:moveTo>
                  <a:cubicBezTo>
                    <a:pt x="349" y="286"/>
                    <a:pt x="347" y="286"/>
                    <a:pt x="347" y="287"/>
                  </a:cubicBezTo>
                  <a:cubicBezTo>
                    <a:pt x="348" y="287"/>
                    <a:pt x="349" y="287"/>
                    <a:pt x="350" y="287"/>
                  </a:cubicBezTo>
                  <a:close/>
                  <a:moveTo>
                    <a:pt x="112" y="286"/>
                  </a:moveTo>
                  <a:cubicBezTo>
                    <a:pt x="111" y="287"/>
                    <a:pt x="111" y="288"/>
                    <a:pt x="112" y="289"/>
                  </a:cubicBezTo>
                  <a:cubicBezTo>
                    <a:pt x="113" y="289"/>
                    <a:pt x="113" y="287"/>
                    <a:pt x="112" y="286"/>
                  </a:cubicBezTo>
                  <a:close/>
                  <a:moveTo>
                    <a:pt x="187" y="288"/>
                  </a:moveTo>
                  <a:cubicBezTo>
                    <a:pt x="187" y="289"/>
                    <a:pt x="186" y="290"/>
                    <a:pt x="187" y="291"/>
                  </a:cubicBezTo>
                  <a:cubicBezTo>
                    <a:pt x="187" y="290"/>
                    <a:pt x="188" y="289"/>
                    <a:pt x="187" y="288"/>
                  </a:cubicBezTo>
                  <a:close/>
                  <a:moveTo>
                    <a:pt x="132" y="299"/>
                  </a:moveTo>
                  <a:cubicBezTo>
                    <a:pt x="132" y="295"/>
                    <a:pt x="134" y="294"/>
                    <a:pt x="134" y="289"/>
                  </a:cubicBezTo>
                  <a:cubicBezTo>
                    <a:pt x="134" y="289"/>
                    <a:pt x="133" y="291"/>
                    <a:pt x="133" y="289"/>
                  </a:cubicBezTo>
                  <a:cubicBezTo>
                    <a:pt x="132" y="291"/>
                    <a:pt x="130" y="295"/>
                    <a:pt x="131" y="297"/>
                  </a:cubicBezTo>
                  <a:cubicBezTo>
                    <a:pt x="129" y="300"/>
                    <a:pt x="129" y="303"/>
                    <a:pt x="128" y="305"/>
                  </a:cubicBezTo>
                  <a:cubicBezTo>
                    <a:pt x="130" y="304"/>
                    <a:pt x="129" y="300"/>
                    <a:pt x="132" y="299"/>
                  </a:cubicBezTo>
                  <a:close/>
                  <a:moveTo>
                    <a:pt x="228" y="292"/>
                  </a:moveTo>
                  <a:cubicBezTo>
                    <a:pt x="228" y="292"/>
                    <a:pt x="228" y="293"/>
                    <a:pt x="229" y="293"/>
                  </a:cubicBezTo>
                  <a:cubicBezTo>
                    <a:pt x="229" y="292"/>
                    <a:pt x="230" y="291"/>
                    <a:pt x="230" y="290"/>
                  </a:cubicBezTo>
                  <a:cubicBezTo>
                    <a:pt x="229" y="290"/>
                    <a:pt x="228" y="289"/>
                    <a:pt x="227" y="289"/>
                  </a:cubicBezTo>
                  <a:cubicBezTo>
                    <a:pt x="227" y="290"/>
                    <a:pt x="227" y="292"/>
                    <a:pt x="228" y="292"/>
                  </a:cubicBezTo>
                  <a:close/>
                  <a:moveTo>
                    <a:pt x="289" y="291"/>
                  </a:moveTo>
                  <a:cubicBezTo>
                    <a:pt x="290" y="291"/>
                    <a:pt x="292" y="291"/>
                    <a:pt x="291" y="290"/>
                  </a:cubicBezTo>
                  <a:cubicBezTo>
                    <a:pt x="291" y="291"/>
                    <a:pt x="289" y="290"/>
                    <a:pt x="289" y="291"/>
                  </a:cubicBezTo>
                  <a:close/>
                  <a:moveTo>
                    <a:pt x="353" y="291"/>
                  </a:moveTo>
                  <a:cubicBezTo>
                    <a:pt x="352" y="292"/>
                    <a:pt x="352" y="293"/>
                    <a:pt x="353" y="293"/>
                  </a:cubicBezTo>
                  <a:cubicBezTo>
                    <a:pt x="353" y="292"/>
                    <a:pt x="354" y="291"/>
                    <a:pt x="353" y="291"/>
                  </a:cubicBezTo>
                  <a:close/>
                  <a:moveTo>
                    <a:pt x="244" y="292"/>
                  </a:moveTo>
                  <a:cubicBezTo>
                    <a:pt x="244" y="293"/>
                    <a:pt x="243" y="292"/>
                    <a:pt x="243" y="293"/>
                  </a:cubicBezTo>
                  <a:cubicBezTo>
                    <a:pt x="243" y="294"/>
                    <a:pt x="243" y="294"/>
                    <a:pt x="243" y="295"/>
                  </a:cubicBezTo>
                  <a:cubicBezTo>
                    <a:pt x="243" y="297"/>
                    <a:pt x="240" y="295"/>
                    <a:pt x="240" y="298"/>
                  </a:cubicBezTo>
                  <a:cubicBezTo>
                    <a:pt x="242" y="299"/>
                    <a:pt x="244" y="297"/>
                    <a:pt x="243" y="295"/>
                  </a:cubicBezTo>
                  <a:cubicBezTo>
                    <a:pt x="244" y="295"/>
                    <a:pt x="244" y="295"/>
                    <a:pt x="245" y="294"/>
                  </a:cubicBezTo>
                  <a:cubicBezTo>
                    <a:pt x="245" y="292"/>
                    <a:pt x="245" y="292"/>
                    <a:pt x="245" y="292"/>
                  </a:cubicBezTo>
                  <a:cubicBezTo>
                    <a:pt x="244" y="292"/>
                    <a:pt x="245" y="291"/>
                    <a:pt x="244" y="292"/>
                  </a:cubicBezTo>
                  <a:close/>
                  <a:moveTo>
                    <a:pt x="220" y="293"/>
                  </a:moveTo>
                  <a:cubicBezTo>
                    <a:pt x="219" y="295"/>
                    <a:pt x="220" y="295"/>
                    <a:pt x="221" y="297"/>
                  </a:cubicBezTo>
                  <a:cubicBezTo>
                    <a:pt x="220" y="296"/>
                    <a:pt x="221" y="296"/>
                    <a:pt x="221" y="295"/>
                  </a:cubicBezTo>
                  <a:cubicBezTo>
                    <a:pt x="220" y="295"/>
                    <a:pt x="221" y="293"/>
                    <a:pt x="220" y="293"/>
                  </a:cubicBezTo>
                  <a:close/>
                  <a:moveTo>
                    <a:pt x="266" y="294"/>
                  </a:moveTo>
                  <a:cubicBezTo>
                    <a:pt x="267" y="294"/>
                    <a:pt x="267" y="294"/>
                    <a:pt x="267" y="293"/>
                  </a:cubicBezTo>
                  <a:cubicBezTo>
                    <a:pt x="266" y="293"/>
                    <a:pt x="266" y="293"/>
                    <a:pt x="266" y="293"/>
                  </a:cubicBezTo>
                  <a:cubicBezTo>
                    <a:pt x="266" y="294"/>
                    <a:pt x="266" y="294"/>
                    <a:pt x="266" y="294"/>
                  </a:cubicBezTo>
                  <a:close/>
                  <a:moveTo>
                    <a:pt x="207" y="296"/>
                  </a:moveTo>
                  <a:cubicBezTo>
                    <a:pt x="207" y="297"/>
                    <a:pt x="207" y="299"/>
                    <a:pt x="208" y="299"/>
                  </a:cubicBezTo>
                  <a:cubicBezTo>
                    <a:pt x="207" y="298"/>
                    <a:pt x="209" y="297"/>
                    <a:pt x="207" y="296"/>
                  </a:cubicBezTo>
                  <a:close/>
                  <a:moveTo>
                    <a:pt x="340" y="297"/>
                  </a:moveTo>
                  <a:cubicBezTo>
                    <a:pt x="339" y="297"/>
                    <a:pt x="338" y="297"/>
                    <a:pt x="338" y="298"/>
                  </a:cubicBezTo>
                  <a:cubicBezTo>
                    <a:pt x="338" y="298"/>
                    <a:pt x="340" y="298"/>
                    <a:pt x="340" y="297"/>
                  </a:cubicBezTo>
                  <a:close/>
                  <a:moveTo>
                    <a:pt x="236" y="297"/>
                  </a:moveTo>
                  <a:cubicBezTo>
                    <a:pt x="236" y="297"/>
                    <a:pt x="236" y="299"/>
                    <a:pt x="236" y="299"/>
                  </a:cubicBezTo>
                  <a:cubicBezTo>
                    <a:pt x="236" y="299"/>
                    <a:pt x="236" y="300"/>
                    <a:pt x="237" y="300"/>
                  </a:cubicBezTo>
                  <a:cubicBezTo>
                    <a:pt x="237" y="300"/>
                    <a:pt x="237" y="300"/>
                    <a:pt x="237" y="299"/>
                  </a:cubicBezTo>
                  <a:cubicBezTo>
                    <a:pt x="237" y="299"/>
                    <a:pt x="238" y="298"/>
                    <a:pt x="236" y="297"/>
                  </a:cubicBezTo>
                  <a:close/>
                  <a:moveTo>
                    <a:pt x="194" y="298"/>
                  </a:moveTo>
                  <a:cubicBezTo>
                    <a:pt x="194" y="298"/>
                    <a:pt x="194" y="301"/>
                    <a:pt x="194" y="300"/>
                  </a:cubicBezTo>
                  <a:cubicBezTo>
                    <a:pt x="194" y="300"/>
                    <a:pt x="195" y="298"/>
                    <a:pt x="194" y="298"/>
                  </a:cubicBezTo>
                  <a:close/>
                  <a:moveTo>
                    <a:pt x="202" y="302"/>
                  </a:moveTo>
                  <a:cubicBezTo>
                    <a:pt x="204" y="302"/>
                    <a:pt x="204" y="299"/>
                    <a:pt x="203" y="298"/>
                  </a:cubicBezTo>
                  <a:cubicBezTo>
                    <a:pt x="201" y="298"/>
                    <a:pt x="201" y="301"/>
                    <a:pt x="202" y="302"/>
                  </a:cubicBezTo>
                  <a:close/>
                  <a:moveTo>
                    <a:pt x="138" y="299"/>
                  </a:moveTo>
                  <a:cubicBezTo>
                    <a:pt x="138" y="298"/>
                    <a:pt x="138" y="298"/>
                    <a:pt x="137" y="298"/>
                  </a:cubicBezTo>
                  <a:cubicBezTo>
                    <a:pt x="137" y="299"/>
                    <a:pt x="138" y="300"/>
                    <a:pt x="138" y="299"/>
                  </a:cubicBezTo>
                  <a:close/>
                  <a:moveTo>
                    <a:pt x="206" y="300"/>
                  </a:moveTo>
                  <a:cubicBezTo>
                    <a:pt x="206" y="300"/>
                    <a:pt x="206" y="302"/>
                    <a:pt x="207" y="302"/>
                  </a:cubicBezTo>
                  <a:cubicBezTo>
                    <a:pt x="207" y="301"/>
                    <a:pt x="208" y="300"/>
                    <a:pt x="206" y="300"/>
                  </a:cubicBezTo>
                  <a:close/>
                  <a:moveTo>
                    <a:pt x="16" y="301"/>
                  </a:moveTo>
                  <a:cubicBezTo>
                    <a:pt x="17" y="302"/>
                    <a:pt x="17" y="301"/>
                    <a:pt x="16" y="302"/>
                  </a:cubicBezTo>
                  <a:cubicBezTo>
                    <a:pt x="17" y="302"/>
                    <a:pt x="18" y="302"/>
                    <a:pt x="18" y="301"/>
                  </a:cubicBezTo>
                  <a:cubicBezTo>
                    <a:pt x="18" y="301"/>
                    <a:pt x="18" y="300"/>
                    <a:pt x="17" y="300"/>
                  </a:cubicBezTo>
                  <a:cubicBezTo>
                    <a:pt x="17" y="301"/>
                    <a:pt x="17" y="301"/>
                    <a:pt x="16" y="301"/>
                  </a:cubicBezTo>
                  <a:close/>
                  <a:moveTo>
                    <a:pt x="38" y="301"/>
                  </a:moveTo>
                  <a:cubicBezTo>
                    <a:pt x="38" y="302"/>
                    <a:pt x="38" y="302"/>
                    <a:pt x="38" y="302"/>
                  </a:cubicBezTo>
                  <a:cubicBezTo>
                    <a:pt x="39" y="302"/>
                    <a:pt x="40" y="302"/>
                    <a:pt x="39" y="301"/>
                  </a:cubicBezTo>
                  <a:lnTo>
                    <a:pt x="38" y="301"/>
                  </a:lnTo>
                  <a:close/>
                  <a:moveTo>
                    <a:pt x="191" y="302"/>
                  </a:moveTo>
                  <a:cubicBezTo>
                    <a:pt x="192" y="303"/>
                    <a:pt x="192" y="304"/>
                    <a:pt x="192" y="304"/>
                  </a:cubicBezTo>
                  <a:cubicBezTo>
                    <a:pt x="192" y="303"/>
                    <a:pt x="192" y="302"/>
                    <a:pt x="191" y="302"/>
                  </a:cubicBezTo>
                  <a:close/>
                  <a:moveTo>
                    <a:pt x="76" y="306"/>
                  </a:moveTo>
                  <a:cubicBezTo>
                    <a:pt x="76" y="307"/>
                    <a:pt x="75" y="307"/>
                    <a:pt x="75" y="307"/>
                  </a:cubicBezTo>
                  <a:cubicBezTo>
                    <a:pt x="75" y="308"/>
                    <a:pt x="77" y="309"/>
                    <a:pt x="77" y="308"/>
                  </a:cubicBezTo>
                  <a:cubicBezTo>
                    <a:pt x="77" y="307"/>
                    <a:pt x="77" y="306"/>
                    <a:pt x="76" y="306"/>
                  </a:cubicBezTo>
                  <a:close/>
                  <a:moveTo>
                    <a:pt x="362" y="307"/>
                  </a:moveTo>
                  <a:cubicBezTo>
                    <a:pt x="362" y="307"/>
                    <a:pt x="363" y="308"/>
                    <a:pt x="363" y="307"/>
                  </a:cubicBezTo>
                  <a:cubicBezTo>
                    <a:pt x="363" y="306"/>
                    <a:pt x="362" y="306"/>
                    <a:pt x="362" y="307"/>
                  </a:cubicBezTo>
                  <a:close/>
                  <a:moveTo>
                    <a:pt x="364" y="309"/>
                  </a:moveTo>
                  <a:cubicBezTo>
                    <a:pt x="364" y="309"/>
                    <a:pt x="364" y="308"/>
                    <a:pt x="365" y="308"/>
                  </a:cubicBezTo>
                  <a:cubicBezTo>
                    <a:pt x="365" y="308"/>
                    <a:pt x="364" y="308"/>
                    <a:pt x="364" y="307"/>
                  </a:cubicBezTo>
                  <a:cubicBezTo>
                    <a:pt x="364" y="308"/>
                    <a:pt x="363" y="308"/>
                    <a:pt x="363" y="308"/>
                  </a:cubicBezTo>
                  <a:cubicBezTo>
                    <a:pt x="363" y="309"/>
                    <a:pt x="363" y="309"/>
                    <a:pt x="364" y="309"/>
                  </a:cubicBezTo>
                  <a:close/>
                  <a:moveTo>
                    <a:pt x="390" y="308"/>
                  </a:moveTo>
                  <a:cubicBezTo>
                    <a:pt x="389" y="309"/>
                    <a:pt x="388" y="309"/>
                    <a:pt x="389" y="310"/>
                  </a:cubicBezTo>
                  <a:cubicBezTo>
                    <a:pt x="390" y="310"/>
                    <a:pt x="390" y="308"/>
                    <a:pt x="390" y="308"/>
                  </a:cubicBezTo>
                  <a:close/>
                  <a:moveTo>
                    <a:pt x="240" y="308"/>
                  </a:moveTo>
                  <a:cubicBezTo>
                    <a:pt x="240" y="309"/>
                    <a:pt x="239" y="309"/>
                    <a:pt x="239" y="309"/>
                  </a:cubicBezTo>
                  <a:cubicBezTo>
                    <a:pt x="239" y="310"/>
                    <a:pt x="238" y="310"/>
                    <a:pt x="238" y="311"/>
                  </a:cubicBezTo>
                  <a:cubicBezTo>
                    <a:pt x="239" y="312"/>
                    <a:pt x="241" y="311"/>
                    <a:pt x="241" y="310"/>
                  </a:cubicBezTo>
                  <a:cubicBezTo>
                    <a:pt x="240" y="310"/>
                    <a:pt x="241" y="308"/>
                    <a:pt x="240" y="308"/>
                  </a:cubicBezTo>
                  <a:close/>
                  <a:moveTo>
                    <a:pt x="14" y="310"/>
                  </a:moveTo>
                  <a:cubicBezTo>
                    <a:pt x="15" y="310"/>
                    <a:pt x="15" y="310"/>
                    <a:pt x="15" y="309"/>
                  </a:cubicBezTo>
                  <a:cubicBezTo>
                    <a:pt x="14" y="309"/>
                    <a:pt x="14" y="309"/>
                    <a:pt x="14" y="310"/>
                  </a:cubicBezTo>
                  <a:close/>
                  <a:moveTo>
                    <a:pt x="51" y="312"/>
                  </a:moveTo>
                  <a:cubicBezTo>
                    <a:pt x="51" y="313"/>
                    <a:pt x="51" y="313"/>
                    <a:pt x="51" y="313"/>
                  </a:cubicBezTo>
                  <a:cubicBezTo>
                    <a:pt x="52" y="313"/>
                    <a:pt x="52" y="311"/>
                    <a:pt x="51" y="312"/>
                  </a:cubicBezTo>
                  <a:close/>
                  <a:moveTo>
                    <a:pt x="512" y="313"/>
                  </a:moveTo>
                  <a:cubicBezTo>
                    <a:pt x="511" y="313"/>
                    <a:pt x="512" y="312"/>
                    <a:pt x="512" y="312"/>
                  </a:cubicBezTo>
                  <a:cubicBezTo>
                    <a:pt x="510" y="311"/>
                    <a:pt x="511" y="314"/>
                    <a:pt x="512" y="313"/>
                  </a:cubicBezTo>
                  <a:close/>
                  <a:moveTo>
                    <a:pt x="42" y="313"/>
                  </a:moveTo>
                  <a:cubicBezTo>
                    <a:pt x="42" y="313"/>
                    <a:pt x="43" y="313"/>
                    <a:pt x="42" y="312"/>
                  </a:cubicBezTo>
                  <a:cubicBezTo>
                    <a:pt x="42" y="312"/>
                    <a:pt x="42" y="312"/>
                    <a:pt x="42" y="313"/>
                  </a:cubicBezTo>
                  <a:close/>
                  <a:moveTo>
                    <a:pt x="326" y="328"/>
                  </a:moveTo>
                  <a:cubicBezTo>
                    <a:pt x="327" y="328"/>
                    <a:pt x="328" y="328"/>
                    <a:pt x="329" y="329"/>
                  </a:cubicBezTo>
                  <a:cubicBezTo>
                    <a:pt x="329" y="328"/>
                    <a:pt x="330" y="327"/>
                    <a:pt x="331" y="327"/>
                  </a:cubicBezTo>
                  <a:cubicBezTo>
                    <a:pt x="333" y="323"/>
                    <a:pt x="336" y="316"/>
                    <a:pt x="333" y="312"/>
                  </a:cubicBezTo>
                  <a:cubicBezTo>
                    <a:pt x="332" y="312"/>
                    <a:pt x="332" y="313"/>
                    <a:pt x="331" y="312"/>
                  </a:cubicBezTo>
                  <a:cubicBezTo>
                    <a:pt x="330" y="314"/>
                    <a:pt x="331" y="314"/>
                    <a:pt x="331" y="316"/>
                  </a:cubicBezTo>
                  <a:cubicBezTo>
                    <a:pt x="329" y="320"/>
                    <a:pt x="322" y="323"/>
                    <a:pt x="326" y="328"/>
                  </a:cubicBezTo>
                  <a:close/>
                  <a:moveTo>
                    <a:pt x="404" y="313"/>
                  </a:moveTo>
                  <a:cubicBezTo>
                    <a:pt x="404" y="314"/>
                    <a:pt x="403" y="314"/>
                    <a:pt x="404" y="315"/>
                  </a:cubicBezTo>
                  <a:cubicBezTo>
                    <a:pt x="404" y="314"/>
                    <a:pt x="405" y="313"/>
                    <a:pt x="404" y="313"/>
                  </a:cubicBezTo>
                  <a:close/>
                  <a:moveTo>
                    <a:pt x="145" y="314"/>
                  </a:moveTo>
                  <a:cubicBezTo>
                    <a:pt x="145" y="315"/>
                    <a:pt x="144" y="315"/>
                    <a:pt x="144" y="317"/>
                  </a:cubicBezTo>
                  <a:cubicBezTo>
                    <a:pt x="145" y="317"/>
                    <a:pt x="146" y="314"/>
                    <a:pt x="145" y="314"/>
                  </a:cubicBezTo>
                  <a:close/>
                  <a:moveTo>
                    <a:pt x="163" y="314"/>
                  </a:moveTo>
                  <a:cubicBezTo>
                    <a:pt x="163" y="314"/>
                    <a:pt x="162" y="316"/>
                    <a:pt x="164" y="316"/>
                  </a:cubicBezTo>
                  <a:cubicBezTo>
                    <a:pt x="164" y="315"/>
                    <a:pt x="164" y="314"/>
                    <a:pt x="163" y="314"/>
                  </a:cubicBezTo>
                  <a:close/>
                  <a:moveTo>
                    <a:pt x="395" y="317"/>
                  </a:moveTo>
                  <a:cubicBezTo>
                    <a:pt x="396" y="317"/>
                    <a:pt x="396" y="317"/>
                    <a:pt x="397" y="317"/>
                  </a:cubicBezTo>
                  <a:cubicBezTo>
                    <a:pt x="397" y="316"/>
                    <a:pt x="395" y="316"/>
                    <a:pt x="395" y="317"/>
                  </a:cubicBezTo>
                  <a:close/>
                  <a:moveTo>
                    <a:pt x="316" y="321"/>
                  </a:moveTo>
                  <a:cubicBezTo>
                    <a:pt x="315" y="322"/>
                    <a:pt x="316" y="324"/>
                    <a:pt x="316" y="323"/>
                  </a:cubicBezTo>
                  <a:cubicBezTo>
                    <a:pt x="315" y="322"/>
                    <a:pt x="317" y="321"/>
                    <a:pt x="317" y="321"/>
                  </a:cubicBezTo>
                  <a:cubicBezTo>
                    <a:pt x="316" y="321"/>
                    <a:pt x="316" y="322"/>
                    <a:pt x="316" y="321"/>
                  </a:cubicBezTo>
                  <a:close/>
                  <a:moveTo>
                    <a:pt x="382" y="325"/>
                  </a:moveTo>
                  <a:cubicBezTo>
                    <a:pt x="382" y="325"/>
                    <a:pt x="383" y="326"/>
                    <a:pt x="384" y="326"/>
                  </a:cubicBezTo>
                  <a:cubicBezTo>
                    <a:pt x="386" y="322"/>
                    <a:pt x="382" y="321"/>
                    <a:pt x="382" y="325"/>
                  </a:cubicBezTo>
                  <a:close/>
                  <a:moveTo>
                    <a:pt x="306" y="324"/>
                  </a:moveTo>
                  <a:cubicBezTo>
                    <a:pt x="305" y="323"/>
                    <a:pt x="304" y="324"/>
                    <a:pt x="302" y="325"/>
                  </a:cubicBezTo>
                  <a:cubicBezTo>
                    <a:pt x="303" y="325"/>
                    <a:pt x="303" y="327"/>
                    <a:pt x="304" y="327"/>
                  </a:cubicBezTo>
                  <a:cubicBezTo>
                    <a:pt x="304" y="325"/>
                    <a:pt x="305" y="326"/>
                    <a:pt x="306" y="324"/>
                  </a:cubicBezTo>
                  <a:close/>
                  <a:moveTo>
                    <a:pt x="509" y="326"/>
                  </a:moveTo>
                  <a:cubicBezTo>
                    <a:pt x="510" y="326"/>
                    <a:pt x="510" y="325"/>
                    <a:pt x="510" y="324"/>
                  </a:cubicBezTo>
                  <a:cubicBezTo>
                    <a:pt x="509" y="324"/>
                    <a:pt x="509" y="325"/>
                    <a:pt x="509" y="326"/>
                  </a:cubicBezTo>
                  <a:close/>
                  <a:moveTo>
                    <a:pt x="380" y="327"/>
                  </a:moveTo>
                  <a:cubicBezTo>
                    <a:pt x="380" y="326"/>
                    <a:pt x="379" y="326"/>
                    <a:pt x="378" y="326"/>
                  </a:cubicBezTo>
                  <a:cubicBezTo>
                    <a:pt x="379" y="327"/>
                    <a:pt x="378" y="327"/>
                    <a:pt x="378" y="328"/>
                  </a:cubicBezTo>
                  <a:cubicBezTo>
                    <a:pt x="379" y="328"/>
                    <a:pt x="380" y="328"/>
                    <a:pt x="380" y="327"/>
                  </a:cubicBezTo>
                  <a:close/>
                  <a:moveTo>
                    <a:pt x="182" y="330"/>
                  </a:moveTo>
                  <a:cubicBezTo>
                    <a:pt x="182" y="330"/>
                    <a:pt x="182" y="331"/>
                    <a:pt x="183" y="330"/>
                  </a:cubicBezTo>
                  <a:cubicBezTo>
                    <a:pt x="183" y="330"/>
                    <a:pt x="182" y="329"/>
                    <a:pt x="182" y="330"/>
                  </a:cubicBezTo>
                  <a:close/>
                  <a:moveTo>
                    <a:pt x="147" y="330"/>
                  </a:moveTo>
                  <a:cubicBezTo>
                    <a:pt x="147" y="331"/>
                    <a:pt x="147" y="331"/>
                    <a:pt x="147" y="331"/>
                  </a:cubicBezTo>
                  <a:cubicBezTo>
                    <a:pt x="148" y="332"/>
                    <a:pt x="148" y="330"/>
                    <a:pt x="147" y="330"/>
                  </a:cubicBezTo>
                  <a:close/>
                  <a:moveTo>
                    <a:pt x="122" y="330"/>
                  </a:moveTo>
                  <a:cubicBezTo>
                    <a:pt x="122" y="331"/>
                    <a:pt x="122" y="332"/>
                    <a:pt x="122" y="332"/>
                  </a:cubicBezTo>
                  <a:cubicBezTo>
                    <a:pt x="123" y="333"/>
                    <a:pt x="123" y="331"/>
                    <a:pt x="124" y="332"/>
                  </a:cubicBezTo>
                  <a:cubicBezTo>
                    <a:pt x="124" y="331"/>
                    <a:pt x="123" y="330"/>
                    <a:pt x="122" y="330"/>
                  </a:cubicBezTo>
                  <a:close/>
                  <a:moveTo>
                    <a:pt x="388" y="331"/>
                  </a:moveTo>
                  <a:cubicBezTo>
                    <a:pt x="388" y="332"/>
                    <a:pt x="386" y="332"/>
                    <a:pt x="387" y="334"/>
                  </a:cubicBezTo>
                  <a:cubicBezTo>
                    <a:pt x="388" y="333"/>
                    <a:pt x="389" y="332"/>
                    <a:pt x="388" y="331"/>
                  </a:cubicBezTo>
                  <a:close/>
                  <a:moveTo>
                    <a:pt x="19" y="333"/>
                  </a:moveTo>
                  <a:cubicBezTo>
                    <a:pt x="19" y="333"/>
                    <a:pt x="19" y="334"/>
                    <a:pt x="20" y="334"/>
                  </a:cubicBezTo>
                  <a:cubicBezTo>
                    <a:pt x="20" y="333"/>
                    <a:pt x="20" y="333"/>
                    <a:pt x="19" y="333"/>
                  </a:cubicBezTo>
                  <a:close/>
                  <a:moveTo>
                    <a:pt x="273" y="333"/>
                  </a:moveTo>
                  <a:cubicBezTo>
                    <a:pt x="272" y="333"/>
                    <a:pt x="272" y="333"/>
                    <a:pt x="272" y="333"/>
                  </a:cubicBezTo>
                  <a:cubicBezTo>
                    <a:pt x="272" y="334"/>
                    <a:pt x="272" y="335"/>
                    <a:pt x="272" y="335"/>
                  </a:cubicBezTo>
                  <a:cubicBezTo>
                    <a:pt x="272" y="334"/>
                    <a:pt x="273" y="334"/>
                    <a:pt x="273" y="333"/>
                  </a:cubicBezTo>
                  <a:close/>
                  <a:moveTo>
                    <a:pt x="271" y="335"/>
                  </a:moveTo>
                  <a:cubicBezTo>
                    <a:pt x="270" y="334"/>
                    <a:pt x="269" y="335"/>
                    <a:pt x="268" y="336"/>
                  </a:cubicBezTo>
                  <a:cubicBezTo>
                    <a:pt x="269" y="336"/>
                    <a:pt x="270" y="336"/>
                    <a:pt x="270" y="335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70" y="335"/>
                    <a:pt x="271" y="335"/>
                    <a:pt x="271" y="335"/>
                  </a:cubicBezTo>
                  <a:close/>
                  <a:moveTo>
                    <a:pt x="147" y="338"/>
                  </a:moveTo>
                  <a:cubicBezTo>
                    <a:pt x="147" y="337"/>
                    <a:pt x="148" y="336"/>
                    <a:pt x="147" y="335"/>
                  </a:cubicBezTo>
                  <a:cubicBezTo>
                    <a:pt x="147" y="337"/>
                    <a:pt x="146" y="337"/>
                    <a:pt x="147" y="338"/>
                  </a:cubicBezTo>
                  <a:close/>
                  <a:moveTo>
                    <a:pt x="384" y="337"/>
                  </a:moveTo>
                  <a:cubicBezTo>
                    <a:pt x="384" y="338"/>
                    <a:pt x="383" y="338"/>
                    <a:pt x="382" y="338"/>
                  </a:cubicBezTo>
                  <a:cubicBezTo>
                    <a:pt x="382" y="339"/>
                    <a:pt x="381" y="340"/>
                    <a:pt x="381" y="341"/>
                  </a:cubicBezTo>
                  <a:cubicBezTo>
                    <a:pt x="382" y="339"/>
                    <a:pt x="384" y="339"/>
                    <a:pt x="384" y="337"/>
                  </a:cubicBezTo>
                  <a:close/>
                  <a:moveTo>
                    <a:pt x="391" y="337"/>
                  </a:moveTo>
                  <a:cubicBezTo>
                    <a:pt x="390" y="338"/>
                    <a:pt x="389" y="338"/>
                    <a:pt x="389" y="339"/>
                  </a:cubicBezTo>
                  <a:cubicBezTo>
                    <a:pt x="390" y="339"/>
                    <a:pt x="391" y="338"/>
                    <a:pt x="391" y="337"/>
                  </a:cubicBezTo>
                  <a:close/>
                  <a:moveTo>
                    <a:pt x="227" y="339"/>
                  </a:moveTo>
                  <a:cubicBezTo>
                    <a:pt x="227" y="340"/>
                    <a:pt x="227" y="341"/>
                    <a:pt x="227" y="342"/>
                  </a:cubicBezTo>
                  <a:cubicBezTo>
                    <a:pt x="228" y="342"/>
                    <a:pt x="228" y="342"/>
                    <a:pt x="228" y="342"/>
                  </a:cubicBezTo>
                  <a:cubicBezTo>
                    <a:pt x="228" y="341"/>
                    <a:pt x="229" y="340"/>
                    <a:pt x="227" y="339"/>
                  </a:cubicBezTo>
                  <a:close/>
                  <a:moveTo>
                    <a:pt x="150" y="340"/>
                  </a:moveTo>
                  <a:cubicBezTo>
                    <a:pt x="150" y="340"/>
                    <a:pt x="150" y="341"/>
                    <a:pt x="150" y="341"/>
                  </a:cubicBezTo>
                  <a:cubicBezTo>
                    <a:pt x="151" y="341"/>
                    <a:pt x="151" y="340"/>
                    <a:pt x="151" y="340"/>
                  </a:cubicBezTo>
                  <a:cubicBezTo>
                    <a:pt x="151" y="340"/>
                    <a:pt x="150" y="340"/>
                    <a:pt x="150" y="340"/>
                  </a:cubicBezTo>
                  <a:close/>
                  <a:moveTo>
                    <a:pt x="139" y="346"/>
                  </a:moveTo>
                  <a:cubicBezTo>
                    <a:pt x="139" y="345"/>
                    <a:pt x="139" y="344"/>
                    <a:pt x="138" y="344"/>
                  </a:cubicBezTo>
                  <a:cubicBezTo>
                    <a:pt x="138" y="344"/>
                    <a:pt x="137" y="344"/>
                    <a:pt x="137" y="345"/>
                  </a:cubicBezTo>
                  <a:cubicBezTo>
                    <a:pt x="138" y="345"/>
                    <a:pt x="138" y="347"/>
                    <a:pt x="139" y="346"/>
                  </a:cubicBezTo>
                  <a:close/>
                  <a:moveTo>
                    <a:pt x="23" y="347"/>
                  </a:moveTo>
                  <a:cubicBezTo>
                    <a:pt x="23" y="348"/>
                    <a:pt x="23" y="348"/>
                    <a:pt x="24" y="348"/>
                  </a:cubicBezTo>
                  <a:cubicBezTo>
                    <a:pt x="24" y="348"/>
                    <a:pt x="24" y="348"/>
                    <a:pt x="24" y="347"/>
                  </a:cubicBezTo>
                  <a:cubicBezTo>
                    <a:pt x="24" y="347"/>
                    <a:pt x="23" y="347"/>
                    <a:pt x="23" y="347"/>
                  </a:cubicBezTo>
                  <a:close/>
                  <a:moveTo>
                    <a:pt x="431" y="347"/>
                  </a:moveTo>
                  <a:cubicBezTo>
                    <a:pt x="431" y="349"/>
                    <a:pt x="432" y="349"/>
                    <a:pt x="432" y="350"/>
                  </a:cubicBezTo>
                  <a:cubicBezTo>
                    <a:pt x="432" y="349"/>
                    <a:pt x="433" y="349"/>
                    <a:pt x="433" y="348"/>
                  </a:cubicBezTo>
                  <a:cubicBezTo>
                    <a:pt x="432" y="348"/>
                    <a:pt x="432" y="348"/>
                    <a:pt x="431" y="347"/>
                  </a:cubicBezTo>
                  <a:close/>
                  <a:moveTo>
                    <a:pt x="373" y="350"/>
                  </a:moveTo>
                  <a:cubicBezTo>
                    <a:pt x="373" y="349"/>
                    <a:pt x="374" y="349"/>
                    <a:pt x="373" y="349"/>
                  </a:cubicBezTo>
                  <a:cubicBezTo>
                    <a:pt x="373" y="350"/>
                    <a:pt x="371" y="349"/>
                    <a:pt x="372" y="350"/>
                  </a:cubicBezTo>
                  <a:cubicBezTo>
                    <a:pt x="372" y="350"/>
                    <a:pt x="373" y="350"/>
                    <a:pt x="373" y="350"/>
                  </a:cubicBezTo>
                  <a:close/>
                  <a:moveTo>
                    <a:pt x="132" y="354"/>
                  </a:moveTo>
                  <a:cubicBezTo>
                    <a:pt x="132" y="354"/>
                    <a:pt x="132" y="354"/>
                    <a:pt x="132" y="354"/>
                  </a:cubicBezTo>
                  <a:cubicBezTo>
                    <a:pt x="131" y="354"/>
                    <a:pt x="132" y="357"/>
                    <a:pt x="132" y="358"/>
                  </a:cubicBezTo>
                  <a:cubicBezTo>
                    <a:pt x="134" y="356"/>
                    <a:pt x="136" y="354"/>
                    <a:pt x="135" y="351"/>
                  </a:cubicBezTo>
                  <a:cubicBezTo>
                    <a:pt x="133" y="351"/>
                    <a:pt x="133" y="353"/>
                    <a:pt x="132" y="354"/>
                  </a:cubicBezTo>
                  <a:close/>
                  <a:moveTo>
                    <a:pt x="121" y="351"/>
                  </a:moveTo>
                  <a:cubicBezTo>
                    <a:pt x="121" y="352"/>
                    <a:pt x="120" y="352"/>
                    <a:pt x="120" y="352"/>
                  </a:cubicBezTo>
                  <a:cubicBezTo>
                    <a:pt x="120" y="353"/>
                    <a:pt x="118" y="353"/>
                    <a:pt x="119" y="355"/>
                  </a:cubicBezTo>
                  <a:cubicBezTo>
                    <a:pt x="119" y="355"/>
                    <a:pt x="120" y="355"/>
                    <a:pt x="120" y="355"/>
                  </a:cubicBezTo>
                  <a:cubicBezTo>
                    <a:pt x="120" y="354"/>
                    <a:pt x="122" y="352"/>
                    <a:pt x="121" y="351"/>
                  </a:cubicBezTo>
                  <a:close/>
                  <a:moveTo>
                    <a:pt x="34" y="354"/>
                  </a:moveTo>
                  <a:cubicBezTo>
                    <a:pt x="34" y="353"/>
                    <a:pt x="35" y="353"/>
                    <a:pt x="34" y="353"/>
                  </a:cubicBezTo>
                  <a:cubicBezTo>
                    <a:pt x="33" y="354"/>
                    <a:pt x="33" y="354"/>
                    <a:pt x="34" y="354"/>
                  </a:cubicBezTo>
                  <a:close/>
                  <a:moveTo>
                    <a:pt x="187" y="359"/>
                  </a:moveTo>
                  <a:cubicBezTo>
                    <a:pt x="187" y="358"/>
                    <a:pt x="189" y="356"/>
                    <a:pt x="188" y="355"/>
                  </a:cubicBezTo>
                  <a:cubicBezTo>
                    <a:pt x="188" y="357"/>
                    <a:pt x="185" y="358"/>
                    <a:pt x="187" y="359"/>
                  </a:cubicBezTo>
                  <a:close/>
                  <a:moveTo>
                    <a:pt x="57" y="357"/>
                  </a:moveTo>
                  <a:cubicBezTo>
                    <a:pt x="57" y="358"/>
                    <a:pt x="57" y="358"/>
                    <a:pt x="57" y="358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8" y="357"/>
                    <a:pt x="58" y="357"/>
                    <a:pt x="57" y="357"/>
                  </a:cubicBezTo>
                  <a:close/>
                  <a:moveTo>
                    <a:pt x="447" y="369"/>
                  </a:moveTo>
                  <a:cubicBezTo>
                    <a:pt x="446" y="367"/>
                    <a:pt x="445" y="366"/>
                    <a:pt x="444" y="365"/>
                  </a:cubicBezTo>
                  <a:cubicBezTo>
                    <a:pt x="442" y="362"/>
                    <a:pt x="438" y="359"/>
                    <a:pt x="436" y="358"/>
                  </a:cubicBezTo>
                  <a:cubicBezTo>
                    <a:pt x="436" y="359"/>
                    <a:pt x="436" y="359"/>
                    <a:pt x="436" y="359"/>
                  </a:cubicBezTo>
                  <a:cubicBezTo>
                    <a:pt x="437" y="361"/>
                    <a:pt x="438" y="362"/>
                    <a:pt x="439" y="364"/>
                  </a:cubicBezTo>
                  <a:cubicBezTo>
                    <a:pt x="443" y="365"/>
                    <a:pt x="444" y="369"/>
                    <a:pt x="447" y="369"/>
                  </a:cubicBezTo>
                  <a:close/>
                  <a:moveTo>
                    <a:pt x="186" y="360"/>
                  </a:moveTo>
                  <a:cubicBezTo>
                    <a:pt x="187" y="360"/>
                    <a:pt x="186" y="362"/>
                    <a:pt x="186" y="363"/>
                  </a:cubicBezTo>
                  <a:cubicBezTo>
                    <a:pt x="187" y="363"/>
                    <a:pt x="187" y="359"/>
                    <a:pt x="186" y="360"/>
                  </a:cubicBezTo>
                  <a:close/>
                  <a:moveTo>
                    <a:pt x="426" y="361"/>
                  </a:moveTo>
                  <a:cubicBezTo>
                    <a:pt x="426" y="361"/>
                    <a:pt x="426" y="362"/>
                    <a:pt x="427" y="362"/>
                  </a:cubicBezTo>
                  <a:cubicBezTo>
                    <a:pt x="427" y="361"/>
                    <a:pt x="427" y="361"/>
                    <a:pt x="426" y="361"/>
                  </a:cubicBezTo>
                  <a:close/>
                  <a:moveTo>
                    <a:pt x="91" y="363"/>
                  </a:moveTo>
                  <a:cubicBezTo>
                    <a:pt x="91" y="363"/>
                    <a:pt x="90" y="363"/>
                    <a:pt x="90" y="364"/>
                  </a:cubicBezTo>
                  <a:cubicBezTo>
                    <a:pt x="91" y="364"/>
                    <a:pt x="91" y="364"/>
                    <a:pt x="91" y="364"/>
                  </a:cubicBezTo>
                  <a:cubicBezTo>
                    <a:pt x="91" y="364"/>
                    <a:pt x="92" y="363"/>
                    <a:pt x="91" y="363"/>
                  </a:cubicBezTo>
                  <a:close/>
                  <a:moveTo>
                    <a:pt x="117" y="368"/>
                  </a:moveTo>
                  <a:cubicBezTo>
                    <a:pt x="118" y="368"/>
                    <a:pt x="118" y="368"/>
                    <a:pt x="118" y="367"/>
                  </a:cubicBezTo>
                  <a:cubicBezTo>
                    <a:pt x="118" y="367"/>
                    <a:pt x="118" y="367"/>
                    <a:pt x="117" y="367"/>
                  </a:cubicBezTo>
                  <a:cubicBezTo>
                    <a:pt x="117" y="367"/>
                    <a:pt x="117" y="368"/>
                    <a:pt x="117" y="368"/>
                  </a:cubicBezTo>
                  <a:close/>
                  <a:moveTo>
                    <a:pt x="436" y="371"/>
                  </a:moveTo>
                  <a:cubicBezTo>
                    <a:pt x="437" y="371"/>
                    <a:pt x="438" y="372"/>
                    <a:pt x="439" y="374"/>
                  </a:cubicBezTo>
                  <a:cubicBezTo>
                    <a:pt x="439" y="374"/>
                    <a:pt x="439" y="373"/>
                    <a:pt x="440" y="373"/>
                  </a:cubicBezTo>
                  <a:cubicBezTo>
                    <a:pt x="440" y="375"/>
                    <a:pt x="441" y="375"/>
                    <a:pt x="442" y="376"/>
                  </a:cubicBezTo>
                  <a:cubicBezTo>
                    <a:pt x="442" y="375"/>
                    <a:pt x="441" y="374"/>
                    <a:pt x="441" y="373"/>
                  </a:cubicBezTo>
                  <a:cubicBezTo>
                    <a:pt x="440" y="373"/>
                    <a:pt x="440" y="372"/>
                    <a:pt x="439" y="372"/>
                  </a:cubicBezTo>
                  <a:cubicBezTo>
                    <a:pt x="439" y="372"/>
                    <a:pt x="440" y="373"/>
                    <a:pt x="439" y="373"/>
                  </a:cubicBezTo>
                  <a:cubicBezTo>
                    <a:pt x="439" y="371"/>
                    <a:pt x="437" y="370"/>
                    <a:pt x="437" y="369"/>
                  </a:cubicBezTo>
                  <a:cubicBezTo>
                    <a:pt x="437" y="371"/>
                    <a:pt x="436" y="369"/>
                    <a:pt x="436" y="369"/>
                  </a:cubicBezTo>
                  <a:cubicBezTo>
                    <a:pt x="435" y="370"/>
                    <a:pt x="436" y="370"/>
                    <a:pt x="436" y="371"/>
                  </a:cubicBezTo>
                  <a:close/>
                  <a:moveTo>
                    <a:pt x="125" y="376"/>
                  </a:moveTo>
                  <a:cubicBezTo>
                    <a:pt x="125" y="376"/>
                    <a:pt x="126" y="376"/>
                    <a:pt x="127" y="376"/>
                  </a:cubicBezTo>
                  <a:cubicBezTo>
                    <a:pt x="127" y="374"/>
                    <a:pt x="131" y="372"/>
                    <a:pt x="129" y="370"/>
                  </a:cubicBezTo>
                  <a:cubicBezTo>
                    <a:pt x="127" y="371"/>
                    <a:pt x="127" y="374"/>
                    <a:pt x="125" y="376"/>
                  </a:cubicBezTo>
                  <a:close/>
                  <a:moveTo>
                    <a:pt x="326" y="375"/>
                  </a:moveTo>
                  <a:cubicBezTo>
                    <a:pt x="328" y="374"/>
                    <a:pt x="328" y="374"/>
                    <a:pt x="329" y="374"/>
                  </a:cubicBezTo>
                  <a:cubicBezTo>
                    <a:pt x="328" y="373"/>
                    <a:pt x="327" y="373"/>
                    <a:pt x="327" y="373"/>
                  </a:cubicBezTo>
                  <a:cubicBezTo>
                    <a:pt x="328" y="372"/>
                    <a:pt x="327" y="371"/>
                    <a:pt x="328" y="371"/>
                  </a:cubicBezTo>
                  <a:cubicBezTo>
                    <a:pt x="327" y="371"/>
                    <a:pt x="327" y="371"/>
                    <a:pt x="326" y="370"/>
                  </a:cubicBezTo>
                  <a:cubicBezTo>
                    <a:pt x="325" y="371"/>
                    <a:pt x="327" y="373"/>
                    <a:pt x="326" y="374"/>
                  </a:cubicBezTo>
                  <a:cubicBezTo>
                    <a:pt x="326" y="374"/>
                    <a:pt x="326" y="375"/>
                    <a:pt x="326" y="375"/>
                  </a:cubicBezTo>
                  <a:close/>
                  <a:moveTo>
                    <a:pt x="60" y="372"/>
                  </a:moveTo>
                  <a:cubicBezTo>
                    <a:pt x="60" y="373"/>
                    <a:pt x="61" y="374"/>
                    <a:pt x="62" y="374"/>
                  </a:cubicBezTo>
                  <a:cubicBezTo>
                    <a:pt x="62" y="373"/>
                    <a:pt x="62" y="373"/>
                    <a:pt x="62" y="372"/>
                  </a:cubicBezTo>
                  <a:cubicBezTo>
                    <a:pt x="61" y="371"/>
                    <a:pt x="61" y="372"/>
                    <a:pt x="60" y="372"/>
                  </a:cubicBezTo>
                  <a:close/>
                  <a:moveTo>
                    <a:pt x="329" y="374"/>
                  </a:moveTo>
                  <a:cubicBezTo>
                    <a:pt x="330" y="374"/>
                    <a:pt x="330" y="374"/>
                    <a:pt x="330" y="374"/>
                  </a:cubicBezTo>
                  <a:cubicBezTo>
                    <a:pt x="330" y="374"/>
                    <a:pt x="330" y="373"/>
                    <a:pt x="329" y="373"/>
                  </a:cubicBezTo>
                  <a:cubicBezTo>
                    <a:pt x="329" y="374"/>
                    <a:pt x="329" y="374"/>
                    <a:pt x="329" y="374"/>
                  </a:cubicBezTo>
                  <a:close/>
                  <a:moveTo>
                    <a:pt x="396" y="375"/>
                  </a:moveTo>
                  <a:cubicBezTo>
                    <a:pt x="396" y="374"/>
                    <a:pt x="396" y="374"/>
                    <a:pt x="395" y="374"/>
                  </a:cubicBezTo>
                  <a:cubicBezTo>
                    <a:pt x="395" y="374"/>
                    <a:pt x="395" y="375"/>
                    <a:pt x="396" y="375"/>
                  </a:cubicBezTo>
                  <a:close/>
                  <a:moveTo>
                    <a:pt x="34" y="375"/>
                  </a:moveTo>
                  <a:cubicBezTo>
                    <a:pt x="35" y="375"/>
                    <a:pt x="35" y="375"/>
                    <a:pt x="35" y="374"/>
                  </a:cubicBezTo>
                  <a:cubicBezTo>
                    <a:pt x="34" y="374"/>
                    <a:pt x="34" y="374"/>
                    <a:pt x="34" y="374"/>
                  </a:cubicBezTo>
                  <a:cubicBezTo>
                    <a:pt x="34" y="375"/>
                    <a:pt x="34" y="375"/>
                    <a:pt x="34" y="375"/>
                  </a:cubicBezTo>
                  <a:close/>
                  <a:moveTo>
                    <a:pt x="330" y="375"/>
                  </a:moveTo>
                  <a:cubicBezTo>
                    <a:pt x="330" y="376"/>
                    <a:pt x="329" y="376"/>
                    <a:pt x="329" y="377"/>
                  </a:cubicBezTo>
                  <a:cubicBezTo>
                    <a:pt x="329" y="377"/>
                    <a:pt x="329" y="378"/>
                    <a:pt x="330" y="378"/>
                  </a:cubicBezTo>
                  <a:cubicBezTo>
                    <a:pt x="330" y="377"/>
                    <a:pt x="331" y="378"/>
                    <a:pt x="331" y="377"/>
                  </a:cubicBezTo>
                  <a:cubicBezTo>
                    <a:pt x="330" y="376"/>
                    <a:pt x="330" y="375"/>
                    <a:pt x="330" y="375"/>
                  </a:cubicBezTo>
                  <a:close/>
                  <a:moveTo>
                    <a:pt x="443" y="375"/>
                  </a:moveTo>
                  <a:cubicBezTo>
                    <a:pt x="443" y="379"/>
                    <a:pt x="448" y="381"/>
                    <a:pt x="449" y="384"/>
                  </a:cubicBezTo>
                  <a:cubicBezTo>
                    <a:pt x="451" y="385"/>
                    <a:pt x="452" y="386"/>
                    <a:pt x="453" y="388"/>
                  </a:cubicBezTo>
                  <a:cubicBezTo>
                    <a:pt x="454" y="388"/>
                    <a:pt x="454" y="389"/>
                    <a:pt x="456" y="390"/>
                  </a:cubicBezTo>
                  <a:cubicBezTo>
                    <a:pt x="452" y="384"/>
                    <a:pt x="447" y="379"/>
                    <a:pt x="443" y="375"/>
                  </a:cubicBezTo>
                  <a:close/>
                  <a:moveTo>
                    <a:pt x="145" y="377"/>
                  </a:moveTo>
                  <a:cubicBezTo>
                    <a:pt x="145" y="378"/>
                    <a:pt x="145" y="378"/>
                    <a:pt x="145" y="378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46" y="377"/>
                    <a:pt x="146" y="377"/>
                    <a:pt x="145" y="377"/>
                  </a:cubicBezTo>
                  <a:close/>
                  <a:moveTo>
                    <a:pt x="439" y="381"/>
                  </a:moveTo>
                  <a:cubicBezTo>
                    <a:pt x="439" y="381"/>
                    <a:pt x="439" y="381"/>
                    <a:pt x="438" y="381"/>
                  </a:cubicBezTo>
                  <a:cubicBezTo>
                    <a:pt x="438" y="380"/>
                    <a:pt x="437" y="380"/>
                    <a:pt x="438" y="379"/>
                  </a:cubicBezTo>
                  <a:cubicBezTo>
                    <a:pt x="437" y="380"/>
                    <a:pt x="437" y="378"/>
                    <a:pt x="436" y="379"/>
                  </a:cubicBezTo>
                  <a:cubicBezTo>
                    <a:pt x="437" y="380"/>
                    <a:pt x="438" y="382"/>
                    <a:pt x="440" y="384"/>
                  </a:cubicBezTo>
                  <a:cubicBezTo>
                    <a:pt x="441" y="383"/>
                    <a:pt x="439" y="382"/>
                    <a:pt x="439" y="381"/>
                  </a:cubicBezTo>
                  <a:close/>
                  <a:moveTo>
                    <a:pt x="334" y="381"/>
                  </a:moveTo>
                  <a:cubicBezTo>
                    <a:pt x="334" y="380"/>
                    <a:pt x="334" y="380"/>
                    <a:pt x="334" y="379"/>
                  </a:cubicBezTo>
                  <a:cubicBezTo>
                    <a:pt x="333" y="379"/>
                    <a:pt x="332" y="379"/>
                    <a:pt x="331" y="379"/>
                  </a:cubicBezTo>
                  <a:cubicBezTo>
                    <a:pt x="332" y="380"/>
                    <a:pt x="332" y="381"/>
                    <a:pt x="334" y="381"/>
                  </a:cubicBezTo>
                  <a:close/>
                  <a:moveTo>
                    <a:pt x="333" y="382"/>
                  </a:moveTo>
                  <a:cubicBezTo>
                    <a:pt x="333" y="383"/>
                    <a:pt x="334" y="383"/>
                    <a:pt x="335" y="383"/>
                  </a:cubicBezTo>
                  <a:cubicBezTo>
                    <a:pt x="335" y="383"/>
                    <a:pt x="335" y="382"/>
                    <a:pt x="335" y="381"/>
                  </a:cubicBezTo>
                  <a:cubicBezTo>
                    <a:pt x="335" y="381"/>
                    <a:pt x="334" y="381"/>
                    <a:pt x="334" y="381"/>
                  </a:cubicBezTo>
                  <a:cubicBezTo>
                    <a:pt x="334" y="381"/>
                    <a:pt x="334" y="382"/>
                    <a:pt x="333" y="382"/>
                  </a:cubicBezTo>
                  <a:close/>
                  <a:moveTo>
                    <a:pt x="65" y="383"/>
                  </a:moveTo>
                  <a:cubicBezTo>
                    <a:pt x="66" y="383"/>
                    <a:pt x="66" y="383"/>
                    <a:pt x="66" y="383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66" y="382"/>
                    <a:pt x="65" y="382"/>
                    <a:pt x="65" y="383"/>
                  </a:cubicBezTo>
                  <a:close/>
                  <a:moveTo>
                    <a:pt x="462" y="386"/>
                  </a:moveTo>
                  <a:cubicBezTo>
                    <a:pt x="461" y="386"/>
                    <a:pt x="462" y="388"/>
                    <a:pt x="463" y="388"/>
                  </a:cubicBezTo>
                  <a:cubicBezTo>
                    <a:pt x="463" y="387"/>
                    <a:pt x="463" y="386"/>
                    <a:pt x="462" y="386"/>
                  </a:cubicBezTo>
                  <a:close/>
                  <a:moveTo>
                    <a:pt x="120" y="387"/>
                  </a:moveTo>
                  <a:cubicBezTo>
                    <a:pt x="121" y="387"/>
                    <a:pt x="122" y="387"/>
                    <a:pt x="122" y="386"/>
                  </a:cubicBezTo>
                  <a:cubicBezTo>
                    <a:pt x="121" y="386"/>
                    <a:pt x="121" y="386"/>
                    <a:pt x="121" y="386"/>
                  </a:cubicBezTo>
                  <a:cubicBezTo>
                    <a:pt x="121" y="387"/>
                    <a:pt x="120" y="387"/>
                    <a:pt x="120" y="387"/>
                  </a:cubicBezTo>
                  <a:close/>
                  <a:moveTo>
                    <a:pt x="336" y="388"/>
                  </a:moveTo>
                  <a:cubicBezTo>
                    <a:pt x="337" y="388"/>
                    <a:pt x="337" y="389"/>
                    <a:pt x="338" y="389"/>
                  </a:cubicBezTo>
                  <a:cubicBezTo>
                    <a:pt x="338" y="389"/>
                    <a:pt x="339" y="387"/>
                    <a:pt x="338" y="387"/>
                  </a:cubicBezTo>
                  <a:cubicBezTo>
                    <a:pt x="337" y="387"/>
                    <a:pt x="337" y="387"/>
                    <a:pt x="336" y="388"/>
                  </a:cubicBezTo>
                  <a:close/>
                  <a:moveTo>
                    <a:pt x="407" y="395"/>
                  </a:moveTo>
                  <a:cubicBezTo>
                    <a:pt x="409" y="394"/>
                    <a:pt x="409" y="395"/>
                    <a:pt x="410" y="396"/>
                  </a:cubicBezTo>
                  <a:cubicBezTo>
                    <a:pt x="410" y="394"/>
                    <a:pt x="411" y="391"/>
                    <a:pt x="410" y="389"/>
                  </a:cubicBezTo>
                  <a:cubicBezTo>
                    <a:pt x="409" y="391"/>
                    <a:pt x="407" y="392"/>
                    <a:pt x="407" y="395"/>
                  </a:cubicBezTo>
                  <a:close/>
                  <a:moveTo>
                    <a:pt x="409" y="391"/>
                  </a:moveTo>
                  <a:cubicBezTo>
                    <a:pt x="408" y="393"/>
                    <a:pt x="409" y="393"/>
                    <a:pt x="409" y="394"/>
                  </a:cubicBezTo>
                  <a:cubicBezTo>
                    <a:pt x="409" y="395"/>
                    <a:pt x="408" y="394"/>
                    <a:pt x="408" y="394"/>
                  </a:cubicBezTo>
                  <a:cubicBezTo>
                    <a:pt x="408" y="393"/>
                    <a:pt x="408" y="391"/>
                    <a:pt x="409" y="391"/>
                  </a:cubicBezTo>
                  <a:cubicBezTo>
                    <a:pt x="409" y="391"/>
                    <a:pt x="409" y="391"/>
                    <a:pt x="409" y="391"/>
                  </a:cubicBezTo>
                  <a:close/>
                  <a:moveTo>
                    <a:pt x="327" y="395"/>
                  </a:moveTo>
                  <a:cubicBezTo>
                    <a:pt x="328" y="395"/>
                    <a:pt x="329" y="395"/>
                    <a:pt x="330" y="394"/>
                  </a:cubicBezTo>
                  <a:cubicBezTo>
                    <a:pt x="331" y="390"/>
                    <a:pt x="326" y="391"/>
                    <a:pt x="327" y="395"/>
                  </a:cubicBezTo>
                  <a:close/>
                  <a:moveTo>
                    <a:pt x="447" y="392"/>
                  </a:moveTo>
                  <a:cubicBezTo>
                    <a:pt x="447" y="393"/>
                    <a:pt x="448" y="392"/>
                    <a:pt x="448" y="393"/>
                  </a:cubicBezTo>
                  <a:cubicBezTo>
                    <a:pt x="449" y="393"/>
                    <a:pt x="448" y="393"/>
                    <a:pt x="449" y="393"/>
                  </a:cubicBezTo>
                  <a:cubicBezTo>
                    <a:pt x="449" y="393"/>
                    <a:pt x="448" y="392"/>
                    <a:pt x="448" y="392"/>
                  </a:cubicBezTo>
                  <a:cubicBezTo>
                    <a:pt x="448" y="392"/>
                    <a:pt x="448" y="392"/>
                    <a:pt x="447" y="392"/>
                  </a:cubicBezTo>
                  <a:close/>
                  <a:moveTo>
                    <a:pt x="17" y="395"/>
                  </a:moveTo>
                  <a:cubicBezTo>
                    <a:pt x="18" y="394"/>
                    <a:pt x="17" y="392"/>
                    <a:pt x="16" y="392"/>
                  </a:cubicBezTo>
                  <a:cubicBezTo>
                    <a:pt x="16" y="393"/>
                    <a:pt x="15" y="393"/>
                    <a:pt x="15" y="394"/>
                  </a:cubicBezTo>
                  <a:cubicBezTo>
                    <a:pt x="16" y="395"/>
                    <a:pt x="17" y="394"/>
                    <a:pt x="17" y="395"/>
                  </a:cubicBezTo>
                  <a:close/>
                  <a:moveTo>
                    <a:pt x="326" y="395"/>
                  </a:moveTo>
                  <a:cubicBezTo>
                    <a:pt x="324" y="397"/>
                    <a:pt x="324" y="398"/>
                    <a:pt x="323" y="399"/>
                  </a:cubicBezTo>
                  <a:cubicBezTo>
                    <a:pt x="323" y="404"/>
                    <a:pt x="329" y="401"/>
                    <a:pt x="329" y="398"/>
                  </a:cubicBezTo>
                  <a:cubicBezTo>
                    <a:pt x="330" y="397"/>
                    <a:pt x="328" y="396"/>
                    <a:pt x="326" y="395"/>
                  </a:cubicBezTo>
                  <a:close/>
                  <a:moveTo>
                    <a:pt x="377" y="398"/>
                  </a:moveTo>
                  <a:cubicBezTo>
                    <a:pt x="377" y="397"/>
                    <a:pt x="377" y="396"/>
                    <a:pt x="376" y="396"/>
                  </a:cubicBezTo>
                  <a:cubicBezTo>
                    <a:pt x="377" y="397"/>
                    <a:pt x="376" y="397"/>
                    <a:pt x="376" y="397"/>
                  </a:cubicBezTo>
                  <a:cubicBezTo>
                    <a:pt x="376" y="398"/>
                    <a:pt x="376" y="398"/>
                    <a:pt x="376" y="398"/>
                  </a:cubicBezTo>
                  <a:cubicBezTo>
                    <a:pt x="377" y="398"/>
                    <a:pt x="377" y="398"/>
                    <a:pt x="377" y="398"/>
                  </a:cubicBezTo>
                  <a:close/>
                  <a:moveTo>
                    <a:pt x="112" y="405"/>
                  </a:moveTo>
                  <a:cubicBezTo>
                    <a:pt x="112" y="406"/>
                    <a:pt x="112" y="406"/>
                    <a:pt x="112" y="406"/>
                  </a:cubicBezTo>
                  <a:cubicBezTo>
                    <a:pt x="113" y="406"/>
                    <a:pt x="113" y="406"/>
                    <a:pt x="113" y="405"/>
                  </a:cubicBezTo>
                  <a:cubicBezTo>
                    <a:pt x="113" y="405"/>
                    <a:pt x="113" y="405"/>
                    <a:pt x="113" y="405"/>
                  </a:cubicBezTo>
                  <a:cubicBezTo>
                    <a:pt x="113" y="405"/>
                    <a:pt x="113" y="405"/>
                    <a:pt x="113" y="405"/>
                  </a:cubicBezTo>
                  <a:lnTo>
                    <a:pt x="112" y="405"/>
                  </a:lnTo>
                  <a:close/>
                  <a:moveTo>
                    <a:pt x="387" y="406"/>
                  </a:moveTo>
                  <a:cubicBezTo>
                    <a:pt x="386" y="406"/>
                    <a:pt x="385" y="407"/>
                    <a:pt x="386" y="408"/>
                  </a:cubicBezTo>
                  <a:cubicBezTo>
                    <a:pt x="386" y="407"/>
                    <a:pt x="387" y="407"/>
                    <a:pt x="386" y="407"/>
                  </a:cubicBezTo>
                  <a:cubicBezTo>
                    <a:pt x="386" y="407"/>
                    <a:pt x="387" y="407"/>
                    <a:pt x="387" y="406"/>
                  </a:cubicBezTo>
                  <a:close/>
                  <a:moveTo>
                    <a:pt x="357" y="408"/>
                  </a:moveTo>
                  <a:cubicBezTo>
                    <a:pt x="357" y="409"/>
                    <a:pt x="357" y="410"/>
                    <a:pt x="358" y="410"/>
                  </a:cubicBezTo>
                  <a:cubicBezTo>
                    <a:pt x="358" y="409"/>
                    <a:pt x="358" y="408"/>
                    <a:pt x="358" y="408"/>
                  </a:cubicBezTo>
                  <a:cubicBezTo>
                    <a:pt x="358" y="408"/>
                    <a:pt x="357" y="408"/>
                    <a:pt x="357" y="408"/>
                  </a:cubicBezTo>
                  <a:close/>
                  <a:moveTo>
                    <a:pt x="385" y="410"/>
                  </a:moveTo>
                  <a:cubicBezTo>
                    <a:pt x="386" y="410"/>
                    <a:pt x="386" y="409"/>
                    <a:pt x="385" y="408"/>
                  </a:cubicBezTo>
                  <a:cubicBezTo>
                    <a:pt x="385" y="409"/>
                    <a:pt x="385" y="410"/>
                    <a:pt x="384" y="409"/>
                  </a:cubicBezTo>
                  <a:cubicBezTo>
                    <a:pt x="384" y="410"/>
                    <a:pt x="384" y="411"/>
                    <a:pt x="385" y="411"/>
                  </a:cubicBezTo>
                  <a:cubicBezTo>
                    <a:pt x="385" y="410"/>
                    <a:pt x="385" y="411"/>
                    <a:pt x="385" y="410"/>
                  </a:cubicBezTo>
                  <a:close/>
                  <a:moveTo>
                    <a:pt x="480" y="408"/>
                  </a:moveTo>
                  <a:cubicBezTo>
                    <a:pt x="480" y="411"/>
                    <a:pt x="483" y="412"/>
                    <a:pt x="484" y="413"/>
                  </a:cubicBezTo>
                  <a:cubicBezTo>
                    <a:pt x="484" y="411"/>
                    <a:pt x="482" y="410"/>
                    <a:pt x="480" y="408"/>
                  </a:cubicBezTo>
                  <a:close/>
                  <a:moveTo>
                    <a:pt x="402" y="410"/>
                  </a:moveTo>
                  <a:cubicBezTo>
                    <a:pt x="401" y="410"/>
                    <a:pt x="401" y="410"/>
                    <a:pt x="401" y="411"/>
                  </a:cubicBezTo>
                  <a:cubicBezTo>
                    <a:pt x="402" y="411"/>
                    <a:pt x="402" y="410"/>
                    <a:pt x="402" y="409"/>
                  </a:cubicBezTo>
                  <a:cubicBezTo>
                    <a:pt x="401" y="409"/>
                    <a:pt x="401" y="410"/>
                    <a:pt x="402" y="410"/>
                  </a:cubicBezTo>
                  <a:close/>
                  <a:moveTo>
                    <a:pt x="505" y="411"/>
                  </a:moveTo>
                  <a:cubicBezTo>
                    <a:pt x="506" y="411"/>
                    <a:pt x="506" y="412"/>
                    <a:pt x="506" y="412"/>
                  </a:cubicBezTo>
                  <a:cubicBezTo>
                    <a:pt x="506" y="411"/>
                    <a:pt x="507" y="411"/>
                    <a:pt x="507" y="411"/>
                  </a:cubicBezTo>
                  <a:cubicBezTo>
                    <a:pt x="506" y="411"/>
                    <a:pt x="505" y="410"/>
                    <a:pt x="505" y="411"/>
                  </a:cubicBezTo>
                  <a:close/>
                  <a:moveTo>
                    <a:pt x="401" y="413"/>
                  </a:moveTo>
                  <a:cubicBezTo>
                    <a:pt x="401" y="412"/>
                    <a:pt x="401" y="412"/>
                    <a:pt x="401" y="412"/>
                  </a:cubicBezTo>
                  <a:cubicBezTo>
                    <a:pt x="401" y="414"/>
                    <a:pt x="400" y="413"/>
                    <a:pt x="401" y="415"/>
                  </a:cubicBezTo>
                  <a:cubicBezTo>
                    <a:pt x="402" y="415"/>
                    <a:pt x="402" y="414"/>
                    <a:pt x="402" y="413"/>
                  </a:cubicBezTo>
                  <a:cubicBezTo>
                    <a:pt x="402" y="413"/>
                    <a:pt x="401" y="413"/>
                    <a:pt x="401" y="413"/>
                  </a:cubicBezTo>
                  <a:close/>
                  <a:moveTo>
                    <a:pt x="104" y="415"/>
                  </a:moveTo>
                  <a:cubicBezTo>
                    <a:pt x="105" y="415"/>
                    <a:pt x="106" y="413"/>
                    <a:pt x="105" y="413"/>
                  </a:cubicBezTo>
                  <a:cubicBezTo>
                    <a:pt x="105" y="413"/>
                    <a:pt x="104" y="414"/>
                    <a:pt x="104" y="415"/>
                  </a:cubicBezTo>
                  <a:close/>
                  <a:moveTo>
                    <a:pt x="385" y="414"/>
                  </a:moveTo>
                  <a:cubicBezTo>
                    <a:pt x="385" y="414"/>
                    <a:pt x="385" y="413"/>
                    <a:pt x="385" y="413"/>
                  </a:cubicBezTo>
                  <a:cubicBezTo>
                    <a:pt x="384" y="413"/>
                    <a:pt x="384" y="415"/>
                    <a:pt x="385" y="414"/>
                  </a:cubicBezTo>
                  <a:close/>
                  <a:moveTo>
                    <a:pt x="17" y="415"/>
                  </a:moveTo>
                  <a:cubicBezTo>
                    <a:pt x="18" y="416"/>
                    <a:pt x="19" y="415"/>
                    <a:pt x="19" y="414"/>
                  </a:cubicBezTo>
                  <a:cubicBezTo>
                    <a:pt x="17" y="414"/>
                    <a:pt x="17" y="414"/>
                    <a:pt x="17" y="414"/>
                  </a:cubicBezTo>
                  <a:cubicBezTo>
                    <a:pt x="17" y="415"/>
                    <a:pt x="17" y="415"/>
                    <a:pt x="17" y="415"/>
                  </a:cubicBezTo>
                  <a:close/>
                  <a:moveTo>
                    <a:pt x="103" y="416"/>
                  </a:moveTo>
                  <a:cubicBezTo>
                    <a:pt x="102" y="417"/>
                    <a:pt x="102" y="417"/>
                    <a:pt x="102" y="418"/>
                  </a:cubicBezTo>
                  <a:cubicBezTo>
                    <a:pt x="103" y="418"/>
                    <a:pt x="103" y="418"/>
                    <a:pt x="103" y="418"/>
                  </a:cubicBezTo>
                  <a:cubicBezTo>
                    <a:pt x="103" y="417"/>
                    <a:pt x="103" y="417"/>
                    <a:pt x="103" y="416"/>
                  </a:cubicBezTo>
                  <a:close/>
                  <a:moveTo>
                    <a:pt x="413" y="418"/>
                  </a:moveTo>
                  <a:cubicBezTo>
                    <a:pt x="413" y="418"/>
                    <a:pt x="412" y="418"/>
                    <a:pt x="413" y="417"/>
                  </a:cubicBezTo>
                  <a:cubicBezTo>
                    <a:pt x="412" y="417"/>
                    <a:pt x="412" y="419"/>
                    <a:pt x="413" y="418"/>
                  </a:cubicBezTo>
                  <a:close/>
                  <a:moveTo>
                    <a:pt x="108" y="430"/>
                  </a:moveTo>
                  <a:cubicBezTo>
                    <a:pt x="108" y="430"/>
                    <a:pt x="108" y="431"/>
                    <a:pt x="109" y="431"/>
                  </a:cubicBezTo>
                  <a:cubicBezTo>
                    <a:pt x="109" y="429"/>
                    <a:pt x="109" y="427"/>
                    <a:pt x="111" y="427"/>
                  </a:cubicBezTo>
                  <a:cubicBezTo>
                    <a:pt x="111" y="423"/>
                    <a:pt x="114" y="422"/>
                    <a:pt x="114" y="418"/>
                  </a:cubicBezTo>
                  <a:cubicBezTo>
                    <a:pt x="110" y="419"/>
                    <a:pt x="110" y="426"/>
                    <a:pt x="108" y="430"/>
                  </a:cubicBezTo>
                  <a:close/>
                  <a:moveTo>
                    <a:pt x="517" y="422"/>
                  </a:moveTo>
                  <a:cubicBezTo>
                    <a:pt x="517" y="421"/>
                    <a:pt x="517" y="421"/>
                    <a:pt x="517" y="421"/>
                  </a:cubicBezTo>
                  <a:cubicBezTo>
                    <a:pt x="516" y="421"/>
                    <a:pt x="516" y="419"/>
                    <a:pt x="515" y="420"/>
                  </a:cubicBezTo>
                  <a:cubicBezTo>
                    <a:pt x="515" y="421"/>
                    <a:pt x="516" y="421"/>
                    <a:pt x="517" y="422"/>
                  </a:cubicBezTo>
                  <a:close/>
                  <a:moveTo>
                    <a:pt x="411" y="425"/>
                  </a:moveTo>
                  <a:cubicBezTo>
                    <a:pt x="411" y="425"/>
                    <a:pt x="411" y="424"/>
                    <a:pt x="412" y="424"/>
                  </a:cubicBezTo>
                  <a:cubicBezTo>
                    <a:pt x="412" y="423"/>
                    <a:pt x="413" y="423"/>
                    <a:pt x="412" y="423"/>
                  </a:cubicBezTo>
                  <a:cubicBezTo>
                    <a:pt x="412" y="424"/>
                    <a:pt x="411" y="424"/>
                    <a:pt x="411" y="425"/>
                  </a:cubicBezTo>
                  <a:close/>
                  <a:moveTo>
                    <a:pt x="366" y="424"/>
                  </a:moveTo>
                  <a:cubicBezTo>
                    <a:pt x="366" y="425"/>
                    <a:pt x="366" y="425"/>
                    <a:pt x="367" y="425"/>
                  </a:cubicBezTo>
                  <a:cubicBezTo>
                    <a:pt x="367" y="425"/>
                    <a:pt x="367" y="425"/>
                    <a:pt x="367" y="425"/>
                  </a:cubicBezTo>
                  <a:cubicBezTo>
                    <a:pt x="367" y="425"/>
                    <a:pt x="367" y="425"/>
                    <a:pt x="368" y="424"/>
                  </a:cubicBezTo>
                  <a:cubicBezTo>
                    <a:pt x="367" y="424"/>
                    <a:pt x="367" y="424"/>
                    <a:pt x="366" y="424"/>
                  </a:cubicBezTo>
                  <a:close/>
                  <a:moveTo>
                    <a:pt x="350" y="430"/>
                  </a:moveTo>
                  <a:cubicBezTo>
                    <a:pt x="350" y="431"/>
                    <a:pt x="351" y="432"/>
                    <a:pt x="353" y="432"/>
                  </a:cubicBezTo>
                  <a:cubicBezTo>
                    <a:pt x="353" y="431"/>
                    <a:pt x="354" y="430"/>
                    <a:pt x="353" y="428"/>
                  </a:cubicBezTo>
                  <a:cubicBezTo>
                    <a:pt x="352" y="428"/>
                    <a:pt x="350" y="429"/>
                    <a:pt x="350" y="430"/>
                  </a:cubicBezTo>
                  <a:close/>
                  <a:moveTo>
                    <a:pt x="495" y="433"/>
                  </a:moveTo>
                  <a:cubicBezTo>
                    <a:pt x="495" y="433"/>
                    <a:pt x="495" y="433"/>
                    <a:pt x="495" y="433"/>
                  </a:cubicBezTo>
                  <a:cubicBezTo>
                    <a:pt x="495" y="432"/>
                    <a:pt x="494" y="431"/>
                    <a:pt x="493" y="432"/>
                  </a:cubicBezTo>
                  <a:cubicBezTo>
                    <a:pt x="494" y="432"/>
                    <a:pt x="494" y="432"/>
                    <a:pt x="494" y="432"/>
                  </a:cubicBezTo>
                  <a:cubicBezTo>
                    <a:pt x="494" y="433"/>
                    <a:pt x="494" y="433"/>
                    <a:pt x="495" y="433"/>
                  </a:cubicBezTo>
                  <a:close/>
                  <a:moveTo>
                    <a:pt x="502" y="435"/>
                  </a:moveTo>
                  <a:cubicBezTo>
                    <a:pt x="502" y="435"/>
                    <a:pt x="501" y="434"/>
                    <a:pt x="500" y="434"/>
                  </a:cubicBezTo>
                  <a:cubicBezTo>
                    <a:pt x="501" y="435"/>
                    <a:pt x="502" y="436"/>
                    <a:pt x="502" y="435"/>
                  </a:cubicBezTo>
                  <a:close/>
                  <a:moveTo>
                    <a:pt x="395" y="444"/>
                  </a:moveTo>
                  <a:cubicBezTo>
                    <a:pt x="395" y="444"/>
                    <a:pt x="395" y="444"/>
                    <a:pt x="395" y="444"/>
                  </a:cubicBezTo>
                  <a:cubicBezTo>
                    <a:pt x="395" y="444"/>
                    <a:pt x="395" y="444"/>
                    <a:pt x="395" y="444"/>
                  </a:cubicBezTo>
                  <a:cubicBezTo>
                    <a:pt x="396" y="444"/>
                    <a:pt x="396" y="445"/>
                    <a:pt x="396" y="445"/>
                  </a:cubicBezTo>
                  <a:cubicBezTo>
                    <a:pt x="396" y="445"/>
                    <a:pt x="397" y="444"/>
                    <a:pt x="397" y="443"/>
                  </a:cubicBezTo>
                  <a:cubicBezTo>
                    <a:pt x="396" y="443"/>
                    <a:pt x="396" y="444"/>
                    <a:pt x="395" y="444"/>
                  </a:cubicBezTo>
                  <a:close/>
                  <a:moveTo>
                    <a:pt x="547" y="454"/>
                  </a:moveTo>
                  <a:cubicBezTo>
                    <a:pt x="547" y="454"/>
                    <a:pt x="547" y="454"/>
                    <a:pt x="548" y="454"/>
                  </a:cubicBezTo>
                  <a:cubicBezTo>
                    <a:pt x="549" y="454"/>
                    <a:pt x="549" y="453"/>
                    <a:pt x="548" y="452"/>
                  </a:cubicBezTo>
                  <a:cubicBezTo>
                    <a:pt x="547" y="452"/>
                    <a:pt x="547" y="453"/>
                    <a:pt x="547" y="454"/>
                  </a:cubicBezTo>
                  <a:close/>
                  <a:moveTo>
                    <a:pt x="17" y="494"/>
                  </a:moveTo>
                  <a:cubicBezTo>
                    <a:pt x="18" y="494"/>
                    <a:pt x="19" y="493"/>
                    <a:pt x="18" y="491"/>
                  </a:cubicBezTo>
                  <a:cubicBezTo>
                    <a:pt x="16" y="491"/>
                    <a:pt x="16" y="493"/>
                    <a:pt x="17" y="494"/>
                  </a:cubicBezTo>
                  <a:close/>
                  <a:moveTo>
                    <a:pt x="25" y="507"/>
                  </a:moveTo>
                  <a:cubicBezTo>
                    <a:pt x="25" y="507"/>
                    <a:pt x="25" y="507"/>
                    <a:pt x="26" y="507"/>
                  </a:cubicBezTo>
                  <a:cubicBezTo>
                    <a:pt x="26" y="507"/>
                    <a:pt x="26" y="507"/>
                    <a:pt x="26" y="506"/>
                  </a:cubicBezTo>
                  <a:cubicBezTo>
                    <a:pt x="25" y="506"/>
                    <a:pt x="25" y="506"/>
                    <a:pt x="25" y="507"/>
                  </a:cubicBezTo>
                  <a:close/>
                  <a:moveTo>
                    <a:pt x="120" y="25"/>
                  </a:moveTo>
                  <a:cubicBezTo>
                    <a:pt x="123" y="26"/>
                    <a:pt x="124" y="29"/>
                    <a:pt x="127" y="29"/>
                  </a:cubicBezTo>
                  <a:cubicBezTo>
                    <a:pt x="127" y="29"/>
                    <a:pt x="127" y="30"/>
                    <a:pt x="127" y="30"/>
                  </a:cubicBezTo>
                  <a:cubicBezTo>
                    <a:pt x="131" y="29"/>
                    <a:pt x="134" y="25"/>
                    <a:pt x="134" y="22"/>
                  </a:cubicBezTo>
                  <a:cubicBezTo>
                    <a:pt x="135" y="22"/>
                    <a:pt x="135" y="20"/>
                    <a:pt x="137" y="20"/>
                  </a:cubicBezTo>
                  <a:cubicBezTo>
                    <a:pt x="137" y="17"/>
                    <a:pt x="136" y="13"/>
                    <a:pt x="134" y="13"/>
                  </a:cubicBezTo>
                  <a:cubicBezTo>
                    <a:pt x="131" y="13"/>
                    <a:pt x="130" y="18"/>
                    <a:pt x="127" y="17"/>
                  </a:cubicBezTo>
                  <a:cubicBezTo>
                    <a:pt x="126" y="17"/>
                    <a:pt x="126" y="18"/>
                    <a:pt x="126" y="18"/>
                  </a:cubicBezTo>
                  <a:cubicBezTo>
                    <a:pt x="123" y="16"/>
                    <a:pt x="123" y="13"/>
                    <a:pt x="121" y="11"/>
                  </a:cubicBezTo>
                  <a:cubicBezTo>
                    <a:pt x="121" y="15"/>
                    <a:pt x="125" y="18"/>
                    <a:pt x="122" y="21"/>
                  </a:cubicBezTo>
                  <a:cubicBezTo>
                    <a:pt x="122" y="20"/>
                    <a:pt x="121" y="22"/>
                    <a:pt x="120" y="21"/>
                  </a:cubicBezTo>
                  <a:cubicBezTo>
                    <a:pt x="120" y="23"/>
                    <a:pt x="121" y="23"/>
                    <a:pt x="120" y="25"/>
                  </a:cubicBezTo>
                  <a:close/>
                  <a:moveTo>
                    <a:pt x="251" y="267"/>
                  </a:moveTo>
                  <a:cubicBezTo>
                    <a:pt x="251" y="267"/>
                    <a:pt x="251" y="267"/>
                    <a:pt x="251" y="267"/>
                  </a:cubicBezTo>
                  <a:cubicBezTo>
                    <a:pt x="251" y="267"/>
                    <a:pt x="251" y="267"/>
                    <a:pt x="251" y="267"/>
                  </a:cubicBezTo>
                  <a:close/>
                  <a:moveTo>
                    <a:pt x="423" y="32"/>
                  </a:moveTo>
                  <a:cubicBezTo>
                    <a:pt x="422" y="30"/>
                    <a:pt x="424" y="30"/>
                    <a:pt x="425" y="29"/>
                  </a:cubicBezTo>
                  <a:cubicBezTo>
                    <a:pt x="424" y="29"/>
                    <a:pt x="425" y="27"/>
                    <a:pt x="424" y="28"/>
                  </a:cubicBezTo>
                  <a:cubicBezTo>
                    <a:pt x="424" y="28"/>
                    <a:pt x="419" y="29"/>
                    <a:pt x="420" y="27"/>
                  </a:cubicBezTo>
                  <a:cubicBezTo>
                    <a:pt x="419" y="28"/>
                    <a:pt x="417" y="30"/>
                    <a:pt x="416" y="29"/>
                  </a:cubicBezTo>
                  <a:cubicBezTo>
                    <a:pt x="414" y="30"/>
                    <a:pt x="414" y="31"/>
                    <a:pt x="412" y="31"/>
                  </a:cubicBezTo>
                  <a:cubicBezTo>
                    <a:pt x="411" y="33"/>
                    <a:pt x="409" y="33"/>
                    <a:pt x="409" y="36"/>
                  </a:cubicBezTo>
                  <a:cubicBezTo>
                    <a:pt x="404" y="39"/>
                    <a:pt x="400" y="44"/>
                    <a:pt x="396" y="47"/>
                  </a:cubicBezTo>
                  <a:cubicBezTo>
                    <a:pt x="396" y="47"/>
                    <a:pt x="396" y="47"/>
                    <a:pt x="396" y="48"/>
                  </a:cubicBezTo>
                  <a:cubicBezTo>
                    <a:pt x="391" y="51"/>
                    <a:pt x="387" y="58"/>
                    <a:pt x="382" y="61"/>
                  </a:cubicBezTo>
                  <a:cubicBezTo>
                    <a:pt x="381" y="63"/>
                    <a:pt x="380" y="64"/>
                    <a:pt x="380" y="65"/>
                  </a:cubicBezTo>
                  <a:cubicBezTo>
                    <a:pt x="379" y="66"/>
                    <a:pt x="378" y="66"/>
                    <a:pt x="377" y="67"/>
                  </a:cubicBezTo>
                  <a:cubicBezTo>
                    <a:pt x="375" y="71"/>
                    <a:pt x="374" y="75"/>
                    <a:pt x="370" y="76"/>
                  </a:cubicBezTo>
                  <a:cubicBezTo>
                    <a:pt x="367" y="79"/>
                    <a:pt x="363" y="81"/>
                    <a:pt x="360" y="84"/>
                  </a:cubicBezTo>
                  <a:cubicBezTo>
                    <a:pt x="359" y="84"/>
                    <a:pt x="360" y="83"/>
                    <a:pt x="359" y="82"/>
                  </a:cubicBezTo>
                  <a:cubicBezTo>
                    <a:pt x="357" y="83"/>
                    <a:pt x="354" y="81"/>
                    <a:pt x="353" y="80"/>
                  </a:cubicBezTo>
                  <a:cubicBezTo>
                    <a:pt x="355" y="79"/>
                    <a:pt x="358" y="80"/>
                    <a:pt x="361" y="78"/>
                  </a:cubicBezTo>
                  <a:cubicBezTo>
                    <a:pt x="361" y="78"/>
                    <a:pt x="361" y="78"/>
                    <a:pt x="362" y="78"/>
                  </a:cubicBezTo>
                  <a:cubicBezTo>
                    <a:pt x="361" y="77"/>
                    <a:pt x="361" y="76"/>
                    <a:pt x="361" y="74"/>
                  </a:cubicBezTo>
                  <a:cubicBezTo>
                    <a:pt x="360" y="73"/>
                    <a:pt x="358" y="73"/>
                    <a:pt x="359" y="70"/>
                  </a:cubicBezTo>
                  <a:cubicBezTo>
                    <a:pt x="357" y="66"/>
                    <a:pt x="355" y="63"/>
                    <a:pt x="355" y="57"/>
                  </a:cubicBezTo>
                  <a:cubicBezTo>
                    <a:pt x="353" y="56"/>
                    <a:pt x="353" y="54"/>
                    <a:pt x="352" y="52"/>
                  </a:cubicBezTo>
                  <a:cubicBezTo>
                    <a:pt x="359" y="46"/>
                    <a:pt x="372" y="45"/>
                    <a:pt x="381" y="42"/>
                  </a:cubicBezTo>
                  <a:cubicBezTo>
                    <a:pt x="375" y="43"/>
                    <a:pt x="370" y="45"/>
                    <a:pt x="365" y="45"/>
                  </a:cubicBezTo>
                  <a:cubicBezTo>
                    <a:pt x="365" y="46"/>
                    <a:pt x="363" y="46"/>
                    <a:pt x="362" y="46"/>
                  </a:cubicBezTo>
                  <a:cubicBezTo>
                    <a:pt x="361" y="46"/>
                    <a:pt x="360" y="47"/>
                    <a:pt x="359" y="47"/>
                  </a:cubicBezTo>
                  <a:cubicBezTo>
                    <a:pt x="357" y="48"/>
                    <a:pt x="353" y="50"/>
                    <a:pt x="350" y="52"/>
                  </a:cubicBezTo>
                  <a:cubicBezTo>
                    <a:pt x="348" y="51"/>
                    <a:pt x="347" y="50"/>
                    <a:pt x="346" y="47"/>
                  </a:cubicBezTo>
                  <a:cubicBezTo>
                    <a:pt x="346" y="48"/>
                    <a:pt x="345" y="48"/>
                    <a:pt x="344" y="48"/>
                  </a:cubicBezTo>
                  <a:cubicBezTo>
                    <a:pt x="339" y="44"/>
                    <a:pt x="330" y="44"/>
                    <a:pt x="326" y="39"/>
                  </a:cubicBezTo>
                  <a:cubicBezTo>
                    <a:pt x="326" y="39"/>
                    <a:pt x="326" y="39"/>
                    <a:pt x="326" y="38"/>
                  </a:cubicBezTo>
                  <a:cubicBezTo>
                    <a:pt x="325" y="39"/>
                    <a:pt x="325" y="38"/>
                    <a:pt x="324" y="38"/>
                  </a:cubicBezTo>
                  <a:cubicBezTo>
                    <a:pt x="319" y="38"/>
                    <a:pt x="317" y="39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5" y="34"/>
                    <a:pt x="319" y="31"/>
                    <a:pt x="323" y="25"/>
                  </a:cubicBezTo>
                  <a:cubicBezTo>
                    <a:pt x="317" y="31"/>
                    <a:pt x="312" y="38"/>
                    <a:pt x="306" y="44"/>
                  </a:cubicBezTo>
                  <a:cubicBezTo>
                    <a:pt x="304" y="44"/>
                    <a:pt x="302" y="45"/>
                    <a:pt x="301" y="46"/>
                  </a:cubicBezTo>
                  <a:cubicBezTo>
                    <a:pt x="295" y="48"/>
                    <a:pt x="292" y="51"/>
                    <a:pt x="287" y="53"/>
                  </a:cubicBezTo>
                  <a:cubicBezTo>
                    <a:pt x="287" y="53"/>
                    <a:pt x="287" y="53"/>
                    <a:pt x="287" y="52"/>
                  </a:cubicBezTo>
                  <a:cubicBezTo>
                    <a:pt x="286" y="53"/>
                    <a:pt x="287" y="54"/>
                    <a:pt x="286" y="54"/>
                  </a:cubicBezTo>
                  <a:cubicBezTo>
                    <a:pt x="284" y="53"/>
                    <a:pt x="278" y="56"/>
                    <a:pt x="276" y="55"/>
                  </a:cubicBezTo>
                  <a:cubicBezTo>
                    <a:pt x="276" y="56"/>
                    <a:pt x="273" y="56"/>
                    <a:pt x="273" y="55"/>
                  </a:cubicBezTo>
                  <a:cubicBezTo>
                    <a:pt x="269" y="60"/>
                    <a:pt x="260" y="61"/>
                    <a:pt x="256" y="56"/>
                  </a:cubicBezTo>
                  <a:cubicBezTo>
                    <a:pt x="256" y="55"/>
                    <a:pt x="256" y="54"/>
                    <a:pt x="257" y="53"/>
                  </a:cubicBezTo>
                  <a:cubicBezTo>
                    <a:pt x="256" y="52"/>
                    <a:pt x="256" y="53"/>
                    <a:pt x="255" y="53"/>
                  </a:cubicBezTo>
                  <a:cubicBezTo>
                    <a:pt x="255" y="54"/>
                    <a:pt x="256" y="55"/>
                    <a:pt x="255" y="55"/>
                  </a:cubicBezTo>
                  <a:cubicBezTo>
                    <a:pt x="250" y="51"/>
                    <a:pt x="250" y="44"/>
                    <a:pt x="248" y="38"/>
                  </a:cubicBezTo>
                  <a:cubicBezTo>
                    <a:pt x="246" y="37"/>
                    <a:pt x="245" y="39"/>
                    <a:pt x="244" y="39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42" y="46"/>
                    <a:pt x="243" y="51"/>
                    <a:pt x="241" y="53"/>
                  </a:cubicBezTo>
                  <a:cubicBezTo>
                    <a:pt x="239" y="55"/>
                    <a:pt x="237" y="60"/>
                    <a:pt x="235" y="60"/>
                  </a:cubicBezTo>
                  <a:cubicBezTo>
                    <a:pt x="235" y="60"/>
                    <a:pt x="235" y="61"/>
                    <a:pt x="234" y="61"/>
                  </a:cubicBezTo>
                  <a:cubicBezTo>
                    <a:pt x="233" y="61"/>
                    <a:pt x="232" y="60"/>
                    <a:pt x="232" y="59"/>
                  </a:cubicBezTo>
                  <a:cubicBezTo>
                    <a:pt x="232" y="59"/>
                    <a:pt x="232" y="59"/>
                    <a:pt x="231" y="59"/>
                  </a:cubicBezTo>
                  <a:cubicBezTo>
                    <a:pt x="231" y="58"/>
                    <a:pt x="230" y="58"/>
                    <a:pt x="229" y="59"/>
                  </a:cubicBezTo>
                  <a:cubicBezTo>
                    <a:pt x="229" y="57"/>
                    <a:pt x="228" y="57"/>
                    <a:pt x="228" y="57"/>
                  </a:cubicBezTo>
                  <a:cubicBezTo>
                    <a:pt x="226" y="53"/>
                    <a:pt x="226" y="50"/>
                    <a:pt x="226" y="46"/>
                  </a:cubicBezTo>
                  <a:cubicBezTo>
                    <a:pt x="225" y="40"/>
                    <a:pt x="222" y="34"/>
                    <a:pt x="222" y="29"/>
                  </a:cubicBezTo>
                  <a:cubicBezTo>
                    <a:pt x="219" y="25"/>
                    <a:pt x="221" y="19"/>
                    <a:pt x="217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1" y="21"/>
                    <a:pt x="217" y="28"/>
                    <a:pt x="216" y="33"/>
                  </a:cubicBezTo>
                  <a:cubicBezTo>
                    <a:pt x="216" y="34"/>
                    <a:pt x="215" y="35"/>
                    <a:pt x="215" y="36"/>
                  </a:cubicBezTo>
                  <a:cubicBezTo>
                    <a:pt x="215" y="39"/>
                    <a:pt x="217" y="42"/>
                    <a:pt x="216" y="44"/>
                  </a:cubicBezTo>
                  <a:cubicBezTo>
                    <a:pt x="216" y="44"/>
                    <a:pt x="216" y="44"/>
                    <a:pt x="216" y="45"/>
                  </a:cubicBezTo>
                  <a:cubicBezTo>
                    <a:pt x="216" y="45"/>
                    <a:pt x="216" y="45"/>
                    <a:pt x="216" y="45"/>
                  </a:cubicBezTo>
                  <a:cubicBezTo>
                    <a:pt x="217" y="51"/>
                    <a:pt x="221" y="58"/>
                    <a:pt x="217" y="62"/>
                  </a:cubicBezTo>
                  <a:cubicBezTo>
                    <a:pt x="217" y="62"/>
                    <a:pt x="217" y="61"/>
                    <a:pt x="216" y="61"/>
                  </a:cubicBezTo>
                  <a:cubicBezTo>
                    <a:pt x="213" y="62"/>
                    <a:pt x="216" y="67"/>
                    <a:pt x="213" y="69"/>
                  </a:cubicBezTo>
                  <a:cubicBezTo>
                    <a:pt x="213" y="68"/>
                    <a:pt x="212" y="69"/>
                    <a:pt x="212" y="69"/>
                  </a:cubicBezTo>
                  <a:cubicBezTo>
                    <a:pt x="211" y="65"/>
                    <a:pt x="206" y="63"/>
                    <a:pt x="208" y="59"/>
                  </a:cubicBezTo>
                  <a:cubicBezTo>
                    <a:pt x="206" y="59"/>
                    <a:pt x="206" y="59"/>
                    <a:pt x="205" y="60"/>
                  </a:cubicBezTo>
                  <a:cubicBezTo>
                    <a:pt x="205" y="59"/>
                    <a:pt x="204" y="58"/>
                    <a:pt x="203" y="58"/>
                  </a:cubicBezTo>
                  <a:cubicBezTo>
                    <a:pt x="203" y="59"/>
                    <a:pt x="202" y="60"/>
                    <a:pt x="202" y="60"/>
                  </a:cubicBezTo>
                  <a:cubicBezTo>
                    <a:pt x="201" y="60"/>
                    <a:pt x="200" y="59"/>
                    <a:pt x="199" y="60"/>
                  </a:cubicBezTo>
                  <a:cubicBezTo>
                    <a:pt x="198" y="64"/>
                    <a:pt x="198" y="66"/>
                    <a:pt x="200" y="69"/>
                  </a:cubicBezTo>
                  <a:cubicBezTo>
                    <a:pt x="201" y="68"/>
                    <a:pt x="201" y="69"/>
                    <a:pt x="201" y="69"/>
                  </a:cubicBezTo>
                  <a:cubicBezTo>
                    <a:pt x="203" y="72"/>
                    <a:pt x="200" y="76"/>
                    <a:pt x="197" y="75"/>
                  </a:cubicBezTo>
                  <a:cubicBezTo>
                    <a:pt x="193" y="74"/>
                    <a:pt x="191" y="72"/>
                    <a:pt x="190" y="69"/>
                  </a:cubicBezTo>
                  <a:cubicBezTo>
                    <a:pt x="189" y="69"/>
                    <a:pt x="187" y="68"/>
                    <a:pt x="186" y="67"/>
                  </a:cubicBezTo>
                  <a:cubicBezTo>
                    <a:pt x="184" y="71"/>
                    <a:pt x="187" y="72"/>
                    <a:pt x="186" y="74"/>
                  </a:cubicBezTo>
                  <a:cubicBezTo>
                    <a:pt x="189" y="74"/>
                    <a:pt x="189" y="78"/>
                    <a:pt x="188" y="79"/>
                  </a:cubicBezTo>
                  <a:cubicBezTo>
                    <a:pt x="182" y="78"/>
                    <a:pt x="179" y="74"/>
                    <a:pt x="173" y="74"/>
                  </a:cubicBezTo>
                  <a:cubicBezTo>
                    <a:pt x="173" y="73"/>
                    <a:pt x="173" y="74"/>
                    <a:pt x="173" y="73"/>
                  </a:cubicBezTo>
                  <a:cubicBezTo>
                    <a:pt x="172" y="72"/>
                    <a:pt x="172" y="74"/>
                    <a:pt x="171" y="74"/>
                  </a:cubicBezTo>
                  <a:cubicBezTo>
                    <a:pt x="171" y="73"/>
                    <a:pt x="172" y="71"/>
                    <a:pt x="171" y="70"/>
                  </a:cubicBezTo>
                  <a:cubicBezTo>
                    <a:pt x="171" y="71"/>
                    <a:pt x="170" y="71"/>
                    <a:pt x="169" y="72"/>
                  </a:cubicBezTo>
                  <a:cubicBezTo>
                    <a:pt x="169" y="72"/>
                    <a:pt x="168" y="71"/>
                    <a:pt x="167" y="72"/>
                  </a:cubicBezTo>
                  <a:cubicBezTo>
                    <a:pt x="168" y="73"/>
                    <a:pt x="167" y="74"/>
                    <a:pt x="167" y="76"/>
                  </a:cubicBezTo>
                  <a:cubicBezTo>
                    <a:pt x="169" y="76"/>
                    <a:pt x="171" y="78"/>
                    <a:pt x="170" y="80"/>
                  </a:cubicBezTo>
                  <a:cubicBezTo>
                    <a:pt x="168" y="81"/>
                    <a:pt x="165" y="80"/>
                    <a:pt x="165" y="77"/>
                  </a:cubicBezTo>
                  <a:cubicBezTo>
                    <a:pt x="162" y="76"/>
                    <a:pt x="162" y="74"/>
                    <a:pt x="160" y="72"/>
                  </a:cubicBezTo>
                  <a:cubicBezTo>
                    <a:pt x="161" y="73"/>
                    <a:pt x="161" y="71"/>
                    <a:pt x="162" y="71"/>
                  </a:cubicBezTo>
                  <a:cubicBezTo>
                    <a:pt x="162" y="72"/>
                    <a:pt x="163" y="72"/>
                    <a:pt x="163" y="73"/>
                  </a:cubicBezTo>
                  <a:cubicBezTo>
                    <a:pt x="162" y="72"/>
                    <a:pt x="162" y="74"/>
                    <a:pt x="162" y="74"/>
                  </a:cubicBezTo>
                  <a:cubicBezTo>
                    <a:pt x="163" y="75"/>
                    <a:pt x="164" y="75"/>
                    <a:pt x="165" y="75"/>
                  </a:cubicBezTo>
                  <a:cubicBezTo>
                    <a:pt x="166" y="73"/>
                    <a:pt x="165" y="73"/>
                    <a:pt x="165" y="72"/>
                  </a:cubicBezTo>
                  <a:cubicBezTo>
                    <a:pt x="166" y="71"/>
                    <a:pt x="166" y="71"/>
                    <a:pt x="166" y="72"/>
                  </a:cubicBezTo>
                  <a:cubicBezTo>
                    <a:pt x="167" y="70"/>
                    <a:pt x="166" y="68"/>
                    <a:pt x="165" y="67"/>
                  </a:cubicBezTo>
                  <a:cubicBezTo>
                    <a:pt x="165" y="65"/>
                    <a:pt x="164" y="63"/>
                    <a:pt x="162" y="63"/>
                  </a:cubicBezTo>
                  <a:cubicBezTo>
                    <a:pt x="159" y="63"/>
                    <a:pt x="159" y="66"/>
                    <a:pt x="158" y="68"/>
                  </a:cubicBezTo>
                  <a:cubicBezTo>
                    <a:pt x="159" y="69"/>
                    <a:pt x="159" y="71"/>
                    <a:pt x="159" y="72"/>
                  </a:cubicBezTo>
                  <a:cubicBezTo>
                    <a:pt x="158" y="71"/>
                    <a:pt x="154" y="70"/>
                    <a:pt x="154" y="68"/>
                  </a:cubicBezTo>
                  <a:cubicBezTo>
                    <a:pt x="150" y="67"/>
                    <a:pt x="148" y="63"/>
                    <a:pt x="144" y="61"/>
                  </a:cubicBezTo>
                  <a:cubicBezTo>
                    <a:pt x="144" y="61"/>
                    <a:pt x="144" y="62"/>
                    <a:pt x="144" y="62"/>
                  </a:cubicBezTo>
                  <a:cubicBezTo>
                    <a:pt x="143" y="62"/>
                    <a:pt x="142" y="62"/>
                    <a:pt x="142" y="61"/>
                  </a:cubicBezTo>
                  <a:cubicBezTo>
                    <a:pt x="140" y="62"/>
                    <a:pt x="136" y="57"/>
                    <a:pt x="135" y="62"/>
                  </a:cubicBezTo>
                  <a:cubicBezTo>
                    <a:pt x="136" y="63"/>
                    <a:pt x="138" y="64"/>
                    <a:pt x="137" y="65"/>
                  </a:cubicBezTo>
                  <a:cubicBezTo>
                    <a:pt x="139" y="66"/>
                    <a:pt x="140" y="68"/>
                    <a:pt x="142" y="70"/>
                  </a:cubicBezTo>
                  <a:cubicBezTo>
                    <a:pt x="144" y="71"/>
                    <a:pt x="145" y="74"/>
                    <a:pt x="146" y="75"/>
                  </a:cubicBezTo>
                  <a:cubicBezTo>
                    <a:pt x="144" y="74"/>
                    <a:pt x="142" y="72"/>
                    <a:pt x="141" y="70"/>
                  </a:cubicBezTo>
                  <a:cubicBezTo>
                    <a:pt x="140" y="70"/>
                    <a:pt x="140" y="71"/>
                    <a:pt x="140" y="71"/>
                  </a:cubicBezTo>
                  <a:cubicBezTo>
                    <a:pt x="137" y="68"/>
                    <a:pt x="131" y="66"/>
                    <a:pt x="130" y="62"/>
                  </a:cubicBezTo>
                  <a:cubicBezTo>
                    <a:pt x="128" y="62"/>
                    <a:pt x="129" y="60"/>
                    <a:pt x="128" y="60"/>
                  </a:cubicBezTo>
                  <a:cubicBezTo>
                    <a:pt x="127" y="59"/>
                    <a:pt x="124" y="58"/>
                    <a:pt x="124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4"/>
                    <a:pt x="121" y="55"/>
                    <a:pt x="121" y="54"/>
                  </a:cubicBezTo>
                  <a:cubicBezTo>
                    <a:pt x="119" y="51"/>
                    <a:pt x="117" y="49"/>
                    <a:pt x="115" y="46"/>
                  </a:cubicBezTo>
                  <a:cubicBezTo>
                    <a:pt x="113" y="43"/>
                    <a:pt x="108" y="41"/>
                    <a:pt x="107" y="37"/>
                  </a:cubicBezTo>
                  <a:cubicBezTo>
                    <a:pt x="106" y="37"/>
                    <a:pt x="107" y="37"/>
                    <a:pt x="107" y="37"/>
                  </a:cubicBezTo>
                  <a:cubicBezTo>
                    <a:pt x="106" y="36"/>
                    <a:pt x="106" y="37"/>
                    <a:pt x="105" y="37"/>
                  </a:cubicBezTo>
                  <a:cubicBezTo>
                    <a:pt x="105" y="35"/>
                    <a:pt x="102" y="37"/>
                    <a:pt x="103" y="35"/>
                  </a:cubicBezTo>
                  <a:cubicBezTo>
                    <a:pt x="100" y="33"/>
                    <a:pt x="98" y="32"/>
                    <a:pt x="98" y="29"/>
                  </a:cubicBezTo>
                  <a:cubicBezTo>
                    <a:pt x="97" y="29"/>
                    <a:pt x="97" y="29"/>
                    <a:pt x="96" y="29"/>
                  </a:cubicBezTo>
                  <a:cubicBezTo>
                    <a:pt x="96" y="29"/>
                    <a:pt x="96" y="28"/>
                    <a:pt x="95" y="27"/>
                  </a:cubicBezTo>
                  <a:cubicBezTo>
                    <a:pt x="95" y="30"/>
                    <a:pt x="99" y="32"/>
                    <a:pt x="100" y="35"/>
                  </a:cubicBezTo>
                  <a:cubicBezTo>
                    <a:pt x="102" y="35"/>
                    <a:pt x="103" y="36"/>
                    <a:pt x="103" y="38"/>
                  </a:cubicBezTo>
                  <a:cubicBezTo>
                    <a:pt x="103" y="40"/>
                    <a:pt x="105" y="41"/>
                    <a:pt x="105" y="42"/>
                  </a:cubicBezTo>
                  <a:cubicBezTo>
                    <a:pt x="105" y="42"/>
                    <a:pt x="106" y="42"/>
                    <a:pt x="106" y="42"/>
                  </a:cubicBezTo>
                  <a:cubicBezTo>
                    <a:pt x="107" y="44"/>
                    <a:pt x="110" y="45"/>
                    <a:pt x="111" y="48"/>
                  </a:cubicBezTo>
                  <a:cubicBezTo>
                    <a:pt x="115" y="51"/>
                    <a:pt x="120" y="55"/>
                    <a:pt x="122" y="61"/>
                  </a:cubicBezTo>
                  <a:cubicBezTo>
                    <a:pt x="123" y="61"/>
                    <a:pt x="124" y="63"/>
                    <a:pt x="125" y="62"/>
                  </a:cubicBezTo>
                  <a:cubicBezTo>
                    <a:pt x="128" y="67"/>
                    <a:pt x="133" y="69"/>
                    <a:pt x="136" y="74"/>
                  </a:cubicBezTo>
                  <a:cubicBezTo>
                    <a:pt x="136" y="74"/>
                    <a:pt x="139" y="75"/>
                    <a:pt x="140" y="76"/>
                  </a:cubicBezTo>
                  <a:cubicBezTo>
                    <a:pt x="145" y="80"/>
                    <a:pt x="148" y="84"/>
                    <a:pt x="149" y="91"/>
                  </a:cubicBezTo>
                  <a:cubicBezTo>
                    <a:pt x="150" y="91"/>
                    <a:pt x="149" y="92"/>
                    <a:pt x="150" y="92"/>
                  </a:cubicBezTo>
                  <a:cubicBezTo>
                    <a:pt x="150" y="89"/>
                    <a:pt x="148" y="87"/>
                    <a:pt x="148" y="84"/>
                  </a:cubicBezTo>
                  <a:cubicBezTo>
                    <a:pt x="147" y="84"/>
                    <a:pt x="147" y="83"/>
                    <a:pt x="147" y="83"/>
                  </a:cubicBezTo>
                  <a:cubicBezTo>
                    <a:pt x="150" y="84"/>
                    <a:pt x="151" y="87"/>
                    <a:pt x="154" y="89"/>
                  </a:cubicBezTo>
                  <a:cubicBezTo>
                    <a:pt x="154" y="87"/>
                    <a:pt x="151" y="86"/>
                    <a:pt x="152" y="85"/>
                  </a:cubicBezTo>
                  <a:cubicBezTo>
                    <a:pt x="154" y="85"/>
                    <a:pt x="158" y="87"/>
                    <a:pt x="156" y="90"/>
                  </a:cubicBezTo>
                  <a:cubicBezTo>
                    <a:pt x="157" y="92"/>
                    <a:pt x="158" y="93"/>
                    <a:pt x="157" y="96"/>
                  </a:cubicBezTo>
                  <a:cubicBezTo>
                    <a:pt x="156" y="97"/>
                    <a:pt x="156" y="96"/>
                    <a:pt x="155" y="97"/>
                  </a:cubicBezTo>
                  <a:cubicBezTo>
                    <a:pt x="154" y="97"/>
                    <a:pt x="154" y="97"/>
                    <a:pt x="154" y="96"/>
                  </a:cubicBezTo>
                  <a:cubicBezTo>
                    <a:pt x="153" y="95"/>
                    <a:pt x="154" y="95"/>
                    <a:pt x="154" y="93"/>
                  </a:cubicBezTo>
                  <a:cubicBezTo>
                    <a:pt x="153" y="93"/>
                    <a:pt x="152" y="92"/>
                    <a:pt x="150" y="92"/>
                  </a:cubicBezTo>
                  <a:cubicBezTo>
                    <a:pt x="150" y="97"/>
                    <a:pt x="153" y="102"/>
                    <a:pt x="149" y="106"/>
                  </a:cubicBezTo>
                  <a:cubicBezTo>
                    <a:pt x="148" y="105"/>
                    <a:pt x="147" y="104"/>
                    <a:pt x="145" y="104"/>
                  </a:cubicBezTo>
                  <a:cubicBezTo>
                    <a:pt x="144" y="105"/>
                    <a:pt x="146" y="106"/>
                    <a:pt x="146" y="108"/>
                  </a:cubicBezTo>
                  <a:cubicBezTo>
                    <a:pt x="142" y="109"/>
                    <a:pt x="137" y="107"/>
                    <a:pt x="135" y="110"/>
                  </a:cubicBezTo>
                  <a:cubicBezTo>
                    <a:pt x="137" y="112"/>
                    <a:pt x="141" y="108"/>
                    <a:pt x="143" y="111"/>
                  </a:cubicBezTo>
                  <a:cubicBezTo>
                    <a:pt x="144" y="110"/>
                    <a:pt x="146" y="111"/>
                    <a:pt x="147" y="112"/>
                  </a:cubicBezTo>
                  <a:cubicBezTo>
                    <a:pt x="147" y="113"/>
                    <a:pt x="146" y="113"/>
                    <a:pt x="146" y="114"/>
                  </a:cubicBezTo>
                  <a:cubicBezTo>
                    <a:pt x="147" y="115"/>
                    <a:pt x="148" y="116"/>
                    <a:pt x="149" y="117"/>
                  </a:cubicBezTo>
                  <a:cubicBezTo>
                    <a:pt x="149" y="118"/>
                    <a:pt x="149" y="119"/>
                    <a:pt x="148" y="120"/>
                  </a:cubicBezTo>
                  <a:cubicBezTo>
                    <a:pt x="147" y="120"/>
                    <a:pt x="148" y="119"/>
                    <a:pt x="147" y="119"/>
                  </a:cubicBezTo>
                  <a:cubicBezTo>
                    <a:pt x="146" y="120"/>
                    <a:pt x="144" y="119"/>
                    <a:pt x="143" y="119"/>
                  </a:cubicBezTo>
                  <a:cubicBezTo>
                    <a:pt x="143" y="121"/>
                    <a:pt x="142" y="121"/>
                    <a:pt x="141" y="120"/>
                  </a:cubicBezTo>
                  <a:cubicBezTo>
                    <a:pt x="141" y="121"/>
                    <a:pt x="140" y="122"/>
                    <a:pt x="139" y="123"/>
                  </a:cubicBezTo>
                  <a:cubicBezTo>
                    <a:pt x="140" y="124"/>
                    <a:pt x="138" y="125"/>
                    <a:pt x="137" y="125"/>
                  </a:cubicBezTo>
                  <a:cubicBezTo>
                    <a:pt x="136" y="124"/>
                    <a:pt x="135" y="124"/>
                    <a:pt x="134" y="124"/>
                  </a:cubicBezTo>
                  <a:cubicBezTo>
                    <a:pt x="134" y="122"/>
                    <a:pt x="133" y="123"/>
                    <a:pt x="133" y="123"/>
                  </a:cubicBezTo>
                  <a:cubicBezTo>
                    <a:pt x="131" y="122"/>
                    <a:pt x="128" y="119"/>
                    <a:pt x="126" y="118"/>
                  </a:cubicBezTo>
                  <a:cubicBezTo>
                    <a:pt x="128" y="122"/>
                    <a:pt x="133" y="123"/>
                    <a:pt x="136" y="126"/>
                  </a:cubicBezTo>
                  <a:cubicBezTo>
                    <a:pt x="132" y="127"/>
                    <a:pt x="127" y="128"/>
                    <a:pt x="123" y="129"/>
                  </a:cubicBezTo>
                  <a:cubicBezTo>
                    <a:pt x="124" y="130"/>
                    <a:pt x="125" y="129"/>
                    <a:pt x="125" y="129"/>
                  </a:cubicBezTo>
                  <a:cubicBezTo>
                    <a:pt x="126" y="130"/>
                    <a:pt x="126" y="130"/>
                    <a:pt x="125" y="131"/>
                  </a:cubicBezTo>
                  <a:cubicBezTo>
                    <a:pt x="126" y="131"/>
                    <a:pt x="126" y="130"/>
                    <a:pt x="127" y="130"/>
                  </a:cubicBezTo>
                  <a:cubicBezTo>
                    <a:pt x="127" y="130"/>
                    <a:pt x="127" y="131"/>
                    <a:pt x="127" y="132"/>
                  </a:cubicBezTo>
                  <a:cubicBezTo>
                    <a:pt x="125" y="132"/>
                    <a:pt x="124" y="133"/>
                    <a:pt x="122" y="133"/>
                  </a:cubicBezTo>
                  <a:cubicBezTo>
                    <a:pt x="124" y="136"/>
                    <a:pt x="129" y="133"/>
                    <a:pt x="130" y="136"/>
                  </a:cubicBezTo>
                  <a:cubicBezTo>
                    <a:pt x="130" y="135"/>
                    <a:pt x="131" y="135"/>
                    <a:pt x="132" y="134"/>
                  </a:cubicBezTo>
                  <a:cubicBezTo>
                    <a:pt x="135" y="136"/>
                    <a:pt x="139" y="134"/>
                    <a:pt x="142" y="135"/>
                  </a:cubicBezTo>
                  <a:cubicBezTo>
                    <a:pt x="143" y="135"/>
                    <a:pt x="146" y="134"/>
                    <a:pt x="147" y="135"/>
                  </a:cubicBezTo>
                  <a:cubicBezTo>
                    <a:pt x="148" y="138"/>
                    <a:pt x="145" y="141"/>
                    <a:pt x="142" y="140"/>
                  </a:cubicBezTo>
                  <a:cubicBezTo>
                    <a:pt x="142" y="140"/>
                    <a:pt x="142" y="140"/>
                    <a:pt x="141" y="140"/>
                  </a:cubicBezTo>
                  <a:cubicBezTo>
                    <a:pt x="138" y="139"/>
                    <a:pt x="136" y="142"/>
                    <a:pt x="133" y="142"/>
                  </a:cubicBezTo>
                  <a:cubicBezTo>
                    <a:pt x="134" y="142"/>
                    <a:pt x="134" y="143"/>
                    <a:pt x="135" y="143"/>
                  </a:cubicBezTo>
                  <a:cubicBezTo>
                    <a:pt x="133" y="145"/>
                    <a:pt x="131" y="147"/>
                    <a:pt x="129" y="148"/>
                  </a:cubicBezTo>
                  <a:cubicBezTo>
                    <a:pt x="133" y="148"/>
                    <a:pt x="136" y="149"/>
                    <a:pt x="139" y="149"/>
                  </a:cubicBezTo>
                  <a:cubicBezTo>
                    <a:pt x="139" y="150"/>
                    <a:pt x="142" y="151"/>
                    <a:pt x="142" y="152"/>
                  </a:cubicBezTo>
                  <a:cubicBezTo>
                    <a:pt x="141" y="153"/>
                    <a:pt x="141" y="152"/>
                    <a:pt x="140" y="152"/>
                  </a:cubicBezTo>
                  <a:cubicBezTo>
                    <a:pt x="140" y="152"/>
                    <a:pt x="141" y="153"/>
                    <a:pt x="140" y="153"/>
                  </a:cubicBezTo>
                  <a:cubicBezTo>
                    <a:pt x="140" y="152"/>
                    <a:pt x="140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8" y="154"/>
                    <a:pt x="138" y="153"/>
                    <a:pt x="137" y="153"/>
                  </a:cubicBezTo>
                  <a:cubicBezTo>
                    <a:pt x="137" y="152"/>
                    <a:pt x="135" y="152"/>
                    <a:pt x="135" y="151"/>
                  </a:cubicBezTo>
                  <a:cubicBezTo>
                    <a:pt x="133" y="152"/>
                    <a:pt x="131" y="149"/>
                    <a:pt x="128" y="150"/>
                  </a:cubicBezTo>
                  <a:cubicBezTo>
                    <a:pt x="129" y="151"/>
                    <a:pt x="128" y="151"/>
                    <a:pt x="128" y="152"/>
                  </a:cubicBezTo>
                  <a:cubicBezTo>
                    <a:pt x="132" y="151"/>
                    <a:pt x="135" y="152"/>
                    <a:pt x="137" y="155"/>
                  </a:cubicBezTo>
                  <a:cubicBezTo>
                    <a:pt x="136" y="155"/>
                    <a:pt x="136" y="157"/>
                    <a:pt x="134" y="156"/>
                  </a:cubicBezTo>
                  <a:cubicBezTo>
                    <a:pt x="134" y="157"/>
                    <a:pt x="134" y="157"/>
                    <a:pt x="134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60"/>
                    <a:pt x="129" y="163"/>
                    <a:pt x="126" y="162"/>
                  </a:cubicBezTo>
                  <a:cubicBezTo>
                    <a:pt x="126" y="163"/>
                    <a:pt x="127" y="162"/>
                    <a:pt x="127" y="163"/>
                  </a:cubicBezTo>
                  <a:cubicBezTo>
                    <a:pt x="125" y="164"/>
                    <a:pt x="124" y="163"/>
                    <a:pt x="123" y="163"/>
                  </a:cubicBezTo>
                  <a:cubicBezTo>
                    <a:pt x="124" y="166"/>
                    <a:pt x="122" y="165"/>
                    <a:pt x="121" y="166"/>
                  </a:cubicBezTo>
                  <a:cubicBezTo>
                    <a:pt x="119" y="166"/>
                    <a:pt x="118" y="168"/>
                    <a:pt x="116" y="168"/>
                  </a:cubicBezTo>
                  <a:cubicBezTo>
                    <a:pt x="115" y="170"/>
                    <a:pt x="113" y="170"/>
                    <a:pt x="113" y="172"/>
                  </a:cubicBezTo>
                  <a:cubicBezTo>
                    <a:pt x="113" y="176"/>
                    <a:pt x="117" y="175"/>
                    <a:pt x="121" y="174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2" y="173"/>
                    <a:pt x="123" y="173"/>
                    <a:pt x="123" y="173"/>
                  </a:cubicBezTo>
                  <a:cubicBezTo>
                    <a:pt x="123" y="174"/>
                    <a:pt x="123" y="173"/>
                    <a:pt x="123" y="174"/>
                  </a:cubicBezTo>
                  <a:cubicBezTo>
                    <a:pt x="119" y="176"/>
                    <a:pt x="120" y="180"/>
                    <a:pt x="114" y="180"/>
                  </a:cubicBezTo>
                  <a:cubicBezTo>
                    <a:pt x="113" y="178"/>
                    <a:pt x="112" y="177"/>
                    <a:pt x="110" y="176"/>
                  </a:cubicBezTo>
                  <a:cubicBezTo>
                    <a:pt x="110" y="177"/>
                    <a:pt x="109" y="176"/>
                    <a:pt x="108" y="177"/>
                  </a:cubicBezTo>
                  <a:cubicBezTo>
                    <a:pt x="107" y="178"/>
                    <a:pt x="107" y="178"/>
                    <a:pt x="107" y="180"/>
                  </a:cubicBezTo>
                  <a:cubicBezTo>
                    <a:pt x="107" y="180"/>
                    <a:pt x="108" y="180"/>
                    <a:pt x="108" y="181"/>
                  </a:cubicBezTo>
                  <a:cubicBezTo>
                    <a:pt x="109" y="181"/>
                    <a:pt x="109" y="181"/>
                    <a:pt x="110" y="181"/>
                  </a:cubicBezTo>
                  <a:cubicBezTo>
                    <a:pt x="110" y="181"/>
                    <a:pt x="110" y="181"/>
                    <a:pt x="110" y="181"/>
                  </a:cubicBezTo>
                  <a:cubicBezTo>
                    <a:pt x="110" y="182"/>
                    <a:pt x="110" y="182"/>
                    <a:pt x="109" y="182"/>
                  </a:cubicBezTo>
                  <a:cubicBezTo>
                    <a:pt x="109" y="182"/>
                    <a:pt x="109" y="182"/>
                    <a:pt x="108" y="182"/>
                  </a:cubicBezTo>
                  <a:cubicBezTo>
                    <a:pt x="108" y="183"/>
                    <a:pt x="107" y="183"/>
                    <a:pt x="107" y="183"/>
                  </a:cubicBezTo>
                  <a:cubicBezTo>
                    <a:pt x="105" y="182"/>
                    <a:pt x="104" y="184"/>
                    <a:pt x="104" y="182"/>
                  </a:cubicBezTo>
                  <a:cubicBezTo>
                    <a:pt x="103" y="184"/>
                    <a:pt x="103" y="184"/>
                    <a:pt x="101" y="184"/>
                  </a:cubicBezTo>
                  <a:cubicBezTo>
                    <a:pt x="101" y="186"/>
                    <a:pt x="102" y="186"/>
                    <a:pt x="103" y="186"/>
                  </a:cubicBezTo>
                  <a:cubicBezTo>
                    <a:pt x="103" y="185"/>
                    <a:pt x="103" y="185"/>
                    <a:pt x="103" y="184"/>
                  </a:cubicBezTo>
                  <a:cubicBezTo>
                    <a:pt x="104" y="185"/>
                    <a:pt x="105" y="184"/>
                    <a:pt x="105" y="184"/>
                  </a:cubicBezTo>
                  <a:cubicBezTo>
                    <a:pt x="105" y="185"/>
                    <a:pt x="104" y="185"/>
                    <a:pt x="104" y="186"/>
                  </a:cubicBezTo>
                  <a:cubicBezTo>
                    <a:pt x="106" y="185"/>
                    <a:pt x="106" y="185"/>
                    <a:pt x="108" y="185"/>
                  </a:cubicBezTo>
                  <a:cubicBezTo>
                    <a:pt x="108" y="186"/>
                    <a:pt x="108" y="186"/>
                    <a:pt x="108" y="187"/>
                  </a:cubicBezTo>
                  <a:cubicBezTo>
                    <a:pt x="106" y="187"/>
                    <a:pt x="108" y="191"/>
                    <a:pt x="105" y="190"/>
                  </a:cubicBezTo>
                  <a:cubicBezTo>
                    <a:pt x="104" y="190"/>
                    <a:pt x="104" y="189"/>
                    <a:pt x="103" y="189"/>
                  </a:cubicBezTo>
                  <a:cubicBezTo>
                    <a:pt x="102" y="189"/>
                    <a:pt x="103" y="190"/>
                    <a:pt x="103" y="190"/>
                  </a:cubicBezTo>
                  <a:cubicBezTo>
                    <a:pt x="102" y="190"/>
                    <a:pt x="102" y="189"/>
                    <a:pt x="101" y="189"/>
                  </a:cubicBezTo>
                  <a:cubicBezTo>
                    <a:pt x="101" y="191"/>
                    <a:pt x="98" y="189"/>
                    <a:pt x="98" y="192"/>
                  </a:cubicBezTo>
                  <a:cubicBezTo>
                    <a:pt x="97" y="192"/>
                    <a:pt x="98" y="192"/>
                    <a:pt x="98" y="193"/>
                  </a:cubicBezTo>
                  <a:cubicBezTo>
                    <a:pt x="100" y="193"/>
                    <a:pt x="100" y="192"/>
                    <a:pt x="101" y="192"/>
                  </a:cubicBezTo>
                  <a:cubicBezTo>
                    <a:pt x="103" y="192"/>
                    <a:pt x="108" y="190"/>
                    <a:pt x="108" y="196"/>
                  </a:cubicBezTo>
                  <a:cubicBezTo>
                    <a:pt x="111" y="195"/>
                    <a:pt x="110" y="201"/>
                    <a:pt x="108" y="202"/>
                  </a:cubicBezTo>
                  <a:cubicBezTo>
                    <a:pt x="108" y="201"/>
                    <a:pt x="108" y="200"/>
                    <a:pt x="107" y="200"/>
                  </a:cubicBezTo>
                  <a:cubicBezTo>
                    <a:pt x="107" y="201"/>
                    <a:pt x="107" y="201"/>
                    <a:pt x="107" y="201"/>
                  </a:cubicBezTo>
                  <a:cubicBezTo>
                    <a:pt x="106" y="201"/>
                    <a:pt x="106" y="200"/>
                    <a:pt x="105" y="200"/>
                  </a:cubicBezTo>
                  <a:cubicBezTo>
                    <a:pt x="105" y="201"/>
                    <a:pt x="105" y="204"/>
                    <a:pt x="106" y="204"/>
                  </a:cubicBezTo>
                  <a:cubicBezTo>
                    <a:pt x="105" y="204"/>
                    <a:pt x="106" y="205"/>
                    <a:pt x="105" y="205"/>
                  </a:cubicBezTo>
                  <a:cubicBezTo>
                    <a:pt x="104" y="205"/>
                    <a:pt x="105" y="204"/>
                    <a:pt x="104" y="204"/>
                  </a:cubicBezTo>
                  <a:cubicBezTo>
                    <a:pt x="103" y="205"/>
                    <a:pt x="102" y="206"/>
                    <a:pt x="103" y="208"/>
                  </a:cubicBezTo>
                  <a:cubicBezTo>
                    <a:pt x="101" y="207"/>
                    <a:pt x="102" y="208"/>
                    <a:pt x="101" y="209"/>
                  </a:cubicBezTo>
                  <a:cubicBezTo>
                    <a:pt x="101" y="210"/>
                    <a:pt x="101" y="210"/>
                    <a:pt x="101" y="211"/>
                  </a:cubicBezTo>
                  <a:cubicBezTo>
                    <a:pt x="100" y="210"/>
                    <a:pt x="100" y="212"/>
                    <a:pt x="98" y="211"/>
                  </a:cubicBezTo>
                  <a:cubicBezTo>
                    <a:pt x="97" y="211"/>
                    <a:pt x="98" y="210"/>
                    <a:pt x="97" y="210"/>
                  </a:cubicBezTo>
                  <a:cubicBezTo>
                    <a:pt x="97" y="211"/>
                    <a:pt x="97" y="212"/>
                    <a:pt x="97" y="212"/>
                  </a:cubicBezTo>
                  <a:cubicBezTo>
                    <a:pt x="94" y="213"/>
                    <a:pt x="96" y="217"/>
                    <a:pt x="94" y="220"/>
                  </a:cubicBezTo>
                  <a:cubicBezTo>
                    <a:pt x="94" y="220"/>
                    <a:pt x="94" y="220"/>
                    <a:pt x="93" y="221"/>
                  </a:cubicBezTo>
                  <a:cubicBezTo>
                    <a:pt x="92" y="222"/>
                    <a:pt x="93" y="224"/>
                    <a:pt x="91" y="224"/>
                  </a:cubicBezTo>
                  <a:cubicBezTo>
                    <a:pt x="92" y="225"/>
                    <a:pt x="91" y="226"/>
                    <a:pt x="90" y="227"/>
                  </a:cubicBezTo>
                  <a:cubicBezTo>
                    <a:pt x="93" y="224"/>
                    <a:pt x="95" y="220"/>
                    <a:pt x="97" y="216"/>
                  </a:cubicBezTo>
                  <a:cubicBezTo>
                    <a:pt x="99" y="214"/>
                    <a:pt x="100" y="212"/>
                    <a:pt x="103" y="212"/>
                  </a:cubicBezTo>
                  <a:cubicBezTo>
                    <a:pt x="104" y="211"/>
                    <a:pt x="106" y="210"/>
                    <a:pt x="108" y="210"/>
                  </a:cubicBezTo>
                  <a:cubicBezTo>
                    <a:pt x="108" y="210"/>
                    <a:pt x="109" y="211"/>
                    <a:pt x="110" y="211"/>
                  </a:cubicBezTo>
                  <a:cubicBezTo>
                    <a:pt x="110" y="209"/>
                    <a:pt x="111" y="209"/>
                    <a:pt x="110" y="207"/>
                  </a:cubicBezTo>
                  <a:cubicBezTo>
                    <a:pt x="112" y="206"/>
                    <a:pt x="114" y="207"/>
                    <a:pt x="115" y="208"/>
                  </a:cubicBezTo>
                  <a:cubicBezTo>
                    <a:pt x="115" y="208"/>
                    <a:pt x="114" y="207"/>
                    <a:pt x="114" y="207"/>
                  </a:cubicBezTo>
                  <a:cubicBezTo>
                    <a:pt x="116" y="207"/>
                    <a:pt x="117" y="207"/>
                    <a:pt x="118" y="208"/>
                  </a:cubicBezTo>
                  <a:cubicBezTo>
                    <a:pt x="118" y="207"/>
                    <a:pt x="118" y="207"/>
                    <a:pt x="119" y="207"/>
                  </a:cubicBezTo>
                  <a:cubicBezTo>
                    <a:pt x="119" y="207"/>
                    <a:pt x="120" y="208"/>
                    <a:pt x="120" y="209"/>
                  </a:cubicBezTo>
                  <a:cubicBezTo>
                    <a:pt x="121" y="207"/>
                    <a:pt x="121" y="206"/>
                    <a:pt x="122" y="205"/>
                  </a:cubicBezTo>
                  <a:cubicBezTo>
                    <a:pt x="122" y="207"/>
                    <a:pt x="122" y="208"/>
                    <a:pt x="123" y="207"/>
                  </a:cubicBezTo>
                  <a:cubicBezTo>
                    <a:pt x="123" y="208"/>
                    <a:pt x="123" y="208"/>
                    <a:pt x="123" y="209"/>
                  </a:cubicBezTo>
                  <a:cubicBezTo>
                    <a:pt x="123" y="209"/>
                    <a:pt x="123" y="208"/>
                    <a:pt x="124" y="208"/>
                  </a:cubicBezTo>
                  <a:cubicBezTo>
                    <a:pt x="125" y="209"/>
                    <a:pt x="125" y="209"/>
                    <a:pt x="126" y="209"/>
                  </a:cubicBezTo>
                  <a:cubicBezTo>
                    <a:pt x="126" y="210"/>
                    <a:pt x="127" y="210"/>
                    <a:pt x="128" y="211"/>
                  </a:cubicBezTo>
                  <a:cubicBezTo>
                    <a:pt x="128" y="210"/>
                    <a:pt x="129" y="209"/>
                    <a:pt x="128" y="208"/>
                  </a:cubicBezTo>
                  <a:cubicBezTo>
                    <a:pt x="130" y="208"/>
                    <a:pt x="129" y="207"/>
                    <a:pt x="130" y="206"/>
                  </a:cubicBezTo>
                  <a:cubicBezTo>
                    <a:pt x="130" y="208"/>
                    <a:pt x="132" y="205"/>
                    <a:pt x="134" y="207"/>
                  </a:cubicBezTo>
                  <a:cubicBezTo>
                    <a:pt x="133" y="208"/>
                    <a:pt x="132" y="208"/>
                    <a:pt x="132" y="209"/>
                  </a:cubicBezTo>
                  <a:cubicBezTo>
                    <a:pt x="133" y="210"/>
                    <a:pt x="133" y="209"/>
                    <a:pt x="133" y="210"/>
                  </a:cubicBezTo>
                  <a:cubicBezTo>
                    <a:pt x="133" y="212"/>
                    <a:pt x="134" y="213"/>
                    <a:pt x="135" y="215"/>
                  </a:cubicBezTo>
                  <a:cubicBezTo>
                    <a:pt x="136" y="215"/>
                    <a:pt x="135" y="214"/>
                    <a:pt x="136" y="214"/>
                  </a:cubicBezTo>
                  <a:cubicBezTo>
                    <a:pt x="136" y="216"/>
                    <a:pt x="137" y="214"/>
                    <a:pt x="137" y="215"/>
                  </a:cubicBezTo>
                  <a:cubicBezTo>
                    <a:pt x="137" y="216"/>
                    <a:pt x="136" y="217"/>
                    <a:pt x="137" y="217"/>
                  </a:cubicBezTo>
                  <a:cubicBezTo>
                    <a:pt x="137" y="216"/>
                    <a:pt x="137" y="215"/>
                    <a:pt x="138" y="215"/>
                  </a:cubicBezTo>
                  <a:cubicBezTo>
                    <a:pt x="138" y="219"/>
                    <a:pt x="141" y="223"/>
                    <a:pt x="144" y="226"/>
                  </a:cubicBezTo>
                  <a:cubicBezTo>
                    <a:pt x="143" y="230"/>
                    <a:pt x="142" y="235"/>
                    <a:pt x="140" y="239"/>
                  </a:cubicBezTo>
                  <a:cubicBezTo>
                    <a:pt x="140" y="239"/>
                    <a:pt x="140" y="238"/>
                    <a:pt x="139" y="238"/>
                  </a:cubicBezTo>
                  <a:cubicBezTo>
                    <a:pt x="140" y="243"/>
                    <a:pt x="136" y="247"/>
                    <a:pt x="136" y="251"/>
                  </a:cubicBezTo>
                  <a:cubicBezTo>
                    <a:pt x="138" y="249"/>
                    <a:pt x="139" y="246"/>
                    <a:pt x="141" y="244"/>
                  </a:cubicBezTo>
                  <a:cubicBezTo>
                    <a:pt x="140" y="243"/>
                    <a:pt x="141" y="241"/>
                    <a:pt x="141" y="240"/>
                  </a:cubicBezTo>
                  <a:cubicBezTo>
                    <a:pt x="141" y="239"/>
                    <a:pt x="142" y="236"/>
                    <a:pt x="142" y="235"/>
                  </a:cubicBezTo>
                  <a:cubicBezTo>
                    <a:pt x="142" y="235"/>
                    <a:pt x="143" y="235"/>
                    <a:pt x="143" y="234"/>
                  </a:cubicBezTo>
                  <a:cubicBezTo>
                    <a:pt x="143" y="234"/>
                    <a:pt x="143" y="233"/>
                    <a:pt x="143" y="233"/>
                  </a:cubicBezTo>
                  <a:cubicBezTo>
                    <a:pt x="143" y="231"/>
                    <a:pt x="145" y="228"/>
                    <a:pt x="145" y="227"/>
                  </a:cubicBezTo>
                  <a:cubicBezTo>
                    <a:pt x="146" y="228"/>
                    <a:pt x="147" y="231"/>
                    <a:pt x="149" y="231"/>
                  </a:cubicBezTo>
                  <a:cubicBezTo>
                    <a:pt x="148" y="230"/>
                    <a:pt x="148" y="229"/>
                    <a:pt x="148" y="227"/>
                  </a:cubicBezTo>
                  <a:cubicBezTo>
                    <a:pt x="149" y="227"/>
                    <a:pt x="150" y="228"/>
                    <a:pt x="150" y="227"/>
                  </a:cubicBezTo>
                  <a:cubicBezTo>
                    <a:pt x="150" y="228"/>
                    <a:pt x="152" y="230"/>
                    <a:pt x="152" y="232"/>
                  </a:cubicBezTo>
                  <a:cubicBezTo>
                    <a:pt x="153" y="232"/>
                    <a:pt x="153" y="232"/>
                    <a:pt x="154" y="232"/>
                  </a:cubicBezTo>
                  <a:cubicBezTo>
                    <a:pt x="153" y="233"/>
                    <a:pt x="152" y="232"/>
                    <a:pt x="152" y="233"/>
                  </a:cubicBezTo>
                  <a:cubicBezTo>
                    <a:pt x="154" y="234"/>
                    <a:pt x="153" y="234"/>
                    <a:pt x="154" y="235"/>
                  </a:cubicBezTo>
                  <a:cubicBezTo>
                    <a:pt x="155" y="235"/>
                    <a:pt x="156" y="234"/>
                    <a:pt x="156" y="233"/>
                  </a:cubicBezTo>
                  <a:cubicBezTo>
                    <a:pt x="157" y="233"/>
                    <a:pt x="156" y="233"/>
                    <a:pt x="157" y="233"/>
                  </a:cubicBezTo>
                  <a:cubicBezTo>
                    <a:pt x="158" y="235"/>
                    <a:pt x="158" y="236"/>
                    <a:pt x="159" y="236"/>
                  </a:cubicBezTo>
                  <a:cubicBezTo>
                    <a:pt x="159" y="237"/>
                    <a:pt x="158" y="237"/>
                    <a:pt x="158" y="239"/>
                  </a:cubicBezTo>
                  <a:cubicBezTo>
                    <a:pt x="160" y="240"/>
                    <a:pt x="161" y="244"/>
                    <a:pt x="163" y="245"/>
                  </a:cubicBezTo>
                  <a:cubicBezTo>
                    <a:pt x="163" y="244"/>
                    <a:pt x="164" y="243"/>
                    <a:pt x="164" y="243"/>
                  </a:cubicBezTo>
                  <a:cubicBezTo>
                    <a:pt x="164" y="246"/>
                    <a:pt x="167" y="247"/>
                    <a:pt x="169" y="248"/>
                  </a:cubicBezTo>
                  <a:cubicBezTo>
                    <a:pt x="169" y="249"/>
                    <a:pt x="168" y="249"/>
                    <a:pt x="169" y="249"/>
                  </a:cubicBezTo>
                  <a:cubicBezTo>
                    <a:pt x="170" y="250"/>
                    <a:pt x="170" y="250"/>
                    <a:pt x="171" y="251"/>
                  </a:cubicBezTo>
                  <a:cubicBezTo>
                    <a:pt x="171" y="251"/>
                    <a:pt x="170" y="254"/>
                    <a:pt x="169" y="255"/>
                  </a:cubicBezTo>
                  <a:cubicBezTo>
                    <a:pt x="169" y="254"/>
                    <a:pt x="169" y="253"/>
                    <a:pt x="168" y="253"/>
                  </a:cubicBezTo>
                  <a:cubicBezTo>
                    <a:pt x="168" y="254"/>
                    <a:pt x="168" y="255"/>
                    <a:pt x="167" y="254"/>
                  </a:cubicBezTo>
                  <a:cubicBezTo>
                    <a:pt x="167" y="254"/>
                    <a:pt x="167" y="253"/>
                    <a:pt x="167" y="253"/>
                  </a:cubicBezTo>
                  <a:cubicBezTo>
                    <a:pt x="166" y="259"/>
                    <a:pt x="163" y="262"/>
                    <a:pt x="163" y="267"/>
                  </a:cubicBezTo>
                  <a:cubicBezTo>
                    <a:pt x="162" y="267"/>
                    <a:pt x="161" y="268"/>
                    <a:pt x="162" y="269"/>
                  </a:cubicBezTo>
                  <a:cubicBezTo>
                    <a:pt x="161" y="268"/>
                    <a:pt x="160" y="270"/>
                    <a:pt x="160" y="270"/>
                  </a:cubicBezTo>
                  <a:cubicBezTo>
                    <a:pt x="160" y="271"/>
                    <a:pt x="159" y="273"/>
                    <a:pt x="158" y="274"/>
                  </a:cubicBezTo>
                  <a:cubicBezTo>
                    <a:pt x="157" y="277"/>
                    <a:pt x="157" y="280"/>
                    <a:pt x="156" y="282"/>
                  </a:cubicBezTo>
                  <a:cubicBezTo>
                    <a:pt x="155" y="282"/>
                    <a:pt x="154" y="283"/>
                    <a:pt x="154" y="284"/>
                  </a:cubicBezTo>
                  <a:cubicBezTo>
                    <a:pt x="153" y="286"/>
                    <a:pt x="153" y="287"/>
                    <a:pt x="152" y="287"/>
                  </a:cubicBezTo>
                  <a:cubicBezTo>
                    <a:pt x="152" y="292"/>
                    <a:pt x="148" y="293"/>
                    <a:pt x="149" y="298"/>
                  </a:cubicBezTo>
                  <a:cubicBezTo>
                    <a:pt x="148" y="298"/>
                    <a:pt x="147" y="298"/>
                    <a:pt x="147" y="298"/>
                  </a:cubicBezTo>
                  <a:cubicBezTo>
                    <a:pt x="148" y="300"/>
                    <a:pt x="146" y="303"/>
                    <a:pt x="145" y="304"/>
                  </a:cubicBezTo>
                  <a:cubicBezTo>
                    <a:pt x="146" y="305"/>
                    <a:pt x="144" y="308"/>
                    <a:pt x="143" y="308"/>
                  </a:cubicBezTo>
                  <a:cubicBezTo>
                    <a:pt x="142" y="313"/>
                    <a:pt x="139" y="316"/>
                    <a:pt x="137" y="321"/>
                  </a:cubicBezTo>
                  <a:cubicBezTo>
                    <a:pt x="137" y="321"/>
                    <a:pt x="137" y="321"/>
                    <a:pt x="137" y="320"/>
                  </a:cubicBezTo>
                  <a:cubicBezTo>
                    <a:pt x="137" y="325"/>
                    <a:pt x="133" y="328"/>
                    <a:pt x="132" y="3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34" y="332"/>
                    <a:pt x="133" y="332"/>
                    <a:pt x="133" y="332"/>
                  </a:cubicBezTo>
                  <a:cubicBezTo>
                    <a:pt x="135" y="330"/>
                    <a:pt x="135" y="326"/>
                    <a:pt x="138" y="325"/>
                  </a:cubicBezTo>
                  <a:cubicBezTo>
                    <a:pt x="138" y="323"/>
                    <a:pt x="138" y="320"/>
                    <a:pt x="140" y="321"/>
                  </a:cubicBezTo>
                  <a:cubicBezTo>
                    <a:pt x="140" y="316"/>
                    <a:pt x="144" y="314"/>
                    <a:pt x="144" y="309"/>
                  </a:cubicBezTo>
                  <a:cubicBezTo>
                    <a:pt x="146" y="305"/>
                    <a:pt x="148" y="303"/>
                    <a:pt x="149" y="300"/>
                  </a:cubicBezTo>
                  <a:cubicBezTo>
                    <a:pt x="151" y="298"/>
                    <a:pt x="152" y="295"/>
                    <a:pt x="152" y="291"/>
                  </a:cubicBezTo>
                  <a:cubicBezTo>
                    <a:pt x="153" y="289"/>
                    <a:pt x="155" y="288"/>
                    <a:pt x="156" y="286"/>
                  </a:cubicBezTo>
                  <a:cubicBezTo>
                    <a:pt x="157" y="286"/>
                    <a:pt x="158" y="285"/>
                    <a:pt x="158" y="287"/>
                  </a:cubicBezTo>
                  <a:cubicBezTo>
                    <a:pt x="157" y="288"/>
                    <a:pt x="158" y="289"/>
                    <a:pt x="158" y="291"/>
                  </a:cubicBezTo>
                  <a:cubicBezTo>
                    <a:pt x="158" y="291"/>
                    <a:pt x="157" y="291"/>
                    <a:pt x="157" y="291"/>
                  </a:cubicBezTo>
                  <a:cubicBezTo>
                    <a:pt x="156" y="292"/>
                    <a:pt x="155" y="294"/>
                    <a:pt x="156" y="295"/>
                  </a:cubicBezTo>
                  <a:cubicBezTo>
                    <a:pt x="155" y="296"/>
                    <a:pt x="155" y="297"/>
                    <a:pt x="155" y="298"/>
                  </a:cubicBezTo>
                  <a:cubicBezTo>
                    <a:pt x="153" y="300"/>
                    <a:pt x="153" y="303"/>
                    <a:pt x="151" y="305"/>
                  </a:cubicBezTo>
                  <a:cubicBezTo>
                    <a:pt x="151" y="306"/>
                    <a:pt x="152" y="306"/>
                    <a:pt x="152" y="306"/>
                  </a:cubicBezTo>
                  <a:cubicBezTo>
                    <a:pt x="150" y="312"/>
                    <a:pt x="148" y="319"/>
                    <a:pt x="145" y="324"/>
                  </a:cubicBezTo>
                  <a:cubicBezTo>
                    <a:pt x="145" y="328"/>
                    <a:pt x="144" y="332"/>
                    <a:pt x="142" y="335"/>
                  </a:cubicBezTo>
                  <a:cubicBezTo>
                    <a:pt x="142" y="335"/>
                    <a:pt x="142" y="335"/>
                    <a:pt x="142" y="335"/>
                  </a:cubicBezTo>
                  <a:cubicBezTo>
                    <a:pt x="144" y="336"/>
                    <a:pt x="143" y="335"/>
                    <a:pt x="143" y="333"/>
                  </a:cubicBezTo>
                  <a:cubicBezTo>
                    <a:pt x="144" y="333"/>
                    <a:pt x="144" y="332"/>
                    <a:pt x="145" y="333"/>
                  </a:cubicBezTo>
                  <a:cubicBezTo>
                    <a:pt x="144" y="330"/>
                    <a:pt x="148" y="330"/>
                    <a:pt x="147" y="327"/>
                  </a:cubicBezTo>
                  <a:cubicBezTo>
                    <a:pt x="147" y="327"/>
                    <a:pt x="147" y="328"/>
                    <a:pt x="146" y="328"/>
                  </a:cubicBezTo>
                  <a:cubicBezTo>
                    <a:pt x="147" y="324"/>
                    <a:pt x="148" y="322"/>
                    <a:pt x="150" y="319"/>
                  </a:cubicBezTo>
                  <a:cubicBezTo>
                    <a:pt x="149" y="320"/>
                    <a:pt x="149" y="320"/>
                    <a:pt x="149" y="321"/>
                  </a:cubicBezTo>
                  <a:cubicBezTo>
                    <a:pt x="151" y="319"/>
                    <a:pt x="150" y="315"/>
                    <a:pt x="153" y="314"/>
                  </a:cubicBezTo>
                  <a:cubicBezTo>
                    <a:pt x="154" y="317"/>
                    <a:pt x="150" y="320"/>
                    <a:pt x="152" y="323"/>
                  </a:cubicBezTo>
                  <a:cubicBezTo>
                    <a:pt x="151" y="323"/>
                    <a:pt x="152" y="324"/>
                    <a:pt x="151" y="324"/>
                  </a:cubicBezTo>
                  <a:cubicBezTo>
                    <a:pt x="151" y="324"/>
                    <a:pt x="152" y="323"/>
                    <a:pt x="150" y="323"/>
                  </a:cubicBezTo>
                  <a:cubicBezTo>
                    <a:pt x="150" y="325"/>
                    <a:pt x="150" y="326"/>
                    <a:pt x="148" y="328"/>
                  </a:cubicBezTo>
                  <a:cubicBezTo>
                    <a:pt x="150" y="331"/>
                    <a:pt x="147" y="333"/>
                    <a:pt x="148" y="335"/>
                  </a:cubicBezTo>
                  <a:cubicBezTo>
                    <a:pt x="150" y="329"/>
                    <a:pt x="153" y="326"/>
                    <a:pt x="155" y="320"/>
                  </a:cubicBezTo>
                  <a:cubicBezTo>
                    <a:pt x="156" y="320"/>
                    <a:pt x="156" y="317"/>
                    <a:pt x="157" y="317"/>
                  </a:cubicBezTo>
                  <a:cubicBezTo>
                    <a:pt x="157" y="318"/>
                    <a:pt x="157" y="319"/>
                    <a:pt x="156" y="319"/>
                  </a:cubicBezTo>
                  <a:cubicBezTo>
                    <a:pt x="157" y="321"/>
                    <a:pt x="156" y="322"/>
                    <a:pt x="156" y="323"/>
                  </a:cubicBezTo>
                  <a:cubicBezTo>
                    <a:pt x="159" y="320"/>
                    <a:pt x="160" y="315"/>
                    <a:pt x="162" y="312"/>
                  </a:cubicBezTo>
                  <a:cubicBezTo>
                    <a:pt x="162" y="310"/>
                    <a:pt x="162" y="309"/>
                    <a:pt x="164" y="308"/>
                  </a:cubicBezTo>
                  <a:cubicBezTo>
                    <a:pt x="164" y="302"/>
                    <a:pt x="168" y="297"/>
                    <a:pt x="171" y="290"/>
                  </a:cubicBezTo>
                  <a:cubicBezTo>
                    <a:pt x="171" y="290"/>
                    <a:pt x="171" y="290"/>
                    <a:pt x="172" y="290"/>
                  </a:cubicBezTo>
                  <a:cubicBezTo>
                    <a:pt x="171" y="287"/>
                    <a:pt x="174" y="286"/>
                    <a:pt x="174" y="284"/>
                  </a:cubicBezTo>
                  <a:cubicBezTo>
                    <a:pt x="178" y="284"/>
                    <a:pt x="179" y="278"/>
                    <a:pt x="183" y="276"/>
                  </a:cubicBezTo>
                  <a:cubicBezTo>
                    <a:pt x="183" y="277"/>
                    <a:pt x="183" y="277"/>
                    <a:pt x="183" y="278"/>
                  </a:cubicBezTo>
                  <a:cubicBezTo>
                    <a:pt x="181" y="278"/>
                    <a:pt x="180" y="280"/>
                    <a:pt x="182" y="280"/>
                  </a:cubicBezTo>
                  <a:cubicBezTo>
                    <a:pt x="183" y="278"/>
                    <a:pt x="185" y="276"/>
                    <a:pt x="187" y="276"/>
                  </a:cubicBezTo>
                  <a:cubicBezTo>
                    <a:pt x="185" y="276"/>
                    <a:pt x="187" y="277"/>
                    <a:pt x="187" y="278"/>
                  </a:cubicBezTo>
                  <a:cubicBezTo>
                    <a:pt x="188" y="278"/>
                    <a:pt x="189" y="279"/>
                    <a:pt x="189" y="278"/>
                  </a:cubicBezTo>
                  <a:cubicBezTo>
                    <a:pt x="188" y="278"/>
                    <a:pt x="189" y="277"/>
                    <a:pt x="189" y="277"/>
                  </a:cubicBezTo>
                  <a:cubicBezTo>
                    <a:pt x="189" y="275"/>
                    <a:pt x="187" y="274"/>
                    <a:pt x="186" y="273"/>
                  </a:cubicBezTo>
                  <a:cubicBezTo>
                    <a:pt x="186" y="271"/>
                    <a:pt x="187" y="270"/>
                    <a:pt x="188" y="268"/>
                  </a:cubicBezTo>
                  <a:cubicBezTo>
                    <a:pt x="188" y="268"/>
                    <a:pt x="188" y="270"/>
                    <a:pt x="189" y="270"/>
                  </a:cubicBezTo>
                  <a:cubicBezTo>
                    <a:pt x="188" y="265"/>
                    <a:pt x="192" y="263"/>
                    <a:pt x="194" y="260"/>
                  </a:cubicBezTo>
                  <a:cubicBezTo>
                    <a:pt x="195" y="260"/>
                    <a:pt x="196" y="261"/>
                    <a:pt x="196" y="261"/>
                  </a:cubicBezTo>
                  <a:cubicBezTo>
                    <a:pt x="195" y="263"/>
                    <a:pt x="194" y="264"/>
                    <a:pt x="195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5" y="268"/>
                    <a:pt x="192" y="269"/>
                    <a:pt x="193" y="271"/>
                  </a:cubicBezTo>
                  <a:cubicBezTo>
                    <a:pt x="192" y="271"/>
                    <a:pt x="191" y="274"/>
                    <a:pt x="189" y="276"/>
                  </a:cubicBezTo>
                  <a:cubicBezTo>
                    <a:pt x="190" y="276"/>
                    <a:pt x="190" y="277"/>
                    <a:pt x="191" y="278"/>
                  </a:cubicBezTo>
                  <a:cubicBezTo>
                    <a:pt x="190" y="280"/>
                    <a:pt x="189" y="284"/>
                    <a:pt x="187" y="285"/>
                  </a:cubicBezTo>
                  <a:cubicBezTo>
                    <a:pt x="188" y="285"/>
                    <a:pt x="188" y="285"/>
                    <a:pt x="189" y="285"/>
                  </a:cubicBezTo>
                  <a:cubicBezTo>
                    <a:pt x="189" y="284"/>
                    <a:pt x="189" y="281"/>
                    <a:pt x="191" y="281"/>
                  </a:cubicBezTo>
                  <a:cubicBezTo>
                    <a:pt x="191" y="282"/>
                    <a:pt x="192" y="280"/>
                    <a:pt x="193" y="281"/>
                  </a:cubicBezTo>
                  <a:cubicBezTo>
                    <a:pt x="195" y="288"/>
                    <a:pt x="188" y="292"/>
                    <a:pt x="190" y="298"/>
                  </a:cubicBezTo>
                  <a:cubicBezTo>
                    <a:pt x="191" y="298"/>
                    <a:pt x="191" y="297"/>
                    <a:pt x="191" y="297"/>
                  </a:cubicBezTo>
                  <a:cubicBezTo>
                    <a:pt x="191" y="298"/>
                    <a:pt x="191" y="299"/>
                    <a:pt x="192" y="299"/>
                  </a:cubicBezTo>
                  <a:cubicBezTo>
                    <a:pt x="192" y="294"/>
                    <a:pt x="194" y="290"/>
                    <a:pt x="195" y="285"/>
                  </a:cubicBezTo>
                  <a:cubicBezTo>
                    <a:pt x="196" y="285"/>
                    <a:pt x="195" y="283"/>
                    <a:pt x="197" y="283"/>
                  </a:cubicBezTo>
                  <a:cubicBezTo>
                    <a:pt x="197" y="285"/>
                    <a:pt x="196" y="285"/>
                    <a:pt x="197" y="286"/>
                  </a:cubicBezTo>
                  <a:cubicBezTo>
                    <a:pt x="197" y="286"/>
                    <a:pt x="197" y="286"/>
                    <a:pt x="196" y="286"/>
                  </a:cubicBezTo>
                  <a:cubicBezTo>
                    <a:pt x="195" y="290"/>
                    <a:pt x="195" y="293"/>
                    <a:pt x="194" y="297"/>
                  </a:cubicBezTo>
                  <a:cubicBezTo>
                    <a:pt x="196" y="294"/>
                    <a:pt x="195" y="290"/>
                    <a:pt x="197" y="288"/>
                  </a:cubicBezTo>
                  <a:cubicBezTo>
                    <a:pt x="196" y="289"/>
                    <a:pt x="197" y="289"/>
                    <a:pt x="196" y="291"/>
                  </a:cubicBezTo>
                  <a:cubicBezTo>
                    <a:pt x="198" y="289"/>
                    <a:pt x="198" y="287"/>
                    <a:pt x="198" y="284"/>
                  </a:cubicBezTo>
                  <a:cubicBezTo>
                    <a:pt x="198" y="284"/>
                    <a:pt x="198" y="284"/>
                    <a:pt x="198" y="284"/>
                  </a:cubicBezTo>
                  <a:cubicBezTo>
                    <a:pt x="199" y="284"/>
                    <a:pt x="199" y="282"/>
                    <a:pt x="198" y="282"/>
                  </a:cubicBezTo>
                  <a:cubicBezTo>
                    <a:pt x="199" y="282"/>
                    <a:pt x="198" y="283"/>
                    <a:pt x="198" y="282"/>
                  </a:cubicBezTo>
                  <a:cubicBezTo>
                    <a:pt x="198" y="281"/>
                    <a:pt x="198" y="281"/>
                    <a:pt x="199" y="281"/>
                  </a:cubicBezTo>
                  <a:cubicBezTo>
                    <a:pt x="198" y="279"/>
                    <a:pt x="199" y="276"/>
                    <a:pt x="199" y="274"/>
                  </a:cubicBezTo>
                  <a:cubicBezTo>
                    <a:pt x="198" y="274"/>
                    <a:pt x="199" y="276"/>
                    <a:pt x="197" y="275"/>
                  </a:cubicBezTo>
                  <a:cubicBezTo>
                    <a:pt x="197" y="276"/>
                    <a:pt x="197" y="277"/>
                    <a:pt x="197" y="278"/>
                  </a:cubicBezTo>
                  <a:cubicBezTo>
                    <a:pt x="196" y="277"/>
                    <a:pt x="197" y="278"/>
                    <a:pt x="196" y="278"/>
                  </a:cubicBezTo>
                  <a:cubicBezTo>
                    <a:pt x="196" y="278"/>
                    <a:pt x="197" y="279"/>
                    <a:pt x="196" y="280"/>
                  </a:cubicBezTo>
                  <a:cubicBezTo>
                    <a:pt x="195" y="279"/>
                    <a:pt x="195" y="278"/>
                    <a:pt x="194" y="278"/>
                  </a:cubicBezTo>
                  <a:cubicBezTo>
                    <a:pt x="195" y="278"/>
                    <a:pt x="195" y="278"/>
                    <a:pt x="194" y="277"/>
                  </a:cubicBezTo>
                  <a:cubicBezTo>
                    <a:pt x="192" y="276"/>
                    <a:pt x="195" y="272"/>
                    <a:pt x="195" y="270"/>
                  </a:cubicBezTo>
                  <a:cubicBezTo>
                    <a:pt x="193" y="266"/>
                    <a:pt x="198" y="262"/>
                    <a:pt x="196" y="260"/>
                  </a:cubicBezTo>
                  <a:cubicBezTo>
                    <a:pt x="195" y="259"/>
                    <a:pt x="194" y="260"/>
                    <a:pt x="194" y="260"/>
                  </a:cubicBezTo>
                  <a:cubicBezTo>
                    <a:pt x="194" y="259"/>
                    <a:pt x="195" y="260"/>
                    <a:pt x="196" y="259"/>
                  </a:cubicBezTo>
                  <a:cubicBezTo>
                    <a:pt x="197" y="260"/>
                    <a:pt x="198" y="261"/>
                    <a:pt x="199" y="262"/>
                  </a:cubicBezTo>
                  <a:cubicBezTo>
                    <a:pt x="199" y="262"/>
                    <a:pt x="200" y="262"/>
                    <a:pt x="201" y="263"/>
                  </a:cubicBezTo>
                  <a:cubicBezTo>
                    <a:pt x="201" y="262"/>
                    <a:pt x="200" y="261"/>
                    <a:pt x="200" y="260"/>
                  </a:cubicBezTo>
                  <a:cubicBezTo>
                    <a:pt x="202" y="261"/>
                    <a:pt x="203" y="261"/>
                    <a:pt x="204" y="263"/>
                  </a:cubicBezTo>
                  <a:cubicBezTo>
                    <a:pt x="203" y="263"/>
                    <a:pt x="203" y="263"/>
                    <a:pt x="203" y="264"/>
                  </a:cubicBezTo>
                  <a:cubicBezTo>
                    <a:pt x="205" y="265"/>
                    <a:pt x="206" y="266"/>
                    <a:pt x="208" y="268"/>
                  </a:cubicBezTo>
                  <a:cubicBezTo>
                    <a:pt x="208" y="266"/>
                    <a:pt x="209" y="264"/>
                    <a:pt x="210" y="263"/>
                  </a:cubicBezTo>
                  <a:cubicBezTo>
                    <a:pt x="210" y="264"/>
                    <a:pt x="211" y="263"/>
                    <a:pt x="211" y="264"/>
                  </a:cubicBezTo>
                  <a:cubicBezTo>
                    <a:pt x="211" y="264"/>
                    <a:pt x="212" y="264"/>
                    <a:pt x="212" y="264"/>
                  </a:cubicBezTo>
                  <a:cubicBezTo>
                    <a:pt x="211" y="265"/>
                    <a:pt x="210" y="266"/>
                    <a:pt x="211" y="265"/>
                  </a:cubicBezTo>
                  <a:cubicBezTo>
                    <a:pt x="210" y="267"/>
                    <a:pt x="213" y="272"/>
                    <a:pt x="210" y="273"/>
                  </a:cubicBezTo>
                  <a:cubicBezTo>
                    <a:pt x="211" y="273"/>
                    <a:pt x="209" y="275"/>
                    <a:pt x="210" y="275"/>
                  </a:cubicBezTo>
                  <a:cubicBezTo>
                    <a:pt x="211" y="274"/>
                    <a:pt x="211" y="273"/>
                    <a:pt x="212" y="273"/>
                  </a:cubicBezTo>
                  <a:cubicBezTo>
                    <a:pt x="213" y="274"/>
                    <a:pt x="213" y="276"/>
                    <a:pt x="213" y="278"/>
                  </a:cubicBezTo>
                  <a:cubicBezTo>
                    <a:pt x="215" y="279"/>
                    <a:pt x="214" y="283"/>
                    <a:pt x="216" y="285"/>
                  </a:cubicBezTo>
                  <a:cubicBezTo>
                    <a:pt x="217" y="283"/>
                    <a:pt x="215" y="282"/>
                    <a:pt x="216" y="280"/>
                  </a:cubicBezTo>
                  <a:cubicBezTo>
                    <a:pt x="216" y="282"/>
                    <a:pt x="217" y="287"/>
                    <a:pt x="218" y="286"/>
                  </a:cubicBezTo>
                  <a:cubicBezTo>
                    <a:pt x="217" y="284"/>
                    <a:pt x="216" y="275"/>
                    <a:pt x="214" y="272"/>
                  </a:cubicBezTo>
                  <a:cubicBezTo>
                    <a:pt x="215" y="271"/>
                    <a:pt x="214" y="269"/>
                    <a:pt x="216" y="269"/>
                  </a:cubicBezTo>
                  <a:cubicBezTo>
                    <a:pt x="217" y="269"/>
                    <a:pt x="217" y="269"/>
                    <a:pt x="217" y="270"/>
                  </a:cubicBezTo>
                  <a:cubicBezTo>
                    <a:pt x="219" y="270"/>
                    <a:pt x="218" y="270"/>
                    <a:pt x="219" y="271"/>
                  </a:cubicBezTo>
                  <a:cubicBezTo>
                    <a:pt x="219" y="268"/>
                    <a:pt x="218" y="269"/>
                    <a:pt x="218" y="267"/>
                  </a:cubicBezTo>
                  <a:cubicBezTo>
                    <a:pt x="219" y="267"/>
                    <a:pt x="219" y="266"/>
                    <a:pt x="220" y="266"/>
                  </a:cubicBezTo>
                  <a:cubicBezTo>
                    <a:pt x="219" y="265"/>
                    <a:pt x="221" y="263"/>
                    <a:pt x="223" y="263"/>
                  </a:cubicBezTo>
                  <a:cubicBezTo>
                    <a:pt x="224" y="265"/>
                    <a:pt x="223" y="268"/>
                    <a:pt x="225" y="269"/>
                  </a:cubicBezTo>
                  <a:cubicBezTo>
                    <a:pt x="225" y="269"/>
                    <a:pt x="225" y="267"/>
                    <a:pt x="225" y="266"/>
                  </a:cubicBezTo>
                  <a:cubicBezTo>
                    <a:pt x="229" y="265"/>
                    <a:pt x="228" y="270"/>
                    <a:pt x="230" y="271"/>
                  </a:cubicBezTo>
                  <a:cubicBezTo>
                    <a:pt x="231" y="270"/>
                    <a:pt x="230" y="268"/>
                    <a:pt x="232" y="268"/>
                  </a:cubicBezTo>
                  <a:cubicBezTo>
                    <a:pt x="233" y="269"/>
                    <a:pt x="232" y="270"/>
                    <a:pt x="232" y="271"/>
                  </a:cubicBezTo>
                  <a:cubicBezTo>
                    <a:pt x="232" y="271"/>
                    <a:pt x="233" y="271"/>
                    <a:pt x="233" y="271"/>
                  </a:cubicBezTo>
                  <a:cubicBezTo>
                    <a:pt x="233" y="272"/>
                    <a:pt x="233" y="272"/>
                    <a:pt x="233" y="273"/>
                  </a:cubicBezTo>
                  <a:cubicBezTo>
                    <a:pt x="234" y="275"/>
                    <a:pt x="236" y="275"/>
                    <a:pt x="235" y="276"/>
                  </a:cubicBezTo>
                  <a:cubicBezTo>
                    <a:pt x="236" y="276"/>
                    <a:pt x="235" y="277"/>
                    <a:pt x="236" y="278"/>
                  </a:cubicBezTo>
                  <a:cubicBezTo>
                    <a:pt x="236" y="279"/>
                    <a:pt x="238" y="280"/>
                    <a:pt x="238" y="281"/>
                  </a:cubicBezTo>
                  <a:cubicBezTo>
                    <a:pt x="239" y="281"/>
                    <a:pt x="238" y="282"/>
                    <a:pt x="239" y="282"/>
                  </a:cubicBezTo>
                  <a:cubicBezTo>
                    <a:pt x="239" y="279"/>
                    <a:pt x="236" y="276"/>
                    <a:pt x="235" y="274"/>
                  </a:cubicBezTo>
                  <a:cubicBezTo>
                    <a:pt x="236" y="274"/>
                    <a:pt x="236" y="275"/>
                    <a:pt x="237" y="274"/>
                  </a:cubicBezTo>
                  <a:cubicBezTo>
                    <a:pt x="236" y="274"/>
                    <a:pt x="235" y="273"/>
                    <a:pt x="236" y="272"/>
                  </a:cubicBezTo>
                  <a:cubicBezTo>
                    <a:pt x="238" y="274"/>
                    <a:pt x="240" y="276"/>
                    <a:pt x="239" y="279"/>
                  </a:cubicBezTo>
                  <a:cubicBezTo>
                    <a:pt x="239" y="279"/>
                    <a:pt x="239" y="278"/>
                    <a:pt x="238" y="279"/>
                  </a:cubicBezTo>
                  <a:cubicBezTo>
                    <a:pt x="239" y="279"/>
                    <a:pt x="239" y="281"/>
                    <a:pt x="240" y="281"/>
                  </a:cubicBezTo>
                  <a:cubicBezTo>
                    <a:pt x="239" y="282"/>
                    <a:pt x="238" y="282"/>
                    <a:pt x="239" y="283"/>
                  </a:cubicBezTo>
                  <a:cubicBezTo>
                    <a:pt x="240" y="283"/>
                    <a:pt x="239" y="281"/>
                    <a:pt x="241" y="282"/>
                  </a:cubicBezTo>
                  <a:cubicBezTo>
                    <a:pt x="240" y="283"/>
                    <a:pt x="242" y="283"/>
                    <a:pt x="242" y="284"/>
                  </a:cubicBezTo>
                  <a:cubicBezTo>
                    <a:pt x="242" y="283"/>
                    <a:pt x="243" y="283"/>
                    <a:pt x="243" y="282"/>
                  </a:cubicBezTo>
                  <a:cubicBezTo>
                    <a:pt x="243" y="282"/>
                    <a:pt x="242" y="281"/>
                    <a:pt x="243" y="280"/>
                  </a:cubicBezTo>
                  <a:cubicBezTo>
                    <a:pt x="244" y="282"/>
                    <a:pt x="244" y="283"/>
                    <a:pt x="246" y="285"/>
                  </a:cubicBezTo>
                  <a:cubicBezTo>
                    <a:pt x="246" y="285"/>
                    <a:pt x="246" y="286"/>
                    <a:pt x="246" y="287"/>
                  </a:cubicBezTo>
                  <a:cubicBezTo>
                    <a:pt x="245" y="286"/>
                    <a:pt x="244" y="289"/>
                    <a:pt x="245" y="290"/>
                  </a:cubicBezTo>
                  <a:cubicBezTo>
                    <a:pt x="245" y="289"/>
                    <a:pt x="246" y="290"/>
                    <a:pt x="247" y="289"/>
                  </a:cubicBezTo>
                  <a:cubicBezTo>
                    <a:pt x="246" y="288"/>
                    <a:pt x="246" y="286"/>
                    <a:pt x="247" y="286"/>
                  </a:cubicBezTo>
                  <a:cubicBezTo>
                    <a:pt x="249" y="286"/>
                    <a:pt x="250" y="288"/>
                    <a:pt x="250" y="289"/>
                  </a:cubicBezTo>
                  <a:cubicBezTo>
                    <a:pt x="250" y="288"/>
                    <a:pt x="251" y="289"/>
                    <a:pt x="252" y="289"/>
                  </a:cubicBezTo>
                  <a:cubicBezTo>
                    <a:pt x="253" y="286"/>
                    <a:pt x="250" y="285"/>
                    <a:pt x="250" y="281"/>
                  </a:cubicBezTo>
                  <a:cubicBezTo>
                    <a:pt x="251" y="281"/>
                    <a:pt x="253" y="281"/>
                    <a:pt x="253" y="282"/>
                  </a:cubicBezTo>
                  <a:cubicBezTo>
                    <a:pt x="255" y="282"/>
                    <a:pt x="255" y="285"/>
                    <a:pt x="257" y="285"/>
                  </a:cubicBezTo>
                  <a:cubicBezTo>
                    <a:pt x="256" y="282"/>
                    <a:pt x="252" y="281"/>
                    <a:pt x="253" y="278"/>
                  </a:cubicBezTo>
                  <a:cubicBezTo>
                    <a:pt x="251" y="278"/>
                    <a:pt x="251" y="276"/>
                    <a:pt x="250" y="276"/>
                  </a:cubicBezTo>
                  <a:cubicBezTo>
                    <a:pt x="249" y="275"/>
                    <a:pt x="250" y="274"/>
                    <a:pt x="250" y="273"/>
                  </a:cubicBezTo>
                  <a:cubicBezTo>
                    <a:pt x="249" y="274"/>
                    <a:pt x="248" y="274"/>
                    <a:pt x="248" y="275"/>
                  </a:cubicBezTo>
                  <a:cubicBezTo>
                    <a:pt x="247" y="274"/>
                    <a:pt x="246" y="273"/>
                    <a:pt x="246" y="272"/>
                  </a:cubicBezTo>
                  <a:cubicBezTo>
                    <a:pt x="245" y="272"/>
                    <a:pt x="244" y="272"/>
                    <a:pt x="244" y="273"/>
                  </a:cubicBezTo>
                  <a:cubicBezTo>
                    <a:pt x="244" y="272"/>
                    <a:pt x="243" y="270"/>
                    <a:pt x="245" y="270"/>
                  </a:cubicBezTo>
                  <a:cubicBezTo>
                    <a:pt x="246" y="274"/>
                    <a:pt x="253" y="271"/>
                    <a:pt x="252" y="277"/>
                  </a:cubicBezTo>
                  <a:cubicBezTo>
                    <a:pt x="253" y="277"/>
                    <a:pt x="253" y="276"/>
                    <a:pt x="255" y="276"/>
                  </a:cubicBezTo>
                  <a:cubicBezTo>
                    <a:pt x="255" y="272"/>
                    <a:pt x="252" y="271"/>
                    <a:pt x="251" y="267"/>
                  </a:cubicBezTo>
                  <a:cubicBezTo>
                    <a:pt x="251" y="267"/>
                    <a:pt x="250" y="266"/>
                    <a:pt x="251" y="265"/>
                  </a:cubicBezTo>
                  <a:cubicBezTo>
                    <a:pt x="251" y="267"/>
                    <a:pt x="253" y="269"/>
                    <a:pt x="253" y="267"/>
                  </a:cubicBezTo>
                  <a:cubicBezTo>
                    <a:pt x="253" y="268"/>
                    <a:pt x="254" y="268"/>
                    <a:pt x="254" y="268"/>
                  </a:cubicBezTo>
                  <a:cubicBezTo>
                    <a:pt x="255" y="267"/>
                    <a:pt x="253" y="264"/>
                    <a:pt x="255" y="263"/>
                  </a:cubicBezTo>
                  <a:cubicBezTo>
                    <a:pt x="255" y="265"/>
                    <a:pt x="258" y="267"/>
                    <a:pt x="258" y="270"/>
                  </a:cubicBezTo>
                  <a:cubicBezTo>
                    <a:pt x="258" y="270"/>
                    <a:pt x="259" y="270"/>
                    <a:pt x="259" y="270"/>
                  </a:cubicBezTo>
                  <a:cubicBezTo>
                    <a:pt x="260" y="271"/>
                    <a:pt x="259" y="272"/>
                    <a:pt x="258" y="272"/>
                  </a:cubicBezTo>
                  <a:cubicBezTo>
                    <a:pt x="257" y="272"/>
                    <a:pt x="257" y="270"/>
                    <a:pt x="256" y="270"/>
                  </a:cubicBezTo>
                  <a:cubicBezTo>
                    <a:pt x="256" y="270"/>
                    <a:pt x="255" y="270"/>
                    <a:pt x="255" y="270"/>
                  </a:cubicBezTo>
                  <a:cubicBezTo>
                    <a:pt x="256" y="271"/>
                    <a:pt x="257" y="273"/>
                    <a:pt x="257" y="275"/>
                  </a:cubicBezTo>
                  <a:cubicBezTo>
                    <a:pt x="257" y="276"/>
                    <a:pt x="256" y="276"/>
                    <a:pt x="257" y="277"/>
                  </a:cubicBezTo>
                  <a:cubicBezTo>
                    <a:pt x="259" y="277"/>
                    <a:pt x="257" y="275"/>
                    <a:pt x="259" y="276"/>
                  </a:cubicBezTo>
                  <a:cubicBezTo>
                    <a:pt x="259" y="275"/>
                    <a:pt x="258" y="275"/>
                    <a:pt x="258" y="274"/>
                  </a:cubicBezTo>
                  <a:cubicBezTo>
                    <a:pt x="259" y="274"/>
                    <a:pt x="259" y="272"/>
                    <a:pt x="260" y="272"/>
                  </a:cubicBezTo>
                  <a:cubicBezTo>
                    <a:pt x="260" y="272"/>
                    <a:pt x="261" y="272"/>
                    <a:pt x="261" y="273"/>
                  </a:cubicBezTo>
                  <a:cubicBezTo>
                    <a:pt x="261" y="274"/>
                    <a:pt x="261" y="274"/>
                    <a:pt x="261" y="276"/>
                  </a:cubicBezTo>
                  <a:cubicBezTo>
                    <a:pt x="262" y="276"/>
                    <a:pt x="262" y="275"/>
                    <a:pt x="262" y="275"/>
                  </a:cubicBezTo>
                  <a:cubicBezTo>
                    <a:pt x="263" y="277"/>
                    <a:pt x="266" y="278"/>
                    <a:pt x="265" y="280"/>
                  </a:cubicBezTo>
                  <a:cubicBezTo>
                    <a:pt x="268" y="280"/>
                    <a:pt x="268" y="285"/>
                    <a:pt x="270" y="286"/>
                  </a:cubicBezTo>
                  <a:cubicBezTo>
                    <a:pt x="270" y="284"/>
                    <a:pt x="268" y="283"/>
                    <a:pt x="269" y="282"/>
                  </a:cubicBezTo>
                  <a:cubicBezTo>
                    <a:pt x="267" y="282"/>
                    <a:pt x="267" y="280"/>
                    <a:pt x="267" y="279"/>
                  </a:cubicBezTo>
                  <a:cubicBezTo>
                    <a:pt x="269" y="281"/>
                    <a:pt x="270" y="284"/>
                    <a:pt x="272" y="285"/>
                  </a:cubicBezTo>
                  <a:cubicBezTo>
                    <a:pt x="272" y="284"/>
                    <a:pt x="272" y="284"/>
                    <a:pt x="272" y="283"/>
                  </a:cubicBezTo>
                  <a:cubicBezTo>
                    <a:pt x="273" y="283"/>
                    <a:pt x="273" y="282"/>
                    <a:pt x="274" y="283"/>
                  </a:cubicBezTo>
                  <a:cubicBezTo>
                    <a:pt x="274" y="281"/>
                    <a:pt x="272" y="279"/>
                    <a:pt x="274" y="278"/>
                  </a:cubicBezTo>
                  <a:cubicBezTo>
                    <a:pt x="272" y="279"/>
                    <a:pt x="272" y="275"/>
                    <a:pt x="271" y="275"/>
                  </a:cubicBezTo>
                  <a:cubicBezTo>
                    <a:pt x="271" y="275"/>
                    <a:pt x="272" y="274"/>
                    <a:pt x="272" y="274"/>
                  </a:cubicBezTo>
                  <a:cubicBezTo>
                    <a:pt x="272" y="276"/>
                    <a:pt x="274" y="278"/>
                    <a:pt x="275" y="279"/>
                  </a:cubicBezTo>
                  <a:cubicBezTo>
                    <a:pt x="275" y="279"/>
                    <a:pt x="274" y="279"/>
                    <a:pt x="275" y="280"/>
                  </a:cubicBezTo>
                  <a:cubicBezTo>
                    <a:pt x="276" y="280"/>
                    <a:pt x="276" y="278"/>
                    <a:pt x="276" y="278"/>
                  </a:cubicBezTo>
                  <a:cubicBezTo>
                    <a:pt x="277" y="281"/>
                    <a:pt x="280" y="282"/>
                    <a:pt x="280" y="285"/>
                  </a:cubicBezTo>
                  <a:cubicBezTo>
                    <a:pt x="279" y="284"/>
                    <a:pt x="277" y="286"/>
                    <a:pt x="275" y="286"/>
                  </a:cubicBezTo>
                  <a:cubicBezTo>
                    <a:pt x="275" y="288"/>
                    <a:pt x="275" y="289"/>
                    <a:pt x="274" y="290"/>
                  </a:cubicBezTo>
                  <a:cubicBezTo>
                    <a:pt x="275" y="291"/>
                    <a:pt x="275" y="293"/>
                    <a:pt x="275" y="294"/>
                  </a:cubicBezTo>
                  <a:cubicBezTo>
                    <a:pt x="275" y="297"/>
                    <a:pt x="272" y="302"/>
                    <a:pt x="268" y="303"/>
                  </a:cubicBezTo>
                  <a:cubicBezTo>
                    <a:pt x="264" y="303"/>
                    <a:pt x="262" y="303"/>
                    <a:pt x="261" y="300"/>
                  </a:cubicBezTo>
                  <a:cubicBezTo>
                    <a:pt x="260" y="302"/>
                    <a:pt x="259" y="307"/>
                    <a:pt x="261" y="308"/>
                  </a:cubicBezTo>
                  <a:cubicBezTo>
                    <a:pt x="261" y="308"/>
                    <a:pt x="261" y="307"/>
                    <a:pt x="262" y="307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0" y="309"/>
                    <a:pt x="260" y="311"/>
                    <a:pt x="257" y="311"/>
                  </a:cubicBezTo>
                  <a:cubicBezTo>
                    <a:pt x="256" y="314"/>
                    <a:pt x="252" y="313"/>
                    <a:pt x="252" y="317"/>
                  </a:cubicBezTo>
                  <a:cubicBezTo>
                    <a:pt x="253" y="319"/>
                    <a:pt x="255" y="317"/>
                    <a:pt x="257" y="318"/>
                  </a:cubicBezTo>
                  <a:cubicBezTo>
                    <a:pt x="258" y="312"/>
                    <a:pt x="263" y="311"/>
                    <a:pt x="265" y="307"/>
                  </a:cubicBezTo>
                  <a:cubicBezTo>
                    <a:pt x="269" y="307"/>
                    <a:pt x="274" y="306"/>
                    <a:pt x="277" y="307"/>
                  </a:cubicBezTo>
                  <a:cubicBezTo>
                    <a:pt x="277" y="306"/>
                    <a:pt x="277" y="305"/>
                    <a:pt x="277" y="305"/>
                  </a:cubicBezTo>
                  <a:cubicBezTo>
                    <a:pt x="277" y="306"/>
                    <a:pt x="278" y="306"/>
                    <a:pt x="278" y="306"/>
                  </a:cubicBezTo>
                  <a:cubicBezTo>
                    <a:pt x="279" y="305"/>
                    <a:pt x="278" y="304"/>
                    <a:pt x="278" y="304"/>
                  </a:cubicBezTo>
                  <a:cubicBezTo>
                    <a:pt x="279" y="304"/>
                    <a:pt x="279" y="305"/>
                    <a:pt x="279" y="305"/>
                  </a:cubicBezTo>
                  <a:cubicBezTo>
                    <a:pt x="280" y="304"/>
                    <a:pt x="279" y="302"/>
                    <a:pt x="280" y="300"/>
                  </a:cubicBezTo>
                  <a:cubicBezTo>
                    <a:pt x="278" y="299"/>
                    <a:pt x="277" y="295"/>
                    <a:pt x="281" y="295"/>
                  </a:cubicBezTo>
                  <a:cubicBezTo>
                    <a:pt x="279" y="292"/>
                    <a:pt x="280" y="289"/>
                    <a:pt x="281" y="286"/>
                  </a:cubicBezTo>
                  <a:cubicBezTo>
                    <a:pt x="281" y="288"/>
                    <a:pt x="283" y="289"/>
                    <a:pt x="282" y="291"/>
                  </a:cubicBezTo>
                  <a:cubicBezTo>
                    <a:pt x="284" y="292"/>
                    <a:pt x="286" y="297"/>
                    <a:pt x="285" y="300"/>
                  </a:cubicBezTo>
                  <a:cubicBezTo>
                    <a:pt x="284" y="299"/>
                    <a:pt x="284" y="299"/>
                    <a:pt x="283" y="299"/>
                  </a:cubicBezTo>
                  <a:cubicBezTo>
                    <a:pt x="283" y="303"/>
                    <a:pt x="285" y="305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90" y="306"/>
                    <a:pt x="291" y="306"/>
                    <a:pt x="291" y="305"/>
                  </a:cubicBezTo>
                  <a:cubicBezTo>
                    <a:pt x="291" y="305"/>
                    <a:pt x="291" y="306"/>
                    <a:pt x="291" y="306"/>
                  </a:cubicBezTo>
                  <a:cubicBezTo>
                    <a:pt x="292" y="306"/>
                    <a:pt x="291" y="305"/>
                    <a:pt x="292" y="305"/>
                  </a:cubicBezTo>
                  <a:cubicBezTo>
                    <a:pt x="292" y="305"/>
                    <a:pt x="292" y="305"/>
                    <a:pt x="292" y="305"/>
                  </a:cubicBezTo>
                  <a:cubicBezTo>
                    <a:pt x="293" y="306"/>
                    <a:pt x="293" y="304"/>
                    <a:pt x="293" y="304"/>
                  </a:cubicBezTo>
                  <a:cubicBezTo>
                    <a:pt x="295" y="303"/>
                    <a:pt x="297" y="305"/>
                    <a:pt x="299" y="305"/>
                  </a:cubicBezTo>
                  <a:cubicBezTo>
                    <a:pt x="299" y="306"/>
                    <a:pt x="299" y="306"/>
                    <a:pt x="299" y="306"/>
                  </a:cubicBezTo>
                  <a:cubicBezTo>
                    <a:pt x="304" y="306"/>
                    <a:pt x="307" y="309"/>
                    <a:pt x="310" y="312"/>
                  </a:cubicBezTo>
                  <a:cubicBezTo>
                    <a:pt x="311" y="311"/>
                    <a:pt x="312" y="310"/>
                    <a:pt x="313" y="309"/>
                  </a:cubicBezTo>
                  <a:cubicBezTo>
                    <a:pt x="313" y="310"/>
                    <a:pt x="313" y="310"/>
                    <a:pt x="313" y="310"/>
                  </a:cubicBezTo>
                  <a:cubicBezTo>
                    <a:pt x="314" y="307"/>
                    <a:pt x="311" y="305"/>
                    <a:pt x="311" y="303"/>
                  </a:cubicBezTo>
                  <a:cubicBezTo>
                    <a:pt x="314" y="309"/>
                    <a:pt x="324" y="309"/>
                    <a:pt x="330" y="310"/>
                  </a:cubicBezTo>
                  <a:cubicBezTo>
                    <a:pt x="329" y="310"/>
                    <a:pt x="327" y="310"/>
                    <a:pt x="328" y="312"/>
                  </a:cubicBezTo>
                  <a:cubicBezTo>
                    <a:pt x="329" y="311"/>
                    <a:pt x="330" y="311"/>
                    <a:pt x="331" y="310"/>
                  </a:cubicBezTo>
                  <a:cubicBezTo>
                    <a:pt x="331" y="309"/>
                    <a:pt x="332" y="309"/>
                    <a:pt x="333" y="308"/>
                  </a:cubicBezTo>
                  <a:cubicBezTo>
                    <a:pt x="333" y="306"/>
                    <a:pt x="335" y="306"/>
                    <a:pt x="336" y="304"/>
                  </a:cubicBezTo>
                  <a:cubicBezTo>
                    <a:pt x="335" y="304"/>
                    <a:pt x="335" y="302"/>
                    <a:pt x="336" y="303"/>
                  </a:cubicBezTo>
                  <a:cubicBezTo>
                    <a:pt x="337" y="303"/>
                    <a:pt x="336" y="304"/>
                    <a:pt x="336" y="305"/>
                  </a:cubicBezTo>
                  <a:cubicBezTo>
                    <a:pt x="340" y="305"/>
                    <a:pt x="338" y="301"/>
                    <a:pt x="336" y="302"/>
                  </a:cubicBezTo>
                  <a:cubicBezTo>
                    <a:pt x="336" y="302"/>
                    <a:pt x="336" y="301"/>
                    <a:pt x="336" y="301"/>
                  </a:cubicBezTo>
                  <a:cubicBezTo>
                    <a:pt x="337" y="300"/>
                    <a:pt x="339" y="299"/>
                    <a:pt x="339" y="298"/>
                  </a:cubicBezTo>
                  <a:cubicBezTo>
                    <a:pt x="335" y="303"/>
                    <a:pt x="333" y="294"/>
                    <a:pt x="337" y="293"/>
                  </a:cubicBezTo>
                  <a:cubicBezTo>
                    <a:pt x="337" y="293"/>
                    <a:pt x="337" y="293"/>
                    <a:pt x="337" y="292"/>
                  </a:cubicBezTo>
                  <a:cubicBezTo>
                    <a:pt x="338" y="292"/>
                    <a:pt x="338" y="291"/>
                    <a:pt x="339" y="292"/>
                  </a:cubicBezTo>
                  <a:cubicBezTo>
                    <a:pt x="340" y="292"/>
                    <a:pt x="339" y="293"/>
                    <a:pt x="340" y="293"/>
                  </a:cubicBezTo>
                  <a:cubicBezTo>
                    <a:pt x="341" y="291"/>
                    <a:pt x="343" y="291"/>
                    <a:pt x="343" y="290"/>
                  </a:cubicBezTo>
                  <a:cubicBezTo>
                    <a:pt x="343" y="290"/>
                    <a:pt x="343" y="291"/>
                    <a:pt x="343" y="291"/>
                  </a:cubicBezTo>
                  <a:cubicBezTo>
                    <a:pt x="343" y="290"/>
                    <a:pt x="343" y="290"/>
                    <a:pt x="343" y="290"/>
                  </a:cubicBezTo>
                  <a:cubicBezTo>
                    <a:pt x="345" y="290"/>
                    <a:pt x="347" y="288"/>
                    <a:pt x="346" y="287"/>
                  </a:cubicBezTo>
                  <a:cubicBezTo>
                    <a:pt x="345" y="288"/>
                    <a:pt x="343" y="288"/>
                    <a:pt x="342" y="290"/>
                  </a:cubicBezTo>
                  <a:cubicBezTo>
                    <a:pt x="341" y="289"/>
                    <a:pt x="340" y="291"/>
                    <a:pt x="339" y="291"/>
                  </a:cubicBezTo>
                  <a:cubicBezTo>
                    <a:pt x="340" y="289"/>
                    <a:pt x="342" y="288"/>
                    <a:pt x="342" y="286"/>
                  </a:cubicBezTo>
                  <a:cubicBezTo>
                    <a:pt x="342" y="287"/>
                    <a:pt x="341" y="287"/>
                    <a:pt x="341" y="287"/>
                  </a:cubicBezTo>
                  <a:cubicBezTo>
                    <a:pt x="340" y="286"/>
                    <a:pt x="341" y="285"/>
                    <a:pt x="340" y="285"/>
                  </a:cubicBezTo>
                  <a:cubicBezTo>
                    <a:pt x="340" y="286"/>
                    <a:pt x="340" y="286"/>
                    <a:pt x="340" y="288"/>
                  </a:cubicBezTo>
                  <a:cubicBezTo>
                    <a:pt x="338" y="288"/>
                    <a:pt x="338" y="291"/>
                    <a:pt x="336" y="291"/>
                  </a:cubicBezTo>
                  <a:cubicBezTo>
                    <a:pt x="335" y="290"/>
                    <a:pt x="333" y="288"/>
                    <a:pt x="334" y="290"/>
                  </a:cubicBezTo>
                  <a:cubicBezTo>
                    <a:pt x="334" y="290"/>
                    <a:pt x="333" y="290"/>
                    <a:pt x="333" y="290"/>
                  </a:cubicBezTo>
                  <a:cubicBezTo>
                    <a:pt x="332" y="286"/>
                    <a:pt x="331" y="284"/>
                    <a:pt x="331" y="281"/>
                  </a:cubicBezTo>
                  <a:cubicBezTo>
                    <a:pt x="333" y="280"/>
                    <a:pt x="334" y="281"/>
                    <a:pt x="335" y="282"/>
                  </a:cubicBezTo>
                  <a:cubicBezTo>
                    <a:pt x="339" y="282"/>
                    <a:pt x="341" y="281"/>
                    <a:pt x="344" y="281"/>
                  </a:cubicBezTo>
                  <a:cubicBezTo>
                    <a:pt x="345" y="283"/>
                    <a:pt x="347" y="281"/>
                    <a:pt x="348" y="282"/>
                  </a:cubicBezTo>
                  <a:cubicBezTo>
                    <a:pt x="348" y="284"/>
                    <a:pt x="347" y="284"/>
                    <a:pt x="346" y="285"/>
                  </a:cubicBezTo>
                  <a:cubicBezTo>
                    <a:pt x="348" y="285"/>
                    <a:pt x="348" y="285"/>
                    <a:pt x="347" y="286"/>
                  </a:cubicBezTo>
                  <a:cubicBezTo>
                    <a:pt x="348" y="285"/>
                    <a:pt x="349" y="285"/>
                    <a:pt x="350" y="284"/>
                  </a:cubicBezTo>
                  <a:cubicBezTo>
                    <a:pt x="349" y="283"/>
                    <a:pt x="348" y="284"/>
                    <a:pt x="348" y="282"/>
                  </a:cubicBezTo>
                  <a:cubicBezTo>
                    <a:pt x="349" y="283"/>
                    <a:pt x="349" y="282"/>
                    <a:pt x="350" y="281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2" y="282"/>
                    <a:pt x="356" y="283"/>
                    <a:pt x="355" y="285"/>
                  </a:cubicBezTo>
                  <a:cubicBezTo>
                    <a:pt x="358" y="286"/>
                    <a:pt x="358" y="288"/>
                    <a:pt x="360" y="290"/>
                  </a:cubicBezTo>
                  <a:cubicBezTo>
                    <a:pt x="359" y="289"/>
                    <a:pt x="360" y="291"/>
                    <a:pt x="360" y="291"/>
                  </a:cubicBezTo>
                  <a:cubicBezTo>
                    <a:pt x="358" y="290"/>
                    <a:pt x="358" y="290"/>
                    <a:pt x="356" y="291"/>
                  </a:cubicBezTo>
                  <a:cubicBezTo>
                    <a:pt x="356" y="292"/>
                    <a:pt x="355" y="292"/>
                    <a:pt x="356" y="294"/>
                  </a:cubicBezTo>
                  <a:cubicBezTo>
                    <a:pt x="356" y="294"/>
                    <a:pt x="355" y="295"/>
                    <a:pt x="355" y="295"/>
                  </a:cubicBezTo>
                  <a:cubicBezTo>
                    <a:pt x="355" y="295"/>
                    <a:pt x="355" y="294"/>
                    <a:pt x="354" y="295"/>
                  </a:cubicBezTo>
                  <a:cubicBezTo>
                    <a:pt x="353" y="296"/>
                    <a:pt x="352" y="297"/>
                    <a:pt x="350" y="297"/>
                  </a:cubicBezTo>
                  <a:cubicBezTo>
                    <a:pt x="350" y="298"/>
                    <a:pt x="349" y="297"/>
                    <a:pt x="349" y="298"/>
                  </a:cubicBezTo>
                  <a:cubicBezTo>
                    <a:pt x="350" y="299"/>
                    <a:pt x="350" y="297"/>
                    <a:pt x="351" y="297"/>
                  </a:cubicBezTo>
                  <a:cubicBezTo>
                    <a:pt x="352" y="297"/>
                    <a:pt x="352" y="297"/>
                    <a:pt x="352" y="297"/>
                  </a:cubicBezTo>
                  <a:cubicBezTo>
                    <a:pt x="355" y="294"/>
                    <a:pt x="359" y="295"/>
                    <a:pt x="362" y="292"/>
                  </a:cubicBezTo>
                  <a:cubicBezTo>
                    <a:pt x="361" y="291"/>
                    <a:pt x="360" y="292"/>
                    <a:pt x="360" y="291"/>
                  </a:cubicBezTo>
                  <a:cubicBezTo>
                    <a:pt x="362" y="289"/>
                    <a:pt x="366" y="291"/>
                    <a:pt x="367" y="292"/>
                  </a:cubicBezTo>
                  <a:cubicBezTo>
                    <a:pt x="367" y="292"/>
                    <a:pt x="367" y="292"/>
                    <a:pt x="367" y="292"/>
                  </a:cubicBezTo>
                  <a:cubicBezTo>
                    <a:pt x="371" y="292"/>
                    <a:pt x="376" y="290"/>
                    <a:pt x="378" y="287"/>
                  </a:cubicBezTo>
                  <a:cubicBezTo>
                    <a:pt x="378" y="287"/>
                    <a:pt x="379" y="288"/>
                    <a:pt x="379" y="289"/>
                  </a:cubicBezTo>
                  <a:cubicBezTo>
                    <a:pt x="381" y="290"/>
                    <a:pt x="382" y="293"/>
                    <a:pt x="383" y="295"/>
                  </a:cubicBezTo>
                  <a:cubicBezTo>
                    <a:pt x="384" y="295"/>
                    <a:pt x="384" y="295"/>
                    <a:pt x="384" y="295"/>
                  </a:cubicBezTo>
                  <a:cubicBezTo>
                    <a:pt x="385" y="298"/>
                    <a:pt x="389" y="299"/>
                    <a:pt x="391" y="301"/>
                  </a:cubicBezTo>
                  <a:cubicBezTo>
                    <a:pt x="391" y="301"/>
                    <a:pt x="389" y="302"/>
                    <a:pt x="390" y="303"/>
                  </a:cubicBezTo>
                  <a:cubicBezTo>
                    <a:pt x="390" y="302"/>
                    <a:pt x="390" y="302"/>
                    <a:pt x="391" y="302"/>
                  </a:cubicBezTo>
                  <a:cubicBezTo>
                    <a:pt x="391" y="302"/>
                    <a:pt x="391" y="302"/>
                    <a:pt x="390" y="303"/>
                  </a:cubicBezTo>
                  <a:cubicBezTo>
                    <a:pt x="392" y="303"/>
                    <a:pt x="392" y="303"/>
                    <a:pt x="392" y="303"/>
                  </a:cubicBezTo>
                  <a:cubicBezTo>
                    <a:pt x="391" y="303"/>
                    <a:pt x="390" y="305"/>
                    <a:pt x="389" y="303"/>
                  </a:cubicBezTo>
                  <a:cubicBezTo>
                    <a:pt x="389" y="304"/>
                    <a:pt x="389" y="304"/>
                    <a:pt x="389" y="306"/>
                  </a:cubicBezTo>
                  <a:cubicBezTo>
                    <a:pt x="390" y="306"/>
                    <a:pt x="392" y="306"/>
                    <a:pt x="392" y="306"/>
                  </a:cubicBezTo>
                  <a:cubicBezTo>
                    <a:pt x="392" y="307"/>
                    <a:pt x="392" y="307"/>
                    <a:pt x="391" y="307"/>
                  </a:cubicBezTo>
                  <a:cubicBezTo>
                    <a:pt x="390" y="307"/>
                    <a:pt x="390" y="307"/>
                    <a:pt x="391" y="306"/>
                  </a:cubicBezTo>
                  <a:cubicBezTo>
                    <a:pt x="389" y="307"/>
                    <a:pt x="389" y="307"/>
                    <a:pt x="388" y="308"/>
                  </a:cubicBezTo>
                  <a:cubicBezTo>
                    <a:pt x="389" y="308"/>
                    <a:pt x="390" y="308"/>
                    <a:pt x="391" y="308"/>
                  </a:cubicBezTo>
                  <a:cubicBezTo>
                    <a:pt x="391" y="308"/>
                    <a:pt x="391" y="307"/>
                    <a:pt x="392" y="307"/>
                  </a:cubicBezTo>
                  <a:cubicBezTo>
                    <a:pt x="392" y="309"/>
                    <a:pt x="391" y="309"/>
                    <a:pt x="391" y="310"/>
                  </a:cubicBezTo>
                  <a:cubicBezTo>
                    <a:pt x="392" y="310"/>
                    <a:pt x="392" y="311"/>
                    <a:pt x="392" y="311"/>
                  </a:cubicBezTo>
                  <a:cubicBezTo>
                    <a:pt x="392" y="309"/>
                    <a:pt x="393" y="309"/>
                    <a:pt x="393" y="308"/>
                  </a:cubicBezTo>
                  <a:cubicBezTo>
                    <a:pt x="394" y="309"/>
                    <a:pt x="393" y="310"/>
                    <a:pt x="394" y="310"/>
                  </a:cubicBezTo>
                  <a:cubicBezTo>
                    <a:pt x="394" y="310"/>
                    <a:pt x="393" y="310"/>
                    <a:pt x="393" y="311"/>
                  </a:cubicBezTo>
                  <a:cubicBezTo>
                    <a:pt x="394" y="311"/>
                    <a:pt x="396" y="311"/>
                    <a:pt x="396" y="310"/>
                  </a:cubicBezTo>
                  <a:cubicBezTo>
                    <a:pt x="396" y="310"/>
                    <a:pt x="397" y="311"/>
                    <a:pt x="397" y="312"/>
                  </a:cubicBezTo>
                  <a:cubicBezTo>
                    <a:pt x="397" y="312"/>
                    <a:pt x="399" y="311"/>
                    <a:pt x="399" y="312"/>
                  </a:cubicBezTo>
                  <a:cubicBezTo>
                    <a:pt x="399" y="312"/>
                    <a:pt x="398" y="312"/>
                    <a:pt x="398" y="312"/>
                  </a:cubicBezTo>
                  <a:cubicBezTo>
                    <a:pt x="398" y="312"/>
                    <a:pt x="398" y="312"/>
                    <a:pt x="397" y="312"/>
                  </a:cubicBezTo>
                  <a:cubicBezTo>
                    <a:pt x="397" y="312"/>
                    <a:pt x="397" y="313"/>
                    <a:pt x="395" y="314"/>
                  </a:cubicBezTo>
                  <a:cubicBezTo>
                    <a:pt x="397" y="313"/>
                    <a:pt x="398" y="314"/>
                    <a:pt x="398" y="313"/>
                  </a:cubicBezTo>
                  <a:cubicBezTo>
                    <a:pt x="398" y="313"/>
                    <a:pt x="398" y="313"/>
                    <a:pt x="397" y="313"/>
                  </a:cubicBezTo>
                  <a:cubicBezTo>
                    <a:pt x="399" y="312"/>
                    <a:pt x="399" y="313"/>
                    <a:pt x="399" y="314"/>
                  </a:cubicBezTo>
                  <a:cubicBezTo>
                    <a:pt x="400" y="313"/>
                    <a:pt x="399" y="313"/>
                    <a:pt x="399" y="312"/>
                  </a:cubicBezTo>
                  <a:cubicBezTo>
                    <a:pt x="402" y="313"/>
                    <a:pt x="401" y="309"/>
                    <a:pt x="403" y="310"/>
                  </a:cubicBezTo>
                  <a:cubicBezTo>
                    <a:pt x="404" y="307"/>
                    <a:pt x="405" y="302"/>
                    <a:pt x="405" y="298"/>
                  </a:cubicBezTo>
                  <a:cubicBezTo>
                    <a:pt x="405" y="297"/>
                    <a:pt x="403" y="297"/>
                    <a:pt x="402" y="295"/>
                  </a:cubicBezTo>
                  <a:cubicBezTo>
                    <a:pt x="400" y="298"/>
                    <a:pt x="396" y="297"/>
                    <a:pt x="394" y="297"/>
                  </a:cubicBezTo>
                  <a:cubicBezTo>
                    <a:pt x="393" y="298"/>
                    <a:pt x="392" y="298"/>
                    <a:pt x="393" y="299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300"/>
                    <a:pt x="392" y="300"/>
                    <a:pt x="392" y="301"/>
                  </a:cubicBezTo>
                  <a:cubicBezTo>
                    <a:pt x="391" y="300"/>
                    <a:pt x="389" y="299"/>
                    <a:pt x="389" y="299"/>
                  </a:cubicBezTo>
                  <a:cubicBezTo>
                    <a:pt x="389" y="298"/>
                    <a:pt x="388" y="299"/>
                    <a:pt x="388" y="297"/>
                  </a:cubicBezTo>
                  <a:cubicBezTo>
                    <a:pt x="388" y="297"/>
                    <a:pt x="387" y="297"/>
                    <a:pt x="387" y="297"/>
                  </a:cubicBezTo>
                  <a:cubicBezTo>
                    <a:pt x="384" y="294"/>
                    <a:pt x="383" y="291"/>
                    <a:pt x="380" y="288"/>
                  </a:cubicBezTo>
                  <a:cubicBezTo>
                    <a:pt x="379" y="286"/>
                    <a:pt x="377" y="284"/>
                    <a:pt x="377" y="280"/>
                  </a:cubicBezTo>
                  <a:cubicBezTo>
                    <a:pt x="378" y="277"/>
                    <a:pt x="380" y="274"/>
                    <a:pt x="379" y="270"/>
                  </a:cubicBezTo>
                  <a:cubicBezTo>
                    <a:pt x="380" y="270"/>
                    <a:pt x="380" y="269"/>
                    <a:pt x="380" y="269"/>
                  </a:cubicBezTo>
                  <a:cubicBezTo>
                    <a:pt x="377" y="264"/>
                    <a:pt x="379" y="260"/>
                    <a:pt x="379" y="255"/>
                  </a:cubicBezTo>
                  <a:cubicBezTo>
                    <a:pt x="380" y="248"/>
                    <a:pt x="384" y="242"/>
                    <a:pt x="383" y="235"/>
                  </a:cubicBezTo>
                  <a:cubicBezTo>
                    <a:pt x="382" y="234"/>
                    <a:pt x="382" y="233"/>
                    <a:pt x="381" y="232"/>
                  </a:cubicBezTo>
                  <a:cubicBezTo>
                    <a:pt x="380" y="233"/>
                    <a:pt x="379" y="233"/>
                    <a:pt x="377" y="233"/>
                  </a:cubicBezTo>
                  <a:cubicBezTo>
                    <a:pt x="376" y="235"/>
                    <a:pt x="375" y="236"/>
                    <a:pt x="373" y="237"/>
                  </a:cubicBezTo>
                  <a:cubicBezTo>
                    <a:pt x="374" y="234"/>
                    <a:pt x="376" y="233"/>
                    <a:pt x="377" y="230"/>
                  </a:cubicBezTo>
                  <a:cubicBezTo>
                    <a:pt x="376" y="229"/>
                    <a:pt x="376" y="230"/>
                    <a:pt x="375" y="230"/>
                  </a:cubicBezTo>
                  <a:cubicBezTo>
                    <a:pt x="375" y="233"/>
                    <a:pt x="371" y="234"/>
                    <a:pt x="370" y="237"/>
                  </a:cubicBezTo>
                  <a:cubicBezTo>
                    <a:pt x="370" y="233"/>
                    <a:pt x="369" y="231"/>
                    <a:pt x="370" y="228"/>
                  </a:cubicBezTo>
                  <a:cubicBezTo>
                    <a:pt x="369" y="227"/>
                    <a:pt x="368" y="227"/>
                    <a:pt x="366" y="227"/>
                  </a:cubicBezTo>
                  <a:cubicBezTo>
                    <a:pt x="364" y="228"/>
                    <a:pt x="362" y="231"/>
                    <a:pt x="360" y="230"/>
                  </a:cubicBezTo>
                  <a:cubicBezTo>
                    <a:pt x="360" y="231"/>
                    <a:pt x="360" y="231"/>
                    <a:pt x="360" y="231"/>
                  </a:cubicBezTo>
                  <a:cubicBezTo>
                    <a:pt x="360" y="224"/>
                    <a:pt x="363" y="217"/>
                    <a:pt x="365" y="211"/>
                  </a:cubicBezTo>
                  <a:cubicBezTo>
                    <a:pt x="370" y="207"/>
                    <a:pt x="369" y="199"/>
                    <a:pt x="366" y="194"/>
                  </a:cubicBezTo>
                  <a:cubicBezTo>
                    <a:pt x="373" y="195"/>
                    <a:pt x="378" y="199"/>
                    <a:pt x="384" y="199"/>
                  </a:cubicBezTo>
                  <a:cubicBezTo>
                    <a:pt x="387" y="199"/>
                    <a:pt x="389" y="198"/>
                    <a:pt x="391" y="197"/>
                  </a:cubicBezTo>
                  <a:cubicBezTo>
                    <a:pt x="392" y="197"/>
                    <a:pt x="392" y="197"/>
                    <a:pt x="392" y="197"/>
                  </a:cubicBezTo>
                  <a:cubicBezTo>
                    <a:pt x="394" y="195"/>
                    <a:pt x="394" y="193"/>
                    <a:pt x="395" y="192"/>
                  </a:cubicBezTo>
                  <a:cubicBezTo>
                    <a:pt x="395" y="189"/>
                    <a:pt x="394" y="186"/>
                    <a:pt x="395" y="184"/>
                  </a:cubicBezTo>
                  <a:cubicBezTo>
                    <a:pt x="393" y="183"/>
                    <a:pt x="392" y="179"/>
                    <a:pt x="389" y="178"/>
                  </a:cubicBezTo>
                  <a:cubicBezTo>
                    <a:pt x="389" y="177"/>
                    <a:pt x="389" y="176"/>
                    <a:pt x="389" y="176"/>
                  </a:cubicBezTo>
                  <a:cubicBezTo>
                    <a:pt x="389" y="177"/>
                    <a:pt x="388" y="176"/>
                    <a:pt x="387" y="176"/>
                  </a:cubicBezTo>
                  <a:cubicBezTo>
                    <a:pt x="390" y="172"/>
                    <a:pt x="384" y="172"/>
                    <a:pt x="384" y="170"/>
                  </a:cubicBezTo>
                  <a:cubicBezTo>
                    <a:pt x="384" y="170"/>
                    <a:pt x="384" y="171"/>
                    <a:pt x="383" y="171"/>
                  </a:cubicBezTo>
                  <a:cubicBezTo>
                    <a:pt x="383" y="170"/>
                    <a:pt x="382" y="169"/>
                    <a:pt x="382" y="168"/>
                  </a:cubicBezTo>
                  <a:cubicBezTo>
                    <a:pt x="381" y="168"/>
                    <a:pt x="381" y="167"/>
                    <a:pt x="380" y="168"/>
                  </a:cubicBezTo>
                  <a:cubicBezTo>
                    <a:pt x="380" y="165"/>
                    <a:pt x="378" y="167"/>
                    <a:pt x="378" y="165"/>
                  </a:cubicBezTo>
                  <a:cubicBezTo>
                    <a:pt x="378" y="164"/>
                    <a:pt x="379" y="163"/>
                    <a:pt x="378" y="162"/>
                  </a:cubicBezTo>
                  <a:cubicBezTo>
                    <a:pt x="376" y="162"/>
                    <a:pt x="376" y="165"/>
                    <a:pt x="375" y="164"/>
                  </a:cubicBezTo>
                  <a:cubicBezTo>
                    <a:pt x="376" y="163"/>
                    <a:pt x="377" y="162"/>
                    <a:pt x="376" y="160"/>
                  </a:cubicBezTo>
                  <a:cubicBezTo>
                    <a:pt x="372" y="159"/>
                    <a:pt x="372" y="155"/>
                    <a:pt x="368" y="155"/>
                  </a:cubicBezTo>
                  <a:cubicBezTo>
                    <a:pt x="368" y="154"/>
                    <a:pt x="368" y="154"/>
                    <a:pt x="367" y="153"/>
                  </a:cubicBezTo>
                  <a:cubicBezTo>
                    <a:pt x="366" y="154"/>
                    <a:pt x="366" y="153"/>
                    <a:pt x="365" y="153"/>
                  </a:cubicBezTo>
                  <a:cubicBezTo>
                    <a:pt x="365" y="150"/>
                    <a:pt x="364" y="149"/>
                    <a:pt x="362" y="149"/>
                  </a:cubicBezTo>
                  <a:cubicBezTo>
                    <a:pt x="361" y="151"/>
                    <a:pt x="361" y="149"/>
                    <a:pt x="360" y="150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9" y="150"/>
                    <a:pt x="359" y="151"/>
                    <a:pt x="358" y="151"/>
                  </a:cubicBezTo>
                  <a:cubicBezTo>
                    <a:pt x="357" y="149"/>
                    <a:pt x="358" y="148"/>
                    <a:pt x="358" y="146"/>
                  </a:cubicBezTo>
                  <a:cubicBezTo>
                    <a:pt x="357" y="145"/>
                    <a:pt x="356" y="147"/>
                    <a:pt x="355" y="145"/>
                  </a:cubicBezTo>
                  <a:cubicBezTo>
                    <a:pt x="356" y="144"/>
                    <a:pt x="354" y="143"/>
                    <a:pt x="353" y="142"/>
                  </a:cubicBezTo>
                  <a:cubicBezTo>
                    <a:pt x="353" y="142"/>
                    <a:pt x="353" y="142"/>
                    <a:pt x="352" y="142"/>
                  </a:cubicBezTo>
                  <a:cubicBezTo>
                    <a:pt x="351" y="139"/>
                    <a:pt x="349" y="136"/>
                    <a:pt x="348" y="134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1" y="128"/>
                    <a:pt x="332" y="125"/>
                    <a:pt x="327" y="119"/>
                  </a:cubicBezTo>
                  <a:cubicBezTo>
                    <a:pt x="326" y="119"/>
                    <a:pt x="326" y="119"/>
                    <a:pt x="325" y="119"/>
                  </a:cubicBezTo>
                  <a:cubicBezTo>
                    <a:pt x="324" y="117"/>
                    <a:pt x="322" y="116"/>
                    <a:pt x="321" y="114"/>
                  </a:cubicBezTo>
                  <a:cubicBezTo>
                    <a:pt x="326" y="110"/>
                    <a:pt x="330" y="107"/>
                    <a:pt x="335" y="104"/>
                  </a:cubicBezTo>
                  <a:cubicBezTo>
                    <a:pt x="336" y="104"/>
                    <a:pt x="336" y="104"/>
                    <a:pt x="336" y="104"/>
                  </a:cubicBezTo>
                  <a:cubicBezTo>
                    <a:pt x="337" y="102"/>
                    <a:pt x="338" y="101"/>
                    <a:pt x="340" y="101"/>
                  </a:cubicBezTo>
                  <a:cubicBezTo>
                    <a:pt x="342" y="102"/>
                    <a:pt x="346" y="100"/>
                    <a:pt x="347" y="103"/>
                  </a:cubicBezTo>
                  <a:cubicBezTo>
                    <a:pt x="347" y="103"/>
                    <a:pt x="346" y="104"/>
                    <a:pt x="346" y="104"/>
                  </a:cubicBezTo>
                  <a:cubicBezTo>
                    <a:pt x="348" y="106"/>
                    <a:pt x="349" y="104"/>
                    <a:pt x="350" y="105"/>
                  </a:cubicBezTo>
                  <a:cubicBezTo>
                    <a:pt x="350" y="105"/>
                    <a:pt x="350" y="104"/>
                    <a:pt x="350" y="104"/>
                  </a:cubicBezTo>
                  <a:cubicBezTo>
                    <a:pt x="353" y="104"/>
                    <a:pt x="354" y="103"/>
                    <a:pt x="356" y="102"/>
                  </a:cubicBezTo>
                  <a:cubicBezTo>
                    <a:pt x="357" y="100"/>
                    <a:pt x="360" y="98"/>
                    <a:pt x="358" y="96"/>
                  </a:cubicBezTo>
                  <a:cubicBezTo>
                    <a:pt x="356" y="96"/>
                    <a:pt x="353" y="96"/>
                    <a:pt x="351" y="97"/>
                  </a:cubicBezTo>
                  <a:cubicBezTo>
                    <a:pt x="351" y="96"/>
                    <a:pt x="351" y="96"/>
                    <a:pt x="351" y="95"/>
                  </a:cubicBezTo>
                  <a:cubicBezTo>
                    <a:pt x="355" y="93"/>
                    <a:pt x="359" y="89"/>
                    <a:pt x="364" y="87"/>
                  </a:cubicBezTo>
                  <a:cubicBezTo>
                    <a:pt x="364" y="87"/>
                    <a:pt x="364" y="87"/>
                    <a:pt x="365" y="87"/>
                  </a:cubicBezTo>
                  <a:cubicBezTo>
                    <a:pt x="368" y="85"/>
                    <a:pt x="372" y="82"/>
                    <a:pt x="377" y="82"/>
                  </a:cubicBezTo>
                  <a:cubicBezTo>
                    <a:pt x="378" y="80"/>
                    <a:pt x="380" y="80"/>
                    <a:pt x="382" y="80"/>
                  </a:cubicBezTo>
                  <a:cubicBezTo>
                    <a:pt x="382" y="78"/>
                    <a:pt x="386" y="77"/>
                    <a:pt x="388" y="77"/>
                  </a:cubicBezTo>
                  <a:cubicBezTo>
                    <a:pt x="390" y="75"/>
                    <a:pt x="393" y="76"/>
                    <a:pt x="395" y="74"/>
                  </a:cubicBezTo>
                  <a:cubicBezTo>
                    <a:pt x="395" y="73"/>
                    <a:pt x="395" y="73"/>
                    <a:pt x="394" y="73"/>
                  </a:cubicBezTo>
                  <a:cubicBezTo>
                    <a:pt x="401" y="71"/>
                    <a:pt x="406" y="66"/>
                    <a:pt x="414" y="63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3" y="61"/>
                    <a:pt x="412" y="62"/>
                    <a:pt x="411" y="62"/>
                  </a:cubicBezTo>
                  <a:cubicBezTo>
                    <a:pt x="410" y="63"/>
                    <a:pt x="407" y="64"/>
                    <a:pt x="405" y="63"/>
                  </a:cubicBezTo>
                  <a:cubicBezTo>
                    <a:pt x="401" y="63"/>
                    <a:pt x="397" y="64"/>
                    <a:pt x="395" y="65"/>
                  </a:cubicBezTo>
                  <a:cubicBezTo>
                    <a:pt x="394" y="64"/>
                    <a:pt x="395" y="61"/>
                    <a:pt x="394" y="61"/>
                  </a:cubicBezTo>
                  <a:cubicBezTo>
                    <a:pt x="394" y="62"/>
                    <a:pt x="393" y="61"/>
                    <a:pt x="393" y="62"/>
                  </a:cubicBezTo>
                  <a:cubicBezTo>
                    <a:pt x="393" y="63"/>
                    <a:pt x="394" y="62"/>
                    <a:pt x="394" y="62"/>
                  </a:cubicBezTo>
                  <a:cubicBezTo>
                    <a:pt x="394" y="67"/>
                    <a:pt x="390" y="67"/>
                    <a:pt x="387" y="67"/>
                  </a:cubicBezTo>
                  <a:cubicBezTo>
                    <a:pt x="386" y="69"/>
                    <a:pt x="383" y="69"/>
                    <a:pt x="381" y="70"/>
                  </a:cubicBezTo>
                  <a:cubicBezTo>
                    <a:pt x="382" y="69"/>
                    <a:pt x="382" y="68"/>
                    <a:pt x="383" y="69"/>
                  </a:cubicBezTo>
                  <a:cubicBezTo>
                    <a:pt x="383" y="68"/>
                    <a:pt x="383" y="66"/>
                    <a:pt x="383" y="66"/>
                  </a:cubicBezTo>
                  <a:cubicBezTo>
                    <a:pt x="383" y="66"/>
                    <a:pt x="383" y="66"/>
                    <a:pt x="383" y="65"/>
                  </a:cubicBezTo>
                  <a:cubicBezTo>
                    <a:pt x="385" y="59"/>
                    <a:pt x="391" y="56"/>
                    <a:pt x="394" y="52"/>
                  </a:cubicBezTo>
                  <a:cubicBezTo>
                    <a:pt x="398" y="49"/>
                    <a:pt x="400" y="43"/>
                    <a:pt x="405" y="42"/>
                  </a:cubicBezTo>
                  <a:cubicBezTo>
                    <a:pt x="405" y="42"/>
                    <a:pt x="405" y="41"/>
                    <a:pt x="405" y="41"/>
                  </a:cubicBezTo>
                  <a:cubicBezTo>
                    <a:pt x="409" y="37"/>
                    <a:pt x="414" y="35"/>
                    <a:pt x="421" y="33"/>
                  </a:cubicBezTo>
                  <a:cubicBezTo>
                    <a:pt x="421" y="32"/>
                    <a:pt x="422" y="31"/>
                    <a:pt x="423" y="32"/>
                  </a:cubicBezTo>
                  <a:close/>
                  <a:moveTo>
                    <a:pt x="150" y="77"/>
                  </a:moveTo>
                  <a:cubicBezTo>
                    <a:pt x="151" y="77"/>
                    <a:pt x="152" y="78"/>
                    <a:pt x="152" y="79"/>
                  </a:cubicBezTo>
                  <a:cubicBezTo>
                    <a:pt x="152" y="79"/>
                    <a:pt x="151" y="78"/>
                    <a:pt x="150" y="77"/>
                  </a:cubicBezTo>
                  <a:close/>
                  <a:moveTo>
                    <a:pt x="109" y="209"/>
                  </a:moveTo>
                  <a:cubicBezTo>
                    <a:pt x="109" y="209"/>
                    <a:pt x="109" y="208"/>
                    <a:pt x="110" y="208"/>
                  </a:cubicBezTo>
                  <a:cubicBezTo>
                    <a:pt x="109" y="208"/>
                    <a:pt x="109" y="209"/>
                    <a:pt x="109" y="209"/>
                  </a:cubicBezTo>
                  <a:close/>
                  <a:moveTo>
                    <a:pt x="139" y="211"/>
                  </a:moveTo>
                  <a:cubicBezTo>
                    <a:pt x="138" y="211"/>
                    <a:pt x="138" y="209"/>
                    <a:pt x="139" y="209"/>
                  </a:cubicBezTo>
                  <a:cubicBezTo>
                    <a:pt x="139" y="209"/>
                    <a:pt x="139" y="211"/>
                    <a:pt x="139" y="211"/>
                  </a:cubicBezTo>
                  <a:close/>
                  <a:moveTo>
                    <a:pt x="143" y="214"/>
                  </a:moveTo>
                  <a:cubicBezTo>
                    <a:pt x="143" y="214"/>
                    <a:pt x="143" y="214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2" y="213"/>
                    <a:pt x="142" y="213"/>
                    <a:pt x="140" y="214"/>
                  </a:cubicBezTo>
                  <a:cubicBezTo>
                    <a:pt x="140" y="213"/>
                    <a:pt x="139" y="213"/>
                    <a:pt x="140" y="211"/>
                  </a:cubicBezTo>
                  <a:cubicBezTo>
                    <a:pt x="140" y="211"/>
                    <a:pt x="140" y="211"/>
                    <a:pt x="140" y="211"/>
                  </a:cubicBezTo>
                  <a:cubicBezTo>
                    <a:pt x="142" y="212"/>
                    <a:pt x="142" y="211"/>
                    <a:pt x="144" y="212"/>
                  </a:cubicBezTo>
                  <a:cubicBezTo>
                    <a:pt x="143" y="212"/>
                    <a:pt x="143" y="213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4" y="213"/>
                    <a:pt x="144" y="214"/>
                    <a:pt x="145" y="214"/>
                  </a:cubicBezTo>
                  <a:cubicBezTo>
                    <a:pt x="144" y="215"/>
                    <a:pt x="143" y="215"/>
                    <a:pt x="143" y="214"/>
                  </a:cubicBezTo>
                  <a:close/>
                  <a:moveTo>
                    <a:pt x="144" y="217"/>
                  </a:moveTo>
                  <a:cubicBezTo>
                    <a:pt x="144" y="217"/>
                    <a:pt x="145" y="216"/>
                    <a:pt x="144" y="216"/>
                  </a:cubicBezTo>
                  <a:cubicBezTo>
                    <a:pt x="145" y="216"/>
                    <a:pt x="144" y="217"/>
                    <a:pt x="145" y="217"/>
                  </a:cubicBezTo>
                  <a:lnTo>
                    <a:pt x="144" y="217"/>
                  </a:lnTo>
                  <a:close/>
                  <a:moveTo>
                    <a:pt x="147" y="134"/>
                  </a:moveTo>
                  <a:cubicBezTo>
                    <a:pt x="142" y="132"/>
                    <a:pt x="137" y="135"/>
                    <a:pt x="135" y="133"/>
                  </a:cubicBezTo>
                  <a:cubicBezTo>
                    <a:pt x="135" y="132"/>
                    <a:pt x="136" y="133"/>
                    <a:pt x="137" y="132"/>
                  </a:cubicBezTo>
                  <a:cubicBezTo>
                    <a:pt x="135" y="132"/>
                    <a:pt x="134" y="132"/>
                    <a:pt x="133" y="132"/>
                  </a:cubicBezTo>
                  <a:cubicBezTo>
                    <a:pt x="132" y="130"/>
                    <a:pt x="134" y="129"/>
                    <a:pt x="132" y="128"/>
                  </a:cubicBezTo>
                  <a:cubicBezTo>
                    <a:pt x="132" y="127"/>
                    <a:pt x="133" y="128"/>
                    <a:pt x="133" y="127"/>
                  </a:cubicBezTo>
                  <a:cubicBezTo>
                    <a:pt x="135" y="127"/>
                    <a:pt x="135" y="128"/>
                    <a:pt x="137" y="128"/>
                  </a:cubicBezTo>
                  <a:cubicBezTo>
                    <a:pt x="137" y="129"/>
                    <a:pt x="139" y="129"/>
                    <a:pt x="139" y="127"/>
                  </a:cubicBezTo>
                  <a:cubicBezTo>
                    <a:pt x="142" y="128"/>
                    <a:pt x="145" y="129"/>
                    <a:pt x="147" y="131"/>
                  </a:cubicBezTo>
                  <a:cubicBezTo>
                    <a:pt x="147" y="132"/>
                    <a:pt x="147" y="133"/>
                    <a:pt x="147" y="134"/>
                  </a:cubicBezTo>
                  <a:close/>
                  <a:moveTo>
                    <a:pt x="147" y="129"/>
                  </a:moveTo>
                  <a:cubicBezTo>
                    <a:pt x="144" y="129"/>
                    <a:pt x="145" y="128"/>
                    <a:pt x="142" y="128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4" y="127"/>
                    <a:pt x="145" y="126"/>
                    <a:pt x="146" y="127"/>
                  </a:cubicBezTo>
                  <a:cubicBezTo>
                    <a:pt x="146" y="126"/>
                    <a:pt x="147" y="127"/>
                    <a:pt x="148" y="126"/>
                  </a:cubicBezTo>
                  <a:cubicBezTo>
                    <a:pt x="148" y="127"/>
                    <a:pt x="148" y="128"/>
                    <a:pt x="147" y="129"/>
                  </a:cubicBezTo>
                  <a:close/>
                  <a:moveTo>
                    <a:pt x="148" y="123"/>
                  </a:moveTo>
                  <a:cubicBezTo>
                    <a:pt x="149" y="124"/>
                    <a:pt x="149" y="126"/>
                    <a:pt x="147" y="126"/>
                  </a:cubicBezTo>
                  <a:cubicBezTo>
                    <a:pt x="146" y="126"/>
                    <a:pt x="146" y="126"/>
                    <a:pt x="146" y="125"/>
                  </a:cubicBezTo>
                  <a:cubicBezTo>
                    <a:pt x="146" y="127"/>
                    <a:pt x="142" y="126"/>
                    <a:pt x="141" y="126"/>
                  </a:cubicBezTo>
                  <a:cubicBezTo>
                    <a:pt x="141" y="125"/>
                    <a:pt x="143" y="126"/>
                    <a:pt x="144" y="125"/>
                  </a:cubicBezTo>
                  <a:cubicBezTo>
                    <a:pt x="145" y="125"/>
                    <a:pt x="144" y="123"/>
                    <a:pt x="146" y="123"/>
                  </a:cubicBezTo>
                  <a:cubicBezTo>
                    <a:pt x="146" y="125"/>
                    <a:pt x="146" y="123"/>
                    <a:pt x="147" y="123"/>
                  </a:cubicBezTo>
                  <a:cubicBezTo>
                    <a:pt x="147" y="123"/>
                    <a:pt x="147" y="123"/>
                    <a:pt x="147" y="122"/>
                  </a:cubicBezTo>
                  <a:cubicBezTo>
                    <a:pt x="148" y="122"/>
                    <a:pt x="148" y="122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2"/>
                    <a:pt x="149" y="122"/>
                    <a:pt x="148" y="122"/>
                  </a:cubicBezTo>
                  <a:cubicBezTo>
                    <a:pt x="148" y="122"/>
                    <a:pt x="149" y="123"/>
                    <a:pt x="148" y="123"/>
                  </a:cubicBezTo>
                  <a:close/>
                  <a:moveTo>
                    <a:pt x="149" y="212"/>
                  </a:moveTo>
                  <a:cubicBezTo>
                    <a:pt x="150" y="213"/>
                    <a:pt x="151" y="212"/>
                    <a:pt x="151" y="212"/>
                  </a:cubicBezTo>
                  <a:cubicBezTo>
                    <a:pt x="153" y="212"/>
                    <a:pt x="153" y="214"/>
                    <a:pt x="155" y="213"/>
                  </a:cubicBezTo>
                  <a:cubicBezTo>
                    <a:pt x="155" y="215"/>
                    <a:pt x="155" y="215"/>
                    <a:pt x="156" y="217"/>
                  </a:cubicBezTo>
                  <a:cubicBezTo>
                    <a:pt x="155" y="217"/>
                    <a:pt x="154" y="216"/>
                    <a:pt x="153" y="217"/>
                  </a:cubicBezTo>
                  <a:cubicBezTo>
                    <a:pt x="153" y="217"/>
                    <a:pt x="153" y="216"/>
                    <a:pt x="152" y="215"/>
                  </a:cubicBezTo>
                  <a:cubicBezTo>
                    <a:pt x="151" y="216"/>
                    <a:pt x="154" y="218"/>
                    <a:pt x="151" y="218"/>
                  </a:cubicBezTo>
                  <a:cubicBezTo>
                    <a:pt x="150" y="217"/>
                    <a:pt x="148" y="215"/>
                    <a:pt x="149" y="212"/>
                  </a:cubicBezTo>
                  <a:close/>
                  <a:moveTo>
                    <a:pt x="152" y="229"/>
                  </a:moveTo>
                  <a:cubicBezTo>
                    <a:pt x="152" y="229"/>
                    <a:pt x="152" y="228"/>
                    <a:pt x="152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228"/>
                    <a:pt x="152" y="227"/>
                    <a:pt x="153" y="228"/>
                  </a:cubicBezTo>
                  <a:cubicBezTo>
                    <a:pt x="153" y="229"/>
                    <a:pt x="152" y="228"/>
                    <a:pt x="152" y="229"/>
                  </a:cubicBezTo>
                  <a:close/>
                  <a:moveTo>
                    <a:pt x="152" y="224"/>
                  </a:moveTo>
                  <a:cubicBezTo>
                    <a:pt x="151" y="223"/>
                    <a:pt x="151" y="222"/>
                    <a:pt x="150" y="221"/>
                  </a:cubicBezTo>
                  <a:cubicBezTo>
                    <a:pt x="151" y="221"/>
                    <a:pt x="150" y="221"/>
                    <a:pt x="151" y="221"/>
                  </a:cubicBezTo>
                  <a:cubicBezTo>
                    <a:pt x="151" y="221"/>
                    <a:pt x="150" y="220"/>
                    <a:pt x="150" y="220"/>
                  </a:cubicBezTo>
                  <a:cubicBezTo>
                    <a:pt x="150" y="219"/>
                    <a:pt x="151" y="220"/>
                    <a:pt x="151" y="219"/>
                  </a:cubicBezTo>
                  <a:cubicBezTo>
                    <a:pt x="151" y="219"/>
                    <a:pt x="151" y="218"/>
                    <a:pt x="152" y="218"/>
                  </a:cubicBezTo>
                  <a:cubicBezTo>
                    <a:pt x="152" y="219"/>
                    <a:pt x="152" y="219"/>
                    <a:pt x="153" y="219"/>
                  </a:cubicBezTo>
                  <a:cubicBezTo>
                    <a:pt x="153" y="219"/>
                    <a:pt x="152" y="219"/>
                    <a:pt x="152" y="219"/>
                  </a:cubicBezTo>
                  <a:cubicBezTo>
                    <a:pt x="153" y="220"/>
                    <a:pt x="154" y="222"/>
                    <a:pt x="154" y="224"/>
                  </a:cubicBezTo>
                  <a:cubicBezTo>
                    <a:pt x="153" y="225"/>
                    <a:pt x="152" y="223"/>
                    <a:pt x="152" y="224"/>
                  </a:cubicBezTo>
                  <a:close/>
                  <a:moveTo>
                    <a:pt x="158" y="220"/>
                  </a:moveTo>
                  <a:cubicBezTo>
                    <a:pt x="158" y="220"/>
                    <a:pt x="157" y="220"/>
                    <a:pt x="158" y="219"/>
                  </a:cubicBezTo>
                  <a:cubicBezTo>
                    <a:pt x="157" y="219"/>
                    <a:pt x="156" y="219"/>
                    <a:pt x="156" y="220"/>
                  </a:cubicBezTo>
                  <a:cubicBezTo>
                    <a:pt x="155" y="219"/>
                    <a:pt x="155" y="219"/>
                    <a:pt x="154" y="218"/>
                  </a:cubicBezTo>
                  <a:cubicBezTo>
                    <a:pt x="155" y="217"/>
                    <a:pt x="156" y="218"/>
                    <a:pt x="157" y="216"/>
                  </a:cubicBezTo>
                  <a:cubicBezTo>
                    <a:pt x="157" y="216"/>
                    <a:pt x="157" y="217"/>
                    <a:pt x="157" y="217"/>
                  </a:cubicBezTo>
                  <a:cubicBezTo>
                    <a:pt x="157" y="217"/>
                    <a:pt x="157" y="217"/>
                    <a:pt x="158" y="217"/>
                  </a:cubicBezTo>
                  <a:cubicBezTo>
                    <a:pt x="158" y="218"/>
                    <a:pt x="157" y="219"/>
                    <a:pt x="158" y="219"/>
                  </a:cubicBezTo>
                  <a:lnTo>
                    <a:pt x="158" y="220"/>
                  </a:lnTo>
                  <a:close/>
                  <a:moveTo>
                    <a:pt x="175" y="252"/>
                  </a:moveTo>
                  <a:cubicBezTo>
                    <a:pt x="176" y="252"/>
                    <a:pt x="175" y="253"/>
                    <a:pt x="175" y="254"/>
                  </a:cubicBezTo>
                  <a:cubicBezTo>
                    <a:pt x="174" y="254"/>
                    <a:pt x="175" y="253"/>
                    <a:pt x="175" y="252"/>
                  </a:cubicBezTo>
                  <a:close/>
                  <a:moveTo>
                    <a:pt x="171" y="248"/>
                  </a:moveTo>
                  <a:cubicBezTo>
                    <a:pt x="169" y="247"/>
                    <a:pt x="169" y="244"/>
                    <a:pt x="170" y="243"/>
                  </a:cubicBezTo>
                  <a:cubicBezTo>
                    <a:pt x="171" y="243"/>
                    <a:pt x="172" y="245"/>
                    <a:pt x="172" y="245"/>
                  </a:cubicBezTo>
                  <a:cubicBezTo>
                    <a:pt x="172" y="246"/>
                    <a:pt x="170" y="246"/>
                    <a:pt x="171" y="248"/>
                  </a:cubicBezTo>
                  <a:close/>
                  <a:moveTo>
                    <a:pt x="167" y="255"/>
                  </a:moveTo>
                  <a:cubicBezTo>
                    <a:pt x="168" y="255"/>
                    <a:pt x="169" y="255"/>
                    <a:pt x="169" y="255"/>
                  </a:cubicBezTo>
                  <a:cubicBezTo>
                    <a:pt x="169" y="256"/>
                    <a:pt x="169" y="256"/>
                    <a:pt x="169" y="256"/>
                  </a:cubicBezTo>
                  <a:cubicBezTo>
                    <a:pt x="168" y="256"/>
                    <a:pt x="168" y="256"/>
                    <a:pt x="167" y="256"/>
                  </a:cubicBezTo>
                  <a:cubicBezTo>
                    <a:pt x="167" y="256"/>
                    <a:pt x="168" y="256"/>
                    <a:pt x="167" y="255"/>
                  </a:cubicBezTo>
                  <a:close/>
                  <a:moveTo>
                    <a:pt x="165" y="280"/>
                  </a:moveTo>
                  <a:cubicBezTo>
                    <a:pt x="166" y="277"/>
                    <a:pt x="166" y="276"/>
                    <a:pt x="167" y="273"/>
                  </a:cubicBezTo>
                  <a:cubicBezTo>
                    <a:pt x="169" y="273"/>
                    <a:pt x="170" y="273"/>
                    <a:pt x="171" y="272"/>
                  </a:cubicBezTo>
                  <a:cubicBezTo>
                    <a:pt x="170" y="275"/>
                    <a:pt x="169" y="277"/>
                    <a:pt x="167" y="280"/>
                  </a:cubicBezTo>
                  <a:cubicBezTo>
                    <a:pt x="169" y="279"/>
                    <a:pt x="169" y="278"/>
                    <a:pt x="170" y="276"/>
                  </a:cubicBezTo>
                  <a:cubicBezTo>
                    <a:pt x="170" y="279"/>
                    <a:pt x="169" y="280"/>
                    <a:pt x="169" y="283"/>
                  </a:cubicBezTo>
                  <a:cubicBezTo>
                    <a:pt x="167" y="282"/>
                    <a:pt x="168" y="283"/>
                    <a:pt x="167" y="283"/>
                  </a:cubicBezTo>
                  <a:cubicBezTo>
                    <a:pt x="167" y="282"/>
                    <a:pt x="167" y="282"/>
                    <a:pt x="167" y="281"/>
                  </a:cubicBezTo>
                  <a:cubicBezTo>
                    <a:pt x="166" y="282"/>
                    <a:pt x="165" y="285"/>
                    <a:pt x="164" y="287"/>
                  </a:cubicBezTo>
                  <a:cubicBezTo>
                    <a:pt x="162" y="285"/>
                    <a:pt x="164" y="282"/>
                    <a:pt x="165" y="280"/>
                  </a:cubicBezTo>
                  <a:close/>
                  <a:moveTo>
                    <a:pt x="163" y="287"/>
                  </a:moveTo>
                  <a:cubicBezTo>
                    <a:pt x="163" y="287"/>
                    <a:pt x="163" y="287"/>
                    <a:pt x="163" y="288"/>
                  </a:cubicBezTo>
                  <a:cubicBezTo>
                    <a:pt x="162" y="288"/>
                    <a:pt x="163" y="287"/>
                    <a:pt x="163" y="287"/>
                  </a:cubicBezTo>
                  <a:close/>
                  <a:moveTo>
                    <a:pt x="161" y="288"/>
                  </a:moveTo>
                  <a:cubicBezTo>
                    <a:pt x="162" y="288"/>
                    <a:pt x="162" y="288"/>
                    <a:pt x="163" y="289"/>
                  </a:cubicBezTo>
                  <a:cubicBezTo>
                    <a:pt x="163" y="289"/>
                    <a:pt x="161" y="289"/>
                    <a:pt x="161" y="290"/>
                  </a:cubicBezTo>
                  <a:cubicBezTo>
                    <a:pt x="161" y="290"/>
                    <a:pt x="161" y="289"/>
                    <a:pt x="161" y="288"/>
                  </a:cubicBezTo>
                  <a:close/>
                  <a:moveTo>
                    <a:pt x="161" y="297"/>
                  </a:moveTo>
                  <a:cubicBezTo>
                    <a:pt x="161" y="297"/>
                    <a:pt x="161" y="297"/>
                    <a:pt x="162" y="297"/>
                  </a:cubicBezTo>
                  <a:cubicBezTo>
                    <a:pt x="162" y="297"/>
                    <a:pt x="162" y="299"/>
                    <a:pt x="161" y="299"/>
                  </a:cubicBezTo>
                  <a:cubicBezTo>
                    <a:pt x="160" y="298"/>
                    <a:pt x="161" y="298"/>
                    <a:pt x="161" y="297"/>
                  </a:cubicBezTo>
                  <a:close/>
                  <a:moveTo>
                    <a:pt x="156" y="306"/>
                  </a:moveTo>
                  <a:cubicBezTo>
                    <a:pt x="156" y="307"/>
                    <a:pt x="157" y="307"/>
                    <a:pt x="157" y="307"/>
                  </a:cubicBezTo>
                  <a:cubicBezTo>
                    <a:pt x="156" y="308"/>
                    <a:pt x="156" y="309"/>
                    <a:pt x="156" y="310"/>
                  </a:cubicBezTo>
                  <a:cubicBezTo>
                    <a:pt x="155" y="310"/>
                    <a:pt x="155" y="309"/>
                    <a:pt x="154" y="309"/>
                  </a:cubicBezTo>
                  <a:cubicBezTo>
                    <a:pt x="155" y="309"/>
                    <a:pt x="156" y="308"/>
                    <a:pt x="156" y="306"/>
                  </a:cubicBezTo>
                  <a:close/>
                  <a:moveTo>
                    <a:pt x="160" y="310"/>
                  </a:moveTo>
                  <a:cubicBezTo>
                    <a:pt x="160" y="310"/>
                    <a:pt x="160" y="313"/>
                    <a:pt x="157" y="313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4"/>
                    <a:pt x="154" y="316"/>
                    <a:pt x="153" y="319"/>
                  </a:cubicBezTo>
                  <a:cubicBezTo>
                    <a:pt x="153" y="317"/>
                    <a:pt x="153" y="315"/>
                    <a:pt x="154" y="315"/>
                  </a:cubicBezTo>
                  <a:cubicBezTo>
                    <a:pt x="154" y="313"/>
                    <a:pt x="155" y="312"/>
                    <a:pt x="156" y="310"/>
                  </a:cubicBezTo>
                  <a:cubicBezTo>
                    <a:pt x="157" y="311"/>
                    <a:pt x="159" y="309"/>
                    <a:pt x="159" y="309"/>
                  </a:cubicBezTo>
                  <a:cubicBezTo>
                    <a:pt x="159" y="309"/>
                    <a:pt x="160" y="309"/>
                    <a:pt x="160" y="310"/>
                  </a:cubicBezTo>
                  <a:close/>
                  <a:moveTo>
                    <a:pt x="171" y="288"/>
                  </a:moveTo>
                  <a:cubicBezTo>
                    <a:pt x="170" y="288"/>
                    <a:pt x="170" y="288"/>
                    <a:pt x="170" y="289"/>
                  </a:cubicBezTo>
                  <a:cubicBezTo>
                    <a:pt x="170" y="289"/>
                    <a:pt x="170" y="289"/>
                    <a:pt x="170" y="288"/>
                  </a:cubicBezTo>
                  <a:cubicBezTo>
                    <a:pt x="168" y="289"/>
                    <a:pt x="170" y="289"/>
                    <a:pt x="170" y="290"/>
                  </a:cubicBezTo>
                  <a:cubicBezTo>
                    <a:pt x="168" y="295"/>
                    <a:pt x="164" y="298"/>
                    <a:pt x="164" y="301"/>
                  </a:cubicBezTo>
                  <a:cubicBezTo>
                    <a:pt x="163" y="301"/>
                    <a:pt x="163" y="302"/>
                    <a:pt x="162" y="303"/>
                  </a:cubicBezTo>
                  <a:cubicBezTo>
                    <a:pt x="162" y="303"/>
                    <a:pt x="162" y="301"/>
                    <a:pt x="162" y="301"/>
                  </a:cubicBezTo>
                  <a:cubicBezTo>
                    <a:pt x="162" y="300"/>
                    <a:pt x="161" y="301"/>
                    <a:pt x="161" y="300"/>
                  </a:cubicBezTo>
                  <a:cubicBezTo>
                    <a:pt x="161" y="300"/>
                    <a:pt x="162" y="299"/>
                    <a:pt x="162" y="300"/>
                  </a:cubicBezTo>
                  <a:cubicBezTo>
                    <a:pt x="163" y="298"/>
                    <a:pt x="165" y="292"/>
                    <a:pt x="162" y="290"/>
                  </a:cubicBezTo>
                  <a:cubicBezTo>
                    <a:pt x="164" y="289"/>
                    <a:pt x="165" y="287"/>
                    <a:pt x="166" y="285"/>
                  </a:cubicBezTo>
                  <a:cubicBezTo>
                    <a:pt x="166" y="285"/>
                    <a:pt x="166" y="286"/>
                    <a:pt x="166" y="286"/>
                  </a:cubicBezTo>
                  <a:cubicBezTo>
                    <a:pt x="168" y="287"/>
                    <a:pt x="169" y="286"/>
                    <a:pt x="170" y="285"/>
                  </a:cubicBezTo>
                  <a:cubicBezTo>
                    <a:pt x="170" y="280"/>
                    <a:pt x="173" y="277"/>
                    <a:pt x="175" y="273"/>
                  </a:cubicBezTo>
                  <a:cubicBezTo>
                    <a:pt x="175" y="279"/>
                    <a:pt x="174" y="282"/>
                    <a:pt x="171" y="288"/>
                  </a:cubicBezTo>
                  <a:close/>
                  <a:moveTo>
                    <a:pt x="171" y="272"/>
                  </a:moveTo>
                  <a:cubicBezTo>
                    <a:pt x="172" y="272"/>
                    <a:pt x="172" y="271"/>
                    <a:pt x="173" y="271"/>
                  </a:cubicBezTo>
                  <a:cubicBezTo>
                    <a:pt x="172" y="272"/>
                    <a:pt x="172" y="273"/>
                    <a:pt x="171" y="274"/>
                  </a:cubicBezTo>
                  <a:cubicBezTo>
                    <a:pt x="172" y="273"/>
                    <a:pt x="171" y="273"/>
                    <a:pt x="171" y="272"/>
                  </a:cubicBezTo>
                  <a:close/>
                  <a:moveTo>
                    <a:pt x="175" y="273"/>
                  </a:moveTo>
                  <a:cubicBezTo>
                    <a:pt x="174" y="272"/>
                    <a:pt x="175" y="271"/>
                    <a:pt x="176" y="270"/>
                  </a:cubicBezTo>
                  <a:cubicBezTo>
                    <a:pt x="176" y="271"/>
                    <a:pt x="175" y="271"/>
                    <a:pt x="175" y="273"/>
                  </a:cubicBezTo>
                  <a:close/>
                  <a:moveTo>
                    <a:pt x="173" y="263"/>
                  </a:moveTo>
                  <a:cubicBezTo>
                    <a:pt x="173" y="263"/>
                    <a:pt x="174" y="263"/>
                    <a:pt x="174" y="264"/>
                  </a:cubicBezTo>
                  <a:cubicBezTo>
                    <a:pt x="174" y="264"/>
                    <a:pt x="173" y="264"/>
                    <a:pt x="173" y="265"/>
                  </a:cubicBezTo>
                  <a:cubicBezTo>
                    <a:pt x="172" y="265"/>
                    <a:pt x="173" y="264"/>
                    <a:pt x="172" y="264"/>
                  </a:cubicBezTo>
                  <a:cubicBezTo>
                    <a:pt x="172" y="262"/>
                    <a:pt x="173" y="261"/>
                    <a:pt x="173" y="260"/>
                  </a:cubicBezTo>
                  <a:cubicBezTo>
                    <a:pt x="172" y="261"/>
                    <a:pt x="172" y="261"/>
                    <a:pt x="172" y="263"/>
                  </a:cubicBezTo>
                  <a:cubicBezTo>
                    <a:pt x="171" y="263"/>
                    <a:pt x="171" y="262"/>
                    <a:pt x="170" y="262"/>
                  </a:cubicBezTo>
                  <a:cubicBezTo>
                    <a:pt x="171" y="264"/>
                    <a:pt x="172" y="265"/>
                    <a:pt x="173" y="267"/>
                  </a:cubicBezTo>
                  <a:cubicBezTo>
                    <a:pt x="172" y="270"/>
                    <a:pt x="171" y="272"/>
                    <a:pt x="168" y="272"/>
                  </a:cubicBezTo>
                  <a:cubicBezTo>
                    <a:pt x="168" y="270"/>
                    <a:pt x="169" y="268"/>
                    <a:pt x="170" y="266"/>
                  </a:cubicBezTo>
                  <a:cubicBezTo>
                    <a:pt x="169" y="267"/>
                    <a:pt x="169" y="268"/>
                    <a:pt x="168" y="269"/>
                  </a:cubicBezTo>
                  <a:cubicBezTo>
                    <a:pt x="166" y="269"/>
                    <a:pt x="167" y="270"/>
                    <a:pt x="165" y="270"/>
                  </a:cubicBezTo>
                  <a:cubicBezTo>
                    <a:pt x="164" y="268"/>
                    <a:pt x="167" y="265"/>
                    <a:pt x="165" y="263"/>
                  </a:cubicBezTo>
                  <a:cubicBezTo>
                    <a:pt x="165" y="262"/>
                    <a:pt x="166" y="261"/>
                    <a:pt x="166" y="262"/>
                  </a:cubicBezTo>
                  <a:cubicBezTo>
                    <a:pt x="165" y="260"/>
                    <a:pt x="166" y="259"/>
                    <a:pt x="167" y="257"/>
                  </a:cubicBezTo>
                  <a:cubicBezTo>
                    <a:pt x="169" y="257"/>
                    <a:pt x="169" y="257"/>
                    <a:pt x="170" y="256"/>
                  </a:cubicBezTo>
                  <a:cubicBezTo>
                    <a:pt x="171" y="256"/>
                    <a:pt x="171" y="256"/>
                    <a:pt x="172" y="256"/>
                  </a:cubicBezTo>
                  <a:cubicBezTo>
                    <a:pt x="171" y="254"/>
                    <a:pt x="172" y="253"/>
                    <a:pt x="172" y="251"/>
                  </a:cubicBezTo>
                  <a:cubicBezTo>
                    <a:pt x="173" y="252"/>
                    <a:pt x="172" y="254"/>
                    <a:pt x="173" y="256"/>
                  </a:cubicBezTo>
                  <a:cubicBezTo>
                    <a:pt x="174" y="257"/>
                    <a:pt x="174" y="256"/>
                    <a:pt x="175" y="256"/>
                  </a:cubicBezTo>
                  <a:cubicBezTo>
                    <a:pt x="175" y="255"/>
                    <a:pt x="175" y="254"/>
                    <a:pt x="176" y="253"/>
                  </a:cubicBezTo>
                  <a:cubicBezTo>
                    <a:pt x="176" y="256"/>
                    <a:pt x="177" y="262"/>
                    <a:pt x="173" y="263"/>
                  </a:cubicBezTo>
                  <a:close/>
                  <a:moveTo>
                    <a:pt x="189" y="261"/>
                  </a:moveTo>
                  <a:cubicBezTo>
                    <a:pt x="189" y="261"/>
                    <a:pt x="189" y="261"/>
                    <a:pt x="188" y="261"/>
                  </a:cubicBezTo>
                  <a:cubicBezTo>
                    <a:pt x="188" y="265"/>
                    <a:pt x="184" y="266"/>
                    <a:pt x="186" y="270"/>
                  </a:cubicBezTo>
                  <a:cubicBezTo>
                    <a:pt x="185" y="269"/>
                    <a:pt x="185" y="269"/>
                    <a:pt x="184" y="269"/>
                  </a:cubicBezTo>
                  <a:cubicBezTo>
                    <a:pt x="185" y="272"/>
                    <a:pt x="182" y="274"/>
                    <a:pt x="181" y="276"/>
                  </a:cubicBezTo>
                  <a:cubicBezTo>
                    <a:pt x="180" y="277"/>
                    <a:pt x="179" y="276"/>
                    <a:pt x="179" y="276"/>
                  </a:cubicBezTo>
                  <a:cubicBezTo>
                    <a:pt x="179" y="276"/>
                    <a:pt x="179" y="275"/>
                    <a:pt x="179" y="275"/>
                  </a:cubicBezTo>
                  <a:cubicBezTo>
                    <a:pt x="179" y="275"/>
                    <a:pt x="179" y="275"/>
                    <a:pt x="178" y="275"/>
                  </a:cubicBezTo>
                  <a:cubicBezTo>
                    <a:pt x="178" y="276"/>
                    <a:pt x="178" y="276"/>
                    <a:pt x="178" y="276"/>
                  </a:cubicBezTo>
                  <a:cubicBezTo>
                    <a:pt x="176" y="275"/>
                    <a:pt x="180" y="270"/>
                    <a:pt x="179" y="268"/>
                  </a:cubicBezTo>
                  <a:cubicBezTo>
                    <a:pt x="180" y="268"/>
                    <a:pt x="180" y="268"/>
                    <a:pt x="180" y="268"/>
                  </a:cubicBezTo>
                  <a:cubicBezTo>
                    <a:pt x="180" y="266"/>
                    <a:pt x="180" y="265"/>
                    <a:pt x="180" y="263"/>
                  </a:cubicBezTo>
                  <a:cubicBezTo>
                    <a:pt x="178" y="263"/>
                    <a:pt x="178" y="265"/>
                    <a:pt x="177" y="266"/>
                  </a:cubicBezTo>
                  <a:cubicBezTo>
                    <a:pt x="177" y="264"/>
                    <a:pt x="179" y="260"/>
                    <a:pt x="179" y="257"/>
                  </a:cubicBezTo>
                  <a:cubicBezTo>
                    <a:pt x="181" y="258"/>
                    <a:pt x="182" y="259"/>
                    <a:pt x="183" y="260"/>
                  </a:cubicBezTo>
                  <a:cubicBezTo>
                    <a:pt x="184" y="260"/>
                    <a:pt x="184" y="259"/>
                    <a:pt x="184" y="259"/>
                  </a:cubicBezTo>
                  <a:cubicBezTo>
                    <a:pt x="184" y="259"/>
                    <a:pt x="184" y="260"/>
                    <a:pt x="184" y="260"/>
                  </a:cubicBezTo>
                  <a:cubicBezTo>
                    <a:pt x="185" y="258"/>
                    <a:pt x="188" y="258"/>
                    <a:pt x="188" y="257"/>
                  </a:cubicBezTo>
                  <a:cubicBezTo>
                    <a:pt x="189" y="259"/>
                    <a:pt x="190" y="259"/>
                    <a:pt x="189" y="261"/>
                  </a:cubicBezTo>
                  <a:close/>
                  <a:moveTo>
                    <a:pt x="189" y="255"/>
                  </a:moveTo>
                  <a:cubicBezTo>
                    <a:pt x="188" y="255"/>
                    <a:pt x="191" y="256"/>
                    <a:pt x="190" y="254"/>
                  </a:cubicBezTo>
                  <a:cubicBezTo>
                    <a:pt x="191" y="255"/>
                    <a:pt x="191" y="256"/>
                    <a:pt x="193" y="256"/>
                  </a:cubicBezTo>
                  <a:cubicBezTo>
                    <a:pt x="192" y="258"/>
                    <a:pt x="190" y="256"/>
                    <a:pt x="189" y="255"/>
                  </a:cubicBezTo>
                  <a:close/>
                  <a:moveTo>
                    <a:pt x="210" y="77"/>
                  </a:moveTo>
                  <a:cubicBezTo>
                    <a:pt x="209" y="78"/>
                    <a:pt x="211" y="78"/>
                    <a:pt x="211" y="80"/>
                  </a:cubicBezTo>
                  <a:cubicBezTo>
                    <a:pt x="211" y="80"/>
                    <a:pt x="208" y="77"/>
                    <a:pt x="210" y="77"/>
                  </a:cubicBezTo>
                  <a:close/>
                  <a:moveTo>
                    <a:pt x="218" y="264"/>
                  </a:moveTo>
                  <a:cubicBezTo>
                    <a:pt x="216" y="265"/>
                    <a:pt x="216" y="266"/>
                    <a:pt x="213" y="268"/>
                  </a:cubicBezTo>
                  <a:cubicBezTo>
                    <a:pt x="213" y="267"/>
                    <a:pt x="213" y="267"/>
                    <a:pt x="213" y="266"/>
                  </a:cubicBezTo>
                  <a:cubicBezTo>
                    <a:pt x="213" y="266"/>
                    <a:pt x="212" y="266"/>
                    <a:pt x="212" y="266"/>
                  </a:cubicBezTo>
                  <a:cubicBezTo>
                    <a:pt x="212" y="265"/>
                    <a:pt x="213" y="263"/>
                    <a:pt x="212" y="262"/>
                  </a:cubicBezTo>
                  <a:cubicBezTo>
                    <a:pt x="213" y="261"/>
                    <a:pt x="215" y="263"/>
                    <a:pt x="215" y="261"/>
                  </a:cubicBezTo>
                  <a:cubicBezTo>
                    <a:pt x="215" y="262"/>
                    <a:pt x="216" y="261"/>
                    <a:pt x="217" y="262"/>
                  </a:cubicBezTo>
                  <a:cubicBezTo>
                    <a:pt x="217" y="262"/>
                    <a:pt x="217" y="261"/>
                    <a:pt x="217" y="261"/>
                  </a:cubicBezTo>
                  <a:cubicBezTo>
                    <a:pt x="218" y="261"/>
                    <a:pt x="218" y="262"/>
                    <a:pt x="218" y="261"/>
                  </a:cubicBezTo>
                  <a:cubicBezTo>
                    <a:pt x="219" y="262"/>
                    <a:pt x="217" y="263"/>
                    <a:pt x="218" y="264"/>
                  </a:cubicBezTo>
                  <a:close/>
                  <a:moveTo>
                    <a:pt x="219" y="263"/>
                  </a:moveTo>
                  <a:cubicBezTo>
                    <a:pt x="218" y="262"/>
                    <a:pt x="220" y="261"/>
                    <a:pt x="220" y="261"/>
                  </a:cubicBezTo>
                  <a:cubicBezTo>
                    <a:pt x="220" y="260"/>
                    <a:pt x="221" y="263"/>
                    <a:pt x="219" y="263"/>
                  </a:cubicBezTo>
                  <a:close/>
                  <a:moveTo>
                    <a:pt x="238" y="69"/>
                  </a:moveTo>
                  <a:cubicBezTo>
                    <a:pt x="238" y="68"/>
                    <a:pt x="239" y="66"/>
                    <a:pt x="240" y="65"/>
                  </a:cubicBezTo>
                  <a:cubicBezTo>
                    <a:pt x="240" y="66"/>
                    <a:pt x="239" y="69"/>
                    <a:pt x="238" y="69"/>
                  </a:cubicBezTo>
                  <a:close/>
                  <a:moveTo>
                    <a:pt x="402" y="299"/>
                  </a:moveTo>
                  <a:cubicBezTo>
                    <a:pt x="403" y="299"/>
                    <a:pt x="403" y="300"/>
                    <a:pt x="404" y="299"/>
                  </a:cubicBezTo>
                  <a:cubicBezTo>
                    <a:pt x="403" y="299"/>
                    <a:pt x="404" y="299"/>
                    <a:pt x="404" y="299"/>
                  </a:cubicBezTo>
                  <a:cubicBezTo>
                    <a:pt x="404" y="300"/>
                    <a:pt x="403" y="299"/>
                    <a:pt x="402" y="300"/>
                  </a:cubicBezTo>
                  <a:cubicBezTo>
                    <a:pt x="402" y="300"/>
                    <a:pt x="402" y="299"/>
                    <a:pt x="402" y="299"/>
                  </a:cubicBezTo>
                  <a:close/>
                  <a:moveTo>
                    <a:pt x="368" y="242"/>
                  </a:moveTo>
                  <a:cubicBezTo>
                    <a:pt x="369" y="242"/>
                    <a:pt x="369" y="241"/>
                    <a:pt x="369" y="241"/>
                  </a:cubicBezTo>
                  <a:cubicBezTo>
                    <a:pt x="370" y="241"/>
                    <a:pt x="369" y="242"/>
                    <a:pt x="369" y="242"/>
                  </a:cubicBezTo>
                  <a:cubicBezTo>
                    <a:pt x="369" y="242"/>
                    <a:pt x="368" y="243"/>
                    <a:pt x="368" y="242"/>
                  </a:cubicBezTo>
                  <a:cubicBezTo>
                    <a:pt x="368" y="242"/>
                    <a:pt x="368" y="242"/>
                    <a:pt x="368" y="242"/>
                  </a:cubicBezTo>
                  <a:close/>
                  <a:moveTo>
                    <a:pt x="240" y="276"/>
                  </a:moveTo>
                  <a:cubicBezTo>
                    <a:pt x="241" y="277"/>
                    <a:pt x="242" y="277"/>
                    <a:pt x="242" y="279"/>
                  </a:cubicBezTo>
                  <a:cubicBezTo>
                    <a:pt x="241" y="279"/>
                    <a:pt x="240" y="277"/>
                    <a:pt x="240" y="276"/>
                  </a:cubicBezTo>
                  <a:close/>
                  <a:moveTo>
                    <a:pt x="250" y="73"/>
                  </a:moveTo>
                  <a:cubicBezTo>
                    <a:pt x="250" y="75"/>
                    <a:pt x="250" y="76"/>
                    <a:pt x="249" y="77"/>
                  </a:cubicBezTo>
                  <a:cubicBezTo>
                    <a:pt x="248" y="77"/>
                    <a:pt x="249" y="77"/>
                    <a:pt x="249" y="75"/>
                  </a:cubicBezTo>
                  <a:cubicBezTo>
                    <a:pt x="248" y="76"/>
                    <a:pt x="247" y="76"/>
                    <a:pt x="247" y="77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7" y="76"/>
                    <a:pt x="247" y="75"/>
                    <a:pt x="246" y="75"/>
                  </a:cubicBezTo>
                  <a:cubicBezTo>
                    <a:pt x="247" y="75"/>
                    <a:pt x="247" y="74"/>
                    <a:pt x="248" y="74"/>
                  </a:cubicBezTo>
                  <a:cubicBezTo>
                    <a:pt x="248" y="73"/>
                    <a:pt x="248" y="72"/>
                    <a:pt x="248" y="71"/>
                  </a:cubicBezTo>
                  <a:cubicBezTo>
                    <a:pt x="247" y="71"/>
                    <a:pt x="248" y="72"/>
                    <a:pt x="247" y="72"/>
                  </a:cubicBezTo>
                  <a:cubicBezTo>
                    <a:pt x="247" y="71"/>
                    <a:pt x="247" y="71"/>
                    <a:pt x="246" y="71"/>
                  </a:cubicBezTo>
                  <a:cubicBezTo>
                    <a:pt x="246" y="70"/>
                    <a:pt x="246" y="69"/>
                    <a:pt x="246" y="68"/>
                  </a:cubicBezTo>
                  <a:cubicBezTo>
                    <a:pt x="246" y="69"/>
                    <a:pt x="246" y="70"/>
                    <a:pt x="245" y="70"/>
                  </a:cubicBezTo>
                  <a:cubicBezTo>
                    <a:pt x="246" y="69"/>
                    <a:pt x="245" y="69"/>
                    <a:pt x="244" y="69"/>
                  </a:cubicBezTo>
                  <a:cubicBezTo>
                    <a:pt x="244" y="68"/>
                    <a:pt x="243" y="67"/>
                    <a:pt x="244" y="66"/>
                  </a:cubicBezTo>
                  <a:cubicBezTo>
                    <a:pt x="243" y="66"/>
                    <a:pt x="243" y="66"/>
                    <a:pt x="242" y="66"/>
                  </a:cubicBezTo>
                  <a:cubicBezTo>
                    <a:pt x="242" y="67"/>
                    <a:pt x="242" y="67"/>
                    <a:pt x="242" y="68"/>
                  </a:cubicBezTo>
                  <a:cubicBezTo>
                    <a:pt x="241" y="68"/>
                    <a:pt x="241" y="66"/>
                    <a:pt x="241" y="66"/>
                  </a:cubicBezTo>
                  <a:cubicBezTo>
                    <a:pt x="241" y="62"/>
                    <a:pt x="242" y="59"/>
                    <a:pt x="245" y="57"/>
                  </a:cubicBezTo>
                  <a:cubicBezTo>
                    <a:pt x="245" y="55"/>
                    <a:pt x="245" y="51"/>
                    <a:pt x="246" y="50"/>
                  </a:cubicBezTo>
                  <a:cubicBezTo>
                    <a:pt x="246" y="50"/>
                    <a:pt x="248" y="52"/>
                    <a:pt x="247" y="53"/>
                  </a:cubicBezTo>
                  <a:cubicBezTo>
                    <a:pt x="247" y="54"/>
                    <a:pt x="247" y="54"/>
                    <a:pt x="247" y="55"/>
                  </a:cubicBezTo>
                  <a:cubicBezTo>
                    <a:pt x="248" y="55"/>
                    <a:pt x="247" y="54"/>
                    <a:pt x="248" y="54"/>
                  </a:cubicBezTo>
                  <a:cubicBezTo>
                    <a:pt x="249" y="53"/>
                    <a:pt x="247" y="57"/>
                    <a:pt x="248" y="57"/>
                  </a:cubicBezTo>
                  <a:cubicBezTo>
                    <a:pt x="248" y="58"/>
                    <a:pt x="247" y="57"/>
                    <a:pt x="247" y="57"/>
                  </a:cubicBezTo>
                  <a:cubicBezTo>
                    <a:pt x="247" y="59"/>
                    <a:pt x="248" y="60"/>
                    <a:pt x="249" y="62"/>
                  </a:cubicBezTo>
                  <a:cubicBezTo>
                    <a:pt x="249" y="61"/>
                    <a:pt x="249" y="61"/>
                    <a:pt x="250" y="61"/>
                  </a:cubicBezTo>
                  <a:cubicBezTo>
                    <a:pt x="250" y="61"/>
                    <a:pt x="250" y="62"/>
                    <a:pt x="251" y="62"/>
                  </a:cubicBezTo>
                  <a:cubicBezTo>
                    <a:pt x="251" y="63"/>
                    <a:pt x="250" y="62"/>
                    <a:pt x="250" y="63"/>
                  </a:cubicBezTo>
                  <a:cubicBezTo>
                    <a:pt x="250" y="65"/>
                    <a:pt x="253" y="66"/>
                    <a:pt x="253" y="67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4" y="67"/>
                    <a:pt x="255" y="68"/>
                    <a:pt x="256" y="68"/>
                  </a:cubicBezTo>
                  <a:cubicBezTo>
                    <a:pt x="255" y="69"/>
                    <a:pt x="256" y="70"/>
                    <a:pt x="256" y="71"/>
                  </a:cubicBezTo>
                  <a:cubicBezTo>
                    <a:pt x="255" y="71"/>
                    <a:pt x="254" y="71"/>
                    <a:pt x="254" y="70"/>
                  </a:cubicBezTo>
                  <a:cubicBezTo>
                    <a:pt x="254" y="72"/>
                    <a:pt x="254" y="73"/>
                    <a:pt x="254" y="75"/>
                  </a:cubicBezTo>
                  <a:cubicBezTo>
                    <a:pt x="254" y="75"/>
                    <a:pt x="253" y="76"/>
                    <a:pt x="253" y="76"/>
                  </a:cubicBezTo>
                  <a:cubicBezTo>
                    <a:pt x="252" y="75"/>
                    <a:pt x="252" y="72"/>
                    <a:pt x="252" y="70"/>
                  </a:cubicBezTo>
                  <a:cubicBezTo>
                    <a:pt x="251" y="71"/>
                    <a:pt x="252" y="71"/>
                    <a:pt x="251" y="73"/>
                  </a:cubicBezTo>
                  <a:cubicBezTo>
                    <a:pt x="251" y="73"/>
                    <a:pt x="250" y="73"/>
                    <a:pt x="250" y="73"/>
                  </a:cubicBezTo>
                  <a:close/>
                  <a:moveTo>
                    <a:pt x="262" y="258"/>
                  </a:moveTo>
                  <a:cubicBezTo>
                    <a:pt x="262" y="258"/>
                    <a:pt x="262" y="258"/>
                    <a:pt x="262" y="258"/>
                  </a:cubicBezTo>
                  <a:cubicBezTo>
                    <a:pt x="261" y="257"/>
                    <a:pt x="261" y="258"/>
                    <a:pt x="260" y="259"/>
                  </a:cubicBezTo>
                  <a:cubicBezTo>
                    <a:pt x="260" y="257"/>
                    <a:pt x="260" y="255"/>
                    <a:pt x="258" y="255"/>
                  </a:cubicBezTo>
                  <a:cubicBezTo>
                    <a:pt x="258" y="255"/>
                    <a:pt x="258" y="254"/>
                    <a:pt x="258" y="254"/>
                  </a:cubicBezTo>
                  <a:cubicBezTo>
                    <a:pt x="259" y="253"/>
                    <a:pt x="260" y="254"/>
                    <a:pt x="260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52"/>
                    <a:pt x="262" y="255"/>
                    <a:pt x="261" y="254"/>
                  </a:cubicBezTo>
                  <a:cubicBezTo>
                    <a:pt x="261" y="255"/>
                    <a:pt x="261" y="255"/>
                    <a:pt x="260" y="256"/>
                  </a:cubicBezTo>
                  <a:cubicBezTo>
                    <a:pt x="261" y="257"/>
                    <a:pt x="262" y="256"/>
                    <a:pt x="262" y="257"/>
                  </a:cubicBezTo>
                  <a:lnTo>
                    <a:pt x="262" y="258"/>
                  </a:lnTo>
                  <a:close/>
                  <a:moveTo>
                    <a:pt x="263" y="85"/>
                  </a:moveTo>
                  <a:cubicBezTo>
                    <a:pt x="261" y="85"/>
                    <a:pt x="261" y="86"/>
                    <a:pt x="260" y="87"/>
                  </a:cubicBezTo>
                  <a:cubicBezTo>
                    <a:pt x="259" y="86"/>
                    <a:pt x="259" y="86"/>
                    <a:pt x="259" y="85"/>
                  </a:cubicBezTo>
                  <a:cubicBezTo>
                    <a:pt x="260" y="85"/>
                    <a:pt x="261" y="85"/>
                    <a:pt x="260" y="83"/>
                  </a:cubicBezTo>
                  <a:cubicBezTo>
                    <a:pt x="261" y="83"/>
                    <a:pt x="262" y="82"/>
                    <a:pt x="263" y="82"/>
                  </a:cubicBezTo>
                  <a:cubicBezTo>
                    <a:pt x="264" y="84"/>
                    <a:pt x="263" y="83"/>
                    <a:pt x="263" y="85"/>
                  </a:cubicBezTo>
                  <a:close/>
                  <a:moveTo>
                    <a:pt x="264" y="263"/>
                  </a:moveTo>
                  <a:cubicBezTo>
                    <a:pt x="263" y="262"/>
                    <a:pt x="265" y="260"/>
                    <a:pt x="266" y="260"/>
                  </a:cubicBezTo>
                  <a:cubicBezTo>
                    <a:pt x="267" y="260"/>
                    <a:pt x="267" y="263"/>
                    <a:pt x="265" y="263"/>
                  </a:cubicBezTo>
                  <a:cubicBezTo>
                    <a:pt x="265" y="262"/>
                    <a:pt x="265" y="262"/>
                    <a:pt x="265" y="261"/>
                  </a:cubicBezTo>
                  <a:cubicBezTo>
                    <a:pt x="264" y="262"/>
                    <a:pt x="264" y="262"/>
                    <a:pt x="264" y="263"/>
                  </a:cubicBezTo>
                  <a:close/>
                  <a:moveTo>
                    <a:pt x="266" y="257"/>
                  </a:moveTo>
                  <a:cubicBezTo>
                    <a:pt x="267" y="257"/>
                    <a:pt x="267" y="257"/>
                    <a:pt x="268" y="256"/>
                  </a:cubicBezTo>
                  <a:cubicBezTo>
                    <a:pt x="269" y="256"/>
                    <a:pt x="270" y="258"/>
                    <a:pt x="271" y="257"/>
                  </a:cubicBezTo>
                  <a:cubicBezTo>
                    <a:pt x="272" y="258"/>
                    <a:pt x="270" y="261"/>
                    <a:pt x="269" y="261"/>
                  </a:cubicBezTo>
                  <a:cubicBezTo>
                    <a:pt x="267" y="260"/>
                    <a:pt x="267" y="259"/>
                    <a:pt x="266" y="257"/>
                  </a:cubicBezTo>
                  <a:close/>
                  <a:moveTo>
                    <a:pt x="267" y="278"/>
                  </a:moveTo>
                  <a:cubicBezTo>
                    <a:pt x="265" y="278"/>
                    <a:pt x="265" y="276"/>
                    <a:pt x="265" y="275"/>
                  </a:cubicBezTo>
                  <a:cubicBezTo>
                    <a:pt x="266" y="275"/>
                    <a:pt x="267" y="277"/>
                    <a:pt x="267" y="278"/>
                  </a:cubicBezTo>
                  <a:close/>
                  <a:moveTo>
                    <a:pt x="266" y="264"/>
                  </a:moveTo>
                  <a:cubicBezTo>
                    <a:pt x="267" y="264"/>
                    <a:pt x="268" y="266"/>
                    <a:pt x="268" y="267"/>
                  </a:cubicBezTo>
                  <a:cubicBezTo>
                    <a:pt x="266" y="266"/>
                    <a:pt x="267" y="265"/>
                    <a:pt x="266" y="264"/>
                  </a:cubicBezTo>
                  <a:close/>
                  <a:moveTo>
                    <a:pt x="269" y="276"/>
                  </a:moveTo>
                  <a:cubicBezTo>
                    <a:pt x="268" y="276"/>
                    <a:pt x="268" y="275"/>
                    <a:pt x="268" y="274"/>
                  </a:cubicBezTo>
                  <a:cubicBezTo>
                    <a:pt x="268" y="274"/>
                    <a:pt x="268" y="275"/>
                    <a:pt x="268" y="275"/>
                  </a:cubicBezTo>
                  <a:cubicBezTo>
                    <a:pt x="269" y="275"/>
                    <a:pt x="267" y="274"/>
                    <a:pt x="269" y="274"/>
                  </a:cubicBezTo>
                  <a:cubicBezTo>
                    <a:pt x="269" y="275"/>
                    <a:pt x="269" y="276"/>
                    <a:pt x="269" y="276"/>
                  </a:cubicBezTo>
                  <a:close/>
                  <a:moveTo>
                    <a:pt x="271" y="271"/>
                  </a:moveTo>
                  <a:cubicBezTo>
                    <a:pt x="270" y="271"/>
                    <a:pt x="270" y="270"/>
                    <a:pt x="271" y="270"/>
                  </a:cubicBezTo>
                  <a:cubicBezTo>
                    <a:pt x="270" y="270"/>
                    <a:pt x="269" y="270"/>
                    <a:pt x="269" y="269"/>
                  </a:cubicBezTo>
                  <a:cubicBezTo>
                    <a:pt x="269" y="269"/>
                    <a:pt x="269" y="270"/>
                    <a:pt x="269" y="271"/>
                  </a:cubicBezTo>
                  <a:cubicBezTo>
                    <a:pt x="270" y="272"/>
                    <a:pt x="271" y="273"/>
                    <a:pt x="270" y="274"/>
                  </a:cubicBezTo>
                  <a:cubicBezTo>
                    <a:pt x="270" y="274"/>
                    <a:pt x="270" y="273"/>
                    <a:pt x="269" y="274"/>
                  </a:cubicBezTo>
                  <a:cubicBezTo>
                    <a:pt x="268" y="272"/>
                    <a:pt x="268" y="267"/>
                    <a:pt x="270" y="267"/>
                  </a:cubicBezTo>
                  <a:cubicBezTo>
                    <a:pt x="269" y="267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1" y="269"/>
                    <a:pt x="271" y="270"/>
                    <a:pt x="271" y="271"/>
                  </a:cubicBezTo>
                  <a:close/>
                  <a:moveTo>
                    <a:pt x="272" y="265"/>
                  </a:moveTo>
                  <a:cubicBezTo>
                    <a:pt x="273" y="263"/>
                    <a:pt x="270" y="263"/>
                    <a:pt x="270" y="261"/>
                  </a:cubicBezTo>
                  <a:cubicBezTo>
                    <a:pt x="271" y="261"/>
                    <a:pt x="272" y="262"/>
                    <a:pt x="272" y="262"/>
                  </a:cubicBezTo>
                  <a:cubicBezTo>
                    <a:pt x="273" y="263"/>
                    <a:pt x="272" y="264"/>
                    <a:pt x="274" y="264"/>
                  </a:cubicBezTo>
                  <a:cubicBezTo>
                    <a:pt x="273" y="265"/>
                    <a:pt x="273" y="265"/>
                    <a:pt x="272" y="265"/>
                  </a:cubicBezTo>
                  <a:close/>
                  <a:moveTo>
                    <a:pt x="274" y="261"/>
                  </a:moveTo>
                  <a:cubicBezTo>
                    <a:pt x="274" y="262"/>
                    <a:pt x="273" y="262"/>
                    <a:pt x="273" y="263"/>
                  </a:cubicBezTo>
                  <a:cubicBezTo>
                    <a:pt x="272" y="262"/>
                    <a:pt x="273" y="262"/>
                    <a:pt x="272" y="261"/>
                  </a:cubicBezTo>
                  <a:cubicBezTo>
                    <a:pt x="273" y="261"/>
                    <a:pt x="273" y="261"/>
                    <a:pt x="273" y="261"/>
                  </a:cubicBezTo>
                  <a:cubicBezTo>
                    <a:pt x="273" y="261"/>
                    <a:pt x="273" y="261"/>
                    <a:pt x="273" y="261"/>
                  </a:cubicBezTo>
                  <a:cubicBezTo>
                    <a:pt x="273" y="261"/>
                    <a:pt x="273" y="262"/>
                    <a:pt x="274" y="261"/>
                  </a:cubicBezTo>
                  <a:close/>
                  <a:moveTo>
                    <a:pt x="277" y="268"/>
                  </a:moveTo>
                  <a:cubicBezTo>
                    <a:pt x="277" y="267"/>
                    <a:pt x="278" y="267"/>
                    <a:pt x="277" y="266"/>
                  </a:cubicBezTo>
                  <a:cubicBezTo>
                    <a:pt x="277" y="266"/>
                    <a:pt x="277" y="267"/>
                    <a:pt x="276" y="267"/>
                  </a:cubicBezTo>
                  <a:cubicBezTo>
                    <a:pt x="277" y="269"/>
                    <a:pt x="277" y="271"/>
                    <a:pt x="275" y="271"/>
                  </a:cubicBezTo>
                  <a:cubicBezTo>
                    <a:pt x="275" y="271"/>
                    <a:pt x="275" y="270"/>
                    <a:pt x="275" y="270"/>
                  </a:cubicBezTo>
                  <a:cubicBezTo>
                    <a:pt x="275" y="270"/>
                    <a:pt x="275" y="270"/>
                    <a:pt x="275" y="270"/>
                  </a:cubicBezTo>
                  <a:cubicBezTo>
                    <a:pt x="275" y="268"/>
                    <a:pt x="276" y="268"/>
                    <a:pt x="276" y="266"/>
                  </a:cubicBezTo>
                  <a:cubicBezTo>
                    <a:pt x="275" y="266"/>
                    <a:pt x="275" y="267"/>
                    <a:pt x="275" y="268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4" y="267"/>
                    <a:pt x="274" y="266"/>
                    <a:pt x="273" y="266"/>
                  </a:cubicBezTo>
                  <a:cubicBezTo>
                    <a:pt x="274" y="265"/>
                    <a:pt x="274" y="264"/>
                    <a:pt x="274" y="263"/>
                  </a:cubicBezTo>
                  <a:cubicBezTo>
                    <a:pt x="276" y="263"/>
                    <a:pt x="276" y="266"/>
                    <a:pt x="278" y="266"/>
                  </a:cubicBezTo>
                  <a:cubicBezTo>
                    <a:pt x="278" y="267"/>
                    <a:pt x="278" y="267"/>
                    <a:pt x="277" y="268"/>
                  </a:cubicBezTo>
                  <a:close/>
                  <a:moveTo>
                    <a:pt x="287" y="298"/>
                  </a:moveTo>
                  <a:cubicBezTo>
                    <a:pt x="286" y="296"/>
                    <a:pt x="285" y="295"/>
                    <a:pt x="285" y="293"/>
                  </a:cubicBezTo>
                  <a:cubicBezTo>
                    <a:pt x="288" y="292"/>
                    <a:pt x="290" y="294"/>
                    <a:pt x="291" y="296"/>
                  </a:cubicBezTo>
                  <a:cubicBezTo>
                    <a:pt x="289" y="296"/>
                    <a:pt x="288" y="298"/>
                    <a:pt x="287" y="298"/>
                  </a:cubicBezTo>
                  <a:close/>
                  <a:moveTo>
                    <a:pt x="295" y="291"/>
                  </a:moveTo>
                  <a:cubicBezTo>
                    <a:pt x="294" y="291"/>
                    <a:pt x="292" y="291"/>
                    <a:pt x="291" y="291"/>
                  </a:cubicBezTo>
                  <a:cubicBezTo>
                    <a:pt x="293" y="292"/>
                    <a:pt x="294" y="292"/>
                    <a:pt x="295" y="292"/>
                  </a:cubicBezTo>
                  <a:cubicBezTo>
                    <a:pt x="295" y="294"/>
                    <a:pt x="293" y="294"/>
                    <a:pt x="292" y="295"/>
                  </a:cubicBezTo>
                  <a:cubicBezTo>
                    <a:pt x="289" y="294"/>
                    <a:pt x="289" y="291"/>
                    <a:pt x="285" y="292"/>
                  </a:cubicBezTo>
                  <a:cubicBezTo>
                    <a:pt x="283" y="290"/>
                    <a:pt x="282" y="287"/>
                    <a:pt x="281" y="285"/>
                  </a:cubicBezTo>
                  <a:cubicBezTo>
                    <a:pt x="283" y="284"/>
                    <a:pt x="284" y="284"/>
                    <a:pt x="286" y="285"/>
                  </a:cubicBezTo>
                  <a:cubicBezTo>
                    <a:pt x="285" y="286"/>
                    <a:pt x="285" y="286"/>
                    <a:pt x="285" y="287"/>
                  </a:cubicBezTo>
                  <a:cubicBezTo>
                    <a:pt x="284" y="286"/>
                    <a:pt x="284" y="286"/>
                    <a:pt x="284" y="286"/>
                  </a:cubicBezTo>
                  <a:cubicBezTo>
                    <a:pt x="281" y="289"/>
                    <a:pt x="287" y="289"/>
                    <a:pt x="289" y="290"/>
                  </a:cubicBezTo>
                  <a:cubicBezTo>
                    <a:pt x="288" y="289"/>
                    <a:pt x="288" y="290"/>
                    <a:pt x="288" y="289"/>
                  </a:cubicBezTo>
                  <a:cubicBezTo>
                    <a:pt x="288" y="289"/>
                    <a:pt x="289" y="288"/>
                    <a:pt x="290" y="287"/>
                  </a:cubicBezTo>
                  <a:cubicBezTo>
                    <a:pt x="290" y="287"/>
                    <a:pt x="290" y="288"/>
                    <a:pt x="291" y="288"/>
                  </a:cubicBezTo>
                  <a:cubicBezTo>
                    <a:pt x="292" y="287"/>
                    <a:pt x="290" y="287"/>
                    <a:pt x="291" y="285"/>
                  </a:cubicBezTo>
                  <a:cubicBezTo>
                    <a:pt x="292" y="287"/>
                    <a:pt x="293" y="288"/>
                    <a:pt x="295" y="288"/>
                  </a:cubicBezTo>
                  <a:cubicBezTo>
                    <a:pt x="295" y="289"/>
                    <a:pt x="295" y="289"/>
                    <a:pt x="296" y="288"/>
                  </a:cubicBezTo>
                  <a:cubicBezTo>
                    <a:pt x="295" y="289"/>
                    <a:pt x="296" y="289"/>
                    <a:pt x="296" y="290"/>
                  </a:cubicBezTo>
                  <a:cubicBezTo>
                    <a:pt x="296" y="291"/>
                    <a:pt x="295" y="290"/>
                    <a:pt x="295" y="291"/>
                  </a:cubicBezTo>
                  <a:close/>
                  <a:moveTo>
                    <a:pt x="312" y="302"/>
                  </a:moveTo>
                  <a:cubicBezTo>
                    <a:pt x="311" y="302"/>
                    <a:pt x="312" y="301"/>
                    <a:pt x="312" y="300"/>
                  </a:cubicBezTo>
                  <a:cubicBezTo>
                    <a:pt x="313" y="300"/>
                    <a:pt x="313" y="302"/>
                    <a:pt x="312" y="302"/>
                  </a:cubicBezTo>
                  <a:close/>
                  <a:moveTo>
                    <a:pt x="316" y="280"/>
                  </a:moveTo>
                  <a:cubicBezTo>
                    <a:pt x="316" y="279"/>
                    <a:pt x="314" y="280"/>
                    <a:pt x="314" y="279"/>
                  </a:cubicBezTo>
                  <a:cubicBezTo>
                    <a:pt x="313" y="281"/>
                    <a:pt x="311" y="281"/>
                    <a:pt x="310" y="282"/>
                  </a:cubicBezTo>
                  <a:cubicBezTo>
                    <a:pt x="309" y="281"/>
                    <a:pt x="308" y="281"/>
                    <a:pt x="306" y="280"/>
                  </a:cubicBezTo>
                  <a:cubicBezTo>
                    <a:pt x="305" y="280"/>
                    <a:pt x="306" y="281"/>
                    <a:pt x="306" y="281"/>
                  </a:cubicBezTo>
                  <a:cubicBezTo>
                    <a:pt x="306" y="283"/>
                    <a:pt x="309" y="282"/>
                    <a:pt x="309" y="282"/>
                  </a:cubicBezTo>
                  <a:cubicBezTo>
                    <a:pt x="305" y="286"/>
                    <a:pt x="310" y="292"/>
                    <a:pt x="314" y="293"/>
                  </a:cubicBezTo>
                  <a:cubicBezTo>
                    <a:pt x="314" y="294"/>
                    <a:pt x="315" y="294"/>
                    <a:pt x="315" y="294"/>
                  </a:cubicBezTo>
                  <a:cubicBezTo>
                    <a:pt x="314" y="297"/>
                    <a:pt x="312" y="295"/>
                    <a:pt x="310" y="296"/>
                  </a:cubicBezTo>
                  <a:cubicBezTo>
                    <a:pt x="310" y="293"/>
                    <a:pt x="310" y="290"/>
                    <a:pt x="307" y="290"/>
                  </a:cubicBezTo>
                  <a:cubicBezTo>
                    <a:pt x="307" y="289"/>
                    <a:pt x="306" y="287"/>
                    <a:pt x="305" y="287"/>
                  </a:cubicBezTo>
                  <a:cubicBezTo>
                    <a:pt x="304" y="284"/>
                    <a:pt x="304" y="279"/>
                    <a:pt x="305" y="276"/>
                  </a:cubicBezTo>
                  <a:cubicBezTo>
                    <a:pt x="305" y="277"/>
                    <a:pt x="306" y="278"/>
                    <a:pt x="307" y="278"/>
                  </a:cubicBezTo>
                  <a:cubicBezTo>
                    <a:pt x="308" y="278"/>
                    <a:pt x="307" y="277"/>
                    <a:pt x="308" y="277"/>
                  </a:cubicBezTo>
                  <a:cubicBezTo>
                    <a:pt x="309" y="277"/>
                    <a:pt x="309" y="278"/>
                    <a:pt x="310" y="278"/>
                  </a:cubicBezTo>
                  <a:cubicBezTo>
                    <a:pt x="311" y="278"/>
                    <a:pt x="311" y="278"/>
                    <a:pt x="311" y="277"/>
                  </a:cubicBezTo>
                  <a:cubicBezTo>
                    <a:pt x="311" y="278"/>
                    <a:pt x="312" y="279"/>
                    <a:pt x="313" y="279"/>
                  </a:cubicBezTo>
                  <a:cubicBezTo>
                    <a:pt x="314" y="278"/>
                    <a:pt x="314" y="277"/>
                    <a:pt x="315" y="277"/>
                  </a:cubicBezTo>
                  <a:cubicBezTo>
                    <a:pt x="316" y="277"/>
                    <a:pt x="317" y="277"/>
                    <a:pt x="317" y="279"/>
                  </a:cubicBezTo>
                  <a:cubicBezTo>
                    <a:pt x="317" y="279"/>
                    <a:pt x="316" y="279"/>
                    <a:pt x="316" y="280"/>
                  </a:cubicBezTo>
                  <a:close/>
                  <a:moveTo>
                    <a:pt x="324" y="272"/>
                  </a:moveTo>
                  <a:cubicBezTo>
                    <a:pt x="324" y="273"/>
                    <a:pt x="324" y="273"/>
                    <a:pt x="324" y="274"/>
                  </a:cubicBezTo>
                  <a:cubicBezTo>
                    <a:pt x="324" y="274"/>
                    <a:pt x="323" y="274"/>
                    <a:pt x="323" y="275"/>
                  </a:cubicBezTo>
                  <a:cubicBezTo>
                    <a:pt x="322" y="274"/>
                    <a:pt x="321" y="275"/>
                    <a:pt x="321" y="273"/>
                  </a:cubicBezTo>
                  <a:cubicBezTo>
                    <a:pt x="322" y="273"/>
                    <a:pt x="322" y="271"/>
                    <a:pt x="324" y="272"/>
                  </a:cubicBezTo>
                  <a:close/>
                  <a:moveTo>
                    <a:pt x="330" y="84"/>
                  </a:moveTo>
                  <a:cubicBezTo>
                    <a:pt x="330" y="84"/>
                    <a:pt x="329" y="84"/>
                    <a:pt x="329" y="84"/>
                  </a:cubicBezTo>
                  <a:cubicBezTo>
                    <a:pt x="327" y="85"/>
                    <a:pt x="325" y="85"/>
                    <a:pt x="323" y="85"/>
                  </a:cubicBezTo>
                  <a:cubicBezTo>
                    <a:pt x="321" y="85"/>
                    <a:pt x="320" y="86"/>
                    <a:pt x="318" y="86"/>
                  </a:cubicBezTo>
                  <a:cubicBezTo>
                    <a:pt x="317" y="83"/>
                    <a:pt x="315" y="84"/>
                    <a:pt x="313" y="84"/>
                  </a:cubicBezTo>
                  <a:cubicBezTo>
                    <a:pt x="309" y="84"/>
                    <a:pt x="306" y="81"/>
                    <a:pt x="302" y="82"/>
                  </a:cubicBezTo>
                  <a:cubicBezTo>
                    <a:pt x="299" y="79"/>
                    <a:pt x="299" y="74"/>
                    <a:pt x="296" y="72"/>
                  </a:cubicBezTo>
                  <a:cubicBezTo>
                    <a:pt x="294" y="73"/>
                    <a:pt x="294" y="71"/>
                    <a:pt x="292" y="71"/>
                  </a:cubicBezTo>
                  <a:cubicBezTo>
                    <a:pt x="291" y="71"/>
                    <a:pt x="292" y="73"/>
                    <a:pt x="291" y="73"/>
                  </a:cubicBezTo>
                  <a:cubicBezTo>
                    <a:pt x="289" y="72"/>
                    <a:pt x="289" y="74"/>
                    <a:pt x="287" y="75"/>
                  </a:cubicBezTo>
                  <a:cubicBezTo>
                    <a:pt x="287" y="75"/>
                    <a:pt x="287" y="74"/>
                    <a:pt x="286" y="74"/>
                  </a:cubicBezTo>
                  <a:cubicBezTo>
                    <a:pt x="284" y="75"/>
                    <a:pt x="285" y="78"/>
                    <a:pt x="283" y="80"/>
                  </a:cubicBezTo>
                  <a:cubicBezTo>
                    <a:pt x="283" y="79"/>
                    <a:pt x="282" y="79"/>
                    <a:pt x="282" y="79"/>
                  </a:cubicBezTo>
                  <a:cubicBezTo>
                    <a:pt x="278" y="80"/>
                    <a:pt x="275" y="79"/>
                    <a:pt x="272" y="81"/>
                  </a:cubicBezTo>
                  <a:cubicBezTo>
                    <a:pt x="272" y="80"/>
                    <a:pt x="269" y="81"/>
                    <a:pt x="269" y="80"/>
                  </a:cubicBezTo>
                  <a:cubicBezTo>
                    <a:pt x="269" y="81"/>
                    <a:pt x="268" y="80"/>
                    <a:pt x="267" y="81"/>
                  </a:cubicBezTo>
                  <a:cubicBezTo>
                    <a:pt x="267" y="82"/>
                    <a:pt x="268" y="81"/>
                    <a:pt x="268" y="81"/>
                  </a:cubicBezTo>
                  <a:cubicBezTo>
                    <a:pt x="268" y="82"/>
                    <a:pt x="267" y="83"/>
                    <a:pt x="266" y="83"/>
                  </a:cubicBezTo>
                  <a:cubicBezTo>
                    <a:pt x="266" y="82"/>
                    <a:pt x="266" y="81"/>
                    <a:pt x="267" y="82"/>
                  </a:cubicBezTo>
                  <a:cubicBezTo>
                    <a:pt x="266" y="81"/>
                    <a:pt x="265" y="81"/>
                    <a:pt x="264" y="82"/>
                  </a:cubicBezTo>
                  <a:cubicBezTo>
                    <a:pt x="265" y="83"/>
                    <a:pt x="265" y="83"/>
                    <a:pt x="264" y="84"/>
                  </a:cubicBezTo>
                  <a:cubicBezTo>
                    <a:pt x="264" y="83"/>
                    <a:pt x="263" y="82"/>
                    <a:pt x="264" y="82"/>
                  </a:cubicBezTo>
                  <a:cubicBezTo>
                    <a:pt x="263" y="81"/>
                    <a:pt x="261" y="82"/>
                    <a:pt x="259" y="81"/>
                  </a:cubicBezTo>
                  <a:cubicBezTo>
                    <a:pt x="258" y="81"/>
                    <a:pt x="259" y="80"/>
                    <a:pt x="258" y="81"/>
                  </a:cubicBezTo>
                  <a:cubicBezTo>
                    <a:pt x="258" y="80"/>
                    <a:pt x="258" y="80"/>
                    <a:pt x="259" y="80"/>
                  </a:cubicBezTo>
                  <a:cubicBezTo>
                    <a:pt x="258" y="79"/>
                    <a:pt x="257" y="80"/>
                    <a:pt x="257" y="81"/>
                  </a:cubicBezTo>
                  <a:cubicBezTo>
                    <a:pt x="256" y="80"/>
                    <a:pt x="256" y="80"/>
                    <a:pt x="255" y="80"/>
                  </a:cubicBezTo>
                  <a:cubicBezTo>
                    <a:pt x="256" y="79"/>
                    <a:pt x="255" y="78"/>
                    <a:pt x="255" y="77"/>
                  </a:cubicBezTo>
                  <a:cubicBezTo>
                    <a:pt x="255" y="76"/>
                    <a:pt x="254" y="78"/>
                    <a:pt x="255" y="76"/>
                  </a:cubicBezTo>
                  <a:cubicBezTo>
                    <a:pt x="253" y="77"/>
                    <a:pt x="254" y="80"/>
                    <a:pt x="251" y="79"/>
                  </a:cubicBezTo>
                  <a:cubicBezTo>
                    <a:pt x="251" y="77"/>
                    <a:pt x="254" y="78"/>
                    <a:pt x="253" y="76"/>
                  </a:cubicBezTo>
                  <a:cubicBezTo>
                    <a:pt x="255" y="77"/>
                    <a:pt x="255" y="74"/>
                    <a:pt x="256" y="75"/>
                  </a:cubicBezTo>
                  <a:cubicBezTo>
                    <a:pt x="256" y="72"/>
                    <a:pt x="259" y="71"/>
                    <a:pt x="259" y="68"/>
                  </a:cubicBezTo>
                  <a:cubicBezTo>
                    <a:pt x="262" y="68"/>
                    <a:pt x="262" y="67"/>
                    <a:pt x="264" y="67"/>
                  </a:cubicBezTo>
                  <a:cubicBezTo>
                    <a:pt x="264" y="66"/>
                    <a:pt x="263" y="66"/>
                    <a:pt x="263" y="66"/>
                  </a:cubicBezTo>
                  <a:cubicBezTo>
                    <a:pt x="265" y="65"/>
                    <a:pt x="266" y="64"/>
                    <a:pt x="268" y="63"/>
                  </a:cubicBezTo>
                  <a:cubicBezTo>
                    <a:pt x="269" y="63"/>
                    <a:pt x="268" y="63"/>
                    <a:pt x="268" y="62"/>
                  </a:cubicBezTo>
                  <a:cubicBezTo>
                    <a:pt x="269" y="62"/>
                    <a:pt x="269" y="62"/>
                    <a:pt x="270" y="62"/>
                  </a:cubicBezTo>
                  <a:cubicBezTo>
                    <a:pt x="269" y="63"/>
                    <a:pt x="269" y="64"/>
                    <a:pt x="269" y="65"/>
                  </a:cubicBezTo>
                  <a:cubicBezTo>
                    <a:pt x="270" y="65"/>
                    <a:pt x="271" y="62"/>
                    <a:pt x="270" y="62"/>
                  </a:cubicBezTo>
                  <a:cubicBezTo>
                    <a:pt x="276" y="60"/>
                    <a:pt x="282" y="57"/>
                    <a:pt x="290" y="57"/>
                  </a:cubicBezTo>
                  <a:cubicBezTo>
                    <a:pt x="290" y="56"/>
                    <a:pt x="289" y="56"/>
                    <a:pt x="290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90" y="54"/>
                    <a:pt x="292" y="52"/>
                    <a:pt x="295" y="52"/>
                  </a:cubicBezTo>
                  <a:cubicBezTo>
                    <a:pt x="295" y="51"/>
                    <a:pt x="295" y="51"/>
                    <a:pt x="296" y="50"/>
                  </a:cubicBezTo>
                  <a:cubicBezTo>
                    <a:pt x="300" y="50"/>
                    <a:pt x="305" y="45"/>
                    <a:pt x="311" y="44"/>
                  </a:cubicBezTo>
                  <a:cubicBezTo>
                    <a:pt x="315" y="43"/>
                    <a:pt x="317" y="46"/>
                    <a:pt x="320" y="47"/>
                  </a:cubicBezTo>
                  <a:cubicBezTo>
                    <a:pt x="321" y="45"/>
                    <a:pt x="319" y="44"/>
                    <a:pt x="320" y="42"/>
                  </a:cubicBezTo>
                  <a:cubicBezTo>
                    <a:pt x="319" y="42"/>
                    <a:pt x="319" y="43"/>
                    <a:pt x="318" y="42"/>
                  </a:cubicBezTo>
                  <a:cubicBezTo>
                    <a:pt x="318" y="42"/>
                    <a:pt x="318" y="42"/>
                    <a:pt x="318" y="42"/>
                  </a:cubicBezTo>
                  <a:cubicBezTo>
                    <a:pt x="319" y="41"/>
                    <a:pt x="320" y="41"/>
                    <a:pt x="322" y="40"/>
                  </a:cubicBezTo>
                  <a:cubicBezTo>
                    <a:pt x="323" y="42"/>
                    <a:pt x="325" y="44"/>
                    <a:pt x="328" y="45"/>
                  </a:cubicBezTo>
                  <a:cubicBezTo>
                    <a:pt x="327" y="46"/>
                    <a:pt x="325" y="48"/>
                    <a:pt x="323" y="48"/>
                  </a:cubicBezTo>
                  <a:cubicBezTo>
                    <a:pt x="323" y="49"/>
                    <a:pt x="325" y="48"/>
                    <a:pt x="324" y="50"/>
                  </a:cubicBezTo>
                  <a:cubicBezTo>
                    <a:pt x="325" y="48"/>
                    <a:pt x="327" y="47"/>
                    <a:pt x="329" y="45"/>
                  </a:cubicBezTo>
                  <a:cubicBezTo>
                    <a:pt x="330" y="47"/>
                    <a:pt x="333" y="46"/>
                    <a:pt x="334" y="47"/>
                  </a:cubicBezTo>
                  <a:cubicBezTo>
                    <a:pt x="334" y="47"/>
                    <a:pt x="335" y="48"/>
                    <a:pt x="335" y="47"/>
                  </a:cubicBezTo>
                  <a:cubicBezTo>
                    <a:pt x="338" y="50"/>
                    <a:pt x="344" y="50"/>
                    <a:pt x="343" y="56"/>
                  </a:cubicBezTo>
                  <a:cubicBezTo>
                    <a:pt x="345" y="58"/>
                    <a:pt x="347" y="56"/>
                    <a:pt x="349" y="58"/>
                  </a:cubicBezTo>
                  <a:cubicBezTo>
                    <a:pt x="350" y="62"/>
                    <a:pt x="354" y="63"/>
                    <a:pt x="353" y="68"/>
                  </a:cubicBezTo>
                  <a:cubicBezTo>
                    <a:pt x="354" y="69"/>
                    <a:pt x="354" y="71"/>
                    <a:pt x="355" y="74"/>
                  </a:cubicBezTo>
                  <a:cubicBezTo>
                    <a:pt x="353" y="75"/>
                    <a:pt x="351" y="76"/>
                    <a:pt x="348" y="77"/>
                  </a:cubicBezTo>
                  <a:cubicBezTo>
                    <a:pt x="346" y="79"/>
                    <a:pt x="346" y="80"/>
                    <a:pt x="344" y="80"/>
                  </a:cubicBezTo>
                  <a:cubicBezTo>
                    <a:pt x="342" y="80"/>
                    <a:pt x="340" y="82"/>
                    <a:pt x="338" y="82"/>
                  </a:cubicBezTo>
                  <a:cubicBezTo>
                    <a:pt x="336" y="83"/>
                    <a:pt x="334" y="84"/>
                    <a:pt x="331" y="84"/>
                  </a:cubicBezTo>
                  <a:cubicBezTo>
                    <a:pt x="331" y="84"/>
                    <a:pt x="330" y="84"/>
                    <a:pt x="330" y="84"/>
                  </a:cubicBezTo>
                  <a:close/>
                  <a:moveTo>
                    <a:pt x="349" y="90"/>
                  </a:moveTo>
                  <a:cubicBezTo>
                    <a:pt x="344" y="92"/>
                    <a:pt x="334" y="95"/>
                    <a:pt x="332" y="88"/>
                  </a:cubicBezTo>
                  <a:cubicBezTo>
                    <a:pt x="335" y="84"/>
                    <a:pt x="340" y="84"/>
                    <a:pt x="343" y="83"/>
                  </a:cubicBezTo>
                  <a:cubicBezTo>
                    <a:pt x="343" y="83"/>
                    <a:pt x="343" y="84"/>
                    <a:pt x="343" y="84"/>
                  </a:cubicBezTo>
                  <a:cubicBezTo>
                    <a:pt x="344" y="84"/>
                    <a:pt x="345" y="83"/>
                    <a:pt x="345" y="82"/>
                  </a:cubicBezTo>
                  <a:cubicBezTo>
                    <a:pt x="348" y="83"/>
                    <a:pt x="354" y="83"/>
                    <a:pt x="355" y="87"/>
                  </a:cubicBezTo>
                  <a:cubicBezTo>
                    <a:pt x="353" y="88"/>
                    <a:pt x="350" y="89"/>
                    <a:pt x="349" y="90"/>
                  </a:cubicBezTo>
                  <a:close/>
                  <a:moveTo>
                    <a:pt x="327" y="22"/>
                  </a:moveTo>
                  <a:cubicBezTo>
                    <a:pt x="327" y="21"/>
                    <a:pt x="327" y="21"/>
                    <a:pt x="327" y="20"/>
                  </a:cubicBezTo>
                  <a:cubicBezTo>
                    <a:pt x="325" y="22"/>
                    <a:pt x="324" y="23"/>
                    <a:pt x="323" y="25"/>
                  </a:cubicBezTo>
                  <a:cubicBezTo>
                    <a:pt x="325" y="24"/>
                    <a:pt x="325" y="22"/>
                    <a:pt x="327" y="22"/>
                  </a:cubicBezTo>
                  <a:close/>
                  <a:moveTo>
                    <a:pt x="328" y="20"/>
                  </a:moveTo>
                  <a:cubicBezTo>
                    <a:pt x="328" y="20"/>
                    <a:pt x="328" y="20"/>
                    <a:pt x="327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lose/>
                  <a:moveTo>
                    <a:pt x="332" y="15"/>
                  </a:moveTo>
                  <a:cubicBezTo>
                    <a:pt x="329" y="16"/>
                    <a:pt x="327" y="18"/>
                    <a:pt x="328" y="20"/>
                  </a:cubicBezTo>
                  <a:cubicBezTo>
                    <a:pt x="329" y="18"/>
                    <a:pt x="332" y="18"/>
                    <a:pt x="332" y="15"/>
                  </a:cubicBezTo>
                  <a:close/>
                  <a:moveTo>
                    <a:pt x="419" y="19"/>
                  </a:moveTo>
                  <a:cubicBezTo>
                    <a:pt x="419" y="20"/>
                    <a:pt x="417" y="21"/>
                    <a:pt x="419" y="21"/>
                  </a:cubicBezTo>
                  <a:cubicBezTo>
                    <a:pt x="419" y="19"/>
                    <a:pt x="420" y="20"/>
                    <a:pt x="421" y="20"/>
                  </a:cubicBezTo>
                  <a:cubicBezTo>
                    <a:pt x="421" y="18"/>
                    <a:pt x="421" y="18"/>
                    <a:pt x="420" y="16"/>
                  </a:cubicBezTo>
                  <a:cubicBezTo>
                    <a:pt x="418" y="16"/>
                    <a:pt x="416" y="19"/>
                    <a:pt x="415" y="20"/>
                  </a:cubicBezTo>
                  <a:cubicBezTo>
                    <a:pt x="416" y="20"/>
                    <a:pt x="416" y="21"/>
                    <a:pt x="416" y="21"/>
                  </a:cubicBezTo>
                  <a:cubicBezTo>
                    <a:pt x="417" y="19"/>
                    <a:pt x="418" y="20"/>
                    <a:pt x="419" y="19"/>
                  </a:cubicBezTo>
                  <a:close/>
                  <a:moveTo>
                    <a:pt x="415" y="21"/>
                  </a:moveTo>
                  <a:cubicBezTo>
                    <a:pt x="415" y="21"/>
                    <a:pt x="415" y="20"/>
                    <a:pt x="415" y="20"/>
                  </a:cubicBezTo>
                  <a:cubicBezTo>
                    <a:pt x="415" y="20"/>
                    <a:pt x="415" y="20"/>
                    <a:pt x="415" y="21"/>
                  </a:cubicBezTo>
                  <a:close/>
                  <a:moveTo>
                    <a:pt x="274" y="74"/>
                  </a:moveTo>
                  <a:cubicBezTo>
                    <a:pt x="273" y="74"/>
                    <a:pt x="273" y="73"/>
                    <a:pt x="272" y="74"/>
                  </a:cubicBezTo>
                  <a:cubicBezTo>
                    <a:pt x="272" y="73"/>
                    <a:pt x="272" y="73"/>
                    <a:pt x="272" y="72"/>
                  </a:cubicBezTo>
                  <a:cubicBezTo>
                    <a:pt x="273" y="72"/>
                    <a:pt x="273" y="71"/>
                    <a:pt x="273" y="71"/>
                  </a:cubicBezTo>
                  <a:cubicBezTo>
                    <a:pt x="272" y="72"/>
                    <a:pt x="272" y="71"/>
                    <a:pt x="271" y="72"/>
                  </a:cubicBezTo>
                  <a:cubicBezTo>
                    <a:pt x="271" y="72"/>
                    <a:pt x="271" y="73"/>
                    <a:pt x="271" y="73"/>
                  </a:cubicBezTo>
                  <a:cubicBezTo>
                    <a:pt x="270" y="73"/>
                    <a:pt x="269" y="74"/>
                    <a:pt x="269" y="74"/>
                  </a:cubicBezTo>
                  <a:cubicBezTo>
                    <a:pt x="271" y="74"/>
                    <a:pt x="272" y="75"/>
                    <a:pt x="274" y="74"/>
                  </a:cubicBezTo>
                  <a:cubicBezTo>
                    <a:pt x="274" y="75"/>
                    <a:pt x="273" y="75"/>
                    <a:pt x="273" y="75"/>
                  </a:cubicBezTo>
                  <a:cubicBezTo>
                    <a:pt x="274" y="75"/>
                    <a:pt x="274" y="76"/>
                    <a:pt x="275" y="75"/>
                  </a:cubicBezTo>
                  <a:cubicBezTo>
                    <a:pt x="275" y="74"/>
                    <a:pt x="274" y="75"/>
                    <a:pt x="274" y="74"/>
                  </a:cubicBezTo>
                  <a:close/>
                  <a:moveTo>
                    <a:pt x="563" y="128"/>
                  </a:moveTo>
                  <a:cubicBezTo>
                    <a:pt x="563" y="128"/>
                    <a:pt x="563" y="128"/>
                    <a:pt x="563" y="128"/>
                  </a:cubicBezTo>
                  <a:cubicBezTo>
                    <a:pt x="563" y="128"/>
                    <a:pt x="563" y="128"/>
                    <a:pt x="563" y="128"/>
                  </a:cubicBezTo>
                  <a:cubicBezTo>
                    <a:pt x="563" y="128"/>
                    <a:pt x="563" y="128"/>
                    <a:pt x="563" y="128"/>
                  </a:cubicBezTo>
                  <a:close/>
                  <a:moveTo>
                    <a:pt x="563" y="126"/>
                  </a:moveTo>
                  <a:cubicBezTo>
                    <a:pt x="563" y="127"/>
                    <a:pt x="563" y="127"/>
                    <a:pt x="563" y="126"/>
                  </a:cubicBezTo>
                  <a:cubicBezTo>
                    <a:pt x="563" y="127"/>
                    <a:pt x="563" y="128"/>
                    <a:pt x="563" y="128"/>
                  </a:cubicBezTo>
                  <a:cubicBezTo>
                    <a:pt x="564" y="127"/>
                    <a:pt x="564" y="127"/>
                    <a:pt x="563" y="126"/>
                  </a:cubicBezTo>
                  <a:close/>
                  <a:moveTo>
                    <a:pt x="567" y="129"/>
                  </a:moveTo>
                  <a:cubicBezTo>
                    <a:pt x="568" y="129"/>
                    <a:pt x="568" y="129"/>
                    <a:pt x="568" y="130"/>
                  </a:cubicBezTo>
                  <a:cubicBezTo>
                    <a:pt x="567" y="129"/>
                    <a:pt x="567" y="130"/>
                    <a:pt x="567" y="131"/>
                  </a:cubicBezTo>
                  <a:cubicBezTo>
                    <a:pt x="567" y="129"/>
                    <a:pt x="565" y="128"/>
                    <a:pt x="565" y="126"/>
                  </a:cubicBezTo>
                  <a:cubicBezTo>
                    <a:pt x="564" y="127"/>
                    <a:pt x="565" y="128"/>
                    <a:pt x="563" y="128"/>
                  </a:cubicBezTo>
                  <a:cubicBezTo>
                    <a:pt x="564" y="128"/>
                    <a:pt x="564" y="129"/>
                    <a:pt x="564" y="129"/>
                  </a:cubicBezTo>
                  <a:cubicBezTo>
                    <a:pt x="563" y="128"/>
                    <a:pt x="563" y="130"/>
                    <a:pt x="563" y="130"/>
                  </a:cubicBezTo>
                  <a:cubicBezTo>
                    <a:pt x="562" y="129"/>
                    <a:pt x="562" y="129"/>
                    <a:pt x="562" y="128"/>
                  </a:cubicBezTo>
                  <a:cubicBezTo>
                    <a:pt x="561" y="128"/>
                    <a:pt x="561" y="129"/>
                    <a:pt x="560" y="129"/>
                  </a:cubicBezTo>
                  <a:cubicBezTo>
                    <a:pt x="559" y="131"/>
                    <a:pt x="559" y="133"/>
                    <a:pt x="559" y="135"/>
                  </a:cubicBezTo>
                  <a:cubicBezTo>
                    <a:pt x="560" y="135"/>
                    <a:pt x="561" y="135"/>
                    <a:pt x="560" y="136"/>
                  </a:cubicBezTo>
                  <a:cubicBezTo>
                    <a:pt x="560" y="137"/>
                    <a:pt x="561" y="136"/>
                    <a:pt x="561" y="135"/>
                  </a:cubicBezTo>
                  <a:cubicBezTo>
                    <a:pt x="562" y="136"/>
                    <a:pt x="563" y="137"/>
                    <a:pt x="563" y="137"/>
                  </a:cubicBezTo>
                  <a:cubicBezTo>
                    <a:pt x="563" y="137"/>
                    <a:pt x="563" y="136"/>
                    <a:pt x="564" y="136"/>
                  </a:cubicBezTo>
                  <a:cubicBezTo>
                    <a:pt x="564" y="136"/>
                    <a:pt x="564" y="137"/>
                    <a:pt x="564" y="137"/>
                  </a:cubicBezTo>
                  <a:cubicBezTo>
                    <a:pt x="565" y="136"/>
                    <a:pt x="564" y="135"/>
                    <a:pt x="565" y="135"/>
                  </a:cubicBezTo>
                  <a:cubicBezTo>
                    <a:pt x="565" y="136"/>
                    <a:pt x="566" y="136"/>
                    <a:pt x="566" y="137"/>
                  </a:cubicBezTo>
                  <a:cubicBezTo>
                    <a:pt x="566" y="136"/>
                    <a:pt x="567" y="135"/>
                    <a:pt x="566" y="135"/>
                  </a:cubicBezTo>
                  <a:cubicBezTo>
                    <a:pt x="566" y="136"/>
                    <a:pt x="566" y="136"/>
                    <a:pt x="566" y="135"/>
                  </a:cubicBezTo>
                  <a:cubicBezTo>
                    <a:pt x="566" y="134"/>
                    <a:pt x="568" y="135"/>
                    <a:pt x="568" y="134"/>
                  </a:cubicBezTo>
                  <a:cubicBezTo>
                    <a:pt x="569" y="133"/>
                    <a:pt x="568" y="130"/>
                    <a:pt x="569" y="130"/>
                  </a:cubicBezTo>
                  <a:cubicBezTo>
                    <a:pt x="568" y="130"/>
                    <a:pt x="568" y="128"/>
                    <a:pt x="567" y="129"/>
                  </a:cubicBezTo>
                  <a:close/>
                  <a:moveTo>
                    <a:pt x="567" y="134"/>
                  </a:moveTo>
                  <a:cubicBezTo>
                    <a:pt x="567" y="134"/>
                    <a:pt x="566" y="134"/>
                    <a:pt x="566" y="134"/>
                  </a:cubicBezTo>
                  <a:cubicBezTo>
                    <a:pt x="566" y="133"/>
                    <a:pt x="566" y="132"/>
                    <a:pt x="567" y="132"/>
                  </a:cubicBezTo>
                  <a:cubicBezTo>
                    <a:pt x="568" y="133"/>
                    <a:pt x="566" y="133"/>
                    <a:pt x="567" y="134"/>
                  </a:cubicBezTo>
                  <a:close/>
                  <a:moveTo>
                    <a:pt x="553" y="136"/>
                  </a:moveTo>
                  <a:cubicBezTo>
                    <a:pt x="553" y="135"/>
                    <a:pt x="554" y="135"/>
                    <a:pt x="554" y="134"/>
                  </a:cubicBezTo>
                  <a:cubicBezTo>
                    <a:pt x="553" y="134"/>
                    <a:pt x="552" y="132"/>
                    <a:pt x="552" y="133"/>
                  </a:cubicBezTo>
                  <a:cubicBezTo>
                    <a:pt x="551" y="132"/>
                    <a:pt x="551" y="130"/>
                    <a:pt x="549" y="131"/>
                  </a:cubicBezTo>
                  <a:cubicBezTo>
                    <a:pt x="549" y="131"/>
                    <a:pt x="549" y="130"/>
                    <a:pt x="549" y="129"/>
                  </a:cubicBezTo>
                  <a:cubicBezTo>
                    <a:pt x="548" y="130"/>
                    <a:pt x="548" y="131"/>
                    <a:pt x="547" y="131"/>
                  </a:cubicBezTo>
                  <a:cubicBezTo>
                    <a:pt x="549" y="132"/>
                    <a:pt x="547" y="133"/>
                    <a:pt x="547" y="134"/>
                  </a:cubicBezTo>
                  <a:cubicBezTo>
                    <a:pt x="547" y="135"/>
                    <a:pt x="548" y="134"/>
                    <a:pt x="547" y="135"/>
                  </a:cubicBezTo>
                  <a:cubicBezTo>
                    <a:pt x="550" y="135"/>
                    <a:pt x="549" y="135"/>
                    <a:pt x="551" y="135"/>
                  </a:cubicBezTo>
                  <a:cubicBezTo>
                    <a:pt x="551" y="135"/>
                    <a:pt x="552" y="136"/>
                    <a:pt x="553" y="136"/>
                  </a:cubicBezTo>
                  <a:close/>
                  <a:moveTo>
                    <a:pt x="20" y="139"/>
                  </a:moveTo>
                  <a:cubicBezTo>
                    <a:pt x="19" y="139"/>
                    <a:pt x="19" y="138"/>
                    <a:pt x="19" y="138"/>
                  </a:cubicBezTo>
                  <a:cubicBezTo>
                    <a:pt x="17" y="138"/>
                    <a:pt x="15" y="139"/>
                    <a:pt x="14" y="138"/>
                  </a:cubicBezTo>
                  <a:cubicBezTo>
                    <a:pt x="14" y="137"/>
                    <a:pt x="15" y="138"/>
                    <a:pt x="14" y="136"/>
                  </a:cubicBezTo>
                  <a:cubicBezTo>
                    <a:pt x="13" y="136"/>
                    <a:pt x="14" y="138"/>
                    <a:pt x="13" y="138"/>
                  </a:cubicBezTo>
                  <a:cubicBezTo>
                    <a:pt x="13" y="137"/>
                    <a:pt x="14" y="137"/>
                    <a:pt x="13" y="137"/>
                  </a:cubicBezTo>
                  <a:cubicBezTo>
                    <a:pt x="8" y="138"/>
                    <a:pt x="4" y="136"/>
                    <a:pt x="0" y="13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0"/>
                    <a:pt x="4" y="140"/>
                    <a:pt x="5" y="141"/>
                  </a:cubicBezTo>
                  <a:cubicBezTo>
                    <a:pt x="7" y="139"/>
                    <a:pt x="10" y="141"/>
                    <a:pt x="12" y="140"/>
                  </a:cubicBezTo>
                  <a:cubicBezTo>
                    <a:pt x="11" y="140"/>
                    <a:pt x="11" y="141"/>
                    <a:pt x="11" y="141"/>
                  </a:cubicBezTo>
                  <a:cubicBezTo>
                    <a:pt x="12" y="142"/>
                    <a:pt x="13" y="140"/>
                    <a:pt x="12" y="141"/>
                  </a:cubicBezTo>
                  <a:cubicBezTo>
                    <a:pt x="13" y="142"/>
                    <a:pt x="14" y="140"/>
                    <a:pt x="13" y="140"/>
                  </a:cubicBezTo>
                  <a:cubicBezTo>
                    <a:pt x="14" y="140"/>
                    <a:pt x="14" y="139"/>
                    <a:pt x="15" y="139"/>
                  </a:cubicBezTo>
                  <a:cubicBezTo>
                    <a:pt x="15" y="139"/>
                    <a:pt x="17" y="139"/>
                    <a:pt x="17" y="140"/>
                  </a:cubicBezTo>
                  <a:cubicBezTo>
                    <a:pt x="18" y="139"/>
                    <a:pt x="19" y="141"/>
                    <a:pt x="20" y="139"/>
                  </a:cubicBezTo>
                  <a:close/>
                  <a:moveTo>
                    <a:pt x="556" y="138"/>
                  </a:moveTo>
                  <a:cubicBezTo>
                    <a:pt x="556" y="140"/>
                    <a:pt x="554" y="139"/>
                    <a:pt x="554" y="140"/>
                  </a:cubicBezTo>
                  <a:cubicBezTo>
                    <a:pt x="554" y="141"/>
                    <a:pt x="554" y="142"/>
                    <a:pt x="553" y="142"/>
                  </a:cubicBezTo>
                  <a:cubicBezTo>
                    <a:pt x="553" y="141"/>
                    <a:pt x="553" y="141"/>
                    <a:pt x="552" y="141"/>
                  </a:cubicBezTo>
                  <a:cubicBezTo>
                    <a:pt x="552" y="142"/>
                    <a:pt x="553" y="144"/>
                    <a:pt x="554" y="144"/>
                  </a:cubicBezTo>
                  <a:cubicBezTo>
                    <a:pt x="553" y="144"/>
                    <a:pt x="553" y="143"/>
                    <a:pt x="554" y="143"/>
                  </a:cubicBezTo>
                  <a:cubicBezTo>
                    <a:pt x="554" y="144"/>
                    <a:pt x="555" y="146"/>
                    <a:pt x="556" y="147"/>
                  </a:cubicBezTo>
                  <a:cubicBezTo>
                    <a:pt x="556" y="146"/>
                    <a:pt x="557" y="146"/>
                    <a:pt x="557" y="146"/>
                  </a:cubicBezTo>
                  <a:cubicBezTo>
                    <a:pt x="556" y="147"/>
                    <a:pt x="558" y="148"/>
                    <a:pt x="559" y="148"/>
                  </a:cubicBezTo>
                  <a:cubicBezTo>
                    <a:pt x="560" y="144"/>
                    <a:pt x="557" y="142"/>
                    <a:pt x="557" y="138"/>
                  </a:cubicBezTo>
                  <a:cubicBezTo>
                    <a:pt x="557" y="138"/>
                    <a:pt x="556" y="138"/>
                    <a:pt x="556" y="138"/>
                  </a:cubicBezTo>
                  <a:close/>
                  <a:moveTo>
                    <a:pt x="555" y="141"/>
                  </a:moveTo>
                  <a:cubicBezTo>
                    <a:pt x="555" y="140"/>
                    <a:pt x="558" y="141"/>
                    <a:pt x="557" y="142"/>
                  </a:cubicBezTo>
                  <a:cubicBezTo>
                    <a:pt x="557" y="142"/>
                    <a:pt x="557" y="141"/>
                    <a:pt x="557" y="142"/>
                  </a:cubicBezTo>
                  <a:cubicBezTo>
                    <a:pt x="555" y="143"/>
                    <a:pt x="556" y="141"/>
                    <a:pt x="555" y="141"/>
                  </a:cubicBezTo>
                  <a:close/>
                  <a:moveTo>
                    <a:pt x="558" y="145"/>
                  </a:moveTo>
                  <a:cubicBezTo>
                    <a:pt x="558" y="145"/>
                    <a:pt x="558" y="146"/>
                    <a:pt x="557" y="146"/>
                  </a:cubicBezTo>
                  <a:cubicBezTo>
                    <a:pt x="557" y="145"/>
                    <a:pt x="557" y="144"/>
                    <a:pt x="556" y="144"/>
                  </a:cubicBezTo>
                  <a:cubicBezTo>
                    <a:pt x="556" y="143"/>
                    <a:pt x="557" y="143"/>
                    <a:pt x="557" y="143"/>
                  </a:cubicBezTo>
                  <a:cubicBezTo>
                    <a:pt x="558" y="144"/>
                    <a:pt x="557" y="145"/>
                    <a:pt x="558" y="145"/>
                  </a:cubicBezTo>
                  <a:close/>
                  <a:moveTo>
                    <a:pt x="131" y="141"/>
                  </a:moveTo>
                  <a:cubicBezTo>
                    <a:pt x="132" y="141"/>
                    <a:pt x="131" y="142"/>
                    <a:pt x="132" y="143"/>
                  </a:cubicBezTo>
                  <a:cubicBezTo>
                    <a:pt x="132" y="142"/>
                    <a:pt x="131" y="140"/>
                    <a:pt x="131" y="141"/>
                  </a:cubicBezTo>
                  <a:close/>
                  <a:moveTo>
                    <a:pt x="90" y="227"/>
                  </a:moveTo>
                  <a:cubicBezTo>
                    <a:pt x="90" y="229"/>
                    <a:pt x="88" y="229"/>
                    <a:pt x="88" y="232"/>
                  </a:cubicBezTo>
                  <a:cubicBezTo>
                    <a:pt x="90" y="231"/>
                    <a:pt x="90" y="228"/>
                    <a:pt x="90" y="227"/>
                  </a:cubicBezTo>
                  <a:close/>
                  <a:moveTo>
                    <a:pt x="490" y="284"/>
                  </a:moveTo>
                  <a:cubicBezTo>
                    <a:pt x="492" y="285"/>
                    <a:pt x="493" y="287"/>
                    <a:pt x="493" y="289"/>
                  </a:cubicBezTo>
                  <a:cubicBezTo>
                    <a:pt x="496" y="291"/>
                    <a:pt x="497" y="295"/>
                    <a:pt x="499" y="297"/>
                  </a:cubicBezTo>
                  <a:cubicBezTo>
                    <a:pt x="499" y="297"/>
                    <a:pt x="499" y="297"/>
                    <a:pt x="499" y="297"/>
                  </a:cubicBezTo>
                  <a:cubicBezTo>
                    <a:pt x="500" y="297"/>
                    <a:pt x="501" y="300"/>
                    <a:pt x="501" y="301"/>
                  </a:cubicBezTo>
                  <a:cubicBezTo>
                    <a:pt x="504" y="301"/>
                    <a:pt x="505" y="306"/>
                    <a:pt x="507" y="308"/>
                  </a:cubicBezTo>
                  <a:cubicBezTo>
                    <a:pt x="507" y="307"/>
                    <a:pt x="507" y="307"/>
                    <a:pt x="507" y="307"/>
                  </a:cubicBezTo>
                  <a:cubicBezTo>
                    <a:pt x="508" y="308"/>
                    <a:pt x="508" y="309"/>
                    <a:pt x="510" y="309"/>
                  </a:cubicBezTo>
                  <a:cubicBezTo>
                    <a:pt x="509" y="303"/>
                    <a:pt x="503" y="300"/>
                    <a:pt x="503" y="295"/>
                  </a:cubicBezTo>
                  <a:cubicBezTo>
                    <a:pt x="501" y="293"/>
                    <a:pt x="498" y="291"/>
                    <a:pt x="498" y="288"/>
                  </a:cubicBezTo>
                  <a:cubicBezTo>
                    <a:pt x="497" y="288"/>
                    <a:pt x="497" y="288"/>
                    <a:pt x="497" y="288"/>
                  </a:cubicBezTo>
                  <a:cubicBezTo>
                    <a:pt x="492" y="281"/>
                    <a:pt x="487" y="274"/>
                    <a:pt x="483" y="267"/>
                  </a:cubicBezTo>
                  <a:cubicBezTo>
                    <a:pt x="483" y="266"/>
                    <a:pt x="483" y="266"/>
                    <a:pt x="483" y="265"/>
                  </a:cubicBezTo>
                  <a:cubicBezTo>
                    <a:pt x="482" y="265"/>
                    <a:pt x="483" y="266"/>
                    <a:pt x="482" y="266"/>
                  </a:cubicBezTo>
                  <a:cubicBezTo>
                    <a:pt x="481" y="264"/>
                    <a:pt x="479" y="262"/>
                    <a:pt x="478" y="260"/>
                  </a:cubicBezTo>
                  <a:cubicBezTo>
                    <a:pt x="477" y="258"/>
                    <a:pt x="477" y="255"/>
                    <a:pt x="474" y="256"/>
                  </a:cubicBezTo>
                  <a:cubicBezTo>
                    <a:pt x="473" y="257"/>
                    <a:pt x="473" y="258"/>
                    <a:pt x="473" y="259"/>
                  </a:cubicBezTo>
                  <a:cubicBezTo>
                    <a:pt x="474" y="260"/>
                    <a:pt x="475" y="261"/>
                    <a:pt x="476" y="263"/>
                  </a:cubicBezTo>
                  <a:cubicBezTo>
                    <a:pt x="476" y="262"/>
                    <a:pt x="476" y="262"/>
                    <a:pt x="476" y="262"/>
                  </a:cubicBezTo>
                  <a:cubicBezTo>
                    <a:pt x="481" y="269"/>
                    <a:pt x="486" y="276"/>
                    <a:pt x="491" y="283"/>
                  </a:cubicBezTo>
                  <a:cubicBezTo>
                    <a:pt x="491" y="284"/>
                    <a:pt x="490" y="284"/>
                    <a:pt x="490" y="284"/>
                  </a:cubicBezTo>
                  <a:close/>
                  <a:moveTo>
                    <a:pt x="232" y="273"/>
                  </a:moveTo>
                  <a:cubicBezTo>
                    <a:pt x="232" y="273"/>
                    <a:pt x="231" y="272"/>
                    <a:pt x="231" y="272"/>
                  </a:cubicBezTo>
                  <a:cubicBezTo>
                    <a:pt x="231" y="273"/>
                    <a:pt x="232" y="275"/>
                    <a:pt x="233" y="275"/>
                  </a:cubicBezTo>
                  <a:cubicBezTo>
                    <a:pt x="232" y="275"/>
                    <a:pt x="231" y="273"/>
                    <a:pt x="232" y="273"/>
                  </a:cubicBezTo>
                  <a:close/>
                  <a:moveTo>
                    <a:pt x="157" y="274"/>
                  </a:moveTo>
                  <a:cubicBezTo>
                    <a:pt x="157" y="276"/>
                    <a:pt x="156" y="278"/>
                    <a:pt x="156" y="279"/>
                  </a:cubicBezTo>
                  <a:cubicBezTo>
                    <a:pt x="156" y="277"/>
                    <a:pt x="158" y="275"/>
                    <a:pt x="157" y="274"/>
                  </a:cubicBezTo>
                  <a:close/>
                  <a:moveTo>
                    <a:pt x="201" y="296"/>
                  </a:moveTo>
                  <a:cubicBezTo>
                    <a:pt x="201" y="293"/>
                    <a:pt x="202" y="290"/>
                    <a:pt x="203" y="288"/>
                  </a:cubicBezTo>
                  <a:cubicBezTo>
                    <a:pt x="202" y="288"/>
                    <a:pt x="202" y="287"/>
                    <a:pt x="202" y="287"/>
                  </a:cubicBezTo>
                  <a:cubicBezTo>
                    <a:pt x="202" y="286"/>
                    <a:pt x="203" y="286"/>
                    <a:pt x="203" y="285"/>
                  </a:cubicBezTo>
                  <a:cubicBezTo>
                    <a:pt x="202" y="284"/>
                    <a:pt x="203" y="281"/>
                    <a:pt x="203" y="279"/>
                  </a:cubicBezTo>
                  <a:cubicBezTo>
                    <a:pt x="202" y="280"/>
                    <a:pt x="203" y="281"/>
                    <a:pt x="201" y="282"/>
                  </a:cubicBezTo>
                  <a:cubicBezTo>
                    <a:pt x="201" y="283"/>
                    <a:pt x="202" y="283"/>
                    <a:pt x="202" y="285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0" y="286"/>
                    <a:pt x="201" y="287"/>
                    <a:pt x="201" y="287"/>
                  </a:cubicBezTo>
                  <a:cubicBezTo>
                    <a:pt x="200" y="287"/>
                    <a:pt x="201" y="286"/>
                    <a:pt x="200" y="287"/>
                  </a:cubicBezTo>
                  <a:cubicBezTo>
                    <a:pt x="198" y="288"/>
                    <a:pt x="200" y="289"/>
                    <a:pt x="200" y="291"/>
                  </a:cubicBezTo>
                  <a:cubicBezTo>
                    <a:pt x="199" y="295"/>
                    <a:pt x="198" y="302"/>
                    <a:pt x="198" y="307"/>
                  </a:cubicBezTo>
                  <a:cubicBezTo>
                    <a:pt x="197" y="306"/>
                    <a:pt x="196" y="306"/>
                    <a:pt x="196" y="305"/>
                  </a:cubicBezTo>
                  <a:cubicBezTo>
                    <a:pt x="197" y="305"/>
                    <a:pt x="195" y="305"/>
                    <a:pt x="196" y="305"/>
                  </a:cubicBezTo>
                  <a:cubicBezTo>
                    <a:pt x="196" y="305"/>
                    <a:pt x="196" y="306"/>
                    <a:pt x="197" y="305"/>
                  </a:cubicBezTo>
                  <a:cubicBezTo>
                    <a:pt x="195" y="301"/>
                    <a:pt x="199" y="298"/>
                    <a:pt x="198" y="293"/>
                  </a:cubicBezTo>
                  <a:cubicBezTo>
                    <a:pt x="197" y="294"/>
                    <a:pt x="197" y="294"/>
                    <a:pt x="198" y="295"/>
                  </a:cubicBezTo>
                  <a:cubicBezTo>
                    <a:pt x="197" y="296"/>
                    <a:pt x="197" y="297"/>
                    <a:pt x="196" y="297"/>
                  </a:cubicBezTo>
                  <a:cubicBezTo>
                    <a:pt x="197" y="298"/>
                    <a:pt x="196" y="297"/>
                    <a:pt x="196" y="298"/>
                  </a:cubicBezTo>
                  <a:cubicBezTo>
                    <a:pt x="196" y="298"/>
                    <a:pt x="196" y="299"/>
                    <a:pt x="196" y="300"/>
                  </a:cubicBezTo>
                  <a:cubicBezTo>
                    <a:pt x="196" y="300"/>
                    <a:pt x="196" y="299"/>
                    <a:pt x="196" y="299"/>
                  </a:cubicBezTo>
                  <a:cubicBezTo>
                    <a:pt x="196" y="303"/>
                    <a:pt x="194" y="307"/>
                    <a:pt x="195" y="310"/>
                  </a:cubicBezTo>
                  <a:cubicBezTo>
                    <a:pt x="195" y="309"/>
                    <a:pt x="195" y="308"/>
                    <a:pt x="196" y="308"/>
                  </a:cubicBezTo>
                  <a:cubicBezTo>
                    <a:pt x="197" y="308"/>
                    <a:pt x="197" y="307"/>
                    <a:pt x="197" y="308"/>
                  </a:cubicBezTo>
                  <a:cubicBezTo>
                    <a:pt x="197" y="312"/>
                    <a:pt x="197" y="315"/>
                    <a:pt x="196" y="319"/>
                  </a:cubicBezTo>
                  <a:cubicBezTo>
                    <a:pt x="197" y="314"/>
                    <a:pt x="199" y="308"/>
                    <a:pt x="199" y="303"/>
                  </a:cubicBezTo>
                  <a:cubicBezTo>
                    <a:pt x="199" y="302"/>
                    <a:pt x="199" y="303"/>
                    <a:pt x="199" y="303"/>
                  </a:cubicBezTo>
                  <a:cubicBezTo>
                    <a:pt x="200" y="302"/>
                    <a:pt x="200" y="301"/>
                    <a:pt x="199" y="300"/>
                  </a:cubicBezTo>
                  <a:cubicBezTo>
                    <a:pt x="199" y="300"/>
                    <a:pt x="200" y="300"/>
                    <a:pt x="200" y="300"/>
                  </a:cubicBezTo>
                  <a:cubicBezTo>
                    <a:pt x="200" y="299"/>
                    <a:pt x="199" y="300"/>
                    <a:pt x="199" y="299"/>
                  </a:cubicBezTo>
                  <a:cubicBezTo>
                    <a:pt x="200" y="299"/>
                    <a:pt x="200" y="296"/>
                    <a:pt x="201" y="296"/>
                  </a:cubicBezTo>
                  <a:close/>
                  <a:moveTo>
                    <a:pt x="178" y="285"/>
                  </a:moveTo>
                  <a:cubicBezTo>
                    <a:pt x="179" y="284"/>
                    <a:pt x="179" y="283"/>
                    <a:pt x="180" y="283"/>
                  </a:cubicBezTo>
                  <a:cubicBezTo>
                    <a:pt x="179" y="283"/>
                    <a:pt x="179" y="283"/>
                    <a:pt x="179" y="283"/>
                  </a:cubicBezTo>
                  <a:cubicBezTo>
                    <a:pt x="179" y="283"/>
                    <a:pt x="178" y="284"/>
                    <a:pt x="178" y="285"/>
                  </a:cubicBezTo>
                  <a:close/>
                  <a:moveTo>
                    <a:pt x="184" y="289"/>
                  </a:moveTo>
                  <a:cubicBezTo>
                    <a:pt x="185" y="289"/>
                    <a:pt x="185" y="287"/>
                    <a:pt x="185" y="287"/>
                  </a:cubicBezTo>
                  <a:cubicBezTo>
                    <a:pt x="184" y="287"/>
                    <a:pt x="184" y="288"/>
                    <a:pt x="184" y="289"/>
                  </a:cubicBezTo>
                  <a:close/>
                  <a:moveTo>
                    <a:pt x="198" y="293"/>
                  </a:moveTo>
                  <a:cubicBezTo>
                    <a:pt x="198" y="293"/>
                    <a:pt x="198" y="292"/>
                    <a:pt x="199" y="292"/>
                  </a:cubicBezTo>
                  <a:cubicBezTo>
                    <a:pt x="199" y="292"/>
                    <a:pt x="198" y="290"/>
                    <a:pt x="198" y="291"/>
                  </a:cubicBezTo>
                  <a:cubicBezTo>
                    <a:pt x="199" y="292"/>
                    <a:pt x="197" y="293"/>
                    <a:pt x="198" y="293"/>
                  </a:cubicBezTo>
                  <a:close/>
                  <a:moveTo>
                    <a:pt x="376" y="303"/>
                  </a:moveTo>
                  <a:cubicBezTo>
                    <a:pt x="376" y="305"/>
                    <a:pt x="376" y="306"/>
                    <a:pt x="375" y="308"/>
                  </a:cubicBezTo>
                  <a:cubicBezTo>
                    <a:pt x="376" y="308"/>
                    <a:pt x="376" y="308"/>
                    <a:pt x="377" y="308"/>
                  </a:cubicBezTo>
                  <a:cubicBezTo>
                    <a:pt x="376" y="309"/>
                    <a:pt x="376" y="308"/>
                    <a:pt x="375" y="308"/>
                  </a:cubicBezTo>
                  <a:cubicBezTo>
                    <a:pt x="378" y="310"/>
                    <a:pt x="379" y="310"/>
                    <a:pt x="383" y="310"/>
                  </a:cubicBezTo>
                  <a:cubicBezTo>
                    <a:pt x="383" y="310"/>
                    <a:pt x="382" y="310"/>
                    <a:pt x="382" y="310"/>
                  </a:cubicBezTo>
                  <a:cubicBezTo>
                    <a:pt x="385" y="310"/>
                    <a:pt x="386" y="306"/>
                    <a:pt x="386" y="305"/>
                  </a:cubicBezTo>
                  <a:cubicBezTo>
                    <a:pt x="386" y="304"/>
                    <a:pt x="385" y="305"/>
                    <a:pt x="385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6" y="302"/>
                    <a:pt x="385" y="300"/>
                    <a:pt x="385" y="298"/>
                  </a:cubicBezTo>
                  <a:cubicBezTo>
                    <a:pt x="382" y="298"/>
                    <a:pt x="382" y="294"/>
                    <a:pt x="381" y="292"/>
                  </a:cubicBezTo>
                  <a:cubicBezTo>
                    <a:pt x="379" y="292"/>
                    <a:pt x="377" y="294"/>
                    <a:pt x="377" y="295"/>
                  </a:cubicBezTo>
                  <a:cubicBezTo>
                    <a:pt x="377" y="294"/>
                    <a:pt x="377" y="293"/>
                    <a:pt x="376" y="293"/>
                  </a:cubicBezTo>
                  <a:cubicBezTo>
                    <a:pt x="377" y="295"/>
                    <a:pt x="376" y="294"/>
                    <a:pt x="376" y="295"/>
                  </a:cubicBezTo>
                  <a:cubicBezTo>
                    <a:pt x="382" y="297"/>
                    <a:pt x="370" y="301"/>
                    <a:pt x="376" y="303"/>
                  </a:cubicBezTo>
                  <a:close/>
                  <a:moveTo>
                    <a:pt x="384" y="304"/>
                  </a:moveTo>
                  <a:cubicBezTo>
                    <a:pt x="384" y="304"/>
                    <a:pt x="385" y="304"/>
                    <a:pt x="385" y="304"/>
                  </a:cubicBezTo>
                  <a:cubicBezTo>
                    <a:pt x="385" y="305"/>
                    <a:pt x="384" y="305"/>
                    <a:pt x="383" y="305"/>
                  </a:cubicBezTo>
                  <a:cubicBezTo>
                    <a:pt x="383" y="304"/>
                    <a:pt x="384" y="305"/>
                    <a:pt x="384" y="304"/>
                  </a:cubicBezTo>
                  <a:close/>
                  <a:moveTo>
                    <a:pt x="196" y="296"/>
                  </a:moveTo>
                  <a:cubicBezTo>
                    <a:pt x="196" y="296"/>
                    <a:pt x="196" y="296"/>
                    <a:pt x="196" y="296"/>
                  </a:cubicBezTo>
                  <a:cubicBezTo>
                    <a:pt x="196" y="295"/>
                    <a:pt x="197" y="294"/>
                    <a:pt x="196" y="293"/>
                  </a:cubicBezTo>
                  <a:cubicBezTo>
                    <a:pt x="196" y="294"/>
                    <a:pt x="196" y="294"/>
                    <a:pt x="196" y="293"/>
                  </a:cubicBezTo>
                  <a:cubicBezTo>
                    <a:pt x="196" y="294"/>
                    <a:pt x="196" y="294"/>
                    <a:pt x="196" y="295"/>
                  </a:cubicBezTo>
                  <a:cubicBezTo>
                    <a:pt x="196" y="295"/>
                    <a:pt x="196" y="295"/>
                    <a:pt x="196" y="296"/>
                  </a:cubicBezTo>
                  <a:close/>
                  <a:moveTo>
                    <a:pt x="372" y="294"/>
                  </a:moveTo>
                  <a:cubicBezTo>
                    <a:pt x="372" y="295"/>
                    <a:pt x="374" y="297"/>
                    <a:pt x="375" y="296"/>
                  </a:cubicBezTo>
                  <a:cubicBezTo>
                    <a:pt x="374" y="296"/>
                    <a:pt x="374" y="295"/>
                    <a:pt x="373" y="295"/>
                  </a:cubicBezTo>
                  <a:cubicBezTo>
                    <a:pt x="373" y="294"/>
                    <a:pt x="373" y="294"/>
                    <a:pt x="372" y="294"/>
                  </a:cubicBezTo>
                  <a:close/>
                  <a:moveTo>
                    <a:pt x="150" y="301"/>
                  </a:moveTo>
                  <a:cubicBezTo>
                    <a:pt x="150" y="302"/>
                    <a:pt x="149" y="303"/>
                    <a:pt x="149" y="305"/>
                  </a:cubicBezTo>
                  <a:cubicBezTo>
                    <a:pt x="150" y="304"/>
                    <a:pt x="151" y="302"/>
                    <a:pt x="150" y="301"/>
                  </a:cubicBezTo>
                  <a:close/>
                  <a:moveTo>
                    <a:pt x="359" y="305"/>
                  </a:moveTo>
                  <a:cubicBezTo>
                    <a:pt x="359" y="306"/>
                    <a:pt x="362" y="306"/>
                    <a:pt x="362" y="306"/>
                  </a:cubicBezTo>
                  <a:cubicBezTo>
                    <a:pt x="363" y="305"/>
                    <a:pt x="362" y="305"/>
                    <a:pt x="362" y="305"/>
                  </a:cubicBezTo>
                  <a:cubicBezTo>
                    <a:pt x="360" y="305"/>
                    <a:pt x="359" y="305"/>
                    <a:pt x="358" y="304"/>
                  </a:cubicBezTo>
                  <a:cubicBezTo>
                    <a:pt x="358" y="305"/>
                    <a:pt x="357" y="305"/>
                    <a:pt x="358" y="306"/>
                  </a:cubicBezTo>
                  <a:cubicBezTo>
                    <a:pt x="359" y="306"/>
                    <a:pt x="359" y="305"/>
                    <a:pt x="359" y="305"/>
                  </a:cubicBezTo>
                  <a:close/>
                  <a:moveTo>
                    <a:pt x="135" y="315"/>
                  </a:moveTo>
                  <a:cubicBezTo>
                    <a:pt x="136" y="316"/>
                    <a:pt x="136" y="315"/>
                    <a:pt x="137" y="315"/>
                  </a:cubicBezTo>
                  <a:cubicBezTo>
                    <a:pt x="137" y="314"/>
                    <a:pt x="136" y="313"/>
                    <a:pt x="135" y="314"/>
                  </a:cubicBezTo>
                  <a:cubicBezTo>
                    <a:pt x="136" y="314"/>
                    <a:pt x="134" y="314"/>
                    <a:pt x="135" y="315"/>
                  </a:cubicBezTo>
                  <a:close/>
                  <a:moveTo>
                    <a:pt x="311" y="314"/>
                  </a:moveTo>
                  <a:cubicBezTo>
                    <a:pt x="312" y="317"/>
                    <a:pt x="313" y="315"/>
                    <a:pt x="311" y="314"/>
                  </a:cubicBezTo>
                  <a:close/>
                  <a:moveTo>
                    <a:pt x="396" y="315"/>
                  </a:moveTo>
                  <a:cubicBezTo>
                    <a:pt x="396" y="315"/>
                    <a:pt x="397" y="315"/>
                    <a:pt x="396" y="316"/>
                  </a:cubicBezTo>
                  <a:cubicBezTo>
                    <a:pt x="397" y="316"/>
                    <a:pt x="397" y="317"/>
                    <a:pt x="398" y="317"/>
                  </a:cubicBezTo>
                  <a:cubicBezTo>
                    <a:pt x="398" y="315"/>
                    <a:pt x="398" y="313"/>
                    <a:pt x="396" y="315"/>
                  </a:cubicBezTo>
                  <a:close/>
                  <a:moveTo>
                    <a:pt x="401" y="316"/>
                  </a:moveTo>
                  <a:cubicBezTo>
                    <a:pt x="401" y="316"/>
                    <a:pt x="401" y="316"/>
                    <a:pt x="400" y="316"/>
                  </a:cubicBezTo>
                  <a:cubicBezTo>
                    <a:pt x="400" y="317"/>
                    <a:pt x="400" y="317"/>
                    <a:pt x="401" y="317"/>
                  </a:cubicBezTo>
                  <a:cubicBezTo>
                    <a:pt x="401" y="317"/>
                    <a:pt x="402" y="316"/>
                    <a:pt x="402" y="315"/>
                  </a:cubicBezTo>
                  <a:cubicBezTo>
                    <a:pt x="401" y="315"/>
                    <a:pt x="402" y="316"/>
                    <a:pt x="401" y="316"/>
                  </a:cubicBezTo>
                  <a:close/>
                  <a:moveTo>
                    <a:pt x="400" y="317"/>
                  </a:moveTo>
                  <a:cubicBezTo>
                    <a:pt x="399" y="318"/>
                    <a:pt x="399" y="318"/>
                    <a:pt x="398" y="317"/>
                  </a:cubicBezTo>
                  <a:cubicBezTo>
                    <a:pt x="398" y="318"/>
                    <a:pt x="397" y="319"/>
                    <a:pt x="398" y="319"/>
                  </a:cubicBezTo>
                  <a:cubicBezTo>
                    <a:pt x="398" y="318"/>
                    <a:pt x="398" y="320"/>
                    <a:pt x="399" y="319"/>
                  </a:cubicBezTo>
                  <a:cubicBezTo>
                    <a:pt x="399" y="319"/>
                    <a:pt x="399" y="318"/>
                    <a:pt x="400" y="319"/>
                  </a:cubicBezTo>
                  <a:cubicBezTo>
                    <a:pt x="400" y="318"/>
                    <a:pt x="400" y="317"/>
                    <a:pt x="400" y="317"/>
                  </a:cubicBezTo>
                  <a:close/>
                  <a:moveTo>
                    <a:pt x="399" y="320"/>
                  </a:moveTo>
                  <a:cubicBezTo>
                    <a:pt x="399" y="320"/>
                    <a:pt x="400" y="320"/>
                    <a:pt x="400" y="320"/>
                  </a:cubicBezTo>
                  <a:cubicBezTo>
                    <a:pt x="400" y="320"/>
                    <a:pt x="400" y="319"/>
                    <a:pt x="399" y="319"/>
                  </a:cubicBezTo>
                  <a:cubicBezTo>
                    <a:pt x="399" y="320"/>
                    <a:pt x="399" y="320"/>
                    <a:pt x="399" y="320"/>
                  </a:cubicBezTo>
                  <a:close/>
                  <a:moveTo>
                    <a:pt x="141" y="329"/>
                  </a:move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2" y="330"/>
                    <a:pt x="142" y="330"/>
                  </a:cubicBezTo>
                  <a:cubicBezTo>
                    <a:pt x="142" y="330"/>
                    <a:pt x="142" y="331"/>
                    <a:pt x="142" y="331"/>
                  </a:cubicBezTo>
                  <a:cubicBezTo>
                    <a:pt x="142" y="330"/>
                    <a:pt x="144" y="328"/>
                    <a:pt x="143" y="327"/>
                  </a:cubicBezTo>
                  <a:cubicBezTo>
                    <a:pt x="144" y="326"/>
                    <a:pt x="144" y="325"/>
                    <a:pt x="144" y="323"/>
                  </a:cubicBezTo>
                  <a:cubicBezTo>
                    <a:pt x="142" y="323"/>
                    <a:pt x="143" y="327"/>
                    <a:pt x="141" y="328"/>
                  </a:cubicBezTo>
                  <a:cubicBezTo>
                    <a:pt x="141" y="328"/>
                    <a:pt x="141" y="328"/>
                    <a:pt x="141" y="329"/>
                  </a:cubicBezTo>
                  <a:cubicBezTo>
                    <a:pt x="142" y="329"/>
                    <a:pt x="142" y="328"/>
                    <a:pt x="142" y="329"/>
                  </a:cubicBezTo>
                  <a:cubicBezTo>
                    <a:pt x="141" y="329"/>
                    <a:pt x="142" y="329"/>
                    <a:pt x="141" y="329"/>
                  </a:cubicBezTo>
                  <a:close/>
                  <a:moveTo>
                    <a:pt x="371" y="325"/>
                  </a:moveTo>
                  <a:cubicBezTo>
                    <a:pt x="371" y="327"/>
                    <a:pt x="372" y="327"/>
                    <a:pt x="372" y="327"/>
                  </a:cubicBezTo>
                  <a:cubicBezTo>
                    <a:pt x="372" y="327"/>
                    <a:pt x="372" y="328"/>
                    <a:pt x="372" y="328"/>
                  </a:cubicBezTo>
                  <a:cubicBezTo>
                    <a:pt x="372" y="329"/>
                    <a:pt x="372" y="329"/>
                    <a:pt x="373" y="329"/>
                  </a:cubicBezTo>
                  <a:cubicBezTo>
                    <a:pt x="373" y="329"/>
                    <a:pt x="373" y="329"/>
                    <a:pt x="373" y="329"/>
                  </a:cubicBezTo>
                  <a:cubicBezTo>
                    <a:pt x="373" y="327"/>
                    <a:pt x="373" y="325"/>
                    <a:pt x="372" y="325"/>
                  </a:cubicBezTo>
                  <a:cubicBezTo>
                    <a:pt x="372" y="325"/>
                    <a:pt x="373" y="325"/>
                    <a:pt x="373" y="325"/>
                  </a:cubicBezTo>
                  <a:cubicBezTo>
                    <a:pt x="372" y="325"/>
                    <a:pt x="372" y="325"/>
                    <a:pt x="372" y="325"/>
                  </a:cubicBezTo>
                  <a:cubicBezTo>
                    <a:pt x="372" y="325"/>
                    <a:pt x="372" y="326"/>
                    <a:pt x="372" y="326"/>
                  </a:cubicBezTo>
                  <a:cubicBezTo>
                    <a:pt x="372" y="326"/>
                    <a:pt x="372" y="327"/>
                    <a:pt x="372" y="327"/>
                  </a:cubicBezTo>
                  <a:cubicBezTo>
                    <a:pt x="372" y="326"/>
                    <a:pt x="371" y="326"/>
                    <a:pt x="371" y="325"/>
                  </a:cubicBezTo>
                  <a:close/>
                  <a:moveTo>
                    <a:pt x="132" y="334"/>
                  </a:moveTo>
                  <a:cubicBezTo>
                    <a:pt x="132" y="334"/>
                    <a:pt x="132" y="333"/>
                    <a:pt x="132" y="333"/>
                  </a:cubicBezTo>
                  <a:cubicBezTo>
                    <a:pt x="131" y="334"/>
                    <a:pt x="131" y="335"/>
                    <a:pt x="131" y="335"/>
                  </a:cubicBezTo>
                  <a:cubicBezTo>
                    <a:pt x="132" y="335"/>
                    <a:pt x="131" y="334"/>
                    <a:pt x="132" y="334"/>
                  </a:cubicBezTo>
                  <a:close/>
                  <a:moveTo>
                    <a:pt x="188" y="340"/>
                  </a:moveTo>
                  <a:cubicBezTo>
                    <a:pt x="189" y="338"/>
                    <a:pt x="190" y="337"/>
                    <a:pt x="189" y="335"/>
                  </a:cubicBezTo>
                  <a:cubicBezTo>
                    <a:pt x="189" y="336"/>
                    <a:pt x="188" y="339"/>
                    <a:pt x="188" y="340"/>
                  </a:cubicBezTo>
                  <a:close/>
                  <a:moveTo>
                    <a:pt x="128" y="338"/>
                  </a:moveTo>
                  <a:cubicBezTo>
                    <a:pt x="129" y="339"/>
                    <a:pt x="127" y="340"/>
                    <a:pt x="127" y="341"/>
                  </a:cubicBezTo>
                  <a:cubicBezTo>
                    <a:pt x="128" y="340"/>
                    <a:pt x="130" y="338"/>
                    <a:pt x="130" y="336"/>
                  </a:cubicBezTo>
                  <a:cubicBezTo>
                    <a:pt x="130" y="337"/>
                    <a:pt x="129" y="338"/>
                    <a:pt x="128" y="338"/>
                  </a:cubicBezTo>
                  <a:close/>
                  <a:moveTo>
                    <a:pt x="137" y="357"/>
                  </a:moveTo>
                  <a:cubicBezTo>
                    <a:pt x="139" y="355"/>
                    <a:pt x="139" y="351"/>
                    <a:pt x="142" y="349"/>
                  </a:cubicBezTo>
                  <a:cubicBezTo>
                    <a:pt x="141" y="346"/>
                    <a:pt x="145" y="342"/>
                    <a:pt x="146" y="339"/>
                  </a:cubicBezTo>
                  <a:cubicBezTo>
                    <a:pt x="142" y="345"/>
                    <a:pt x="139" y="351"/>
                    <a:pt x="137" y="357"/>
                  </a:cubicBezTo>
                  <a:close/>
                  <a:moveTo>
                    <a:pt x="188" y="343"/>
                  </a:moveTo>
                  <a:cubicBezTo>
                    <a:pt x="188" y="342"/>
                    <a:pt x="188" y="342"/>
                    <a:pt x="188" y="341"/>
                  </a:cubicBezTo>
                  <a:cubicBezTo>
                    <a:pt x="188" y="341"/>
                    <a:pt x="187" y="343"/>
                    <a:pt x="188" y="343"/>
                  </a:cubicBezTo>
                  <a:close/>
                  <a:moveTo>
                    <a:pt x="360" y="382"/>
                  </a:moveTo>
                  <a:cubicBezTo>
                    <a:pt x="360" y="381"/>
                    <a:pt x="361" y="380"/>
                    <a:pt x="361" y="379"/>
                  </a:cubicBezTo>
                  <a:cubicBezTo>
                    <a:pt x="361" y="379"/>
                    <a:pt x="360" y="380"/>
                    <a:pt x="360" y="379"/>
                  </a:cubicBezTo>
                  <a:cubicBezTo>
                    <a:pt x="362" y="376"/>
                    <a:pt x="364" y="374"/>
                    <a:pt x="366" y="371"/>
                  </a:cubicBezTo>
                  <a:cubicBezTo>
                    <a:pt x="365" y="371"/>
                    <a:pt x="366" y="371"/>
                    <a:pt x="366" y="371"/>
                  </a:cubicBezTo>
                  <a:cubicBezTo>
                    <a:pt x="366" y="369"/>
                    <a:pt x="366" y="368"/>
                    <a:pt x="366" y="367"/>
                  </a:cubicBezTo>
                  <a:cubicBezTo>
                    <a:pt x="366" y="365"/>
                    <a:pt x="364" y="363"/>
                    <a:pt x="363" y="360"/>
                  </a:cubicBezTo>
                  <a:cubicBezTo>
                    <a:pt x="365" y="358"/>
                    <a:pt x="367" y="358"/>
                    <a:pt x="369" y="356"/>
                  </a:cubicBezTo>
                  <a:cubicBezTo>
                    <a:pt x="368" y="354"/>
                    <a:pt x="372" y="352"/>
                    <a:pt x="372" y="351"/>
                  </a:cubicBezTo>
                  <a:cubicBezTo>
                    <a:pt x="370" y="351"/>
                    <a:pt x="370" y="353"/>
                    <a:pt x="369" y="354"/>
                  </a:cubicBezTo>
                  <a:cubicBezTo>
                    <a:pt x="369" y="353"/>
                    <a:pt x="369" y="352"/>
                    <a:pt x="368" y="352"/>
                  </a:cubicBezTo>
                  <a:cubicBezTo>
                    <a:pt x="368" y="353"/>
                    <a:pt x="366" y="355"/>
                    <a:pt x="367" y="356"/>
                  </a:cubicBezTo>
                  <a:cubicBezTo>
                    <a:pt x="364" y="357"/>
                    <a:pt x="362" y="361"/>
                    <a:pt x="357" y="358"/>
                  </a:cubicBezTo>
                  <a:cubicBezTo>
                    <a:pt x="357" y="357"/>
                    <a:pt x="358" y="357"/>
                    <a:pt x="358" y="356"/>
                  </a:cubicBezTo>
                  <a:cubicBezTo>
                    <a:pt x="356" y="351"/>
                    <a:pt x="361" y="345"/>
                    <a:pt x="359" y="341"/>
                  </a:cubicBezTo>
                  <a:cubicBezTo>
                    <a:pt x="357" y="346"/>
                    <a:pt x="358" y="351"/>
                    <a:pt x="356" y="355"/>
                  </a:cubicBezTo>
                  <a:cubicBezTo>
                    <a:pt x="358" y="358"/>
                    <a:pt x="355" y="360"/>
                    <a:pt x="352" y="360"/>
                  </a:cubicBezTo>
                  <a:cubicBezTo>
                    <a:pt x="351" y="361"/>
                    <a:pt x="348" y="364"/>
                    <a:pt x="349" y="366"/>
                  </a:cubicBezTo>
                  <a:cubicBezTo>
                    <a:pt x="349" y="365"/>
                    <a:pt x="348" y="365"/>
                    <a:pt x="348" y="365"/>
                  </a:cubicBezTo>
                  <a:cubicBezTo>
                    <a:pt x="348" y="366"/>
                    <a:pt x="347" y="368"/>
                    <a:pt x="348" y="370"/>
                  </a:cubicBezTo>
                  <a:cubicBezTo>
                    <a:pt x="348" y="370"/>
                    <a:pt x="349" y="369"/>
                    <a:pt x="349" y="370"/>
                  </a:cubicBezTo>
                  <a:cubicBezTo>
                    <a:pt x="347" y="370"/>
                    <a:pt x="349" y="374"/>
                    <a:pt x="347" y="373"/>
                  </a:cubicBezTo>
                  <a:cubicBezTo>
                    <a:pt x="348" y="373"/>
                    <a:pt x="348" y="374"/>
                    <a:pt x="348" y="374"/>
                  </a:cubicBezTo>
                  <a:cubicBezTo>
                    <a:pt x="349" y="375"/>
                    <a:pt x="348" y="375"/>
                    <a:pt x="348" y="374"/>
                  </a:cubicBezTo>
                  <a:cubicBezTo>
                    <a:pt x="349" y="375"/>
                    <a:pt x="348" y="377"/>
                    <a:pt x="349" y="376"/>
                  </a:cubicBezTo>
                  <a:cubicBezTo>
                    <a:pt x="348" y="376"/>
                    <a:pt x="350" y="378"/>
                    <a:pt x="349" y="378"/>
                  </a:cubicBezTo>
                  <a:cubicBezTo>
                    <a:pt x="347" y="378"/>
                    <a:pt x="348" y="375"/>
                    <a:pt x="347" y="377"/>
                  </a:cubicBezTo>
                  <a:cubicBezTo>
                    <a:pt x="347" y="376"/>
                    <a:pt x="346" y="376"/>
                    <a:pt x="346" y="375"/>
                  </a:cubicBezTo>
                  <a:cubicBezTo>
                    <a:pt x="346" y="375"/>
                    <a:pt x="346" y="375"/>
                    <a:pt x="346" y="376"/>
                  </a:cubicBezTo>
                  <a:cubicBezTo>
                    <a:pt x="346" y="375"/>
                    <a:pt x="345" y="375"/>
                    <a:pt x="345" y="374"/>
                  </a:cubicBezTo>
                  <a:cubicBezTo>
                    <a:pt x="345" y="374"/>
                    <a:pt x="346" y="375"/>
                    <a:pt x="346" y="374"/>
                  </a:cubicBezTo>
                  <a:cubicBezTo>
                    <a:pt x="346" y="374"/>
                    <a:pt x="348" y="373"/>
                    <a:pt x="346" y="373"/>
                  </a:cubicBezTo>
                  <a:cubicBezTo>
                    <a:pt x="346" y="375"/>
                    <a:pt x="346" y="373"/>
                    <a:pt x="344" y="374"/>
                  </a:cubicBezTo>
                  <a:cubicBezTo>
                    <a:pt x="344" y="374"/>
                    <a:pt x="345" y="373"/>
                    <a:pt x="344" y="373"/>
                  </a:cubicBezTo>
                  <a:cubicBezTo>
                    <a:pt x="344" y="374"/>
                    <a:pt x="343" y="373"/>
                    <a:pt x="342" y="373"/>
                  </a:cubicBezTo>
                  <a:cubicBezTo>
                    <a:pt x="342" y="374"/>
                    <a:pt x="341" y="374"/>
                    <a:pt x="341" y="375"/>
                  </a:cubicBezTo>
                  <a:cubicBezTo>
                    <a:pt x="344" y="377"/>
                    <a:pt x="343" y="378"/>
                    <a:pt x="345" y="379"/>
                  </a:cubicBezTo>
                  <a:cubicBezTo>
                    <a:pt x="345" y="383"/>
                    <a:pt x="340" y="385"/>
                    <a:pt x="343" y="388"/>
                  </a:cubicBezTo>
                  <a:cubicBezTo>
                    <a:pt x="344" y="388"/>
                    <a:pt x="344" y="388"/>
                    <a:pt x="344" y="388"/>
                  </a:cubicBezTo>
                  <a:cubicBezTo>
                    <a:pt x="344" y="389"/>
                    <a:pt x="343" y="389"/>
                    <a:pt x="344" y="390"/>
                  </a:cubicBezTo>
                  <a:cubicBezTo>
                    <a:pt x="344" y="390"/>
                    <a:pt x="345" y="390"/>
                    <a:pt x="345" y="389"/>
                  </a:cubicBezTo>
                  <a:cubicBezTo>
                    <a:pt x="345" y="390"/>
                    <a:pt x="345" y="390"/>
                    <a:pt x="345" y="390"/>
                  </a:cubicBezTo>
                  <a:cubicBezTo>
                    <a:pt x="346" y="390"/>
                    <a:pt x="347" y="391"/>
                    <a:pt x="348" y="391"/>
                  </a:cubicBezTo>
                  <a:cubicBezTo>
                    <a:pt x="347" y="392"/>
                    <a:pt x="347" y="391"/>
                    <a:pt x="346" y="391"/>
                  </a:cubicBezTo>
                  <a:cubicBezTo>
                    <a:pt x="346" y="392"/>
                    <a:pt x="346" y="392"/>
                    <a:pt x="346" y="393"/>
                  </a:cubicBezTo>
                  <a:cubicBezTo>
                    <a:pt x="346" y="392"/>
                    <a:pt x="347" y="392"/>
                    <a:pt x="348" y="392"/>
                  </a:cubicBezTo>
                  <a:cubicBezTo>
                    <a:pt x="348" y="392"/>
                    <a:pt x="347" y="393"/>
                    <a:pt x="348" y="393"/>
                  </a:cubicBezTo>
                  <a:cubicBezTo>
                    <a:pt x="348" y="392"/>
                    <a:pt x="348" y="392"/>
                    <a:pt x="349" y="392"/>
                  </a:cubicBezTo>
                  <a:cubicBezTo>
                    <a:pt x="349" y="393"/>
                    <a:pt x="350" y="393"/>
                    <a:pt x="351" y="393"/>
                  </a:cubicBezTo>
                  <a:cubicBezTo>
                    <a:pt x="351" y="393"/>
                    <a:pt x="352" y="394"/>
                    <a:pt x="352" y="394"/>
                  </a:cubicBezTo>
                  <a:cubicBezTo>
                    <a:pt x="352" y="394"/>
                    <a:pt x="352" y="393"/>
                    <a:pt x="352" y="393"/>
                  </a:cubicBezTo>
                  <a:cubicBezTo>
                    <a:pt x="353" y="393"/>
                    <a:pt x="355" y="392"/>
                    <a:pt x="356" y="391"/>
                  </a:cubicBezTo>
                  <a:cubicBezTo>
                    <a:pt x="356" y="392"/>
                    <a:pt x="358" y="392"/>
                    <a:pt x="358" y="393"/>
                  </a:cubicBezTo>
                  <a:cubicBezTo>
                    <a:pt x="359" y="391"/>
                    <a:pt x="358" y="390"/>
                    <a:pt x="360" y="388"/>
                  </a:cubicBezTo>
                  <a:cubicBezTo>
                    <a:pt x="359" y="387"/>
                    <a:pt x="361" y="386"/>
                    <a:pt x="360" y="385"/>
                  </a:cubicBezTo>
                  <a:cubicBezTo>
                    <a:pt x="359" y="385"/>
                    <a:pt x="359" y="386"/>
                    <a:pt x="358" y="386"/>
                  </a:cubicBezTo>
                  <a:cubicBezTo>
                    <a:pt x="357" y="384"/>
                    <a:pt x="359" y="382"/>
                    <a:pt x="358" y="381"/>
                  </a:cubicBezTo>
                  <a:cubicBezTo>
                    <a:pt x="359" y="381"/>
                    <a:pt x="359" y="381"/>
                    <a:pt x="360" y="382"/>
                  </a:cubicBezTo>
                  <a:close/>
                  <a:moveTo>
                    <a:pt x="357" y="385"/>
                  </a:moveTo>
                  <a:cubicBezTo>
                    <a:pt x="356" y="384"/>
                    <a:pt x="357" y="385"/>
                    <a:pt x="357" y="385"/>
                  </a:cubicBezTo>
                  <a:cubicBezTo>
                    <a:pt x="356" y="385"/>
                    <a:pt x="356" y="384"/>
                    <a:pt x="356" y="383"/>
                  </a:cubicBezTo>
                  <a:cubicBezTo>
                    <a:pt x="356" y="383"/>
                    <a:pt x="356" y="383"/>
                    <a:pt x="356" y="383"/>
                  </a:cubicBezTo>
                  <a:cubicBezTo>
                    <a:pt x="356" y="384"/>
                    <a:pt x="357" y="384"/>
                    <a:pt x="357" y="384"/>
                  </a:cubicBezTo>
                  <a:cubicBezTo>
                    <a:pt x="357" y="384"/>
                    <a:pt x="357" y="384"/>
                    <a:pt x="357" y="385"/>
                  </a:cubicBezTo>
                  <a:close/>
                  <a:moveTo>
                    <a:pt x="381" y="341"/>
                  </a:moveTo>
                  <a:cubicBezTo>
                    <a:pt x="381" y="342"/>
                    <a:pt x="379" y="342"/>
                    <a:pt x="380" y="342"/>
                  </a:cubicBezTo>
                  <a:cubicBezTo>
                    <a:pt x="380" y="342"/>
                    <a:pt x="381" y="341"/>
                    <a:pt x="381" y="341"/>
                  </a:cubicBezTo>
                  <a:close/>
                  <a:moveTo>
                    <a:pt x="127" y="342"/>
                  </a:moveTo>
                  <a:cubicBezTo>
                    <a:pt x="125" y="343"/>
                    <a:pt x="124" y="344"/>
                    <a:pt x="123" y="347"/>
                  </a:cubicBezTo>
                  <a:cubicBezTo>
                    <a:pt x="126" y="346"/>
                    <a:pt x="125" y="343"/>
                    <a:pt x="127" y="342"/>
                  </a:cubicBezTo>
                  <a:close/>
                  <a:moveTo>
                    <a:pt x="376" y="346"/>
                  </a:moveTo>
                  <a:cubicBezTo>
                    <a:pt x="375" y="347"/>
                    <a:pt x="374" y="348"/>
                    <a:pt x="374" y="349"/>
                  </a:cubicBezTo>
                  <a:cubicBezTo>
                    <a:pt x="375" y="348"/>
                    <a:pt x="376" y="347"/>
                    <a:pt x="376" y="346"/>
                  </a:cubicBezTo>
                  <a:close/>
                  <a:moveTo>
                    <a:pt x="345" y="373"/>
                  </a:moveTo>
                  <a:cubicBezTo>
                    <a:pt x="346" y="372"/>
                    <a:pt x="347" y="372"/>
                    <a:pt x="347" y="372"/>
                  </a:cubicBezTo>
                  <a:cubicBezTo>
                    <a:pt x="347" y="371"/>
                    <a:pt x="345" y="371"/>
                    <a:pt x="346" y="370"/>
                  </a:cubicBezTo>
                  <a:cubicBezTo>
                    <a:pt x="344" y="370"/>
                    <a:pt x="344" y="368"/>
                    <a:pt x="341" y="368"/>
                  </a:cubicBezTo>
                  <a:cubicBezTo>
                    <a:pt x="342" y="367"/>
                    <a:pt x="341" y="367"/>
                    <a:pt x="341" y="367"/>
                  </a:cubicBezTo>
                  <a:cubicBezTo>
                    <a:pt x="340" y="366"/>
                    <a:pt x="339" y="367"/>
                    <a:pt x="339" y="365"/>
                  </a:cubicBezTo>
                  <a:cubicBezTo>
                    <a:pt x="337" y="365"/>
                    <a:pt x="337" y="364"/>
                    <a:pt x="337" y="363"/>
                  </a:cubicBezTo>
                  <a:cubicBezTo>
                    <a:pt x="336" y="363"/>
                    <a:pt x="336" y="363"/>
                    <a:pt x="335" y="362"/>
                  </a:cubicBezTo>
                  <a:cubicBezTo>
                    <a:pt x="335" y="363"/>
                    <a:pt x="334" y="364"/>
                    <a:pt x="335" y="363"/>
                  </a:cubicBezTo>
                  <a:cubicBezTo>
                    <a:pt x="334" y="362"/>
                    <a:pt x="333" y="364"/>
                    <a:pt x="333" y="362"/>
                  </a:cubicBezTo>
                  <a:cubicBezTo>
                    <a:pt x="333" y="362"/>
                    <a:pt x="332" y="361"/>
                    <a:pt x="332" y="362"/>
                  </a:cubicBezTo>
                  <a:cubicBezTo>
                    <a:pt x="333" y="362"/>
                    <a:pt x="331" y="362"/>
                    <a:pt x="331" y="363"/>
                  </a:cubicBezTo>
                  <a:cubicBezTo>
                    <a:pt x="333" y="364"/>
                    <a:pt x="331" y="365"/>
                    <a:pt x="332" y="366"/>
                  </a:cubicBezTo>
                  <a:cubicBezTo>
                    <a:pt x="333" y="365"/>
                    <a:pt x="332" y="366"/>
                    <a:pt x="333" y="366"/>
                  </a:cubicBezTo>
                  <a:cubicBezTo>
                    <a:pt x="333" y="366"/>
                    <a:pt x="333" y="366"/>
                    <a:pt x="334" y="366"/>
                  </a:cubicBezTo>
                  <a:cubicBezTo>
                    <a:pt x="334" y="366"/>
                    <a:pt x="335" y="368"/>
                    <a:pt x="336" y="367"/>
                  </a:cubicBezTo>
                  <a:cubicBezTo>
                    <a:pt x="336" y="368"/>
                    <a:pt x="337" y="368"/>
                    <a:pt x="336" y="369"/>
                  </a:cubicBezTo>
                  <a:cubicBezTo>
                    <a:pt x="338" y="368"/>
                    <a:pt x="338" y="369"/>
                    <a:pt x="340" y="369"/>
                  </a:cubicBezTo>
                  <a:cubicBezTo>
                    <a:pt x="340" y="371"/>
                    <a:pt x="344" y="371"/>
                    <a:pt x="345" y="373"/>
                  </a:cubicBezTo>
                  <a:close/>
                  <a:moveTo>
                    <a:pt x="429" y="362"/>
                  </a:moveTo>
                  <a:cubicBezTo>
                    <a:pt x="428" y="362"/>
                    <a:pt x="429" y="362"/>
                    <a:pt x="429" y="362"/>
                  </a:cubicBezTo>
                  <a:cubicBezTo>
                    <a:pt x="428" y="362"/>
                    <a:pt x="427" y="362"/>
                    <a:pt x="427" y="362"/>
                  </a:cubicBezTo>
                  <a:cubicBezTo>
                    <a:pt x="427" y="363"/>
                    <a:pt x="429" y="363"/>
                    <a:pt x="429" y="362"/>
                  </a:cubicBezTo>
                  <a:close/>
                  <a:moveTo>
                    <a:pt x="430" y="364"/>
                  </a:moveTo>
                  <a:cubicBezTo>
                    <a:pt x="430" y="364"/>
                    <a:pt x="430" y="363"/>
                    <a:pt x="430" y="363"/>
                  </a:cubicBezTo>
                  <a:cubicBezTo>
                    <a:pt x="430" y="364"/>
                    <a:pt x="429" y="363"/>
                    <a:pt x="429" y="363"/>
                  </a:cubicBezTo>
                  <a:cubicBezTo>
                    <a:pt x="429" y="364"/>
                    <a:pt x="429" y="363"/>
                    <a:pt x="429" y="364"/>
                  </a:cubicBezTo>
                  <a:cubicBezTo>
                    <a:pt x="430" y="364"/>
                    <a:pt x="430" y="365"/>
                    <a:pt x="430" y="364"/>
                  </a:cubicBezTo>
                  <a:cubicBezTo>
                    <a:pt x="430" y="364"/>
                    <a:pt x="430" y="364"/>
                    <a:pt x="430" y="364"/>
                  </a:cubicBezTo>
                  <a:close/>
                  <a:moveTo>
                    <a:pt x="132" y="366"/>
                  </a:moveTo>
                  <a:cubicBezTo>
                    <a:pt x="133" y="366"/>
                    <a:pt x="134" y="364"/>
                    <a:pt x="133" y="363"/>
                  </a:cubicBezTo>
                  <a:cubicBezTo>
                    <a:pt x="133" y="364"/>
                    <a:pt x="132" y="365"/>
                    <a:pt x="132" y="366"/>
                  </a:cubicBezTo>
                  <a:close/>
                  <a:moveTo>
                    <a:pt x="376" y="374"/>
                  </a:moveTo>
                  <a:cubicBezTo>
                    <a:pt x="377" y="373"/>
                    <a:pt x="376" y="372"/>
                    <a:pt x="376" y="371"/>
                  </a:cubicBezTo>
                  <a:cubicBezTo>
                    <a:pt x="375" y="372"/>
                    <a:pt x="375" y="374"/>
                    <a:pt x="376" y="374"/>
                  </a:cubicBezTo>
                  <a:cubicBezTo>
                    <a:pt x="376" y="374"/>
                    <a:pt x="376" y="374"/>
                    <a:pt x="376" y="374"/>
                  </a:cubicBezTo>
                  <a:close/>
                  <a:moveTo>
                    <a:pt x="366" y="398"/>
                  </a:moveTo>
                  <a:cubicBezTo>
                    <a:pt x="366" y="398"/>
                    <a:pt x="366" y="397"/>
                    <a:pt x="367" y="397"/>
                  </a:cubicBezTo>
                  <a:cubicBezTo>
                    <a:pt x="367" y="399"/>
                    <a:pt x="369" y="398"/>
                    <a:pt x="370" y="399"/>
                  </a:cubicBezTo>
                  <a:cubicBezTo>
                    <a:pt x="370" y="398"/>
                    <a:pt x="370" y="398"/>
                    <a:pt x="371" y="398"/>
                  </a:cubicBezTo>
                  <a:cubicBezTo>
                    <a:pt x="371" y="398"/>
                    <a:pt x="371" y="399"/>
                    <a:pt x="371" y="398"/>
                  </a:cubicBezTo>
                  <a:cubicBezTo>
                    <a:pt x="371" y="398"/>
                    <a:pt x="372" y="398"/>
                    <a:pt x="372" y="398"/>
                  </a:cubicBezTo>
                  <a:cubicBezTo>
                    <a:pt x="372" y="397"/>
                    <a:pt x="376" y="398"/>
                    <a:pt x="375" y="397"/>
                  </a:cubicBezTo>
                  <a:cubicBezTo>
                    <a:pt x="375" y="397"/>
                    <a:pt x="375" y="397"/>
                    <a:pt x="375" y="397"/>
                  </a:cubicBezTo>
                  <a:cubicBezTo>
                    <a:pt x="374" y="397"/>
                    <a:pt x="373" y="397"/>
                    <a:pt x="373" y="396"/>
                  </a:cubicBezTo>
                  <a:cubicBezTo>
                    <a:pt x="374" y="396"/>
                    <a:pt x="375" y="396"/>
                    <a:pt x="375" y="396"/>
                  </a:cubicBezTo>
                  <a:cubicBezTo>
                    <a:pt x="375" y="396"/>
                    <a:pt x="375" y="396"/>
                    <a:pt x="375" y="395"/>
                  </a:cubicBezTo>
                  <a:cubicBezTo>
                    <a:pt x="374" y="395"/>
                    <a:pt x="374" y="395"/>
                    <a:pt x="374" y="396"/>
                  </a:cubicBezTo>
                  <a:cubicBezTo>
                    <a:pt x="373" y="395"/>
                    <a:pt x="373" y="394"/>
                    <a:pt x="372" y="395"/>
                  </a:cubicBezTo>
                  <a:cubicBezTo>
                    <a:pt x="372" y="394"/>
                    <a:pt x="372" y="392"/>
                    <a:pt x="373" y="391"/>
                  </a:cubicBezTo>
                  <a:cubicBezTo>
                    <a:pt x="373" y="391"/>
                    <a:pt x="372" y="391"/>
                    <a:pt x="372" y="390"/>
                  </a:cubicBezTo>
                  <a:cubicBezTo>
                    <a:pt x="372" y="391"/>
                    <a:pt x="373" y="390"/>
                    <a:pt x="373" y="390"/>
                  </a:cubicBezTo>
                  <a:cubicBezTo>
                    <a:pt x="373" y="391"/>
                    <a:pt x="373" y="391"/>
                    <a:pt x="373" y="391"/>
                  </a:cubicBezTo>
                  <a:cubicBezTo>
                    <a:pt x="374" y="390"/>
                    <a:pt x="373" y="390"/>
                    <a:pt x="373" y="389"/>
                  </a:cubicBezTo>
                  <a:cubicBezTo>
                    <a:pt x="372" y="389"/>
                    <a:pt x="373" y="390"/>
                    <a:pt x="372" y="390"/>
                  </a:cubicBezTo>
                  <a:cubicBezTo>
                    <a:pt x="372" y="389"/>
                    <a:pt x="371" y="388"/>
                    <a:pt x="372" y="388"/>
                  </a:cubicBezTo>
                  <a:cubicBezTo>
                    <a:pt x="372" y="388"/>
                    <a:pt x="372" y="387"/>
                    <a:pt x="372" y="387"/>
                  </a:cubicBezTo>
                  <a:cubicBezTo>
                    <a:pt x="371" y="387"/>
                    <a:pt x="371" y="388"/>
                    <a:pt x="370" y="388"/>
                  </a:cubicBezTo>
                  <a:cubicBezTo>
                    <a:pt x="371" y="387"/>
                    <a:pt x="369" y="387"/>
                    <a:pt x="370" y="386"/>
                  </a:cubicBezTo>
                  <a:cubicBezTo>
                    <a:pt x="370" y="386"/>
                    <a:pt x="370" y="387"/>
                    <a:pt x="371" y="386"/>
                  </a:cubicBezTo>
                  <a:cubicBezTo>
                    <a:pt x="371" y="385"/>
                    <a:pt x="371" y="385"/>
                    <a:pt x="371" y="385"/>
                  </a:cubicBezTo>
                  <a:cubicBezTo>
                    <a:pt x="371" y="385"/>
                    <a:pt x="370" y="385"/>
                    <a:pt x="370" y="385"/>
                  </a:cubicBezTo>
                  <a:cubicBezTo>
                    <a:pt x="371" y="385"/>
                    <a:pt x="371" y="385"/>
                    <a:pt x="370" y="384"/>
                  </a:cubicBezTo>
                  <a:cubicBezTo>
                    <a:pt x="371" y="384"/>
                    <a:pt x="372" y="385"/>
                    <a:pt x="372" y="384"/>
                  </a:cubicBezTo>
                  <a:cubicBezTo>
                    <a:pt x="370" y="384"/>
                    <a:pt x="370" y="383"/>
                    <a:pt x="369" y="384"/>
                  </a:cubicBezTo>
                  <a:cubicBezTo>
                    <a:pt x="368" y="384"/>
                    <a:pt x="369" y="381"/>
                    <a:pt x="368" y="382"/>
                  </a:cubicBezTo>
                  <a:cubicBezTo>
                    <a:pt x="368" y="382"/>
                    <a:pt x="369" y="382"/>
                    <a:pt x="368" y="382"/>
                  </a:cubicBezTo>
                  <a:cubicBezTo>
                    <a:pt x="364" y="383"/>
                    <a:pt x="365" y="384"/>
                    <a:pt x="362" y="384"/>
                  </a:cubicBezTo>
                  <a:cubicBezTo>
                    <a:pt x="363" y="384"/>
                    <a:pt x="363" y="385"/>
                    <a:pt x="363" y="385"/>
                  </a:cubicBezTo>
                  <a:cubicBezTo>
                    <a:pt x="363" y="385"/>
                    <a:pt x="363" y="387"/>
                    <a:pt x="362" y="386"/>
                  </a:cubicBezTo>
                  <a:cubicBezTo>
                    <a:pt x="362" y="386"/>
                    <a:pt x="363" y="385"/>
                    <a:pt x="362" y="386"/>
                  </a:cubicBezTo>
                  <a:cubicBezTo>
                    <a:pt x="361" y="387"/>
                    <a:pt x="362" y="387"/>
                    <a:pt x="362" y="388"/>
                  </a:cubicBezTo>
                  <a:cubicBezTo>
                    <a:pt x="362" y="388"/>
                    <a:pt x="361" y="389"/>
                    <a:pt x="361" y="389"/>
                  </a:cubicBezTo>
                  <a:cubicBezTo>
                    <a:pt x="363" y="389"/>
                    <a:pt x="361" y="392"/>
                    <a:pt x="362" y="393"/>
                  </a:cubicBezTo>
                  <a:cubicBezTo>
                    <a:pt x="363" y="392"/>
                    <a:pt x="362" y="391"/>
                    <a:pt x="363" y="391"/>
                  </a:cubicBezTo>
                  <a:cubicBezTo>
                    <a:pt x="363" y="391"/>
                    <a:pt x="363" y="391"/>
                    <a:pt x="363" y="391"/>
                  </a:cubicBezTo>
                  <a:cubicBezTo>
                    <a:pt x="362" y="392"/>
                    <a:pt x="363" y="392"/>
                    <a:pt x="363" y="393"/>
                  </a:cubicBezTo>
                  <a:cubicBezTo>
                    <a:pt x="364" y="393"/>
                    <a:pt x="363" y="394"/>
                    <a:pt x="364" y="395"/>
                  </a:cubicBezTo>
                  <a:cubicBezTo>
                    <a:pt x="363" y="394"/>
                    <a:pt x="363" y="396"/>
                    <a:pt x="363" y="396"/>
                  </a:cubicBezTo>
                  <a:cubicBezTo>
                    <a:pt x="363" y="395"/>
                    <a:pt x="365" y="396"/>
                    <a:pt x="365" y="396"/>
                  </a:cubicBezTo>
                  <a:cubicBezTo>
                    <a:pt x="364" y="395"/>
                    <a:pt x="365" y="394"/>
                    <a:pt x="365" y="393"/>
                  </a:cubicBezTo>
                  <a:cubicBezTo>
                    <a:pt x="365" y="394"/>
                    <a:pt x="365" y="394"/>
                    <a:pt x="365" y="394"/>
                  </a:cubicBezTo>
                  <a:cubicBezTo>
                    <a:pt x="365" y="393"/>
                    <a:pt x="366" y="394"/>
                    <a:pt x="367" y="393"/>
                  </a:cubicBezTo>
                  <a:cubicBezTo>
                    <a:pt x="367" y="394"/>
                    <a:pt x="367" y="395"/>
                    <a:pt x="367" y="395"/>
                  </a:cubicBezTo>
                  <a:cubicBezTo>
                    <a:pt x="367" y="395"/>
                    <a:pt x="366" y="395"/>
                    <a:pt x="366" y="394"/>
                  </a:cubicBezTo>
                  <a:cubicBezTo>
                    <a:pt x="365" y="394"/>
                    <a:pt x="365" y="394"/>
                    <a:pt x="365" y="394"/>
                  </a:cubicBezTo>
                  <a:cubicBezTo>
                    <a:pt x="365" y="395"/>
                    <a:pt x="365" y="396"/>
                    <a:pt x="365" y="397"/>
                  </a:cubicBezTo>
                  <a:cubicBezTo>
                    <a:pt x="365" y="397"/>
                    <a:pt x="365" y="397"/>
                    <a:pt x="366" y="398"/>
                  </a:cubicBezTo>
                  <a:close/>
                  <a:moveTo>
                    <a:pt x="370" y="393"/>
                  </a:moveTo>
                  <a:cubicBezTo>
                    <a:pt x="371" y="392"/>
                    <a:pt x="370" y="392"/>
                    <a:pt x="370" y="391"/>
                  </a:cubicBezTo>
                  <a:cubicBezTo>
                    <a:pt x="371" y="391"/>
                    <a:pt x="371" y="393"/>
                    <a:pt x="371" y="392"/>
                  </a:cubicBezTo>
                  <a:cubicBezTo>
                    <a:pt x="372" y="392"/>
                    <a:pt x="371" y="392"/>
                    <a:pt x="372" y="393"/>
                  </a:cubicBezTo>
                  <a:cubicBezTo>
                    <a:pt x="371" y="392"/>
                    <a:pt x="370" y="393"/>
                    <a:pt x="370" y="394"/>
                  </a:cubicBezTo>
                  <a:cubicBezTo>
                    <a:pt x="369" y="394"/>
                    <a:pt x="370" y="393"/>
                    <a:pt x="369" y="393"/>
                  </a:cubicBezTo>
                  <a:cubicBezTo>
                    <a:pt x="369" y="393"/>
                    <a:pt x="369" y="393"/>
                    <a:pt x="369" y="392"/>
                  </a:cubicBezTo>
                  <a:cubicBezTo>
                    <a:pt x="370" y="392"/>
                    <a:pt x="370" y="393"/>
                    <a:pt x="370" y="393"/>
                  </a:cubicBezTo>
                  <a:close/>
                  <a:moveTo>
                    <a:pt x="369" y="388"/>
                  </a:moveTo>
                  <a:cubicBezTo>
                    <a:pt x="369" y="390"/>
                    <a:pt x="367" y="388"/>
                    <a:pt x="369" y="388"/>
                  </a:cubicBezTo>
                  <a:close/>
                  <a:moveTo>
                    <a:pt x="368" y="385"/>
                  </a:moveTo>
                  <a:cubicBezTo>
                    <a:pt x="368" y="385"/>
                    <a:pt x="368" y="386"/>
                    <a:pt x="369" y="385"/>
                  </a:cubicBezTo>
                  <a:cubicBezTo>
                    <a:pt x="369" y="386"/>
                    <a:pt x="369" y="386"/>
                    <a:pt x="369" y="386"/>
                  </a:cubicBezTo>
                  <a:cubicBezTo>
                    <a:pt x="368" y="386"/>
                    <a:pt x="368" y="387"/>
                    <a:pt x="368" y="387"/>
                  </a:cubicBezTo>
                  <a:cubicBezTo>
                    <a:pt x="368" y="386"/>
                    <a:pt x="368" y="386"/>
                    <a:pt x="368" y="385"/>
                  </a:cubicBezTo>
                  <a:close/>
                  <a:moveTo>
                    <a:pt x="369" y="395"/>
                  </a:moveTo>
                  <a:cubicBezTo>
                    <a:pt x="368" y="394"/>
                    <a:pt x="370" y="395"/>
                    <a:pt x="371" y="394"/>
                  </a:cubicBezTo>
                  <a:cubicBezTo>
                    <a:pt x="371" y="395"/>
                    <a:pt x="371" y="395"/>
                    <a:pt x="371" y="396"/>
                  </a:cubicBezTo>
                  <a:cubicBezTo>
                    <a:pt x="372" y="396"/>
                    <a:pt x="372" y="395"/>
                    <a:pt x="372" y="395"/>
                  </a:cubicBezTo>
                  <a:cubicBezTo>
                    <a:pt x="373" y="395"/>
                    <a:pt x="372" y="396"/>
                    <a:pt x="373" y="396"/>
                  </a:cubicBezTo>
                  <a:cubicBezTo>
                    <a:pt x="372" y="398"/>
                    <a:pt x="371" y="395"/>
                    <a:pt x="369" y="396"/>
                  </a:cubicBezTo>
                  <a:cubicBezTo>
                    <a:pt x="369" y="396"/>
                    <a:pt x="370" y="396"/>
                    <a:pt x="370" y="395"/>
                  </a:cubicBezTo>
                  <a:cubicBezTo>
                    <a:pt x="369" y="396"/>
                    <a:pt x="368" y="396"/>
                    <a:pt x="367" y="395"/>
                  </a:cubicBezTo>
                  <a:cubicBezTo>
                    <a:pt x="368" y="394"/>
                    <a:pt x="368" y="395"/>
                    <a:pt x="369" y="395"/>
                  </a:cubicBezTo>
                  <a:close/>
                  <a:moveTo>
                    <a:pt x="365" y="393"/>
                  </a:moveTo>
                  <a:cubicBezTo>
                    <a:pt x="365" y="393"/>
                    <a:pt x="364" y="393"/>
                    <a:pt x="364" y="393"/>
                  </a:cubicBezTo>
                  <a:cubicBezTo>
                    <a:pt x="363" y="393"/>
                    <a:pt x="365" y="392"/>
                    <a:pt x="364" y="391"/>
                  </a:cubicBezTo>
                  <a:cubicBezTo>
                    <a:pt x="364" y="392"/>
                    <a:pt x="364" y="392"/>
                    <a:pt x="364" y="392"/>
                  </a:cubicBezTo>
                  <a:cubicBezTo>
                    <a:pt x="363" y="392"/>
                    <a:pt x="364" y="390"/>
                    <a:pt x="365" y="390"/>
                  </a:cubicBezTo>
                  <a:cubicBezTo>
                    <a:pt x="364" y="389"/>
                    <a:pt x="363" y="390"/>
                    <a:pt x="363" y="390"/>
                  </a:cubicBezTo>
                  <a:cubicBezTo>
                    <a:pt x="363" y="388"/>
                    <a:pt x="363" y="388"/>
                    <a:pt x="363" y="386"/>
                  </a:cubicBezTo>
                  <a:cubicBezTo>
                    <a:pt x="364" y="386"/>
                    <a:pt x="364" y="387"/>
                    <a:pt x="364" y="388"/>
                  </a:cubicBezTo>
                  <a:cubicBezTo>
                    <a:pt x="365" y="388"/>
                    <a:pt x="366" y="388"/>
                    <a:pt x="366" y="387"/>
                  </a:cubicBezTo>
                  <a:cubicBezTo>
                    <a:pt x="367" y="387"/>
                    <a:pt x="365" y="388"/>
                    <a:pt x="366" y="388"/>
                  </a:cubicBezTo>
                  <a:cubicBezTo>
                    <a:pt x="365" y="389"/>
                    <a:pt x="365" y="390"/>
                    <a:pt x="365" y="393"/>
                  </a:cubicBezTo>
                  <a:close/>
                  <a:moveTo>
                    <a:pt x="367" y="391"/>
                  </a:moveTo>
                  <a:cubicBezTo>
                    <a:pt x="367" y="390"/>
                    <a:pt x="366" y="391"/>
                    <a:pt x="366" y="390"/>
                  </a:cubicBezTo>
                  <a:cubicBezTo>
                    <a:pt x="367" y="390"/>
                    <a:pt x="367" y="390"/>
                    <a:pt x="367" y="390"/>
                  </a:cubicBezTo>
                  <a:cubicBezTo>
                    <a:pt x="366" y="391"/>
                    <a:pt x="367" y="390"/>
                    <a:pt x="367" y="391"/>
                  </a:cubicBezTo>
                  <a:close/>
                  <a:moveTo>
                    <a:pt x="413" y="393"/>
                  </a:moveTo>
                  <a:cubicBezTo>
                    <a:pt x="414" y="391"/>
                    <a:pt x="414" y="393"/>
                    <a:pt x="415" y="393"/>
                  </a:cubicBezTo>
                  <a:cubicBezTo>
                    <a:pt x="417" y="392"/>
                    <a:pt x="415" y="390"/>
                    <a:pt x="414" y="389"/>
                  </a:cubicBezTo>
                  <a:cubicBezTo>
                    <a:pt x="411" y="389"/>
                    <a:pt x="412" y="392"/>
                    <a:pt x="413" y="393"/>
                  </a:cubicBezTo>
                  <a:close/>
                  <a:moveTo>
                    <a:pt x="414" y="392"/>
                  </a:moveTo>
                  <a:cubicBezTo>
                    <a:pt x="414" y="392"/>
                    <a:pt x="414" y="392"/>
                    <a:pt x="414" y="392"/>
                  </a:cubicBezTo>
                  <a:cubicBezTo>
                    <a:pt x="414" y="391"/>
                    <a:pt x="414" y="392"/>
                    <a:pt x="414" y="392"/>
                  </a:cubicBezTo>
                  <a:cubicBezTo>
                    <a:pt x="415" y="391"/>
                    <a:pt x="413" y="391"/>
                    <a:pt x="414" y="390"/>
                  </a:cubicBezTo>
                  <a:cubicBezTo>
                    <a:pt x="415" y="390"/>
                    <a:pt x="417" y="392"/>
                    <a:pt x="414" y="392"/>
                  </a:cubicBezTo>
                  <a:close/>
                  <a:moveTo>
                    <a:pt x="446" y="390"/>
                  </a:moveTo>
                  <a:cubicBezTo>
                    <a:pt x="446" y="391"/>
                    <a:pt x="447" y="391"/>
                    <a:pt x="448" y="391"/>
                  </a:cubicBezTo>
                  <a:cubicBezTo>
                    <a:pt x="447" y="391"/>
                    <a:pt x="447" y="390"/>
                    <a:pt x="446" y="390"/>
                  </a:cubicBezTo>
                  <a:close/>
                  <a:moveTo>
                    <a:pt x="382" y="415"/>
                  </a:moveTo>
                  <a:cubicBezTo>
                    <a:pt x="383" y="416"/>
                    <a:pt x="384" y="417"/>
                    <a:pt x="385" y="416"/>
                  </a:cubicBezTo>
                  <a:cubicBezTo>
                    <a:pt x="384" y="415"/>
                    <a:pt x="385" y="413"/>
                    <a:pt x="383" y="412"/>
                  </a:cubicBezTo>
                  <a:cubicBezTo>
                    <a:pt x="383" y="412"/>
                    <a:pt x="383" y="413"/>
                    <a:pt x="383" y="413"/>
                  </a:cubicBezTo>
                  <a:cubicBezTo>
                    <a:pt x="383" y="412"/>
                    <a:pt x="382" y="412"/>
                    <a:pt x="382" y="412"/>
                  </a:cubicBezTo>
                  <a:cubicBezTo>
                    <a:pt x="384" y="412"/>
                    <a:pt x="382" y="410"/>
                    <a:pt x="383" y="411"/>
                  </a:cubicBezTo>
                  <a:cubicBezTo>
                    <a:pt x="383" y="410"/>
                    <a:pt x="383" y="410"/>
                    <a:pt x="383" y="410"/>
                  </a:cubicBezTo>
                  <a:cubicBezTo>
                    <a:pt x="383" y="410"/>
                    <a:pt x="382" y="410"/>
                    <a:pt x="382" y="410"/>
                  </a:cubicBezTo>
                  <a:cubicBezTo>
                    <a:pt x="381" y="410"/>
                    <a:pt x="382" y="410"/>
                    <a:pt x="381" y="411"/>
                  </a:cubicBezTo>
                  <a:cubicBezTo>
                    <a:pt x="381" y="410"/>
                    <a:pt x="380" y="410"/>
                    <a:pt x="380" y="409"/>
                  </a:cubicBezTo>
                  <a:cubicBezTo>
                    <a:pt x="381" y="410"/>
                    <a:pt x="381" y="409"/>
                    <a:pt x="381" y="409"/>
                  </a:cubicBezTo>
                  <a:cubicBezTo>
                    <a:pt x="381" y="409"/>
                    <a:pt x="381" y="409"/>
                    <a:pt x="382" y="409"/>
                  </a:cubicBezTo>
                  <a:cubicBezTo>
                    <a:pt x="381" y="409"/>
                    <a:pt x="382" y="409"/>
                    <a:pt x="382" y="408"/>
                  </a:cubicBezTo>
                  <a:cubicBezTo>
                    <a:pt x="381" y="408"/>
                    <a:pt x="383" y="408"/>
                    <a:pt x="383" y="407"/>
                  </a:cubicBezTo>
                  <a:cubicBezTo>
                    <a:pt x="382" y="406"/>
                    <a:pt x="382" y="405"/>
                    <a:pt x="381" y="404"/>
                  </a:cubicBezTo>
                  <a:cubicBezTo>
                    <a:pt x="381" y="405"/>
                    <a:pt x="381" y="405"/>
                    <a:pt x="381" y="405"/>
                  </a:cubicBezTo>
                  <a:cubicBezTo>
                    <a:pt x="381" y="404"/>
                    <a:pt x="379" y="404"/>
                    <a:pt x="378" y="403"/>
                  </a:cubicBezTo>
                  <a:cubicBezTo>
                    <a:pt x="380" y="403"/>
                    <a:pt x="379" y="401"/>
                    <a:pt x="379" y="400"/>
                  </a:cubicBezTo>
                  <a:cubicBezTo>
                    <a:pt x="378" y="400"/>
                    <a:pt x="378" y="402"/>
                    <a:pt x="377" y="402"/>
                  </a:cubicBezTo>
                  <a:cubicBezTo>
                    <a:pt x="376" y="401"/>
                    <a:pt x="375" y="400"/>
                    <a:pt x="375" y="399"/>
                  </a:cubicBezTo>
                  <a:cubicBezTo>
                    <a:pt x="374" y="400"/>
                    <a:pt x="372" y="398"/>
                    <a:pt x="372" y="400"/>
                  </a:cubicBezTo>
                  <a:cubicBezTo>
                    <a:pt x="373" y="400"/>
                    <a:pt x="372" y="401"/>
                    <a:pt x="372" y="401"/>
                  </a:cubicBezTo>
                  <a:cubicBezTo>
                    <a:pt x="372" y="402"/>
                    <a:pt x="373" y="401"/>
                    <a:pt x="373" y="401"/>
                  </a:cubicBezTo>
                  <a:cubicBezTo>
                    <a:pt x="373" y="404"/>
                    <a:pt x="371" y="399"/>
                    <a:pt x="369" y="400"/>
                  </a:cubicBezTo>
                  <a:cubicBezTo>
                    <a:pt x="370" y="400"/>
                    <a:pt x="369" y="400"/>
                    <a:pt x="370" y="402"/>
                  </a:cubicBezTo>
                  <a:cubicBezTo>
                    <a:pt x="369" y="402"/>
                    <a:pt x="369" y="403"/>
                    <a:pt x="368" y="402"/>
                  </a:cubicBezTo>
                  <a:cubicBezTo>
                    <a:pt x="367" y="404"/>
                    <a:pt x="367" y="403"/>
                    <a:pt x="365" y="405"/>
                  </a:cubicBezTo>
                  <a:cubicBezTo>
                    <a:pt x="365" y="406"/>
                    <a:pt x="365" y="406"/>
                    <a:pt x="365" y="408"/>
                  </a:cubicBezTo>
                  <a:cubicBezTo>
                    <a:pt x="366" y="408"/>
                    <a:pt x="366" y="408"/>
                    <a:pt x="366" y="408"/>
                  </a:cubicBezTo>
                  <a:cubicBezTo>
                    <a:pt x="365" y="409"/>
                    <a:pt x="368" y="411"/>
                    <a:pt x="368" y="411"/>
                  </a:cubicBezTo>
                  <a:cubicBezTo>
                    <a:pt x="368" y="412"/>
                    <a:pt x="367" y="413"/>
                    <a:pt x="368" y="413"/>
                  </a:cubicBezTo>
                  <a:cubicBezTo>
                    <a:pt x="368" y="413"/>
                    <a:pt x="368" y="413"/>
                    <a:pt x="369" y="413"/>
                  </a:cubicBezTo>
                  <a:cubicBezTo>
                    <a:pt x="369" y="412"/>
                    <a:pt x="369" y="412"/>
                    <a:pt x="369" y="412"/>
                  </a:cubicBezTo>
                  <a:cubicBezTo>
                    <a:pt x="370" y="412"/>
                    <a:pt x="370" y="413"/>
                    <a:pt x="370" y="413"/>
                  </a:cubicBezTo>
                  <a:cubicBezTo>
                    <a:pt x="370" y="413"/>
                    <a:pt x="371" y="413"/>
                    <a:pt x="371" y="413"/>
                  </a:cubicBezTo>
                  <a:cubicBezTo>
                    <a:pt x="371" y="412"/>
                    <a:pt x="370" y="411"/>
                    <a:pt x="371" y="411"/>
                  </a:cubicBezTo>
                  <a:cubicBezTo>
                    <a:pt x="371" y="412"/>
                    <a:pt x="372" y="413"/>
                    <a:pt x="372" y="414"/>
                  </a:cubicBezTo>
                  <a:cubicBezTo>
                    <a:pt x="372" y="414"/>
                    <a:pt x="373" y="413"/>
                    <a:pt x="373" y="414"/>
                  </a:cubicBezTo>
                  <a:cubicBezTo>
                    <a:pt x="372" y="415"/>
                    <a:pt x="371" y="417"/>
                    <a:pt x="372" y="418"/>
                  </a:cubicBezTo>
                  <a:cubicBezTo>
                    <a:pt x="373" y="418"/>
                    <a:pt x="372" y="417"/>
                    <a:pt x="372" y="417"/>
                  </a:cubicBezTo>
                  <a:cubicBezTo>
                    <a:pt x="373" y="417"/>
                    <a:pt x="373" y="417"/>
                    <a:pt x="373" y="417"/>
                  </a:cubicBezTo>
                  <a:cubicBezTo>
                    <a:pt x="374" y="418"/>
                    <a:pt x="372" y="418"/>
                    <a:pt x="371" y="419"/>
                  </a:cubicBezTo>
                  <a:cubicBezTo>
                    <a:pt x="372" y="419"/>
                    <a:pt x="372" y="420"/>
                    <a:pt x="371" y="420"/>
                  </a:cubicBezTo>
                  <a:cubicBezTo>
                    <a:pt x="371" y="421"/>
                    <a:pt x="372" y="420"/>
                    <a:pt x="372" y="421"/>
                  </a:cubicBezTo>
                  <a:cubicBezTo>
                    <a:pt x="371" y="421"/>
                    <a:pt x="372" y="422"/>
                    <a:pt x="373" y="423"/>
                  </a:cubicBezTo>
                  <a:cubicBezTo>
                    <a:pt x="373" y="422"/>
                    <a:pt x="372" y="422"/>
                    <a:pt x="372" y="420"/>
                  </a:cubicBezTo>
                  <a:cubicBezTo>
                    <a:pt x="374" y="420"/>
                    <a:pt x="374" y="420"/>
                    <a:pt x="375" y="419"/>
                  </a:cubicBezTo>
                  <a:cubicBezTo>
                    <a:pt x="375" y="420"/>
                    <a:pt x="374" y="420"/>
                    <a:pt x="375" y="421"/>
                  </a:cubicBezTo>
                  <a:cubicBezTo>
                    <a:pt x="374" y="420"/>
                    <a:pt x="374" y="421"/>
                    <a:pt x="373" y="421"/>
                  </a:cubicBezTo>
                  <a:cubicBezTo>
                    <a:pt x="373" y="423"/>
                    <a:pt x="374" y="425"/>
                    <a:pt x="372" y="426"/>
                  </a:cubicBezTo>
                  <a:cubicBezTo>
                    <a:pt x="373" y="426"/>
                    <a:pt x="372" y="426"/>
                    <a:pt x="373" y="427"/>
                  </a:cubicBezTo>
                  <a:cubicBezTo>
                    <a:pt x="373" y="427"/>
                    <a:pt x="373" y="426"/>
                    <a:pt x="374" y="427"/>
                  </a:cubicBezTo>
                  <a:cubicBezTo>
                    <a:pt x="373" y="425"/>
                    <a:pt x="374" y="425"/>
                    <a:pt x="375" y="424"/>
                  </a:cubicBezTo>
                  <a:cubicBezTo>
                    <a:pt x="375" y="425"/>
                    <a:pt x="375" y="425"/>
                    <a:pt x="375" y="425"/>
                  </a:cubicBezTo>
                  <a:cubicBezTo>
                    <a:pt x="376" y="425"/>
                    <a:pt x="376" y="424"/>
                    <a:pt x="375" y="423"/>
                  </a:cubicBezTo>
                  <a:cubicBezTo>
                    <a:pt x="375" y="423"/>
                    <a:pt x="374" y="424"/>
                    <a:pt x="374" y="423"/>
                  </a:cubicBezTo>
                  <a:cubicBezTo>
                    <a:pt x="376" y="423"/>
                    <a:pt x="376" y="424"/>
                    <a:pt x="378" y="424"/>
                  </a:cubicBezTo>
                  <a:cubicBezTo>
                    <a:pt x="378" y="422"/>
                    <a:pt x="379" y="421"/>
                    <a:pt x="380" y="419"/>
                  </a:cubicBezTo>
                  <a:cubicBezTo>
                    <a:pt x="380" y="419"/>
                    <a:pt x="380" y="419"/>
                    <a:pt x="380" y="419"/>
                  </a:cubicBezTo>
                  <a:cubicBezTo>
                    <a:pt x="380" y="419"/>
                    <a:pt x="379" y="419"/>
                    <a:pt x="378" y="418"/>
                  </a:cubicBezTo>
                  <a:cubicBezTo>
                    <a:pt x="380" y="418"/>
                    <a:pt x="379" y="416"/>
                    <a:pt x="380" y="416"/>
                  </a:cubicBezTo>
                  <a:cubicBezTo>
                    <a:pt x="380" y="416"/>
                    <a:pt x="380" y="417"/>
                    <a:pt x="381" y="418"/>
                  </a:cubicBezTo>
                  <a:cubicBezTo>
                    <a:pt x="381" y="417"/>
                    <a:pt x="381" y="417"/>
                    <a:pt x="382" y="417"/>
                  </a:cubicBezTo>
                  <a:cubicBezTo>
                    <a:pt x="382" y="416"/>
                    <a:pt x="382" y="415"/>
                    <a:pt x="382" y="415"/>
                  </a:cubicBezTo>
                  <a:cubicBezTo>
                    <a:pt x="383" y="415"/>
                    <a:pt x="383" y="415"/>
                    <a:pt x="383" y="415"/>
                  </a:cubicBezTo>
                  <a:cubicBezTo>
                    <a:pt x="383" y="416"/>
                    <a:pt x="383" y="415"/>
                    <a:pt x="382" y="415"/>
                  </a:cubicBezTo>
                  <a:close/>
                  <a:moveTo>
                    <a:pt x="371" y="409"/>
                  </a:moveTo>
                  <a:cubicBezTo>
                    <a:pt x="370" y="409"/>
                    <a:pt x="370" y="409"/>
                    <a:pt x="370" y="409"/>
                  </a:cubicBezTo>
                  <a:cubicBezTo>
                    <a:pt x="370" y="409"/>
                    <a:pt x="370" y="409"/>
                    <a:pt x="370" y="409"/>
                  </a:cubicBezTo>
                  <a:cubicBezTo>
                    <a:pt x="370" y="408"/>
                    <a:pt x="370" y="408"/>
                    <a:pt x="369" y="408"/>
                  </a:cubicBezTo>
                  <a:cubicBezTo>
                    <a:pt x="370" y="408"/>
                    <a:pt x="370" y="408"/>
                    <a:pt x="371" y="408"/>
                  </a:cubicBezTo>
                  <a:cubicBezTo>
                    <a:pt x="371" y="408"/>
                    <a:pt x="371" y="409"/>
                    <a:pt x="371" y="409"/>
                  </a:cubicBezTo>
                  <a:close/>
                  <a:moveTo>
                    <a:pt x="379" y="407"/>
                  </a:moveTo>
                  <a:cubicBezTo>
                    <a:pt x="380" y="407"/>
                    <a:pt x="380" y="407"/>
                    <a:pt x="380" y="406"/>
                  </a:cubicBezTo>
                  <a:cubicBezTo>
                    <a:pt x="381" y="407"/>
                    <a:pt x="382" y="407"/>
                    <a:pt x="382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0" y="407"/>
                    <a:pt x="381" y="408"/>
                    <a:pt x="380" y="408"/>
                  </a:cubicBezTo>
                  <a:cubicBezTo>
                    <a:pt x="379" y="408"/>
                    <a:pt x="379" y="408"/>
                    <a:pt x="379" y="408"/>
                  </a:cubicBezTo>
                  <a:lnTo>
                    <a:pt x="379" y="407"/>
                  </a:lnTo>
                  <a:close/>
                  <a:moveTo>
                    <a:pt x="374" y="401"/>
                  </a:moveTo>
                  <a:cubicBezTo>
                    <a:pt x="375" y="401"/>
                    <a:pt x="375" y="401"/>
                    <a:pt x="375" y="401"/>
                  </a:cubicBezTo>
                  <a:cubicBezTo>
                    <a:pt x="375" y="401"/>
                    <a:pt x="375" y="402"/>
                    <a:pt x="374" y="402"/>
                  </a:cubicBezTo>
                  <a:lnTo>
                    <a:pt x="374" y="401"/>
                  </a:lnTo>
                  <a:close/>
                  <a:moveTo>
                    <a:pt x="376" y="404"/>
                  </a:moveTo>
                  <a:cubicBezTo>
                    <a:pt x="375" y="405"/>
                    <a:pt x="376" y="404"/>
                    <a:pt x="376" y="405"/>
                  </a:cubicBezTo>
                  <a:cubicBezTo>
                    <a:pt x="376" y="405"/>
                    <a:pt x="375" y="404"/>
                    <a:pt x="375" y="405"/>
                  </a:cubicBezTo>
                  <a:cubicBezTo>
                    <a:pt x="374" y="405"/>
                    <a:pt x="374" y="405"/>
                    <a:pt x="374" y="404"/>
                  </a:cubicBezTo>
                  <a:lnTo>
                    <a:pt x="376" y="404"/>
                  </a:lnTo>
                  <a:close/>
                  <a:moveTo>
                    <a:pt x="373" y="411"/>
                  </a:moveTo>
                  <a:cubicBezTo>
                    <a:pt x="371" y="409"/>
                    <a:pt x="373" y="409"/>
                    <a:pt x="372" y="407"/>
                  </a:cubicBezTo>
                  <a:cubicBezTo>
                    <a:pt x="373" y="408"/>
                    <a:pt x="373" y="408"/>
                    <a:pt x="373" y="409"/>
                  </a:cubicBezTo>
                  <a:cubicBezTo>
                    <a:pt x="373" y="410"/>
                    <a:pt x="372" y="410"/>
                    <a:pt x="373" y="411"/>
                  </a:cubicBezTo>
                  <a:close/>
                  <a:moveTo>
                    <a:pt x="373" y="416"/>
                  </a:moveTo>
                  <a:cubicBezTo>
                    <a:pt x="373" y="415"/>
                    <a:pt x="374" y="414"/>
                    <a:pt x="374" y="413"/>
                  </a:cubicBezTo>
                  <a:cubicBezTo>
                    <a:pt x="375" y="413"/>
                    <a:pt x="375" y="413"/>
                    <a:pt x="375" y="413"/>
                  </a:cubicBezTo>
                  <a:cubicBezTo>
                    <a:pt x="374" y="414"/>
                    <a:pt x="375" y="415"/>
                    <a:pt x="373" y="416"/>
                  </a:cubicBezTo>
                  <a:close/>
                  <a:moveTo>
                    <a:pt x="376" y="416"/>
                  </a:moveTo>
                  <a:cubicBezTo>
                    <a:pt x="375" y="417"/>
                    <a:pt x="375" y="415"/>
                    <a:pt x="374" y="416"/>
                  </a:cubicBezTo>
                  <a:cubicBezTo>
                    <a:pt x="374" y="416"/>
                    <a:pt x="375" y="416"/>
                    <a:pt x="374" y="415"/>
                  </a:cubicBezTo>
                  <a:cubicBezTo>
                    <a:pt x="376" y="413"/>
                    <a:pt x="375" y="417"/>
                    <a:pt x="376" y="415"/>
                  </a:cubicBezTo>
                  <a:cubicBezTo>
                    <a:pt x="377" y="415"/>
                    <a:pt x="376" y="416"/>
                    <a:pt x="376" y="416"/>
                  </a:cubicBezTo>
                  <a:close/>
                  <a:moveTo>
                    <a:pt x="376" y="419"/>
                  </a:moveTo>
                  <a:cubicBezTo>
                    <a:pt x="375" y="419"/>
                    <a:pt x="376" y="419"/>
                    <a:pt x="376" y="419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4" y="418"/>
                    <a:pt x="374" y="418"/>
                    <a:pt x="373" y="417"/>
                  </a:cubicBezTo>
                  <a:cubicBezTo>
                    <a:pt x="374" y="417"/>
                    <a:pt x="374" y="417"/>
                    <a:pt x="375" y="417"/>
                  </a:cubicBezTo>
                  <a:cubicBezTo>
                    <a:pt x="374" y="419"/>
                    <a:pt x="376" y="418"/>
                    <a:pt x="376" y="419"/>
                  </a:cubicBezTo>
                  <a:cubicBezTo>
                    <a:pt x="376" y="419"/>
                    <a:pt x="376" y="419"/>
                    <a:pt x="376" y="419"/>
                  </a:cubicBezTo>
                  <a:close/>
                  <a:moveTo>
                    <a:pt x="376" y="415"/>
                  </a:moveTo>
                  <a:cubicBezTo>
                    <a:pt x="376" y="414"/>
                    <a:pt x="375" y="414"/>
                    <a:pt x="375" y="413"/>
                  </a:cubicBezTo>
                  <a:cubicBezTo>
                    <a:pt x="375" y="413"/>
                    <a:pt x="376" y="415"/>
                    <a:pt x="376" y="414"/>
                  </a:cubicBezTo>
                  <a:cubicBezTo>
                    <a:pt x="377" y="414"/>
                    <a:pt x="376" y="415"/>
                    <a:pt x="376" y="415"/>
                  </a:cubicBezTo>
                  <a:close/>
                  <a:moveTo>
                    <a:pt x="378" y="411"/>
                  </a:moveTo>
                  <a:cubicBezTo>
                    <a:pt x="377" y="411"/>
                    <a:pt x="377" y="413"/>
                    <a:pt x="378" y="413"/>
                  </a:cubicBezTo>
                  <a:cubicBezTo>
                    <a:pt x="378" y="413"/>
                    <a:pt x="377" y="413"/>
                    <a:pt x="377" y="413"/>
                  </a:cubicBezTo>
                  <a:cubicBezTo>
                    <a:pt x="377" y="413"/>
                    <a:pt x="377" y="413"/>
                    <a:pt x="377" y="413"/>
                  </a:cubicBezTo>
                  <a:cubicBezTo>
                    <a:pt x="376" y="412"/>
                    <a:pt x="377" y="414"/>
                    <a:pt x="376" y="413"/>
                  </a:cubicBezTo>
                  <a:cubicBezTo>
                    <a:pt x="376" y="413"/>
                    <a:pt x="376" y="413"/>
                    <a:pt x="376" y="413"/>
                  </a:cubicBezTo>
                  <a:cubicBezTo>
                    <a:pt x="376" y="412"/>
                    <a:pt x="375" y="413"/>
                    <a:pt x="375" y="413"/>
                  </a:cubicBezTo>
                  <a:cubicBezTo>
                    <a:pt x="376" y="412"/>
                    <a:pt x="377" y="412"/>
                    <a:pt x="377" y="410"/>
                  </a:cubicBezTo>
                  <a:cubicBezTo>
                    <a:pt x="377" y="411"/>
                    <a:pt x="378" y="411"/>
                    <a:pt x="378" y="410"/>
                  </a:cubicBezTo>
                  <a:cubicBezTo>
                    <a:pt x="378" y="410"/>
                    <a:pt x="379" y="411"/>
                    <a:pt x="379" y="410"/>
                  </a:cubicBezTo>
                  <a:cubicBezTo>
                    <a:pt x="379" y="410"/>
                    <a:pt x="379" y="411"/>
                    <a:pt x="380" y="412"/>
                  </a:cubicBezTo>
                  <a:cubicBezTo>
                    <a:pt x="379" y="412"/>
                    <a:pt x="379" y="411"/>
                    <a:pt x="378" y="411"/>
                  </a:cubicBezTo>
                  <a:close/>
                  <a:moveTo>
                    <a:pt x="111" y="400"/>
                  </a:moveTo>
                  <a:cubicBezTo>
                    <a:pt x="109" y="404"/>
                    <a:pt x="106" y="407"/>
                    <a:pt x="105" y="412"/>
                  </a:cubicBezTo>
                  <a:cubicBezTo>
                    <a:pt x="107" y="411"/>
                    <a:pt x="108" y="408"/>
                    <a:pt x="109" y="406"/>
                  </a:cubicBezTo>
                  <a:cubicBezTo>
                    <a:pt x="109" y="407"/>
                    <a:pt x="108" y="407"/>
                    <a:pt x="108" y="406"/>
                  </a:cubicBezTo>
                  <a:cubicBezTo>
                    <a:pt x="111" y="405"/>
                    <a:pt x="111" y="402"/>
                    <a:pt x="111" y="400"/>
                  </a:cubicBezTo>
                  <a:close/>
                  <a:moveTo>
                    <a:pt x="113" y="407"/>
                  </a:moveTo>
                  <a:cubicBezTo>
                    <a:pt x="114" y="407"/>
                    <a:pt x="115" y="406"/>
                    <a:pt x="114" y="405"/>
                  </a:cubicBezTo>
                  <a:cubicBezTo>
                    <a:pt x="114" y="406"/>
                    <a:pt x="114" y="406"/>
                    <a:pt x="113" y="407"/>
                  </a:cubicBezTo>
                  <a:close/>
                  <a:moveTo>
                    <a:pt x="492" y="409"/>
                  </a:moveTo>
                  <a:cubicBezTo>
                    <a:pt x="491" y="409"/>
                    <a:pt x="492" y="407"/>
                    <a:pt x="491" y="407"/>
                  </a:cubicBezTo>
                  <a:cubicBezTo>
                    <a:pt x="490" y="408"/>
                    <a:pt x="492" y="409"/>
                    <a:pt x="492" y="409"/>
                  </a:cubicBezTo>
                  <a:close/>
                  <a:moveTo>
                    <a:pt x="331" y="414"/>
                  </a:moveTo>
                  <a:cubicBezTo>
                    <a:pt x="333" y="414"/>
                    <a:pt x="334" y="412"/>
                    <a:pt x="333" y="411"/>
                  </a:cubicBezTo>
                  <a:cubicBezTo>
                    <a:pt x="331" y="411"/>
                    <a:pt x="331" y="413"/>
                    <a:pt x="331" y="414"/>
                  </a:cubicBezTo>
                  <a:close/>
                  <a:moveTo>
                    <a:pt x="510" y="415"/>
                  </a:moveTo>
                  <a:cubicBezTo>
                    <a:pt x="511" y="416"/>
                    <a:pt x="512" y="418"/>
                    <a:pt x="512" y="417"/>
                  </a:cubicBezTo>
                  <a:cubicBezTo>
                    <a:pt x="512" y="417"/>
                    <a:pt x="512" y="417"/>
                    <a:pt x="512" y="416"/>
                  </a:cubicBezTo>
                  <a:cubicBezTo>
                    <a:pt x="511" y="416"/>
                    <a:pt x="511" y="415"/>
                    <a:pt x="510" y="415"/>
                  </a:cubicBezTo>
                  <a:close/>
                  <a:moveTo>
                    <a:pt x="405" y="415"/>
                  </a:moveTo>
                  <a:cubicBezTo>
                    <a:pt x="403" y="416"/>
                    <a:pt x="403" y="416"/>
                    <a:pt x="404" y="417"/>
                  </a:cubicBezTo>
                  <a:cubicBezTo>
                    <a:pt x="404" y="417"/>
                    <a:pt x="404" y="417"/>
                    <a:pt x="404" y="417"/>
                  </a:cubicBezTo>
                  <a:cubicBezTo>
                    <a:pt x="405" y="416"/>
                    <a:pt x="404" y="417"/>
                    <a:pt x="404" y="416"/>
                  </a:cubicBezTo>
                  <a:cubicBezTo>
                    <a:pt x="404" y="416"/>
                    <a:pt x="405" y="416"/>
                    <a:pt x="405" y="415"/>
                  </a:cubicBezTo>
                  <a:close/>
                  <a:moveTo>
                    <a:pt x="485" y="418"/>
                  </a:moveTo>
                  <a:cubicBezTo>
                    <a:pt x="485" y="416"/>
                    <a:pt x="484" y="417"/>
                    <a:pt x="484" y="417"/>
                  </a:cubicBezTo>
                  <a:cubicBezTo>
                    <a:pt x="484" y="419"/>
                    <a:pt x="487" y="421"/>
                    <a:pt x="488" y="421"/>
                  </a:cubicBezTo>
                  <a:cubicBezTo>
                    <a:pt x="488" y="419"/>
                    <a:pt x="487" y="418"/>
                    <a:pt x="486" y="417"/>
                  </a:cubicBezTo>
                  <a:cubicBezTo>
                    <a:pt x="485" y="417"/>
                    <a:pt x="485" y="417"/>
                    <a:pt x="485" y="418"/>
                  </a:cubicBezTo>
                  <a:close/>
                  <a:moveTo>
                    <a:pt x="404" y="418"/>
                  </a:moveTo>
                  <a:cubicBezTo>
                    <a:pt x="401" y="415"/>
                    <a:pt x="401" y="421"/>
                    <a:pt x="397" y="421"/>
                  </a:cubicBezTo>
                  <a:cubicBezTo>
                    <a:pt x="396" y="420"/>
                    <a:pt x="394" y="420"/>
                    <a:pt x="392" y="420"/>
                  </a:cubicBezTo>
                  <a:cubicBezTo>
                    <a:pt x="392" y="421"/>
                    <a:pt x="389" y="423"/>
                    <a:pt x="389" y="422"/>
                  </a:cubicBezTo>
                  <a:cubicBezTo>
                    <a:pt x="389" y="422"/>
                    <a:pt x="389" y="422"/>
                    <a:pt x="389" y="423"/>
                  </a:cubicBezTo>
                  <a:cubicBezTo>
                    <a:pt x="387" y="424"/>
                    <a:pt x="386" y="422"/>
                    <a:pt x="385" y="423"/>
                  </a:cubicBezTo>
                  <a:cubicBezTo>
                    <a:pt x="385" y="424"/>
                    <a:pt x="384" y="425"/>
                    <a:pt x="385" y="426"/>
                  </a:cubicBezTo>
                  <a:cubicBezTo>
                    <a:pt x="384" y="427"/>
                    <a:pt x="384" y="428"/>
                    <a:pt x="384" y="430"/>
                  </a:cubicBezTo>
                  <a:cubicBezTo>
                    <a:pt x="384" y="430"/>
                    <a:pt x="385" y="430"/>
                    <a:pt x="385" y="430"/>
                  </a:cubicBezTo>
                  <a:cubicBezTo>
                    <a:pt x="385" y="430"/>
                    <a:pt x="385" y="430"/>
                    <a:pt x="384" y="430"/>
                  </a:cubicBezTo>
                  <a:cubicBezTo>
                    <a:pt x="387" y="431"/>
                    <a:pt x="386" y="436"/>
                    <a:pt x="389" y="435"/>
                  </a:cubicBezTo>
                  <a:cubicBezTo>
                    <a:pt x="389" y="436"/>
                    <a:pt x="388" y="437"/>
                    <a:pt x="389" y="437"/>
                  </a:cubicBezTo>
                  <a:cubicBezTo>
                    <a:pt x="389" y="436"/>
                    <a:pt x="390" y="437"/>
                    <a:pt x="390" y="437"/>
                  </a:cubicBezTo>
                  <a:cubicBezTo>
                    <a:pt x="390" y="436"/>
                    <a:pt x="390" y="435"/>
                    <a:pt x="391" y="435"/>
                  </a:cubicBezTo>
                  <a:cubicBezTo>
                    <a:pt x="391" y="436"/>
                    <a:pt x="392" y="436"/>
                    <a:pt x="393" y="436"/>
                  </a:cubicBezTo>
                  <a:cubicBezTo>
                    <a:pt x="393" y="435"/>
                    <a:pt x="393" y="434"/>
                    <a:pt x="394" y="434"/>
                  </a:cubicBezTo>
                  <a:cubicBezTo>
                    <a:pt x="394" y="432"/>
                    <a:pt x="394" y="430"/>
                    <a:pt x="394" y="430"/>
                  </a:cubicBezTo>
                  <a:cubicBezTo>
                    <a:pt x="394" y="430"/>
                    <a:pt x="394" y="431"/>
                    <a:pt x="395" y="430"/>
                  </a:cubicBezTo>
                  <a:cubicBezTo>
                    <a:pt x="396" y="429"/>
                    <a:pt x="396" y="428"/>
                    <a:pt x="395" y="427"/>
                  </a:cubicBezTo>
                  <a:cubicBezTo>
                    <a:pt x="396" y="427"/>
                    <a:pt x="396" y="427"/>
                    <a:pt x="396" y="427"/>
                  </a:cubicBezTo>
                  <a:cubicBezTo>
                    <a:pt x="396" y="427"/>
                    <a:pt x="396" y="427"/>
                    <a:pt x="396" y="428"/>
                  </a:cubicBezTo>
                  <a:cubicBezTo>
                    <a:pt x="397" y="428"/>
                    <a:pt x="396" y="427"/>
                    <a:pt x="397" y="427"/>
                  </a:cubicBezTo>
                  <a:cubicBezTo>
                    <a:pt x="396" y="428"/>
                    <a:pt x="398" y="427"/>
                    <a:pt x="398" y="428"/>
                  </a:cubicBezTo>
                  <a:cubicBezTo>
                    <a:pt x="398" y="429"/>
                    <a:pt x="397" y="429"/>
                    <a:pt x="397" y="430"/>
                  </a:cubicBezTo>
                  <a:cubicBezTo>
                    <a:pt x="398" y="430"/>
                    <a:pt x="398" y="430"/>
                    <a:pt x="398" y="430"/>
                  </a:cubicBezTo>
                  <a:cubicBezTo>
                    <a:pt x="399" y="429"/>
                    <a:pt x="400" y="428"/>
                    <a:pt x="399" y="427"/>
                  </a:cubicBezTo>
                  <a:cubicBezTo>
                    <a:pt x="400" y="427"/>
                    <a:pt x="400" y="426"/>
                    <a:pt x="400" y="425"/>
                  </a:cubicBezTo>
                  <a:cubicBezTo>
                    <a:pt x="400" y="425"/>
                    <a:pt x="398" y="425"/>
                    <a:pt x="398" y="424"/>
                  </a:cubicBezTo>
                  <a:cubicBezTo>
                    <a:pt x="399" y="424"/>
                    <a:pt x="400" y="424"/>
                    <a:pt x="400" y="424"/>
                  </a:cubicBezTo>
                  <a:cubicBezTo>
                    <a:pt x="400" y="424"/>
                    <a:pt x="399" y="424"/>
                    <a:pt x="399" y="425"/>
                  </a:cubicBezTo>
                  <a:cubicBezTo>
                    <a:pt x="400" y="425"/>
                    <a:pt x="401" y="425"/>
                    <a:pt x="401" y="424"/>
                  </a:cubicBezTo>
                  <a:cubicBezTo>
                    <a:pt x="400" y="424"/>
                    <a:pt x="400" y="424"/>
                    <a:pt x="400" y="423"/>
                  </a:cubicBezTo>
                  <a:cubicBezTo>
                    <a:pt x="400" y="423"/>
                    <a:pt x="400" y="423"/>
                    <a:pt x="401" y="423"/>
                  </a:cubicBezTo>
                  <a:cubicBezTo>
                    <a:pt x="401" y="421"/>
                    <a:pt x="402" y="422"/>
                    <a:pt x="402" y="421"/>
                  </a:cubicBezTo>
                  <a:cubicBezTo>
                    <a:pt x="402" y="420"/>
                    <a:pt x="402" y="421"/>
                    <a:pt x="401" y="420"/>
                  </a:cubicBezTo>
                  <a:cubicBezTo>
                    <a:pt x="402" y="420"/>
                    <a:pt x="402" y="420"/>
                    <a:pt x="403" y="419"/>
                  </a:cubicBezTo>
                  <a:cubicBezTo>
                    <a:pt x="403" y="418"/>
                    <a:pt x="402" y="418"/>
                    <a:pt x="402" y="418"/>
                  </a:cubicBezTo>
                  <a:cubicBezTo>
                    <a:pt x="402" y="418"/>
                    <a:pt x="402" y="418"/>
                    <a:pt x="402" y="418"/>
                  </a:cubicBezTo>
                  <a:cubicBezTo>
                    <a:pt x="403" y="418"/>
                    <a:pt x="403" y="419"/>
                    <a:pt x="403" y="419"/>
                  </a:cubicBezTo>
                  <a:cubicBezTo>
                    <a:pt x="404" y="418"/>
                    <a:pt x="403" y="417"/>
                    <a:pt x="404" y="418"/>
                  </a:cubicBezTo>
                  <a:close/>
                  <a:moveTo>
                    <a:pt x="386" y="429"/>
                  </a:moveTo>
                  <a:cubicBezTo>
                    <a:pt x="387" y="429"/>
                    <a:pt x="387" y="430"/>
                    <a:pt x="387" y="429"/>
                  </a:cubicBezTo>
                  <a:cubicBezTo>
                    <a:pt x="387" y="430"/>
                    <a:pt x="387" y="430"/>
                    <a:pt x="387" y="431"/>
                  </a:cubicBezTo>
                  <a:cubicBezTo>
                    <a:pt x="387" y="430"/>
                    <a:pt x="386" y="430"/>
                    <a:pt x="386" y="429"/>
                  </a:cubicBezTo>
                  <a:close/>
                  <a:moveTo>
                    <a:pt x="395" y="426"/>
                  </a:moveTo>
                  <a:cubicBezTo>
                    <a:pt x="395" y="425"/>
                    <a:pt x="395" y="425"/>
                    <a:pt x="395" y="425"/>
                  </a:cubicBezTo>
                  <a:cubicBezTo>
                    <a:pt x="396" y="425"/>
                    <a:pt x="396" y="425"/>
                    <a:pt x="396" y="425"/>
                  </a:cubicBezTo>
                  <a:cubicBezTo>
                    <a:pt x="396" y="426"/>
                    <a:pt x="396" y="425"/>
                    <a:pt x="397" y="425"/>
                  </a:cubicBezTo>
                  <a:cubicBezTo>
                    <a:pt x="396" y="426"/>
                    <a:pt x="396" y="426"/>
                    <a:pt x="395" y="426"/>
                  </a:cubicBezTo>
                  <a:close/>
                  <a:moveTo>
                    <a:pt x="409" y="425"/>
                  </a:moveTo>
                  <a:cubicBezTo>
                    <a:pt x="409" y="424"/>
                    <a:pt x="409" y="423"/>
                    <a:pt x="409" y="423"/>
                  </a:cubicBezTo>
                  <a:cubicBezTo>
                    <a:pt x="410" y="423"/>
                    <a:pt x="409" y="424"/>
                    <a:pt x="410" y="424"/>
                  </a:cubicBezTo>
                  <a:cubicBezTo>
                    <a:pt x="410" y="424"/>
                    <a:pt x="410" y="424"/>
                    <a:pt x="410" y="424"/>
                  </a:cubicBezTo>
                  <a:cubicBezTo>
                    <a:pt x="410" y="422"/>
                    <a:pt x="412" y="421"/>
                    <a:pt x="412" y="419"/>
                  </a:cubicBezTo>
                  <a:cubicBezTo>
                    <a:pt x="412" y="419"/>
                    <a:pt x="412" y="419"/>
                    <a:pt x="411" y="419"/>
                  </a:cubicBezTo>
                  <a:cubicBezTo>
                    <a:pt x="411" y="419"/>
                    <a:pt x="412" y="419"/>
                    <a:pt x="412" y="420"/>
                  </a:cubicBezTo>
                  <a:cubicBezTo>
                    <a:pt x="410" y="419"/>
                    <a:pt x="412" y="421"/>
                    <a:pt x="411" y="421"/>
                  </a:cubicBezTo>
                  <a:cubicBezTo>
                    <a:pt x="411" y="421"/>
                    <a:pt x="410" y="421"/>
                    <a:pt x="411" y="422"/>
                  </a:cubicBezTo>
                  <a:cubicBezTo>
                    <a:pt x="409" y="422"/>
                    <a:pt x="408" y="423"/>
                    <a:pt x="409" y="425"/>
                  </a:cubicBezTo>
                  <a:close/>
                  <a:moveTo>
                    <a:pt x="496" y="425"/>
                  </a:moveTo>
                  <a:cubicBezTo>
                    <a:pt x="497" y="427"/>
                    <a:pt x="499" y="429"/>
                    <a:pt x="500" y="430"/>
                  </a:cubicBezTo>
                  <a:cubicBezTo>
                    <a:pt x="499" y="428"/>
                    <a:pt x="498" y="426"/>
                    <a:pt x="496" y="425"/>
                  </a:cubicBezTo>
                  <a:close/>
                  <a:moveTo>
                    <a:pt x="407" y="429"/>
                  </a:moveTo>
                  <a:cubicBezTo>
                    <a:pt x="407" y="430"/>
                    <a:pt x="406" y="430"/>
                    <a:pt x="406" y="430"/>
                  </a:cubicBezTo>
                  <a:cubicBezTo>
                    <a:pt x="407" y="430"/>
                    <a:pt x="406" y="431"/>
                    <a:pt x="406" y="431"/>
                  </a:cubicBezTo>
                  <a:cubicBezTo>
                    <a:pt x="407" y="431"/>
                    <a:pt x="407" y="432"/>
                    <a:pt x="407" y="432"/>
                  </a:cubicBezTo>
                  <a:cubicBezTo>
                    <a:pt x="407" y="430"/>
                    <a:pt x="409" y="431"/>
                    <a:pt x="409" y="431"/>
                  </a:cubicBezTo>
                  <a:cubicBezTo>
                    <a:pt x="410" y="430"/>
                    <a:pt x="410" y="430"/>
                    <a:pt x="410" y="429"/>
                  </a:cubicBezTo>
                  <a:cubicBezTo>
                    <a:pt x="410" y="428"/>
                    <a:pt x="410" y="427"/>
                    <a:pt x="410" y="427"/>
                  </a:cubicBezTo>
                  <a:cubicBezTo>
                    <a:pt x="410" y="427"/>
                    <a:pt x="410" y="427"/>
                    <a:pt x="410" y="427"/>
                  </a:cubicBezTo>
                  <a:cubicBezTo>
                    <a:pt x="410" y="426"/>
                    <a:pt x="411" y="427"/>
                    <a:pt x="411" y="425"/>
                  </a:cubicBezTo>
                  <a:cubicBezTo>
                    <a:pt x="410" y="426"/>
                    <a:pt x="410" y="426"/>
                    <a:pt x="409" y="425"/>
                  </a:cubicBezTo>
                  <a:cubicBezTo>
                    <a:pt x="409" y="426"/>
                    <a:pt x="408" y="427"/>
                    <a:pt x="408" y="427"/>
                  </a:cubicBezTo>
                  <a:cubicBezTo>
                    <a:pt x="408" y="427"/>
                    <a:pt x="409" y="427"/>
                    <a:pt x="409" y="427"/>
                  </a:cubicBezTo>
                  <a:cubicBezTo>
                    <a:pt x="409" y="428"/>
                    <a:pt x="409" y="428"/>
                    <a:pt x="409" y="428"/>
                  </a:cubicBezTo>
                  <a:cubicBezTo>
                    <a:pt x="409" y="427"/>
                    <a:pt x="408" y="429"/>
                    <a:pt x="407" y="428"/>
                  </a:cubicBezTo>
                  <a:cubicBezTo>
                    <a:pt x="407" y="429"/>
                    <a:pt x="408" y="429"/>
                    <a:pt x="408" y="430"/>
                  </a:cubicBezTo>
                  <a:cubicBezTo>
                    <a:pt x="407" y="430"/>
                    <a:pt x="407" y="430"/>
                    <a:pt x="407" y="430"/>
                  </a:cubicBezTo>
                  <a:cubicBezTo>
                    <a:pt x="406" y="430"/>
                    <a:pt x="407" y="430"/>
                    <a:pt x="407" y="429"/>
                  </a:cubicBezTo>
                  <a:close/>
                  <a:moveTo>
                    <a:pt x="507" y="427"/>
                  </a:moveTo>
                  <a:cubicBezTo>
                    <a:pt x="510" y="429"/>
                    <a:pt x="511" y="432"/>
                    <a:pt x="514" y="434"/>
                  </a:cubicBezTo>
                  <a:cubicBezTo>
                    <a:pt x="512" y="431"/>
                    <a:pt x="509" y="428"/>
                    <a:pt x="507" y="427"/>
                  </a:cubicBezTo>
                  <a:close/>
                  <a:moveTo>
                    <a:pt x="409" y="433"/>
                  </a:moveTo>
                  <a:cubicBezTo>
                    <a:pt x="410" y="434"/>
                    <a:pt x="409" y="433"/>
                    <a:pt x="409" y="434"/>
                  </a:cubicBezTo>
                  <a:cubicBezTo>
                    <a:pt x="409" y="435"/>
                    <a:pt x="409" y="434"/>
                    <a:pt x="410" y="434"/>
                  </a:cubicBezTo>
                  <a:cubicBezTo>
                    <a:pt x="410" y="434"/>
                    <a:pt x="410" y="435"/>
                    <a:pt x="410" y="435"/>
                  </a:cubicBezTo>
                  <a:cubicBezTo>
                    <a:pt x="409" y="435"/>
                    <a:pt x="409" y="435"/>
                    <a:pt x="408" y="435"/>
                  </a:cubicBezTo>
                  <a:cubicBezTo>
                    <a:pt x="408" y="437"/>
                    <a:pt x="407" y="437"/>
                    <a:pt x="406" y="439"/>
                  </a:cubicBezTo>
                  <a:cubicBezTo>
                    <a:pt x="407" y="439"/>
                    <a:pt x="407" y="438"/>
                    <a:pt x="407" y="439"/>
                  </a:cubicBezTo>
                  <a:cubicBezTo>
                    <a:pt x="407" y="439"/>
                    <a:pt x="406" y="440"/>
                    <a:pt x="407" y="440"/>
                  </a:cubicBezTo>
                  <a:cubicBezTo>
                    <a:pt x="407" y="440"/>
                    <a:pt x="407" y="439"/>
                    <a:pt x="407" y="440"/>
                  </a:cubicBezTo>
                  <a:cubicBezTo>
                    <a:pt x="406" y="442"/>
                    <a:pt x="410" y="442"/>
                    <a:pt x="410" y="442"/>
                  </a:cubicBezTo>
                  <a:cubicBezTo>
                    <a:pt x="414" y="441"/>
                    <a:pt x="412" y="438"/>
                    <a:pt x="412" y="435"/>
                  </a:cubicBezTo>
                  <a:cubicBezTo>
                    <a:pt x="412" y="435"/>
                    <a:pt x="412" y="435"/>
                    <a:pt x="412" y="435"/>
                  </a:cubicBezTo>
                  <a:cubicBezTo>
                    <a:pt x="412" y="435"/>
                    <a:pt x="412" y="434"/>
                    <a:pt x="412" y="434"/>
                  </a:cubicBezTo>
                  <a:cubicBezTo>
                    <a:pt x="413" y="432"/>
                    <a:pt x="414" y="430"/>
                    <a:pt x="414" y="427"/>
                  </a:cubicBezTo>
                  <a:cubicBezTo>
                    <a:pt x="412" y="429"/>
                    <a:pt x="411" y="432"/>
                    <a:pt x="409" y="433"/>
                  </a:cubicBezTo>
                  <a:close/>
                  <a:moveTo>
                    <a:pt x="399" y="430"/>
                  </a:moveTo>
                  <a:cubicBezTo>
                    <a:pt x="398" y="431"/>
                    <a:pt x="396" y="430"/>
                    <a:pt x="397" y="431"/>
                  </a:cubicBezTo>
                  <a:cubicBezTo>
                    <a:pt x="397" y="430"/>
                    <a:pt x="398" y="433"/>
                    <a:pt x="399" y="432"/>
                  </a:cubicBezTo>
                  <a:cubicBezTo>
                    <a:pt x="399" y="432"/>
                    <a:pt x="399" y="431"/>
                    <a:pt x="398" y="431"/>
                  </a:cubicBezTo>
                  <a:cubicBezTo>
                    <a:pt x="399" y="431"/>
                    <a:pt x="399" y="430"/>
                    <a:pt x="399" y="430"/>
                  </a:cubicBezTo>
                  <a:close/>
                  <a:moveTo>
                    <a:pt x="509" y="439"/>
                  </a:moveTo>
                  <a:cubicBezTo>
                    <a:pt x="507" y="436"/>
                    <a:pt x="504" y="433"/>
                    <a:pt x="502" y="431"/>
                  </a:cubicBezTo>
                  <a:cubicBezTo>
                    <a:pt x="502" y="431"/>
                    <a:pt x="502" y="432"/>
                    <a:pt x="502" y="432"/>
                  </a:cubicBezTo>
                  <a:cubicBezTo>
                    <a:pt x="503" y="434"/>
                    <a:pt x="505" y="435"/>
                    <a:pt x="506" y="437"/>
                  </a:cubicBezTo>
                  <a:cubicBezTo>
                    <a:pt x="508" y="438"/>
                    <a:pt x="509" y="440"/>
                    <a:pt x="510" y="442"/>
                  </a:cubicBezTo>
                  <a:cubicBezTo>
                    <a:pt x="511" y="441"/>
                    <a:pt x="509" y="440"/>
                    <a:pt x="509" y="439"/>
                  </a:cubicBezTo>
                  <a:close/>
                  <a:moveTo>
                    <a:pt x="397" y="434"/>
                  </a:moveTo>
                  <a:cubicBezTo>
                    <a:pt x="398" y="434"/>
                    <a:pt x="398" y="434"/>
                    <a:pt x="399" y="434"/>
                  </a:cubicBezTo>
                  <a:cubicBezTo>
                    <a:pt x="399" y="433"/>
                    <a:pt x="397" y="432"/>
                    <a:pt x="397" y="432"/>
                  </a:cubicBezTo>
                  <a:cubicBezTo>
                    <a:pt x="398" y="432"/>
                    <a:pt x="398" y="433"/>
                    <a:pt x="398" y="434"/>
                  </a:cubicBezTo>
                  <a:cubicBezTo>
                    <a:pt x="397" y="433"/>
                    <a:pt x="397" y="435"/>
                    <a:pt x="397" y="434"/>
                  </a:cubicBezTo>
                  <a:close/>
                  <a:moveTo>
                    <a:pt x="518" y="433"/>
                  </a:moveTo>
                  <a:cubicBezTo>
                    <a:pt x="517" y="433"/>
                    <a:pt x="517" y="432"/>
                    <a:pt x="516" y="432"/>
                  </a:cubicBezTo>
                  <a:cubicBezTo>
                    <a:pt x="516" y="433"/>
                    <a:pt x="517" y="434"/>
                    <a:pt x="518" y="433"/>
                  </a:cubicBezTo>
                  <a:close/>
                  <a:moveTo>
                    <a:pt x="494" y="437"/>
                  </a:moveTo>
                  <a:cubicBezTo>
                    <a:pt x="495" y="437"/>
                    <a:pt x="494" y="438"/>
                    <a:pt x="494" y="436"/>
                  </a:cubicBezTo>
                  <a:cubicBezTo>
                    <a:pt x="493" y="436"/>
                    <a:pt x="492" y="435"/>
                    <a:pt x="492" y="435"/>
                  </a:cubicBezTo>
                  <a:cubicBezTo>
                    <a:pt x="492" y="436"/>
                    <a:pt x="493" y="436"/>
                    <a:pt x="493" y="437"/>
                  </a:cubicBezTo>
                  <a:cubicBezTo>
                    <a:pt x="495" y="438"/>
                    <a:pt x="495" y="439"/>
                    <a:pt x="496" y="440"/>
                  </a:cubicBezTo>
                  <a:cubicBezTo>
                    <a:pt x="497" y="439"/>
                    <a:pt x="495" y="438"/>
                    <a:pt x="494" y="437"/>
                  </a:cubicBezTo>
                  <a:close/>
                  <a:moveTo>
                    <a:pt x="398" y="437"/>
                  </a:moveTo>
                  <a:cubicBezTo>
                    <a:pt x="397" y="438"/>
                    <a:pt x="396" y="439"/>
                    <a:pt x="395" y="440"/>
                  </a:cubicBezTo>
                  <a:cubicBezTo>
                    <a:pt x="396" y="440"/>
                    <a:pt x="395" y="441"/>
                    <a:pt x="395" y="442"/>
                  </a:cubicBezTo>
                  <a:cubicBezTo>
                    <a:pt x="394" y="442"/>
                    <a:pt x="393" y="442"/>
                    <a:pt x="394" y="444"/>
                  </a:cubicBezTo>
                  <a:cubicBezTo>
                    <a:pt x="393" y="444"/>
                    <a:pt x="393" y="444"/>
                    <a:pt x="393" y="444"/>
                  </a:cubicBezTo>
                  <a:cubicBezTo>
                    <a:pt x="393" y="444"/>
                    <a:pt x="393" y="443"/>
                    <a:pt x="392" y="443"/>
                  </a:cubicBezTo>
                  <a:cubicBezTo>
                    <a:pt x="393" y="444"/>
                    <a:pt x="392" y="444"/>
                    <a:pt x="391" y="444"/>
                  </a:cubicBezTo>
                  <a:cubicBezTo>
                    <a:pt x="390" y="445"/>
                    <a:pt x="387" y="446"/>
                    <a:pt x="388" y="448"/>
                  </a:cubicBezTo>
                  <a:cubicBezTo>
                    <a:pt x="389" y="448"/>
                    <a:pt x="389" y="450"/>
                    <a:pt x="389" y="452"/>
                  </a:cubicBezTo>
                  <a:cubicBezTo>
                    <a:pt x="389" y="452"/>
                    <a:pt x="390" y="451"/>
                    <a:pt x="390" y="451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91" y="452"/>
                    <a:pt x="391" y="453"/>
                    <a:pt x="392" y="453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1"/>
                    <a:pt x="391" y="451"/>
                    <a:pt x="392" y="451"/>
                  </a:cubicBezTo>
                  <a:cubicBezTo>
                    <a:pt x="393" y="451"/>
                    <a:pt x="392" y="451"/>
                    <a:pt x="393" y="450"/>
                  </a:cubicBezTo>
                  <a:cubicBezTo>
                    <a:pt x="393" y="451"/>
                    <a:pt x="393" y="451"/>
                    <a:pt x="393" y="451"/>
                  </a:cubicBezTo>
                  <a:cubicBezTo>
                    <a:pt x="395" y="449"/>
                    <a:pt x="396" y="449"/>
                    <a:pt x="395" y="447"/>
                  </a:cubicBezTo>
                  <a:cubicBezTo>
                    <a:pt x="395" y="448"/>
                    <a:pt x="394" y="448"/>
                    <a:pt x="393" y="448"/>
                  </a:cubicBezTo>
                  <a:cubicBezTo>
                    <a:pt x="393" y="447"/>
                    <a:pt x="394" y="446"/>
                    <a:pt x="395" y="447"/>
                  </a:cubicBezTo>
                  <a:cubicBezTo>
                    <a:pt x="396" y="446"/>
                    <a:pt x="395" y="444"/>
                    <a:pt x="394" y="443"/>
                  </a:cubicBezTo>
                  <a:cubicBezTo>
                    <a:pt x="394" y="443"/>
                    <a:pt x="394" y="442"/>
                    <a:pt x="394" y="442"/>
                  </a:cubicBezTo>
                  <a:cubicBezTo>
                    <a:pt x="395" y="443"/>
                    <a:pt x="395" y="443"/>
                    <a:pt x="396" y="443"/>
                  </a:cubicBezTo>
                  <a:cubicBezTo>
                    <a:pt x="396" y="442"/>
                    <a:pt x="397" y="443"/>
                    <a:pt x="397" y="443"/>
                  </a:cubicBezTo>
                  <a:cubicBezTo>
                    <a:pt x="397" y="441"/>
                    <a:pt x="399" y="440"/>
                    <a:pt x="399" y="439"/>
                  </a:cubicBezTo>
                  <a:cubicBezTo>
                    <a:pt x="398" y="439"/>
                    <a:pt x="398" y="438"/>
                    <a:pt x="398" y="437"/>
                  </a:cubicBezTo>
                  <a:close/>
                  <a:moveTo>
                    <a:pt x="105" y="447"/>
                  </a:moveTo>
                  <a:cubicBezTo>
                    <a:pt x="104" y="448"/>
                    <a:pt x="102" y="449"/>
                    <a:pt x="102" y="451"/>
                  </a:cubicBezTo>
                  <a:cubicBezTo>
                    <a:pt x="100" y="453"/>
                    <a:pt x="99" y="456"/>
                    <a:pt x="98" y="458"/>
                  </a:cubicBezTo>
                  <a:cubicBezTo>
                    <a:pt x="98" y="459"/>
                    <a:pt x="97" y="459"/>
                    <a:pt x="97" y="461"/>
                  </a:cubicBezTo>
                  <a:cubicBezTo>
                    <a:pt x="96" y="461"/>
                    <a:pt x="96" y="462"/>
                    <a:pt x="96" y="464"/>
                  </a:cubicBezTo>
                  <a:cubicBezTo>
                    <a:pt x="93" y="467"/>
                    <a:pt x="92" y="473"/>
                    <a:pt x="90" y="477"/>
                  </a:cubicBezTo>
                  <a:cubicBezTo>
                    <a:pt x="89" y="479"/>
                    <a:pt x="87" y="481"/>
                    <a:pt x="87" y="483"/>
                  </a:cubicBezTo>
                  <a:cubicBezTo>
                    <a:pt x="88" y="482"/>
                    <a:pt x="89" y="481"/>
                    <a:pt x="89" y="479"/>
                  </a:cubicBezTo>
                  <a:cubicBezTo>
                    <a:pt x="94" y="470"/>
                    <a:pt x="98" y="460"/>
                    <a:pt x="104" y="451"/>
                  </a:cubicBezTo>
                  <a:cubicBezTo>
                    <a:pt x="103" y="449"/>
                    <a:pt x="105" y="448"/>
                    <a:pt x="105" y="447"/>
                  </a:cubicBezTo>
                  <a:close/>
                  <a:moveTo>
                    <a:pt x="515" y="452"/>
                  </a:moveTo>
                  <a:cubicBezTo>
                    <a:pt x="517" y="453"/>
                    <a:pt x="518" y="455"/>
                    <a:pt x="519" y="456"/>
                  </a:cubicBezTo>
                  <a:cubicBezTo>
                    <a:pt x="518" y="455"/>
                    <a:pt x="517" y="451"/>
                    <a:pt x="515" y="452"/>
                  </a:cubicBezTo>
                  <a:close/>
                  <a:moveTo>
                    <a:pt x="475" y="465"/>
                  </a:moveTo>
                  <a:cubicBezTo>
                    <a:pt x="475" y="467"/>
                    <a:pt x="473" y="467"/>
                    <a:pt x="473" y="469"/>
                  </a:cubicBezTo>
                  <a:cubicBezTo>
                    <a:pt x="474" y="469"/>
                    <a:pt x="474" y="470"/>
                    <a:pt x="474" y="470"/>
                  </a:cubicBezTo>
                  <a:cubicBezTo>
                    <a:pt x="475" y="469"/>
                    <a:pt x="473" y="469"/>
                    <a:pt x="474" y="469"/>
                  </a:cubicBezTo>
                  <a:cubicBezTo>
                    <a:pt x="477" y="469"/>
                    <a:pt x="479" y="465"/>
                    <a:pt x="481" y="465"/>
                  </a:cubicBezTo>
                  <a:cubicBezTo>
                    <a:pt x="482" y="465"/>
                    <a:pt x="484" y="463"/>
                    <a:pt x="484" y="464"/>
                  </a:cubicBezTo>
                  <a:cubicBezTo>
                    <a:pt x="484" y="463"/>
                    <a:pt x="484" y="463"/>
                    <a:pt x="484" y="462"/>
                  </a:cubicBezTo>
                  <a:cubicBezTo>
                    <a:pt x="480" y="461"/>
                    <a:pt x="479" y="466"/>
                    <a:pt x="475" y="465"/>
                  </a:cubicBezTo>
                  <a:close/>
                  <a:moveTo>
                    <a:pt x="475" y="468"/>
                  </a:moveTo>
                  <a:cubicBezTo>
                    <a:pt x="475" y="468"/>
                    <a:pt x="476" y="468"/>
                    <a:pt x="475" y="467"/>
                  </a:cubicBezTo>
                  <a:cubicBezTo>
                    <a:pt x="477" y="467"/>
                    <a:pt x="477" y="467"/>
                    <a:pt x="477" y="467"/>
                  </a:cubicBezTo>
                  <a:cubicBezTo>
                    <a:pt x="476" y="468"/>
                    <a:pt x="476" y="468"/>
                    <a:pt x="475" y="468"/>
                  </a:cubicBezTo>
                  <a:close/>
                  <a:moveTo>
                    <a:pt x="547" y="140"/>
                  </a:moveTo>
                  <a:cubicBezTo>
                    <a:pt x="548" y="141"/>
                    <a:pt x="547" y="141"/>
                    <a:pt x="548" y="141"/>
                  </a:cubicBezTo>
                  <a:cubicBezTo>
                    <a:pt x="549" y="141"/>
                    <a:pt x="548" y="140"/>
                    <a:pt x="549" y="138"/>
                  </a:cubicBezTo>
                  <a:cubicBezTo>
                    <a:pt x="547" y="139"/>
                    <a:pt x="547" y="137"/>
                    <a:pt x="546" y="136"/>
                  </a:cubicBezTo>
                  <a:cubicBezTo>
                    <a:pt x="545" y="136"/>
                    <a:pt x="545" y="136"/>
                    <a:pt x="545" y="136"/>
                  </a:cubicBezTo>
                  <a:cubicBezTo>
                    <a:pt x="546" y="138"/>
                    <a:pt x="546" y="140"/>
                    <a:pt x="547" y="141"/>
                  </a:cubicBezTo>
                  <a:cubicBezTo>
                    <a:pt x="547" y="140"/>
                    <a:pt x="547" y="141"/>
                    <a:pt x="547" y="140"/>
                  </a:cubicBezTo>
                  <a:close/>
                  <a:moveTo>
                    <a:pt x="288" y="324"/>
                  </a:moveTo>
                  <a:cubicBezTo>
                    <a:pt x="288" y="321"/>
                    <a:pt x="286" y="322"/>
                    <a:pt x="284" y="324"/>
                  </a:cubicBezTo>
                  <a:cubicBezTo>
                    <a:pt x="285" y="324"/>
                    <a:pt x="285" y="324"/>
                    <a:pt x="285" y="324"/>
                  </a:cubicBezTo>
                  <a:cubicBezTo>
                    <a:pt x="286" y="325"/>
                    <a:pt x="287" y="324"/>
                    <a:pt x="288" y="324"/>
                  </a:cubicBezTo>
                  <a:close/>
                  <a:moveTo>
                    <a:pt x="320" y="370"/>
                  </a:moveTo>
                  <a:cubicBezTo>
                    <a:pt x="319" y="371"/>
                    <a:pt x="318" y="370"/>
                    <a:pt x="317" y="370"/>
                  </a:cubicBezTo>
                  <a:cubicBezTo>
                    <a:pt x="314" y="370"/>
                    <a:pt x="311" y="371"/>
                    <a:pt x="308" y="371"/>
                  </a:cubicBezTo>
                  <a:cubicBezTo>
                    <a:pt x="308" y="371"/>
                    <a:pt x="307" y="371"/>
                    <a:pt x="307" y="370"/>
                  </a:cubicBezTo>
                  <a:cubicBezTo>
                    <a:pt x="308" y="369"/>
                    <a:pt x="309" y="368"/>
                    <a:pt x="311" y="368"/>
                  </a:cubicBezTo>
                  <a:cubicBezTo>
                    <a:pt x="310" y="366"/>
                    <a:pt x="311" y="365"/>
                    <a:pt x="309" y="364"/>
                  </a:cubicBezTo>
                  <a:cubicBezTo>
                    <a:pt x="309" y="363"/>
                    <a:pt x="308" y="364"/>
                    <a:pt x="307" y="363"/>
                  </a:cubicBezTo>
                  <a:cubicBezTo>
                    <a:pt x="305" y="362"/>
                    <a:pt x="305" y="357"/>
                    <a:pt x="305" y="354"/>
                  </a:cubicBezTo>
                  <a:cubicBezTo>
                    <a:pt x="306" y="350"/>
                    <a:pt x="308" y="347"/>
                    <a:pt x="310" y="345"/>
                  </a:cubicBezTo>
                  <a:cubicBezTo>
                    <a:pt x="311" y="345"/>
                    <a:pt x="312" y="345"/>
                    <a:pt x="312" y="345"/>
                  </a:cubicBezTo>
                  <a:cubicBezTo>
                    <a:pt x="312" y="345"/>
                    <a:pt x="312" y="344"/>
                    <a:pt x="313" y="344"/>
                  </a:cubicBezTo>
                  <a:cubicBezTo>
                    <a:pt x="311" y="343"/>
                    <a:pt x="311" y="340"/>
                    <a:pt x="310" y="338"/>
                  </a:cubicBezTo>
                  <a:cubicBezTo>
                    <a:pt x="307" y="338"/>
                    <a:pt x="303" y="338"/>
                    <a:pt x="301" y="336"/>
                  </a:cubicBezTo>
                  <a:cubicBezTo>
                    <a:pt x="302" y="335"/>
                    <a:pt x="302" y="333"/>
                    <a:pt x="302" y="332"/>
                  </a:cubicBezTo>
                  <a:cubicBezTo>
                    <a:pt x="301" y="329"/>
                    <a:pt x="296" y="331"/>
                    <a:pt x="296" y="328"/>
                  </a:cubicBezTo>
                  <a:cubicBezTo>
                    <a:pt x="295" y="329"/>
                    <a:pt x="294" y="327"/>
                    <a:pt x="292" y="327"/>
                  </a:cubicBezTo>
                  <a:cubicBezTo>
                    <a:pt x="292" y="327"/>
                    <a:pt x="292" y="328"/>
                    <a:pt x="291" y="329"/>
                  </a:cubicBezTo>
                  <a:cubicBezTo>
                    <a:pt x="290" y="327"/>
                    <a:pt x="288" y="327"/>
                    <a:pt x="287" y="325"/>
                  </a:cubicBezTo>
                  <a:cubicBezTo>
                    <a:pt x="286" y="325"/>
                    <a:pt x="284" y="326"/>
                    <a:pt x="284" y="328"/>
                  </a:cubicBezTo>
                  <a:cubicBezTo>
                    <a:pt x="284" y="329"/>
                    <a:pt x="286" y="328"/>
                    <a:pt x="286" y="329"/>
                  </a:cubicBezTo>
                  <a:cubicBezTo>
                    <a:pt x="282" y="331"/>
                    <a:pt x="283" y="337"/>
                    <a:pt x="279" y="337"/>
                  </a:cubicBezTo>
                  <a:cubicBezTo>
                    <a:pt x="279" y="340"/>
                    <a:pt x="275" y="342"/>
                    <a:pt x="273" y="341"/>
                  </a:cubicBezTo>
                  <a:cubicBezTo>
                    <a:pt x="273" y="343"/>
                    <a:pt x="272" y="343"/>
                    <a:pt x="271" y="344"/>
                  </a:cubicBezTo>
                  <a:cubicBezTo>
                    <a:pt x="269" y="344"/>
                    <a:pt x="269" y="341"/>
                    <a:pt x="267" y="342"/>
                  </a:cubicBezTo>
                  <a:cubicBezTo>
                    <a:pt x="267" y="344"/>
                    <a:pt x="270" y="346"/>
                    <a:pt x="270" y="349"/>
                  </a:cubicBezTo>
                  <a:cubicBezTo>
                    <a:pt x="270" y="350"/>
                    <a:pt x="270" y="352"/>
                    <a:pt x="269" y="354"/>
                  </a:cubicBezTo>
                  <a:cubicBezTo>
                    <a:pt x="268" y="358"/>
                    <a:pt x="266" y="362"/>
                    <a:pt x="266" y="366"/>
                  </a:cubicBezTo>
                  <a:cubicBezTo>
                    <a:pt x="265" y="370"/>
                    <a:pt x="268" y="372"/>
                    <a:pt x="269" y="377"/>
                  </a:cubicBezTo>
                  <a:cubicBezTo>
                    <a:pt x="269" y="377"/>
                    <a:pt x="270" y="377"/>
                    <a:pt x="270" y="377"/>
                  </a:cubicBezTo>
                  <a:cubicBezTo>
                    <a:pt x="269" y="378"/>
                    <a:pt x="270" y="381"/>
                    <a:pt x="271" y="381"/>
                  </a:cubicBezTo>
                  <a:cubicBezTo>
                    <a:pt x="272" y="383"/>
                    <a:pt x="272" y="386"/>
                    <a:pt x="274" y="389"/>
                  </a:cubicBezTo>
                  <a:cubicBezTo>
                    <a:pt x="277" y="392"/>
                    <a:pt x="281" y="395"/>
                    <a:pt x="283" y="398"/>
                  </a:cubicBezTo>
                  <a:cubicBezTo>
                    <a:pt x="283" y="398"/>
                    <a:pt x="282" y="398"/>
                    <a:pt x="282" y="398"/>
                  </a:cubicBezTo>
                  <a:cubicBezTo>
                    <a:pt x="286" y="403"/>
                    <a:pt x="293" y="406"/>
                    <a:pt x="299" y="407"/>
                  </a:cubicBezTo>
                  <a:cubicBezTo>
                    <a:pt x="300" y="406"/>
                    <a:pt x="300" y="406"/>
                    <a:pt x="301" y="405"/>
                  </a:cubicBezTo>
                  <a:cubicBezTo>
                    <a:pt x="303" y="410"/>
                    <a:pt x="311" y="406"/>
                    <a:pt x="309" y="402"/>
                  </a:cubicBezTo>
                  <a:cubicBezTo>
                    <a:pt x="310" y="402"/>
                    <a:pt x="310" y="399"/>
                    <a:pt x="311" y="398"/>
                  </a:cubicBezTo>
                  <a:cubicBezTo>
                    <a:pt x="310" y="397"/>
                    <a:pt x="312" y="395"/>
                    <a:pt x="313" y="393"/>
                  </a:cubicBezTo>
                  <a:cubicBezTo>
                    <a:pt x="313" y="392"/>
                    <a:pt x="312" y="391"/>
                    <a:pt x="312" y="390"/>
                  </a:cubicBezTo>
                  <a:cubicBezTo>
                    <a:pt x="312" y="386"/>
                    <a:pt x="314" y="384"/>
                    <a:pt x="311" y="383"/>
                  </a:cubicBezTo>
                  <a:cubicBezTo>
                    <a:pt x="311" y="378"/>
                    <a:pt x="307" y="379"/>
                    <a:pt x="307" y="374"/>
                  </a:cubicBezTo>
                  <a:cubicBezTo>
                    <a:pt x="311" y="374"/>
                    <a:pt x="314" y="372"/>
                    <a:pt x="317" y="372"/>
                  </a:cubicBezTo>
                  <a:cubicBezTo>
                    <a:pt x="316" y="374"/>
                    <a:pt x="313" y="377"/>
                    <a:pt x="313" y="380"/>
                  </a:cubicBezTo>
                  <a:cubicBezTo>
                    <a:pt x="313" y="381"/>
                    <a:pt x="315" y="383"/>
                    <a:pt x="317" y="383"/>
                  </a:cubicBezTo>
                  <a:cubicBezTo>
                    <a:pt x="320" y="384"/>
                    <a:pt x="323" y="380"/>
                    <a:pt x="322" y="376"/>
                  </a:cubicBezTo>
                  <a:cubicBezTo>
                    <a:pt x="322" y="374"/>
                    <a:pt x="320" y="372"/>
                    <a:pt x="320" y="370"/>
                  </a:cubicBezTo>
                  <a:close/>
                  <a:moveTo>
                    <a:pt x="288" y="328"/>
                  </a:moveTo>
                  <a:cubicBezTo>
                    <a:pt x="287" y="328"/>
                    <a:pt x="287" y="328"/>
                    <a:pt x="287" y="328"/>
                  </a:cubicBezTo>
                  <a:cubicBezTo>
                    <a:pt x="287" y="328"/>
                    <a:pt x="287" y="327"/>
                    <a:pt x="288" y="327"/>
                  </a:cubicBezTo>
                  <a:cubicBezTo>
                    <a:pt x="289" y="327"/>
                    <a:pt x="287" y="328"/>
                    <a:pt x="288" y="328"/>
                  </a:cubicBezTo>
                  <a:close/>
                  <a:moveTo>
                    <a:pt x="266" y="336"/>
                  </a:moveTo>
                  <a:cubicBezTo>
                    <a:pt x="264" y="337"/>
                    <a:pt x="262" y="339"/>
                    <a:pt x="260" y="338"/>
                  </a:cubicBezTo>
                  <a:cubicBezTo>
                    <a:pt x="260" y="339"/>
                    <a:pt x="259" y="340"/>
                    <a:pt x="259" y="342"/>
                  </a:cubicBezTo>
                  <a:cubicBezTo>
                    <a:pt x="262" y="343"/>
                    <a:pt x="262" y="340"/>
                    <a:pt x="265" y="339"/>
                  </a:cubicBezTo>
                  <a:cubicBezTo>
                    <a:pt x="264" y="338"/>
                    <a:pt x="267" y="337"/>
                    <a:pt x="266" y="336"/>
                  </a:cubicBezTo>
                  <a:close/>
                  <a:moveTo>
                    <a:pt x="375" y="355"/>
                  </a:moveTo>
                  <a:cubicBezTo>
                    <a:pt x="373" y="356"/>
                    <a:pt x="371" y="356"/>
                    <a:pt x="370" y="358"/>
                  </a:cubicBezTo>
                  <a:cubicBezTo>
                    <a:pt x="370" y="357"/>
                    <a:pt x="369" y="358"/>
                    <a:pt x="370" y="359"/>
                  </a:cubicBezTo>
                  <a:cubicBezTo>
                    <a:pt x="370" y="357"/>
                    <a:pt x="370" y="359"/>
                    <a:pt x="370" y="359"/>
                  </a:cubicBezTo>
                  <a:cubicBezTo>
                    <a:pt x="369" y="358"/>
                    <a:pt x="369" y="360"/>
                    <a:pt x="369" y="359"/>
                  </a:cubicBezTo>
                  <a:cubicBezTo>
                    <a:pt x="369" y="360"/>
                    <a:pt x="369" y="361"/>
                    <a:pt x="370" y="362"/>
                  </a:cubicBezTo>
                  <a:cubicBezTo>
                    <a:pt x="369" y="361"/>
                    <a:pt x="369" y="361"/>
                    <a:pt x="369" y="361"/>
                  </a:cubicBezTo>
                  <a:cubicBezTo>
                    <a:pt x="370" y="361"/>
                    <a:pt x="368" y="361"/>
                    <a:pt x="368" y="360"/>
                  </a:cubicBezTo>
                  <a:cubicBezTo>
                    <a:pt x="369" y="360"/>
                    <a:pt x="369" y="360"/>
                    <a:pt x="368" y="359"/>
                  </a:cubicBezTo>
                  <a:cubicBezTo>
                    <a:pt x="368" y="360"/>
                    <a:pt x="368" y="361"/>
                    <a:pt x="368" y="361"/>
                  </a:cubicBezTo>
                  <a:cubicBezTo>
                    <a:pt x="368" y="362"/>
                    <a:pt x="369" y="361"/>
                    <a:pt x="369" y="362"/>
                  </a:cubicBezTo>
                  <a:cubicBezTo>
                    <a:pt x="368" y="362"/>
                    <a:pt x="369" y="363"/>
                    <a:pt x="368" y="363"/>
                  </a:cubicBezTo>
                  <a:cubicBezTo>
                    <a:pt x="368" y="363"/>
                    <a:pt x="367" y="362"/>
                    <a:pt x="367" y="362"/>
                  </a:cubicBezTo>
                  <a:cubicBezTo>
                    <a:pt x="367" y="364"/>
                    <a:pt x="366" y="364"/>
                    <a:pt x="366" y="364"/>
                  </a:cubicBezTo>
                  <a:cubicBezTo>
                    <a:pt x="367" y="366"/>
                    <a:pt x="368" y="370"/>
                    <a:pt x="372" y="369"/>
                  </a:cubicBezTo>
                  <a:cubicBezTo>
                    <a:pt x="372" y="368"/>
                    <a:pt x="373" y="369"/>
                    <a:pt x="373" y="369"/>
                  </a:cubicBezTo>
                  <a:cubicBezTo>
                    <a:pt x="373" y="369"/>
                    <a:pt x="373" y="368"/>
                    <a:pt x="373" y="368"/>
                  </a:cubicBezTo>
                  <a:cubicBezTo>
                    <a:pt x="374" y="370"/>
                    <a:pt x="374" y="368"/>
                    <a:pt x="375" y="368"/>
                  </a:cubicBezTo>
                  <a:cubicBezTo>
                    <a:pt x="377" y="366"/>
                    <a:pt x="376" y="362"/>
                    <a:pt x="378" y="361"/>
                  </a:cubicBezTo>
                  <a:cubicBezTo>
                    <a:pt x="377" y="359"/>
                    <a:pt x="377" y="357"/>
                    <a:pt x="375" y="355"/>
                  </a:cubicBezTo>
                  <a:close/>
                  <a:moveTo>
                    <a:pt x="443" y="385"/>
                  </a:moveTo>
                  <a:cubicBezTo>
                    <a:pt x="442" y="385"/>
                    <a:pt x="442" y="384"/>
                    <a:pt x="441" y="384"/>
                  </a:cubicBezTo>
                  <a:cubicBezTo>
                    <a:pt x="443" y="386"/>
                    <a:pt x="443" y="389"/>
                    <a:pt x="446" y="390"/>
                  </a:cubicBezTo>
                  <a:cubicBezTo>
                    <a:pt x="446" y="387"/>
                    <a:pt x="443" y="387"/>
                    <a:pt x="443" y="385"/>
                  </a:cubicBezTo>
                  <a:close/>
                  <a:moveTo>
                    <a:pt x="154" y="405"/>
                  </a:moveTo>
                  <a:cubicBezTo>
                    <a:pt x="155" y="406"/>
                    <a:pt x="153" y="406"/>
                    <a:pt x="154" y="407"/>
                  </a:cubicBezTo>
                  <a:cubicBezTo>
                    <a:pt x="155" y="408"/>
                    <a:pt x="158" y="408"/>
                    <a:pt x="157" y="406"/>
                  </a:cubicBezTo>
                  <a:cubicBezTo>
                    <a:pt x="156" y="406"/>
                    <a:pt x="156" y="405"/>
                    <a:pt x="154" y="405"/>
                  </a:cubicBezTo>
                  <a:close/>
                  <a:moveTo>
                    <a:pt x="425" y="407"/>
                  </a:moveTo>
                  <a:cubicBezTo>
                    <a:pt x="425" y="407"/>
                    <a:pt x="426" y="407"/>
                    <a:pt x="426" y="408"/>
                  </a:cubicBezTo>
                  <a:cubicBezTo>
                    <a:pt x="425" y="408"/>
                    <a:pt x="426" y="408"/>
                    <a:pt x="425" y="408"/>
                  </a:cubicBezTo>
                  <a:cubicBezTo>
                    <a:pt x="425" y="408"/>
                    <a:pt x="425" y="408"/>
                    <a:pt x="426" y="407"/>
                  </a:cubicBezTo>
                  <a:cubicBezTo>
                    <a:pt x="425" y="407"/>
                    <a:pt x="425" y="408"/>
                    <a:pt x="424" y="407"/>
                  </a:cubicBezTo>
                  <a:cubicBezTo>
                    <a:pt x="424" y="408"/>
                    <a:pt x="425" y="409"/>
                    <a:pt x="424" y="410"/>
                  </a:cubicBezTo>
                  <a:cubicBezTo>
                    <a:pt x="426" y="410"/>
                    <a:pt x="426" y="410"/>
                    <a:pt x="426" y="410"/>
                  </a:cubicBezTo>
                  <a:cubicBezTo>
                    <a:pt x="426" y="409"/>
                    <a:pt x="426" y="408"/>
                    <a:pt x="426" y="407"/>
                  </a:cubicBezTo>
                  <a:cubicBezTo>
                    <a:pt x="426" y="407"/>
                    <a:pt x="425" y="406"/>
                    <a:pt x="425" y="407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8845" y="1814837"/>
              <a:ext cx="980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3</a:t>
              </a:r>
              <a:endParaRPr lang="zh-CN" altLang="en-US" sz="44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66312" y="3205417"/>
            <a:ext cx="496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231E1B"/>
                </a:solidFill>
                <a:ea typeface="汉仪行楷简" panose="02010609000101010101" pitchFamily="49" charset="-122"/>
                <a:sym typeface="+mn-lt"/>
              </a:rPr>
              <a:t>Add title text</a:t>
            </a:r>
            <a:endParaRPr lang="zh-CN" altLang="en-US" sz="4400" dirty="0">
              <a:solidFill>
                <a:srgbClr val="231E1B"/>
              </a:solidFill>
              <a:ea typeface="汉仪行楷简" panose="02010609000101010101" pitchFamily="49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5" name="组合 1644"/>
          <p:cNvGrpSpPr/>
          <p:nvPr/>
        </p:nvGrpSpPr>
        <p:grpSpPr>
          <a:xfrm rot="7455498">
            <a:off x="2485144" y="2296698"/>
            <a:ext cx="3181365" cy="978477"/>
            <a:chOff x="24" y="714222"/>
            <a:chExt cx="12712383" cy="5498279"/>
          </a:xfrm>
          <a:solidFill>
            <a:srgbClr val="22201F"/>
          </a:solidFill>
        </p:grpSpPr>
        <p:sp>
          <p:nvSpPr>
            <p:cNvPr id="1646" name="Freeform 5"/>
            <p:cNvSpPr/>
            <p:nvPr/>
          </p:nvSpPr>
          <p:spPr bwMode="auto">
            <a:xfrm>
              <a:off x="10791581" y="4909372"/>
              <a:ext cx="25398" cy="2539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47" name="Freeform 6"/>
            <p:cNvSpPr/>
            <p:nvPr/>
          </p:nvSpPr>
          <p:spPr bwMode="auto">
            <a:xfrm>
              <a:off x="8883454" y="3144344"/>
              <a:ext cx="2357379" cy="2203106"/>
            </a:xfrm>
            <a:custGeom>
              <a:avLst/>
              <a:gdLst>
                <a:gd name="T0" fmla="*/ 135 w 189"/>
                <a:gd name="T1" fmla="*/ 10 h 176"/>
                <a:gd name="T2" fmla="*/ 123 w 189"/>
                <a:gd name="T3" fmla="*/ 5 h 176"/>
                <a:gd name="T4" fmla="*/ 99 w 189"/>
                <a:gd name="T5" fmla="*/ 5 h 176"/>
                <a:gd name="T6" fmla="*/ 47 w 189"/>
                <a:gd name="T7" fmla="*/ 28 h 176"/>
                <a:gd name="T8" fmla="*/ 36 w 189"/>
                <a:gd name="T9" fmla="*/ 34 h 176"/>
                <a:gd name="T10" fmla="*/ 31 w 189"/>
                <a:gd name="T11" fmla="*/ 48 h 176"/>
                <a:gd name="T12" fmla="*/ 19 w 189"/>
                <a:gd name="T13" fmla="*/ 71 h 176"/>
                <a:gd name="T14" fmla="*/ 8 w 189"/>
                <a:gd name="T15" fmla="*/ 97 h 176"/>
                <a:gd name="T16" fmla="*/ 6 w 189"/>
                <a:gd name="T17" fmla="*/ 126 h 176"/>
                <a:gd name="T18" fmla="*/ 13 w 189"/>
                <a:gd name="T19" fmla="*/ 142 h 176"/>
                <a:gd name="T20" fmla="*/ 36 w 189"/>
                <a:gd name="T21" fmla="*/ 153 h 176"/>
                <a:gd name="T22" fmla="*/ 48 w 189"/>
                <a:gd name="T23" fmla="*/ 162 h 176"/>
                <a:gd name="T24" fmla="*/ 54 w 189"/>
                <a:gd name="T25" fmla="*/ 158 h 176"/>
                <a:gd name="T26" fmla="*/ 62 w 189"/>
                <a:gd name="T27" fmla="*/ 162 h 176"/>
                <a:gd name="T28" fmla="*/ 71 w 189"/>
                <a:gd name="T29" fmla="*/ 168 h 176"/>
                <a:gd name="T30" fmla="*/ 83 w 189"/>
                <a:gd name="T31" fmla="*/ 173 h 176"/>
                <a:gd name="T32" fmla="*/ 104 w 189"/>
                <a:gd name="T33" fmla="*/ 170 h 176"/>
                <a:gd name="T34" fmla="*/ 106 w 189"/>
                <a:gd name="T35" fmla="*/ 165 h 176"/>
                <a:gd name="T36" fmla="*/ 115 w 189"/>
                <a:gd name="T37" fmla="*/ 163 h 176"/>
                <a:gd name="T38" fmla="*/ 132 w 189"/>
                <a:gd name="T39" fmla="*/ 162 h 176"/>
                <a:gd name="T40" fmla="*/ 136 w 189"/>
                <a:gd name="T41" fmla="*/ 146 h 176"/>
                <a:gd name="T42" fmla="*/ 139 w 189"/>
                <a:gd name="T43" fmla="*/ 148 h 176"/>
                <a:gd name="T44" fmla="*/ 137 w 189"/>
                <a:gd name="T45" fmla="*/ 140 h 176"/>
                <a:gd name="T46" fmla="*/ 143 w 189"/>
                <a:gd name="T47" fmla="*/ 138 h 176"/>
                <a:gd name="T48" fmla="*/ 152 w 189"/>
                <a:gd name="T49" fmla="*/ 140 h 176"/>
                <a:gd name="T50" fmla="*/ 153 w 189"/>
                <a:gd name="T51" fmla="*/ 141 h 176"/>
                <a:gd name="T52" fmla="*/ 155 w 189"/>
                <a:gd name="T53" fmla="*/ 140 h 176"/>
                <a:gd name="T54" fmla="*/ 164 w 189"/>
                <a:gd name="T55" fmla="*/ 130 h 176"/>
                <a:gd name="T56" fmla="*/ 168 w 189"/>
                <a:gd name="T57" fmla="*/ 136 h 176"/>
                <a:gd name="T58" fmla="*/ 169 w 189"/>
                <a:gd name="T59" fmla="*/ 136 h 176"/>
                <a:gd name="T60" fmla="*/ 169 w 189"/>
                <a:gd name="T61" fmla="*/ 128 h 176"/>
                <a:gd name="T62" fmla="*/ 172 w 189"/>
                <a:gd name="T63" fmla="*/ 133 h 176"/>
                <a:gd name="T64" fmla="*/ 186 w 189"/>
                <a:gd name="T65" fmla="*/ 101 h 176"/>
                <a:gd name="T66" fmla="*/ 181 w 189"/>
                <a:gd name="T67" fmla="*/ 73 h 176"/>
                <a:gd name="T68" fmla="*/ 189 w 189"/>
                <a:gd name="T69" fmla="*/ 64 h 176"/>
                <a:gd name="T70" fmla="*/ 183 w 189"/>
                <a:gd name="T71" fmla="*/ 64 h 176"/>
                <a:gd name="T72" fmla="*/ 181 w 189"/>
                <a:gd name="T73" fmla="*/ 56 h 176"/>
                <a:gd name="T74" fmla="*/ 187 w 189"/>
                <a:gd name="T75" fmla="*/ 54 h 176"/>
                <a:gd name="T76" fmla="*/ 187 w 189"/>
                <a:gd name="T77" fmla="*/ 53 h 176"/>
                <a:gd name="T78" fmla="*/ 177 w 189"/>
                <a:gd name="T79" fmla="*/ 51 h 176"/>
                <a:gd name="T80" fmla="*/ 179 w 189"/>
                <a:gd name="T81" fmla="*/ 46 h 176"/>
                <a:gd name="T82" fmla="*/ 172 w 189"/>
                <a:gd name="T83" fmla="*/ 47 h 176"/>
                <a:gd name="T84" fmla="*/ 168 w 189"/>
                <a:gd name="T85" fmla="*/ 41 h 176"/>
                <a:gd name="T86" fmla="*/ 161 w 189"/>
                <a:gd name="T87" fmla="*/ 28 h 176"/>
                <a:gd name="T88" fmla="*/ 135 w 189"/>
                <a:gd name="T89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176">
                  <a:moveTo>
                    <a:pt x="135" y="10"/>
                  </a:moveTo>
                  <a:cubicBezTo>
                    <a:pt x="123" y="5"/>
                    <a:pt x="123" y="5"/>
                    <a:pt x="123" y="5"/>
                  </a:cubicBezTo>
                  <a:cubicBezTo>
                    <a:pt x="120" y="4"/>
                    <a:pt x="92" y="0"/>
                    <a:pt x="99" y="5"/>
                  </a:cubicBezTo>
                  <a:cubicBezTo>
                    <a:pt x="87" y="1"/>
                    <a:pt x="51" y="19"/>
                    <a:pt x="47" y="28"/>
                  </a:cubicBezTo>
                  <a:cubicBezTo>
                    <a:pt x="45" y="29"/>
                    <a:pt x="36" y="25"/>
                    <a:pt x="36" y="34"/>
                  </a:cubicBezTo>
                  <a:cubicBezTo>
                    <a:pt x="29" y="37"/>
                    <a:pt x="28" y="50"/>
                    <a:pt x="31" y="48"/>
                  </a:cubicBezTo>
                  <a:cubicBezTo>
                    <a:pt x="19" y="54"/>
                    <a:pt x="22" y="60"/>
                    <a:pt x="19" y="71"/>
                  </a:cubicBezTo>
                  <a:cubicBezTo>
                    <a:pt x="15" y="75"/>
                    <a:pt x="15" y="94"/>
                    <a:pt x="8" y="97"/>
                  </a:cubicBezTo>
                  <a:cubicBezTo>
                    <a:pt x="15" y="111"/>
                    <a:pt x="0" y="113"/>
                    <a:pt x="6" y="126"/>
                  </a:cubicBezTo>
                  <a:cubicBezTo>
                    <a:pt x="8" y="133"/>
                    <a:pt x="2" y="141"/>
                    <a:pt x="13" y="142"/>
                  </a:cubicBezTo>
                  <a:cubicBezTo>
                    <a:pt x="16" y="138"/>
                    <a:pt x="29" y="157"/>
                    <a:pt x="36" y="153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9" y="165"/>
                    <a:pt x="53" y="158"/>
                    <a:pt x="54" y="158"/>
                  </a:cubicBezTo>
                  <a:cubicBezTo>
                    <a:pt x="54" y="158"/>
                    <a:pt x="62" y="163"/>
                    <a:pt x="62" y="162"/>
                  </a:cubicBezTo>
                  <a:cubicBezTo>
                    <a:pt x="69" y="163"/>
                    <a:pt x="67" y="166"/>
                    <a:pt x="71" y="168"/>
                  </a:cubicBezTo>
                  <a:cubicBezTo>
                    <a:pt x="72" y="174"/>
                    <a:pt x="73" y="173"/>
                    <a:pt x="83" y="173"/>
                  </a:cubicBezTo>
                  <a:cubicBezTo>
                    <a:pt x="91" y="176"/>
                    <a:pt x="99" y="170"/>
                    <a:pt x="104" y="170"/>
                  </a:cubicBezTo>
                  <a:cubicBezTo>
                    <a:pt x="104" y="170"/>
                    <a:pt x="106" y="165"/>
                    <a:pt x="106" y="165"/>
                  </a:cubicBezTo>
                  <a:cubicBezTo>
                    <a:pt x="113" y="171"/>
                    <a:pt x="109" y="169"/>
                    <a:pt x="115" y="163"/>
                  </a:cubicBezTo>
                  <a:cubicBezTo>
                    <a:pt x="117" y="164"/>
                    <a:pt x="129" y="169"/>
                    <a:pt x="132" y="162"/>
                  </a:cubicBezTo>
                  <a:cubicBezTo>
                    <a:pt x="134" y="159"/>
                    <a:pt x="137" y="145"/>
                    <a:pt x="136" y="146"/>
                  </a:cubicBezTo>
                  <a:cubicBezTo>
                    <a:pt x="137" y="147"/>
                    <a:pt x="138" y="147"/>
                    <a:pt x="139" y="148"/>
                  </a:cubicBezTo>
                  <a:cubicBezTo>
                    <a:pt x="139" y="147"/>
                    <a:pt x="138" y="141"/>
                    <a:pt x="137" y="140"/>
                  </a:cubicBezTo>
                  <a:cubicBezTo>
                    <a:pt x="144" y="140"/>
                    <a:pt x="137" y="140"/>
                    <a:pt x="143" y="138"/>
                  </a:cubicBezTo>
                  <a:cubicBezTo>
                    <a:pt x="143" y="138"/>
                    <a:pt x="151" y="140"/>
                    <a:pt x="152" y="140"/>
                  </a:cubicBezTo>
                  <a:cubicBezTo>
                    <a:pt x="152" y="140"/>
                    <a:pt x="153" y="141"/>
                    <a:pt x="153" y="141"/>
                  </a:cubicBezTo>
                  <a:cubicBezTo>
                    <a:pt x="153" y="141"/>
                    <a:pt x="154" y="140"/>
                    <a:pt x="155" y="140"/>
                  </a:cubicBezTo>
                  <a:cubicBezTo>
                    <a:pt x="157" y="137"/>
                    <a:pt x="160" y="133"/>
                    <a:pt x="164" y="130"/>
                  </a:cubicBezTo>
                  <a:cubicBezTo>
                    <a:pt x="164" y="130"/>
                    <a:pt x="168" y="136"/>
                    <a:pt x="168" y="136"/>
                  </a:cubicBezTo>
                  <a:cubicBezTo>
                    <a:pt x="168" y="136"/>
                    <a:pt x="168" y="135"/>
                    <a:pt x="169" y="136"/>
                  </a:cubicBezTo>
                  <a:cubicBezTo>
                    <a:pt x="169" y="135"/>
                    <a:pt x="167" y="128"/>
                    <a:pt x="169" y="128"/>
                  </a:cubicBezTo>
                  <a:cubicBezTo>
                    <a:pt x="170" y="127"/>
                    <a:pt x="169" y="133"/>
                    <a:pt x="172" y="133"/>
                  </a:cubicBezTo>
                  <a:cubicBezTo>
                    <a:pt x="177" y="126"/>
                    <a:pt x="186" y="110"/>
                    <a:pt x="186" y="101"/>
                  </a:cubicBezTo>
                  <a:cubicBezTo>
                    <a:pt x="189" y="94"/>
                    <a:pt x="175" y="78"/>
                    <a:pt x="181" y="73"/>
                  </a:cubicBezTo>
                  <a:cubicBezTo>
                    <a:pt x="185" y="71"/>
                    <a:pt x="186" y="67"/>
                    <a:pt x="189" y="64"/>
                  </a:cubicBezTo>
                  <a:cubicBezTo>
                    <a:pt x="187" y="63"/>
                    <a:pt x="185" y="64"/>
                    <a:pt x="183" y="64"/>
                  </a:cubicBezTo>
                  <a:cubicBezTo>
                    <a:pt x="185" y="59"/>
                    <a:pt x="183" y="58"/>
                    <a:pt x="181" y="56"/>
                  </a:cubicBezTo>
                  <a:cubicBezTo>
                    <a:pt x="184" y="57"/>
                    <a:pt x="186" y="56"/>
                    <a:pt x="187" y="54"/>
                  </a:cubicBezTo>
                  <a:cubicBezTo>
                    <a:pt x="187" y="54"/>
                    <a:pt x="186" y="53"/>
                    <a:pt x="187" y="53"/>
                  </a:cubicBezTo>
                  <a:cubicBezTo>
                    <a:pt x="185" y="52"/>
                    <a:pt x="177" y="52"/>
                    <a:pt x="177" y="51"/>
                  </a:cubicBezTo>
                  <a:cubicBezTo>
                    <a:pt x="176" y="51"/>
                    <a:pt x="179" y="46"/>
                    <a:pt x="179" y="46"/>
                  </a:cubicBezTo>
                  <a:cubicBezTo>
                    <a:pt x="177" y="45"/>
                    <a:pt x="174" y="48"/>
                    <a:pt x="172" y="47"/>
                  </a:cubicBezTo>
                  <a:cubicBezTo>
                    <a:pt x="170" y="44"/>
                    <a:pt x="183" y="37"/>
                    <a:pt x="168" y="41"/>
                  </a:cubicBezTo>
                  <a:cubicBezTo>
                    <a:pt x="175" y="24"/>
                    <a:pt x="166" y="34"/>
                    <a:pt x="161" y="28"/>
                  </a:cubicBezTo>
                  <a:cubicBezTo>
                    <a:pt x="159" y="15"/>
                    <a:pt x="147" y="1"/>
                    <a:pt x="1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48" name="Freeform 7"/>
            <p:cNvSpPr/>
            <p:nvPr/>
          </p:nvSpPr>
          <p:spPr bwMode="auto">
            <a:xfrm>
              <a:off x="9232696" y="5034762"/>
              <a:ext cx="11113" cy="3809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2"/>
                    <a:pt x="1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49" name="Freeform 8"/>
            <p:cNvSpPr/>
            <p:nvPr/>
          </p:nvSpPr>
          <p:spPr bwMode="auto">
            <a:xfrm>
              <a:off x="10529652" y="4972859"/>
              <a:ext cx="25398" cy="23809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0" name="Freeform 9"/>
            <p:cNvSpPr/>
            <p:nvPr/>
          </p:nvSpPr>
          <p:spPr bwMode="auto">
            <a:xfrm>
              <a:off x="10729673" y="4847467"/>
              <a:ext cx="36510" cy="3650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2" y="2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1" name="Freeform 10"/>
            <p:cNvSpPr/>
            <p:nvPr/>
          </p:nvSpPr>
          <p:spPr bwMode="auto">
            <a:xfrm>
              <a:off x="10816983" y="4834766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2" name="Freeform 11"/>
            <p:cNvSpPr/>
            <p:nvPr/>
          </p:nvSpPr>
          <p:spPr bwMode="auto">
            <a:xfrm>
              <a:off x="9294608" y="3833212"/>
              <a:ext cx="87310" cy="0"/>
            </a:xfrm>
            <a:custGeom>
              <a:avLst/>
              <a:gdLst>
                <a:gd name="T0" fmla="*/ 0 w 7"/>
                <a:gd name="T1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7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3" name="Freeform 12"/>
            <p:cNvSpPr/>
            <p:nvPr/>
          </p:nvSpPr>
          <p:spPr bwMode="auto">
            <a:xfrm>
              <a:off x="9232698" y="3744328"/>
              <a:ext cx="36510" cy="76185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3" y="0"/>
                    <a:pt x="1" y="6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4" name="Freeform 13"/>
            <p:cNvSpPr/>
            <p:nvPr/>
          </p:nvSpPr>
          <p:spPr bwMode="auto">
            <a:xfrm>
              <a:off x="9320006" y="3582429"/>
              <a:ext cx="36510" cy="74601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3" y="0"/>
                    <a:pt x="1" y="4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5" name="Freeform 14"/>
            <p:cNvSpPr/>
            <p:nvPr/>
          </p:nvSpPr>
          <p:spPr bwMode="auto">
            <a:xfrm flipH="1">
              <a:off x="11102724" y="4383988"/>
              <a:ext cx="0" cy="25393"/>
            </a:xfrm>
            <a:custGeom>
              <a:avLst/>
              <a:gdLst>
                <a:gd name="T0" fmla="*/ 0 h 2"/>
                <a:gd name="T1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6" name="Freeform 15"/>
            <p:cNvSpPr/>
            <p:nvPr/>
          </p:nvSpPr>
          <p:spPr bwMode="auto">
            <a:xfrm>
              <a:off x="11166225" y="4409384"/>
              <a:ext cx="12699" cy="3650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7" name="Freeform 16"/>
            <p:cNvSpPr/>
            <p:nvPr/>
          </p:nvSpPr>
          <p:spPr bwMode="auto">
            <a:xfrm>
              <a:off x="9569238" y="3507826"/>
              <a:ext cx="25398" cy="23809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2"/>
                    <a:pt x="0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8" name="Freeform 17"/>
            <p:cNvSpPr/>
            <p:nvPr/>
          </p:nvSpPr>
          <p:spPr bwMode="auto">
            <a:xfrm>
              <a:off x="9743858" y="3382431"/>
              <a:ext cx="25398" cy="49208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59" name="Freeform 18"/>
            <p:cNvSpPr/>
            <p:nvPr/>
          </p:nvSpPr>
          <p:spPr bwMode="auto">
            <a:xfrm>
              <a:off x="7984952" y="5598237"/>
              <a:ext cx="174620" cy="138092"/>
            </a:xfrm>
            <a:custGeom>
              <a:avLst/>
              <a:gdLst>
                <a:gd name="T0" fmla="*/ 3 w 14"/>
                <a:gd name="T1" fmla="*/ 8 h 11"/>
                <a:gd name="T2" fmla="*/ 10 w 14"/>
                <a:gd name="T3" fmla="*/ 2 h 11"/>
                <a:gd name="T4" fmla="*/ 3 w 14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3" y="8"/>
                  </a:moveTo>
                  <a:cubicBezTo>
                    <a:pt x="0" y="10"/>
                    <a:pt x="11" y="0"/>
                    <a:pt x="10" y="2"/>
                  </a:cubicBezTo>
                  <a:cubicBezTo>
                    <a:pt x="7" y="4"/>
                    <a:pt x="14" y="11"/>
                    <a:pt x="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0" name="Freeform 19"/>
            <p:cNvSpPr/>
            <p:nvPr/>
          </p:nvSpPr>
          <p:spPr bwMode="auto">
            <a:xfrm>
              <a:off x="7746835" y="5160153"/>
              <a:ext cx="63499" cy="87300"/>
            </a:xfrm>
            <a:custGeom>
              <a:avLst/>
              <a:gdLst>
                <a:gd name="T0" fmla="*/ 1 w 5"/>
                <a:gd name="T1" fmla="*/ 4 h 7"/>
                <a:gd name="T2" fmla="*/ 5 w 5"/>
                <a:gd name="T3" fmla="*/ 4 h 7"/>
                <a:gd name="T4" fmla="*/ 1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0"/>
                    <a:pt x="5" y="3"/>
                    <a:pt x="5" y="4"/>
                  </a:cubicBezTo>
                  <a:cubicBezTo>
                    <a:pt x="3" y="7"/>
                    <a:pt x="0" y="5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1" name="Freeform 20"/>
            <p:cNvSpPr/>
            <p:nvPr/>
          </p:nvSpPr>
          <p:spPr bwMode="auto">
            <a:xfrm>
              <a:off x="10018488" y="6112501"/>
              <a:ext cx="136520" cy="100000"/>
            </a:xfrm>
            <a:custGeom>
              <a:avLst/>
              <a:gdLst>
                <a:gd name="T0" fmla="*/ 4 w 11"/>
                <a:gd name="T1" fmla="*/ 7 h 8"/>
                <a:gd name="T2" fmla="*/ 4 w 11"/>
                <a:gd name="T3" fmla="*/ 0 h 8"/>
                <a:gd name="T4" fmla="*/ 4 w 11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4" y="7"/>
                  </a:moveTo>
                  <a:cubicBezTo>
                    <a:pt x="5" y="6"/>
                    <a:pt x="0" y="3"/>
                    <a:pt x="4" y="0"/>
                  </a:cubicBezTo>
                  <a:cubicBezTo>
                    <a:pt x="8" y="2"/>
                    <a:pt x="11" y="8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2" name="Freeform 21"/>
            <p:cNvSpPr/>
            <p:nvPr/>
          </p:nvSpPr>
          <p:spPr bwMode="auto">
            <a:xfrm>
              <a:off x="7997652" y="4896664"/>
              <a:ext cx="698481" cy="550779"/>
            </a:xfrm>
            <a:custGeom>
              <a:avLst/>
              <a:gdLst>
                <a:gd name="T0" fmla="*/ 20 w 56"/>
                <a:gd name="T1" fmla="*/ 2 h 44"/>
                <a:gd name="T2" fmla="*/ 5 w 56"/>
                <a:gd name="T3" fmla="*/ 15 h 44"/>
                <a:gd name="T4" fmla="*/ 24 w 56"/>
                <a:gd name="T5" fmla="*/ 39 h 44"/>
                <a:gd name="T6" fmla="*/ 42 w 56"/>
                <a:gd name="T7" fmla="*/ 35 h 44"/>
                <a:gd name="T8" fmla="*/ 51 w 56"/>
                <a:gd name="T9" fmla="*/ 12 h 44"/>
                <a:gd name="T10" fmla="*/ 32 w 5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4">
                  <a:moveTo>
                    <a:pt x="20" y="2"/>
                  </a:moveTo>
                  <a:cubicBezTo>
                    <a:pt x="18" y="2"/>
                    <a:pt x="0" y="10"/>
                    <a:pt x="5" y="15"/>
                  </a:cubicBezTo>
                  <a:cubicBezTo>
                    <a:pt x="3" y="18"/>
                    <a:pt x="4" y="44"/>
                    <a:pt x="24" y="39"/>
                  </a:cubicBezTo>
                  <a:cubicBezTo>
                    <a:pt x="28" y="41"/>
                    <a:pt x="46" y="40"/>
                    <a:pt x="42" y="35"/>
                  </a:cubicBezTo>
                  <a:cubicBezTo>
                    <a:pt x="56" y="25"/>
                    <a:pt x="45" y="23"/>
                    <a:pt x="51" y="12"/>
                  </a:cubicBezTo>
                  <a:cubicBezTo>
                    <a:pt x="45" y="8"/>
                    <a:pt x="36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3" name="Freeform 22"/>
            <p:cNvSpPr/>
            <p:nvPr/>
          </p:nvSpPr>
          <p:spPr bwMode="auto">
            <a:xfrm>
              <a:off x="8696132" y="5423638"/>
              <a:ext cx="223834" cy="225387"/>
            </a:xfrm>
            <a:custGeom>
              <a:avLst/>
              <a:gdLst>
                <a:gd name="T0" fmla="*/ 2 w 18"/>
                <a:gd name="T1" fmla="*/ 9 h 18"/>
                <a:gd name="T2" fmla="*/ 13 w 18"/>
                <a:gd name="T3" fmla="*/ 0 h 18"/>
                <a:gd name="T4" fmla="*/ 2 w 18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8">
                  <a:moveTo>
                    <a:pt x="2" y="9"/>
                  </a:moveTo>
                  <a:cubicBezTo>
                    <a:pt x="4" y="5"/>
                    <a:pt x="8" y="2"/>
                    <a:pt x="13" y="0"/>
                  </a:cubicBezTo>
                  <a:cubicBezTo>
                    <a:pt x="18" y="1"/>
                    <a:pt x="0" y="18"/>
                    <a:pt x="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4" name="Freeform 23"/>
            <p:cNvSpPr/>
            <p:nvPr/>
          </p:nvSpPr>
          <p:spPr bwMode="auto">
            <a:xfrm>
              <a:off x="8883456" y="5498237"/>
              <a:ext cx="87310" cy="100000"/>
            </a:xfrm>
            <a:custGeom>
              <a:avLst/>
              <a:gdLst>
                <a:gd name="T0" fmla="*/ 0 w 7"/>
                <a:gd name="T1" fmla="*/ 6 h 8"/>
                <a:gd name="T2" fmla="*/ 6 w 7"/>
                <a:gd name="T3" fmla="*/ 2 h 8"/>
                <a:gd name="T4" fmla="*/ 0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6"/>
                  </a:moveTo>
                  <a:cubicBezTo>
                    <a:pt x="1" y="5"/>
                    <a:pt x="4" y="0"/>
                    <a:pt x="6" y="2"/>
                  </a:cubicBezTo>
                  <a:cubicBezTo>
                    <a:pt x="7" y="8"/>
                    <a:pt x="4" y="8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5" name="Freeform 24"/>
            <p:cNvSpPr/>
            <p:nvPr/>
          </p:nvSpPr>
          <p:spPr bwMode="auto">
            <a:xfrm>
              <a:off x="7073747" y="4760164"/>
              <a:ext cx="161921" cy="74601"/>
            </a:xfrm>
            <a:custGeom>
              <a:avLst/>
              <a:gdLst>
                <a:gd name="T0" fmla="*/ 2 w 13"/>
                <a:gd name="T1" fmla="*/ 3 h 6"/>
                <a:gd name="T2" fmla="*/ 13 w 13"/>
                <a:gd name="T3" fmla="*/ 1 h 6"/>
                <a:gd name="T4" fmla="*/ 2 w 13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2" y="3"/>
                  </a:moveTo>
                  <a:cubicBezTo>
                    <a:pt x="4" y="0"/>
                    <a:pt x="10" y="0"/>
                    <a:pt x="13" y="1"/>
                  </a:cubicBezTo>
                  <a:cubicBezTo>
                    <a:pt x="12" y="2"/>
                    <a:pt x="0" y="6"/>
                    <a:pt x="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6" name="Freeform 25"/>
            <p:cNvSpPr/>
            <p:nvPr/>
          </p:nvSpPr>
          <p:spPr bwMode="auto">
            <a:xfrm>
              <a:off x="10316932" y="6049009"/>
              <a:ext cx="112712" cy="87300"/>
            </a:xfrm>
            <a:custGeom>
              <a:avLst/>
              <a:gdLst>
                <a:gd name="T0" fmla="*/ 4 w 9"/>
                <a:gd name="T1" fmla="*/ 7 h 7"/>
                <a:gd name="T2" fmla="*/ 3 w 9"/>
                <a:gd name="T3" fmla="*/ 0 h 7"/>
                <a:gd name="T4" fmla="*/ 4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5" y="6"/>
                    <a:pt x="0" y="2"/>
                    <a:pt x="3" y="0"/>
                  </a:cubicBezTo>
                  <a:cubicBezTo>
                    <a:pt x="9" y="4"/>
                    <a:pt x="4" y="5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7" name="Freeform 26"/>
            <p:cNvSpPr/>
            <p:nvPr/>
          </p:nvSpPr>
          <p:spPr bwMode="auto">
            <a:xfrm>
              <a:off x="8683436" y="5323638"/>
              <a:ext cx="87310" cy="74601"/>
            </a:xfrm>
            <a:custGeom>
              <a:avLst/>
              <a:gdLst>
                <a:gd name="T0" fmla="*/ 0 w 7"/>
                <a:gd name="T1" fmla="*/ 5 h 6"/>
                <a:gd name="T2" fmla="*/ 3 w 7"/>
                <a:gd name="T3" fmla="*/ 0 h 6"/>
                <a:gd name="T4" fmla="*/ 0 w 7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0" y="5"/>
                    <a:pt x="1" y="2"/>
                    <a:pt x="3" y="0"/>
                  </a:cubicBezTo>
                  <a:cubicBezTo>
                    <a:pt x="7" y="1"/>
                    <a:pt x="1" y="6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8" name="Freeform 27"/>
            <p:cNvSpPr/>
            <p:nvPr/>
          </p:nvSpPr>
          <p:spPr bwMode="auto">
            <a:xfrm>
              <a:off x="8870758" y="5260144"/>
              <a:ext cx="149222" cy="187294"/>
            </a:xfrm>
            <a:custGeom>
              <a:avLst/>
              <a:gdLst>
                <a:gd name="T0" fmla="*/ 4 w 12"/>
                <a:gd name="T1" fmla="*/ 4 h 15"/>
                <a:gd name="T2" fmla="*/ 12 w 12"/>
                <a:gd name="T3" fmla="*/ 0 h 15"/>
                <a:gd name="T4" fmla="*/ 0 w 12"/>
                <a:gd name="T5" fmla="*/ 12 h 15"/>
                <a:gd name="T6" fmla="*/ 4 w 12"/>
                <a:gd name="T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4" y="4"/>
                  </a:moveTo>
                  <a:cubicBezTo>
                    <a:pt x="3" y="4"/>
                    <a:pt x="11" y="0"/>
                    <a:pt x="12" y="0"/>
                  </a:cubicBezTo>
                  <a:cubicBezTo>
                    <a:pt x="12" y="1"/>
                    <a:pt x="3" y="15"/>
                    <a:pt x="0" y="12"/>
                  </a:cubicBezTo>
                  <a:cubicBezTo>
                    <a:pt x="1" y="9"/>
                    <a:pt x="3" y="7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69" name="Freeform 28"/>
            <p:cNvSpPr/>
            <p:nvPr/>
          </p:nvSpPr>
          <p:spPr bwMode="auto">
            <a:xfrm>
              <a:off x="10067704" y="5749015"/>
              <a:ext cx="50800" cy="161901"/>
            </a:xfrm>
            <a:custGeom>
              <a:avLst/>
              <a:gdLst>
                <a:gd name="T0" fmla="*/ 0 w 4"/>
                <a:gd name="T1" fmla="*/ 7 h 13"/>
                <a:gd name="T2" fmla="*/ 4 w 4"/>
                <a:gd name="T3" fmla="*/ 6 h 13"/>
                <a:gd name="T4" fmla="*/ 0 w 4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0" y="7"/>
                  </a:moveTo>
                  <a:cubicBezTo>
                    <a:pt x="1" y="6"/>
                    <a:pt x="3" y="0"/>
                    <a:pt x="4" y="6"/>
                  </a:cubicBezTo>
                  <a:cubicBezTo>
                    <a:pt x="1" y="13"/>
                    <a:pt x="2" y="9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0" name="Freeform 29"/>
            <p:cNvSpPr/>
            <p:nvPr/>
          </p:nvSpPr>
          <p:spPr bwMode="auto">
            <a:xfrm>
              <a:off x="7597617" y="4522073"/>
              <a:ext cx="74611" cy="136502"/>
            </a:xfrm>
            <a:custGeom>
              <a:avLst/>
              <a:gdLst>
                <a:gd name="T0" fmla="*/ 0 w 6"/>
                <a:gd name="T1" fmla="*/ 6 h 11"/>
                <a:gd name="T2" fmla="*/ 6 w 6"/>
                <a:gd name="T3" fmla="*/ 7 h 11"/>
                <a:gd name="T4" fmla="*/ 0 w 6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0" y="6"/>
                  </a:moveTo>
                  <a:cubicBezTo>
                    <a:pt x="1" y="6"/>
                    <a:pt x="4" y="0"/>
                    <a:pt x="6" y="7"/>
                  </a:cubicBezTo>
                  <a:cubicBezTo>
                    <a:pt x="5" y="11"/>
                    <a:pt x="1" y="8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1" name="Freeform 30"/>
            <p:cNvSpPr/>
            <p:nvPr/>
          </p:nvSpPr>
          <p:spPr bwMode="auto">
            <a:xfrm>
              <a:off x="9469231" y="5234745"/>
              <a:ext cx="74611" cy="100000"/>
            </a:xfrm>
            <a:custGeom>
              <a:avLst/>
              <a:gdLst>
                <a:gd name="T0" fmla="*/ 1 w 6"/>
                <a:gd name="T1" fmla="*/ 6 h 8"/>
                <a:gd name="T2" fmla="*/ 1 w 6"/>
                <a:gd name="T3" fmla="*/ 1 h 8"/>
                <a:gd name="T4" fmla="*/ 6 w 6"/>
                <a:gd name="T5" fmla="*/ 4 h 8"/>
                <a:gd name="T6" fmla="*/ 1 w 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1" y="6"/>
                  </a:moveTo>
                  <a:cubicBezTo>
                    <a:pt x="1" y="6"/>
                    <a:pt x="0" y="2"/>
                    <a:pt x="1" y="1"/>
                  </a:cubicBezTo>
                  <a:cubicBezTo>
                    <a:pt x="1" y="0"/>
                    <a:pt x="6" y="3"/>
                    <a:pt x="6" y="4"/>
                  </a:cubicBezTo>
                  <a:cubicBezTo>
                    <a:pt x="5" y="6"/>
                    <a:pt x="4" y="8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2" name="Freeform 31"/>
            <p:cNvSpPr/>
            <p:nvPr/>
          </p:nvSpPr>
          <p:spPr bwMode="auto">
            <a:xfrm>
              <a:off x="10031191" y="5334749"/>
              <a:ext cx="236533" cy="276179"/>
            </a:xfrm>
            <a:custGeom>
              <a:avLst/>
              <a:gdLst>
                <a:gd name="T0" fmla="*/ 3 w 19"/>
                <a:gd name="T1" fmla="*/ 13 h 22"/>
                <a:gd name="T2" fmla="*/ 6 w 19"/>
                <a:gd name="T3" fmla="*/ 3 h 22"/>
                <a:gd name="T4" fmla="*/ 3 w 19"/>
                <a:gd name="T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3" y="13"/>
                  </a:moveTo>
                  <a:cubicBezTo>
                    <a:pt x="3" y="13"/>
                    <a:pt x="7" y="2"/>
                    <a:pt x="6" y="3"/>
                  </a:cubicBezTo>
                  <a:cubicBezTo>
                    <a:pt x="19" y="0"/>
                    <a:pt x="0" y="22"/>
                    <a:pt x="3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3" name="Freeform 32"/>
            <p:cNvSpPr/>
            <p:nvPr/>
          </p:nvSpPr>
          <p:spPr bwMode="auto">
            <a:xfrm>
              <a:off x="8496119" y="4545878"/>
              <a:ext cx="323843" cy="463479"/>
            </a:xfrm>
            <a:custGeom>
              <a:avLst/>
              <a:gdLst>
                <a:gd name="T0" fmla="*/ 2 w 26"/>
                <a:gd name="T1" fmla="*/ 22 h 37"/>
                <a:gd name="T2" fmla="*/ 5 w 26"/>
                <a:gd name="T3" fmla="*/ 4 h 37"/>
                <a:gd name="T4" fmla="*/ 23 w 26"/>
                <a:gd name="T5" fmla="*/ 10 h 37"/>
                <a:gd name="T6" fmla="*/ 2 w 26"/>
                <a:gd name="T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7">
                  <a:moveTo>
                    <a:pt x="2" y="22"/>
                  </a:moveTo>
                  <a:cubicBezTo>
                    <a:pt x="0" y="24"/>
                    <a:pt x="2" y="8"/>
                    <a:pt x="5" y="4"/>
                  </a:cubicBezTo>
                  <a:cubicBezTo>
                    <a:pt x="13" y="0"/>
                    <a:pt x="22" y="3"/>
                    <a:pt x="23" y="10"/>
                  </a:cubicBezTo>
                  <a:cubicBezTo>
                    <a:pt x="26" y="11"/>
                    <a:pt x="16" y="37"/>
                    <a:pt x="2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4" name="Freeform 33"/>
            <p:cNvSpPr/>
            <p:nvPr/>
          </p:nvSpPr>
          <p:spPr bwMode="auto">
            <a:xfrm>
              <a:off x="8146880" y="4483978"/>
              <a:ext cx="261931" cy="150792"/>
            </a:xfrm>
            <a:custGeom>
              <a:avLst/>
              <a:gdLst>
                <a:gd name="T0" fmla="*/ 0 w 21"/>
                <a:gd name="T1" fmla="*/ 7 h 12"/>
                <a:gd name="T2" fmla="*/ 21 w 21"/>
                <a:gd name="T3" fmla="*/ 2 h 12"/>
                <a:gd name="T4" fmla="*/ 0 w 21"/>
                <a:gd name="T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2">
                  <a:moveTo>
                    <a:pt x="0" y="7"/>
                  </a:moveTo>
                  <a:cubicBezTo>
                    <a:pt x="3" y="5"/>
                    <a:pt x="17" y="0"/>
                    <a:pt x="21" y="2"/>
                  </a:cubicBezTo>
                  <a:cubicBezTo>
                    <a:pt x="15" y="7"/>
                    <a:pt x="5" y="12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5" name="Freeform 34"/>
            <p:cNvSpPr/>
            <p:nvPr/>
          </p:nvSpPr>
          <p:spPr bwMode="auto">
            <a:xfrm>
              <a:off x="10467742" y="5323635"/>
              <a:ext cx="161921" cy="136502"/>
            </a:xfrm>
            <a:custGeom>
              <a:avLst/>
              <a:gdLst>
                <a:gd name="T0" fmla="*/ 3 w 13"/>
                <a:gd name="T1" fmla="*/ 5 h 11"/>
                <a:gd name="T2" fmla="*/ 6 w 13"/>
                <a:gd name="T3" fmla="*/ 0 h 11"/>
                <a:gd name="T4" fmla="*/ 3 w 13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5"/>
                  </a:moveTo>
                  <a:cubicBezTo>
                    <a:pt x="3" y="3"/>
                    <a:pt x="4" y="1"/>
                    <a:pt x="6" y="0"/>
                  </a:cubicBezTo>
                  <a:cubicBezTo>
                    <a:pt x="13" y="0"/>
                    <a:pt x="0" y="11"/>
                    <a:pt x="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6" name="Freeform 35"/>
            <p:cNvSpPr/>
            <p:nvPr/>
          </p:nvSpPr>
          <p:spPr bwMode="auto">
            <a:xfrm>
              <a:off x="8583429" y="4433191"/>
              <a:ext cx="87310" cy="63492"/>
            </a:xfrm>
            <a:custGeom>
              <a:avLst/>
              <a:gdLst>
                <a:gd name="T0" fmla="*/ 0 w 7"/>
                <a:gd name="T1" fmla="*/ 2 h 5"/>
                <a:gd name="T2" fmla="*/ 7 w 7"/>
                <a:gd name="T3" fmla="*/ 1 h 5"/>
                <a:gd name="T4" fmla="*/ 7 w 7"/>
                <a:gd name="T5" fmla="*/ 2 h 5"/>
                <a:gd name="T6" fmla="*/ 0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6" y="5"/>
                    <a:pt x="0" y="5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7" name="Freeform 36"/>
            <p:cNvSpPr/>
            <p:nvPr/>
          </p:nvSpPr>
          <p:spPr bwMode="auto">
            <a:xfrm>
              <a:off x="7461098" y="3869715"/>
              <a:ext cx="123821" cy="88885"/>
            </a:xfrm>
            <a:custGeom>
              <a:avLst/>
              <a:gdLst>
                <a:gd name="T0" fmla="*/ 0 w 10"/>
                <a:gd name="T1" fmla="*/ 5 h 7"/>
                <a:gd name="T2" fmla="*/ 10 w 10"/>
                <a:gd name="T3" fmla="*/ 4 h 7"/>
                <a:gd name="T4" fmla="*/ 0 w 10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cubicBezTo>
                    <a:pt x="0" y="0"/>
                    <a:pt x="9" y="1"/>
                    <a:pt x="10" y="4"/>
                  </a:cubicBezTo>
                  <a:cubicBezTo>
                    <a:pt x="7" y="7"/>
                    <a:pt x="4" y="5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8" name="Freeform 37"/>
            <p:cNvSpPr/>
            <p:nvPr/>
          </p:nvSpPr>
          <p:spPr bwMode="auto">
            <a:xfrm>
              <a:off x="10716974" y="5185546"/>
              <a:ext cx="74611" cy="112693"/>
            </a:xfrm>
            <a:custGeom>
              <a:avLst/>
              <a:gdLst>
                <a:gd name="T0" fmla="*/ 1 w 6"/>
                <a:gd name="T1" fmla="*/ 1 h 9"/>
                <a:gd name="T2" fmla="*/ 6 w 6"/>
                <a:gd name="T3" fmla="*/ 4 h 9"/>
                <a:gd name="T4" fmla="*/ 1 w 6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1" y="1"/>
                  </a:moveTo>
                  <a:cubicBezTo>
                    <a:pt x="2" y="1"/>
                    <a:pt x="6" y="2"/>
                    <a:pt x="6" y="4"/>
                  </a:cubicBezTo>
                  <a:cubicBezTo>
                    <a:pt x="3" y="9"/>
                    <a:pt x="0" y="0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79" name="Freeform 38"/>
            <p:cNvSpPr/>
            <p:nvPr/>
          </p:nvSpPr>
          <p:spPr bwMode="auto">
            <a:xfrm>
              <a:off x="10666175" y="4985551"/>
              <a:ext cx="187319" cy="225387"/>
            </a:xfrm>
            <a:custGeom>
              <a:avLst/>
              <a:gdLst>
                <a:gd name="T0" fmla="*/ 4 w 15"/>
                <a:gd name="T1" fmla="*/ 13 h 18"/>
                <a:gd name="T2" fmla="*/ 4 w 15"/>
                <a:gd name="T3" fmla="*/ 7 h 18"/>
                <a:gd name="T4" fmla="*/ 4 w 15"/>
                <a:gd name="T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8">
                  <a:moveTo>
                    <a:pt x="4" y="13"/>
                  </a:moveTo>
                  <a:cubicBezTo>
                    <a:pt x="3" y="14"/>
                    <a:pt x="4" y="7"/>
                    <a:pt x="4" y="7"/>
                  </a:cubicBezTo>
                  <a:cubicBezTo>
                    <a:pt x="15" y="0"/>
                    <a:pt x="0" y="18"/>
                    <a:pt x="4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0" name="Freeform 39"/>
            <p:cNvSpPr/>
            <p:nvPr/>
          </p:nvSpPr>
          <p:spPr bwMode="auto">
            <a:xfrm>
              <a:off x="11988532" y="5510934"/>
              <a:ext cx="176207" cy="199994"/>
            </a:xfrm>
            <a:custGeom>
              <a:avLst/>
              <a:gdLst>
                <a:gd name="T0" fmla="*/ 6 w 14"/>
                <a:gd name="T1" fmla="*/ 14 h 16"/>
                <a:gd name="T2" fmla="*/ 6 w 14"/>
                <a:gd name="T3" fmla="*/ 7 h 16"/>
                <a:gd name="T4" fmla="*/ 2 w 14"/>
                <a:gd name="T5" fmla="*/ 1 h 16"/>
                <a:gd name="T6" fmla="*/ 6 w 14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6" y="14"/>
                  </a:moveTo>
                  <a:cubicBezTo>
                    <a:pt x="7" y="10"/>
                    <a:pt x="0" y="14"/>
                    <a:pt x="6" y="7"/>
                  </a:cubicBezTo>
                  <a:cubicBezTo>
                    <a:pt x="5" y="5"/>
                    <a:pt x="0" y="6"/>
                    <a:pt x="2" y="1"/>
                  </a:cubicBezTo>
                  <a:cubicBezTo>
                    <a:pt x="12" y="0"/>
                    <a:pt x="14" y="16"/>
                    <a:pt x="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1" name="Freeform 40"/>
            <p:cNvSpPr/>
            <p:nvPr/>
          </p:nvSpPr>
          <p:spPr bwMode="auto">
            <a:xfrm>
              <a:off x="11402757" y="5210937"/>
              <a:ext cx="212721" cy="212693"/>
            </a:xfrm>
            <a:custGeom>
              <a:avLst/>
              <a:gdLst>
                <a:gd name="T0" fmla="*/ 3 w 17"/>
                <a:gd name="T1" fmla="*/ 16 h 17"/>
                <a:gd name="T2" fmla="*/ 0 w 17"/>
                <a:gd name="T3" fmla="*/ 0 h 17"/>
                <a:gd name="T4" fmla="*/ 3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2" y="17"/>
                    <a:pt x="0" y="1"/>
                    <a:pt x="0" y="0"/>
                  </a:cubicBezTo>
                  <a:cubicBezTo>
                    <a:pt x="3" y="0"/>
                    <a:pt x="17" y="17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2" name="Freeform 41"/>
            <p:cNvSpPr/>
            <p:nvPr/>
          </p:nvSpPr>
          <p:spPr bwMode="auto">
            <a:xfrm>
              <a:off x="8958067" y="3982405"/>
              <a:ext cx="49213" cy="63492"/>
            </a:xfrm>
            <a:custGeom>
              <a:avLst/>
              <a:gdLst>
                <a:gd name="T0" fmla="*/ 0 w 4"/>
                <a:gd name="T1" fmla="*/ 3 h 5"/>
                <a:gd name="T2" fmla="*/ 4 w 4"/>
                <a:gd name="T3" fmla="*/ 3 h 5"/>
                <a:gd name="T4" fmla="*/ 0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3"/>
                    <a:pt x="1" y="0"/>
                    <a:pt x="4" y="3"/>
                  </a:cubicBezTo>
                  <a:cubicBezTo>
                    <a:pt x="2" y="5"/>
                    <a:pt x="1" y="5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3" name="Freeform 42"/>
            <p:cNvSpPr/>
            <p:nvPr/>
          </p:nvSpPr>
          <p:spPr bwMode="auto">
            <a:xfrm>
              <a:off x="11415456" y="4796666"/>
              <a:ext cx="236533" cy="125393"/>
            </a:xfrm>
            <a:custGeom>
              <a:avLst/>
              <a:gdLst>
                <a:gd name="T0" fmla="*/ 6 w 19"/>
                <a:gd name="T1" fmla="*/ 10 h 10"/>
                <a:gd name="T2" fmla="*/ 10 w 19"/>
                <a:gd name="T3" fmla="*/ 4 h 10"/>
                <a:gd name="T4" fmla="*/ 6 w 19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0">
                  <a:moveTo>
                    <a:pt x="6" y="10"/>
                  </a:moveTo>
                  <a:cubicBezTo>
                    <a:pt x="7" y="8"/>
                    <a:pt x="0" y="0"/>
                    <a:pt x="10" y="4"/>
                  </a:cubicBezTo>
                  <a:cubicBezTo>
                    <a:pt x="19" y="7"/>
                    <a:pt x="10" y="10"/>
                    <a:pt x="6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4" name="Freeform 43"/>
            <p:cNvSpPr/>
            <p:nvPr/>
          </p:nvSpPr>
          <p:spPr bwMode="auto">
            <a:xfrm>
              <a:off x="11153525" y="4583974"/>
              <a:ext cx="61912" cy="74601"/>
            </a:xfrm>
            <a:custGeom>
              <a:avLst/>
              <a:gdLst>
                <a:gd name="T0" fmla="*/ 0 w 5"/>
                <a:gd name="T1" fmla="*/ 3 h 6"/>
                <a:gd name="T2" fmla="*/ 5 w 5"/>
                <a:gd name="T3" fmla="*/ 4 h 6"/>
                <a:gd name="T4" fmla="*/ 0 w 5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1" y="0"/>
                    <a:pt x="5" y="2"/>
                    <a:pt x="5" y="4"/>
                  </a:cubicBezTo>
                  <a:cubicBezTo>
                    <a:pt x="4" y="6"/>
                    <a:pt x="2" y="6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5" name="Freeform 44"/>
            <p:cNvSpPr/>
            <p:nvPr/>
          </p:nvSpPr>
          <p:spPr bwMode="auto">
            <a:xfrm>
              <a:off x="12612398" y="5198240"/>
              <a:ext cx="100009" cy="74601"/>
            </a:xfrm>
            <a:custGeom>
              <a:avLst/>
              <a:gdLst>
                <a:gd name="T0" fmla="*/ 3 w 8"/>
                <a:gd name="T1" fmla="*/ 4 h 6"/>
                <a:gd name="T2" fmla="*/ 3 w 8"/>
                <a:gd name="T3" fmla="*/ 0 h 6"/>
                <a:gd name="T4" fmla="*/ 3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3" y="4"/>
                  </a:moveTo>
                  <a:cubicBezTo>
                    <a:pt x="3" y="1"/>
                    <a:pt x="0" y="2"/>
                    <a:pt x="3" y="0"/>
                  </a:cubicBezTo>
                  <a:cubicBezTo>
                    <a:pt x="8" y="2"/>
                    <a:pt x="6" y="6"/>
                    <a:pt x="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6" name="Freeform 45"/>
            <p:cNvSpPr/>
            <p:nvPr/>
          </p:nvSpPr>
          <p:spPr bwMode="auto">
            <a:xfrm>
              <a:off x="8970765" y="3244334"/>
              <a:ext cx="61912" cy="87300"/>
            </a:xfrm>
            <a:custGeom>
              <a:avLst/>
              <a:gdLst>
                <a:gd name="T0" fmla="*/ 5 w 5"/>
                <a:gd name="T1" fmla="*/ 7 h 7"/>
                <a:gd name="T2" fmla="*/ 0 w 5"/>
                <a:gd name="T3" fmla="*/ 3 h 7"/>
                <a:gd name="T4" fmla="*/ 5 w 5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5" y="6"/>
                    <a:pt x="1" y="4"/>
                    <a:pt x="0" y="3"/>
                  </a:cubicBezTo>
                  <a:cubicBezTo>
                    <a:pt x="1" y="0"/>
                    <a:pt x="5" y="7"/>
                    <a:pt x="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7" name="Freeform 46"/>
            <p:cNvSpPr/>
            <p:nvPr/>
          </p:nvSpPr>
          <p:spPr bwMode="auto">
            <a:xfrm>
              <a:off x="11366242" y="3820508"/>
              <a:ext cx="74611" cy="149202"/>
            </a:xfrm>
            <a:custGeom>
              <a:avLst/>
              <a:gdLst>
                <a:gd name="T0" fmla="*/ 0 w 6"/>
                <a:gd name="T1" fmla="*/ 8 h 12"/>
                <a:gd name="T2" fmla="*/ 0 w 6"/>
                <a:gd name="T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cubicBezTo>
                    <a:pt x="3" y="0"/>
                    <a:pt x="6" y="12"/>
                    <a:pt x="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8" name="Freeform 47"/>
            <p:cNvSpPr/>
            <p:nvPr/>
          </p:nvSpPr>
          <p:spPr bwMode="auto">
            <a:xfrm>
              <a:off x="11140823" y="3620510"/>
              <a:ext cx="323843" cy="123808"/>
            </a:xfrm>
            <a:custGeom>
              <a:avLst/>
              <a:gdLst>
                <a:gd name="T0" fmla="*/ 6 w 26"/>
                <a:gd name="T1" fmla="*/ 10 h 10"/>
                <a:gd name="T2" fmla="*/ 6 w 26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10">
                  <a:moveTo>
                    <a:pt x="6" y="10"/>
                  </a:moveTo>
                  <a:cubicBezTo>
                    <a:pt x="0" y="0"/>
                    <a:pt x="26" y="1"/>
                    <a:pt x="6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89" name="Freeform 48"/>
            <p:cNvSpPr/>
            <p:nvPr/>
          </p:nvSpPr>
          <p:spPr bwMode="auto">
            <a:xfrm>
              <a:off x="9581937" y="2944344"/>
              <a:ext cx="61912" cy="123808"/>
            </a:xfrm>
            <a:custGeom>
              <a:avLst/>
              <a:gdLst>
                <a:gd name="T0" fmla="*/ 1 w 5"/>
                <a:gd name="T1" fmla="*/ 7 h 10"/>
                <a:gd name="T2" fmla="*/ 4 w 5"/>
                <a:gd name="T3" fmla="*/ 3 h 10"/>
                <a:gd name="T4" fmla="*/ 1 w 5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1" y="7"/>
                  </a:moveTo>
                  <a:cubicBezTo>
                    <a:pt x="1" y="6"/>
                    <a:pt x="0" y="0"/>
                    <a:pt x="4" y="3"/>
                  </a:cubicBezTo>
                  <a:cubicBezTo>
                    <a:pt x="5" y="3"/>
                    <a:pt x="3" y="10"/>
                    <a:pt x="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0" name="Freeform 49"/>
            <p:cNvSpPr/>
            <p:nvPr/>
          </p:nvSpPr>
          <p:spPr bwMode="auto">
            <a:xfrm>
              <a:off x="9731163" y="2606258"/>
              <a:ext cx="136520" cy="361895"/>
            </a:xfrm>
            <a:custGeom>
              <a:avLst/>
              <a:gdLst>
                <a:gd name="T0" fmla="*/ 0 w 11"/>
                <a:gd name="T1" fmla="*/ 20 h 29"/>
                <a:gd name="T2" fmla="*/ 9 w 11"/>
                <a:gd name="T3" fmla="*/ 18 h 29"/>
                <a:gd name="T4" fmla="*/ 0 w 11"/>
                <a:gd name="T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8">
                  <a:moveTo>
                    <a:pt x="0" y="20"/>
                  </a:moveTo>
                  <a:cubicBezTo>
                    <a:pt x="2" y="18"/>
                    <a:pt x="5" y="0"/>
                    <a:pt x="9" y="18"/>
                  </a:cubicBezTo>
                  <a:cubicBezTo>
                    <a:pt x="11" y="27"/>
                    <a:pt x="4" y="29"/>
                    <a:pt x="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1" name="Freeform 50"/>
            <p:cNvSpPr/>
            <p:nvPr/>
          </p:nvSpPr>
          <p:spPr bwMode="auto">
            <a:xfrm>
              <a:off x="9905779" y="2793557"/>
              <a:ext cx="112712" cy="238086"/>
            </a:xfrm>
            <a:custGeom>
              <a:avLst/>
              <a:gdLst>
                <a:gd name="T0" fmla="*/ 4 w 9"/>
                <a:gd name="T1" fmla="*/ 16 h 19"/>
                <a:gd name="T2" fmla="*/ 9 w 9"/>
                <a:gd name="T3" fmla="*/ 15 h 19"/>
                <a:gd name="T4" fmla="*/ 4 w 9"/>
                <a:gd name="T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4" y="16"/>
                  </a:moveTo>
                  <a:cubicBezTo>
                    <a:pt x="0" y="19"/>
                    <a:pt x="9" y="0"/>
                    <a:pt x="9" y="15"/>
                  </a:cubicBezTo>
                  <a:cubicBezTo>
                    <a:pt x="8" y="16"/>
                    <a:pt x="3" y="17"/>
                    <a:pt x="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2" name="Freeform 51"/>
            <p:cNvSpPr/>
            <p:nvPr/>
          </p:nvSpPr>
          <p:spPr bwMode="auto">
            <a:xfrm>
              <a:off x="9394618" y="2468171"/>
              <a:ext cx="87310" cy="100000"/>
            </a:xfrm>
            <a:custGeom>
              <a:avLst/>
              <a:gdLst>
                <a:gd name="T0" fmla="*/ 2 w 7"/>
                <a:gd name="T1" fmla="*/ 4 h 8"/>
                <a:gd name="T2" fmla="*/ 7 w 7"/>
                <a:gd name="T3" fmla="*/ 4 h 8"/>
                <a:gd name="T4" fmla="*/ 2 w 7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2" y="4"/>
                  </a:moveTo>
                  <a:cubicBezTo>
                    <a:pt x="2" y="4"/>
                    <a:pt x="3" y="0"/>
                    <a:pt x="7" y="4"/>
                  </a:cubicBezTo>
                  <a:cubicBezTo>
                    <a:pt x="6" y="6"/>
                    <a:pt x="0" y="8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3" name="Freeform 52"/>
            <p:cNvSpPr/>
            <p:nvPr/>
          </p:nvSpPr>
          <p:spPr bwMode="auto">
            <a:xfrm>
              <a:off x="11066212" y="3180847"/>
              <a:ext cx="100009" cy="88885"/>
            </a:xfrm>
            <a:custGeom>
              <a:avLst/>
              <a:gdLst>
                <a:gd name="T0" fmla="*/ 0 w 8"/>
                <a:gd name="T1" fmla="*/ 5 h 7"/>
                <a:gd name="T2" fmla="*/ 6 w 8"/>
                <a:gd name="T3" fmla="*/ 5 h 7"/>
                <a:gd name="T4" fmla="*/ 0 w 8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0" y="5"/>
                    <a:pt x="8" y="0"/>
                    <a:pt x="6" y="5"/>
                  </a:cubicBezTo>
                  <a:cubicBezTo>
                    <a:pt x="4" y="7"/>
                    <a:pt x="2" y="7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4" name="Freeform 53"/>
            <p:cNvSpPr/>
            <p:nvPr/>
          </p:nvSpPr>
          <p:spPr bwMode="auto">
            <a:xfrm>
              <a:off x="9307307" y="2255475"/>
              <a:ext cx="61912" cy="49208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5" y="0"/>
                    <a:pt x="3" y="0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5" name="Freeform 54"/>
            <p:cNvSpPr/>
            <p:nvPr/>
          </p:nvSpPr>
          <p:spPr bwMode="auto">
            <a:xfrm>
              <a:off x="10118503" y="2580865"/>
              <a:ext cx="36510" cy="74601"/>
            </a:xfrm>
            <a:custGeom>
              <a:avLst/>
              <a:gdLst>
                <a:gd name="T0" fmla="*/ 0 w 3"/>
                <a:gd name="T1" fmla="*/ 3 h 6"/>
                <a:gd name="T2" fmla="*/ 3 w 3"/>
                <a:gd name="T3" fmla="*/ 3 h 6"/>
                <a:gd name="T4" fmla="*/ 0 w 3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2" y="1"/>
                    <a:pt x="1" y="0"/>
                    <a:pt x="3" y="3"/>
                  </a:cubicBezTo>
                  <a:cubicBezTo>
                    <a:pt x="3" y="6"/>
                    <a:pt x="2" y="6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6" name="Freeform 55"/>
            <p:cNvSpPr/>
            <p:nvPr/>
          </p:nvSpPr>
          <p:spPr bwMode="auto">
            <a:xfrm>
              <a:off x="12026623" y="2906256"/>
              <a:ext cx="138110" cy="74601"/>
            </a:xfrm>
            <a:custGeom>
              <a:avLst/>
              <a:gdLst>
                <a:gd name="T0" fmla="*/ 0 w 11"/>
                <a:gd name="T1" fmla="*/ 6 h 6"/>
                <a:gd name="T2" fmla="*/ 0 w 11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cubicBezTo>
                    <a:pt x="8" y="0"/>
                    <a:pt x="11" y="3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7" name="Freeform 56"/>
            <p:cNvSpPr/>
            <p:nvPr/>
          </p:nvSpPr>
          <p:spPr bwMode="auto">
            <a:xfrm>
              <a:off x="10753480" y="4883973"/>
              <a:ext cx="25398" cy="2539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8" name="Freeform 57"/>
            <p:cNvSpPr/>
            <p:nvPr/>
          </p:nvSpPr>
          <p:spPr bwMode="auto">
            <a:xfrm>
              <a:off x="8958064" y="5423632"/>
              <a:ext cx="149222" cy="100000"/>
            </a:xfrm>
            <a:custGeom>
              <a:avLst/>
              <a:gdLst>
                <a:gd name="T0" fmla="*/ 0 w 12"/>
                <a:gd name="T1" fmla="*/ 8 h 8"/>
                <a:gd name="T2" fmla="*/ 5 w 12"/>
                <a:gd name="T3" fmla="*/ 0 h 8"/>
                <a:gd name="T4" fmla="*/ 0 w 1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2" y="0"/>
                    <a:pt x="3" y="4"/>
                    <a:pt x="5" y="0"/>
                  </a:cubicBezTo>
                  <a:cubicBezTo>
                    <a:pt x="12" y="4"/>
                    <a:pt x="2" y="6"/>
                    <a:pt x="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99" name="Freeform 58"/>
            <p:cNvSpPr/>
            <p:nvPr/>
          </p:nvSpPr>
          <p:spPr bwMode="auto">
            <a:xfrm>
              <a:off x="8807254" y="4396685"/>
              <a:ext cx="38101" cy="36508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1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0"/>
                    <a:pt x="0" y="1"/>
                  </a:cubicBezTo>
                  <a:cubicBezTo>
                    <a:pt x="2" y="1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0" name="Freeform 59"/>
            <p:cNvSpPr/>
            <p:nvPr/>
          </p:nvSpPr>
          <p:spPr bwMode="auto">
            <a:xfrm>
              <a:off x="8819953" y="4296693"/>
              <a:ext cx="63499" cy="61901"/>
            </a:xfrm>
            <a:custGeom>
              <a:avLst/>
              <a:gdLst>
                <a:gd name="T0" fmla="*/ 0 w 5"/>
                <a:gd name="T1" fmla="*/ 1 h 5"/>
                <a:gd name="T2" fmla="*/ 1 w 5"/>
                <a:gd name="T3" fmla="*/ 3 h 5"/>
                <a:gd name="T4" fmla="*/ 5 w 5"/>
                <a:gd name="T5" fmla="*/ 4 h 5"/>
                <a:gd name="T6" fmla="*/ 0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3" y="5"/>
                    <a:pt x="5" y="4"/>
                  </a:cubicBezTo>
                  <a:cubicBezTo>
                    <a:pt x="3" y="3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1" name="Freeform 60"/>
            <p:cNvSpPr/>
            <p:nvPr/>
          </p:nvSpPr>
          <p:spPr bwMode="auto">
            <a:xfrm>
              <a:off x="8758045" y="4345893"/>
              <a:ext cx="61912" cy="50792"/>
            </a:xfrm>
            <a:custGeom>
              <a:avLst/>
              <a:gdLst>
                <a:gd name="T0" fmla="*/ 1 w 5"/>
                <a:gd name="T1" fmla="*/ 0 h 4"/>
                <a:gd name="T2" fmla="*/ 3 w 5"/>
                <a:gd name="T3" fmla="*/ 4 h 4"/>
                <a:gd name="T4" fmla="*/ 4 w 5"/>
                <a:gd name="T5" fmla="*/ 1 h 4"/>
                <a:gd name="T6" fmla="*/ 3 w 5"/>
                <a:gd name="T7" fmla="*/ 1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3" y="4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2" name="Freeform 61"/>
            <p:cNvSpPr/>
            <p:nvPr/>
          </p:nvSpPr>
          <p:spPr bwMode="auto">
            <a:xfrm>
              <a:off x="8845352" y="4283993"/>
              <a:ext cx="49213" cy="23809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1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3" name="Freeform 62"/>
            <p:cNvSpPr/>
            <p:nvPr/>
          </p:nvSpPr>
          <p:spPr bwMode="auto">
            <a:xfrm>
              <a:off x="9119984" y="3895113"/>
              <a:ext cx="149222" cy="100000"/>
            </a:xfrm>
            <a:custGeom>
              <a:avLst/>
              <a:gdLst>
                <a:gd name="T0" fmla="*/ 4 w 12"/>
                <a:gd name="T1" fmla="*/ 1 h 8"/>
                <a:gd name="T2" fmla="*/ 0 w 12"/>
                <a:gd name="T3" fmla="*/ 1 h 8"/>
                <a:gd name="T4" fmla="*/ 2 w 12"/>
                <a:gd name="T5" fmla="*/ 3 h 8"/>
                <a:gd name="T6" fmla="*/ 1 w 12"/>
                <a:gd name="T7" fmla="*/ 3 h 8"/>
                <a:gd name="T8" fmla="*/ 12 w 12"/>
                <a:gd name="T9" fmla="*/ 8 h 8"/>
                <a:gd name="T10" fmla="*/ 6 w 12"/>
                <a:gd name="T11" fmla="*/ 2 h 8"/>
                <a:gd name="T12" fmla="*/ 4 w 1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4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8" y="7"/>
                    <a:pt x="12" y="8"/>
                  </a:cubicBezTo>
                  <a:cubicBezTo>
                    <a:pt x="10" y="6"/>
                    <a:pt x="8" y="5"/>
                    <a:pt x="6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4" name="Freeform 63"/>
            <p:cNvSpPr/>
            <p:nvPr/>
          </p:nvSpPr>
          <p:spPr bwMode="auto">
            <a:xfrm flipH="1">
              <a:off x="4790984" y="1679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5" name="Freeform 64"/>
            <p:cNvSpPr/>
            <p:nvPr/>
          </p:nvSpPr>
          <p:spPr bwMode="auto">
            <a:xfrm>
              <a:off x="6824521" y="2066605"/>
              <a:ext cx="1269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6" name="Freeform 65"/>
            <p:cNvSpPr/>
            <p:nvPr/>
          </p:nvSpPr>
          <p:spPr bwMode="auto">
            <a:xfrm>
              <a:off x="4790983" y="1653914"/>
              <a:ext cx="74611" cy="38093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6 w 6"/>
                <a:gd name="T5" fmla="*/ 1 h 3"/>
                <a:gd name="T6" fmla="*/ 0 w 6"/>
                <a:gd name="T7" fmla="*/ 2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2" y="3"/>
                    <a:pt x="3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7" name="Freeform 66"/>
            <p:cNvSpPr>
              <a:spLocks noEditPoints="1"/>
            </p:cNvSpPr>
            <p:nvPr/>
          </p:nvSpPr>
          <p:spPr bwMode="auto">
            <a:xfrm>
              <a:off x="735025" y="1003147"/>
              <a:ext cx="9258062" cy="3844323"/>
            </a:xfrm>
            <a:custGeom>
              <a:avLst/>
              <a:gdLst>
                <a:gd name="T0" fmla="*/ 67 w 742"/>
                <a:gd name="T1" fmla="*/ 182 h 307"/>
                <a:gd name="T2" fmla="*/ 145 w 742"/>
                <a:gd name="T3" fmla="*/ 107 h 307"/>
                <a:gd name="T4" fmla="*/ 239 w 742"/>
                <a:gd name="T5" fmla="*/ 63 h 307"/>
                <a:gd name="T6" fmla="*/ 331 w 742"/>
                <a:gd name="T7" fmla="*/ 30 h 307"/>
                <a:gd name="T8" fmla="*/ 444 w 742"/>
                <a:gd name="T9" fmla="*/ 18 h 307"/>
                <a:gd name="T10" fmla="*/ 541 w 742"/>
                <a:gd name="T11" fmla="*/ 99 h 307"/>
                <a:gd name="T12" fmla="*/ 506 w 742"/>
                <a:gd name="T13" fmla="*/ 97 h 307"/>
                <a:gd name="T14" fmla="*/ 444 w 742"/>
                <a:gd name="T15" fmla="*/ 49 h 307"/>
                <a:gd name="T16" fmla="*/ 312 w 742"/>
                <a:gd name="T17" fmla="*/ 59 h 307"/>
                <a:gd name="T18" fmla="*/ 208 w 742"/>
                <a:gd name="T19" fmla="*/ 97 h 307"/>
                <a:gd name="T20" fmla="*/ 126 w 742"/>
                <a:gd name="T21" fmla="*/ 155 h 307"/>
                <a:gd name="T22" fmla="*/ 80 w 742"/>
                <a:gd name="T23" fmla="*/ 207 h 307"/>
                <a:gd name="T24" fmla="*/ 46 w 742"/>
                <a:gd name="T25" fmla="*/ 260 h 307"/>
                <a:gd name="T26" fmla="*/ 114 w 742"/>
                <a:gd name="T27" fmla="*/ 207 h 307"/>
                <a:gd name="T28" fmla="*/ 166 w 742"/>
                <a:gd name="T29" fmla="*/ 188 h 307"/>
                <a:gd name="T30" fmla="*/ 236 w 742"/>
                <a:gd name="T31" fmla="*/ 120 h 307"/>
                <a:gd name="T32" fmla="*/ 186 w 742"/>
                <a:gd name="T33" fmla="*/ 196 h 307"/>
                <a:gd name="T34" fmla="*/ 135 w 742"/>
                <a:gd name="T35" fmla="*/ 259 h 307"/>
                <a:gd name="T36" fmla="*/ 140 w 742"/>
                <a:gd name="T37" fmla="*/ 266 h 307"/>
                <a:gd name="T38" fmla="*/ 207 w 742"/>
                <a:gd name="T39" fmla="*/ 203 h 307"/>
                <a:gd name="T40" fmla="*/ 308 w 742"/>
                <a:gd name="T41" fmla="*/ 137 h 307"/>
                <a:gd name="T42" fmla="*/ 463 w 742"/>
                <a:gd name="T43" fmla="*/ 170 h 307"/>
                <a:gd name="T44" fmla="*/ 535 w 742"/>
                <a:gd name="T45" fmla="*/ 202 h 307"/>
                <a:gd name="T46" fmla="*/ 660 w 742"/>
                <a:gd name="T47" fmla="*/ 240 h 307"/>
                <a:gd name="T48" fmla="*/ 720 w 742"/>
                <a:gd name="T49" fmla="*/ 174 h 307"/>
                <a:gd name="T50" fmla="*/ 664 w 742"/>
                <a:gd name="T51" fmla="*/ 98 h 307"/>
                <a:gd name="T52" fmla="*/ 594 w 742"/>
                <a:gd name="T53" fmla="*/ 35 h 307"/>
                <a:gd name="T54" fmla="*/ 343 w 742"/>
                <a:gd name="T55" fmla="*/ 15 h 307"/>
                <a:gd name="T56" fmla="*/ 296 w 742"/>
                <a:gd name="T57" fmla="*/ 20 h 307"/>
                <a:gd name="T58" fmla="*/ 248 w 742"/>
                <a:gd name="T59" fmla="*/ 42 h 307"/>
                <a:gd name="T60" fmla="*/ 183 w 742"/>
                <a:gd name="T61" fmla="*/ 71 h 307"/>
                <a:gd name="T62" fmla="*/ 85 w 742"/>
                <a:gd name="T63" fmla="*/ 132 h 307"/>
                <a:gd name="T64" fmla="*/ 48 w 742"/>
                <a:gd name="T65" fmla="*/ 196 h 307"/>
                <a:gd name="T66" fmla="*/ 5 w 742"/>
                <a:gd name="T67" fmla="*/ 262 h 307"/>
                <a:gd name="T68" fmla="*/ 62 w 742"/>
                <a:gd name="T69" fmla="*/ 242 h 307"/>
                <a:gd name="T70" fmla="*/ 88 w 742"/>
                <a:gd name="T71" fmla="*/ 218 h 307"/>
                <a:gd name="T72" fmla="*/ 113 w 742"/>
                <a:gd name="T73" fmla="*/ 163 h 307"/>
                <a:gd name="T74" fmla="*/ 246 w 742"/>
                <a:gd name="T75" fmla="*/ 153 h 307"/>
                <a:gd name="T76" fmla="*/ 373 w 742"/>
                <a:gd name="T77" fmla="*/ 75 h 307"/>
                <a:gd name="T78" fmla="*/ 305 w 742"/>
                <a:gd name="T79" fmla="*/ 84 h 307"/>
                <a:gd name="T80" fmla="*/ 279 w 742"/>
                <a:gd name="T81" fmla="*/ 100 h 307"/>
                <a:gd name="T82" fmla="*/ 236 w 742"/>
                <a:gd name="T83" fmla="*/ 104 h 307"/>
                <a:gd name="T84" fmla="*/ 178 w 742"/>
                <a:gd name="T85" fmla="*/ 116 h 307"/>
                <a:gd name="T86" fmla="*/ 165 w 742"/>
                <a:gd name="T87" fmla="*/ 152 h 307"/>
                <a:gd name="T88" fmla="*/ 158 w 742"/>
                <a:gd name="T89" fmla="*/ 179 h 307"/>
                <a:gd name="T90" fmla="*/ 166 w 742"/>
                <a:gd name="T91" fmla="*/ 148 h 307"/>
                <a:gd name="T92" fmla="*/ 211 w 742"/>
                <a:gd name="T93" fmla="*/ 131 h 307"/>
                <a:gd name="T94" fmla="*/ 220 w 742"/>
                <a:gd name="T95" fmla="*/ 114 h 307"/>
                <a:gd name="T96" fmla="*/ 239 w 742"/>
                <a:gd name="T97" fmla="*/ 100 h 307"/>
                <a:gd name="T98" fmla="*/ 296 w 742"/>
                <a:gd name="T99" fmla="*/ 89 h 307"/>
                <a:gd name="T100" fmla="*/ 333 w 742"/>
                <a:gd name="T101" fmla="*/ 75 h 307"/>
                <a:gd name="T102" fmla="*/ 673 w 742"/>
                <a:gd name="T103" fmla="*/ 94 h 307"/>
                <a:gd name="T104" fmla="*/ 656 w 742"/>
                <a:gd name="T105" fmla="*/ 166 h 307"/>
                <a:gd name="T106" fmla="*/ 687 w 742"/>
                <a:gd name="T107" fmla="*/ 161 h 307"/>
                <a:gd name="T108" fmla="*/ 412 w 742"/>
                <a:gd name="T109" fmla="*/ 14 h 307"/>
                <a:gd name="T110" fmla="*/ 301 w 742"/>
                <a:gd name="T111" fmla="*/ 29 h 307"/>
                <a:gd name="T112" fmla="*/ 310 w 742"/>
                <a:gd name="T113" fmla="*/ 29 h 307"/>
                <a:gd name="T114" fmla="*/ 213 w 742"/>
                <a:gd name="T115" fmla="*/ 66 h 307"/>
                <a:gd name="T116" fmla="*/ 158 w 742"/>
                <a:gd name="T117" fmla="*/ 87 h 307"/>
                <a:gd name="T118" fmla="*/ 130 w 742"/>
                <a:gd name="T119" fmla="*/ 107 h 307"/>
                <a:gd name="T120" fmla="*/ 95 w 742"/>
                <a:gd name="T121" fmla="*/ 135 h 307"/>
                <a:gd name="T122" fmla="*/ 64 w 742"/>
                <a:gd name="T123" fmla="*/ 170 h 307"/>
                <a:gd name="T124" fmla="*/ 37 w 742"/>
                <a:gd name="T125" fmla="*/ 21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2" h="307">
                  <a:moveTo>
                    <a:pt x="0" y="272"/>
                  </a:moveTo>
                  <a:cubicBezTo>
                    <a:pt x="0" y="272"/>
                    <a:pt x="1" y="273"/>
                    <a:pt x="0" y="274"/>
                  </a:cubicBezTo>
                  <a:cubicBezTo>
                    <a:pt x="1" y="274"/>
                    <a:pt x="1" y="274"/>
                    <a:pt x="2" y="274"/>
                  </a:cubicBezTo>
                  <a:cubicBezTo>
                    <a:pt x="1" y="273"/>
                    <a:pt x="1" y="273"/>
                    <a:pt x="1" y="273"/>
                  </a:cubicBezTo>
                  <a:cubicBezTo>
                    <a:pt x="2" y="271"/>
                    <a:pt x="2" y="267"/>
                    <a:pt x="4" y="266"/>
                  </a:cubicBezTo>
                  <a:cubicBezTo>
                    <a:pt x="4" y="265"/>
                    <a:pt x="5" y="263"/>
                    <a:pt x="7" y="264"/>
                  </a:cubicBezTo>
                  <a:cubicBezTo>
                    <a:pt x="5" y="263"/>
                    <a:pt x="5" y="263"/>
                    <a:pt x="5" y="263"/>
                  </a:cubicBezTo>
                  <a:cubicBezTo>
                    <a:pt x="6" y="259"/>
                    <a:pt x="10" y="263"/>
                    <a:pt x="12" y="261"/>
                  </a:cubicBezTo>
                  <a:cubicBezTo>
                    <a:pt x="12" y="255"/>
                    <a:pt x="16" y="252"/>
                    <a:pt x="17" y="247"/>
                  </a:cubicBezTo>
                  <a:cubicBezTo>
                    <a:pt x="18" y="245"/>
                    <a:pt x="18" y="242"/>
                    <a:pt x="22" y="242"/>
                  </a:cubicBezTo>
                  <a:cubicBezTo>
                    <a:pt x="18" y="240"/>
                    <a:pt x="24" y="238"/>
                    <a:pt x="24" y="235"/>
                  </a:cubicBezTo>
                  <a:cubicBezTo>
                    <a:pt x="26" y="234"/>
                    <a:pt x="25" y="232"/>
                    <a:pt x="27" y="231"/>
                  </a:cubicBezTo>
                  <a:cubicBezTo>
                    <a:pt x="28" y="230"/>
                    <a:pt x="29" y="228"/>
                    <a:pt x="31" y="230"/>
                  </a:cubicBezTo>
                  <a:cubicBezTo>
                    <a:pt x="28" y="227"/>
                    <a:pt x="28" y="227"/>
                    <a:pt x="28" y="227"/>
                  </a:cubicBezTo>
                  <a:cubicBezTo>
                    <a:pt x="28" y="225"/>
                    <a:pt x="32" y="226"/>
                    <a:pt x="32" y="225"/>
                  </a:cubicBezTo>
                  <a:cubicBezTo>
                    <a:pt x="33" y="224"/>
                    <a:pt x="35" y="222"/>
                    <a:pt x="36" y="222"/>
                  </a:cubicBezTo>
                  <a:cubicBezTo>
                    <a:pt x="35" y="221"/>
                    <a:pt x="36" y="221"/>
                    <a:pt x="36" y="220"/>
                  </a:cubicBezTo>
                  <a:cubicBezTo>
                    <a:pt x="38" y="219"/>
                    <a:pt x="41" y="219"/>
                    <a:pt x="41" y="220"/>
                  </a:cubicBezTo>
                  <a:cubicBezTo>
                    <a:pt x="42" y="219"/>
                    <a:pt x="39" y="218"/>
                    <a:pt x="39" y="217"/>
                  </a:cubicBezTo>
                  <a:cubicBezTo>
                    <a:pt x="40" y="216"/>
                    <a:pt x="42" y="217"/>
                    <a:pt x="44" y="217"/>
                  </a:cubicBezTo>
                  <a:cubicBezTo>
                    <a:pt x="44" y="217"/>
                    <a:pt x="45" y="217"/>
                    <a:pt x="45" y="216"/>
                  </a:cubicBezTo>
                  <a:cubicBezTo>
                    <a:pt x="45" y="217"/>
                    <a:pt x="42" y="216"/>
                    <a:pt x="41" y="215"/>
                  </a:cubicBezTo>
                  <a:cubicBezTo>
                    <a:pt x="43" y="214"/>
                    <a:pt x="44" y="212"/>
                    <a:pt x="45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09"/>
                    <a:pt x="44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46" y="207"/>
                    <a:pt x="46" y="205"/>
                    <a:pt x="47" y="206"/>
                  </a:cubicBezTo>
                  <a:cubicBezTo>
                    <a:pt x="48" y="206"/>
                    <a:pt x="48" y="206"/>
                    <a:pt x="48" y="207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3" y="203"/>
                    <a:pt x="57" y="203"/>
                    <a:pt x="56" y="200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5" y="200"/>
                    <a:pt x="54" y="200"/>
                    <a:pt x="54" y="198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98"/>
                    <a:pt x="50" y="198"/>
                    <a:pt x="51" y="198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3" y="197"/>
                    <a:pt x="55" y="196"/>
                    <a:pt x="55" y="195"/>
                  </a:cubicBezTo>
                  <a:cubicBezTo>
                    <a:pt x="56" y="194"/>
                    <a:pt x="56" y="191"/>
                    <a:pt x="59" y="192"/>
                  </a:cubicBezTo>
                  <a:cubicBezTo>
                    <a:pt x="56" y="192"/>
                    <a:pt x="58" y="189"/>
                    <a:pt x="57" y="188"/>
                  </a:cubicBezTo>
                  <a:cubicBezTo>
                    <a:pt x="58" y="187"/>
                    <a:pt x="62" y="189"/>
                    <a:pt x="60" y="187"/>
                  </a:cubicBezTo>
                  <a:cubicBezTo>
                    <a:pt x="62" y="186"/>
                    <a:pt x="62" y="183"/>
                    <a:pt x="65" y="184"/>
                  </a:cubicBezTo>
                  <a:cubicBezTo>
                    <a:pt x="63" y="183"/>
                    <a:pt x="65" y="182"/>
                    <a:pt x="66" y="181"/>
                  </a:cubicBezTo>
                  <a:cubicBezTo>
                    <a:pt x="68" y="180"/>
                    <a:pt x="67" y="182"/>
                    <a:pt x="68" y="183"/>
                  </a:cubicBezTo>
                  <a:cubicBezTo>
                    <a:pt x="67" y="182"/>
                    <a:pt x="67" y="182"/>
                    <a:pt x="67" y="182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9" y="184"/>
                    <a:pt x="65" y="185"/>
                    <a:pt x="65" y="187"/>
                  </a:cubicBezTo>
                  <a:cubicBezTo>
                    <a:pt x="69" y="186"/>
                    <a:pt x="69" y="182"/>
                    <a:pt x="72" y="180"/>
                  </a:cubicBezTo>
                  <a:cubicBezTo>
                    <a:pt x="71" y="180"/>
                    <a:pt x="71" y="179"/>
                    <a:pt x="70" y="179"/>
                  </a:cubicBezTo>
                  <a:cubicBezTo>
                    <a:pt x="69" y="178"/>
                    <a:pt x="69" y="177"/>
                    <a:pt x="71" y="177"/>
                  </a:cubicBezTo>
                  <a:cubicBezTo>
                    <a:pt x="73" y="177"/>
                    <a:pt x="72" y="178"/>
                    <a:pt x="73" y="179"/>
                  </a:cubicBezTo>
                  <a:cubicBezTo>
                    <a:pt x="75" y="179"/>
                    <a:pt x="75" y="177"/>
                    <a:pt x="75" y="176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3" y="175"/>
                    <a:pt x="74" y="176"/>
                    <a:pt x="73" y="176"/>
                  </a:cubicBezTo>
                  <a:cubicBezTo>
                    <a:pt x="72" y="176"/>
                    <a:pt x="72" y="176"/>
                    <a:pt x="71" y="176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69" y="175"/>
                    <a:pt x="70" y="173"/>
                    <a:pt x="72" y="172"/>
                  </a:cubicBezTo>
                  <a:cubicBezTo>
                    <a:pt x="74" y="171"/>
                    <a:pt x="72" y="173"/>
                    <a:pt x="74" y="173"/>
                  </a:cubicBezTo>
                  <a:cubicBezTo>
                    <a:pt x="79" y="170"/>
                    <a:pt x="79" y="170"/>
                    <a:pt x="79" y="170"/>
                  </a:cubicBezTo>
                  <a:cubicBezTo>
                    <a:pt x="78" y="171"/>
                    <a:pt x="75" y="169"/>
                    <a:pt x="74" y="171"/>
                  </a:cubicBezTo>
                  <a:cubicBezTo>
                    <a:pt x="72" y="168"/>
                    <a:pt x="75" y="168"/>
                    <a:pt x="74" y="166"/>
                  </a:cubicBezTo>
                  <a:cubicBezTo>
                    <a:pt x="74" y="165"/>
                    <a:pt x="75" y="164"/>
                    <a:pt x="76" y="165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77" y="164"/>
                    <a:pt x="80" y="165"/>
                    <a:pt x="82" y="165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83" y="166"/>
                    <a:pt x="83" y="165"/>
                    <a:pt x="83" y="164"/>
                  </a:cubicBezTo>
                  <a:cubicBezTo>
                    <a:pt x="80" y="163"/>
                    <a:pt x="80" y="163"/>
                    <a:pt x="80" y="163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4" y="161"/>
                    <a:pt x="84" y="158"/>
                    <a:pt x="84" y="157"/>
                  </a:cubicBezTo>
                  <a:cubicBezTo>
                    <a:pt x="86" y="156"/>
                    <a:pt x="85" y="154"/>
                    <a:pt x="87" y="155"/>
                  </a:cubicBezTo>
                  <a:cubicBezTo>
                    <a:pt x="89" y="156"/>
                    <a:pt x="90" y="156"/>
                    <a:pt x="90" y="157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2" y="154"/>
                    <a:pt x="90" y="154"/>
                    <a:pt x="88" y="154"/>
                  </a:cubicBezTo>
                  <a:cubicBezTo>
                    <a:pt x="89" y="153"/>
                    <a:pt x="87" y="152"/>
                    <a:pt x="89" y="151"/>
                  </a:cubicBezTo>
                  <a:cubicBezTo>
                    <a:pt x="91" y="151"/>
                    <a:pt x="94" y="150"/>
                    <a:pt x="94" y="152"/>
                  </a:cubicBezTo>
                  <a:cubicBezTo>
                    <a:pt x="95" y="152"/>
                    <a:pt x="96" y="151"/>
                    <a:pt x="96" y="150"/>
                  </a:cubicBezTo>
                  <a:cubicBezTo>
                    <a:pt x="90" y="148"/>
                    <a:pt x="99" y="147"/>
                    <a:pt x="96" y="144"/>
                  </a:cubicBezTo>
                  <a:cubicBezTo>
                    <a:pt x="98" y="144"/>
                    <a:pt x="95" y="141"/>
                    <a:pt x="99" y="142"/>
                  </a:cubicBezTo>
                  <a:cubicBezTo>
                    <a:pt x="99" y="142"/>
                    <a:pt x="99" y="143"/>
                    <a:pt x="99" y="143"/>
                  </a:cubicBezTo>
                  <a:cubicBezTo>
                    <a:pt x="102" y="142"/>
                    <a:pt x="103" y="139"/>
                    <a:pt x="106" y="138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5"/>
                    <a:pt x="114" y="136"/>
                    <a:pt x="112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2"/>
                    <a:pt x="114" y="133"/>
                    <a:pt x="112" y="131"/>
                  </a:cubicBezTo>
                  <a:cubicBezTo>
                    <a:pt x="115" y="132"/>
                    <a:pt x="114" y="128"/>
                    <a:pt x="117" y="129"/>
                  </a:cubicBezTo>
                  <a:cubicBezTo>
                    <a:pt x="117" y="128"/>
                    <a:pt x="118" y="127"/>
                    <a:pt x="119" y="126"/>
                  </a:cubicBezTo>
                  <a:cubicBezTo>
                    <a:pt x="121" y="128"/>
                    <a:pt x="122" y="125"/>
                    <a:pt x="123" y="126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2"/>
                    <a:pt x="125" y="123"/>
                    <a:pt x="126" y="122"/>
                  </a:cubicBezTo>
                  <a:cubicBezTo>
                    <a:pt x="126" y="119"/>
                    <a:pt x="131" y="117"/>
                    <a:pt x="133" y="115"/>
                  </a:cubicBezTo>
                  <a:cubicBezTo>
                    <a:pt x="135" y="113"/>
                    <a:pt x="136" y="114"/>
                    <a:pt x="136" y="112"/>
                  </a:cubicBezTo>
                  <a:cubicBezTo>
                    <a:pt x="141" y="113"/>
                    <a:pt x="139" y="107"/>
                    <a:pt x="145" y="107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7" y="106"/>
                    <a:pt x="148" y="108"/>
                    <a:pt x="149" y="106"/>
                  </a:cubicBezTo>
                  <a:cubicBezTo>
                    <a:pt x="148" y="106"/>
                    <a:pt x="146" y="106"/>
                    <a:pt x="146" y="105"/>
                  </a:cubicBezTo>
                  <a:cubicBezTo>
                    <a:pt x="147" y="104"/>
                    <a:pt x="149" y="104"/>
                    <a:pt x="150" y="10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5" y="100"/>
                    <a:pt x="161" y="99"/>
                    <a:pt x="165" y="95"/>
                  </a:cubicBezTo>
                  <a:cubicBezTo>
                    <a:pt x="164" y="94"/>
                    <a:pt x="166" y="93"/>
                    <a:pt x="166" y="92"/>
                  </a:cubicBezTo>
                  <a:cubicBezTo>
                    <a:pt x="171" y="93"/>
                    <a:pt x="168" y="90"/>
                    <a:pt x="171" y="90"/>
                  </a:cubicBezTo>
                  <a:cubicBezTo>
                    <a:pt x="171" y="90"/>
                    <a:pt x="172" y="91"/>
                    <a:pt x="172" y="91"/>
                  </a:cubicBezTo>
                  <a:cubicBezTo>
                    <a:pt x="173" y="91"/>
                    <a:pt x="174" y="91"/>
                    <a:pt x="174" y="91"/>
                  </a:cubicBezTo>
                  <a:cubicBezTo>
                    <a:pt x="173" y="90"/>
                    <a:pt x="172" y="90"/>
                    <a:pt x="172" y="90"/>
                  </a:cubicBezTo>
                  <a:cubicBezTo>
                    <a:pt x="171" y="89"/>
                    <a:pt x="173" y="88"/>
                    <a:pt x="174" y="87"/>
                  </a:cubicBezTo>
                  <a:cubicBezTo>
                    <a:pt x="177" y="86"/>
                    <a:pt x="178" y="90"/>
                    <a:pt x="180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3"/>
                    <a:pt x="183" y="84"/>
                    <a:pt x="185" y="83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185" y="82"/>
                    <a:pt x="186" y="80"/>
                    <a:pt x="187" y="82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2" y="82"/>
                    <a:pt x="192" y="82"/>
                    <a:pt x="192" y="82"/>
                  </a:cubicBezTo>
                  <a:cubicBezTo>
                    <a:pt x="193" y="81"/>
                    <a:pt x="192" y="80"/>
                    <a:pt x="191" y="79"/>
                  </a:cubicBezTo>
                  <a:cubicBezTo>
                    <a:pt x="193" y="77"/>
                    <a:pt x="195" y="80"/>
                    <a:pt x="197" y="80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6" y="78"/>
                    <a:pt x="197" y="78"/>
                    <a:pt x="198" y="78"/>
                  </a:cubicBezTo>
                  <a:cubicBezTo>
                    <a:pt x="202" y="82"/>
                    <a:pt x="190" y="81"/>
                    <a:pt x="193" y="8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6" y="81"/>
                    <a:pt x="199" y="84"/>
                    <a:pt x="201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8" y="77"/>
                    <a:pt x="202" y="78"/>
                    <a:pt x="203" y="76"/>
                  </a:cubicBezTo>
                  <a:cubicBezTo>
                    <a:pt x="202" y="75"/>
                    <a:pt x="201" y="77"/>
                    <a:pt x="200" y="76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5" y="74"/>
                    <a:pt x="207" y="71"/>
                    <a:pt x="210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0" y="71"/>
                    <a:pt x="211" y="71"/>
                    <a:pt x="212" y="71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4" y="71"/>
                    <a:pt x="216" y="72"/>
                    <a:pt x="216" y="71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7" y="68"/>
                    <a:pt x="219" y="70"/>
                    <a:pt x="221" y="70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2"/>
                    <a:pt x="234" y="63"/>
                    <a:pt x="235" y="62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7" y="62"/>
                    <a:pt x="235" y="62"/>
                    <a:pt x="236" y="61"/>
                  </a:cubicBezTo>
                  <a:cubicBezTo>
                    <a:pt x="237" y="61"/>
                    <a:pt x="239" y="60"/>
                    <a:pt x="240" y="61"/>
                  </a:cubicBezTo>
                  <a:cubicBezTo>
                    <a:pt x="240" y="62"/>
                    <a:pt x="241" y="63"/>
                    <a:pt x="239" y="63"/>
                  </a:cubicBezTo>
                  <a:cubicBezTo>
                    <a:pt x="240" y="64"/>
                    <a:pt x="243" y="64"/>
                    <a:pt x="244" y="62"/>
                  </a:cubicBezTo>
                  <a:cubicBezTo>
                    <a:pt x="243" y="61"/>
                    <a:pt x="241" y="62"/>
                    <a:pt x="241" y="60"/>
                  </a:cubicBezTo>
                  <a:cubicBezTo>
                    <a:pt x="242" y="59"/>
                    <a:pt x="243" y="59"/>
                    <a:pt x="245" y="60"/>
                  </a:cubicBezTo>
                  <a:cubicBezTo>
                    <a:pt x="245" y="60"/>
                    <a:pt x="243" y="61"/>
                    <a:pt x="245" y="60"/>
                  </a:cubicBezTo>
                  <a:cubicBezTo>
                    <a:pt x="245" y="60"/>
                    <a:pt x="246" y="61"/>
                    <a:pt x="246" y="61"/>
                  </a:cubicBezTo>
                  <a:cubicBezTo>
                    <a:pt x="250" y="61"/>
                    <a:pt x="249" y="57"/>
                    <a:pt x="254" y="58"/>
                  </a:cubicBezTo>
                  <a:cubicBezTo>
                    <a:pt x="257" y="58"/>
                    <a:pt x="258" y="54"/>
                    <a:pt x="262" y="5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268" y="53"/>
                    <a:pt x="271" y="55"/>
                    <a:pt x="272" y="53"/>
                  </a:cubicBezTo>
                  <a:cubicBezTo>
                    <a:pt x="273" y="53"/>
                    <a:pt x="270" y="53"/>
                    <a:pt x="270" y="52"/>
                  </a:cubicBezTo>
                  <a:cubicBezTo>
                    <a:pt x="271" y="52"/>
                    <a:pt x="273" y="52"/>
                    <a:pt x="273" y="52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0"/>
                    <a:pt x="282" y="51"/>
                    <a:pt x="282" y="48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6" y="46"/>
                    <a:pt x="275" y="46"/>
                    <a:pt x="275" y="46"/>
                  </a:cubicBezTo>
                  <a:cubicBezTo>
                    <a:pt x="274" y="46"/>
                    <a:pt x="273" y="45"/>
                    <a:pt x="273" y="44"/>
                  </a:cubicBezTo>
                  <a:cubicBezTo>
                    <a:pt x="274" y="44"/>
                    <a:pt x="274" y="44"/>
                    <a:pt x="274" y="44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5" y="41"/>
                    <a:pt x="277" y="42"/>
                    <a:pt x="278" y="43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4"/>
                    <a:pt x="276" y="45"/>
                    <a:pt x="279" y="46"/>
                  </a:cubicBezTo>
                  <a:cubicBezTo>
                    <a:pt x="283" y="44"/>
                    <a:pt x="281" y="48"/>
                    <a:pt x="285" y="48"/>
                  </a:cubicBezTo>
                  <a:cubicBezTo>
                    <a:pt x="285" y="47"/>
                    <a:pt x="284" y="47"/>
                    <a:pt x="285" y="47"/>
                  </a:cubicBezTo>
                  <a:cubicBezTo>
                    <a:pt x="284" y="46"/>
                    <a:pt x="283" y="45"/>
                    <a:pt x="281" y="45"/>
                  </a:cubicBezTo>
                  <a:cubicBezTo>
                    <a:pt x="283" y="44"/>
                    <a:pt x="287" y="44"/>
                    <a:pt x="289" y="41"/>
                  </a:cubicBezTo>
                  <a:cubicBezTo>
                    <a:pt x="290" y="40"/>
                    <a:pt x="293" y="42"/>
                    <a:pt x="294" y="41"/>
                  </a:cubicBezTo>
                  <a:cubicBezTo>
                    <a:pt x="294" y="41"/>
                    <a:pt x="293" y="41"/>
                    <a:pt x="294" y="42"/>
                  </a:cubicBezTo>
                  <a:cubicBezTo>
                    <a:pt x="295" y="41"/>
                    <a:pt x="295" y="41"/>
                    <a:pt x="295" y="41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96" y="40"/>
                    <a:pt x="296" y="41"/>
                    <a:pt x="298" y="42"/>
                  </a:cubicBezTo>
                  <a:cubicBezTo>
                    <a:pt x="298" y="41"/>
                    <a:pt x="299" y="41"/>
                    <a:pt x="300" y="41"/>
                  </a:cubicBezTo>
                  <a:cubicBezTo>
                    <a:pt x="301" y="40"/>
                    <a:pt x="300" y="41"/>
                    <a:pt x="300" y="41"/>
                  </a:cubicBezTo>
                  <a:cubicBezTo>
                    <a:pt x="303" y="40"/>
                    <a:pt x="299" y="40"/>
                    <a:pt x="300" y="39"/>
                  </a:cubicBezTo>
                  <a:cubicBezTo>
                    <a:pt x="301" y="39"/>
                    <a:pt x="303" y="39"/>
                    <a:pt x="304" y="39"/>
                  </a:cubicBezTo>
                  <a:cubicBezTo>
                    <a:pt x="303" y="38"/>
                    <a:pt x="302" y="38"/>
                    <a:pt x="302" y="37"/>
                  </a:cubicBezTo>
                  <a:cubicBezTo>
                    <a:pt x="302" y="37"/>
                    <a:pt x="303" y="37"/>
                    <a:pt x="304" y="37"/>
                  </a:cubicBezTo>
                  <a:cubicBezTo>
                    <a:pt x="302" y="36"/>
                    <a:pt x="300" y="34"/>
                    <a:pt x="299" y="34"/>
                  </a:cubicBezTo>
                  <a:cubicBezTo>
                    <a:pt x="301" y="34"/>
                    <a:pt x="303" y="31"/>
                    <a:pt x="305" y="32"/>
                  </a:cubicBezTo>
                  <a:cubicBezTo>
                    <a:pt x="307" y="34"/>
                    <a:pt x="305" y="34"/>
                    <a:pt x="304" y="35"/>
                  </a:cubicBezTo>
                  <a:cubicBezTo>
                    <a:pt x="306" y="35"/>
                    <a:pt x="309" y="36"/>
                    <a:pt x="309" y="35"/>
                  </a:cubicBezTo>
                  <a:cubicBezTo>
                    <a:pt x="311" y="36"/>
                    <a:pt x="314" y="34"/>
                    <a:pt x="315" y="36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7" y="35"/>
                    <a:pt x="315" y="34"/>
                    <a:pt x="315" y="34"/>
                  </a:cubicBezTo>
                  <a:cubicBezTo>
                    <a:pt x="318" y="33"/>
                    <a:pt x="320" y="29"/>
                    <a:pt x="323" y="33"/>
                  </a:cubicBezTo>
                  <a:cubicBezTo>
                    <a:pt x="326" y="34"/>
                    <a:pt x="328" y="33"/>
                    <a:pt x="330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7" y="29"/>
                    <a:pt x="330" y="31"/>
                    <a:pt x="331" y="30"/>
                  </a:cubicBezTo>
                  <a:cubicBezTo>
                    <a:pt x="340" y="29"/>
                    <a:pt x="346" y="25"/>
                    <a:pt x="354" y="25"/>
                  </a:cubicBezTo>
                  <a:cubicBezTo>
                    <a:pt x="358" y="25"/>
                    <a:pt x="363" y="22"/>
                    <a:pt x="367" y="24"/>
                  </a:cubicBezTo>
                  <a:cubicBezTo>
                    <a:pt x="364" y="24"/>
                    <a:pt x="361" y="26"/>
                    <a:pt x="359" y="25"/>
                  </a:cubicBezTo>
                  <a:cubicBezTo>
                    <a:pt x="355" y="24"/>
                    <a:pt x="357" y="27"/>
                    <a:pt x="356" y="27"/>
                  </a:cubicBezTo>
                  <a:cubicBezTo>
                    <a:pt x="358" y="28"/>
                    <a:pt x="362" y="27"/>
                    <a:pt x="365" y="27"/>
                  </a:cubicBezTo>
                  <a:cubicBezTo>
                    <a:pt x="363" y="30"/>
                    <a:pt x="358" y="30"/>
                    <a:pt x="354" y="31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29"/>
                    <a:pt x="350" y="33"/>
                    <a:pt x="349" y="31"/>
                  </a:cubicBezTo>
                  <a:cubicBezTo>
                    <a:pt x="348" y="32"/>
                    <a:pt x="348" y="32"/>
                    <a:pt x="348" y="32"/>
                  </a:cubicBezTo>
                  <a:cubicBezTo>
                    <a:pt x="349" y="32"/>
                    <a:pt x="349" y="32"/>
                    <a:pt x="349" y="32"/>
                  </a:cubicBezTo>
                  <a:cubicBezTo>
                    <a:pt x="348" y="34"/>
                    <a:pt x="346" y="35"/>
                    <a:pt x="345" y="35"/>
                  </a:cubicBezTo>
                  <a:cubicBezTo>
                    <a:pt x="352" y="33"/>
                    <a:pt x="359" y="33"/>
                    <a:pt x="366" y="31"/>
                  </a:cubicBezTo>
                  <a:cubicBezTo>
                    <a:pt x="371" y="33"/>
                    <a:pt x="374" y="29"/>
                    <a:pt x="378" y="29"/>
                  </a:cubicBezTo>
                  <a:cubicBezTo>
                    <a:pt x="377" y="28"/>
                    <a:pt x="378" y="28"/>
                    <a:pt x="379" y="27"/>
                  </a:cubicBezTo>
                  <a:cubicBezTo>
                    <a:pt x="383" y="29"/>
                    <a:pt x="386" y="26"/>
                    <a:pt x="391" y="27"/>
                  </a:cubicBezTo>
                  <a:cubicBezTo>
                    <a:pt x="391" y="28"/>
                    <a:pt x="391" y="28"/>
                    <a:pt x="391" y="28"/>
                  </a:cubicBezTo>
                  <a:cubicBezTo>
                    <a:pt x="396" y="29"/>
                    <a:pt x="396" y="24"/>
                    <a:pt x="399" y="24"/>
                  </a:cubicBezTo>
                  <a:cubicBezTo>
                    <a:pt x="392" y="26"/>
                    <a:pt x="392" y="26"/>
                    <a:pt x="392" y="26"/>
                  </a:cubicBezTo>
                  <a:cubicBezTo>
                    <a:pt x="387" y="25"/>
                    <a:pt x="384" y="27"/>
                    <a:pt x="379" y="27"/>
                  </a:cubicBezTo>
                  <a:cubicBezTo>
                    <a:pt x="377" y="27"/>
                    <a:pt x="377" y="29"/>
                    <a:pt x="375" y="27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6"/>
                    <a:pt x="367" y="29"/>
                    <a:pt x="364" y="28"/>
                  </a:cubicBezTo>
                  <a:cubicBezTo>
                    <a:pt x="368" y="28"/>
                    <a:pt x="367" y="23"/>
                    <a:pt x="372" y="25"/>
                  </a:cubicBezTo>
                  <a:cubicBezTo>
                    <a:pt x="372" y="23"/>
                    <a:pt x="369" y="25"/>
                    <a:pt x="368" y="24"/>
                  </a:cubicBezTo>
                  <a:cubicBezTo>
                    <a:pt x="368" y="24"/>
                    <a:pt x="366" y="23"/>
                    <a:pt x="368" y="23"/>
                  </a:cubicBezTo>
                  <a:cubicBezTo>
                    <a:pt x="372" y="20"/>
                    <a:pt x="374" y="24"/>
                    <a:pt x="378" y="23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3"/>
                    <a:pt x="378" y="23"/>
                    <a:pt x="379" y="23"/>
                  </a:cubicBezTo>
                  <a:cubicBezTo>
                    <a:pt x="378" y="22"/>
                    <a:pt x="377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80" y="22"/>
                    <a:pt x="382" y="19"/>
                    <a:pt x="387" y="20"/>
                  </a:cubicBezTo>
                  <a:cubicBezTo>
                    <a:pt x="388" y="23"/>
                    <a:pt x="390" y="21"/>
                    <a:pt x="393" y="22"/>
                  </a:cubicBezTo>
                  <a:cubicBezTo>
                    <a:pt x="396" y="18"/>
                    <a:pt x="389" y="22"/>
                    <a:pt x="388" y="2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8" y="17"/>
                    <a:pt x="402" y="21"/>
                    <a:pt x="407" y="21"/>
                  </a:cubicBezTo>
                  <a:cubicBezTo>
                    <a:pt x="409" y="21"/>
                    <a:pt x="408" y="19"/>
                    <a:pt x="408" y="18"/>
                  </a:cubicBezTo>
                  <a:cubicBezTo>
                    <a:pt x="412" y="19"/>
                    <a:pt x="409" y="15"/>
                    <a:pt x="413" y="16"/>
                  </a:cubicBezTo>
                  <a:cubicBezTo>
                    <a:pt x="413" y="18"/>
                    <a:pt x="415" y="17"/>
                    <a:pt x="416" y="18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7" y="17"/>
                    <a:pt x="419" y="16"/>
                    <a:pt x="419" y="17"/>
                  </a:cubicBezTo>
                  <a:cubicBezTo>
                    <a:pt x="421" y="18"/>
                    <a:pt x="418" y="17"/>
                    <a:pt x="419" y="18"/>
                  </a:cubicBezTo>
                  <a:cubicBezTo>
                    <a:pt x="422" y="17"/>
                    <a:pt x="422" y="17"/>
                    <a:pt x="422" y="17"/>
                  </a:cubicBezTo>
                  <a:cubicBezTo>
                    <a:pt x="422" y="18"/>
                    <a:pt x="424" y="19"/>
                    <a:pt x="423" y="20"/>
                  </a:cubicBezTo>
                  <a:cubicBezTo>
                    <a:pt x="424" y="20"/>
                    <a:pt x="424" y="20"/>
                    <a:pt x="424" y="20"/>
                  </a:cubicBezTo>
                  <a:cubicBezTo>
                    <a:pt x="425" y="17"/>
                    <a:pt x="431" y="19"/>
                    <a:pt x="435" y="19"/>
                  </a:cubicBezTo>
                  <a:cubicBezTo>
                    <a:pt x="433" y="17"/>
                    <a:pt x="437" y="17"/>
                    <a:pt x="437" y="16"/>
                  </a:cubicBezTo>
                  <a:cubicBezTo>
                    <a:pt x="439" y="17"/>
                    <a:pt x="443" y="16"/>
                    <a:pt x="443" y="19"/>
                  </a:cubicBezTo>
                  <a:cubicBezTo>
                    <a:pt x="444" y="18"/>
                    <a:pt x="444" y="18"/>
                    <a:pt x="444" y="18"/>
                  </a:cubicBezTo>
                  <a:cubicBezTo>
                    <a:pt x="443" y="16"/>
                    <a:pt x="443" y="16"/>
                    <a:pt x="443" y="16"/>
                  </a:cubicBezTo>
                  <a:cubicBezTo>
                    <a:pt x="443" y="16"/>
                    <a:pt x="444" y="16"/>
                    <a:pt x="444" y="17"/>
                  </a:cubicBezTo>
                  <a:cubicBezTo>
                    <a:pt x="448" y="14"/>
                    <a:pt x="450" y="19"/>
                    <a:pt x="453" y="17"/>
                  </a:cubicBezTo>
                  <a:cubicBezTo>
                    <a:pt x="456" y="19"/>
                    <a:pt x="460" y="17"/>
                    <a:pt x="462" y="20"/>
                  </a:cubicBezTo>
                  <a:cubicBezTo>
                    <a:pt x="463" y="20"/>
                    <a:pt x="465" y="19"/>
                    <a:pt x="464" y="18"/>
                  </a:cubicBezTo>
                  <a:cubicBezTo>
                    <a:pt x="465" y="18"/>
                    <a:pt x="465" y="18"/>
                    <a:pt x="465" y="18"/>
                  </a:cubicBezTo>
                  <a:cubicBezTo>
                    <a:pt x="468" y="18"/>
                    <a:pt x="469" y="20"/>
                    <a:pt x="470" y="21"/>
                  </a:cubicBezTo>
                  <a:cubicBezTo>
                    <a:pt x="471" y="21"/>
                    <a:pt x="472" y="20"/>
                    <a:pt x="472" y="20"/>
                  </a:cubicBezTo>
                  <a:cubicBezTo>
                    <a:pt x="477" y="20"/>
                    <a:pt x="483" y="22"/>
                    <a:pt x="488" y="22"/>
                  </a:cubicBezTo>
                  <a:cubicBezTo>
                    <a:pt x="486" y="21"/>
                    <a:pt x="489" y="21"/>
                    <a:pt x="490" y="20"/>
                  </a:cubicBezTo>
                  <a:cubicBezTo>
                    <a:pt x="491" y="22"/>
                    <a:pt x="493" y="22"/>
                    <a:pt x="493" y="24"/>
                  </a:cubicBezTo>
                  <a:cubicBezTo>
                    <a:pt x="495" y="23"/>
                    <a:pt x="491" y="22"/>
                    <a:pt x="493" y="22"/>
                  </a:cubicBezTo>
                  <a:cubicBezTo>
                    <a:pt x="495" y="21"/>
                    <a:pt x="496" y="22"/>
                    <a:pt x="498" y="23"/>
                  </a:cubicBezTo>
                  <a:cubicBezTo>
                    <a:pt x="502" y="24"/>
                    <a:pt x="505" y="26"/>
                    <a:pt x="507" y="28"/>
                  </a:cubicBezTo>
                  <a:cubicBezTo>
                    <a:pt x="505" y="27"/>
                    <a:pt x="502" y="26"/>
                    <a:pt x="499" y="26"/>
                  </a:cubicBezTo>
                  <a:cubicBezTo>
                    <a:pt x="503" y="26"/>
                    <a:pt x="503" y="29"/>
                    <a:pt x="507" y="30"/>
                  </a:cubicBezTo>
                  <a:cubicBezTo>
                    <a:pt x="508" y="29"/>
                    <a:pt x="506" y="29"/>
                    <a:pt x="506" y="28"/>
                  </a:cubicBezTo>
                  <a:cubicBezTo>
                    <a:pt x="514" y="31"/>
                    <a:pt x="522" y="35"/>
                    <a:pt x="529" y="38"/>
                  </a:cubicBezTo>
                  <a:cubicBezTo>
                    <a:pt x="529" y="36"/>
                    <a:pt x="529" y="36"/>
                    <a:pt x="529" y="36"/>
                  </a:cubicBezTo>
                  <a:cubicBezTo>
                    <a:pt x="530" y="36"/>
                    <a:pt x="530" y="36"/>
                    <a:pt x="530" y="36"/>
                  </a:cubicBezTo>
                  <a:cubicBezTo>
                    <a:pt x="532" y="36"/>
                    <a:pt x="531" y="39"/>
                    <a:pt x="531" y="39"/>
                  </a:cubicBezTo>
                  <a:cubicBezTo>
                    <a:pt x="532" y="39"/>
                    <a:pt x="534" y="41"/>
                    <a:pt x="535" y="40"/>
                  </a:cubicBezTo>
                  <a:cubicBezTo>
                    <a:pt x="534" y="40"/>
                    <a:pt x="533" y="39"/>
                    <a:pt x="533" y="39"/>
                  </a:cubicBezTo>
                  <a:cubicBezTo>
                    <a:pt x="533" y="38"/>
                    <a:pt x="534" y="38"/>
                    <a:pt x="534" y="38"/>
                  </a:cubicBezTo>
                  <a:cubicBezTo>
                    <a:pt x="536" y="44"/>
                    <a:pt x="544" y="42"/>
                    <a:pt x="549" y="45"/>
                  </a:cubicBezTo>
                  <a:cubicBezTo>
                    <a:pt x="548" y="48"/>
                    <a:pt x="552" y="49"/>
                    <a:pt x="551" y="51"/>
                  </a:cubicBezTo>
                  <a:cubicBezTo>
                    <a:pt x="554" y="53"/>
                    <a:pt x="556" y="56"/>
                    <a:pt x="555" y="60"/>
                  </a:cubicBezTo>
                  <a:cubicBezTo>
                    <a:pt x="552" y="59"/>
                    <a:pt x="548" y="60"/>
                    <a:pt x="545" y="60"/>
                  </a:cubicBezTo>
                  <a:cubicBezTo>
                    <a:pt x="545" y="60"/>
                    <a:pt x="545" y="62"/>
                    <a:pt x="544" y="62"/>
                  </a:cubicBezTo>
                  <a:cubicBezTo>
                    <a:pt x="544" y="64"/>
                    <a:pt x="540" y="62"/>
                    <a:pt x="540" y="64"/>
                  </a:cubicBezTo>
                  <a:cubicBezTo>
                    <a:pt x="536" y="62"/>
                    <a:pt x="534" y="66"/>
                    <a:pt x="530" y="66"/>
                  </a:cubicBezTo>
                  <a:cubicBezTo>
                    <a:pt x="529" y="67"/>
                    <a:pt x="531" y="70"/>
                    <a:pt x="527" y="69"/>
                  </a:cubicBezTo>
                  <a:cubicBezTo>
                    <a:pt x="528" y="73"/>
                    <a:pt x="521" y="71"/>
                    <a:pt x="519" y="74"/>
                  </a:cubicBezTo>
                  <a:cubicBezTo>
                    <a:pt x="517" y="74"/>
                    <a:pt x="518" y="72"/>
                    <a:pt x="517" y="71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5" y="73"/>
                    <a:pt x="518" y="74"/>
                    <a:pt x="517" y="75"/>
                  </a:cubicBezTo>
                  <a:cubicBezTo>
                    <a:pt x="517" y="75"/>
                    <a:pt x="516" y="75"/>
                    <a:pt x="515" y="75"/>
                  </a:cubicBezTo>
                  <a:cubicBezTo>
                    <a:pt x="514" y="75"/>
                    <a:pt x="514" y="75"/>
                    <a:pt x="514" y="75"/>
                  </a:cubicBezTo>
                  <a:cubicBezTo>
                    <a:pt x="515" y="75"/>
                    <a:pt x="515" y="75"/>
                    <a:pt x="515" y="75"/>
                  </a:cubicBezTo>
                  <a:cubicBezTo>
                    <a:pt x="516" y="76"/>
                    <a:pt x="515" y="76"/>
                    <a:pt x="514" y="77"/>
                  </a:cubicBezTo>
                  <a:cubicBezTo>
                    <a:pt x="518" y="78"/>
                    <a:pt x="514" y="80"/>
                    <a:pt x="515" y="83"/>
                  </a:cubicBezTo>
                  <a:cubicBezTo>
                    <a:pt x="518" y="84"/>
                    <a:pt x="518" y="87"/>
                    <a:pt x="519" y="88"/>
                  </a:cubicBezTo>
                  <a:cubicBezTo>
                    <a:pt x="520" y="89"/>
                    <a:pt x="521" y="91"/>
                    <a:pt x="523" y="90"/>
                  </a:cubicBezTo>
                  <a:cubicBezTo>
                    <a:pt x="527" y="91"/>
                    <a:pt x="527" y="94"/>
                    <a:pt x="529" y="96"/>
                  </a:cubicBezTo>
                  <a:cubicBezTo>
                    <a:pt x="531" y="96"/>
                    <a:pt x="530" y="94"/>
                    <a:pt x="530" y="93"/>
                  </a:cubicBezTo>
                  <a:cubicBezTo>
                    <a:pt x="532" y="95"/>
                    <a:pt x="533" y="96"/>
                    <a:pt x="534" y="97"/>
                  </a:cubicBezTo>
                  <a:cubicBezTo>
                    <a:pt x="535" y="98"/>
                    <a:pt x="537" y="98"/>
                    <a:pt x="539" y="98"/>
                  </a:cubicBezTo>
                  <a:cubicBezTo>
                    <a:pt x="538" y="99"/>
                    <a:pt x="536" y="100"/>
                    <a:pt x="538" y="100"/>
                  </a:cubicBezTo>
                  <a:cubicBezTo>
                    <a:pt x="540" y="101"/>
                    <a:pt x="540" y="99"/>
                    <a:pt x="541" y="99"/>
                  </a:cubicBezTo>
                  <a:cubicBezTo>
                    <a:pt x="542" y="100"/>
                    <a:pt x="543" y="99"/>
                    <a:pt x="544" y="98"/>
                  </a:cubicBezTo>
                  <a:cubicBezTo>
                    <a:pt x="546" y="98"/>
                    <a:pt x="546" y="99"/>
                    <a:pt x="546" y="100"/>
                  </a:cubicBezTo>
                  <a:cubicBezTo>
                    <a:pt x="548" y="100"/>
                    <a:pt x="548" y="99"/>
                    <a:pt x="548" y="98"/>
                  </a:cubicBezTo>
                  <a:cubicBezTo>
                    <a:pt x="552" y="100"/>
                    <a:pt x="553" y="96"/>
                    <a:pt x="557" y="97"/>
                  </a:cubicBezTo>
                  <a:cubicBezTo>
                    <a:pt x="560" y="97"/>
                    <a:pt x="561" y="99"/>
                    <a:pt x="563" y="100"/>
                  </a:cubicBezTo>
                  <a:cubicBezTo>
                    <a:pt x="564" y="98"/>
                    <a:pt x="565" y="100"/>
                    <a:pt x="567" y="100"/>
                  </a:cubicBezTo>
                  <a:cubicBezTo>
                    <a:pt x="568" y="102"/>
                    <a:pt x="565" y="101"/>
                    <a:pt x="565" y="102"/>
                  </a:cubicBezTo>
                  <a:cubicBezTo>
                    <a:pt x="562" y="103"/>
                    <a:pt x="560" y="101"/>
                    <a:pt x="558" y="100"/>
                  </a:cubicBezTo>
                  <a:cubicBezTo>
                    <a:pt x="557" y="101"/>
                    <a:pt x="557" y="101"/>
                    <a:pt x="557" y="101"/>
                  </a:cubicBezTo>
                  <a:cubicBezTo>
                    <a:pt x="556" y="102"/>
                    <a:pt x="555" y="103"/>
                    <a:pt x="557" y="104"/>
                  </a:cubicBezTo>
                  <a:cubicBezTo>
                    <a:pt x="561" y="103"/>
                    <a:pt x="560" y="107"/>
                    <a:pt x="564" y="107"/>
                  </a:cubicBezTo>
                  <a:cubicBezTo>
                    <a:pt x="566" y="103"/>
                    <a:pt x="570" y="109"/>
                    <a:pt x="573" y="106"/>
                  </a:cubicBezTo>
                  <a:cubicBezTo>
                    <a:pt x="575" y="106"/>
                    <a:pt x="575" y="107"/>
                    <a:pt x="575" y="108"/>
                  </a:cubicBezTo>
                  <a:cubicBezTo>
                    <a:pt x="576" y="109"/>
                    <a:pt x="574" y="108"/>
                    <a:pt x="574" y="109"/>
                  </a:cubicBezTo>
                  <a:cubicBezTo>
                    <a:pt x="573" y="109"/>
                    <a:pt x="576" y="108"/>
                    <a:pt x="576" y="110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8" y="109"/>
                    <a:pt x="578" y="110"/>
                    <a:pt x="578" y="110"/>
                  </a:cubicBezTo>
                  <a:cubicBezTo>
                    <a:pt x="575" y="111"/>
                    <a:pt x="573" y="113"/>
                    <a:pt x="571" y="114"/>
                  </a:cubicBezTo>
                  <a:cubicBezTo>
                    <a:pt x="566" y="112"/>
                    <a:pt x="564" y="116"/>
                    <a:pt x="559" y="116"/>
                  </a:cubicBezTo>
                  <a:cubicBezTo>
                    <a:pt x="562" y="118"/>
                    <a:pt x="559" y="120"/>
                    <a:pt x="556" y="120"/>
                  </a:cubicBezTo>
                  <a:cubicBezTo>
                    <a:pt x="554" y="121"/>
                    <a:pt x="556" y="124"/>
                    <a:pt x="553" y="122"/>
                  </a:cubicBezTo>
                  <a:cubicBezTo>
                    <a:pt x="552" y="121"/>
                    <a:pt x="549" y="123"/>
                    <a:pt x="548" y="124"/>
                  </a:cubicBezTo>
                  <a:cubicBezTo>
                    <a:pt x="545" y="123"/>
                    <a:pt x="546" y="120"/>
                    <a:pt x="544" y="121"/>
                  </a:cubicBezTo>
                  <a:cubicBezTo>
                    <a:pt x="544" y="118"/>
                    <a:pt x="541" y="120"/>
                    <a:pt x="541" y="117"/>
                  </a:cubicBezTo>
                  <a:cubicBezTo>
                    <a:pt x="540" y="117"/>
                    <a:pt x="539" y="116"/>
                    <a:pt x="538" y="117"/>
                  </a:cubicBezTo>
                  <a:cubicBezTo>
                    <a:pt x="532" y="117"/>
                    <a:pt x="535" y="113"/>
                    <a:pt x="533" y="110"/>
                  </a:cubicBezTo>
                  <a:cubicBezTo>
                    <a:pt x="529" y="110"/>
                    <a:pt x="526" y="106"/>
                    <a:pt x="525" y="104"/>
                  </a:cubicBezTo>
                  <a:cubicBezTo>
                    <a:pt x="520" y="103"/>
                    <a:pt x="523" y="100"/>
                    <a:pt x="521" y="98"/>
                  </a:cubicBezTo>
                  <a:cubicBezTo>
                    <a:pt x="517" y="97"/>
                    <a:pt x="517" y="94"/>
                    <a:pt x="514" y="92"/>
                  </a:cubicBezTo>
                  <a:cubicBezTo>
                    <a:pt x="516" y="92"/>
                    <a:pt x="514" y="90"/>
                    <a:pt x="515" y="89"/>
                  </a:cubicBezTo>
                  <a:cubicBezTo>
                    <a:pt x="512" y="89"/>
                    <a:pt x="512" y="89"/>
                    <a:pt x="512" y="89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5" y="83"/>
                    <a:pt x="505" y="83"/>
                    <a:pt x="505" y="83"/>
                  </a:cubicBezTo>
                  <a:cubicBezTo>
                    <a:pt x="503" y="83"/>
                    <a:pt x="505" y="82"/>
                    <a:pt x="504" y="81"/>
                  </a:cubicBezTo>
                  <a:cubicBezTo>
                    <a:pt x="502" y="81"/>
                    <a:pt x="502" y="81"/>
                    <a:pt x="502" y="81"/>
                  </a:cubicBezTo>
                  <a:cubicBezTo>
                    <a:pt x="500" y="80"/>
                    <a:pt x="499" y="79"/>
                    <a:pt x="499" y="78"/>
                  </a:cubicBezTo>
                  <a:cubicBezTo>
                    <a:pt x="499" y="78"/>
                    <a:pt x="499" y="78"/>
                    <a:pt x="499" y="78"/>
                  </a:cubicBezTo>
                  <a:cubicBezTo>
                    <a:pt x="497" y="77"/>
                    <a:pt x="497" y="77"/>
                    <a:pt x="497" y="77"/>
                  </a:cubicBezTo>
                  <a:cubicBezTo>
                    <a:pt x="498" y="80"/>
                    <a:pt x="502" y="83"/>
                    <a:pt x="507" y="86"/>
                  </a:cubicBezTo>
                  <a:cubicBezTo>
                    <a:pt x="507" y="88"/>
                    <a:pt x="511" y="90"/>
                    <a:pt x="510" y="92"/>
                  </a:cubicBezTo>
                  <a:cubicBezTo>
                    <a:pt x="512" y="92"/>
                    <a:pt x="510" y="90"/>
                    <a:pt x="512" y="91"/>
                  </a:cubicBezTo>
                  <a:cubicBezTo>
                    <a:pt x="512" y="91"/>
                    <a:pt x="513" y="92"/>
                    <a:pt x="513" y="92"/>
                  </a:cubicBezTo>
                  <a:cubicBezTo>
                    <a:pt x="510" y="94"/>
                    <a:pt x="513" y="96"/>
                    <a:pt x="513" y="99"/>
                  </a:cubicBezTo>
                  <a:cubicBezTo>
                    <a:pt x="516" y="100"/>
                    <a:pt x="515" y="102"/>
                    <a:pt x="515" y="104"/>
                  </a:cubicBezTo>
                  <a:cubicBezTo>
                    <a:pt x="514" y="106"/>
                    <a:pt x="520" y="108"/>
                    <a:pt x="516" y="109"/>
                  </a:cubicBezTo>
                  <a:cubicBezTo>
                    <a:pt x="515" y="108"/>
                    <a:pt x="512" y="108"/>
                    <a:pt x="513" y="107"/>
                  </a:cubicBezTo>
                  <a:cubicBezTo>
                    <a:pt x="510" y="104"/>
                    <a:pt x="507" y="103"/>
                    <a:pt x="507" y="99"/>
                  </a:cubicBezTo>
                  <a:cubicBezTo>
                    <a:pt x="506" y="98"/>
                    <a:pt x="509" y="98"/>
                    <a:pt x="508" y="97"/>
                  </a:cubicBezTo>
                  <a:cubicBezTo>
                    <a:pt x="506" y="97"/>
                    <a:pt x="506" y="97"/>
                    <a:pt x="506" y="97"/>
                  </a:cubicBezTo>
                  <a:cubicBezTo>
                    <a:pt x="506" y="96"/>
                    <a:pt x="506" y="96"/>
                    <a:pt x="506" y="96"/>
                  </a:cubicBezTo>
                  <a:cubicBezTo>
                    <a:pt x="510" y="95"/>
                    <a:pt x="503" y="93"/>
                    <a:pt x="506" y="92"/>
                  </a:cubicBezTo>
                  <a:cubicBezTo>
                    <a:pt x="500" y="93"/>
                    <a:pt x="505" y="90"/>
                    <a:pt x="502" y="88"/>
                  </a:cubicBezTo>
                  <a:cubicBezTo>
                    <a:pt x="499" y="90"/>
                    <a:pt x="500" y="91"/>
                    <a:pt x="500" y="93"/>
                  </a:cubicBezTo>
                  <a:cubicBezTo>
                    <a:pt x="497" y="93"/>
                    <a:pt x="498" y="88"/>
                    <a:pt x="494" y="89"/>
                  </a:cubicBezTo>
                  <a:cubicBezTo>
                    <a:pt x="494" y="87"/>
                    <a:pt x="494" y="87"/>
                    <a:pt x="494" y="87"/>
                  </a:cubicBezTo>
                  <a:cubicBezTo>
                    <a:pt x="494" y="87"/>
                    <a:pt x="494" y="87"/>
                    <a:pt x="494" y="87"/>
                  </a:cubicBezTo>
                  <a:cubicBezTo>
                    <a:pt x="494" y="88"/>
                    <a:pt x="492" y="88"/>
                    <a:pt x="492" y="87"/>
                  </a:cubicBezTo>
                  <a:cubicBezTo>
                    <a:pt x="492" y="86"/>
                    <a:pt x="490" y="86"/>
                    <a:pt x="489" y="85"/>
                  </a:cubicBezTo>
                  <a:cubicBezTo>
                    <a:pt x="490" y="86"/>
                    <a:pt x="490" y="86"/>
                    <a:pt x="490" y="86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91" y="88"/>
                    <a:pt x="492" y="91"/>
                    <a:pt x="492" y="92"/>
                  </a:cubicBezTo>
                  <a:cubicBezTo>
                    <a:pt x="493" y="93"/>
                    <a:pt x="493" y="93"/>
                    <a:pt x="492" y="94"/>
                  </a:cubicBezTo>
                  <a:cubicBezTo>
                    <a:pt x="491" y="93"/>
                    <a:pt x="488" y="92"/>
                    <a:pt x="487" y="91"/>
                  </a:cubicBezTo>
                  <a:cubicBezTo>
                    <a:pt x="491" y="90"/>
                    <a:pt x="486" y="88"/>
                    <a:pt x="488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3" y="85"/>
                    <a:pt x="482" y="82"/>
                    <a:pt x="478" y="82"/>
                  </a:cubicBezTo>
                  <a:cubicBezTo>
                    <a:pt x="476" y="81"/>
                    <a:pt x="472" y="82"/>
                    <a:pt x="473" y="79"/>
                  </a:cubicBezTo>
                  <a:cubicBezTo>
                    <a:pt x="471" y="78"/>
                    <a:pt x="472" y="79"/>
                    <a:pt x="471" y="79"/>
                  </a:cubicBezTo>
                  <a:cubicBezTo>
                    <a:pt x="469" y="79"/>
                    <a:pt x="470" y="78"/>
                    <a:pt x="470" y="77"/>
                  </a:cubicBezTo>
                  <a:cubicBezTo>
                    <a:pt x="467" y="76"/>
                    <a:pt x="467" y="76"/>
                    <a:pt x="467" y="76"/>
                  </a:cubicBezTo>
                  <a:cubicBezTo>
                    <a:pt x="466" y="75"/>
                    <a:pt x="465" y="75"/>
                    <a:pt x="466" y="74"/>
                  </a:cubicBezTo>
                  <a:cubicBezTo>
                    <a:pt x="465" y="73"/>
                    <a:pt x="464" y="73"/>
                    <a:pt x="462" y="73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62" y="70"/>
                    <a:pt x="460" y="72"/>
                    <a:pt x="459" y="70"/>
                  </a:cubicBezTo>
                  <a:cubicBezTo>
                    <a:pt x="457" y="71"/>
                    <a:pt x="453" y="70"/>
                    <a:pt x="454" y="68"/>
                  </a:cubicBezTo>
                  <a:cubicBezTo>
                    <a:pt x="463" y="67"/>
                    <a:pt x="469" y="71"/>
                    <a:pt x="476" y="72"/>
                  </a:cubicBezTo>
                  <a:cubicBezTo>
                    <a:pt x="476" y="72"/>
                    <a:pt x="473" y="71"/>
                    <a:pt x="473" y="70"/>
                  </a:cubicBezTo>
                  <a:cubicBezTo>
                    <a:pt x="470" y="71"/>
                    <a:pt x="469" y="67"/>
                    <a:pt x="466" y="67"/>
                  </a:cubicBezTo>
                  <a:cubicBezTo>
                    <a:pt x="470" y="67"/>
                    <a:pt x="469" y="64"/>
                    <a:pt x="472" y="64"/>
                  </a:cubicBezTo>
                  <a:cubicBezTo>
                    <a:pt x="471" y="63"/>
                    <a:pt x="470" y="62"/>
                    <a:pt x="468" y="60"/>
                  </a:cubicBezTo>
                  <a:cubicBezTo>
                    <a:pt x="463" y="61"/>
                    <a:pt x="457" y="59"/>
                    <a:pt x="451" y="59"/>
                  </a:cubicBezTo>
                  <a:cubicBezTo>
                    <a:pt x="451" y="58"/>
                    <a:pt x="451" y="58"/>
                    <a:pt x="451" y="58"/>
                  </a:cubicBezTo>
                  <a:cubicBezTo>
                    <a:pt x="447" y="57"/>
                    <a:pt x="444" y="58"/>
                    <a:pt x="441" y="57"/>
                  </a:cubicBezTo>
                  <a:cubicBezTo>
                    <a:pt x="441" y="59"/>
                    <a:pt x="438" y="56"/>
                    <a:pt x="439" y="58"/>
                  </a:cubicBezTo>
                  <a:cubicBezTo>
                    <a:pt x="439" y="58"/>
                    <a:pt x="441" y="59"/>
                    <a:pt x="440" y="60"/>
                  </a:cubicBezTo>
                  <a:cubicBezTo>
                    <a:pt x="438" y="59"/>
                    <a:pt x="437" y="60"/>
                    <a:pt x="436" y="59"/>
                  </a:cubicBezTo>
                  <a:cubicBezTo>
                    <a:pt x="435" y="58"/>
                    <a:pt x="434" y="57"/>
                    <a:pt x="436" y="57"/>
                  </a:cubicBezTo>
                  <a:cubicBezTo>
                    <a:pt x="438" y="57"/>
                    <a:pt x="439" y="54"/>
                    <a:pt x="441" y="56"/>
                  </a:cubicBezTo>
                  <a:cubicBezTo>
                    <a:pt x="442" y="56"/>
                    <a:pt x="442" y="56"/>
                    <a:pt x="442" y="55"/>
                  </a:cubicBezTo>
                  <a:cubicBezTo>
                    <a:pt x="444" y="55"/>
                    <a:pt x="445" y="55"/>
                    <a:pt x="446" y="56"/>
                  </a:cubicBezTo>
                  <a:cubicBezTo>
                    <a:pt x="457" y="56"/>
                    <a:pt x="471" y="58"/>
                    <a:pt x="482" y="61"/>
                  </a:cubicBezTo>
                  <a:cubicBezTo>
                    <a:pt x="484" y="62"/>
                    <a:pt x="485" y="60"/>
                    <a:pt x="486" y="60"/>
                  </a:cubicBezTo>
                  <a:cubicBezTo>
                    <a:pt x="477" y="54"/>
                    <a:pt x="465" y="55"/>
                    <a:pt x="455" y="52"/>
                  </a:cubicBezTo>
                  <a:cubicBezTo>
                    <a:pt x="451" y="52"/>
                    <a:pt x="445" y="50"/>
                    <a:pt x="442" y="52"/>
                  </a:cubicBezTo>
                  <a:cubicBezTo>
                    <a:pt x="442" y="51"/>
                    <a:pt x="440" y="51"/>
                    <a:pt x="441" y="50"/>
                  </a:cubicBezTo>
                  <a:cubicBezTo>
                    <a:pt x="442" y="50"/>
                    <a:pt x="442" y="48"/>
                    <a:pt x="444" y="49"/>
                  </a:cubicBezTo>
                  <a:cubicBezTo>
                    <a:pt x="447" y="51"/>
                    <a:pt x="450" y="49"/>
                    <a:pt x="453" y="51"/>
                  </a:cubicBezTo>
                  <a:cubicBezTo>
                    <a:pt x="456" y="50"/>
                    <a:pt x="460" y="51"/>
                    <a:pt x="461" y="49"/>
                  </a:cubicBezTo>
                  <a:cubicBezTo>
                    <a:pt x="460" y="49"/>
                    <a:pt x="460" y="48"/>
                    <a:pt x="459" y="48"/>
                  </a:cubicBezTo>
                  <a:cubicBezTo>
                    <a:pt x="459" y="48"/>
                    <a:pt x="460" y="47"/>
                    <a:pt x="461" y="47"/>
                  </a:cubicBezTo>
                  <a:cubicBezTo>
                    <a:pt x="461" y="45"/>
                    <a:pt x="457" y="44"/>
                    <a:pt x="457" y="42"/>
                  </a:cubicBezTo>
                  <a:cubicBezTo>
                    <a:pt x="459" y="40"/>
                    <a:pt x="462" y="43"/>
                    <a:pt x="464" y="42"/>
                  </a:cubicBezTo>
                  <a:cubicBezTo>
                    <a:pt x="460" y="40"/>
                    <a:pt x="460" y="40"/>
                    <a:pt x="460" y="40"/>
                  </a:cubicBezTo>
                  <a:cubicBezTo>
                    <a:pt x="455" y="42"/>
                    <a:pt x="452" y="37"/>
                    <a:pt x="448" y="36"/>
                  </a:cubicBezTo>
                  <a:cubicBezTo>
                    <a:pt x="455" y="37"/>
                    <a:pt x="461" y="37"/>
                    <a:pt x="467" y="36"/>
                  </a:cubicBezTo>
                  <a:cubicBezTo>
                    <a:pt x="465" y="34"/>
                    <a:pt x="463" y="32"/>
                    <a:pt x="459" y="33"/>
                  </a:cubicBezTo>
                  <a:cubicBezTo>
                    <a:pt x="458" y="32"/>
                    <a:pt x="459" y="31"/>
                    <a:pt x="457" y="32"/>
                  </a:cubicBezTo>
                  <a:cubicBezTo>
                    <a:pt x="450" y="31"/>
                    <a:pt x="442" y="31"/>
                    <a:pt x="435" y="28"/>
                  </a:cubicBezTo>
                  <a:cubicBezTo>
                    <a:pt x="436" y="27"/>
                    <a:pt x="436" y="27"/>
                    <a:pt x="436" y="27"/>
                  </a:cubicBezTo>
                  <a:cubicBezTo>
                    <a:pt x="434" y="26"/>
                    <a:pt x="432" y="27"/>
                    <a:pt x="431" y="27"/>
                  </a:cubicBezTo>
                  <a:cubicBezTo>
                    <a:pt x="431" y="28"/>
                    <a:pt x="433" y="28"/>
                    <a:pt x="434" y="29"/>
                  </a:cubicBezTo>
                  <a:cubicBezTo>
                    <a:pt x="432" y="30"/>
                    <a:pt x="432" y="31"/>
                    <a:pt x="434" y="32"/>
                  </a:cubicBezTo>
                  <a:cubicBezTo>
                    <a:pt x="433" y="32"/>
                    <a:pt x="432" y="32"/>
                    <a:pt x="431" y="32"/>
                  </a:cubicBezTo>
                  <a:cubicBezTo>
                    <a:pt x="425" y="30"/>
                    <a:pt x="428" y="37"/>
                    <a:pt x="422" y="34"/>
                  </a:cubicBezTo>
                  <a:cubicBezTo>
                    <a:pt x="421" y="32"/>
                    <a:pt x="425" y="34"/>
                    <a:pt x="425" y="33"/>
                  </a:cubicBezTo>
                  <a:cubicBezTo>
                    <a:pt x="424" y="32"/>
                    <a:pt x="420" y="31"/>
                    <a:pt x="420" y="32"/>
                  </a:cubicBezTo>
                  <a:cubicBezTo>
                    <a:pt x="418" y="32"/>
                    <a:pt x="415" y="33"/>
                    <a:pt x="413" y="31"/>
                  </a:cubicBezTo>
                  <a:cubicBezTo>
                    <a:pt x="412" y="34"/>
                    <a:pt x="408" y="31"/>
                    <a:pt x="406" y="31"/>
                  </a:cubicBezTo>
                  <a:cubicBezTo>
                    <a:pt x="405" y="33"/>
                    <a:pt x="405" y="33"/>
                    <a:pt x="405" y="33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08" y="34"/>
                    <a:pt x="408" y="34"/>
                    <a:pt x="408" y="34"/>
                  </a:cubicBezTo>
                  <a:cubicBezTo>
                    <a:pt x="403" y="35"/>
                    <a:pt x="398" y="36"/>
                    <a:pt x="391" y="36"/>
                  </a:cubicBezTo>
                  <a:cubicBezTo>
                    <a:pt x="393" y="40"/>
                    <a:pt x="401" y="37"/>
                    <a:pt x="405" y="39"/>
                  </a:cubicBezTo>
                  <a:cubicBezTo>
                    <a:pt x="404" y="44"/>
                    <a:pt x="397" y="41"/>
                    <a:pt x="393" y="43"/>
                  </a:cubicBezTo>
                  <a:cubicBezTo>
                    <a:pt x="391" y="42"/>
                    <a:pt x="392" y="41"/>
                    <a:pt x="390" y="41"/>
                  </a:cubicBezTo>
                  <a:cubicBezTo>
                    <a:pt x="391" y="43"/>
                    <a:pt x="391" y="43"/>
                    <a:pt x="391" y="43"/>
                  </a:cubicBezTo>
                  <a:cubicBezTo>
                    <a:pt x="386" y="43"/>
                    <a:pt x="382" y="45"/>
                    <a:pt x="378" y="46"/>
                  </a:cubicBezTo>
                  <a:cubicBezTo>
                    <a:pt x="376" y="47"/>
                    <a:pt x="373" y="44"/>
                    <a:pt x="372" y="47"/>
                  </a:cubicBezTo>
                  <a:cubicBezTo>
                    <a:pt x="371" y="46"/>
                    <a:pt x="370" y="47"/>
                    <a:pt x="370" y="46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64" y="47"/>
                    <a:pt x="360" y="49"/>
                    <a:pt x="355" y="50"/>
                  </a:cubicBezTo>
                  <a:cubicBezTo>
                    <a:pt x="354" y="49"/>
                    <a:pt x="353" y="49"/>
                    <a:pt x="352" y="49"/>
                  </a:cubicBezTo>
                  <a:cubicBezTo>
                    <a:pt x="352" y="53"/>
                    <a:pt x="349" y="49"/>
                    <a:pt x="348" y="51"/>
                  </a:cubicBezTo>
                  <a:cubicBezTo>
                    <a:pt x="345" y="51"/>
                    <a:pt x="344" y="51"/>
                    <a:pt x="341" y="51"/>
                  </a:cubicBezTo>
                  <a:cubicBezTo>
                    <a:pt x="339" y="52"/>
                    <a:pt x="334" y="52"/>
                    <a:pt x="334" y="55"/>
                  </a:cubicBezTo>
                  <a:cubicBezTo>
                    <a:pt x="330" y="56"/>
                    <a:pt x="330" y="56"/>
                    <a:pt x="330" y="56"/>
                  </a:cubicBezTo>
                  <a:cubicBezTo>
                    <a:pt x="328" y="56"/>
                    <a:pt x="326" y="55"/>
                    <a:pt x="325" y="54"/>
                  </a:cubicBezTo>
                  <a:cubicBezTo>
                    <a:pt x="324" y="55"/>
                    <a:pt x="322" y="56"/>
                    <a:pt x="320" y="55"/>
                  </a:cubicBezTo>
                  <a:cubicBezTo>
                    <a:pt x="323" y="57"/>
                    <a:pt x="318" y="57"/>
                    <a:pt x="318" y="58"/>
                  </a:cubicBezTo>
                  <a:cubicBezTo>
                    <a:pt x="316" y="58"/>
                    <a:pt x="311" y="59"/>
                    <a:pt x="310" y="57"/>
                  </a:cubicBezTo>
                  <a:cubicBezTo>
                    <a:pt x="312" y="57"/>
                    <a:pt x="313" y="55"/>
                    <a:pt x="315" y="55"/>
                  </a:cubicBezTo>
                  <a:cubicBezTo>
                    <a:pt x="311" y="53"/>
                    <a:pt x="309" y="58"/>
                    <a:pt x="306" y="56"/>
                  </a:cubicBezTo>
                  <a:cubicBezTo>
                    <a:pt x="302" y="55"/>
                    <a:pt x="303" y="58"/>
                    <a:pt x="301" y="59"/>
                  </a:cubicBezTo>
                  <a:cubicBezTo>
                    <a:pt x="303" y="59"/>
                    <a:pt x="304" y="58"/>
                    <a:pt x="306" y="58"/>
                  </a:cubicBezTo>
                  <a:cubicBezTo>
                    <a:pt x="309" y="58"/>
                    <a:pt x="309" y="57"/>
                    <a:pt x="312" y="59"/>
                  </a:cubicBezTo>
                  <a:cubicBezTo>
                    <a:pt x="311" y="59"/>
                    <a:pt x="311" y="61"/>
                    <a:pt x="308" y="61"/>
                  </a:cubicBezTo>
                  <a:cubicBezTo>
                    <a:pt x="309" y="64"/>
                    <a:pt x="300" y="62"/>
                    <a:pt x="302" y="66"/>
                  </a:cubicBezTo>
                  <a:cubicBezTo>
                    <a:pt x="301" y="66"/>
                    <a:pt x="300" y="66"/>
                    <a:pt x="300" y="65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297" y="68"/>
                    <a:pt x="295" y="69"/>
                    <a:pt x="293" y="67"/>
                  </a:cubicBezTo>
                  <a:cubicBezTo>
                    <a:pt x="292" y="70"/>
                    <a:pt x="291" y="66"/>
                    <a:pt x="289" y="67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88" y="69"/>
                    <a:pt x="285" y="70"/>
                    <a:pt x="285" y="71"/>
                  </a:cubicBezTo>
                  <a:cubicBezTo>
                    <a:pt x="283" y="70"/>
                    <a:pt x="284" y="72"/>
                    <a:pt x="283" y="72"/>
                  </a:cubicBezTo>
                  <a:cubicBezTo>
                    <a:pt x="281" y="70"/>
                    <a:pt x="280" y="73"/>
                    <a:pt x="278" y="72"/>
                  </a:cubicBezTo>
                  <a:cubicBezTo>
                    <a:pt x="279" y="72"/>
                    <a:pt x="279" y="72"/>
                    <a:pt x="279" y="72"/>
                  </a:cubicBezTo>
                  <a:cubicBezTo>
                    <a:pt x="279" y="73"/>
                    <a:pt x="279" y="73"/>
                    <a:pt x="278" y="73"/>
                  </a:cubicBezTo>
                  <a:cubicBezTo>
                    <a:pt x="277" y="74"/>
                    <a:pt x="277" y="74"/>
                    <a:pt x="276" y="73"/>
                  </a:cubicBezTo>
                  <a:cubicBezTo>
                    <a:pt x="275" y="73"/>
                    <a:pt x="275" y="73"/>
                    <a:pt x="275" y="74"/>
                  </a:cubicBezTo>
                  <a:cubicBezTo>
                    <a:pt x="274" y="74"/>
                    <a:pt x="273" y="74"/>
                    <a:pt x="272" y="74"/>
                  </a:cubicBezTo>
                  <a:cubicBezTo>
                    <a:pt x="272" y="74"/>
                    <a:pt x="271" y="75"/>
                    <a:pt x="271" y="75"/>
                  </a:cubicBezTo>
                  <a:cubicBezTo>
                    <a:pt x="268" y="74"/>
                    <a:pt x="264" y="77"/>
                    <a:pt x="262" y="74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2" y="75"/>
                    <a:pt x="263" y="76"/>
                    <a:pt x="264" y="75"/>
                  </a:cubicBezTo>
                  <a:cubicBezTo>
                    <a:pt x="262" y="79"/>
                    <a:pt x="256" y="79"/>
                    <a:pt x="251" y="80"/>
                  </a:cubicBezTo>
                  <a:cubicBezTo>
                    <a:pt x="249" y="78"/>
                    <a:pt x="244" y="82"/>
                    <a:pt x="242" y="79"/>
                  </a:cubicBezTo>
                  <a:cubicBezTo>
                    <a:pt x="243" y="81"/>
                    <a:pt x="241" y="82"/>
                    <a:pt x="240" y="83"/>
                  </a:cubicBezTo>
                  <a:cubicBezTo>
                    <a:pt x="240" y="84"/>
                    <a:pt x="237" y="83"/>
                    <a:pt x="236" y="83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4" y="84"/>
                    <a:pt x="232" y="84"/>
                    <a:pt x="228" y="85"/>
                  </a:cubicBezTo>
                  <a:cubicBezTo>
                    <a:pt x="229" y="86"/>
                    <a:pt x="231" y="86"/>
                    <a:pt x="232" y="87"/>
                  </a:cubicBezTo>
                  <a:cubicBezTo>
                    <a:pt x="231" y="88"/>
                    <a:pt x="231" y="88"/>
                    <a:pt x="231" y="88"/>
                  </a:cubicBezTo>
                  <a:cubicBezTo>
                    <a:pt x="237" y="87"/>
                    <a:pt x="240" y="92"/>
                    <a:pt x="245" y="89"/>
                  </a:cubicBezTo>
                  <a:cubicBezTo>
                    <a:pt x="245" y="89"/>
                    <a:pt x="245" y="89"/>
                    <a:pt x="245" y="89"/>
                  </a:cubicBezTo>
                  <a:cubicBezTo>
                    <a:pt x="244" y="90"/>
                    <a:pt x="244" y="91"/>
                    <a:pt x="242" y="91"/>
                  </a:cubicBezTo>
                  <a:cubicBezTo>
                    <a:pt x="238" y="91"/>
                    <a:pt x="236" y="93"/>
                    <a:pt x="232" y="94"/>
                  </a:cubicBezTo>
                  <a:cubicBezTo>
                    <a:pt x="232" y="94"/>
                    <a:pt x="231" y="94"/>
                    <a:pt x="231" y="93"/>
                  </a:cubicBezTo>
                  <a:cubicBezTo>
                    <a:pt x="228" y="93"/>
                    <a:pt x="226" y="96"/>
                    <a:pt x="223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3"/>
                    <a:pt x="228" y="92"/>
                    <a:pt x="229" y="91"/>
                  </a:cubicBezTo>
                  <a:cubicBezTo>
                    <a:pt x="231" y="92"/>
                    <a:pt x="235" y="92"/>
                    <a:pt x="235" y="90"/>
                  </a:cubicBezTo>
                  <a:cubicBezTo>
                    <a:pt x="232" y="90"/>
                    <a:pt x="232" y="90"/>
                    <a:pt x="232" y="90"/>
                  </a:cubicBezTo>
                  <a:cubicBezTo>
                    <a:pt x="230" y="89"/>
                    <a:pt x="227" y="89"/>
                    <a:pt x="225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6" y="91"/>
                    <a:pt x="224" y="95"/>
                    <a:pt x="219" y="93"/>
                  </a:cubicBezTo>
                  <a:cubicBezTo>
                    <a:pt x="219" y="92"/>
                    <a:pt x="221" y="92"/>
                    <a:pt x="221" y="91"/>
                  </a:cubicBezTo>
                  <a:cubicBezTo>
                    <a:pt x="219" y="91"/>
                    <a:pt x="216" y="89"/>
                    <a:pt x="213" y="89"/>
                  </a:cubicBezTo>
                  <a:cubicBezTo>
                    <a:pt x="211" y="89"/>
                    <a:pt x="210" y="91"/>
                    <a:pt x="209" y="92"/>
                  </a:cubicBezTo>
                  <a:cubicBezTo>
                    <a:pt x="211" y="90"/>
                    <a:pt x="214" y="90"/>
                    <a:pt x="217" y="91"/>
                  </a:cubicBezTo>
                  <a:cubicBezTo>
                    <a:pt x="218" y="91"/>
                    <a:pt x="219" y="92"/>
                    <a:pt x="218" y="92"/>
                  </a:cubicBezTo>
                  <a:cubicBezTo>
                    <a:pt x="217" y="92"/>
                    <a:pt x="216" y="92"/>
                    <a:pt x="215" y="92"/>
                  </a:cubicBezTo>
                  <a:cubicBezTo>
                    <a:pt x="213" y="94"/>
                    <a:pt x="212" y="93"/>
                    <a:pt x="209" y="94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6"/>
                    <a:pt x="210" y="97"/>
                    <a:pt x="208" y="97"/>
                  </a:cubicBezTo>
                  <a:cubicBezTo>
                    <a:pt x="206" y="97"/>
                    <a:pt x="203" y="96"/>
                    <a:pt x="200" y="95"/>
                  </a:cubicBezTo>
                  <a:cubicBezTo>
                    <a:pt x="200" y="95"/>
                    <a:pt x="199" y="95"/>
                    <a:pt x="199" y="96"/>
                  </a:cubicBezTo>
                  <a:cubicBezTo>
                    <a:pt x="202" y="96"/>
                    <a:pt x="205" y="96"/>
                    <a:pt x="206" y="98"/>
                  </a:cubicBezTo>
                  <a:cubicBezTo>
                    <a:pt x="205" y="103"/>
                    <a:pt x="200" y="97"/>
                    <a:pt x="197" y="100"/>
                  </a:cubicBezTo>
                  <a:cubicBezTo>
                    <a:pt x="194" y="102"/>
                    <a:pt x="189" y="104"/>
                    <a:pt x="183" y="104"/>
                  </a:cubicBezTo>
                  <a:cubicBezTo>
                    <a:pt x="185" y="105"/>
                    <a:pt x="185" y="105"/>
                    <a:pt x="185" y="105"/>
                  </a:cubicBezTo>
                  <a:cubicBezTo>
                    <a:pt x="184" y="105"/>
                    <a:pt x="184" y="106"/>
                    <a:pt x="183" y="105"/>
                  </a:cubicBezTo>
                  <a:cubicBezTo>
                    <a:pt x="182" y="107"/>
                    <a:pt x="174" y="107"/>
                    <a:pt x="177" y="110"/>
                  </a:cubicBezTo>
                  <a:cubicBezTo>
                    <a:pt x="177" y="111"/>
                    <a:pt x="175" y="111"/>
                    <a:pt x="174" y="111"/>
                  </a:cubicBezTo>
                  <a:cubicBezTo>
                    <a:pt x="170" y="115"/>
                    <a:pt x="161" y="114"/>
                    <a:pt x="158" y="118"/>
                  </a:cubicBezTo>
                  <a:cubicBezTo>
                    <a:pt x="159" y="119"/>
                    <a:pt x="160" y="119"/>
                    <a:pt x="159" y="120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7" y="125"/>
                    <a:pt x="150" y="123"/>
                    <a:pt x="153" y="126"/>
                  </a:cubicBezTo>
                  <a:cubicBezTo>
                    <a:pt x="147" y="129"/>
                    <a:pt x="145" y="135"/>
                    <a:pt x="138" y="137"/>
                  </a:cubicBezTo>
                  <a:cubicBezTo>
                    <a:pt x="138" y="137"/>
                    <a:pt x="139" y="136"/>
                    <a:pt x="139" y="137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5" y="138"/>
                    <a:pt x="133" y="138"/>
                    <a:pt x="132" y="139"/>
                  </a:cubicBezTo>
                  <a:cubicBezTo>
                    <a:pt x="132" y="141"/>
                    <a:pt x="126" y="143"/>
                    <a:pt x="126" y="146"/>
                  </a:cubicBezTo>
                  <a:cubicBezTo>
                    <a:pt x="127" y="145"/>
                    <a:pt x="130" y="144"/>
                    <a:pt x="132" y="146"/>
                  </a:cubicBezTo>
                  <a:cubicBezTo>
                    <a:pt x="131" y="148"/>
                    <a:pt x="128" y="150"/>
                    <a:pt x="125" y="151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3" y="149"/>
                    <a:pt x="138" y="150"/>
                    <a:pt x="138" y="146"/>
                  </a:cubicBezTo>
                  <a:cubicBezTo>
                    <a:pt x="140" y="146"/>
                    <a:pt x="141" y="143"/>
                    <a:pt x="144" y="143"/>
                  </a:cubicBezTo>
                  <a:cubicBezTo>
                    <a:pt x="146" y="143"/>
                    <a:pt x="148" y="141"/>
                    <a:pt x="146" y="140"/>
                  </a:cubicBezTo>
                  <a:cubicBezTo>
                    <a:pt x="148" y="140"/>
                    <a:pt x="149" y="139"/>
                    <a:pt x="151" y="140"/>
                  </a:cubicBezTo>
                  <a:cubicBezTo>
                    <a:pt x="152" y="137"/>
                    <a:pt x="156" y="135"/>
                    <a:pt x="161" y="134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60" y="133"/>
                    <a:pt x="160" y="133"/>
                    <a:pt x="161" y="133"/>
                  </a:cubicBezTo>
                  <a:cubicBezTo>
                    <a:pt x="165" y="133"/>
                    <a:pt x="167" y="129"/>
                    <a:pt x="172" y="128"/>
                  </a:cubicBezTo>
                  <a:cubicBezTo>
                    <a:pt x="171" y="131"/>
                    <a:pt x="166" y="133"/>
                    <a:pt x="162" y="134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4" y="136"/>
                    <a:pt x="164" y="135"/>
                    <a:pt x="163" y="135"/>
                  </a:cubicBezTo>
                  <a:cubicBezTo>
                    <a:pt x="162" y="136"/>
                    <a:pt x="162" y="138"/>
                    <a:pt x="160" y="138"/>
                  </a:cubicBezTo>
                  <a:cubicBezTo>
                    <a:pt x="157" y="138"/>
                    <a:pt x="156" y="140"/>
                    <a:pt x="154" y="141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51" y="142"/>
                    <a:pt x="146" y="142"/>
                    <a:pt x="148" y="144"/>
                  </a:cubicBezTo>
                  <a:cubicBezTo>
                    <a:pt x="141" y="146"/>
                    <a:pt x="142" y="151"/>
                    <a:pt x="135" y="152"/>
                  </a:cubicBezTo>
                  <a:cubicBezTo>
                    <a:pt x="135" y="154"/>
                    <a:pt x="132" y="154"/>
                    <a:pt x="132" y="156"/>
                  </a:cubicBezTo>
                  <a:cubicBezTo>
                    <a:pt x="130" y="158"/>
                    <a:pt x="128" y="161"/>
                    <a:pt x="125" y="162"/>
                  </a:cubicBezTo>
                  <a:cubicBezTo>
                    <a:pt x="124" y="161"/>
                    <a:pt x="124" y="161"/>
                    <a:pt x="125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57"/>
                    <a:pt x="129" y="158"/>
                    <a:pt x="129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8" y="152"/>
                    <a:pt x="128" y="152"/>
                    <a:pt x="128" y="152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4"/>
                    <a:pt x="125" y="155"/>
                    <a:pt x="124" y="156"/>
                  </a:cubicBezTo>
                  <a:cubicBezTo>
                    <a:pt x="122" y="156"/>
                    <a:pt x="120" y="158"/>
                    <a:pt x="118" y="156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19" y="153"/>
                    <a:pt x="116" y="152"/>
                    <a:pt x="115" y="154"/>
                  </a:cubicBezTo>
                  <a:cubicBezTo>
                    <a:pt x="118" y="156"/>
                    <a:pt x="118" y="156"/>
                    <a:pt x="118" y="156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113" y="158"/>
                    <a:pt x="110" y="158"/>
                    <a:pt x="108" y="160"/>
                  </a:cubicBezTo>
                  <a:cubicBezTo>
                    <a:pt x="107" y="162"/>
                    <a:pt x="104" y="161"/>
                    <a:pt x="105" y="163"/>
                  </a:cubicBezTo>
                  <a:cubicBezTo>
                    <a:pt x="105" y="164"/>
                    <a:pt x="103" y="165"/>
                    <a:pt x="101" y="166"/>
                  </a:cubicBezTo>
                  <a:cubicBezTo>
                    <a:pt x="103" y="166"/>
                    <a:pt x="101" y="169"/>
                    <a:pt x="102" y="170"/>
                  </a:cubicBezTo>
                  <a:cubicBezTo>
                    <a:pt x="100" y="172"/>
                    <a:pt x="96" y="175"/>
                    <a:pt x="96" y="179"/>
                  </a:cubicBezTo>
                  <a:cubicBezTo>
                    <a:pt x="98" y="176"/>
                    <a:pt x="99" y="173"/>
                    <a:pt x="103" y="171"/>
                  </a:cubicBezTo>
                  <a:cubicBezTo>
                    <a:pt x="103" y="173"/>
                    <a:pt x="106" y="176"/>
                    <a:pt x="103" y="177"/>
                  </a:cubicBezTo>
                  <a:cubicBezTo>
                    <a:pt x="104" y="178"/>
                    <a:pt x="102" y="180"/>
                    <a:pt x="100" y="181"/>
                  </a:cubicBezTo>
                  <a:cubicBezTo>
                    <a:pt x="101" y="183"/>
                    <a:pt x="102" y="185"/>
                    <a:pt x="101" y="186"/>
                  </a:cubicBezTo>
                  <a:cubicBezTo>
                    <a:pt x="102" y="185"/>
                    <a:pt x="103" y="185"/>
                    <a:pt x="105" y="184"/>
                  </a:cubicBezTo>
                  <a:cubicBezTo>
                    <a:pt x="106" y="185"/>
                    <a:pt x="106" y="186"/>
                    <a:pt x="107" y="186"/>
                  </a:cubicBezTo>
                  <a:cubicBezTo>
                    <a:pt x="105" y="186"/>
                    <a:pt x="107" y="188"/>
                    <a:pt x="105" y="187"/>
                  </a:cubicBezTo>
                  <a:cubicBezTo>
                    <a:pt x="106" y="188"/>
                    <a:pt x="107" y="187"/>
                    <a:pt x="108" y="187"/>
                  </a:cubicBezTo>
                  <a:cubicBezTo>
                    <a:pt x="112" y="186"/>
                    <a:pt x="113" y="183"/>
                    <a:pt x="116" y="181"/>
                  </a:cubicBezTo>
                  <a:cubicBezTo>
                    <a:pt x="117" y="182"/>
                    <a:pt x="117" y="182"/>
                    <a:pt x="117" y="183"/>
                  </a:cubicBezTo>
                  <a:cubicBezTo>
                    <a:pt x="112" y="185"/>
                    <a:pt x="111" y="189"/>
                    <a:pt x="107" y="192"/>
                  </a:cubicBezTo>
                  <a:cubicBezTo>
                    <a:pt x="107" y="191"/>
                    <a:pt x="108" y="190"/>
                    <a:pt x="106" y="189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1" y="191"/>
                    <a:pt x="101" y="191"/>
                    <a:pt x="101" y="191"/>
                  </a:cubicBezTo>
                  <a:cubicBezTo>
                    <a:pt x="95" y="191"/>
                    <a:pt x="94" y="195"/>
                    <a:pt x="90" y="197"/>
                  </a:cubicBezTo>
                  <a:cubicBezTo>
                    <a:pt x="88" y="198"/>
                    <a:pt x="88" y="198"/>
                    <a:pt x="88" y="198"/>
                  </a:cubicBezTo>
                  <a:cubicBezTo>
                    <a:pt x="86" y="197"/>
                    <a:pt x="84" y="197"/>
                    <a:pt x="84" y="195"/>
                  </a:cubicBezTo>
                  <a:cubicBezTo>
                    <a:pt x="89" y="195"/>
                    <a:pt x="90" y="194"/>
                    <a:pt x="93" y="192"/>
                  </a:cubicBezTo>
                  <a:cubicBezTo>
                    <a:pt x="93" y="191"/>
                    <a:pt x="99" y="191"/>
                    <a:pt x="97" y="189"/>
                  </a:cubicBezTo>
                  <a:cubicBezTo>
                    <a:pt x="97" y="190"/>
                    <a:pt x="91" y="191"/>
                    <a:pt x="90" y="194"/>
                  </a:cubicBezTo>
                  <a:cubicBezTo>
                    <a:pt x="88" y="194"/>
                    <a:pt x="87" y="193"/>
                    <a:pt x="87" y="193"/>
                  </a:cubicBezTo>
                  <a:cubicBezTo>
                    <a:pt x="87" y="190"/>
                    <a:pt x="90" y="191"/>
                    <a:pt x="92" y="190"/>
                  </a:cubicBezTo>
                  <a:cubicBezTo>
                    <a:pt x="91" y="189"/>
                    <a:pt x="88" y="189"/>
                    <a:pt x="89" y="188"/>
                  </a:cubicBezTo>
                  <a:cubicBezTo>
                    <a:pt x="87" y="188"/>
                    <a:pt x="87" y="189"/>
                    <a:pt x="87" y="190"/>
                  </a:cubicBezTo>
                  <a:cubicBezTo>
                    <a:pt x="84" y="190"/>
                    <a:pt x="85" y="193"/>
                    <a:pt x="82" y="192"/>
                  </a:cubicBezTo>
                  <a:cubicBezTo>
                    <a:pt x="81" y="193"/>
                    <a:pt x="79" y="194"/>
                    <a:pt x="78" y="195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7" y="198"/>
                    <a:pt x="71" y="197"/>
                    <a:pt x="72" y="201"/>
                  </a:cubicBezTo>
                  <a:cubicBezTo>
                    <a:pt x="72" y="200"/>
                    <a:pt x="73" y="199"/>
                    <a:pt x="75" y="200"/>
                  </a:cubicBezTo>
                  <a:cubicBezTo>
                    <a:pt x="75" y="202"/>
                    <a:pt x="74" y="203"/>
                    <a:pt x="73" y="204"/>
                  </a:cubicBezTo>
                  <a:cubicBezTo>
                    <a:pt x="73" y="204"/>
                    <a:pt x="74" y="204"/>
                    <a:pt x="75" y="205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4" y="206"/>
                    <a:pt x="75" y="205"/>
                    <a:pt x="78" y="203"/>
                  </a:cubicBezTo>
                  <a:cubicBezTo>
                    <a:pt x="81" y="204"/>
                    <a:pt x="83" y="202"/>
                    <a:pt x="85" y="205"/>
                  </a:cubicBezTo>
                  <a:cubicBezTo>
                    <a:pt x="83" y="206"/>
                    <a:pt x="81" y="206"/>
                    <a:pt x="79" y="207"/>
                  </a:cubicBezTo>
                  <a:cubicBezTo>
                    <a:pt x="79" y="207"/>
                    <a:pt x="79" y="208"/>
                    <a:pt x="80" y="207"/>
                  </a:cubicBezTo>
                  <a:cubicBezTo>
                    <a:pt x="80" y="210"/>
                    <a:pt x="78" y="212"/>
                    <a:pt x="76" y="213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1" y="213"/>
                    <a:pt x="67" y="212"/>
                    <a:pt x="69" y="214"/>
                  </a:cubicBezTo>
                  <a:cubicBezTo>
                    <a:pt x="68" y="215"/>
                    <a:pt x="68" y="215"/>
                    <a:pt x="67" y="215"/>
                  </a:cubicBezTo>
                  <a:cubicBezTo>
                    <a:pt x="68" y="218"/>
                    <a:pt x="64" y="218"/>
                    <a:pt x="64" y="219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60" y="222"/>
                    <a:pt x="58" y="225"/>
                    <a:pt x="56" y="226"/>
                  </a:cubicBezTo>
                  <a:cubicBezTo>
                    <a:pt x="56" y="227"/>
                    <a:pt x="59" y="228"/>
                    <a:pt x="58" y="230"/>
                  </a:cubicBezTo>
                  <a:cubicBezTo>
                    <a:pt x="59" y="230"/>
                    <a:pt x="60" y="231"/>
                    <a:pt x="61" y="230"/>
                  </a:cubicBezTo>
                  <a:cubicBezTo>
                    <a:pt x="61" y="231"/>
                    <a:pt x="61" y="233"/>
                    <a:pt x="60" y="233"/>
                  </a:cubicBezTo>
                  <a:cubicBezTo>
                    <a:pt x="59" y="233"/>
                    <a:pt x="59" y="233"/>
                    <a:pt x="59" y="233"/>
                  </a:cubicBezTo>
                  <a:cubicBezTo>
                    <a:pt x="55" y="234"/>
                    <a:pt x="49" y="232"/>
                    <a:pt x="51" y="237"/>
                  </a:cubicBezTo>
                  <a:cubicBezTo>
                    <a:pt x="52" y="237"/>
                    <a:pt x="52" y="237"/>
                    <a:pt x="52" y="236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5" y="236"/>
                    <a:pt x="57" y="237"/>
                    <a:pt x="58" y="237"/>
                  </a:cubicBezTo>
                  <a:cubicBezTo>
                    <a:pt x="59" y="236"/>
                    <a:pt x="60" y="235"/>
                    <a:pt x="62" y="236"/>
                  </a:cubicBezTo>
                  <a:cubicBezTo>
                    <a:pt x="62" y="236"/>
                    <a:pt x="62" y="235"/>
                    <a:pt x="63" y="235"/>
                  </a:cubicBezTo>
                  <a:cubicBezTo>
                    <a:pt x="63" y="238"/>
                    <a:pt x="60" y="239"/>
                    <a:pt x="59" y="240"/>
                  </a:cubicBezTo>
                  <a:cubicBezTo>
                    <a:pt x="58" y="240"/>
                    <a:pt x="58" y="240"/>
                    <a:pt x="58" y="239"/>
                  </a:cubicBezTo>
                  <a:cubicBezTo>
                    <a:pt x="56" y="241"/>
                    <a:pt x="53" y="238"/>
                    <a:pt x="50" y="239"/>
                  </a:cubicBezTo>
                  <a:cubicBezTo>
                    <a:pt x="51" y="239"/>
                    <a:pt x="52" y="241"/>
                    <a:pt x="53" y="240"/>
                  </a:cubicBezTo>
                  <a:cubicBezTo>
                    <a:pt x="55" y="241"/>
                    <a:pt x="58" y="242"/>
                    <a:pt x="57" y="243"/>
                  </a:cubicBezTo>
                  <a:cubicBezTo>
                    <a:pt x="56" y="244"/>
                    <a:pt x="55" y="246"/>
                    <a:pt x="53" y="245"/>
                  </a:cubicBezTo>
                  <a:cubicBezTo>
                    <a:pt x="52" y="245"/>
                    <a:pt x="51" y="244"/>
                    <a:pt x="52" y="243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53" y="243"/>
                    <a:pt x="53" y="243"/>
                    <a:pt x="53" y="244"/>
                  </a:cubicBezTo>
                  <a:cubicBezTo>
                    <a:pt x="54" y="243"/>
                    <a:pt x="54" y="243"/>
                    <a:pt x="54" y="243"/>
                  </a:cubicBezTo>
                  <a:cubicBezTo>
                    <a:pt x="49" y="239"/>
                    <a:pt x="48" y="245"/>
                    <a:pt x="45" y="245"/>
                  </a:cubicBezTo>
                  <a:cubicBezTo>
                    <a:pt x="46" y="248"/>
                    <a:pt x="47" y="244"/>
                    <a:pt x="49" y="246"/>
                  </a:cubicBezTo>
                  <a:cubicBezTo>
                    <a:pt x="49" y="246"/>
                    <a:pt x="49" y="247"/>
                    <a:pt x="48" y="247"/>
                  </a:cubicBezTo>
                  <a:cubicBezTo>
                    <a:pt x="47" y="247"/>
                    <a:pt x="46" y="248"/>
                    <a:pt x="45" y="247"/>
                  </a:cubicBezTo>
                  <a:cubicBezTo>
                    <a:pt x="46" y="249"/>
                    <a:pt x="46" y="249"/>
                    <a:pt x="46" y="249"/>
                  </a:cubicBezTo>
                  <a:cubicBezTo>
                    <a:pt x="47" y="248"/>
                    <a:pt x="48" y="249"/>
                    <a:pt x="48" y="248"/>
                  </a:cubicBezTo>
                  <a:cubicBezTo>
                    <a:pt x="50" y="247"/>
                    <a:pt x="51" y="246"/>
                    <a:pt x="53" y="247"/>
                  </a:cubicBezTo>
                  <a:cubicBezTo>
                    <a:pt x="51" y="249"/>
                    <a:pt x="52" y="252"/>
                    <a:pt x="48" y="253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6" y="251"/>
                    <a:pt x="45" y="251"/>
                    <a:pt x="44" y="252"/>
                  </a:cubicBezTo>
                  <a:cubicBezTo>
                    <a:pt x="41" y="253"/>
                    <a:pt x="35" y="252"/>
                    <a:pt x="35" y="25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7" y="254"/>
                    <a:pt x="38" y="257"/>
                    <a:pt x="37" y="257"/>
                  </a:cubicBezTo>
                  <a:cubicBezTo>
                    <a:pt x="36" y="259"/>
                    <a:pt x="32" y="257"/>
                    <a:pt x="33" y="259"/>
                  </a:cubicBezTo>
                  <a:cubicBezTo>
                    <a:pt x="35" y="259"/>
                    <a:pt x="35" y="260"/>
                    <a:pt x="36" y="260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9" y="261"/>
                    <a:pt x="38" y="261"/>
                    <a:pt x="38" y="262"/>
                  </a:cubicBezTo>
                  <a:cubicBezTo>
                    <a:pt x="40" y="261"/>
                    <a:pt x="40" y="261"/>
                    <a:pt x="40" y="261"/>
                  </a:cubicBezTo>
                  <a:cubicBezTo>
                    <a:pt x="40" y="262"/>
                    <a:pt x="43" y="261"/>
                    <a:pt x="42" y="263"/>
                  </a:cubicBezTo>
                  <a:cubicBezTo>
                    <a:pt x="43" y="262"/>
                    <a:pt x="43" y="259"/>
                    <a:pt x="46" y="260"/>
                  </a:cubicBezTo>
                  <a:cubicBezTo>
                    <a:pt x="46" y="263"/>
                    <a:pt x="45" y="265"/>
                    <a:pt x="44" y="267"/>
                  </a:cubicBezTo>
                  <a:cubicBezTo>
                    <a:pt x="44" y="270"/>
                    <a:pt x="40" y="271"/>
                    <a:pt x="41" y="274"/>
                  </a:cubicBezTo>
                  <a:cubicBezTo>
                    <a:pt x="41" y="274"/>
                    <a:pt x="41" y="274"/>
                    <a:pt x="41" y="274"/>
                  </a:cubicBezTo>
                  <a:cubicBezTo>
                    <a:pt x="43" y="273"/>
                    <a:pt x="43" y="271"/>
                    <a:pt x="44" y="270"/>
                  </a:cubicBezTo>
                  <a:cubicBezTo>
                    <a:pt x="44" y="268"/>
                    <a:pt x="49" y="267"/>
                    <a:pt x="47" y="265"/>
                  </a:cubicBezTo>
                  <a:cubicBezTo>
                    <a:pt x="47" y="264"/>
                    <a:pt x="49" y="262"/>
                    <a:pt x="51" y="261"/>
                  </a:cubicBezTo>
                  <a:cubicBezTo>
                    <a:pt x="52" y="259"/>
                    <a:pt x="55" y="258"/>
                    <a:pt x="56" y="257"/>
                  </a:cubicBezTo>
                  <a:cubicBezTo>
                    <a:pt x="57" y="258"/>
                    <a:pt x="59" y="259"/>
                    <a:pt x="57" y="260"/>
                  </a:cubicBezTo>
                  <a:cubicBezTo>
                    <a:pt x="56" y="260"/>
                    <a:pt x="55" y="260"/>
                    <a:pt x="54" y="259"/>
                  </a:cubicBezTo>
                  <a:cubicBezTo>
                    <a:pt x="53" y="261"/>
                    <a:pt x="56" y="260"/>
                    <a:pt x="55" y="262"/>
                  </a:cubicBezTo>
                  <a:cubicBezTo>
                    <a:pt x="56" y="262"/>
                    <a:pt x="57" y="260"/>
                    <a:pt x="57" y="262"/>
                  </a:cubicBezTo>
                  <a:cubicBezTo>
                    <a:pt x="60" y="262"/>
                    <a:pt x="63" y="260"/>
                    <a:pt x="65" y="260"/>
                  </a:cubicBezTo>
                  <a:cubicBezTo>
                    <a:pt x="60" y="259"/>
                    <a:pt x="60" y="259"/>
                    <a:pt x="60" y="259"/>
                  </a:cubicBezTo>
                  <a:cubicBezTo>
                    <a:pt x="61" y="258"/>
                    <a:pt x="59" y="257"/>
                    <a:pt x="60" y="256"/>
                  </a:cubicBezTo>
                  <a:cubicBezTo>
                    <a:pt x="62" y="255"/>
                    <a:pt x="63" y="253"/>
                    <a:pt x="66" y="253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66" y="255"/>
                    <a:pt x="67" y="254"/>
                    <a:pt x="68" y="253"/>
                  </a:cubicBezTo>
                  <a:cubicBezTo>
                    <a:pt x="68" y="250"/>
                    <a:pt x="74" y="249"/>
                    <a:pt x="73" y="246"/>
                  </a:cubicBezTo>
                  <a:cubicBezTo>
                    <a:pt x="78" y="243"/>
                    <a:pt x="74" y="239"/>
                    <a:pt x="81" y="237"/>
                  </a:cubicBezTo>
                  <a:cubicBezTo>
                    <a:pt x="80" y="236"/>
                    <a:pt x="83" y="234"/>
                    <a:pt x="85" y="232"/>
                  </a:cubicBezTo>
                  <a:cubicBezTo>
                    <a:pt x="85" y="232"/>
                    <a:pt x="84" y="232"/>
                    <a:pt x="83" y="232"/>
                  </a:cubicBezTo>
                  <a:cubicBezTo>
                    <a:pt x="87" y="230"/>
                    <a:pt x="87" y="228"/>
                    <a:pt x="89" y="226"/>
                  </a:cubicBezTo>
                  <a:cubicBezTo>
                    <a:pt x="89" y="226"/>
                    <a:pt x="87" y="226"/>
                    <a:pt x="88" y="225"/>
                  </a:cubicBezTo>
                  <a:cubicBezTo>
                    <a:pt x="89" y="224"/>
                    <a:pt x="91" y="224"/>
                    <a:pt x="92" y="225"/>
                  </a:cubicBezTo>
                  <a:cubicBezTo>
                    <a:pt x="90" y="226"/>
                    <a:pt x="89" y="230"/>
                    <a:pt x="86" y="232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90" y="228"/>
                    <a:pt x="96" y="229"/>
                    <a:pt x="94" y="226"/>
                  </a:cubicBezTo>
                  <a:cubicBezTo>
                    <a:pt x="97" y="225"/>
                    <a:pt x="99" y="224"/>
                    <a:pt x="102" y="224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8" y="221"/>
                    <a:pt x="103" y="222"/>
                    <a:pt x="104" y="220"/>
                  </a:cubicBezTo>
                  <a:cubicBezTo>
                    <a:pt x="106" y="221"/>
                    <a:pt x="108" y="221"/>
                    <a:pt x="107" y="223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9" y="222"/>
                    <a:pt x="109" y="221"/>
                    <a:pt x="110" y="221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20"/>
                    <a:pt x="112" y="219"/>
                    <a:pt x="113" y="219"/>
                  </a:cubicBezTo>
                  <a:cubicBezTo>
                    <a:pt x="112" y="220"/>
                    <a:pt x="109" y="218"/>
                    <a:pt x="108" y="219"/>
                  </a:cubicBezTo>
                  <a:cubicBezTo>
                    <a:pt x="109" y="220"/>
                    <a:pt x="109" y="220"/>
                    <a:pt x="109" y="220"/>
                  </a:cubicBezTo>
                  <a:cubicBezTo>
                    <a:pt x="106" y="220"/>
                    <a:pt x="106" y="220"/>
                    <a:pt x="106" y="220"/>
                  </a:cubicBezTo>
                  <a:cubicBezTo>
                    <a:pt x="105" y="219"/>
                    <a:pt x="106" y="219"/>
                    <a:pt x="107" y="219"/>
                  </a:cubicBezTo>
                  <a:cubicBezTo>
                    <a:pt x="106" y="218"/>
                    <a:pt x="106" y="218"/>
                    <a:pt x="106" y="218"/>
                  </a:cubicBezTo>
                  <a:cubicBezTo>
                    <a:pt x="103" y="219"/>
                    <a:pt x="106" y="216"/>
                    <a:pt x="104" y="216"/>
                  </a:cubicBezTo>
                  <a:cubicBezTo>
                    <a:pt x="105" y="214"/>
                    <a:pt x="108" y="215"/>
                    <a:pt x="109" y="215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4" y="215"/>
                    <a:pt x="114" y="215"/>
                    <a:pt x="114" y="215"/>
                  </a:cubicBezTo>
                  <a:cubicBezTo>
                    <a:pt x="117" y="211"/>
                    <a:pt x="109" y="214"/>
                    <a:pt x="107" y="211"/>
                  </a:cubicBezTo>
                  <a:cubicBezTo>
                    <a:pt x="108" y="211"/>
                    <a:pt x="108" y="211"/>
                    <a:pt x="108" y="211"/>
                  </a:cubicBezTo>
                  <a:cubicBezTo>
                    <a:pt x="110" y="211"/>
                    <a:pt x="110" y="212"/>
                    <a:pt x="111" y="212"/>
                  </a:cubicBezTo>
                  <a:cubicBezTo>
                    <a:pt x="109" y="210"/>
                    <a:pt x="109" y="210"/>
                    <a:pt x="109" y="210"/>
                  </a:cubicBezTo>
                  <a:cubicBezTo>
                    <a:pt x="110" y="208"/>
                    <a:pt x="115" y="210"/>
                    <a:pt x="114" y="207"/>
                  </a:cubicBezTo>
                  <a:cubicBezTo>
                    <a:pt x="117" y="208"/>
                    <a:pt x="116" y="209"/>
                    <a:pt x="117" y="210"/>
                  </a:cubicBezTo>
                  <a:cubicBezTo>
                    <a:pt x="118" y="209"/>
                    <a:pt x="121" y="211"/>
                    <a:pt x="122" y="209"/>
                  </a:cubicBezTo>
                  <a:cubicBezTo>
                    <a:pt x="117" y="211"/>
                    <a:pt x="117" y="206"/>
                    <a:pt x="113" y="206"/>
                  </a:cubicBezTo>
                  <a:cubicBezTo>
                    <a:pt x="114" y="202"/>
                    <a:pt x="116" y="206"/>
                    <a:pt x="118" y="206"/>
                  </a:cubicBezTo>
                  <a:cubicBezTo>
                    <a:pt x="119" y="205"/>
                    <a:pt x="121" y="206"/>
                    <a:pt x="121" y="204"/>
                  </a:cubicBezTo>
                  <a:cubicBezTo>
                    <a:pt x="119" y="205"/>
                    <a:pt x="115" y="204"/>
                    <a:pt x="113" y="202"/>
                  </a:cubicBezTo>
                  <a:cubicBezTo>
                    <a:pt x="113" y="200"/>
                    <a:pt x="116" y="201"/>
                    <a:pt x="116" y="200"/>
                  </a:cubicBezTo>
                  <a:cubicBezTo>
                    <a:pt x="117" y="199"/>
                    <a:pt x="115" y="200"/>
                    <a:pt x="116" y="199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14" y="199"/>
                    <a:pt x="109" y="199"/>
                    <a:pt x="112" y="201"/>
                  </a:cubicBezTo>
                  <a:cubicBezTo>
                    <a:pt x="109" y="202"/>
                    <a:pt x="107" y="204"/>
                    <a:pt x="104" y="204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6" y="202"/>
                    <a:pt x="107" y="201"/>
                    <a:pt x="106" y="200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0" y="203"/>
                    <a:pt x="100" y="205"/>
                    <a:pt x="98" y="205"/>
                  </a:cubicBezTo>
                  <a:cubicBezTo>
                    <a:pt x="96" y="204"/>
                    <a:pt x="96" y="202"/>
                    <a:pt x="93" y="203"/>
                  </a:cubicBezTo>
                  <a:cubicBezTo>
                    <a:pt x="93" y="202"/>
                    <a:pt x="91" y="202"/>
                    <a:pt x="91" y="202"/>
                  </a:cubicBezTo>
                  <a:cubicBezTo>
                    <a:pt x="93" y="202"/>
                    <a:pt x="93" y="201"/>
                    <a:pt x="93" y="201"/>
                  </a:cubicBezTo>
                  <a:cubicBezTo>
                    <a:pt x="100" y="203"/>
                    <a:pt x="99" y="197"/>
                    <a:pt x="105" y="198"/>
                  </a:cubicBezTo>
                  <a:cubicBezTo>
                    <a:pt x="105" y="196"/>
                    <a:pt x="107" y="194"/>
                    <a:pt x="109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11" y="192"/>
                    <a:pt x="110" y="190"/>
                    <a:pt x="112" y="189"/>
                  </a:cubicBezTo>
                  <a:cubicBezTo>
                    <a:pt x="116" y="184"/>
                    <a:pt x="121" y="190"/>
                    <a:pt x="126" y="188"/>
                  </a:cubicBezTo>
                  <a:cubicBezTo>
                    <a:pt x="124" y="187"/>
                    <a:pt x="123" y="188"/>
                    <a:pt x="122" y="188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5" y="186"/>
                    <a:pt x="129" y="183"/>
                    <a:pt x="132" y="184"/>
                  </a:cubicBezTo>
                  <a:cubicBezTo>
                    <a:pt x="135" y="185"/>
                    <a:pt x="132" y="183"/>
                    <a:pt x="134" y="182"/>
                  </a:cubicBezTo>
                  <a:cubicBezTo>
                    <a:pt x="133" y="182"/>
                    <a:pt x="132" y="182"/>
                    <a:pt x="132" y="181"/>
                  </a:cubicBezTo>
                  <a:cubicBezTo>
                    <a:pt x="136" y="182"/>
                    <a:pt x="141" y="183"/>
                    <a:pt x="145" y="182"/>
                  </a:cubicBezTo>
                  <a:cubicBezTo>
                    <a:pt x="146" y="185"/>
                    <a:pt x="142" y="188"/>
                    <a:pt x="141" y="190"/>
                  </a:cubicBezTo>
                  <a:cubicBezTo>
                    <a:pt x="139" y="190"/>
                    <a:pt x="138" y="192"/>
                    <a:pt x="138" y="193"/>
                  </a:cubicBezTo>
                  <a:cubicBezTo>
                    <a:pt x="140" y="192"/>
                    <a:pt x="143" y="194"/>
                    <a:pt x="146" y="193"/>
                  </a:cubicBezTo>
                  <a:cubicBezTo>
                    <a:pt x="145" y="195"/>
                    <a:pt x="147" y="197"/>
                    <a:pt x="147" y="199"/>
                  </a:cubicBezTo>
                  <a:cubicBezTo>
                    <a:pt x="149" y="199"/>
                    <a:pt x="151" y="197"/>
                    <a:pt x="152" y="196"/>
                  </a:cubicBezTo>
                  <a:cubicBezTo>
                    <a:pt x="153" y="197"/>
                    <a:pt x="154" y="197"/>
                    <a:pt x="156" y="197"/>
                  </a:cubicBezTo>
                  <a:cubicBezTo>
                    <a:pt x="157" y="199"/>
                    <a:pt x="157" y="199"/>
                    <a:pt x="157" y="199"/>
                  </a:cubicBezTo>
                  <a:cubicBezTo>
                    <a:pt x="157" y="197"/>
                    <a:pt x="162" y="197"/>
                    <a:pt x="162" y="194"/>
                  </a:cubicBezTo>
                  <a:cubicBezTo>
                    <a:pt x="160" y="194"/>
                    <a:pt x="160" y="194"/>
                    <a:pt x="160" y="194"/>
                  </a:cubicBezTo>
                  <a:cubicBezTo>
                    <a:pt x="160" y="194"/>
                    <a:pt x="160" y="193"/>
                    <a:pt x="160" y="193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8" y="189"/>
                    <a:pt x="161" y="194"/>
                    <a:pt x="163" y="191"/>
                  </a:cubicBezTo>
                  <a:cubicBezTo>
                    <a:pt x="163" y="191"/>
                    <a:pt x="165" y="190"/>
                    <a:pt x="164" y="189"/>
                  </a:cubicBezTo>
                  <a:cubicBezTo>
                    <a:pt x="161" y="190"/>
                    <a:pt x="161" y="190"/>
                    <a:pt x="161" y="190"/>
                  </a:cubicBezTo>
                  <a:cubicBezTo>
                    <a:pt x="161" y="188"/>
                    <a:pt x="159" y="189"/>
                    <a:pt x="158" y="187"/>
                  </a:cubicBezTo>
                  <a:cubicBezTo>
                    <a:pt x="159" y="186"/>
                    <a:pt x="160" y="187"/>
                    <a:pt x="161" y="186"/>
                  </a:cubicBezTo>
                  <a:cubicBezTo>
                    <a:pt x="162" y="186"/>
                    <a:pt x="161" y="184"/>
                    <a:pt x="163" y="184"/>
                  </a:cubicBezTo>
                  <a:cubicBezTo>
                    <a:pt x="163" y="186"/>
                    <a:pt x="164" y="187"/>
                    <a:pt x="166" y="188"/>
                  </a:cubicBezTo>
                  <a:cubicBezTo>
                    <a:pt x="166" y="186"/>
                    <a:pt x="171" y="184"/>
                    <a:pt x="166" y="182"/>
                  </a:cubicBezTo>
                  <a:cubicBezTo>
                    <a:pt x="166" y="181"/>
                    <a:pt x="167" y="179"/>
                    <a:pt x="169" y="178"/>
                  </a:cubicBezTo>
                  <a:cubicBezTo>
                    <a:pt x="171" y="178"/>
                    <a:pt x="172" y="179"/>
                    <a:pt x="175" y="179"/>
                  </a:cubicBezTo>
                  <a:cubicBezTo>
                    <a:pt x="173" y="176"/>
                    <a:pt x="177" y="176"/>
                    <a:pt x="180" y="176"/>
                  </a:cubicBezTo>
                  <a:cubicBezTo>
                    <a:pt x="181" y="173"/>
                    <a:pt x="176" y="174"/>
                    <a:pt x="176" y="172"/>
                  </a:cubicBezTo>
                  <a:cubicBezTo>
                    <a:pt x="176" y="171"/>
                    <a:pt x="178" y="171"/>
                    <a:pt x="179" y="172"/>
                  </a:cubicBezTo>
                  <a:cubicBezTo>
                    <a:pt x="179" y="173"/>
                    <a:pt x="179" y="173"/>
                    <a:pt x="179" y="173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81" y="171"/>
                    <a:pt x="180" y="172"/>
                    <a:pt x="179" y="171"/>
                  </a:cubicBezTo>
                  <a:cubicBezTo>
                    <a:pt x="178" y="171"/>
                    <a:pt x="177" y="170"/>
                    <a:pt x="178" y="170"/>
                  </a:cubicBezTo>
                  <a:cubicBezTo>
                    <a:pt x="180" y="171"/>
                    <a:pt x="182" y="170"/>
                    <a:pt x="184" y="170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187" y="168"/>
                    <a:pt x="186" y="165"/>
                    <a:pt x="189" y="166"/>
                  </a:cubicBezTo>
                  <a:cubicBezTo>
                    <a:pt x="192" y="165"/>
                    <a:pt x="196" y="165"/>
                    <a:pt x="195" y="162"/>
                  </a:cubicBezTo>
                  <a:cubicBezTo>
                    <a:pt x="194" y="161"/>
                    <a:pt x="193" y="160"/>
                    <a:pt x="193" y="159"/>
                  </a:cubicBezTo>
                  <a:cubicBezTo>
                    <a:pt x="194" y="159"/>
                    <a:pt x="196" y="159"/>
                    <a:pt x="196" y="158"/>
                  </a:cubicBezTo>
                  <a:cubicBezTo>
                    <a:pt x="200" y="160"/>
                    <a:pt x="203" y="156"/>
                    <a:pt x="207" y="156"/>
                  </a:cubicBezTo>
                  <a:cubicBezTo>
                    <a:pt x="206" y="156"/>
                    <a:pt x="207" y="155"/>
                    <a:pt x="205" y="155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11" y="155"/>
                    <a:pt x="206" y="149"/>
                    <a:pt x="210" y="149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9" y="144"/>
                    <a:pt x="210" y="143"/>
                    <a:pt x="211" y="144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8" y="146"/>
                    <a:pt x="219" y="140"/>
                    <a:pt x="223" y="139"/>
                  </a:cubicBezTo>
                  <a:cubicBezTo>
                    <a:pt x="222" y="137"/>
                    <a:pt x="219" y="138"/>
                    <a:pt x="217" y="138"/>
                  </a:cubicBezTo>
                  <a:cubicBezTo>
                    <a:pt x="217" y="137"/>
                    <a:pt x="217" y="137"/>
                    <a:pt x="217" y="137"/>
                  </a:cubicBezTo>
                  <a:cubicBezTo>
                    <a:pt x="217" y="137"/>
                    <a:pt x="218" y="136"/>
                    <a:pt x="219" y="136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1" y="137"/>
                    <a:pt x="224" y="138"/>
                    <a:pt x="227" y="138"/>
                  </a:cubicBezTo>
                  <a:cubicBezTo>
                    <a:pt x="227" y="136"/>
                    <a:pt x="230" y="135"/>
                    <a:pt x="227" y="134"/>
                  </a:cubicBezTo>
                  <a:cubicBezTo>
                    <a:pt x="226" y="134"/>
                    <a:pt x="227" y="134"/>
                    <a:pt x="228" y="134"/>
                  </a:cubicBezTo>
                  <a:cubicBezTo>
                    <a:pt x="232" y="136"/>
                    <a:pt x="236" y="132"/>
                    <a:pt x="239" y="130"/>
                  </a:cubicBezTo>
                  <a:cubicBezTo>
                    <a:pt x="238" y="129"/>
                    <a:pt x="236" y="128"/>
                    <a:pt x="234" y="128"/>
                  </a:cubicBezTo>
                  <a:cubicBezTo>
                    <a:pt x="234" y="127"/>
                    <a:pt x="237" y="126"/>
                    <a:pt x="238" y="125"/>
                  </a:cubicBezTo>
                  <a:cubicBezTo>
                    <a:pt x="238" y="125"/>
                    <a:pt x="238" y="125"/>
                    <a:pt x="238" y="125"/>
                  </a:cubicBezTo>
                  <a:cubicBezTo>
                    <a:pt x="239" y="126"/>
                    <a:pt x="238" y="127"/>
                    <a:pt x="237" y="127"/>
                  </a:cubicBezTo>
                  <a:cubicBezTo>
                    <a:pt x="239" y="129"/>
                    <a:pt x="241" y="128"/>
                    <a:pt x="243" y="127"/>
                  </a:cubicBezTo>
                  <a:cubicBezTo>
                    <a:pt x="245" y="127"/>
                    <a:pt x="246" y="128"/>
                    <a:pt x="247" y="129"/>
                  </a:cubicBezTo>
                  <a:cubicBezTo>
                    <a:pt x="247" y="129"/>
                    <a:pt x="248" y="130"/>
                    <a:pt x="249" y="129"/>
                  </a:cubicBezTo>
                  <a:cubicBezTo>
                    <a:pt x="245" y="128"/>
                    <a:pt x="249" y="127"/>
                    <a:pt x="246" y="126"/>
                  </a:cubicBezTo>
                  <a:cubicBezTo>
                    <a:pt x="242" y="125"/>
                    <a:pt x="236" y="125"/>
                    <a:pt x="234" y="122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29" y="125"/>
                    <a:pt x="228" y="120"/>
                    <a:pt x="224" y="122"/>
                  </a:cubicBezTo>
                  <a:cubicBezTo>
                    <a:pt x="224" y="121"/>
                    <a:pt x="224" y="121"/>
                    <a:pt x="224" y="121"/>
                  </a:cubicBezTo>
                  <a:cubicBezTo>
                    <a:pt x="224" y="121"/>
                    <a:pt x="225" y="121"/>
                    <a:pt x="225" y="121"/>
                  </a:cubicBezTo>
                  <a:cubicBezTo>
                    <a:pt x="227" y="119"/>
                    <a:pt x="230" y="121"/>
                    <a:pt x="231" y="119"/>
                  </a:cubicBezTo>
                  <a:cubicBezTo>
                    <a:pt x="232" y="118"/>
                    <a:pt x="234" y="119"/>
                    <a:pt x="236" y="120"/>
                  </a:cubicBezTo>
                  <a:cubicBezTo>
                    <a:pt x="234" y="123"/>
                    <a:pt x="241" y="120"/>
                    <a:pt x="241" y="124"/>
                  </a:cubicBezTo>
                  <a:cubicBezTo>
                    <a:pt x="243" y="122"/>
                    <a:pt x="245" y="124"/>
                    <a:pt x="247" y="123"/>
                  </a:cubicBezTo>
                  <a:cubicBezTo>
                    <a:pt x="247" y="124"/>
                    <a:pt x="249" y="125"/>
                    <a:pt x="250" y="125"/>
                  </a:cubicBezTo>
                  <a:cubicBezTo>
                    <a:pt x="251" y="123"/>
                    <a:pt x="254" y="125"/>
                    <a:pt x="256" y="124"/>
                  </a:cubicBezTo>
                  <a:cubicBezTo>
                    <a:pt x="257" y="126"/>
                    <a:pt x="257" y="126"/>
                    <a:pt x="257" y="126"/>
                  </a:cubicBezTo>
                  <a:cubicBezTo>
                    <a:pt x="258" y="128"/>
                    <a:pt x="260" y="126"/>
                    <a:pt x="262" y="127"/>
                  </a:cubicBezTo>
                  <a:cubicBezTo>
                    <a:pt x="259" y="129"/>
                    <a:pt x="258" y="129"/>
                    <a:pt x="254" y="129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56" y="132"/>
                    <a:pt x="258" y="131"/>
                    <a:pt x="260" y="131"/>
                  </a:cubicBezTo>
                  <a:cubicBezTo>
                    <a:pt x="261" y="131"/>
                    <a:pt x="259" y="127"/>
                    <a:pt x="262" y="129"/>
                  </a:cubicBezTo>
                  <a:cubicBezTo>
                    <a:pt x="265" y="128"/>
                    <a:pt x="267" y="127"/>
                    <a:pt x="270" y="127"/>
                  </a:cubicBezTo>
                  <a:cubicBezTo>
                    <a:pt x="269" y="125"/>
                    <a:pt x="272" y="128"/>
                    <a:pt x="272" y="126"/>
                  </a:cubicBezTo>
                  <a:cubicBezTo>
                    <a:pt x="270" y="126"/>
                    <a:pt x="271" y="123"/>
                    <a:pt x="268" y="123"/>
                  </a:cubicBezTo>
                  <a:cubicBezTo>
                    <a:pt x="265" y="126"/>
                    <a:pt x="263" y="123"/>
                    <a:pt x="259" y="122"/>
                  </a:cubicBezTo>
                  <a:cubicBezTo>
                    <a:pt x="258" y="122"/>
                    <a:pt x="260" y="121"/>
                    <a:pt x="259" y="121"/>
                  </a:cubicBezTo>
                  <a:cubicBezTo>
                    <a:pt x="256" y="121"/>
                    <a:pt x="255" y="119"/>
                    <a:pt x="253" y="119"/>
                  </a:cubicBezTo>
                  <a:cubicBezTo>
                    <a:pt x="252" y="118"/>
                    <a:pt x="251" y="118"/>
                    <a:pt x="252" y="117"/>
                  </a:cubicBezTo>
                  <a:cubicBezTo>
                    <a:pt x="253" y="116"/>
                    <a:pt x="257" y="117"/>
                    <a:pt x="259" y="118"/>
                  </a:cubicBezTo>
                  <a:cubicBezTo>
                    <a:pt x="260" y="118"/>
                    <a:pt x="258" y="118"/>
                    <a:pt x="258" y="118"/>
                  </a:cubicBezTo>
                  <a:cubicBezTo>
                    <a:pt x="258" y="119"/>
                    <a:pt x="259" y="119"/>
                    <a:pt x="260" y="119"/>
                  </a:cubicBezTo>
                  <a:cubicBezTo>
                    <a:pt x="258" y="116"/>
                    <a:pt x="263" y="118"/>
                    <a:pt x="264" y="117"/>
                  </a:cubicBezTo>
                  <a:cubicBezTo>
                    <a:pt x="264" y="121"/>
                    <a:pt x="269" y="117"/>
                    <a:pt x="271" y="119"/>
                  </a:cubicBezTo>
                  <a:cubicBezTo>
                    <a:pt x="269" y="124"/>
                    <a:pt x="277" y="122"/>
                    <a:pt x="280" y="123"/>
                  </a:cubicBezTo>
                  <a:cubicBezTo>
                    <a:pt x="281" y="121"/>
                    <a:pt x="284" y="123"/>
                    <a:pt x="283" y="121"/>
                  </a:cubicBezTo>
                  <a:cubicBezTo>
                    <a:pt x="285" y="120"/>
                    <a:pt x="288" y="122"/>
                    <a:pt x="289" y="123"/>
                  </a:cubicBezTo>
                  <a:cubicBezTo>
                    <a:pt x="287" y="123"/>
                    <a:pt x="286" y="123"/>
                    <a:pt x="284" y="124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281" y="125"/>
                    <a:pt x="280" y="126"/>
                    <a:pt x="277" y="127"/>
                  </a:cubicBezTo>
                  <a:cubicBezTo>
                    <a:pt x="276" y="126"/>
                    <a:pt x="274" y="127"/>
                    <a:pt x="272" y="127"/>
                  </a:cubicBezTo>
                  <a:cubicBezTo>
                    <a:pt x="273" y="129"/>
                    <a:pt x="268" y="129"/>
                    <a:pt x="270" y="131"/>
                  </a:cubicBezTo>
                  <a:cubicBezTo>
                    <a:pt x="267" y="131"/>
                    <a:pt x="267" y="131"/>
                    <a:pt x="267" y="131"/>
                  </a:cubicBezTo>
                  <a:cubicBezTo>
                    <a:pt x="267" y="132"/>
                    <a:pt x="264" y="131"/>
                    <a:pt x="265" y="133"/>
                  </a:cubicBezTo>
                  <a:cubicBezTo>
                    <a:pt x="263" y="133"/>
                    <a:pt x="263" y="133"/>
                    <a:pt x="263" y="133"/>
                  </a:cubicBezTo>
                  <a:cubicBezTo>
                    <a:pt x="262" y="134"/>
                    <a:pt x="260" y="136"/>
                    <a:pt x="257" y="135"/>
                  </a:cubicBezTo>
                  <a:cubicBezTo>
                    <a:pt x="254" y="137"/>
                    <a:pt x="253" y="138"/>
                    <a:pt x="252" y="140"/>
                  </a:cubicBezTo>
                  <a:cubicBezTo>
                    <a:pt x="248" y="139"/>
                    <a:pt x="253" y="142"/>
                    <a:pt x="249" y="142"/>
                  </a:cubicBezTo>
                  <a:cubicBezTo>
                    <a:pt x="249" y="142"/>
                    <a:pt x="247" y="142"/>
                    <a:pt x="247" y="143"/>
                  </a:cubicBezTo>
                  <a:cubicBezTo>
                    <a:pt x="243" y="146"/>
                    <a:pt x="237" y="149"/>
                    <a:pt x="233" y="152"/>
                  </a:cubicBezTo>
                  <a:cubicBezTo>
                    <a:pt x="228" y="150"/>
                    <a:pt x="232" y="157"/>
                    <a:pt x="226" y="154"/>
                  </a:cubicBezTo>
                  <a:cubicBezTo>
                    <a:pt x="224" y="155"/>
                    <a:pt x="223" y="158"/>
                    <a:pt x="220" y="157"/>
                  </a:cubicBezTo>
                  <a:cubicBezTo>
                    <a:pt x="218" y="158"/>
                    <a:pt x="217" y="156"/>
                    <a:pt x="215" y="157"/>
                  </a:cubicBezTo>
                  <a:cubicBezTo>
                    <a:pt x="216" y="159"/>
                    <a:pt x="222" y="158"/>
                    <a:pt x="220" y="161"/>
                  </a:cubicBezTo>
                  <a:cubicBezTo>
                    <a:pt x="217" y="162"/>
                    <a:pt x="213" y="164"/>
                    <a:pt x="213" y="167"/>
                  </a:cubicBezTo>
                  <a:cubicBezTo>
                    <a:pt x="210" y="166"/>
                    <a:pt x="211" y="169"/>
                    <a:pt x="211" y="170"/>
                  </a:cubicBezTo>
                  <a:cubicBezTo>
                    <a:pt x="207" y="172"/>
                    <a:pt x="207" y="175"/>
                    <a:pt x="204" y="176"/>
                  </a:cubicBezTo>
                  <a:cubicBezTo>
                    <a:pt x="205" y="178"/>
                    <a:pt x="199" y="177"/>
                    <a:pt x="199" y="180"/>
                  </a:cubicBezTo>
                  <a:cubicBezTo>
                    <a:pt x="200" y="183"/>
                    <a:pt x="195" y="183"/>
                    <a:pt x="194" y="185"/>
                  </a:cubicBezTo>
                  <a:cubicBezTo>
                    <a:pt x="193" y="187"/>
                    <a:pt x="190" y="190"/>
                    <a:pt x="190" y="192"/>
                  </a:cubicBezTo>
                  <a:cubicBezTo>
                    <a:pt x="183" y="191"/>
                    <a:pt x="191" y="195"/>
                    <a:pt x="186" y="196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182" y="193"/>
                    <a:pt x="181" y="195"/>
                    <a:pt x="179" y="196"/>
                  </a:cubicBezTo>
                  <a:cubicBezTo>
                    <a:pt x="180" y="197"/>
                    <a:pt x="186" y="196"/>
                    <a:pt x="183" y="199"/>
                  </a:cubicBezTo>
                  <a:cubicBezTo>
                    <a:pt x="178" y="196"/>
                    <a:pt x="179" y="202"/>
                    <a:pt x="174" y="201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72" y="196"/>
                    <a:pt x="170" y="196"/>
                    <a:pt x="168" y="195"/>
                  </a:cubicBezTo>
                  <a:cubicBezTo>
                    <a:pt x="168" y="196"/>
                    <a:pt x="168" y="198"/>
                    <a:pt x="166" y="197"/>
                  </a:cubicBezTo>
                  <a:cubicBezTo>
                    <a:pt x="170" y="199"/>
                    <a:pt x="165" y="202"/>
                    <a:pt x="166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65" y="206"/>
                    <a:pt x="160" y="207"/>
                    <a:pt x="161" y="210"/>
                  </a:cubicBezTo>
                  <a:cubicBezTo>
                    <a:pt x="164" y="210"/>
                    <a:pt x="164" y="210"/>
                    <a:pt x="164" y="210"/>
                  </a:cubicBezTo>
                  <a:cubicBezTo>
                    <a:pt x="163" y="209"/>
                    <a:pt x="166" y="209"/>
                    <a:pt x="167" y="208"/>
                  </a:cubicBezTo>
                  <a:cubicBezTo>
                    <a:pt x="165" y="207"/>
                    <a:pt x="167" y="206"/>
                    <a:pt x="169" y="206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8" y="203"/>
                    <a:pt x="172" y="202"/>
                    <a:pt x="175" y="201"/>
                  </a:cubicBezTo>
                  <a:cubicBezTo>
                    <a:pt x="175" y="203"/>
                    <a:pt x="178" y="203"/>
                    <a:pt x="178" y="205"/>
                  </a:cubicBezTo>
                  <a:cubicBezTo>
                    <a:pt x="175" y="205"/>
                    <a:pt x="175" y="208"/>
                    <a:pt x="172" y="208"/>
                  </a:cubicBezTo>
                  <a:cubicBezTo>
                    <a:pt x="172" y="208"/>
                    <a:pt x="173" y="208"/>
                    <a:pt x="173" y="207"/>
                  </a:cubicBezTo>
                  <a:cubicBezTo>
                    <a:pt x="170" y="207"/>
                    <a:pt x="171" y="209"/>
                    <a:pt x="169" y="210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171" y="210"/>
                    <a:pt x="173" y="211"/>
                    <a:pt x="172" y="212"/>
                  </a:cubicBezTo>
                  <a:cubicBezTo>
                    <a:pt x="173" y="215"/>
                    <a:pt x="167" y="216"/>
                    <a:pt x="169" y="218"/>
                  </a:cubicBezTo>
                  <a:cubicBezTo>
                    <a:pt x="166" y="219"/>
                    <a:pt x="165" y="220"/>
                    <a:pt x="164" y="222"/>
                  </a:cubicBezTo>
                  <a:cubicBezTo>
                    <a:pt x="165" y="225"/>
                    <a:pt x="160" y="224"/>
                    <a:pt x="158" y="225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1" y="229"/>
                    <a:pt x="159" y="230"/>
                    <a:pt x="157" y="232"/>
                  </a:cubicBezTo>
                  <a:cubicBezTo>
                    <a:pt x="154" y="233"/>
                    <a:pt x="153" y="230"/>
                    <a:pt x="151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46" y="226"/>
                    <a:pt x="154" y="226"/>
                    <a:pt x="155" y="224"/>
                  </a:cubicBezTo>
                  <a:cubicBezTo>
                    <a:pt x="148" y="219"/>
                    <a:pt x="150" y="227"/>
                    <a:pt x="147" y="228"/>
                  </a:cubicBezTo>
                  <a:cubicBezTo>
                    <a:pt x="149" y="230"/>
                    <a:pt x="144" y="230"/>
                    <a:pt x="144" y="232"/>
                  </a:cubicBezTo>
                  <a:cubicBezTo>
                    <a:pt x="148" y="234"/>
                    <a:pt x="150" y="229"/>
                    <a:pt x="153" y="232"/>
                  </a:cubicBezTo>
                  <a:cubicBezTo>
                    <a:pt x="153" y="233"/>
                    <a:pt x="157" y="234"/>
                    <a:pt x="155" y="236"/>
                  </a:cubicBezTo>
                  <a:cubicBezTo>
                    <a:pt x="154" y="236"/>
                    <a:pt x="153" y="237"/>
                    <a:pt x="152" y="237"/>
                  </a:cubicBezTo>
                  <a:cubicBezTo>
                    <a:pt x="152" y="236"/>
                    <a:pt x="152" y="236"/>
                    <a:pt x="152" y="236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46" y="234"/>
                    <a:pt x="142" y="233"/>
                    <a:pt x="139" y="234"/>
                  </a:cubicBezTo>
                  <a:cubicBezTo>
                    <a:pt x="141" y="235"/>
                    <a:pt x="142" y="237"/>
                    <a:pt x="143" y="238"/>
                  </a:cubicBezTo>
                  <a:cubicBezTo>
                    <a:pt x="145" y="236"/>
                    <a:pt x="149" y="240"/>
                    <a:pt x="150" y="237"/>
                  </a:cubicBezTo>
                  <a:cubicBezTo>
                    <a:pt x="151" y="239"/>
                    <a:pt x="152" y="239"/>
                    <a:pt x="152" y="241"/>
                  </a:cubicBezTo>
                  <a:cubicBezTo>
                    <a:pt x="152" y="240"/>
                    <a:pt x="152" y="240"/>
                    <a:pt x="152" y="240"/>
                  </a:cubicBezTo>
                  <a:cubicBezTo>
                    <a:pt x="153" y="244"/>
                    <a:pt x="144" y="241"/>
                    <a:pt x="144" y="245"/>
                  </a:cubicBezTo>
                  <a:cubicBezTo>
                    <a:pt x="146" y="245"/>
                    <a:pt x="146" y="245"/>
                    <a:pt x="146" y="245"/>
                  </a:cubicBezTo>
                  <a:cubicBezTo>
                    <a:pt x="145" y="245"/>
                    <a:pt x="145" y="247"/>
                    <a:pt x="143" y="246"/>
                  </a:cubicBezTo>
                  <a:cubicBezTo>
                    <a:pt x="142" y="248"/>
                    <a:pt x="146" y="248"/>
                    <a:pt x="146" y="250"/>
                  </a:cubicBezTo>
                  <a:cubicBezTo>
                    <a:pt x="146" y="252"/>
                    <a:pt x="142" y="251"/>
                    <a:pt x="141" y="252"/>
                  </a:cubicBezTo>
                  <a:cubicBezTo>
                    <a:pt x="142" y="252"/>
                    <a:pt x="142" y="252"/>
                    <a:pt x="142" y="252"/>
                  </a:cubicBezTo>
                  <a:cubicBezTo>
                    <a:pt x="145" y="254"/>
                    <a:pt x="138" y="255"/>
                    <a:pt x="140" y="258"/>
                  </a:cubicBezTo>
                  <a:cubicBezTo>
                    <a:pt x="138" y="258"/>
                    <a:pt x="137" y="260"/>
                    <a:pt x="135" y="259"/>
                  </a:cubicBezTo>
                  <a:cubicBezTo>
                    <a:pt x="135" y="259"/>
                    <a:pt x="135" y="259"/>
                    <a:pt x="135" y="259"/>
                  </a:cubicBezTo>
                  <a:cubicBezTo>
                    <a:pt x="137" y="260"/>
                    <a:pt x="138" y="259"/>
                    <a:pt x="139" y="260"/>
                  </a:cubicBezTo>
                  <a:cubicBezTo>
                    <a:pt x="138" y="262"/>
                    <a:pt x="138" y="262"/>
                    <a:pt x="138" y="262"/>
                  </a:cubicBezTo>
                  <a:cubicBezTo>
                    <a:pt x="136" y="262"/>
                    <a:pt x="134" y="262"/>
                    <a:pt x="133" y="261"/>
                  </a:cubicBezTo>
                  <a:cubicBezTo>
                    <a:pt x="133" y="262"/>
                    <a:pt x="134" y="263"/>
                    <a:pt x="133" y="263"/>
                  </a:cubicBezTo>
                  <a:cubicBezTo>
                    <a:pt x="132" y="263"/>
                    <a:pt x="131" y="263"/>
                    <a:pt x="131" y="262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31" y="264"/>
                    <a:pt x="131" y="264"/>
                    <a:pt x="131" y="264"/>
                  </a:cubicBezTo>
                  <a:cubicBezTo>
                    <a:pt x="132" y="264"/>
                    <a:pt x="132" y="263"/>
                    <a:pt x="133" y="263"/>
                  </a:cubicBezTo>
                  <a:cubicBezTo>
                    <a:pt x="134" y="264"/>
                    <a:pt x="135" y="265"/>
                    <a:pt x="134" y="266"/>
                  </a:cubicBezTo>
                  <a:cubicBezTo>
                    <a:pt x="133" y="267"/>
                    <a:pt x="132" y="268"/>
                    <a:pt x="131" y="268"/>
                  </a:cubicBezTo>
                  <a:cubicBezTo>
                    <a:pt x="131" y="272"/>
                    <a:pt x="126" y="275"/>
                    <a:pt x="126" y="278"/>
                  </a:cubicBezTo>
                  <a:cubicBezTo>
                    <a:pt x="124" y="279"/>
                    <a:pt x="126" y="281"/>
                    <a:pt x="124" y="282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5" y="284"/>
                    <a:pt x="124" y="283"/>
                    <a:pt x="123" y="284"/>
                  </a:cubicBezTo>
                  <a:cubicBezTo>
                    <a:pt x="121" y="287"/>
                    <a:pt x="124" y="290"/>
                    <a:pt x="120" y="292"/>
                  </a:cubicBezTo>
                  <a:cubicBezTo>
                    <a:pt x="120" y="292"/>
                    <a:pt x="120" y="291"/>
                    <a:pt x="120" y="292"/>
                  </a:cubicBezTo>
                  <a:cubicBezTo>
                    <a:pt x="120" y="292"/>
                    <a:pt x="119" y="292"/>
                    <a:pt x="118" y="292"/>
                  </a:cubicBezTo>
                  <a:cubicBezTo>
                    <a:pt x="117" y="293"/>
                    <a:pt x="117" y="295"/>
                    <a:pt x="119" y="296"/>
                  </a:cubicBezTo>
                  <a:cubicBezTo>
                    <a:pt x="121" y="300"/>
                    <a:pt x="114" y="301"/>
                    <a:pt x="112" y="302"/>
                  </a:cubicBezTo>
                  <a:cubicBezTo>
                    <a:pt x="115" y="302"/>
                    <a:pt x="116" y="304"/>
                    <a:pt x="116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6" y="307"/>
                    <a:pt x="116" y="307"/>
                    <a:pt x="116" y="307"/>
                  </a:cubicBezTo>
                  <a:cubicBezTo>
                    <a:pt x="118" y="303"/>
                    <a:pt x="118" y="303"/>
                    <a:pt x="118" y="303"/>
                  </a:cubicBezTo>
                  <a:cubicBezTo>
                    <a:pt x="119" y="304"/>
                    <a:pt x="122" y="304"/>
                    <a:pt x="122" y="305"/>
                  </a:cubicBezTo>
                  <a:cubicBezTo>
                    <a:pt x="123" y="305"/>
                    <a:pt x="123" y="305"/>
                    <a:pt x="123" y="30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1" y="303"/>
                    <a:pt x="121" y="303"/>
                    <a:pt x="121" y="303"/>
                  </a:cubicBezTo>
                  <a:cubicBezTo>
                    <a:pt x="119" y="303"/>
                    <a:pt x="117" y="301"/>
                    <a:pt x="119" y="300"/>
                  </a:cubicBezTo>
                  <a:cubicBezTo>
                    <a:pt x="121" y="300"/>
                    <a:pt x="120" y="299"/>
                    <a:pt x="122" y="299"/>
                  </a:cubicBezTo>
                  <a:cubicBezTo>
                    <a:pt x="123" y="299"/>
                    <a:pt x="123" y="300"/>
                    <a:pt x="124" y="300"/>
                  </a:cubicBezTo>
                  <a:cubicBezTo>
                    <a:pt x="125" y="300"/>
                    <a:pt x="125" y="299"/>
                    <a:pt x="125" y="299"/>
                  </a:cubicBezTo>
                  <a:cubicBezTo>
                    <a:pt x="125" y="298"/>
                    <a:pt x="124" y="298"/>
                    <a:pt x="124" y="298"/>
                  </a:cubicBezTo>
                  <a:cubicBezTo>
                    <a:pt x="126" y="296"/>
                    <a:pt x="125" y="293"/>
                    <a:pt x="124" y="291"/>
                  </a:cubicBezTo>
                  <a:cubicBezTo>
                    <a:pt x="124" y="291"/>
                    <a:pt x="124" y="291"/>
                    <a:pt x="124" y="291"/>
                  </a:cubicBezTo>
                  <a:cubicBezTo>
                    <a:pt x="125" y="290"/>
                    <a:pt x="123" y="287"/>
                    <a:pt x="126" y="287"/>
                  </a:cubicBezTo>
                  <a:cubicBezTo>
                    <a:pt x="127" y="287"/>
                    <a:pt x="127" y="288"/>
                    <a:pt x="127" y="288"/>
                  </a:cubicBezTo>
                  <a:cubicBezTo>
                    <a:pt x="127" y="287"/>
                    <a:pt x="129" y="287"/>
                    <a:pt x="131" y="287"/>
                  </a:cubicBezTo>
                  <a:cubicBezTo>
                    <a:pt x="131" y="287"/>
                    <a:pt x="129" y="285"/>
                    <a:pt x="129" y="284"/>
                  </a:cubicBezTo>
                  <a:cubicBezTo>
                    <a:pt x="132" y="282"/>
                    <a:pt x="131" y="277"/>
                    <a:pt x="136" y="276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3" y="274"/>
                    <a:pt x="136" y="273"/>
                    <a:pt x="136" y="272"/>
                  </a:cubicBezTo>
                  <a:cubicBezTo>
                    <a:pt x="140" y="272"/>
                    <a:pt x="138" y="268"/>
                    <a:pt x="141" y="268"/>
                  </a:cubicBezTo>
                  <a:cubicBezTo>
                    <a:pt x="142" y="269"/>
                    <a:pt x="143" y="269"/>
                    <a:pt x="143" y="270"/>
                  </a:cubicBezTo>
                  <a:cubicBezTo>
                    <a:pt x="145" y="269"/>
                    <a:pt x="146" y="268"/>
                    <a:pt x="148" y="269"/>
                  </a:cubicBezTo>
                  <a:cubicBezTo>
                    <a:pt x="150" y="270"/>
                    <a:pt x="149" y="268"/>
                    <a:pt x="150" y="268"/>
                  </a:cubicBezTo>
                  <a:cubicBezTo>
                    <a:pt x="148" y="267"/>
                    <a:pt x="148" y="264"/>
                    <a:pt x="145" y="264"/>
                  </a:cubicBezTo>
                  <a:cubicBezTo>
                    <a:pt x="144" y="266"/>
                    <a:pt x="142" y="267"/>
                    <a:pt x="140" y="266"/>
                  </a:cubicBezTo>
                  <a:cubicBezTo>
                    <a:pt x="141" y="264"/>
                    <a:pt x="140" y="265"/>
                    <a:pt x="140" y="263"/>
                  </a:cubicBezTo>
                  <a:cubicBezTo>
                    <a:pt x="144" y="263"/>
                    <a:pt x="144" y="260"/>
                    <a:pt x="146" y="259"/>
                  </a:cubicBezTo>
                  <a:cubicBezTo>
                    <a:pt x="148" y="258"/>
                    <a:pt x="150" y="259"/>
                    <a:pt x="150" y="257"/>
                  </a:cubicBezTo>
                  <a:cubicBezTo>
                    <a:pt x="143" y="253"/>
                    <a:pt x="155" y="256"/>
                    <a:pt x="153" y="253"/>
                  </a:cubicBezTo>
                  <a:cubicBezTo>
                    <a:pt x="156" y="253"/>
                    <a:pt x="159" y="254"/>
                    <a:pt x="161" y="253"/>
                  </a:cubicBezTo>
                  <a:cubicBezTo>
                    <a:pt x="164" y="254"/>
                    <a:pt x="159" y="255"/>
                    <a:pt x="162" y="257"/>
                  </a:cubicBezTo>
                  <a:cubicBezTo>
                    <a:pt x="165" y="256"/>
                    <a:pt x="162" y="253"/>
                    <a:pt x="167" y="253"/>
                  </a:cubicBezTo>
                  <a:cubicBezTo>
                    <a:pt x="167" y="253"/>
                    <a:pt x="166" y="252"/>
                    <a:pt x="166" y="251"/>
                  </a:cubicBezTo>
                  <a:cubicBezTo>
                    <a:pt x="166" y="252"/>
                    <a:pt x="165" y="251"/>
                    <a:pt x="164" y="251"/>
                  </a:cubicBezTo>
                  <a:cubicBezTo>
                    <a:pt x="163" y="246"/>
                    <a:pt x="158" y="251"/>
                    <a:pt x="154" y="250"/>
                  </a:cubicBezTo>
                  <a:cubicBezTo>
                    <a:pt x="153" y="249"/>
                    <a:pt x="155" y="248"/>
                    <a:pt x="155" y="247"/>
                  </a:cubicBezTo>
                  <a:cubicBezTo>
                    <a:pt x="156" y="244"/>
                    <a:pt x="160" y="246"/>
                    <a:pt x="162" y="244"/>
                  </a:cubicBezTo>
                  <a:cubicBezTo>
                    <a:pt x="160" y="241"/>
                    <a:pt x="158" y="243"/>
                    <a:pt x="156" y="242"/>
                  </a:cubicBezTo>
                  <a:cubicBezTo>
                    <a:pt x="156" y="241"/>
                    <a:pt x="156" y="240"/>
                    <a:pt x="157" y="240"/>
                  </a:cubicBezTo>
                  <a:cubicBezTo>
                    <a:pt x="155" y="238"/>
                    <a:pt x="160" y="238"/>
                    <a:pt x="159" y="236"/>
                  </a:cubicBezTo>
                  <a:cubicBezTo>
                    <a:pt x="160" y="236"/>
                    <a:pt x="160" y="236"/>
                    <a:pt x="161" y="237"/>
                  </a:cubicBezTo>
                  <a:cubicBezTo>
                    <a:pt x="165" y="235"/>
                    <a:pt x="164" y="231"/>
                    <a:pt x="167" y="230"/>
                  </a:cubicBezTo>
                  <a:cubicBezTo>
                    <a:pt x="166" y="229"/>
                    <a:pt x="167" y="228"/>
                    <a:pt x="167" y="228"/>
                  </a:cubicBezTo>
                  <a:cubicBezTo>
                    <a:pt x="169" y="227"/>
                    <a:pt x="170" y="227"/>
                    <a:pt x="171" y="228"/>
                  </a:cubicBezTo>
                  <a:cubicBezTo>
                    <a:pt x="172" y="227"/>
                    <a:pt x="172" y="227"/>
                    <a:pt x="172" y="227"/>
                  </a:cubicBezTo>
                  <a:cubicBezTo>
                    <a:pt x="170" y="227"/>
                    <a:pt x="170" y="227"/>
                    <a:pt x="170" y="227"/>
                  </a:cubicBezTo>
                  <a:cubicBezTo>
                    <a:pt x="171" y="226"/>
                    <a:pt x="170" y="225"/>
                    <a:pt x="171" y="224"/>
                  </a:cubicBezTo>
                  <a:cubicBezTo>
                    <a:pt x="171" y="223"/>
                    <a:pt x="172" y="223"/>
                    <a:pt x="173" y="224"/>
                  </a:cubicBezTo>
                  <a:cubicBezTo>
                    <a:pt x="173" y="224"/>
                    <a:pt x="173" y="225"/>
                    <a:pt x="173" y="225"/>
                  </a:cubicBezTo>
                  <a:cubicBezTo>
                    <a:pt x="175" y="225"/>
                    <a:pt x="176" y="222"/>
                    <a:pt x="178" y="221"/>
                  </a:cubicBezTo>
                  <a:cubicBezTo>
                    <a:pt x="177" y="220"/>
                    <a:pt x="175" y="221"/>
                    <a:pt x="175" y="220"/>
                  </a:cubicBezTo>
                  <a:cubicBezTo>
                    <a:pt x="175" y="219"/>
                    <a:pt x="176" y="220"/>
                    <a:pt x="177" y="220"/>
                  </a:cubicBezTo>
                  <a:cubicBezTo>
                    <a:pt x="177" y="219"/>
                    <a:pt x="178" y="218"/>
                    <a:pt x="179" y="219"/>
                  </a:cubicBezTo>
                  <a:cubicBezTo>
                    <a:pt x="178" y="218"/>
                    <a:pt x="175" y="218"/>
                    <a:pt x="176" y="217"/>
                  </a:cubicBezTo>
                  <a:cubicBezTo>
                    <a:pt x="179" y="217"/>
                    <a:pt x="180" y="216"/>
                    <a:pt x="183" y="216"/>
                  </a:cubicBezTo>
                  <a:cubicBezTo>
                    <a:pt x="183" y="214"/>
                    <a:pt x="178" y="215"/>
                    <a:pt x="178" y="212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184" y="216"/>
                    <a:pt x="185" y="210"/>
                    <a:pt x="189" y="212"/>
                  </a:cubicBezTo>
                  <a:cubicBezTo>
                    <a:pt x="188" y="214"/>
                    <a:pt x="191" y="212"/>
                    <a:pt x="191" y="213"/>
                  </a:cubicBezTo>
                  <a:cubicBezTo>
                    <a:pt x="191" y="214"/>
                    <a:pt x="192" y="215"/>
                    <a:pt x="191" y="215"/>
                  </a:cubicBezTo>
                  <a:cubicBezTo>
                    <a:pt x="191" y="215"/>
                    <a:pt x="192" y="215"/>
                    <a:pt x="193" y="215"/>
                  </a:cubicBezTo>
                  <a:cubicBezTo>
                    <a:pt x="199" y="216"/>
                    <a:pt x="196" y="211"/>
                    <a:pt x="198" y="210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94" y="210"/>
                    <a:pt x="194" y="211"/>
                    <a:pt x="194" y="212"/>
                  </a:cubicBezTo>
                  <a:cubicBezTo>
                    <a:pt x="192" y="212"/>
                    <a:pt x="189" y="213"/>
                    <a:pt x="188" y="211"/>
                  </a:cubicBezTo>
                  <a:cubicBezTo>
                    <a:pt x="193" y="210"/>
                    <a:pt x="186" y="208"/>
                    <a:pt x="187" y="206"/>
                  </a:cubicBezTo>
                  <a:cubicBezTo>
                    <a:pt x="189" y="205"/>
                    <a:pt x="189" y="206"/>
                    <a:pt x="190" y="207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1" y="204"/>
                    <a:pt x="192" y="203"/>
                    <a:pt x="189" y="202"/>
                  </a:cubicBezTo>
                  <a:cubicBezTo>
                    <a:pt x="189" y="201"/>
                    <a:pt x="190" y="200"/>
                    <a:pt x="192" y="199"/>
                  </a:cubicBezTo>
                  <a:cubicBezTo>
                    <a:pt x="196" y="201"/>
                    <a:pt x="196" y="201"/>
                    <a:pt x="196" y="201"/>
                  </a:cubicBezTo>
                  <a:cubicBezTo>
                    <a:pt x="197" y="200"/>
                    <a:pt x="198" y="199"/>
                    <a:pt x="200" y="199"/>
                  </a:cubicBezTo>
                  <a:cubicBezTo>
                    <a:pt x="201" y="200"/>
                    <a:pt x="202" y="202"/>
                    <a:pt x="202" y="203"/>
                  </a:cubicBezTo>
                  <a:cubicBezTo>
                    <a:pt x="203" y="202"/>
                    <a:pt x="206" y="204"/>
                    <a:pt x="207" y="203"/>
                  </a:cubicBezTo>
                  <a:cubicBezTo>
                    <a:pt x="208" y="202"/>
                    <a:pt x="209" y="200"/>
                    <a:pt x="206" y="199"/>
                  </a:cubicBezTo>
                  <a:cubicBezTo>
                    <a:pt x="202" y="201"/>
                    <a:pt x="203" y="196"/>
                    <a:pt x="199" y="198"/>
                  </a:cubicBezTo>
                  <a:cubicBezTo>
                    <a:pt x="197" y="196"/>
                    <a:pt x="200" y="196"/>
                    <a:pt x="201" y="195"/>
                  </a:cubicBezTo>
                  <a:cubicBezTo>
                    <a:pt x="201" y="194"/>
                    <a:pt x="197" y="195"/>
                    <a:pt x="196" y="193"/>
                  </a:cubicBezTo>
                  <a:cubicBezTo>
                    <a:pt x="194" y="191"/>
                    <a:pt x="199" y="192"/>
                    <a:pt x="198" y="190"/>
                  </a:cubicBezTo>
                  <a:cubicBezTo>
                    <a:pt x="199" y="190"/>
                    <a:pt x="200" y="190"/>
                    <a:pt x="201" y="191"/>
                  </a:cubicBezTo>
                  <a:cubicBezTo>
                    <a:pt x="203" y="190"/>
                    <a:pt x="200" y="190"/>
                    <a:pt x="200" y="189"/>
                  </a:cubicBezTo>
                  <a:cubicBezTo>
                    <a:pt x="200" y="188"/>
                    <a:pt x="201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4" y="188"/>
                    <a:pt x="208" y="188"/>
                    <a:pt x="209" y="188"/>
                  </a:cubicBezTo>
                  <a:cubicBezTo>
                    <a:pt x="210" y="189"/>
                    <a:pt x="211" y="189"/>
                    <a:pt x="212" y="189"/>
                  </a:cubicBezTo>
                  <a:cubicBezTo>
                    <a:pt x="211" y="190"/>
                    <a:pt x="211" y="191"/>
                    <a:pt x="212" y="192"/>
                  </a:cubicBezTo>
                  <a:cubicBezTo>
                    <a:pt x="217" y="193"/>
                    <a:pt x="214" y="189"/>
                    <a:pt x="218" y="188"/>
                  </a:cubicBezTo>
                  <a:cubicBezTo>
                    <a:pt x="218" y="186"/>
                    <a:pt x="214" y="188"/>
                    <a:pt x="215" y="186"/>
                  </a:cubicBezTo>
                  <a:cubicBezTo>
                    <a:pt x="216" y="186"/>
                    <a:pt x="216" y="184"/>
                    <a:pt x="218" y="184"/>
                  </a:cubicBezTo>
                  <a:cubicBezTo>
                    <a:pt x="220" y="185"/>
                    <a:pt x="218" y="185"/>
                    <a:pt x="220" y="186"/>
                  </a:cubicBezTo>
                  <a:cubicBezTo>
                    <a:pt x="221" y="185"/>
                    <a:pt x="227" y="184"/>
                    <a:pt x="223" y="182"/>
                  </a:cubicBezTo>
                  <a:cubicBezTo>
                    <a:pt x="227" y="182"/>
                    <a:pt x="230" y="182"/>
                    <a:pt x="231" y="179"/>
                  </a:cubicBezTo>
                  <a:cubicBezTo>
                    <a:pt x="234" y="178"/>
                    <a:pt x="233" y="176"/>
                    <a:pt x="235" y="175"/>
                  </a:cubicBezTo>
                  <a:cubicBezTo>
                    <a:pt x="237" y="176"/>
                    <a:pt x="237" y="176"/>
                    <a:pt x="237" y="177"/>
                  </a:cubicBezTo>
                  <a:cubicBezTo>
                    <a:pt x="244" y="177"/>
                    <a:pt x="237" y="173"/>
                    <a:pt x="243" y="172"/>
                  </a:cubicBezTo>
                  <a:cubicBezTo>
                    <a:pt x="244" y="172"/>
                    <a:pt x="244" y="170"/>
                    <a:pt x="242" y="170"/>
                  </a:cubicBezTo>
                  <a:cubicBezTo>
                    <a:pt x="243" y="170"/>
                    <a:pt x="244" y="170"/>
                    <a:pt x="244" y="170"/>
                  </a:cubicBezTo>
                  <a:cubicBezTo>
                    <a:pt x="244" y="167"/>
                    <a:pt x="248" y="166"/>
                    <a:pt x="248" y="163"/>
                  </a:cubicBezTo>
                  <a:cubicBezTo>
                    <a:pt x="249" y="163"/>
                    <a:pt x="250" y="163"/>
                    <a:pt x="250" y="164"/>
                  </a:cubicBezTo>
                  <a:cubicBezTo>
                    <a:pt x="251" y="163"/>
                    <a:pt x="252" y="163"/>
                    <a:pt x="251" y="162"/>
                  </a:cubicBezTo>
                  <a:cubicBezTo>
                    <a:pt x="255" y="161"/>
                    <a:pt x="258" y="158"/>
                    <a:pt x="260" y="157"/>
                  </a:cubicBezTo>
                  <a:cubicBezTo>
                    <a:pt x="263" y="158"/>
                    <a:pt x="265" y="155"/>
                    <a:pt x="267" y="156"/>
                  </a:cubicBezTo>
                  <a:cubicBezTo>
                    <a:pt x="266" y="156"/>
                    <a:pt x="267" y="156"/>
                    <a:pt x="266" y="156"/>
                  </a:cubicBezTo>
                  <a:cubicBezTo>
                    <a:pt x="270" y="159"/>
                    <a:pt x="270" y="159"/>
                    <a:pt x="270" y="159"/>
                  </a:cubicBezTo>
                  <a:cubicBezTo>
                    <a:pt x="274" y="159"/>
                    <a:pt x="273" y="155"/>
                    <a:pt x="277" y="155"/>
                  </a:cubicBezTo>
                  <a:cubicBezTo>
                    <a:pt x="279" y="157"/>
                    <a:pt x="273" y="156"/>
                    <a:pt x="274" y="159"/>
                  </a:cubicBezTo>
                  <a:cubicBezTo>
                    <a:pt x="278" y="161"/>
                    <a:pt x="279" y="157"/>
                    <a:pt x="281" y="157"/>
                  </a:cubicBezTo>
                  <a:cubicBezTo>
                    <a:pt x="285" y="156"/>
                    <a:pt x="282" y="160"/>
                    <a:pt x="284" y="159"/>
                  </a:cubicBezTo>
                  <a:cubicBezTo>
                    <a:pt x="286" y="159"/>
                    <a:pt x="286" y="158"/>
                    <a:pt x="286" y="157"/>
                  </a:cubicBezTo>
                  <a:cubicBezTo>
                    <a:pt x="284" y="157"/>
                    <a:pt x="284" y="157"/>
                    <a:pt x="284" y="157"/>
                  </a:cubicBezTo>
                  <a:cubicBezTo>
                    <a:pt x="284" y="155"/>
                    <a:pt x="287" y="155"/>
                    <a:pt x="287" y="153"/>
                  </a:cubicBezTo>
                  <a:cubicBezTo>
                    <a:pt x="287" y="154"/>
                    <a:pt x="287" y="154"/>
                    <a:pt x="286" y="154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285" y="153"/>
                    <a:pt x="284" y="153"/>
                    <a:pt x="284" y="152"/>
                  </a:cubicBezTo>
                  <a:cubicBezTo>
                    <a:pt x="288" y="150"/>
                    <a:pt x="291" y="147"/>
                    <a:pt x="294" y="144"/>
                  </a:cubicBezTo>
                  <a:cubicBezTo>
                    <a:pt x="293" y="141"/>
                    <a:pt x="291" y="144"/>
                    <a:pt x="290" y="143"/>
                  </a:cubicBezTo>
                  <a:cubicBezTo>
                    <a:pt x="290" y="141"/>
                    <a:pt x="294" y="142"/>
                    <a:pt x="295" y="141"/>
                  </a:cubicBezTo>
                  <a:cubicBezTo>
                    <a:pt x="298" y="145"/>
                    <a:pt x="303" y="142"/>
                    <a:pt x="306" y="144"/>
                  </a:cubicBezTo>
                  <a:cubicBezTo>
                    <a:pt x="307" y="143"/>
                    <a:pt x="310" y="145"/>
                    <a:pt x="310" y="143"/>
                  </a:cubicBezTo>
                  <a:cubicBezTo>
                    <a:pt x="309" y="141"/>
                    <a:pt x="307" y="143"/>
                    <a:pt x="305" y="142"/>
                  </a:cubicBezTo>
                  <a:cubicBezTo>
                    <a:pt x="306" y="139"/>
                    <a:pt x="308" y="139"/>
                    <a:pt x="305" y="137"/>
                  </a:cubicBezTo>
                  <a:cubicBezTo>
                    <a:pt x="306" y="136"/>
                    <a:pt x="306" y="136"/>
                    <a:pt x="308" y="136"/>
                  </a:cubicBezTo>
                  <a:cubicBezTo>
                    <a:pt x="307" y="136"/>
                    <a:pt x="307" y="137"/>
                    <a:pt x="308" y="137"/>
                  </a:cubicBezTo>
                  <a:cubicBezTo>
                    <a:pt x="310" y="139"/>
                    <a:pt x="314" y="137"/>
                    <a:pt x="315" y="136"/>
                  </a:cubicBezTo>
                  <a:cubicBezTo>
                    <a:pt x="314" y="136"/>
                    <a:pt x="312" y="136"/>
                    <a:pt x="311" y="135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15" y="133"/>
                    <a:pt x="315" y="133"/>
                    <a:pt x="315" y="133"/>
                  </a:cubicBezTo>
                  <a:cubicBezTo>
                    <a:pt x="319" y="133"/>
                    <a:pt x="321" y="132"/>
                    <a:pt x="324" y="131"/>
                  </a:cubicBezTo>
                  <a:cubicBezTo>
                    <a:pt x="326" y="135"/>
                    <a:pt x="329" y="131"/>
                    <a:pt x="332" y="131"/>
                  </a:cubicBezTo>
                  <a:cubicBezTo>
                    <a:pt x="331" y="130"/>
                    <a:pt x="331" y="130"/>
                    <a:pt x="330" y="130"/>
                  </a:cubicBezTo>
                  <a:cubicBezTo>
                    <a:pt x="330" y="129"/>
                    <a:pt x="330" y="129"/>
                    <a:pt x="330" y="129"/>
                  </a:cubicBezTo>
                  <a:cubicBezTo>
                    <a:pt x="330" y="129"/>
                    <a:pt x="331" y="128"/>
                    <a:pt x="331" y="129"/>
                  </a:cubicBezTo>
                  <a:cubicBezTo>
                    <a:pt x="335" y="131"/>
                    <a:pt x="334" y="126"/>
                    <a:pt x="338" y="127"/>
                  </a:cubicBezTo>
                  <a:cubicBezTo>
                    <a:pt x="338" y="127"/>
                    <a:pt x="338" y="128"/>
                    <a:pt x="337" y="128"/>
                  </a:cubicBezTo>
                  <a:cubicBezTo>
                    <a:pt x="339" y="129"/>
                    <a:pt x="339" y="129"/>
                    <a:pt x="339" y="129"/>
                  </a:cubicBezTo>
                  <a:cubicBezTo>
                    <a:pt x="340" y="128"/>
                    <a:pt x="342" y="128"/>
                    <a:pt x="341" y="126"/>
                  </a:cubicBezTo>
                  <a:cubicBezTo>
                    <a:pt x="344" y="124"/>
                    <a:pt x="347" y="125"/>
                    <a:pt x="350" y="127"/>
                  </a:cubicBezTo>
                  <a:cubicBezTo>
                    <a:pt x="354" y="125"/>
                    <a:pt x="361" y="126"/>
                    <a:pt x="363" y="123"/>
                  </a:cubicBezTo>
                  <a:cubicBezTo>
                    <a:pt x="364" y="123"/>
                    <a:pt x="366" y="124"/>
                    <a:pt x="367" y="122"/>
                  </a:cubicBezTo>
                  <a:cubicBezTo>
                    <a:pt x="368" y="122"/>
                    <a:pt x="371" y="121"/>
                    <a:pt x="372" y="123"/>
                  </a:cubicBezTo>
                  <a:cubicBezTo>
                    <a:pt x="374" y="121"/>
                    <a:pt x="379" y="123"/>
                    <a:pt x="383" y="123"/>
                  </a:cubicBezTo>
                  <a:cubicBezTo>
                    <a:pt x="387" y="121"/>
                    <a:pt x="389" y="126"/>
                    <a:pt x="392" y="125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6" y="125"/>
                    <a:pt x="400" y="124"/>
                    <a:pt x="404" y="123"/>
                  </a:cubicBezTo>
                  <a:cubicBezTo>
                    <a:pt x="406" y="124"/>
                    <a:pt x="407" y="122"/>
                    <a:pt x="408" y="123"/>
                  </a:cubicBezTo>
                  <a:cubicBezTo>
                    <a:pt x="408" y="122"/>
                    <a:pt x="408" y="122"/>
                    <a:pt x="408" y="122"/>
                  </a:cubicBezTo>
                  <a:cubicBezTo>
                    <a:pt x="414" y="122"/>
                    <a:pt x="420" y="124"/>
                    <a:pt x="425" y="124"/>
                  </a:cubicBezTo>
                  <a:cubicBezTo>
                    <a:pt x="426" y="125"/>
                    <a:pt x="424" y="127"/>
                    <a:pt x="427" y="127"/>
                  </a:cubicBezTo>
                  <a:cubicBezTo>
                    <a:pt x="428" y="129"/>
                    <a:pt x="425" y="129"/>
                    <a:pt x="424" y="130"/>
                  </a:cubicBezTo>
                  <a:cubicBezTo>
                    <a:pt x="425" y="131"/>
                    <a:pt x="426" y="132"/>
                    <a:pt x="427" y="132"/>
                  </a:cubicBezTo>
                  <a:cubicBezTo>
                    <a:pt x="429" y="133"/>
                    <a:pt x="431" y="135"/>
                    <a:pt x="430" y="138"/>
                  </a:cubicBezTo>
                  <a:cubicBezTo>
                    <a:pt x="431" y="139"/>
                    <a:pt x="433" y="141"/>
                    <a:pt x="434" y="142"/>
                  </a:cubicBezTo>
                  <a:cubicBezTo>
                    <a:pt x="432" y="145"/>
                    <a:pt x="438" y="146"/>
                    <a:pt x="436" y="149"/>
                  </a:cubicBezTo>
                  <a:cubicBezTo>
                    <a:pt x="443" y="151"/>
                    <a:pt x="438" y="158"/>
                    <a:pt x="443" y="160"/>
                  </a:cubicBezTo>
                  <a:cubicBezTo>
                    <a:pt x="441" y="160"/>
                    <a:pt x="442" y="161"/>
                    <a:pt x="442" y="162"/>
                  </a:cubicBezTo>
                  <a:cubicBezTo>
                    <a:pt x="444" y="162"/>
                    <a:pt x="443" y="164"/>
                    <a:pt x="444" y="164"/>
                  </a:cubicBezTo>
                  <a:cubicBezTo>
                    <a:pt x="445" y="164"/>
                    <a:pt x="446" y="164"/>
                    <a:pt x="447" y="163"/>
                  </a:cubicBezTo>
                  <a:cubicBezTo>
                    <a:pt x="448" y="164"/>
                    <a:pt x="447" y="165"/>
                    <a:pt x="447" y="165"/>
                  </a:cubicBezTo>
                  <a:cubicBezTo>
                    <a:pt x="440" y="165"/>
                    <a:pt x="447" y="171"/>
                    <a:pt x="445" y="174"/>
                  </a:cubicBezTo>
                  <a:cubicBezTo>
                    <a:pt x="450" y="177"/>
                    <a:pt x="453" y="174"/>
                    <a:pt x="456" y="173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6" y="171"/>
                    <a:pt x="454" y="171"/>
                    <a:pt x="455" y="170"/>
                  </a:cubicBezTo>
                  <a:cubicBezTo>
                    <a:pt x="456" y="170"/>
                    <a:pt x="456" y="170"/>
                    <a:pt x="457" y="170"/>
                  </a:cubicBezTo>
                  <a:cubicBezTo>
                    <a:pt x="457" y="170"/>
                    <a:pt x="457" y="169"/>
                    <a:pt x="458" y="169"/>
                  </a:cubicBezTo>
                  <a:cubicBezTo>
                    <a:pt x="457" y="168"/>
                    <a:pt x="456" y="168"/>
                    <a:pt x="456" y="168"/>
                  </a:cubicBezTo>
                  <a:cubicBezTo>
                    <a:pt x="456" y="167"/>
                    <a:pt x="453" y="165"/>
                    <a:pt x="456" y="165"/>
                  </a:cubicBezTo>
                  <a:cubicBezTo>
                    <a:pt x="455" y="163"/>
                    <a:pt x="452" y="163"/>
                    <a:pt x="453" y="161"/>
                  </a:cubicBezTo>
                  <a:cubicBezTo>
                    <a:pt x="454" y="161"/>
                    <a:pt x="454" y="161"/>
                    <a:pt x="454" y="161"/>
                  </a:cubicBezTo>
                  <a:cubicBezTo>
                    <a:pt x="454" y="162"/>
                    <a:pt x="454" y="162"/>
                    <a:pt x="454" y="162"/>
                  </a:cubicBezTo>
                  <a:cubicBezTo>
                    <a:pt x="455" y="162"/>
                    <a:pt x="456" y="162"/>
                    <a:pt x="457" y="162"/>
                  </a:cubicBezTo>
                  <a:cubicBezTo>
                    <a:pt x="458" y="164"/>
                    <a:pt x="460" y="165"/>
                    <a:pt x="459" y="167"/>
                  </a:cubicBezTo>
                  <a:cubicBezTo>
                    <a:pt x="460" y="167"/>
                    <a:pt x="462" y="169"/>
                    <a:pt x="463" y="170"/>
                  </a:cubicBezTo>
                  <a:cubicBezTo>
                    <a:pt x="464" y="172"/>
                    <a:pt x="463" y="173"/>
                    <a:pt x="465" y="174"/>
                  </a:cubicBezTo>
                  <a:cubicBezTo>
                    <a:pt x="468" y="175"/>
                    <a:pt x="469" y="173"/>
                    <a:pt x="467" y="171"/>
                  </a:cubicBezTo>
                  <a:cubicBezTo>
                    <a:pt x="470" y="172"/>
                    <a:pt x="472" y="174"/>
                    <a:pt x="473" y="176"/>
                  </a:cubicBezTo>
                  <a:cubicBezTo>
                    <a:pt x="474" y="177"/>
                    <a:pt x="473" y="179"/>
                    <a:pt x="476" y="179"/>
                  </a:cubicBezTo>
                  <a:cubicBezTo>
                    <a:pt x="476" y="178"/>
                    <a:pt x="476" y="178"/>
                    <a:pt x="476" y="178"/>
                  </a:cubicBezTo>
                  <a:cubicBezTo>
                    <a:pt x="481" y="181"/>
                    <a:pt x="481" y="181"/>
                    <a:pt x="481" y="181"/>
                  </a:cubicBezTo>
                  <a:cubicBezTo>
                    <a:pt x="478" y="182"/>
                    <a:pt x="478" y="182"/>
                    <a:pt x="478" y="182"/>
                  </a:cubicBezTo>
                  <a:cubicBezTo>
                    <a:pt x="479" y="183"/>
                    <a:pt x="479" y="185"/>
                    <a:pt x="481" y="185"/>
                  </a:cubicBezTo>
                  <a:cubicBezTo>
                    <a:pt x="482" y="185"/>
                    <a:pt x="483" y="184"/>
                    <a:pt x="482" y="183"/>
                  </a:cubicBezTo>
                  <a:cubicBezTo>
                    <a:pt x="482" y="183"/>
                    <a:pt x="483" y="183"/>
                    <a:pt x="483" y="183"/>
                  </a:cubicBezTo>
                  <a:cubicBezTo>
                    <a:pt x="485" y="184"/>
                    <a:pt x="486" y="186"/>
                    <a:pt x="486" y="187"/>
                  </a:cubicBezTo>
                  <a:cubicBezTo>
                    <a:pt x="485" y="187"/>
                    <a:pt x="484" y="186"/>
                    <a:pt x="482" y="186"/>
                  </a:cubicBezTo>
                  <a:cubicBezTo>
                    <a:pt x="482" y="187"/>
                    <a:pt x="482" y="190"/>
                    <a:pt x="485" y="190"/>
                  </a:cubicBezTo>
                  <a:cubicBezTo>
                    <a:pt x="487" y="190"/>
                    <a:pt x="487" y="189"/>
                    <a:pt x="488" y="187"/>
                  </a:cubicBezTo>
                  <a:cubicBezTo>
                    <a:pt x="490" y="188"/>
                    <a:pt x="487" y="189"/>
                    <a:pt x="490" y="189"/>
                  </a:cubicBezTo>
                  <a:cubicBezTo>
                    <a:pt x="492" y="188"/>
                    <a:pt x="492" y="188"/>
                    <a:pt x="492" y="188"/>
                  </a:cubicBezTo>
                  <a:cubicBezTo>
                    <a:pt x="493" y="184"/>
                    <a:pt x="487" y="184"/>
                    <a:pt x="487" y="181"/>
                  </a:cubicBezTo>
                  <a:cubicBezTo>
                    <a:pt x="485" y="178"/>
                    <a:pt x="482" y="176"/>
                    <a:pt x="481" y="174"/>
                  </a:cubicBezTo>
                  <a:cubicBezTo>
                    <a:pt x="478" y="171"/>
                    <a:pt x="478" y="168"/>
                    <a:pt x="479" y="165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78" y="162"/>
                    <a:pt x="478" y="160"/>
                    <a:pt x="480" y="158"/>
                  </a:cubicBezTo>
                  <a:cubicBezTo>
                    <a:pt x="481" y="157"/>
                    <a:pt x="481" y="155"/>
                    <a:pt x="479" y="153"/>
                  </a:cubicBezTo>
                  <a:cubicBezTo>
                    <a:pt x="477" y="154"/>
                    <a:pt x="477" y="154"/>
                    <a:pt x="477" y="154"/>
                  </a:cubicBezTo>
                  <a:cubicBezTo>
                    <a:pt x="474" y="152"/>
                    <a:pt x="474" y="152"/>
                    <a:pt x="474" y="152"/>
                  </a:cubicBezTo>
                  <a:cubicBezTo>
                    <a:pt x="476" y="152"/>
                    <a:pt x="476" y="152"/>
                    <a:pt x="476" y="152"/>
                  </a:cubicBezTo>
                  <a:cubicBezTo>
                    <a:pt x="478" y="151"/>
                    <a:pt x="481" y="153"/>
                    <a:pt x="483" y="154"/>
                  </a:cubicBezTo>
                  <a:cubicBezTo>
                    <a:pt x="483" y="150"/>
                    <a:pt x="483" y="150"/>
                    <a:pt x="483" y="150"/>
                  </a:cubicBezTo>
                  <a:cubicBezTo>
                    <a:pt x="485" y="150"/>
                    <a:pt x="486" y="151"/>
                    <a:pt x="487" y="152"/>
                  </a:cubicBezTo>
                  <a:cubicBezTo>
                    <a:pt x="487" y="155"/>
                    <a:pt x="492" y="157"/>
                    <a:pt x="492" y="161"/>
                  </a:cubicBezTo>
                  <a:cubicBezTo>
                    <a:pt x="498" y="162"/>
                    <a:pt x="496" y="166"/>
                    <a:pt x="499" y="169"/>
                  </a:cubicBezTo>
                  <a:cubicBezTo>
                    <a:pt x="497" y="170"/>
                    <a:pt x="500" y="172"/>
                    <a:pt x="497" y="173"/>
                  </a:cubicBezTo>
                  <a:cubicBezTo>
                    <a:pt x="500" y="173"/>
                    <a:pt x="498" y="175"/>
                    <a:pt x="499" y="176"/>
                  </a:cubicBezTo>
                  <a:cubicBezTo>
                    <a:pt x="504" y="178"/>
                    <a:pt x="498" y="181"/>
                    <a:pt x="503" y="183"/>
                  </a:cubicBezTo>
                  <a:cubicBezTo>
                    <a:pt x="504" y="182"/>
                    <a:pt x="504" y="182"/>
                    <a:pt x="504" y="182"/>
                  </a:cubicBezTo>
                  <a:cubicBezTo>
                    <a:pt x="504" y="181"/>
                    <a:pt x="501" y="180"/>
                    <a:pt x="502" y="179"/>
                  </a:cubicBezTo>
                  <a:cubicBezTo>
                    <a:pt x="503" y="179"/>
                    <a:pt x="503" y="179"/>
                    <a:pt x="503" y="179"/>
                  </a:cubicBezTo>
                  <a:cubicBezTo>
                    <a:pt x="500" y="177"/>
                    <a:pt x="503" y="177"/>
                    <a:pt x="503" y="175"/>
                  </a:cubicBezTo>
                  <a:cubicBezTo>
                    <a:pt x="503" y="175"/>
                    <a:pt x="503" y="175"/>
                    <a:pt x="503" y="175"/>
                  </a:cubicBezTo>
                  <a:cubicBezTo>
                    <a:pt x="507" y="177"/>
                    <a:pt x="510" y="182"/>
                    <a:pt x="515" y="181"/>
                  </a:cubicBezTo>
                  <a:cubicBezTo>
                    <a:pt x="518" y="182"/>
                    <a:pt x="515" y="183"/>
                    <a:pt x="514" y="184"/>
                  </a:cubicBezTo>
                  <a:cubicBezTo>
                    <a:pt x="516" y="186"/>
                    <a:pt x="516" y="186"/>
                    <a:pt x="516" y="186"/>
                  </a:cubicBezTo>
                  <a:cubicBezTo>
                    <a:pt x="518" y="185"/>
                    <a:pt x="514" y="184"/>
                    <a:pt x="516" y="184"/>
                  </a:cubicBezTo>
                  <a:cubicBezTo>
                    <a:pt x="517" y="183"/>
                    <a:pt x="517" y="185"/>
                    <a:pt x="518" y="185"/>
                  </a:cubicBezTo>
                  <a:cubicBezTo>
                    <a:pt x="516" y="188"/>
                    <a:pt x="521" y="190"/>
                    <a:pt x="523" y="191"/>
                  </a:cubicBezTo>
                  <a:cubicBezTo>
                    <a:pt x="521" y="189"/>
                    <a:pt x="521" y="189"/>
                    <a:pt x="521" y="189"/>
                  </a:cubicBezTo>
                  <a:cubicBezTo>
                    <a:pt x="525" y="188"/>
                    <a:pt x="527" y="190"/>
                    <a:pt x="529" y="192"/>
                  </a:cubicBezTo>
                  <a:cubicBezTo>
                    <a:pt x="530" y="193"/>
                    <a:pt x="530" y="195"/>
                    <a:pt x="528" y="196"/>
                  </a:cubicBezTo>
                  <a:cubicBezTo>
                    <a:pt x="531" y="196"/>
                    <a:pt x="529" y="199"/>
                    <a:pt x="532" y="198"/>
                  </a:cubicBezTo>
                  <a:cubicBezTo>
                    <a:pt x="534" y="198"/>
                    <a:pt x="536" y="200"/>
                    <a:pt x="535" y="202"/>
                  </a:cubicBezTo>
                  <a:cubicBezTo>
                    <a:pt x="538" y="202"/>
                    <a:pt x="540" y="203"/>
                    <a:pt x="542" y="205"/>
                  </a:cubicBezTo>
                  <a:cubicBezTo>
                    <a:pt x="544" y="207"/>
                    <a:pt x="546" y="206"/>
                    <a:pt x="548" y="208"/>
                  </a:cubicBezTo>
                  <a:cubicBezTo>
                    <a:pt x="542" y="207"/>
                    <a:pt x="541" y="210"/>
                    <a:pt x="537" y="211"/>
                  </a:cubicBezTo>
                  <a:cubicBezTo>
                    <a:pt x="535" y="214"/>
                    <a:pt x="543" y="215"/>
                    <a:pt x="544" y="217"/>
                  </a:cubicBezTo>
                  <a:cubicBezTo>
                    <a:pt x="542" y="218"/>
                    <a:pt x="543" y="220"/>
                    <a:pt x="541" y="219"/>
                  </a:cubicBezTo>
                  <a:cubicBezTo>
                    <a:pt x="541" y="218"/>
                    <a:pt x="541" y="218"/>
                    <a:pt x="541" y="218"/>
                  </a:cubicBezTo>
                  <a:cubicBezTo>
                    <a:pt x="536" y="218"/>
                    <a:pt x="536" y="218"/>
                    <a:pt x="536" y="218"/>
                  </a:cubicBezTo>
                  <a:cubicBezTo>
                    <a:pt x="536" y="218"/>
                    <a:pt x="536" y="218"/>
                    <a:pt x="536" y="218"/>
                  </a:cubicBezTo>
                  <a:cubicBezTo>
                    <a:pt x="534" y="217"/>
                    <a:pt x="533" y="218"/>
                    <a:pt x="532" y="217"/>
                  </a:cubicBezTo>
                  <a:cubicBezTo>
                    <a:pt x="528" y="215"/>
                    <a:pt x="524" y="216"/>
                    <a:pt x="522" y="217"/>
                  </a:cubicBezTo>
                  <a:cubicBezTo>
                    <a:pt x="523" y="218"/>
                    <a:pt x="523" y="218"/>
                    <a:pt x="523" y="218"/>
                  </a:cubicBezTo>
                  <a:cubicBezTo>
                    <a:pt x="524" y="219"/>
                    <a:pt x="527" y="220"/>
                    <a:pt x="527" y="218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33" y="216"/>
                    <a:pt x="541" y="223"/>
                    <a:pt x="545" y="222"/>
                  </a:cubicBezTo>
                  <a:cubicBezTo>
                    <a:pt x="547" y="222"/>
                    <a:pt x="546" y="224"/>
                    <a:pt x="547" y="224"/>
                  </a:cubicBezTo>
                  <a:cubicBezTo>
                    <a:pt x="551" y="225"/>
                    <a:pt x="554" y="226"/>
                    <a:pt x="557" y="227"/>
                  </a:cubicBezTo>
                  <a:cubicBezTo>
                    <a:pt x="554" y="227"/>
                    <a:pt x="554" y="227"/>
                    <a:pt x="554" y="227"/>
                  </a:cubicBezTo>
                  <a:cubicBezTo>
                    <a:pt x="555" y="227"/>
                    <a:pt x="555" y="227"/>
                    <a:pt x="555" y="227"/>
                  </a:cubicBezTo>
                  <a:cubicBezTo>
                    <a:pt x="558" y="229"/>
                    <a:pt x="562" y="229"/>
                    <a:pt x="564" y="229"/>
                  </a:cubicBezTo>
                  <a:cubicBezTo>
                    <a:pt x="565" y="230"/>
                    <a:pt x="563" y="229"/>
                    <a:pt x="562" y="230"/>
                  </a:cubicBezTo>
                  <a:cubicBezTo>
                    <a:pt x="568" y="232"/>
                    <a:pt x="568" y="232"/>
                    <a:pt x="568" y="232"/>
                  </a:cubicBezTo>
                  <a:cubicBezTo>
                    <a:pt x="566" y="233"/>
                    <a:pt x="570" y="233"/>
                    <a:pt x="569" y="234"/>
                  </a:cubicBezTo>
                  <a:cubicBezTo>
                    <a:pt x="568" y="235"/>
                    <a:pt x="568" y="235"/>
                    <a:pt x="569" y="236"/>
                  </a:cubicBezTo>
                  <a:cubicBezTo>
                    <a:pt x="571" y="236"/>
                    <a:pt x="573" y="237"/>
                    <a:pt x="576" y="236"/>
                  </a:cubicBezTo>
                  <a:cubicBezTo>
                    <a:pt x="577" y="237"/>
                    <a:pt x="581" y="237"/>
                    <a:pt x="582" y="238"/>
                  </a:cubicBezTo>
                  <a:cubicBezTo>
                    <a:pt x="588" y="244"/>
                    <a:pt x="578" y="238"/>
                    <a:pt x="577" y="242"/>
                  </a:cubicBezTo>
                  <a:cubicBezTo>
                    <a:pt x="582" y="243"/>
                    <a:pt x="585" y="242"/>
                    <a:pt x="589" y="243"/>
                  </a:cubicBezTo>
                  <a:cubicBezTo>
                    <a:pt x="590" y="244"/>
                    <a:pt x="592" y="242"/>
                    <a:pt x="593" y="244"/>
                  </a:cubicBezTo>
                  <a:cubicBezTo>
                    <a:pt x="596" y="244"/>
                    <a:pt x="598" y="243"/>
                    <a:pt x="599" y="245"/>
                  </a:cubicBezTo>
                  <a:cubicBezTo>
                    <a:pt x="598" y="246"/>
                    <a:pt x="598" y="246"/>
                    <a:pt x="598" y="246"/>
                  </a:cubicBezTo>
                  <a:cubicBezTo>
                    <a:pt x="600" y="246"/>
                    <a:pt x="602" y="247"/>
                    <a:pt x="604" y="247"/>
                  </a:cubicBezTo>
                  <a:cubicBezTo>
                    <a:pt x="604" y="247"/>
                    <a:pt x="604" y="246"/>
                    <a:pt x="604" y="246"/>
                  </a:cubicBezTo>
                  <a:cubicBezTo>
                    <a:pt x="607" y="246"/>
                    <a:pt x="608" y="246"/>
                    <a:pt x="609" y="248"/>
                  </a:cubicBezTo>
                  <a:cubicBezTo>
                    <a:pt x="608" y="249"/>
                    <a:pt x="608" y="250"/>
                    <a:pt x="608" y="251"/>
                  </a:cubicBezTo>
                  <a:cubicBezTo>
                    <a:pt x="610" y="251"/>
                    <a:pt x="613" y="250"/>
                    <a:pt x="615" y="251"/>
                  </a:cubicBezTo>
                  <a:cubicBezTo>
                    <a:pt x="615" y="252"/>
                    <a:pt x="615" y="252"/>
                    <a:pt x="615" y="252"/>
                  </a:cubicBezTo>
                  <a:cubicBezTo>
                    <a:pt x="618" y="252"/>
                    <a:pt x="616" y="256"/>
                    <a:pt x="620" y="255"/>
                  </a:cubicBezTo>
                  <a:cubicBezTo>
                    <a:pt x="624" y="259"/>
                    <a:pt x="627" y="254"/>
                    <a:pt x="631" y="256"/>
                  </a:cubicBezTo>
                  <a:cubicBezTo>
                    <a:pt x="630" y="257"/>
                    <a:pt x="632" y="258"/>
                    <a:pt x="631" y="259"/>
                  </a:cubicBezTo>
                  <a:cubicBezTo>
                    <a:pt x="635" y="257"/>
                    <a:pt x="638" y="262"/>
                    <a:pt x="642" y="263"/>
                  </a:cubicBezTo>
                  <a:cubicBezTo>
                    <a:pt x="644" y="262"/>
                    <a:pt x="646" y="264"/>
                    <a:pt x="648" y="264"/>
                  </a:cubicBezTo>
                  <a:cubicBezTo>
                    <a:pt x="649" y="264"/>
                    <a:pt x="648" y="262"/>
                    <a:pt x="649" y="262"/>
                  </a:cubicBezTo>
                  <a:cubicBezTo>
                    <a:pt x="647" y="260"/>
                    <a:pt x="647" y="257"/>
                    <a:pt x="647" y="254"/>
                  </a:cubicBezTo>
                  <a:cubicBezTo>
                    <a:pt x="645" y="253"/>
                    <a:pt x="645" y="250"/>
                    <a:pt x="646" y="249"/>
                  </a:cubicBezTo>
                  <a:cubicBezTo>
                    <a:pt x="650" y="248"/>
                    <a:pt x="644" y="245"/>
                    <a:pt x="646" y="243"/>
                  </a:cubicBezTo>
                  <a:cubicBezTo>
                    <a:pt x="647" y="243"/>
                    <a:pt x="648" y="244"/>
                    <a:pt x="649" y="244"/>
                  </a:cubicBezTo>
                  <a:cubicBezTo>
                    <a:pt x="650" y="243"/>
                    <a:pt x="650" y="243"/>
                    <a:pt x="650" y="243"/>
                  </a:cubicBezTo>
                  <a:cubicBezTo>
                    <a:pt x="651" y="243"/>
                    <a:pt x="653" y="243"/>
                    <a:pt x="655" y="244"/>
                  </a:cubicBezTo>
                  <a:cubicBezTo>
                    <a:pt x="657" y="243"/>
                    <a:pt x="658" y="241"/>
                    <a:pt x="660" y="240"/>
                  </a:cubicBezTo>
                  <a:cubicBezTo>
                    <a:pt x="660" y="238"/>
                    <a:pt x="658" y="238"/>
                    <a:pt x="657" y="237"/>
                  </a:cubicBezTo>
                  <a:cubicBezTo>
                    <a:pt x="655" y="234"/>
                    <a:pt x="657" y="231"/>
                    <a:pt x="655" y="229"/>
                  </a:cubicBezTo>
                  <a:cubicBezTo>
                    <a:pt x="655" y="228"/>
                    <a:pt x="657" y="228"/>
                    <a:pt x="658" y="228"/>
                  </a:cubicBezTo>
                  <a:cubicBezTo>
                    <a:pt x="658" y="230"/>
                    <a:pt x="661" y="229"/>
                    <a:pt x="662" y="230"/>
                  </a:cubicBezTo>
                  <a:cubicBezTo>
                    <a:pt x="661" y="228"/>
                    <a:pt x="664" y="229"/>
                    <a:pt x="664" y="228"/>
                  </a:cubicBezTo>
                  <a:cubicBezTo>
                    <a:pt x="663" y="226"/>
                    <a:pt x="662" y="227"/>
                    <a:pt x="661" y="227"/>
                  </a:cubicBezTo>
                  <a:cubicBezTo>
                    <a:pt x="661" y="225"/>
                    <a:pt x="661" y="225"/>
                    <a:pt x="661" y="225"/>
                  </a:cubicBezTo>
                  <a:cubicBezTo>
                    <a:pt x="662" y="225"/>
                    <a:pt x="664" y="225"/>
                    <a:pt x="665" y="226"/>
                  </a:cubicBezTo>
                  <a:cubicBezTo>
                    <a:pt x="664" y="227"/>
                    <a:pt x="666" y="227"/>
                    <a:pt x="667" y="227"/>
                  </a:cubicBezTo>
                  <a:cubicBezTo>
                    <a:pt x="668" y="227"/>
                    <a:pt x="668" y="226"/>
                    <a:pt x="669" y="226"/>
                  </a:cubicBezTo>
                  <a:cubicBezTo>
                    <a:pt x="670" y="224"/>
                    <a:pt x="668" y="224"/>
                    <a:pt x="667" y="223"/>
                  </a:cubicBezTo>
                  <a:cubicBezTo>
                    <a:pt x="670" y="223"/>
                    <a:pt x="666" y="220"/>
                    <a:pt x="669" y="220"/>
                  </a:cubicBezTo>
                  <a:cubicBezTo>
                    <a:pt x="672" y="220"/>
                    <a:pt x="669" y="221"/>
                    <a:pt x="671" y="222"/>
                  </a:cubicBezTo>
                  <a:cubicBezTo>
                    <a:pt x="672" y="222"/>
                    <a:pt x="673" y="221"/>
                    <a:pt x="673" y="220"/>
                  </a:cubicBezTo>
                  <a:cubicBezTo>
                    <a:pt x="674" y="219"/>
                    <a:pt x="674" y="218"/>
                    <a:pt x="673" y="217"/>
                  </a:cubicBezTo>
                  <a:cubicBezTo>
                    <a:pt x="676" y="210"/>
                    <a:pt x="677" y="219"/>
                    <a:pt x="682" y="219"/>
                  </a:cubicBezTo>
                  <a:cubicBezTo>
                    <a:pt x="682" y="220"/>
                    <a:pt x="682" y="220"/>
                    <a:pt x="682" y="220"/>
                  </a:cubicBezTo>
                  <a:cubicBezTo>
                    <a:pt x="683" y="219"/>
                    <a:pt x="685" y="220"/>
                    <a:pt x="686" y="220"/>
                  </a:cubicBezTo>
                  <a:cubicBezTo>
                    <a:pt x="685" y="219"/>
                    <a:pt x="683" y="219"/>
                    <a:pt x="684" y="217"/>
                  </a:cubicBezTo>
                  <a:cubicBezTo>
                    <a:pt x="687" y="217"/>
                    <a:pt x="690" y="218"/>
                    <a:pt x="693" y="218"/>
                  </a:cubicBezTo>
                  <a:cubicBezTo>
                    <a:pt x="694" y="216"/>
                    <a:pt x="689" y="215"/>
                    <a:pt x="691" y="214"/>
                  </a:cubicBezTo>
                  <a:cubicBezTo>
                    <a:pt x="694" y="214"/>
                    <a:pt x="695" y="212"/>
                    <a:pt x="697" y="213"/>
                  </a:cubicBezTo>
                  <a:cubicBezTo>
                    <a:pt x="698" y="212"/>
                    <a:pt x="699" y="212"/>
                    <a:pt x="698" y="210"/>
                  </a:cubicBezTo>
                  <a:cubicBezTo>
                    <a:pt x="699" y="210"/>
                    <a:pt x="700" y="210"/>
                    <a:pt x="701" y="211"/>
                  </a:cubicBezTo>
                  <a:cubicBezTo>
                    <a:pt x="704" y="210"/>
                    <a:pt x="703" y="208"/>
                    <a:pt x="707" y="208"/>
                  </a:cubicBezTo>
                  <a:cubicBezTo>
                    <a:pt x="711" y="203"/>
                    <a:pt x="701" y="203"/>
                    <a:pt x="701" y="199"/>
                  </a:cubicBezTo>
                  <a:cubicBezTo>
                    <a:pt x="698" y="197"/>
                    <a:pt x="694" y="197"/>
                    <a:pt x="691" y="197"/>
                  </a:cubicBezTo>
                  <a:cubicBezTo>
                    <a:pt x="692" y="195"/>
                    <a:pt x="690" y="192"/>
                    <a:pt x="687" y="191"/>
                  </a:cubicBezTo>
                  <a:cubicBezTo>
                    <a:pt x="683" y="191"/>
                    <a:pt x="683" y="196"/>
                    <a:pt x="678" y="195"/>
                  </a:cubicBezTo>
                  <a:cubicBezTo>
                    <a:pt x="679" y="193"/>
                    <a:pt x="673" y="193"/>
                    <a:pt x="676" y="191"/>
                  </a:cubicBezTo>
                  <a:cubicBezTo>
                    <a:pt x="680" y="191"/>
                    <a:pt x="680" y="189"/>
                    <a:pt x="683" y="188"/>
                  </a:cubicBezTo>
                  <a:cubicBezTo>
                    <a:pt x="689" y="188"/>
                    <a:pt x="691" y="186"/>
                    <a:pt x="695" y="184"/>
                  </a:cubicBezTo>
                  <a:cubicBezTo>
                    <a:pt x="699" y="182"/>
                    <a:pt x="699" y="188"/>
                    <a:pt x="703" y="186"/>
                  </a:cubicBezTo>
                  <a:cubicBezTo>
                    <a:pt x="704" y="186"/>
                    <a:pt x="704" y="187"/>
                    <a:pt x="704" y="188"/>
                  </a:cubicBezTo>
                  <a:cubicBezTo>
                    <a:pt x="709" y="189"/>
                    <a:pt x="715" y="190"/>
                    <a:pt x="720" y="191"/>
                  </a:cubicBezTo>
                  <a:cubicBezTo>
                    <a:pt x="715" y="190"/>
                    <a:pt x="716" y="185"/>
                    <a:pt x="711" y="185"/>
                  </a:cubicBezTo>
                  <a:cubicBezTo>
                    <a:pt x="709" y="184"/>
                    <a:pt x="710" y="183"/>
                    <a:pt x="709" y="182"/>
                  </a:cubicBezTo>
                  <a:cubicBezTo>
                    <a:pt x="705" y="182"/>
                    <a:pt x="706" y="179"/>
                    <a:pt x="704" y="178"/>
                  </a:cubicBezTo>
                  <a:cubicBezTo>
                    <a:pt x="708" y="176"/>
                    <a:pt x="710" y="181"/>
                    <a:pt x="716" y="181"/>
                  </a:cubicBezTo>
                  <a:cubicBezTo>
                    <a:pt x="718" y="181"/>
                    <a:pt x="714" y="180"/>
                    <a:pt x="716" y="180"/>
                  </a:cubicBezTo>
                  <a:cubicBezTo>
                    <a:pt x="719" y="182"/>
                    <a:pt x="722" y="184"/>
                    <a:pt x="726" y="185"/>
                  </a:cubicBezTo>
                  <a:cubicBezTo>
                    <a:pt x="728" y="186"/>
                    <a:pt x="732" y="187"/>
                    <a:pt x="734" y="187"/>
                  </a:cubicBezTo>
                  <a:cubicBezTo>
                    <a:pt x="732" y="184"/>
                    <a:pt x="727" y="184"/>
                    <a:pt x="726" y="181"/>
                  </a:cubicBezTo>
                  <a:cubicBezTo>
                    <a:pt x="727" y="182"/>
                    <a:pt x="729" y="183"/>
                    <a:pt x="730" y="184"/>
                  </a:cubicBezTo>
                  <a:cubicBezTo>
                    <a:pt x="730" y="183"/>
                    <a:pt x="731" y="183"/>
                    <a:pt x="731" y="183"/>
                  </a:cubicBezTo>
                  <a:cubicBezTo>
                    <a:pt x="730" y="182"/>
                    <a:pt x="728" y="181"/>
                    <a:pt x="727" y="182"/>
                  </a:cubicBezTo>
                  <a:cubicBezTo>
                    <a:pt x="726" y="180"/>
                    <a:pt x="725" y="177"/>
                    <a:pt x="726" y="175"/>
                  </a:cubicBezTo>
                  <a:cubicBezTo>
                    <a:pt x="725" y="177"/>
                    <a:pt x="721" y="174"/>
                    <a:pt x="720" y="176"/>
                  </a:cubicBezTo>
                  <a:cubicBezTo>
                    <a:pt x="720" y="174"/>
                    <a:pt x="720" y="174"/>
                    <a:pt x="720" y="174"/>
                  </a:cubicBezTo>
                  <a:cubicBezTo>
                    <a:pt x="722" y="173"/>
                    <a:pt x="722" y="173"/>
                    <a:pt x="722" y="173"/>
                  </a:cubicBezTo>
                  <a:cubicBezTo>
                    <a:pt x="720" y="172"/>
                    <a:pt x="719" y="170"/>
                    <a:pt x="717" y="170"/>
                  </a:cubicBezTo>
                  <a:cubicBezTo>
                    <a:pt x="716" y="167"/>
                    <a:pt x="719" y="165"/>
                    <a:pt x="716" y="163"/>
                  </a:cubicBezTo>
                  <a:cubicBezTo>
                    <a:pt x="717" y="161"/>
                    <a:pt x="713" y="156"/>
                    <a:pt x="718" y="158"/>
                  </a:cubicBezTo>
                  <a:cubicBezTo>
                    <a:pt x="718" y="155"/>
                    <a:pt x="718" y="155"/>
                    <a:pt x="718" y="155"/>
                  </a:cubicBezTo>
                  <a:cubicBezTo>
                    <a:pt x="723" y="155"/>
                    <a:pt x="723" y="155"/>
                    <a:pt x="723" y="155"/>
                  </a:cubicBezTo>
                  <a:cubicBezTo>
                    <a:pt x="724" y="154"/>
                    <a:pt x="722" y="153"/>
                    <a:pt x="722" y="153"/>
                  </a:cubicBezTo>
                  <a:cubicBezTo>
                    <a:pt x="721" y="150"/>
                    <a:pt x="724" y="150"/>
                    <a:pt x="726" y="150"/>
                  </a:cubicBezTo>
                  <a:cubicBezTo>
                    <a:pt x="727" y="152"/>
                    <a:pt x="729" y="153"/>
                    <a:pt x="730" y="155"/>
                  </a:cubicBezTo>
                  <a:cubicBezTo>
                    <a:pt x="730" y="154"/>
                    <a:pt x="731" y="155"/>
                    <a:pt x="731" y="155"/>
                  </a:cubicBezTo>
                  <a:cubicBezTo>
                    <a:pt x="731" y="155"/>
                    <a:pt x="731" y="156"/>
                    <a:pt x="732" y="157"/>
                  </a:cubicBezTo>
                  <a:cubicBezTo>
                    <a:pt x="734" y="156"/>
                    <a:pt x="736" y="159"/>
                    <a:pt x="738" y="158"/>
                  </a:cubicBezTo>
                  <a:cubicBezTo>
                    <a:pt x="737" y="158"/>
                    <a:pt x="739" y="159"/>
                    <a:pt x="738" y="160"/>
                  </a:cubicBezTo>
                  <a:cubicBezTo>
                    <a:pt x="740" y="160"/>
                    <a:pt x="740" y="160"/>
                    <a:pt x="740" y="160"/>
                  </a:cubicBezTo>
                  <a:cubicBezTo>
                    <a:pt x="740" y="161"/>
                    <a:pt x="740" y="161"/>
                    <a:pt x="740" y="161"/>
                  </a:cubicBezTo>
                  <a:cubicBezTo>
                    <a:pt x="742" y="161"/>
                    <a:pt x="742" y="160"/>
                    <a:pt x="742" y="159"/>
                  </a:cubicBezTo>
                  <a:cubicBezTo>
                    <a:pt x="741" y="161"/>
                    <a:pt x="740" y="159"/>
                    <a:pt x="738" y="158"/>
                  </a:cubicBezTo>
                  <a:cubicBezTo>
                    <a:pt x="740" y="158"/>
                    <a:pt x="740" y="158"/>
                    <a:pt x="740" y="158"/>
                  </a:cubicBezTo>
                  <a:cubicBezTo>
                    <a:pt x="739" y="156"/>
                    <a:pt x="740" y="154"/>
                    <a:pt x="737" y="153"/>
                  </a:cubicBezTo>
                  <a:cubicBezTo>
                    <a:pt x="736" y="147"/>
                    <a:pt x="733" y="140"/>
                    <a:pt x="732" y="134"/>
                  </a:cubicBezTo>
                  <a:cubicBezTo>
                    <a:pt x="730" y="134"/>
                    <a:pt x="730" y="134"/>
                    <a:pt x="730" y="134"/>
                  </a:cubicBezTo>
                  <a:cubicBezTo>
                    <a:pt x="727" y="133"/>
                    <a:pt x="726" y="130"/>
                    <a:pt x="725" y="128"/>
                  </a:cubicBezTo>
                  <a:cubicBezTo>
                    <a:pt x="724" y="129"/>
                    <a:pt x="724" y="129"/>
                    <a:pt x="724" y="129"/>
                  </a:cubicBezTo>
                  <a:cubicBezTo>
                    <a:pt x="723" y="128"/>
                    <a:pt x="723" y="128"/>
                    <a:pt x="723" y="128"/>
                  </a:cubicBezTo>
                  <a:cubicBezTo>
                    <a:pt x="722" y="127"/>
                    <a:pt x="722" y="126"/>
                    <a:pt x="722" y="125"/>
                  </a:cubicBezTo>
                  <a:cubicBezTo>
                    <a:pt x="720" y="125"/>
                    <a:pt x="720" y="125"/>
                    <a:pt x="720" y="125"/>
                  </a:cubicBezTo>
                  <a:cubicBezTo>
                    <a:pt x="720" y="124"/>
                    <a:pt x="720" y="124"/>
                    <a:pt x="720" y="124"/>
                  </a:cubicBezTo>
                  <a:cubicBezTo>
                    <a:pt x="719" y="124"/>
                    <a:pt x="719" y="124"/>
                    <a:pt x="719" y="124"/>
                  </a:cubicBezTo>
                  <a:cubicBezTo>
                    <a:pt x="716" y="122"/>
                    <a:pt x="714" y="119"/>
                    <a:pt x="710" y="117"/>
                  </a:cubicBezTo>
                  <a:cubicBezTo>
                    <a:pt x="705" y="113"/>
                    <a:pt x="709" y="111"/>
                    <a:pt x="705" y="107"/>
                  </a:cubicBezTo>
                  <a:cubicBezTo>
                    <a:pt x="703" y="104"/>
                    <a:pt x="700" y="99"/>
                    <a:pt x="703" y="97"/>
                  </a:cubicBezTo>
                  <a:cubicBezTo>
                    <a:pt x="702" y="97"/>
                    <a:pt x="702" y="97"/>
                    <a:pt x="702" y="97"/>
                  </a:cubicBezTo>
                  <a:cubicBezTo>
                    <a:pt x="697" y="92"/>
                    <a:pt x="692" y="87"/>
                    <a:pt x="687" y="82"/>
                  </a:cubicBezTo>
                  <a:cubicBezTo>
                    <a:pt x="686" y="82"/>
                    <a:pt x="686" y="82"/>
                    <a:pt x="686" y="82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684" y="83"/>
                    <a:pt x="686" y="86"/>
                    <a:pt x="685" y="87"/>
                  </a:cubicBezTo>
                  <a:cubicBezTo>
                    <a:pt x="684" y="88"/>
                    <a:pt x="681" y="88"/>
                    <a:pt x="681" y="86"/>
                  </a:cubicBezTo>
                  <a:cubicBezTo>
                    <a:pt x="680" y="87"/>
                    <a:pt x="680" y="87"/>
                    <a:pt x="680" y="87"/>
                  </a:cubicBezTo>
                  <a:cubicBezTo>
                    <a:pt x="681" y="87"/>
                    <a:pt x="681" y="87"/>
                    <a:pt x="681" y="87"/>
                  </a:cubicBezTo>
                  <a:cubicBezTo>
                    <a:pt x="681" y="88"/>
                    <a:pt x="681" y="89"/>
                    <a:pt x="679" y="89"/>
                  </a:cubicBezTo>
                  <a:cubicBezTo>
                    <a:pt x="679" y="89"/>
                    <a:pt x="679" y="89"/>
                    <a:pt x="679" y="89"/>
                  </a:cubicBezTo>
                  <a:cubicBezTo>
                    <a:pt x="679" y="90"/>
                    <a:pt x="678" y="89"/>
                    <a:pt x="677" y="89"/>
                  </a:cubicBezTo>
                  <a:cubicBezTo>
                    <a:pt x="682" y="94"/>
                    <a:pt x="673" y="95"/>
                    <a:pt x="677" y="100"/>
                  </a:cubicBezTo>
                  <a:cubicBezTo>
                    <a:pt x="673" y="98"/>
                    <a:pt x="677" y="95"/>
                    <a:pt x="673" y="93"/>
                  </a:cubicBezTo>
                  <a:cubicBezTo>
                    <a:pt x="673" y="94"/>
                    <a:pt x="671" y="94"/>
                    <a:pt x="672" y="95"/>
                  </a:cubicBezTo>
                  <a:cubicBezTo>
                    <a:pt x="668" y="96"/>
                    <a:pt x="668" y="96"/>
                    <a:pt x="668" y="96"/>
                  </a:cubicBezTo>
                  <a:cubicBezTo>
                    <a:pt x="669" y="97"/>
                    <a:pt x="669" y="97"/>
                    <a:pt x="669" y="97"/>
                  </a:cubicBezTo>
                  <a:cubicBezTo>
                    <a:pt x="667" y="97"/>
                    <a:pt x="668" y="98"/>
                    <a:pt x="667" y="99"/>
                  </a:cubicBezTo>
                  <a:cubicBezTo>
                    <a:pt x="666" y="99"/>
                    <a:pt x="664" y="98"/>
                    <a:pt x="664" y="98"/>
                  </a:cubicBezTo>
                  <a:cubicBezTo>
                    <a:pt x="664" y="99"/>
                    <a:pt x="663" y="98"/>
                    <a:pt x="663" y="98"/>
                  </a:cubicBezTo>
                  <a:cubicBezTo>
                    <a:pt x="663" y="97"/>
                    <a:pt x="663" y="95"/>
                    <a:pt x="664" y="93"/>
                  </a:cubicBezTo>
                  <a:cubicBezTo>
                    <a:pt x="662" y="92"/>
                    <a:pt x="663" y="90"/>
                    <a:pt x="661" y="89"/>
                  </a:cubicBezTo>
                  <a:cubicBezTo>
                    <a:pt x="662" y="88"/>
                    <a:pt x="663" y="89"/>
                    <a:pt x="663" y="88"/>
                  </a:cubicBezTo>
                  <a:cubicBezTo>
                    <a:pt x="662" y="88"/>
                    <a:pt x="662" y="88"/>
                    <a:pt x="661" y="87"/>
                  </a:cubicBezTo>
                  <a:cubicBezTo>
                    <a:pt x="665" y="86"/>
                    <a:pt x="660" y="84"/>
                    <a:pt x="663" y="82"/>
                  </a:cubicBezTo>
                  <a:cubicBezTo>
                    <a:pt x="663" y="83"/>
                    <a:pt x="663" y="84"/>
                    <a:pt x="664" y="85"/>
                  </a:cubicBezTo>
                  <a:cubicBezTo>
                    <a:pt x="665" y="83"/>
                    <a:pt x="666" y="80"/>
                    <a:pt x="667" y="79"/>
                  </a:cubicBezTo>
                  <a:cubicBezTo>
                    <a:pt x="668" y="82"/>
                    <a:pt x="668" y="82"/>
                    <a:pt x="668" y="82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69" y="78"/>
                    <a:pt x="666" y="78"/>
                    <a:pt x="664" y="77"/>
                  </a:cubicBezTo>
                  <a:cubicBezTo>
                    <a:pt x="664" y="78"/>
                    <a:pt x="664" y="78"/>
                    <a:pt x="664" y="78"/>
                  </a:cubicBezTo>
                  <a:cubicBezTo>
                    <a:pt x="664" y="79"/>
                    <a:pt x="663" y="79"/>
                    <a:pt x="661" y="80"/>
                  </a:cubicBezTo>
                  <a:cubicBezTo>
                    <a:pt x="662" y="81"/>
                    <a:pt x="662" y="81"/>
                    <a:pt x="662" y="81"/>
                  </a:cubicBezTo>
                  <a:cubicBezTo>
                    <a:pt x="662" y="81"/>
                    <a:pt x="661" y="81"/>
                    <a:pt x="661" y="81"/>
                  </a:cubicBezTo>
                  <a:cubicBezTo>
                    <a:pt x="660" y="74"/>
                    <a:pt x="660" y="74"/>
                    <a:pt x="660" y="74"/>
                  </a:cubicBezTo>
                  <a:cubicBezTo>
                    <a:pt x="661" y="73"/>
                    <a:pt x="662" y="72"/>
                    <a:pt x="662" y="71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70"/>
                    <a:pt x="660" y="70"/>
                    <a:pt x="660" y="70"/>
                  </a:cubicBezTo>
                  <a:cubicBezTo>
                    <a:pt x="654" y="70"/>
                    <a:pt x="648" y="71"/>
                    <a:pt x="642" y="69"/>
                  </a:cubicBezTo>
                  <a:cubicBezTo>
                    <a:pt x="643" y="68"/>
                    <a:pt x="643" y="68"/>
                    <a:pt x="643" y="68"/>
                  </a:cubicBezTo>
                  <a:cubicBezTo>
                    <a:pt x="638" y="66"/>
                    <a:pt x="642" y="63"/>
                    <a:pt x="638" y="60"/>
                  </a:cubicBezTo>
                  <a:cubicBezTo>
                    <a:pt x="637" y="59"/>
                    <a:pt x="636" y="60"/>
                    <a:pt x="635" y="61"/>
                  </a:cubicBezTo>
                  <a:cubicBezTo>
                    <a:pt x="634" y="62"/>
                    <a:pt x="638" y="62"/>
                    <a:pt x="638" y="63"/>
                  </a:cubicBezTo>
                  <a:cubicBezTo>
                    <a:pt x="638" y="64"/>
                    <a:pt x="639" y="65"/>
                    <a:pt x="638" y="65"/>
                  </a:cubicBezTo>
                  <a:cubicBezTo>
                    <a:pt x="639" y="66"/>
                    <a:pt x="641" y="67"/>
                    <a:pt x="641" y="69"/>
                  </a:cubicBezTo>
                  <a:cubicBezTo>
                    <a:pt x="638" y="68"/>
                    <a:pt x="635" y="68"/>
                    <a:pt x="634" y="66"/>
                  </a:cubicBezTo>
                  <a:cubicBezTo>
                    <a:pt x="634" y="65"/>
                    <a:pt x="635" y="65"/>
                    <a:pt x="636" y="65"/>
                  </a:cubicBezTo>
                  <a:cubicBezTo>
                    <a:pt x="634" y="64"/>
                    <a:pt x="634" y="64"/>
                    <a:pt x="634" y="64"/>
                  </a:cubicBezTo>
                  <a:cubicBezTo>
                    <a:pt x="636" y="64"/>
                    <a:pt x="636" y="64"/>
                    <a:pt x="636" y="64"/>
                  </a:cubicBezTo>
                  <a:cubicBezTo>
                    <a:pt x="634" y="63"/>
                    <a:pt x="633" y="61"/>
                    <a:pt x="631" y="62"/>
                  </a:cubicBezTo>
                  <a:cubicBezTo>
                    <a:pt x="630" y="60"/>
                    <a:pt x="631" y="60"/>
                    <a:pt x="632" y="58"/>
                  </a:cubicBezTo>
                  <a:cubicBezTo>
                    <a:pt x="634" y="59"/>
                    <a:pt x="634" y="59"/>
                    <a:pt x="634" y="59"/>
                  </a:cubicBezTo>
                  <a:cubicBezTo>
                    <a:pt x="632" y="56"/>
                    <a:pt x="629" y="55"/>
                    <a:pt x="628" y="53"/>
                  </a:cubicBezTo>
                  <a:cubicBezTo>
                    <a:pt x="629" y="53"/>
                    <a:pt x="626" y="52"/>
                    <a:pt x="627" y="52"/>
                  </a:cubicBezTo>
                  <a:cubicBezTo>
                    <a:pt x="627" y="52"/>
                    <a:pt x="628" y="51"/>
                    <a:pt x="628" y="52"/>
                  </a:cubicBezTo>
                  <a:cubicBezTo>
                    <a:pt x="626" y="49"/>
                    <a:pt x="626" y="49"/>
                    <a:pt x="626" y="49"/>
                  </a:cubicBezTo>
                  <a:cubicBezTo>
                    <a:pt x="625" y="49"/>
                    <a:pt x="625" y="49"/>
                    <a:pt x="624" y="48"/>
                  </a:cubicBezTo>
                  <a:cubicBezTo>
                    <a:pt x="623" y="49"/>
                    <a:pt x="624" y="50"/>
                    <a:pt x="622" y="50"/>
                  </a:cubicBezTo>
                  <a:cubicBezTo>
                    <a:pt x="620" y="49"/>
                    <a:pt x="619" y="48"/>
                    <a:pt x="619" y="47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25" y="43"/>
                    <a:pt x="625" y="43"/>
                    <a:pt x="625" y="43"/>
                  </a:cubicBezTo>
                  <a:cubicBezTo>
                    <a:pt x="624" y="43"/>
                    <a:pt x="624" y="43"/>
                    <a:pt x="624" y="43"/>
                  </a:cubicBezTo>
                  <a:cubicBezTo>
                    <a:pt x="623" y="44"/>
                    <a:pt x="623" y="44"/>
                    <a:pt x="623" y="44"/>
                  </a:cubicBezTo>
                  <a:cubicBezTo>
                    <a:pt x="619" y="42"/>
                    <a:pt x="616" y="46"/>
                    <a:pt x="613" y="45"/>
                  </a:cubicBezTo>
                  <a:cubicBezTo>
                    <a:pt x="610" y="43"/>
                    <a:pt x="606" y="41"/>
                    <a:pt x="605" y="39"/>
                  </a:cubicBezTo>
                  <a:cubicBezTo>
                    <a:pt x="603" y="38"/>
                    <a:pt x="602" y="39"/>
                    <a:pt x="602" y="40"/>
                  </a:cubicBezTo>
                  <a:cubicBezTo>
                    <a:pt x="599" y="40"/>
                    <a:pt x="598" y="37"/>
                    <a:pt x="596" y="37"/>
                  </a:cubicBezTo>
                  <a:cubicBezTo>
                    <a:pt x="596" y="36"/>
                    <a:pt x="595" y="36"/>
                    <a:pt x="594" y="35"/>
                  </a:cubicBezTo>
                  <a:cubicBezTo>
                    <a:pt x="595" y="36"/>
                    <a:pt x="595" y="38"/>
                    <a:pt x="594" y="38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4"/>
                    <a:pt x="586" y="33"/>
                    <a:pt x="585" y="33"/>
                  </a:cubicBezTo>
                  <a:cubicBezTo>
                    <a:pt x="585" y="36"/>
                    <a:pt x="591" y="38"/>
                    <a:pt x="588" y="41"/>
                  </a:cubicBezTo>
                  <a:cubicBezTo>
                    <a:pt x="587" y="41"/>
                    <a:pt x="586" y="40"/>
                    <a:pt x="585" y="40"/>
                  </a:cubicBezTo>
                  <a:cubicBezTo>
                    <a:pt x="584" y="40"/>
                    <a:pt x="582" y="41"/>
                    <a:pt x="583" y="43"/>
                  </a:cubicBezTo>
                  <a:cubicBezTo>
                    <a:pt x="579" y="42"/>
                    <a:pt x="577" y="40"/>
                    <a:pt x="576" y="38"/>
                  </a:cubicBezTo>
                  <a:cubicBezTo>
                    <a:pt x="576" y="41"/>
                    <a:pt x="576" y="41"/>
                    <a:pt x="576" y="41"/>
                  </a:cubicBezTo>
                  <a:cubicBezTo>
                    <a:pt x="572" y="40"/>
                    <a:pt x="570" y="35"/>
                    <a:pt x="567" y="33"/>
                  </a:cubicBezTo>
                  <a:cubicBezTo>
                    <a:pt x="566" y="34"/>
                    <a:pt x="566" y="34"/>
                    <a:pt x="566" y="34"/>
                  </a:cubicBezTo>
                  <a:cubicBezTo>
                    <a:pt x="566" y="34"/>
                    <a:pt x="566" y="34"/>
                    <a:pt x="566" y="34"/>
                  </a:cubicBezTo>
                  <a:cubicBezTo>
                    <a:pt x="567" y="36"/>
                    <a:pt x="569" y="37"/>
                    <a:pt x="569" y="40"/>
                  </a:cubicBezTo>
                  <a:cubicBezTo>
                    <a:pt x="565" y="38"/>
                    <a:pt x="561" y="34"/>
                    <a:pt x="557" y="33"/>
                  </a:cubicBezTo>
                  <a:cubicBezTo>
                    <a:pt x="560" y="34"/>
                    <a:pt x="561" y="37"/>
                    <a:pt x="562" y="39"/>
                  </a:cubicBezTo>
                  <a:cubicBezTo>
                    <a:pt x="559" y="39"/>
                    <a:pt x="560" y="36"/>
                    <a:pt x="558" y="36"/>
                  </a:cubicBezTo>
                  <a:cubicBezTo>
                    <a:pt x="558" y="37"/>
                    <a:pt x="558" y="37"/>
                    <a:pt x="558" y="37"/>
                  </a:cubicBezTo>
                  <a:cubicBezTo>
                    <a:pt x="552" y="34"/>
                    <a:pt x="546" y="33"/>
                    <a:pt x="541" y="29"/>
                  </a:cubicBezTo>
                  <a:cubicBezTo>
                    <a:pt x="536" y="30"/>
                    <a:pt x="532" y="27"/>
                    <a:pt x="528" y="25"/>
                  </a:cubicBezTo>
                  <a:cubicBezTo>
                    <a:pt x="526" y="26"/>
                    <a:pt x="526" y="23"/>
                    <a:pt x="523" y="24"/>
                  </a:cubicBezTo>
                  <a:cubicBezTo>
                    <a:pt x="514" y="20"/>
                    <a:pt x="507" y="16"/>
                    <a:pt x="497" y="14"/>
                  </a:cubicBezTo>
                  <a:cubicBezTo>
                    <a:pt x="497" y="11"/>
                    <a:pt x="493" y="11"/>
                    <a:pt x="491" y="10"/>
                  </a:cubicBezTo>
                  <a:cubicBezTo>
                    <a:pt x="487" y="12"/>
                    <a:pt x="484" y="8"/>
                    <a:pt x="480" y="8"/>
                  </a:cubicBezTo>
                  <a:cubicBezTo>
                    <a:pt x="470" y="5"/>
                    <a:pt x="459" y="4"/>
                    <a:pt x="450" y="5"/>
                  </a:cubicBezTo>
                  <a:cubicBezTo>
                    <a:pt x="449" y="3"/>
                    <a:pt x="445" y="3"/>
                    <a:pt x="443" y="2"/>
                  </a:cubicBezTo>
                  <a:cubicBezTo>
                    <a:pt x="440" y="4"/>
                    <a:pt x="434" y="2"/>
                    <a:pt x="434" y="5"/>
                  </a:cubicBezTo>
                  <a:cubicBezTo>
                    <a:pt x="433" y="5"/>
                    <a:pt x="433" y="5"/>
                    <a:pt x="433" y="5"/>
                  </a:cubicBezTo>
                  <a:cubicBezTo>
                    <a:pt x="432" y="4"/>
                    <a:pt x="428" y="4"/>
                    <a:pt x="430" y="3"/>
                  </a:cubicBezTo>
                  <a:cubicBezTo>
                    <a:pt x="424" y="6"/>
                    <a:pt x="416" y="2"/>
                    <a:pt x="409" y="3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9" y="3"/>
                    <a:pt x="406" y="4"/>
                    <a:pt x="404" y="3"/>
                  </a:cubicBezTo>
                  <a:cubicBezTo>
                    <a:pt x="404" y="1"/>
                    <a:pt x="404" y="1"/>
                    <a:pt x="404" y="1"/>
                  </a:cubicBezTo>
                  <a:cubicBezTo>
                    <a:pt x="402" y="2"/>
                    <a:pt x="399" y="1"/>
                    <a:pt x="399" y="3"/>
                  </a:cubicBezTo>
                  <a:cubicBezTo>
                    <a:pt x="393" y="5"/>
                    <a:pt x="387" y="4"/>
                    <a:pt x="380" y="5"/>
                  </a:cubicBezTo>
                  <a:cubicBezTo>
                    <a:pt x="380" y="4"/>
                    <a:pt x="380" y="4"/>
                    <a:pt x="380" y="4"/>
                  </a:cubicBezTo>
                  <a:cubicBezTo>
                    <a:pt x="377" y="5"/>
                    <a:pt x="375" y="7"/>
                    <a:pt x="373" y="7"/>
                  </a:cubicBezTo>
                  <a:cubicBezTo>
                    <a:pt x="372" y="8"/>
                    <a:pt x="376" y="7"/>
                    <a:pt x="376" y="9"/>
                  </a:cubicBezTo>
                  <a:cubicBezTo>
                    <a:pt x="379" y="8"/>
                    <a:pt x="379" y="8"/>
                    <a:pt x="379" y="8"/>
                  </a:cubicBezTo>
                  <a:cubicBezTo>
                    <a:pt x="382" y="8"/>
                    <a:pt x="380" y="10"/>
                    <a:pt x="381" y="11"/>
                  </a:cubicBezTo>
                  <a:cubicBezTo>
                    <a:pt x="377" y="10"/>
                    <a:pt x="372" y="13"/>
                    <a:pt x="367" y="11"/>
                  </a:cubicBezTo>
                  <a:cubicBezTo>
                    <a:pt x="367" y="12"/>
                    <a:pt x="365" y="12"/>
                    <a:pt x="364" y="11"/>
                  </a:cubicBezTo>
                  <a:cubicBezTo>
                    <a:pt x="365" y="10"/>
                    <a:pt x="366" y="10"/>
                    <a:pt x="368" y="10"/>
                  </a:cubicBezTo>
                  <a:cubicBezTo>
                    <a:pt x="368" y="9"/>
                    <a:pt x="369" y="10"/>
                    <a:pt x="368" y="9"/>
                  </a:cubicBezTo>
                  <a:cubicBezTo>
                    <a:pt x="368" y="8"/>
                    <a:pt x="367" y="8"/>
                    <a:pt x="367" y="8"/>
                  </a:cubicBezTo>
                  <a:cubicBezTo>
                    <a:pt x="366" y="9"/>
                    <a:pt x="366" y="9"/>
                    <a:pt x="366" y="9"/>
                  </a:cubicBezTo>
                  <a:cubicBezTo>
                    <a:pt x="360" y="8"/>
                    <a:pt x="355" y="8"/>
                    <a:pt x="349" y="10"/>
                  </a:cubicBezTo>
                  <a:cubicBezTo>
                    <a:pt x="346" y="8"/>
                    <a:pt x="344" y="11"/>
                    <a:pt x="341" y="10"/>
                  </a:cubicBezTo>
                  <a:cubicBezTo>
                    <a:pt x="341" y="11"/>
                    <a:pt x="341" y="11"/>
                    <a:pt x="341" y="11"/>
                  </a:cubicBezTo>
                  <a:cubicBezTo>
                    <a:pt x="345" y="11"/>
                    <a:pt x="349" y="11"/>
                    <a:pt x="352" y="13"/>
                  </a:cubicBezTo>
                  <a:cubicBezTo>
                    <a:pt x="348" y="14"/>
                    <a:pt x="347" y="16"/>
                    <a:pt x="343" y="15"/>
                  </a:cubicBezTo>
                  <a:cubicBezTo>
                    <a:pt x="343" y="16"/>
                    <a:pt x="345" y="16"/>
                    <a:pt x="344" y="17"/>
                  </a:cubicBezTo>
                  <a:cubicBezTo>
                    <a:pt x="342" y="16"/>
                    <a:pt x="341" y="17"/>
                    <a:pt x="340" y="16"/>
                  </a:cubicBezTo>
                  <a:cubicBezTo>
                    <a:pt x="340" y="18"/>
                    <a:pt x="337" y="16"/>
                    <a:pt x="335" y="15"/>
                  </a:cubicBezTo>
                  <a:cubicBezTo>
                    <a:pt x="336" y="15"/>
                    <a:pt x="337" y="15"/>
                    <a:pt x="338" y="16"/>
                  </a:cubicBezTo>
                  <a:cubicBezTo>
                    <a:pt x="339" y="14"/>
                    <a:pt x="342" y="15"/>
                    <a:pt x="342" y="13"/>
                  </a:cubicBezTo>
                  <a:cubicBezTo>
                    <a:pt x="341" y="12"/>
                    <a:pt x="339" y="13"/>
                    <a:pt x="337" y="13"/>
                  </a:cubicBezTo>
                  <a:cubicBezTo>
                    <a:pt x="337" y="11"/>
                    <a:pt x="334" y="12"/>
                    <a:pt x="332" y="11"/>
                  </a:cubicBezTo>
                  <a:cubicBezTo>
                    <a:pt x="332" y="13"/>
                    <a:pt x="332" y="13"/>
                    <a:pt x="332" y="13"/>
                  </a:cubicBezTo>
                  <a:cubicBezTo>
                    <a:pt x="330" y="13"/>
                    <a:pt x="327" y="14"/>
                    <a:pt x="324" y="13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323" y="15"/>
                    <a:pt x="318" y="15"/>
                    <a:pt x="316" y="15"/>
                  </a:cubicBezTo>
                  <a:cubicBezTo>
                    <a:pt x="315" y="15"/>
                    <a:pt x="315" y="14"/>
                    <a:pt x="314" y="14"/>
                  </a:cubicBezTo>
                  <a:cubicBezTo>
                    <a:pt x="314" y="12"/>
                    <a:pt x="317" y="13"/>
                    <a:pt x="318" y="12"/>
                  </a:cubicBezTo>
                  <a:cubicBezTo>
                    <a:pt x="321" y="13"/>
                    <a:pt x="323" y="12"/>
                    <a:pt x="326" y="11"/>
                  </a:cubicBezTo>
                  <a:cubicBezTo>
                    <a:pt x="328" y="7"/>
                    <a:pt x="323" y="10"/>
                    <a:pt x="323" y="7"/>
                  </a:cubicBezTo>
                  <a:cubicBezTo>
                    <a:pt x="324" y="6"/>
                    <a:pt x="327" y="7"/>
                    <a:pt x="329" y="6"/>
                  </a:cubicBezTo>
                  <a:cubicBezTo>
                    <a:pt x="329" y="6"/>
                    <a:pt x="329" y="7"/>
                    <a:pt x="329" y="7"/>
                  </a:cubicBezTo>
                  <a:cubicBezTo>
                    <a:pt x="329" y="7"/>
                    <a:pt x="329" y="6"/>
                    <a:pt x="329" y="6"/>
                  </a:cubicBezTo>
                  <a:cubicBezTo>
                    <a:pt x="331" y="7"/>
                    <a:pt x="330" y="5"/>
                    <a:pt x="331" y="4"/>
                  </a:cubicBezTo>
                  <a:cubicBezTo>
                    <a:pt x="334" y="5"/>
                    <a:pt x="337" y="4"/>
                    <a:pt x="339" y="5"/>
                  </a:cubicBezTo>
                  <a:cubicBezTo>
                    <a:pt x="339" y="6"/>
                    <a:pt x="339" y="6"/>
                    <a:pt x="339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1" y="6"/>
                    <a:pt x="340" y="6"/>
                    <a:pt x="340" y="7"/>
                  </a:cubicBezTo>
                  <a:cubicBezTo>
                    <a:pt x="344" y="6"/>
                    <a:pt x="346" y="7"/>
                    <a:pt x="349" y="7"/>
                  </a:cubicBezTo>
                  <a:cubicBezTo>
                    <a:pt x="349" y="2"/>
                    <a:pt x="343" y="6"/>
                    <a:pt x="341" y="5"/>
                  </a:cubicBezTo>
                  <a:cubicBezTo>
                    <a:pt x="342" y="5"/>
                    <a:pt x="340" y="4"/>
                    <a:pt x="341" y="4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2" y="2"/>
                    <a:pt x="328" y="0"/>
                    <a:pt x="324" y="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0" y="3"/>
                    <a:pt x="314" y="3"/>
                    <a:pt x="314" y="6"/>
                  </a:cubicBezTo>
                  <a:cubicBezTo>
                    <a:pt x="308" y="7"/>
                    <a:pt x="301" y="8"/>
                    <a:pt x="295" y="11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297" y="13"/>
                    <a:pt x="297" y="13"/>
                    <a:pt x="297" y="13"/>
                  </a:cubicBezTo>
                  <a:cubicBezTo>
                    <a:pt x="296" y="13"/>
                    <a:pt x="294" y="13"/>
                    <a:pt x="294" y="11"/>
                  </a:cubicBezTo>
                  <a:cubicBezTo>
                    <a:pt x="288" y="12"/>
                    <a:pt x="284" y="15"/>
                    <a:pt x="279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7" y="19"/>
                    <a:pt x="284" y="15"/>
                    <a:pt x="287" y="15"/>
                  </a:cubicBezTo>
                  <a:cubicBezTo>
                    <a:pt x="288" y="15"/>
                    <a:pt x="290" y="16"/>
                    <a:pt x="288" y="17"/>
                  </a:cubicBezTo>
                  <a:cubicBezTo>
                    <a:pt x="293" y="15"/>
                    <a:pt x="296" y="12"/>
                    <a:pt x="302" y="13"/>
                  </a:cubicBezTo>
                  <a:cubicBezTo>
                    <a:pt x="299" y="15"/>
                    <a:pt x="299" y="15"/>
                    <a:pt x="299" y="15"/>
                  </a:cubicBezTo>
                  <a:cubicBezTo>
                    <a:pt x="301" y="17"/>
                    <a:pt x="302" y="14"/>
                    <a:pt x="304" y="15"/>
                  </a:cubicBezTo>
                  <a:cubicBezTo>
                    <a:pt x="304" y="14"/>
                    <a:pt x="308" y="14"/>
                    <a:pt x="309" y="14"/>
                  </a:cubicBezTo>
                  <a:cubicBezTo>
                    <a:pt x="311" y="13"/>
                    <a:pt x="313" y="15"/>
                    <a:pt x="313" y="16"/>
                  </a:cubicBezTo>
                  <a:cubicBezTo>
                    <a:pt x="313" y="19"/>
                    <a:pt x="307" y="16"/>
                    <a:pt x="307" y="19"/>
                  </a:cubicBezTo>
                  <a:cubicBezTo>
                    <a:pt x="304" y="20"/>
                    <a:pt x="302" y="19"/>
                    <a:pt x="300" y="18"/>
                  </a:cubicBezTo>
                  <a:cubicBezTo>
                    <a:pt x="299" y="18"/>
                    <a:pt x="296" y="19"/>
                    <a:pt x="296" y="20"/>
                  </a:cubicBezTo>
                  <a:cubicBezTo>
                    <a:pt x="298" y="20"/>
                    <a:pt x="300" y="19"/>
                    <a:pt x="302" y="20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5" y="20"/>
                    <a:pt x="291" y="25"/>
                    <a:pt x="288" y="21"/>
                  </a:cubicBezTo>
                  <a:cubicBezTo>
                    <a:pt x="289" y="19"/>
                    <a:pt x="294" y="21"/>
                    <a:pt x="293" y="18"/>
                  </a:cubicBezTo>
                  <a:cubicBezTo>
                    <a:pt x="289" y="15"/>
                    <a:pt x="289" y="21"/>
                    <a:pt x="285" y="20"/>
                  </a:cubicBezTo>
                  <a:cubicBezTo>
                    <a:pt x="283" y="21"/>
                    <a:pt x="279" y="22"/>
                    <a:pt x="278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4"/>
                    <a:pt x="276" y="24"/>
                    <a:pt x="276" y="24"/>
                  </a:cubicBezTo>
                  <a:cubicBezTo>
                    <a:pt x="274" y="23"/>
                    <a:pt x="271" y="25"/>
                    <a:pt x="269" y="23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68" y="24"/>
                    <a:pt x="270" y="25"/>
                    <a:pt x="270" y="26"/>
                  </a:cubicBezTo>
                  <a:cubicBezTo>
                    <a:pt x="273" y="28"/>
                    <a:pt x="275" y="25"/>
                    <a:pt x="278" y="25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82" y="21"/>
                    <a:pt x="284" y="26"/>
                    <a:pt x="287" y="24"/>
                  </a:cubicBezTo>
                  <a:cubicBezTo>
                    <a:pt x="285" y="26"/>
                    <a:pt x="281" y="27"/>
                    <a:pt x="278" y="29"/>
                  </a:cubicBezTo>
                  <a:cubicBezTo>
                    <a:pt x="277" y="29"/>
                    <a:pt x="276" y="30"/>
                    <a:pt x="277" y="31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81" y="32"/>
                    <a:pt x="282" y="29"/>
                    <a:pt x="286" y="31"/>
                  </a:cubicBezTo>
                  <a:cubicBezTo>
                    <a:pt x="285" y="32"/>
                    <a:pt x="281" y="32"/>
                    <a:pt x="279" y="33"/>
                  </a:cubicBezTo>
                  <a:cubicBezTo>
                    <a:pt x="282" y="33"/>
                    <a:pt x="282" y="33"/>
                    <a:pt x="282" y="33"/>
                  </a:cubicBezTo>
                  <a:cubicBezTo>
                    <a:pt x="282" y="33"/>
                    <a:pt x="282" y="33"/>
                    <a:pt x="282" y="33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90" y="35"/>
                    <a:pt x="286" y="34"/>
                    <a:pt x="286" y="35"/>
                  </a:cubicBezTo>
                  <a:cubicBezTo>
                    <a:pt x="287" y="35"/>
                    <a:pt x="287" y="35"/>
                    <a:pt x="288" y="35"/>
                  </a:cubicBezTo>
                  <a:cubicBezTo>
                    <a:pt x="291" y="38"/>
                    <a:pt x="294" y="35"/>
                    <a:pt x="296" y="35"/>
                  </a:cubicBezTo>
                  <a:cubicBezTo>
                    <a:pt x="296" y="39"/>
                    <a:pt x="290" y="37"/>
                    <a:pt x="287" y="39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3" y="39"/>
                    <a:pt x="282" y="35"/>
                    <a:pt x="278" y="36"/>
                  </a:cubicBezTo>
                  <a:cubicBezTo>
                    <a:pt x="280" y="37"/>
                    <a:pt x="280" y="37"/>
                    <a:pt x="280" y="37"/>
                  </a:cubicBezTo>
                  <a:cubicBezTo>
                    <a:pt x="279" y="38"/>
                    <a:pt x="279" y="38"/>
                    <a:pt x="279" y="38"/>
                  </a:cubicBezTo>
                  <a:cubicBezTo>
                    <a:pt x="278" y="38"/>
                    <a:pt x="278" y="37"/>
                    <a:pt x="277" y="37"/>
                  </a:cubicBezTo>
                  <a:cubicBezTo>
                    <a:pt x="278" y="40"/>
                    <a:pt x="274" y="40"/>
                    <a:pt x="274" y="42"/>
                  </a:cubicBezTo>
                  <a:cubicBezTo>
                    <a:pt x="271" y="40"/>
                    <a:pt x="271" y="44"/>
                    <a:pt x="268" y="43"/>
                  </a:cubicBezTo>
                  <a:cubicBezTo>
                    <a:pt x="270" y="43"/>
                    <a:pt x="270" y="45"/>
                    <a:pt x="270" y="45"/>
                  </a:cubicBezTo>
                  <a:cubicBezTo>
                    <a:pt x="270" y="45"/>
                    <a:pt x="273" y="44"/>
                    <a:pt x="273" y="45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72" y="46"/>
                    <a:pt x="271" y="47"/>
                    <a:pt x="269" y="47"/>
                  </a:cubicBezTo>
                  <a:cubicBezTo>
                    <a:pt x="268" y="46"/>
                    <a:pt x="268" y="48"/>
                    <a:pt x="268" y="48"/>
                  </a:cubicBezTo>
                  <a:cubicBezTo>
                    <a:pt x="267" y="49"/>
                    <a:pt x="264" y="48"/>
                    <a:pt x="263" y="48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6"/>
                    <a:pt x="267" y="45"/>
                    <a:pt x="266" y="45"/>
                  </a:cubicBezTo>
                  <a:cubicBezTo>
                    <a:pt x="267" y="45"/>
                    <a:pt x="266" y="44"/>
                    <a:pt x="266" y="43"/>
                  </a:cubicBezTo>
                  <a:cubicBezTo>
                    <a:pt x="265" y="44"/>
                    <a:pt x="265" y="44"/>
                    <a:pt x="265" y="44"/>
                  </a:cubicBezTo>
                  <a:cubicBezTo>
                    <a:pt x="264" y="45"/>
                    <a:pt x="262" y="44"/>
                    <a:pt x="262" y="43"/>
                  </a:cubicBezTo>
                  <a:cubicBezTo>
                    <a:pt x="268" y="42"/>
                    <a:pt x="268" y="42"/>
                    <a:pt x="268" y="42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60" y="41"/>
                    <a:pt x="261" y="41"/>
                    <a:pt x="261" y="42"/>
                  </a:cubicBezTo>
                  <a:cubicBezTo>
                    <a:pt x="259" y="43"/>
                    <a:pt x="257" y="43"/>
                    <a:pt x="255" y="43"/>
                  </a:cubicBezTo>
                  <a:cubicBezTo>
                    <a:pt x="253" y="41"/>
                    <a:pt x="250" y="44"/>
                    <a:pt x="248" y="42"/>
                  </a:cubicBezTo>
                  <a:cubicBezTo>
                    <a:pt x="250" y="41"/>
                    <a:pt x="252" y="40"/>
                    <a:pt x="254" y="40"/>
                  </a:cubicBezTo>
                  <a:cubicBezTo>
                    <a:pt x="254" y="40"/>
                    <a:pt x="255" y="39"/>
                    <a:pt x="254" y="39"/>
                  </a:cubicBezTo>
                  <a:cubicBezTo>
                    <a:pt x="252" y="39"/>
                    <a:pt x="250" y="39"/>
                    <a:pt x="249" y="40"/>
                  </a:cubicBezTo>
                  <a:cubicBezTo>
                    <a:pt x="248" y="40"/>
                    <a:pt x="245" y="41"/>
                    <a:pt x="244" y="39"/>
                  </a:cubicBezTo>
                  <a:cubicBezTo>
                    <a:pt x="241" y="40"/>
                    <a:pt x="238" y="40"/>
                    <a:pt x="236" y="41"/>
                  </a:cubicBezTo>
                  <a:cubicBezTo>
                    <a:pt x="235" y="43"/>
                    <a:pt x="238" y="42"/>
                    <a:pt x="237" y="43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7" y="48"/>
                    <a:pt x="230" y="47"/>
                    <a:pt x="231" y="48"/>
                  </a:cubicBezTo>
                  <a:cubicBezTo>
                    <a:pt x="234" y="47"/>
                    <a:pt x="238" y="45"/>
                    <a:pt x="242" y="46"/>
                  </a:cubicBezTo>
                  <a:cubicBezTo>
                    <a:pt x="241" y="48"/>
                    <a:pt x="236" y="46"/>
                    <a:pt x="235" y="48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240" y="50"/>
                    <a:pt x="241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5" y="50"/>
                    <a:pt x="247" y="49"/>
                    <a:pt x="247" y="51"/>
                  </a:cubicBezTo>
                  <a:cubicBezTo>
                    <a:pt x="245" y="54"/>
                    <a:pt x="239" y="51"/>
                    <a:pt x="236" y="52"/>
                  </a:cubicBezTo>
                  <a:cubicBezTo>
                    <a:pt x="236" y="51"/>
                    <a:pt x="236" y="51"/>
                    <a:pt x="235" y="51"/>
                  </a:cubicBezTo>
                  <a:cubicBezTo>
                    <a:pt x="233" y="50"/>
                    <a:pt x="234" y="52"/>
                    <a:pt x="234" y="53"/>
                  </a:cubicBezTo>
                  <a:cubicBezTo>
                    <a:pt x="230" y="54"/>
                    <a:pt x="231" y="51"/>
                    <a:pt x="228" y="51"/>
                  </a:cubicBezTo>
                  <a:cubicBezTo>
                    <a:pt x="224" y="51"/>
                    <a:pt x="221" y="53"/>
                    <a:pt x="219" y="54"/>
                  </a:cubicBezTo>
                  <a:cubicBezTo>
                    <a:pt x="221" y="55"/>
                    <a:pt x="224" y="54"/>
                    <a:pt x="225" y="55"/>
                  </a:cubicBezTo>
                  <a:cubicBezTo>
                    <a:pt x="228" y="55"/>
                    <a:pt x="232" y="57"/>
                    <a:pt x="235" y="55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2" y="58"/>
                    <a:pt x="233" y="58"/>
                    <a:pt x="233" y="58"/>
                  </a:cubicBezTo>
                  <a:cubicBezTo>
                    <a:pt x="233" y="59"/>
                    <a:pt x="233" y="59"/>
                    <a:pt x="233" y="59"/>
                  </a:cubicBezTo>
                  <a:cubicBezTo>
                    <a:pt x="232" y="59"/>
                    <a:pt x="231" y="60"/>
                    <a:pt x="230" y="59"/>
                  </a:cubicBezTo>
                  <a:cubicBezTo>
                    <a:pt x="230" y="58"/>
                    <a:pt x="230" y="58"/>
                    <a:pt x="230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8"/>
                    <a:pt x="226" y="58"/>
                    <a:pt x="225" y="58"/>
                  </a:cubicBezTo>
                  <a:cubicBezTo>
                    <a:pt x="223" y="57"/>
                    <a:pt x="219" y="57"/>
                    <a:pt x="218" y="55"/>
                  </a:cubicBezTo>
                  <a:cubicBezTo>
                    <a:pt x="216" y="56"/>
                    <a:pt x="213" y="55"/>
                    <a:pt x="213" y="57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9" y="60"/>
                    <a:pt x="221" y="59"/>
                    <a:pt x="222" y="60"/>
                  </a:cubicBezTo>
                  <a:cubicBezTo>
                    <a:pt x="220" y="62"/>
                    <a:pt x="218" y="62"/>
                    <a:pt x="215" y="64"/>
                  </a:cubicBezTo>
                  <a:cubicBezTo>
                    <a:pt x="214" y="64"/>
                    <a:pt x="213" y="63"/>
                    <a:pt x="213" y="62"/>
                  </a:cubicBezTo>
                  <a:cubicBezTo>
                    <a:pt x="214" y="61"/>
                    <a:pt x="216" y="63"/>
                    <a:pt x="217" y="61"/>
                  </a:cubicBezTo>
                  <a:cubicBezTo>
                    <a:pt x="214" y="62"/>
                    <a:pt x="212" y="59"/>
                    <a:pt x="209" y="60"/>
                  </a:cubicBezTo>
                  <a:cubicBezTo>
                    <a:pt x="206" y="58"/>
                    <a:pt x="205" y="62"/>
                    <a:pt x="201" y="61"/>
                  </a:cubicBezTo>
                  <a:cubicBezTo>
                    <a:pt x="200" y="64"/>
                    <a:pt x="205" y="62"/>
                    <a:pt x="206" y="64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1" y="63"/>
                    <a:pt x="198" y="64"/>
                    <a:pt x="197" y="63"/>
                  </a:cubicBezTo>
                  <a:cubicBezTo>
                    <a:pt x="195" y="65"/>
                    <a:pt x="198" y="65"/>
                    <a:pt x="199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3" y="66"/>
                    <a:pt x="197" y="69"/>
                    <a:pt x="192" y="70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2" y="67"/>
                    <a:pt x="190" y="67"/>
                    <a:pt x="188" y="68"/>
                  </a:cubicBezTo>
                  <a:cubicBezTo>
                    <a:pt x="189" y="68"/>
                    <a:pt x="190" y="68"/>
                    <a:pt x="190" y="68"/>
                  </a:cubicBezTo>
                  <a:cubicBezTo>
                    <a:pt x="190" y="68"/>
                    <a:pt x="191" y="69"/>
                    <a:pt x="190" y="69"/>
                  </a:cubicBezTo>
                  <a:cubicBezTo>
                    <a:pt x="189" y="69"/>
                    <a:pt x="188" y="69"/>
                    <a:pt x="187" y="69"/>
                  </a:cubicBezTo>
                  <a:cubicBezTo>
                    <a:pt x="186" y="69"/>
                    <a:pt x="186" y="71"/>
                    <a:pt x="183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3" y="73"/>
                    <a:pt x="182" y="72"/>
                    <a:pt x="180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1" y="75"/>
                    <a:pt x="180" y="74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2" y="75"/>
                    <a:pt x="180" y="77"/>
                    <a:pt x="182" y="77"/>
                  </a:cubicBezTo>
                  <a:cubicBezTo>
                    <a:pt x="183" y="77"/>
                    <a:pt x="183" y="76"/>
                    <a:pt x="184" y="76"/>
                  </a:cubicBezTo>
                  <a:cubicBezTo>
                    <a:pt x="184" y="77"/>
                    <a:pt x="186" y="77"/>
                    <a:pt x="184" y="79"/>
                  </a:cubicBezTo>
                  <a:cubicBezTo>
                    <a:pt x="181" y="77"/>
                    <a:pt x="176" y="79"/>
                    <a:pt x="173" y="76"/>
                  </a:cubicBezTo>
                  <a:cubicBezTo>
                    <a:pt x="173" y="77"/>
                    <a:pt x="173" y="77"/>
                    <a:pt x="172" y="77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0" y="76"/>
                    <a:pt x="173" y="77"/>
                    <a:pt x="170" y="78"/>
                  </a:cubicBezTo>
                  <a:cubicBezTo>
                    <a:pt x="172" y="79"/>
                    <a:pt x="175" y="79"/>
                    <a:pt x="176" y="80"/>
                  </a:cubicBezTo>
                  <a:cubicBezTo>
                    <a:pt x="175" y="80"/>
                    <a:pt x="174" y="81"/>
                    <a:pt x="172" y="81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3"/>
                    <a:pt x="173" y="83"/>
                    <a:pt x="172" y="83"/>
                  </a:cubicBezTo>
                  <a:cubicBezTo>
                    <a:pt x="168" y="83"/>
                    <a:pt x="168" y="81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1" y="82"/>
                    <a:pt x="162" y="85"/>
                    <a:pt x="159" y="86"/>
                  </a:cubicBezTo>
                  <a:cubicBezTo>
                    <a:pt x="157" y="83"/>
                    <a:pt x="155" y="87"/>
                    <a:pt x="152" y="86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2" y="89"/>
                    <a:pt x="152" y="91"/>
                    <a:pt x="149" y="89"/>
                  </a:cubicBezTo>
                  <a:cubicBezTo>
                    <a:pt x="148" y="91"/>
                    <a:pt x="144" y="91"/>
                    <a:pt x="144" y="93"/>
                  </a:cubicBezTo>
                  <a:cubicBezTo>
                    <a:pt x="141" y="93"/>
                    <a:pt x="142" y="96"/>
                    <a:pt x="139" y="94"/>
                  </a:cubicBezTo>
                  <a:cubicBezTo>
                    <a:pt x="138" y="97"/>
                    <a:pt x="133" y="99"/>
                    <a:pt x="130" y="102"/>
                  </a:cubicBezTo>
                  <a:cubicBezTo>
                    <a:pt x="126" y="101"/>
                    <a:pt x="125" y="104"/>
                    <a:pt x="123" y="106"/>
                  </a:cubicBezTo>
                  <a:cubicBezTo>
                    <a:pt x="121" y="107"/>
                    <a:pt x="118" y="108"/>
                    <a:pt x="116" y="107"/>
                  </a:cubicBezTo>
                  <a:cubicBezTo>
                    <a:pt x="113" y="108"/>
                    <a:pt x="117" y="108"/>
                    <a:pt x="116" y="109"/>
                  </a:cubicBezTo>
                  <a:cubicBezTo>
                    <a:pt x="115" y="110"/>
                    <a:pt x="114" y="110"/>
                    <a:pt x="113" y="110"/>
                  </a:cubicBezTo>
                  <a:cubicBezTo>
                    <a:pt x="113" y="112"/>
                    <a:pt x="111" y="115"/>
                    <a:pt x="108" y="115"/>
                  </a:cubicBezTo>
                  <a:cubicBezTo>
                    <a:pt x="109" y="114"/>
                    <a:pt x="106" y="115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5"/>
                    <a:pt x="107" y="114"/>
                    <a:pt x="107" y="115"/>
                  </a:cubicBezTo>
                  <a:cubicBezTo>
                    <a:pt x="107" y="119"/>
                    <a:pt x="102" y="121"/>
                    <a:pt x="100" y="124"/>
                  </a:cubicBezTo>
                  <a:cubicBezTo>
                    <a:pt x="98" y="125"/>
                    <a:pt x="96" y="124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6"/>
                    <a:pt x="98" y="128"/>
                    <a:pt x="95" y="130"/>
                  </a:cubicBezTo>
                  <a:cubicBezTo>
                    <a:pt x="94" y="130"/>
                    <a:pt x="94" y="130"/>
                    <a:pt x="93" y="130"/>
                  </a:cubicBezTo>
                  <a:cubicBezTo>
                    <a:pt x="92" y="130"/>
                    <a:pt x="91" y="131"/>
                    <a:pt x="89" y="131"/>
                  </a:cubicBezTo>
                  <a:cubicBezTo>
                    <a:pt x="90" y="130"/>
                    <a:pt x="89" y="129"/>
                    <a:pt x="90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88" y="127"/>
                    <a:pt x="88" y="131"/>
                    <a:pt x="85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4"/>
                    <a:pt x="87" y="134"/>
                    <a:pt x="87" y="13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3" y="141"/>
                    <a:pt x="83" y="139"/>
                    <a:pt x="84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4" y="141"/>
                    <a:pt x="82" y="142"/>
                    <a:pt x="81" y="142"/>
                  </a:cubicBezTo>
                  <a:cubicBezTo>
                    <a:pt x="79" y="142"/>
                    <a:pt x="79" y="143"/>
                    <a:pt x="79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0" y="145"/>
                    <a:pt x="80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5" y="144"/>
                    <a:pt x="74" y="146"/>
                    <a:pt x="72" y="146"/>
                  </a:cubicBezTo>
                  <a:cubicBezTo>
                    <a:pt x="73" y="147"/>
                    <a:pt x="71" y="149"/>
                    <a:pt x="70" y="150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7" y="150"/>
                    <a:pt x="70" y="154"/>
                    <a:pt x="66" y="153"/>
                  </a:cubicBezTo>
                  <a:cubicBezTo>
                    <a:pt x="65" y="155"/>
                    <a:pt x="64" y="157"/>
                    <a:pt x="65" y="159"/>
                  </a:cubicBezTo>
                  <a:cubicBezTo>
                    <a:pt x="63" y="161"/>
                    <a:pt x="61" y="158"/>
                    <a:pt x="59" y="160"/>
                  </a:cubicBezTo>
                  <a:cubicBezTo>
                    <a:pt x="60" y="163"/>
                    <a:pt x="56" y="165"/>
                    <a:pt x="54" y="167"/>
                  </a:cubicBezTo>
                  <a:cubicBezTo>
                    <a:pt x="55" y="168"/>
                    <a:pt x="57" y="167"/>
                    <a:pt x="59" y="169"/>
                  </a:cubicBezTo>
                  <a:cubicBezTo>
                    <a:pt x="63" y="173"/>
                    <a:pt x="55" y="173"/>
                    <a:pt x="57" y="176"/>
                  </a:cubicBezTo>
                  <a:cubicBezTo>
                    <a:pt x="58" y="175"/>
                    <a:pt x="58" y="175"/>
                    <a:pt x="58" y="175"/>
                  </a:cubicBezTo>
                  <a:cubicBezTo>
                    <a:pt x="60" y="176"/>
                    <a:pt x="62" y="177"/>
                    <a:pt x="62" y="178"/>
                  </a:cubicBezTo>
                  <a:cubicBezTo>
                    <a:pt x="62" y="179"/>
                    <a:pt x="60" y="177"/>
                    <a:pt x="60" y="178"/>
                  </a:cubicBezTo>
                  <a:cubicBezTo>
                    <a:pt x="60" y="179"/>
                    <a:pt x="58" y="180"/>
                    <a:pt x="58" y="180"/>
                  </a:cubicBezTo>
                  <a:cubicBezTo>
                    <a:pt x="59" y="181"/>
                    <a:pt x="59" y="181"/>
                    <a:pt x="59" y="181"/>
                  </a:cubicBezTo>
                  <a:cubicBezTo>
                    <a:pt x="59" y="182"/>
                    <a:pt x="57" y="183"/>
                    <a:pt x="57" y="183"/>
                  </a:cubicBezTo>
                  <a:cubicBezTo>
                    <a:pt x="56" y="183"/>
                    <a:pt x="56" y="182"/>
                    <a:pt x="56" y="182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4" y="181"/>
                    <a:pt x="54" y="179"/>
                    <a:pt x="54" y="179"/>
                  </a:cubicBezTo>
                  <a:cubicBezTo>
                    <a:pt x="54" y="182"/>
                    <a:pt x="48" y="176"/>
                    <a:pt x="47" y="180"/>
                  </a:cubicBezTo>
                  <a:cubicBezTo>
                    <a:pt x="47" y="179"/>
                    <a:pt x="47" y="178"/>
                    <a:pt x="47" y="177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5" y="182"/>
                    <a:pt x="41" y="181"/>
                    <a:pt x="40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39" y="186"/>
                    <a:pt x="38" y="186"/>
                    <a:pt x="37" y="186"/>
                  </a:cubicBezTo>
                  <a:cubicBezTo>
                    <a:pt x="37" y="185"/>
                    <a:pt x="38" y="184"/>
                    <a:pt x="39" y="183"/>
                  </a:cubicBezTo>
                  <a:cubicBezTo>
                    <a:pt x="39" y="182"/>
                    <a:pt x="37" y="182"/>
                    <a:pt x="37" y="182"/>
                  </a:cubicBezTo>
                  <a:cubicBezTo>
                    <a:pt x="38" y="184"/>
                    <a:pt x="32" y="185"/>
                    <a:pt x="32" y="188"/>
                  </a:cubicBezTo>
                  <a:cubicBezTo>
                    <a:pt x="31" y="188"/>
                    <a:pt x="31" y="190"/>
                    <a:pt x="30" y="188"/>
                  </a:cubicBezTo>
                  <a:cubicBezTo>
                    <a:pt x="30" y="189"/>
                    <a:pt x="29" y="190"/>
                    <a:pt x="29" y="191"/>
                  </a:cubicBezTo>
                  <a:cubicBezTo>
                    <a:pt x="34" y="192"/>
                    <a:pt x="32" y="186"/>
                    <a:pt x="36" y="185"/>
                  </a:cubicBezTo>
                  <a:cubicBezTo>
                    <a:pt x="36" y="188"/>
                    <a:pt x="39" y="186"/>
                    <a:pt x="38" y="189"/>
                  </a:cubicBezTo>
                  <a:cubicBezTo>
                    <a:pt x="37" y="190"/>
                    <a:pt x="37" y="192"/>
                    <a:pt x="34" y="191"/>
                  </a:cubicBezTo>
                  <a:cubicBezTo>
                    <a:pt x="35" y="194"/>
                    <a:pt x="40" y="192"/>
                    <a:pt x="42" y="194"/>
                  </a:cubicBezTo>
                  <a:cubicBezTo>
                    <a:pt x="44" y="194"/>
                    <a:pt x="44" y="194"/>
                    <a:pt x="43" y="193"/>
                  </a:cubicBezTo>
                  <a:cubicBezTo>
                    <a:pt x="47" y="192"/>
                    <a:pt x="46" y="195"/>
                    <a:pt x="48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8" y="195"/>
                    <a:pt x="50" y="195"/>
                    <a:pt x="51" y="195"/>
                  </a:cubicBezTo>
                  <a:cubicBezTo>
                    <a:pt x="49" y="196"/>
                    <a:pt x="50" y="198"/>
                    <a:pt x="47" y="199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7" y="200"/>
                    <a:pt x="44" y="202"/>
                    <a:pt x="44" y="203"/>
                  </a:cubicBezTo>
                  <a:cubicBezTo>
                    <a:pt x="42" y="203"/>
                    <a:pt x="41" y="202"/>
                    <a:pt x="40" y="203"/>
                  </a:cubicBezTo>
                  <a:cubicBezTo>
                    <a:pt x="42" y="204"/>
                    <a:pt x="42" y="204"/>
                    <a:pt x="42" y="204"/>
                  </a:cubicBezTo>
                  <a:cubicBezTo>
                    <a:pt x="41" y="205"/>
                    <a:pt x="44" y="205"/>
                    <a:pt x="43" y="207"/>
                  </a:cubicBezTo>
                  <a:cubicBezTo>
                    <a:pt x="42" y="206"/>
                    <a:pt x="40" y="205"/>
                    <a:pt x="40" y="204"/>
                  </a:cubicBezTo>
                  <a:cubicBezTo>
                    <a:pt x="40" y="206"/>
                    <a:pt x="43" y="209"/>
                    <a:pt x="39" y="211"/>
                  </a:cubicBezTo>
                  <a:cubicBezTo>
                    <a:pt x="39" y="210"/>
                    <a:pt x="38" y="210"/>
                    <a:pt x="38" y="210"/>
                  </a:cubicBezTo>
                  <a:cubicBezTo>
                    <a:pt x="37" y="209"/>
                    <a:pt x="37" y="212"/>
                    <a:pt x="36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2"/>
                    <a:pt x="34" y="214"/>
                    <a:pt x="34" y="215"/>
                  </a:cubicBezTo>
                  <a:cubicBezTo>
                    <a:pt x="32" y="217"/>
                    <a:pt x="34" y="223"/>
                    <a:pt x="28" y="223"/>
                  </a:cubicBezTo>
                  <a:cubicBezTo>
                    <a:pt x="29" y="222"/>
                    <a:pt x="29" y="222"/>
                    <a:pt x="29" y="222"/>
                  </a:cubicBezTo>
                  <a:cubicBezTo>
                    <a:pt x="27" y="220"/>
                    <a:pt x="27" y="220"/>
                    <a:pt x="27" y="220"/>
                  </a:cubicBezTo>
                  <a:cubicBezTo>
                    <a:pt x="26" y="221"/>
                    <a:pt x="26" y="222"/>
                    <a:pt x="26" y="223"/>
                  </a:cubicBezTo>
                  <a:cubicBezTo>
                    <a:pt x="24" y="223"/>
                    <a:pt x="23" y="225"/>
                    <a:pt x="22" y="223"/>
                  </a:cubicBezTo>
                  <a:cubicBezTo>
                    <a:pt x="22" y="222"/>
                    <a:pt x="23" y="221"/>
                    <a:pt x="25" y="220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4" y="219"/>
                    <a:pt x="23" y="221"/>
                    <a:pt x="23" y="222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18" y="222"/>
                    <a:pt x="21" y="224"/>
                    <a:pt x="20" y="225"/>
                  </a:cubicBezTo>
                  <a:cubicBezTo>
                    <a:pt x="16" y="225"/>
                    <a:pt x="16" y="225"/>
                    <a:pt x="16" y="225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14" y="230"/>
                    <a:pt x="11" y="229"/>
                    <a:pt x="9" y="229"/>
                  </a:cubicBezTo>
                  <a:cubicBezTo>
                    <a:pt x="9" y="229"/>
                    <a:pt x="9" y="229"/>
                    <a:pt x="9" y="229"/>
                  </a:cubicBezTo>
                  <a:cubicBezTo>
                    <a:pt x="7" y="231"/>
                    <a:pt x="12" y="230"/>
                    <a:pt x="13" y="232"/>
                  </a:cubicBezTo>
                  <a:cubicBezTo>
                    <a:pt x="12" y="235"/>
                    <a:pt x="9" y="239"/>
                    <a:pt x="10" y="242"/>
                  </a:cubicBezTo>
                  <a:cubicBezTo>
                    <a:pt x="12" y="242"/>
                    <a:pt x="12" y="241"/>
                    <a:pt x="13" y="240"/>
                  </a:cubicBezTo>
                  <a:cubicBezTo>
                    <a:pt x="15" y="240"/>
                    <a:pt x="14" y="242"/>
                    <a:pt x="15" y="243"/>
                  </a:cubicBezTo>
                  <a:cubicBezTo>
                    <a:pt x="12" y="244"/>
                    <a:pt x="17" y="246"/>
                    <a:pt x="14" y="247"/>
                  </a:cubicBezTo>
                  <a:cubicBezTo>
                    <a:pt x="13" y="247"/>
                    <a:pt x="11" y="247"/>
                    <a:pt x="11" y="248"/>
                  </a:cubicBezTo>
                  <a:cubicBezTo>
                    <a:pt x="11" y="248"/>
                    <a:pt x="11" y="248"/>
                    <a:pt x="11" y="248"/>
                  </a:cubicBezTo>
                  <a:cubicBezTo>
                    <a:pt x="10" y="249"/>
                    <a:pt x="12" y="253"/>
                    <a:pt x="8" y="252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6" y="251"/>
                    <a:pt x="6" y="251"/>
                    <a:pt x="6" y="251"/>
                  </a:cubicBezTo>
                  <a:cubicBezTo>
                    <a:pt x="6" y="251"/>
                    <a:pt x="6" y="251"/>
                    <a:pt x="6" y="251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5" y="254"/>
                    <a:pt x="5" y="254"/>
                    <a:pt x="5" y="254"/>
                  </a:cubicBezTo>
                  <a:cubicBezTo>
                    <a:pt x="8" y="256"/>
                    <a:pt x="4" y="256"/>
                    <a:pt x="6" y="259"/>
                  </a:cubicBezTo>
                  <a:cubicBezTo>
                    <a:pt x="5" y="259"/>
                    <a:pt x="5" y="259"/>
                    <a:pt x="4" y="258"/>
                  </a:cubicBezTo>
                  <a:cubicBezTo>
                    <a:pt x="3" y="259"/>
                    <a:pt x="5" y="259"/>
                    <a:pt x="5" y="260"/>
                  </a:cubicBezTo>
                  <a:cubicBezTo>
                    <a:pt x="3" y="261"/>
                    <a:pt x="3" y="261"/>
                    <a:pt x="3" y="261"/>
                  </a:cubicBezTo>
                  <a:cubicBezTo>
                    <a:pt x="5" y="261"/>
                    <a:pt x="5" y="262"/>
                    <a:pt x="5" y="262"/>
                  </a:cubicBezTo>
                  <a:cubicBezTo>
                    <a:pt x="0" y="263"/>
                    <a:pt x="3" y="267"/>
                    <a:pt x="1" y="269"/>
                  </a:cubicBezTo>
                  <a:cubicBezTo>
                    <a:pt x="0" y="270"/>
                    <a:pt x="1" y="271"/>
                    <a:pt x="0" y="272"/>
                  </a:cubicBezTo>
                  <a:close/>
                  <a:moveTo>
                    <a:pt x="367" y="29"/>
                  </a:moveTo>
                  <a:cubicBezTo>
                    <a:pt x="369" y="30"/>
                    <a:pt x="371" y="28"/>
                    <a:pt x="373" y="29"/>
                  </a:cubicBezTo>
                  <a:cubicBezTo>
                    <a:pt x="371" y="29"/>
                    <a:pt x="369" y="31"/>
                    <a:pt x="366" y="31"/>
                  </a:cubicBezTo>
                  <a:cubicBezTo>
                    <a:pt x="366" y="30"/>
                    <a:pt x="367" y="30"/>
                    <a:pt x="367" y="29"/>
                  </a:cubicBezTo>
                  <a:close/>
                  <a:moveTo>
                    <a:pt x="458" y="65"/>
                  </a:moveTo>
                  <a:cubicBezTo>
                    <a:pt x="460" y="64"/>
                    <a:pt x="462" y="66"/>
                    <a:pt x="465" y="66"/>
                  </a:cubicBezTo>
                  <a:cubicBezTo>
                    <a:pt x="463" y="67"/>
                    <a:pt x="459" y="66"/>
                    <a:pt x="458" y="65"/>
                  </a:cubicBezTo>
                  <a:close/>
                  <a:moveTo>
                    <a:pt x="430" y="33"/>
                  </a:moveTo>
                  <a:cubicBezTo>
                    <a:pt x="430" y="33"/>
                    <a:pt x="430" y="33"/>
                    <a:pt x="430" y="33"/>
                  </a:cubicBezTo>
                  <a:cubicBezTo>
                    <a:pt x="429" y="33"/>
                    <a:pt x="429" y="33"/>
                    <a:pt x="429" y="33"/>
                  </a:cubicBezTo>
                  <a:lnTo>
                    <a:pt x="430" y="33"/>
                  </a:lnTo>
                  <a:close/>
                  <a:moveTo>
                    <a:pt x="421" y="37"/>
                  </a:moveTo>
                  <a:cubicBezTo>
                    <a:pt x="424" y="36"/>
                    <a:pt x="424" y="36"/>
                    <a:pt x="424" y="36"/>
                  </a:cubicBezTo>
                  <a:cubicBezTo>
                    <a:pt x="426" y="37"/>
                    <a:pt x="422" y="38"/>
                    <a:pt x="421" y="37"/>
                  </a:cubicBezTo>
                  <a:close/>
                  <a:moveTo>
                    <a:pt x="421" y="34"/>
                  </a:moveTo>
                  <a:cubicBezTo>
                    <a:pt x="419" y="35"/>
                    <a:pt x="419" y="35"/>
                    <a:pt x="419" y="35"/>
                  </a:cubicBezTo>
                  <a:cubicBezTo>
                    <a:pt x="419" y="34"/>
                    <a:pt x="419" y="34"/>
                    <a:pt x="419" y="34"/>
                  </a:cubicBezTo>
                  <a:cubicBezTo>
                    <a:pt x="417" y="36"/>
                    <a:pt x="414" y="34"/>
                    <a:pt x="412" y="34"/>
                  </a:cubicBezTo>
                  <a:cubicBezTo>
                    <a:pt x="413" y="34"/>
                    <a:pt x="419" y="32"/>
                    <a:pt x="421" y="34"/>
                  </a:cubicBezTo>
                  <a:close/>
                  <a:moveTo>
                    <a:pt x="142" y="139"/>
                  </a:moveTo>
                  <a:cubicBezTo>
                    <a:pt x="142" y="138"/>
                    <a:pt x="140" y="137"/>
                    <a:pt x="141" y="137"/>
                  </a:cubicBezTo>
                  <a:cubicBezTo>
                    <a:pt x="143" y="139"/>
                    <a:pt x="145" y="137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7"/>
                    <a:pt x="144" y="139"/>
                    <a:pt x="142" y="139"/>
                  </a:cubicBezTo>
                  <a:close/>
                  <a:moveTo>
                    <a:pt x="150" y="136"/>
                  </a:moveTo>
                  <a:cubicBezTo>
                    <a:pt x="150" y="135"/>
                    <a:pt x="151" y="135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4" y="137"/>
                    <a:pt x="150" y="134"/>
                    <a:pt x="150" y="136"/>
                  </a:cubicBezTo>
                  <a:close/>
                  <a:moveTo>
                    <a:pt x="160" y="130"/>
                  </a:moveTo>
                  <a:cubicBezTo>
                    <a:pt x="159" y="130"/>
                    <a:pt x="158" y="130"/>
                    <a:pt x="158" y="131"/>
                  </a:cubicBezTo>
                  <a:cubicBezTo>
                    <a:pt x="160" y="131"/>
                    <a:pt x="160" y="131"/>
                    <a:pt x="160" y="131"/>
                  </a:cubicBezTo>
                  <a:cubicBezTo>
                    <a:pt x="157" y="132"/>
                    <a:pt x="155" y="134"/>
                    <a:pt x="151" y="132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6" y="131"/>
                    <a:pt x="159" y="128"/>
                    <a:pt x="164" y="127"/>
                  </a:cubicBezTo>
                  <a:cubicBezTo>
                    <a:pt x="164" y="129"/>
                    <a:pt x="162" y="130"/>
                    <a:pt x="160" y="130"/>
                  </a:cubicBezTo>
                  <a:close/>
                  <a:moveTo>
                    <a:pt x="57" y="257"/>
                  </a:moveTo>
                  <a:cubicBezTo>
                    <a:pt x="56" y="257"/>
                    <a:pt x="56" y="256"/>
                    <a:pt x="57" y="256"/>
                  </a:cubicBezTo>
                  <a:cubicBezTo>
                    <a:pt x="58" y="257"/>
                    <a:pt x="57" y="257"/>
                    <a:pt x="57" y="257"/>
                  </a:cubicBezTo>
                  <a:close/>
                  <a:moveTo>
                    <a:pt x="60" y="255"/>
                  </a:moveTo>
                  <a:cubicBezTo>
                    <a:pt x="58" y="256"/>
                    <a:pt x="58" y="256"/>
                    <a:pt x="58" y="256"/>
                  </a:cubicBezTo>
                  <a:cubicBezTo>
                    <a:pt x="60" y="254"/>
                    <a:pt x="60" y="254"/>
                    <a:pt x="60" y="254"/>
                  </a:cubicBezTo>
                  <a:lnTo>
                    <a:pt x="60" y="255"/>
                  </a:lnTo>
                  <a:close/>
                  <a:moveTo>
                    <a:pt x="63" y="237"/>
                  </a:moveTo>
                  <a:cubicBezTo>
                    <a:pt x="62" y="239"/>
                    <a:pt x="62" y="239"/>
                    <a:pt x="62" y="239"/>
                  </a:cubicBezTo>
                  <a:cubicBezTo>
                    <a:pt x="61" y="239"/>
                    <a:pt x="61" y="239"/>
                    <a:pt x="61" y="239"/>
                  </a:cubicBezTo>
                  <a:lnTo>
                    <a:pt x="63" y="237"/>
                  </a:lnTo>
                  <a:close/>
                  <a:moveTo>
                    <a:pt x="62" y="242"/>
                  </a:moveTo>
                  <a:cubicBezTo>
                    <a:pt x="63" y="242"/>
                    <a:pt x="63" y="242"/>
                    <a:pt x="63" y="242"/>
                  </a:cubicBezTo>
                  <a:cubicBezTo>
                    <a:pt x="63" y="243"/>
                    <a:pt x="62" y="244"/>
                    <a:pt x="60" y="244"/>
                  </a:cubicBezTo>
                  <a:cubicBezTo>
                    <a:pt x="61" y="243"/>
                    <a:pt x="60" y="242"/>
                    <a:pt x="62" y="242"/>
                  </a:cubicBezTo>
                  <a:close/>
                  <a:moveTo>
                    <a:pt x="69" y="246"/>
                  </a:moveTo>
                  <a:cubicBezTo>
                    <a:pt x="68" y="246"/>
                    <a:pt x="67" y="245"/>
                    <a:pt x="67" y="246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3" y="247"/>
                    <a:pt x="60" y="248"/>
                    <a:pt x="58" y="248"/>
                  </a:cubicBezTo>
                  <a:cubicBezTo>
                    <a:pt x="58" y="249"/>
                    <a:pt x="58" y="249"/>
                    <a:pt x="57" y="250"/>
                  </a:cubicBezTo>
                  <a:cubicBezTo>
                    <a:pt x="57" y="249"/>
                    <a:pt x="58" y="249"/>
                    <a:pt x="58" y="248"/>
                  </a:cubicBezTo>
                  <a:cubicBezTo>
                    <a:pt x="59" y="248"/>
                    <a:pt x="60" y="247"/>
                    <a:pt x="60" y="247"/>
                  </a:cubicBezTo>
                  <a:cubicBezTo>
                    <a:pt x="63" y="246"/>
                    <a:pt x="65" y="242"/>
                    <a:pt x="68" y="244"/>
                  </a:cubicBezTo>
                  <a:cubicBezTo>
                    <a:pt x="71" y="244"/>
                    <a:pt x="71" y="244"/>
                    <a:pt x="71" y="244"/>
                  </a:cubicBezTo>
                  <a:cubicBezTo>
                    <a:pt x="72" y="245"/>
                    <a:pt x="71" y="246"/>
                    <a:pt x="69" y="246"/>
                  </a:cubicBezTo>
                  <a:close/>
                  <a:moveTo>
                    <a:pt x="74" y="242"/>
                  </a:moveTo>
                  <a:cubicBezTo>
                    <a:pt x="71" y="242"/>
                    <a:pt x="67" y="242"/>
                    <a:pt x="66" y="242"/>
                  </a:cubicBezTo>
                  <a:cubicBezTo>
                    <a:pt x="65" y="241"/>
                    <a:pt x="67" y="240"/>
                    <a:pt x="68" y="240"/>
                  </a:cubicBezTo>
                  <a:cubicBezTo>
                    <a:pt x="69" y="242"/>
                    <a:pt x="73" y="239"/>
                    <a:pt x="74" y="242"/>
                  </a:cubicBezTo>
                  <a:close/>
                  <a:moveTo>
                    <a:pt x="78" y="234"/>
                  </a:moveTo>
                  <a:cubicBezTo>
                    <a:pt x="74" y="235"/>
                    <a:pt x="71" y="236"/>
                    <a:pt x="69" y="239"/>
                  </a:cubicBezTo>
                  <a:cubicBezTo>
                    <a:pt x="68" y="238"/>
                    <a:pt x="67" y="238"/>
                    <a:pt x="66" y="238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78" y="232"/>
                    <a:pt x="77" y="234"/>
                    <a:pt x="78" y="234"/>
                  </a:cubicBezTo>
                  <a:close/>
                  <a:moveTo>
                    <a:pt x="81" y="231"/>
                  </a:moveTo>
                  <a:cubicBezTo>
                    <a:pt x="80" y="231"/>
                    <a:pt x="80" y="231"/>
                    <a:pt x="80" y="231"/>
                  </a:cubicBezTo>
                  <a:cubicBezTo>
                    <a:pt x="79" y="230"/>
                    <a:pt x="79" y="230"/>
                    <a:pt x="79" y="230"/>
                  </a:cubicBezTo>
                  <a:cubicBezTo>
                    <a:pt x="80" y="230"/>
                    <a:pt x="80" y="230"/>
                    <a:pt x="80" y="230"/>
                  </a:cubicBezTo>
                  <a:lnTo>
                    <a:pt x="81" y="231"/>
                  </a:lnTo>
                  <a:close/>
                  <a:moveTo>
                    <a:pt x="79" y="229"/>
                  </a:moveTo>
                  <a:cubicBezTo>
                    <a:pt x="79" y="229"/>
                    <a:pt x="79" y="229"/>
                    <a:pt x="79" y="229"/>
                  </a:cubicBezTo>
                  <a:cubicBezTo>
                    <a:pt x="80" y="228"/>
                    <a:pt x="80" y="228"/>
                    <a:pt x="80" y="228"/>
                  </a:cubicBezTo>
                  <a:lnTo>
                    <a:pt x="79" y="229"/>
                  </a:lnTo>
                  <a:close/>
                  <a:moveTo>
                    <a:pt x="84" y="224"/>
                  </a:moveTo>
                  <a:cubicBezTo>
                    <a:pt x="84" y="225"/>
                    <a:pt x="84" y="225"/>
                    <a:pt x="84" y="225"/>
                  </a:cubicBezTo>
                  <a:cubicBezTo>
                    <a:pt x="84" y="224"/>
                    <a:pt x="84" y="224"/>
                    <a:pt x="84" y="224"/>
                  </a:cubicBezTo>
                  <a:close/>
                  <a:moveTo>
                    <a:pt x="68" y="218"/>
                  </a:moveTo>
                  <a:cubicBezTo>
                    <a:pt x="67" y="217"/>
                    <a:pt x="70" y="217"/>
                    <a:pt x="69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70" y="214"/>
                    <a:pt x="73" y="215"/>
                    <a:pt x="75" y="213"/>
                  </a:cubicBezTo>
                  <a:cubicBezTo>
                    <a:pt x="75" y="216"/>
                    <a:pt x="71" y="217"/>
                    <a:pt x="68" y="218"/>
                  </a:cubicBezTo>
                  <a:close/>
                  <a:moveTo>
                    <a:pt x="86" y="199"/>
                  </a:moveTo>
                  <a:cubicBezTo>
                    <a:pt x="87" y="201"/>
                    <a:pt x="83" y="199"/>
                    <a:pt x="81" y="200"/>
                  </a:cubicBezTo>
                  <a:cubicBezTo>
                    <a:pt x="82" y="199"/>
                    <a:pt x="84" y="198"/>
                    <a:pt x="86" y="199"/>
                  </a:cubicBezTo>
                  <a:close/>
                  <a:moveTo>
                    <a:pt x="97" y="223"/>
                  </a:moveTo>
                  <a:cubicBezTo>
                    <a:pt x="95" y="223"/>
                    <a:pt x="95" y="226"/>
                    <a:pt x="92" y="224"/>
                  </a:cubicBezTo>
                  <a:cubicBezTo>
                    <a:pt x="92" y="223"/>
                    <a:pt x="93" y="222"/>
                    <a:pt x="94" y="221"/>
                  </a:cubicBezTo>
                  <a:cubicBezTo>
                    <a:pt x="97" y="220"/>
                    <a:pt x="96" y="222"/>
                    <a:pt x="97" y="223"/>
                  </a:cubicBezTo>
                  <a:cubicBezTo>
                    <a:pt x="97" y="222"/>
                    <a:pt x="98" y="222"/>
                    <a:pt x="98" y="223"/>
                  </a:cubicBezTo>
                  <a:cubicBezTo>
                    <a:pt x="97" y="223"/>
                    <a:pt x="97" y="223"/>
                    <a:pt x="97" y="223"/>
                  </a:cubicBezTo>
                  <a:close/>
                  <a:moveTo>
                    <a:pt x="88" y="218"/>
                  </a:moveTo>
                  <a:cubicBezTo>
                    <a:pt x="87" y="217"/>
                    <a:pt x="89" y="216"/>
                    <a:pt x="91" y="215"/>
                  </a:cubicBezTo>
                  <a:cubicBezTo>
                    <a:pt x="91" y="216"/>
                    <a:pt x="88" y="217"/>
                    <a:pt x="88" y="218"/>
                  </a:cubicBezTo>
                  <a:close/>
                  <a:moveTo>
                    <a:pt x="101" y="219"/>
                  </a:moveTo>
                  <a:cubicBezTo>
                    <a:pt x="102" y="219"/>
                    <a:pt x="104" y="218"/>
                    <a:pt x="105" y="219"/>
                  </a:cubicBezTo>
                  <a:lnTo>
                    <a:pt x="101" y="219"/>
                  </a:lnTo>
                  <a:close/>
                  <a:moveTo>
                    <a:pt x="95" y="212"/>
                  </a:moveTo>
                  <a:cubicBezTo>
                    <a:pt x="92" y="211"/>
                    <a:pt x="93" y="214"/>
                    <a:pt x="90" y="213"/>
                  </a:cubicBezTo>
                  <a:cubicBezTo>
                    <a:pt x="93" y="209"/>
                    <a:pt x="93" y="209"/>
                    <a:pt x="93" y="209"/>
                  </a:cubicBezTo>
                  <a:lnTo>
                    <a:pt x="95" y="212"/>
                  </a:lnTo>
                  <a:close/>
                  <a:moveTo>
                    <a:pt x="103" y="208"/>
                  </a:moveTo>
                  <a:cubicBezTo>
                    <a:pt x="103" y="209"/>
                    <a:pt x="101" y="212"/>
                    <a:pt x="97" y="211"/>
                  </a:cubicBezTo>
                  <a:cubicBezTo>
                    <a:pt x="98" y="210"/>
                    <a:pt x="98" y="210"/>
                    <a:pt x="98" y="210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99" y="210"/>
                    <a:pt x="99" y="210"/>
                    <a:pt x="99" y="210"/>
                  </a:cubicBezTo>
                  <a:cubicBezTo>
                    <a:pt x="99" y="209"/>
                    <a:pt x="99" y="209"/>
                    <a:pt x="99" y="209"/>
                  </a:cubicBezTo>
                  <a:cubicBezTo>
                    <a:pt x="100" y="209"/>
                    <a:pt x="101" y="207"/>
                    <a:pt x="103" y="208"/>
                  </a:cubicBezTo>
                  <a:close/>
                  <a:moveTo>
                    <a:pt x="96" y="205"/>
                  </a:moveTo>
                  <a:cubicBezTo>
                    <a:pt x="97" y="206"/>
                    <a:pt x="97" y="208"/>
                    <a:pt x="96" y="209"/>
                  </a:cubicBezTo>
                  <a:cubicBezTo>
                    <a:pt x="94" y="208"/>
                    <a:pt x="91" y="207"/>
                    <a:pt x="90" y="209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90" y="206"/>
                    <a:pt x="86" y="205"/>
                    <a:pt x="90" y="204"/>
                  </a:cubicBezTo>
                  <a:cubicBezTo>
                    <a:pt x="89" y="206"/>
                    <a:pt x="89" y="206"/>
                    <a:pt x="89" y="206"/>
                  </a:cubicBezTo>
                  <a:cubicBezTo>
                    <a:pt x="92" y="206"/>
                    <a:pt x="93" y="205"/>
                    <a:pt x="96" y="205"/>
                  </a:cubicBezTo>
                  <a:close/>
                  <a:moveTo>
                    <a:pt x="104" y="195"/>
                  </a:moveTo>
                  <a:cubicBezTo>
                    <a:pt x="104" y="195"/>
                    <a:pt x="104" y="195"/>
                    <a:pt x="104" y="195"/>
                  </a:cubicBezTo>
                  <a:cubicBezTo>
                    <a:pt x="103" y="195"/>
                    <a:pt x="103" y="195"/>
                    <a:pt x="103" y="195"/>
                  </a:cubicBezTo>
                  <a:cubicBezTo>
                    <a:pt x="104" y="195"/>
                    <a:pt x="104" y="195"/>
                    <a:pt x="104" y="195"/>
                  </a:cubicBezTo>
                  <a:close/>
                  <a:moveTo>
                    <a:pt x="123" y="183"/>
                  </a:moveTo>
                  <a:cubicBezTo>
                    <a:pt x="121" y="183"/>
                    <a:pt x="121" y="183"/>
                    <a:pt x="121" y="183"/>
                  </a:cubicBezTo>
                  <a:cubicBezTo>
                    <a:pt x="123" y="185"/>
                    <a:pt x="120" y="185"/>
                    <a:pt x="119" y="185"/>
                  </a:cubicBezTo>
                  <a:cubicBezTo>
                    <a:pt x="119" y="185"/>
                    <a:pt x="118" y="185"/>
                    <a:pt x="117" y="185"/>
                  </a:cubicBezTo>
                  <a:cubicBezTo>
                    <a:pt x="118" y="183"/>
                    <a:pt x="119" y="182"/>
                    <a:pt x="122" y="182"/>
                  </a:cubicBezTo>
                  <a:cubicBezTo>
                    <a:pt x="122" y="182"/>
                    <a:pt x="122" y="182"/>
                    <a:pt x="123" y="182"/>
                  </a:cubicBezTo>
                  <a:cubicBezTo>
                    <a:pt x="123" y="182"/>
                    <a:pt x="123" y="183"/>
                    <a:pt x="123" y="183"/>
                  </a:cubicBezTo>
                  <a:close/>
                  <a:moveTo>
                    <a:pt x="121" y="181"/>
                  </a:moveTo>
                  <a:cubicBezTo>
                    <a:pt x="123" y="179"/>
                    <a:pt x="125" y="178"/>
                    <a:pt x="128" y="178"/>
                  </a:cubicBezTo>
                  <a:cubicBezTo>
                    <a:pt x="129" y="180"/>
                    <a:pt x="125" y="182"/>
                    <a:pt x="121" y="181"/>
                  </a:cubicBezTo>
                  <a:close/>
                  <a:moveTo>
                    <a:pt x="130" y="175"/>
                  </a:moveTo>
                  <a:cubicBezTo>
                    <a:pt x="129" y="175"/>
                    <a:pt x="129" y="174"/>
                    <a:pt x="128" y="174"/>
                  </a:cubicBezTo>
                  <a:cubicBezTo>
                    <a:pt x="129" y="174"/>
                    <a:pt x="128" y="174"/>
                    <a:pt x="129" y="174"/>
                  </a:cubicBezTo>
                  <a:lnTo>
                    <a:pt x="130" y="175"/>
                  </a:lnTo>
                  <a:close/>
                  <a:moveTo>
                    <a:pt x="125" y="172"/>
                  </a:moveTo>
                  <a:cubicBezTo>
                    <a:pt x="124" y="173"/>
                    <a:pt x="124" y="173"/>
                    <a:pt x="124" y="173"/>
                  </a:cubicBezTo>
                  <a:cubicBezTo>
                    <a:pt x="125" y="171"/>
                    <a:pt x="125" y="171"/>
                    <a:pt x="125" y="171"/>
                  </a:cubicBezTo>
                  <a:lnTo>
                    <a:pt x="125" y="172"/>
                  </a:lnTo>
                  <a:close/>
                  <a:moveTo>
                    <a:pt x="113" y="163"/>
                  </a:moveTo>
                  <a:cubicBezTo>
                    <a:pt x="113" y="163"/>
                    <a:pt x="113" y="163"/>
                    <a:pt x="113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4"/>
                    <a:pt x="114" y="164"/>
                    <a:pt x="113" y="163"/>
                  </a:cubicBezTo>
                  <a:close/>
                  <a:moveTo>
                    <a:pt x="148" y="191"/>
                  </a:moveTo>
                  <a:cubicBezTo>
                    <a:pt x="148" y="192"/>
                    <a:pt x="146" y="192"/>
                    <a:pt x="145" y="192"/>
                  </a:cubicBezTo>
                  <a:cubicBezTo>
                    <a:pt x="145" y="191"/>
                    <a:pt x="145" y="191"/>
                    <a:pt x="144" y="191"/>
                  </a:cubicBezTo>
                  <a:cubicBezTo>
                    <a:pt x="143" y="191"/>
                    <a:pt x="143" y="192"/>
                    <a:pt x="142" y="192"/>
                  </a:cubicBezTo>
                  <a:cubicBezTo>
                    <a:pt x="141" y="191"/>
                    <a:pt x="142" y="189"/>
                    <a:pt x="144" y="189"/>
                  </a:cubicBezTo>
                  <a:cubicBezTo>
                    <a:pt x="146" y="190"/>
                    <a:pt x="149" y="189"/>
                    <a:pt x="148" y="191"/>
                  </a:cubicBezTo>
                  <a:close/>
                  <a:moveTo>
                    <a:pt x="154" y="195"/>
                  </a:moveTo>
                  <a:cubicBezTo>
                    <a:pt x="154" y="195"/>
                    <a:pt x="154" y="195"/>
                    <a:pt x="154" y="195"/>
                  </a:cubicBezTo>
                  <a:cubicBezTo>
                    <a:pt x="154" y="194"/>
                    <a:pt x="156" y="194"/>
                    <a:pt x="157" y="194"/>
                  </a:cubicBezTo>
                  <a:cubicBezTo>
                    <a:pt x="159" y="196"/>
                    <a:pt x="155" y="196"/>
                    <a:pt x="154" y="195"/>
                  </a:cubicBezTo>
                  <a:close/>
                  <a:moveTo>
                    <a:pt x="121" y="297"/>
                  </a:moveTo>
                  <a:cubicBezTo>
                    <a:pt x="121" y="298"/>
                    <a:pt x="121" y="298"/>
                    <a:pt x="121" y="298"/>
                  </a:cubicBezTo>
                  <a:cubicBezTo>
                    <a:pt x="121" y="297"/>
                    <a:pt x="121" y="297"/>
                    <a:pt x="121" y="297"/>
                  </a:cubicBez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3" y="296"/>
                    <a:pt x="123" y="296"/>
                    <a:pt x="123" y="296"/>
                  </a:cubicBezTo>
                  <a:lnTo>
                    <a:pt x="122" y="297"/>
                  </a:lnTo>
                  <a:close/>
                  <a:moveTo>
                    <a:pt x="143" y="267"/>
                  </a:moveTo>
                  <a:cubicBezTo>
                    <a:pt x="145" y="267"/>
                    <a:pt x="145" y="267"/>
                    <a:pt x="145" y="267"/>
                  </a:cubicBezTo>
                  <a:cubicBezTo>
                    <a:pt x="145" y="267"/>
                    <a:pt x="144" y="267"/>
                    <a:pt x="144" y="267"/>
                  </a:cubicBezTo>
                  <a:lnTo>
                    <a:pt x="143" y="267"/>
                  </a:lnTo>
                  <a:close/>
                  <a:moveTo>
                    <a:pt x="153" y="251"/>
                  </a:moveTo>
                  <a:cubicBezTo>
                    <a:pt x="152" y="251"/>
                    <a:pt x="153" y="250"/>
                    <a:pt x="153" y="250"/>
                  </a:cubicBezTo>
                  <a:cubicBezTo>
                    <a:pt x="154" y="250"/>
                    <a:pt x="153" y="251"/>
                    <a:pt x="153" y="251"/>
                  </a:cubicBezTo>
                  <a:close/>
                  <a:moveTo>
                    <a:pt x="203" y="200"/>
                  </a:moveTo>
                  <a:cubicBezTo>
                    <a:pt x="204" y="200"/>
                    <a:pt x="204" y="200"/>
                    <a:pt x="204" y="200"/>
                  </a:cubicBezTo>
                  <a:cubicBezTo>
                    <a:pt x="204" y="200"/>
                    <a:pt x="204" y="200"/>
                    <a:pt x="204" y="200"/>
                  </a:cubicBezTo>
                  <a:lnTo>
                    <a:pt x="203" y="200"/>
                  </a:lnTo>
                  <a:close/>
                  <a:moveTo>
                    <a:pt x="209" y="180"/>
                  </a:moveTo>
                  <a:cubicBezTo>
                    <a:pt x="209" y="180"/>
                    <a:pt x="209" y="180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26" y="177"/>
                  </a:moveTo>
                  <a:cubicBezTo>
                    <a:pt x="227" y="176"/>
                    <a:pt x="224" y="175"/>
                    <a:pt x="226" y="175"/>
                  </a:cubicBezTo>
                  <a:cubicBezTo>
                    <a:pt x="228" y="175"/>
                    <a:pt x="227" y="177"/>
                    <a:pt x="226" y="177"/>
                  </a:cubicBezTo>
                  <a:close/>
                  <a:moveTo>
                    <a:pt x="225" y="169"/>
                  </a:moveTo>
                  <a:cubicBezTo>
                    <a:pt x="227" y="170"/>
                    <a:pt x="228" y="168"/>
                    <a:pt x="231" y="168"/>
                  </a:cubicBezTo>
                  <a:cubicBezTo>
                    <a:pt x="230" y="171"/>
                    <a:pt x="228" y="169"/>
                    <a:pt x="225" y="169"/>
                  </a:cubicBezTo>
                  <a:close/>
                  <a:moveTo>
                    <a:pt x="224" y="159"/>
                  </a:moveTo>
                  <a:cubicBezTo>
                    <a:pt x="223" y="158"/>
                    <a:pt x="223" y="158"/>
                    <a:pt x="223" y="158"/>
                  </a:cubicBezTo>
                  <a:cubicBezTo>
                    <a:pt x="224" y="158"/>
                    <a:pt x="224" y="158"/>
                    <a:pt x="224" y="158"/>
                  </a:cubicBezTo>
                  <a:cubicBezTo>
                    <a:pt x="225" y="158"/>
                    <a:pt x="224" y="159"/>
                    <a:pt x="224" y="159"/>
                  </a:cubicBezTo>
                  <a:close/>
                  <a:moveTo>
                    <a:pt x="242" y="158"/>
                  </a:moveTo>
                  <a:cubicBezTo>
                    <a:pt x="239" y="158"/>
                    <a:pt x="239" y="158"/>
                    <a:pt x="239" y="158"/>
                  </a:cubicBezTo>
                  <a:cubicBezTo>
                    <a:pt x="238" y="156"/>
                    <a:pt x="241" y="157"/>
                    <a:pt x="242" y="156"/>
                  </a:cubicBezTo>
                  <a:cubicBezTo>
                    <a:pt x="242" y="158"/>
                    <a:pt x="242" y="158"/>
                    <a:pt x="242" y="158"/>
                  </a:cubicBezTo>
                  <a:close/>
                  <a:moveTo>
                    <a:pt x="246" y="153"/>
                  </a:moveTo>
                  <a:cubicBezTo>
                    <a:pt x="245" y="151"/>
                    <a:pt x="245" y="151"/>
                    <a:pt x="245" y="151"/>
                  </a:cubicBezTo>
                  <a:cubicBezTo>
                    <a:pt x="246" y="152"/>
                    <a:pt x="248" y="152"/>
                    <a:pt x="248" y="151"/>
                  </a:cubicBezTo>
                  <a:lnTo>
                    <a:pt x="246" y="153"/>
                  </a:lnTo>
                  <a:close/>
                  <a:moveTo>
                    <a:pt x="249" y="151"/>
                  </a:moveTo>
                  <a:cubicBezTo>
                    <a:pt x="251" y="151"/>
                    <a:pt x="252" y="147"/>
                    <a:pt x="256" y="148"/>
                  </a:cubicBezTo>
                  <a:cubicBezTo>
                    <a:pt x="255" y="149"/>
                    <a:pt x="252" y="152"/>
                    <a:pt x="249" y="151"/>
                  </a:cubicBezTo>
                  <a:close/>
                  <a:moveTo>
                    <a:pt x="281" y="153"/>
                  </a:moveTo>
                  <a:cubicBezTo>
                    <a:pt x="282" y="153"/>
                    <a:pt x="282" y="153"/>
                    <a:pt x="282" y="153"/>
                  </a:cubicBezTo>
                  <a:cubicBezTo>
                    <a:pt x="283" y="152"/>
                    <a:pt x="283" y="152"/>
                    <a:pt x="283" y="152"/>
                  </a:cubicBezTo>
                  <a:lnTo>
                    <a:pt x="281" y="153"/>
                  </a:lnTo>
                  <a:close/>
                  <a:moveTo>
                    <a:pt x="521" y="188"/>
                  </a:moveTo>
                  <a:cubicBezTo>
                    <a:pt x="521" y="188"/>
                    <a:pt x="520" y="188"/>
                    <a:pt x="521" y="188"/>
                  </a:cubicBezTo>
                  <a:cubicBezTo>
                    <a:pt x="521" y="187"/>
                    <a:pt x="521" y="187"/>
                    <a:pt x="521" y="187"/>
                  </a:cubicBezTo>
                  <a:cubicBezTo>
                    <a:pt x="522" y="187"/>
                    <a:pt x="521" y="188"/>
                    <a:pt x="521" y="188"/>
                  </a:cubicBezTo>
                  <a:close/>
                  <a:moveTo>
                    <a:pt x="552" y="221"/>
                  </a:moveTo>
                  <a:cubicBezTo>
                    <a:pt x="551" y="221"/>
                    <a:pt x="550" y="222"/>
                    <a:pt x="549" y="221"/>
                  </a:cubicBezTo>
                  <a:cubicBezTo>
                    <a:pt x="549" y="221"/>
                    <a:pt x="549" y="220"/>
                    <a:pt x="550" y="220"/>
                  </a:cubicBezTo>
                  <a:lnTo>
                    <a:pt x="552" y="221"/>
                  </a:lnTo>
                  <a:close/>
                  <a:moveTo>
                    <a:pt x="398" y="51"/>
                  </a:moveTo>
                  <a:cubicBezTo>
                    <a:pt x="401" y="53"/>
                    <a:pt x="401" y="53"/>
                    <a:pt x="401" y="53"/>
                  </a:cubicBezTo>
                  <a:cubicBezTo>
                    <a:pt x="397" y="55"/>
                    <a:pt x="393" y="53"/>
                    <a:pt x="389" y="53"/>
                  </a:cubicBezTo>
                  <a:cubicBezTo>
                    <a:pt x="393" y="53"/>
                    <a:pt x="393" y="49"/>
                    <a:pt x="398" y="51"/>
                  </a:cubicBezTo>
                  <a:close/>
                  <a:moveTo>
                    <a:pt x="380" y="53"/>
                  </a:moveTo>
                  <a:cubicBezTo>
                    <a:pt x="383" y="50"/>
                    <a:pt x="384" y="56"/>
                    <a:pt x="387" y="53"/>
                  </a:cubicBezTo>
                  <a:cubicBezTo>
                    <a:pt x="387" y="56"/>
                    <a:pt x="391" y="54"/>
                    <a:pt x="392" y="56"/>
                  </a:cubicBezTo>
                  <a:cubicBezTo>
                    <a:pt x="388" y="57"/>
                    <a:pt x="384" y="55"/>
                    <a:pt x="381" y="54"/>
                  </a:cubicBezTo>
                  <a:lnTo>
                    <a:pt x="380" y="53"/>
                  </a:lnTo>
                  <a:close/>
                  <a:moveTo>
                    <a:pt x="380" y="56"/>
                  </a:moveTo>
                  <a:cubicBezTo>
                    <a:pt x="377" y="57"/>
                    <a:pt x="374" y="57"/>
                    <a:pt x="372" y="57"/>
                  </a:cubicBezTo>
                  <a:cubicBezTo>
                    <a:pt x="370" y="57"/>
                    <a:pt x="370" y="56"/>
                    <a:pt x="369" y="56"/>
                  </a:cubicBezTo>
                  <a:cubicBezTo>
                    <a:pt x="373" y="56"/>
                    <a:pt x="376" y="56"/>
                    <a:pt x="380" y="56"/>
                  </a:cubicBezTo>
                  <a:close/>
                  <a:moveTo>
                    <a:pt x="375" y="64"/>
                  </a:moveTo>
                  <a:cubicBezTo>
                    <a:pt x="375" y="67"/>
                    <a:pt x="372" y="66"/>
                    <a:pt x="370" y="66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5"/>
                    <a:pt x="374" y="65"/>
                    <a:pt x="375" y="64"/>
                  </a:cubicBezTo>
                  <a:close/>
                  <a:moveTo>
                    <a:pt x="362" y="61"/>
                  </a:moveTo>
                  <a:cubicBezTo>
                    <a:pt x="364" y="61"/>
                    <a:pt x="364" y="61"/>
                    <a:pt x="364" y="61"/>
                  </a:cubicBezTo>
                  <a:cubicBezTo>
                    <a:pt x="363" y="62"/>
                    <a:pt x="363" y="62"/>
                    <a:pt x="363" y="62"/>
                  </a:cubicBezTo>
                  <a:lnTo>
                    <a:pt x="362" y="61"/>
                  </a:lnTo>
                  <a:close/>
                  <a:moveTo>
                    <a:pt x="382" y="71"/>
                  </a:moveTo>
                  <a:cubicBezTo>
                    <a:pt x="383" y="72"/>
                    <a:pt x="383" y="71"/>
                    <a:pt x="384" y="71"/>
                  </a:cubicBezTo>
                  <a:cubicBezTo>
                    <a:pt x="386" y="68"/>
                    <a:pt x="390" y="70"/>
                    <a:pt x="393" y="69"/>
                  </a:cubicBezTo>
                  <a:cubicBezTo>
                    <a:pt x="394" y="69"/>
                    <a:pt x="395" y="70"/>
                    <a:pt x="396" y="69"/>
                  </a:cubicBezTo>
                  <a:cubicBezTo>
                    <a:pt x="398" y="70"/>
                    <a:pt x="400" y="73"/>
                    <a:pt x="397" y="74"/>
                  </a:cubicBezTo>
                  <a:cubicBezTo>
                    <a:pt x="394" y="72"/>
                    <a:pt x="389" y="76"/>
                    <a:pt x="388" y="71"/>
                  </a:cubicBezTo>
                  <a:cubicBezTo>
                    <a:pt x="387" y="71"/>
                    <a:pt x="386" y="71"/>
                    <a:pt x="385" y="72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5" y="73"/>
                    <a:pt x="384" y="72"/>
                    <a:pt x="383" y="73"/>
                  </a:cubicBezTo>
                  <a:cubicBezTo>
                    <a:pt x="380" y="74"/>
                    <a:pt x="385" y="75"/>
                    <a:pt x="382" y="76"/>
                  </a:cubicBezTo>
                  <a:cubicBezTo>
                    <a:pt x="382" y="75"/>
                    <a:pt x="381" y="75"/>
                    <a:pt x="380" y="74"/>
                  </a:cubicBezTo>
                  <a:cubicBezTo>
                    <a:pt x="378" y="74"/>
                    <a:pt x="377" y="75"/>
                    <a:pt x="377" y="76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6" y="74"/>
                    <a:pt x="379" y="73"/>
                    <a:pt x="382" y="71"/>
                  </a:cubicBezTo>
                  <a:close/>
                  <a:moveTo>
                    <a:pt x="383" y="77"/>
                  </a:moveTo>
                  <a:cubicBezTo>
                    <a:pt x="382" y="76"/>
                    <a:pt x="381" y="78"/>
                    <a:pt x="380" y="77"/>
                  </a:cubicBezTo>
                  <a:cubicBezTo>
                    <a:pt x="381" y="77"/>
                    <a:pt x="382" y="75"/>
                    <a:pt x="383" y="77"/>
                  </a:cubicBezTo>
                  <a:close/>
                  <a:moveTo>
                    <a:pt x="367" y="67"/>
                  </a:moveTo>
                  <a:cubicBezTo>
                    <a:pt x="364" y="70"/>
                    <a:pt x="359" y="67"/>
                    <a:pt x="356" y="69"/>
                  </a:cubicBezTo>
                  <a:cubicBezTo>
                    <a:pt x="355" y="67"/>
                    <a:pt x="359" y="68"/>
                    <a:pt x="360" y="67"/>
                  </a:cubicBezTo>
                  <a:cubicBezTo>
                    <a:pt x="362" y="67"/>
                    <a:pt x="365" y="66"/>
                    <a:pt x="367" y="67"/>
                  </a:cubicBezTo>
                  <a:close/>
                  <a:moveTo>
                    <a:pt x="371" y="76"/>
                  </a:moveTo>
                  <a:cubicBezTo>
                    <a:pt x="371" y="77"/>
                    <a:pt x="369" y="77"/>
                    <a:pt x="368" y="77"/>
                  </a:cubicBezTo>
                  <a:cubicBezTo>
                    <a:pt x="368" y="77"/>
                    <a:pt x="369" y="75"/>
                    <a:pt x="371" y="76"/>
                  </a:cubicBezTo>
                  <a:close/>
                  <a:moveTo>
                    <a:pt x="341" y="60"/>
                  </a:moveTo>
                  <a:cubicBezTo>
                    <a:pt x="339" y="60"/>
                    <a:pt x="339" y="60"/>
                    <a:pt x="339" y="60"/>
                  </a:cubicBezTo>
                  <a:cubicBezTo>
                    <a:pt x="338" y="60"/>
                    <a:pt x="338" y="60"/>
                    <a:pt x="338" y="60"/>
                  </a:cubicBezTo>
                  <a:lnTo>
                    <a:pt x="341" y="60"/>
                  </a:lnTo>
                  <a:close/>
                  <a:moveTo>
                    <a:pt x="348" y="60"/>
                  </a:moveTo>
                  <a:cubicBezTo>
                    <a:pt x="350" y="59"/>
                    <a:pt x="352" y="62"/>
                    <a:pt x="353" y="61"/>
                  </a:cubicBezTo>
                  <a:cubicBezTo>
                    <a:pt x="356" y="63"/>
                    <a:pt x="356" y="63"/>
                    <a:pt x="356" y="63"/>
                  </a:cubicBezTo>
                  <a:cubicBezTo>
                    <a:pt x="353" y="65"/>
                    <a:pt x="350" y="62"/>
                    <a:pt x="347" y="63"/>
                  </a:cubicBezTo>
                  <a:cubicBezTo>
                    <a:pt x="345" y="62"/>
                    <a:pt x="343" y="62"/>
                    <a:pt x="341" y="63"/>
                  </a:cubicBezTo>
                  <a:cubicBezTo>
                    <a:pt x="342" y="60"/>
                    <a:pt x="347" y="61"/>
                    <a:pt x="348" y="60"/>
                  </a:cubicBezTo>
                  <a:close/>
                  <a:moveTo>
                    <a:pt x="323" y="57"/>
                  </a:moveTo>
                  <a:cubicBezTo>
                    <a:pt x="325" y="57"/>
                    <a:pt x="325" y="57"/>
                    <a:pt x="325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6" y="57"/>
                    <a:pt x="326" y="57"/>
                    <a:pt x="326" y="57"/>
                  </a:cubicBezTo>
                  <a:cubicBezTo>
                    <a:pt x="326" y="58"/>
                    <a:pt x="325" y="59"/>
                    <a:pt x="324" y="58"/>
                  </a:cubicBezTo>
                  <a:lnTo>
                    <a:pt x="323" y="57"/>
                  </a:lnTo>
                  <a:close/>
                  <a:moveTo>
                    <a:pt x="354" y="69"/>
                  </a:moveTo>
                  <a:cubicBezTo>
                    <a:pt x="355" y="70"/>
                    <a:pt x="355" y="70"/>
                    <a:pt x="355" y="70"/>
                  </a:cubicBezTo>
                  <a:cubicBezTo>
                    <a:pt x="352" y="72"/>
                    <a:pt x="347" y="72"/>
                    <a:pt x="343" y="72"/>
                  </a:cubicBezTo>
                  <a:cubicBezTo>
                    <a:pt x="346" y="70"/>
                    <a:pt x="350" y="70"/>
                    <a:pt x="354" y="69"/>
                  </a:cubicBezTo>
                  <a:close/>
                  <a:moveTo>
                    <a:pt x="366" y="77"/>
                  </a:moveTo>
                  <a:cubicBezTo>
                    <a:pt x="365" y="78"/>
                    <a:pt x="365" y="78"/>
                    <a:pt x="365" y="78"/>
                  </a:cubicBezTo>
                  <a:cubicBezTo>
                    <a:pt x="364" y="77"/>
                    <a:pt x="364" y="77"/>
                    <a:pt x="364" y="77"/>
                  </a:cubicBezTo>
                  <a:lnTo>
                    <a:pt x="366" y="77"/>
                  </a:lnTo>
                  <a:close/>
                  <a:moveTo>
                    <a:pt x="301" y="74"/>
                  </a:moveTo>
                  <a:cubicBezTo>
                    <a:pt x="297" y="74"/>
                    <a:pt x="297" y="74"/>
                    <a:pt x="297" y="74"/>
                  </a:cubicBezTo>
                  <a:cubicBezTo>
                    <a:pt x="297" y="73"/>
                    <a:pt x="300" y="73"/>
                    <a:pt x="301" y="74"/>
                  </a:cubicBezTo>
                  <a:close/>
                  <a:moveTo>
                    <a:pt x="311" y="85"/>
                  </a:moveTo>
                  <a:cubicBezTo>
                    <a:pt x="308" y="86"/>
                    <a:pt x="307" y="83"/>
                    <a:pt x="306" y="83"/>
                  </a:cubicBezTo>
                  <a:cubicBezTo>
                    <a:pt x="308" y="84"/>
                    <a:pt x="310" y="83"/>
                    <a:pt x="311" y="85"/>
                  </a:cubicBezTo>
                  <a:close/>
                  <a:moveTo>
                    <a:pt x="302" y="80"/>
                  </a:moveTo>
                  <a:cubicBezTo>
                    <a:pt x="302" y="82"/>
                    <a:pt x="302" y="82"/>
                    <a:pt x="302" y="82"/>
                  </a:cubicBezTo>
                  <a:cubicBezTo>
                    <a:pt x="305" y="81"/>
                    <a:pt x="303" y="83"/>
                    <a:pt x="304" y="83"/>
                  </a:cubicBezTo>
                  <a:cubicBezTo>
                    <a:pt x="301" y="83"/>
                    <a:pt x="301" y="83"/>
                    <a:pt x="301" y="83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299" y="81"/>
                    <a:pt x="295" y="81"/>
                    <a:pt x="293" y="80"/>
                  </a:cubicBezTo>
                  <a:cubicBezTo>
                    <a:pt x="294" y="77"/>
                    <a:pt x="299" y="80"/>
                    <a:pt x="302" y="80"/>
                  </a:cubicBezTo>
                  <a:close/>
                  <a:moveTo>
                    <a:pt x="305" y="84"/>
                  </a:moveTo>
                  <a:cubicBezTo>
                    <a:pt x="306" y="86"/>
                    <a:pt x="306" y="86"/>
                    <a:pt x="306" y="86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3" y="86"/>
                    <a:pt x="302" y="84"/>
                    <a:pt x="305" y="84"/>
                  </a:cubicBezTo>
                  <a:close/>
                  <a:moveTo>
                    <a:pt x="283" y="79"/>
                  </a:moveTo>
                  <a:cubicBezTo>
                    <a:pt x="284" y="78"/>
                    <a:pt x="288" y="76"/>
                    <a:pt x="289" y="79"/>
                  </a:cubicBezTo>
                  <a:cubicBezTo>
                    <a:pt x="288" y="79"/>
                    <a:pt x="290" y="80"/>
                    <a:pt x="288" y="80"/>
                  </a:cubicBezTo>
                  <a:cubicBezTo>
                    <a:pt x="287" y="80"/>
                    <a:pt x="285" y="78"/>
                    <a:pt x="284" y="79"/>
                  </a:cubicBezTo>
                  <a:lnTo>
                    <a:pt x="283" y="79"/>
                  </a:lnTo>
                  <a:close/>
                  <a:moveTo>
                    <a:pt x="294" y="90"/>
                  </a:moveTo>
                  <a:cubicBezTo>
                    <a:pt x="296" y="91"/>
                    <a:pt x="296" y="91"/>
                    <a:pt x="296" y="91"/>
                  </a:cubicBezTo>
                  <a:cubicBezTo>
                    <a:pt x="295" y="91"/>
                    <a:pt x="294" y="92"/>
                    <a:pt x="292" y="92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88" y="93"/>
                    <a:pt x="287" y="92"/>
                  </a:cubicBezTo>
                  <a:cubicBezTo>
                    <a:pt x="291" y="91"/>
                    <a:pt x="290" y="90"/>
                    <a:pt x="294" y="90"/>
                  </a:cubicBezTo>
                  <a:close/>
                  <a:moveTo>
                    <a:pt x="281" y="85"/>
                  </a:moveTo>
                  <a:cubicBezTo>
                    <a:pt x="279" y="86"/>
                    <a:pt x="278" y="86"/>
                    <a:pt x="276" y="86"/>
                  </a:cubicBezTo>
                  <a:cubicBezTo>
                    <a:pt x="278" y="86"/>
                    <a:pt x="278" y="82"/>
                    <a:pt x="281" y="85"/>
                  </a:cubicBezTo>
                  <a:close/>
                  <a:moveTo>
                    <a:pt x="264" y="79"/>
                  </a:moveTo>
                  <a:cubicBezTo>
                    <a:pt x="265" y="79"/>
                    <a:pt x="265" y="79"/>
                    <a:pt x="265" y="79"/>
                  </a:cubicBezTo>
                  <a:cubicBezTo>
                    <a:pt x="265" y="79"/>
                    <a:pt x="265" y="79"/>
                    <a:pt x="265" y="79"/>
                  </a:cubicBezTo>
                  <a:lnTo>
                    <a:pt x="264" y="79"/>
                  </a:lnTo>
                  <a:close/>
                  <a:moveTo>
                    <a:pt x="263" y="79"/>
                  </a:moveTo>
                  <a:cubicBezTo>
                    <a:pt x="263" y="80"/>
                    <a:pt x="263" y="80"/>
                    <a:pt x="263" y="80"/>
                  </a:cubicBezTo>
                  <a:cubicBezTo>
                    <a:pt x="262" y="80"/>
                    <a:pt x="262" y="80"/>
                    <a:pt x="262" y="80"/>
                  </a:cubicBezTo>
                  <a:lnTo>
                    <a:pt x="263" y="79"/>
                  </a:lnTo>
                  <a:close/>
                  <a:moveTo>
                    <a:pt x="272" y="85"/>
                  </a:move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7"/>
                    <a:pt x="272" y="86"/>
                  </a:cubicBezTo>
                  <a:cubicBezTo>
                    <a:pt x="272" y="86"/>
                    <a:pt x="272" y="85"/>
                    <a:pt x="272" y="85"/>
                  </a:cubicBezTo>
                  <a:close/>
                  <a:moveTo>
                    <a:pt x="281" y="93"/>
                  </a:moveTo>
                  <a:cubicBezTo>
                    <a:pt x="282" y="93"/>
                    <a:pt x="283" y="91"/>
                    <a:pt x="285" y="92"/>
                  </a:cubicBezTo>
                  <a:cubicBezTo>
                    <a:pt x="284" y="93"/>
                    <a:pt x="287" y="94"/>
                    <a:pt x="285" y="94"/>
                  </a:cubicBezTo>
                  <a:cubicBezTo>
                    <a:pt x="284" y="94"/>
                    <a:pt x="283" y="94"/>
                    <a:pt x="282" y="94"/>
                  </a:cubicBezTo>
                  <a:lnTo>
                    <a:pt x="281" y="93"/>
                  </a:lnTo>
                  <a:close/>
                  <a:moveTo>
                    <a:pt x="280" y="93"/>
                  </a:moveTo>
                  <a:cubicBezTo>
                    <a:pt x="279" y="94"/>
                    <a:pt x="278" y="93"/>
                    <a:pt x="276" y="93"/>
                  </a:cubicBezTo>
                  <a:cubicBezTo>
                    <a:pt x="277" y="93"/>
                    <a:pt x="279" y="92"/>
                    <a:pt x="280" y="93"/>
                  </a:cubicBezTo>
                  <a:close/>
                  <a:moveTo>
                    <a:pt x="286" y="100"/>
                  </a:moveTo>
                  <a:cubicBezTo>
                    <a:pt x="287" y="102"/>
                    <a:pt x="287" y="102"/>
                    <a:pt x="287" y="102"/>
                  </a:cubicBezTo>
                  <a:cubicBezTo>
                    <a:pt x="286" y="102"/>
                    <a:pt x="285" y="102"/>
                    <a:pt x="284" y="102"/>
                  </a:cubicBezTo>
                  <a:cubicBezTo>
                    <a:pt x="284" y="100"/>
                    <a:pt x="281" y="101"/>
                    <a:pt x="280" y="100"/>
                  </a:cubicBezTo>
                  <a:cubicBezTo>
                    <a:pt x="283" y="98"/>
                    <a:pt x="283" y="102"/>
                    <a:pt x="286" y="100"/>
                  </a:cubicBezTo>
                  <a:close/>
                  <a:moveTo>
                    <a:pt x="266" y="95"/>
                  </a:moveTo>
                  <a:cubicBezTo>
                    <a:pt x="268" y="94"/>
                    <a:pt x="268" y="98"/>
                    <a:pt x="271" y="96"/>
                  </a:cubicBezTo>
                  <a:cubicBezTo>
                    <a:pt x="273" y="98"/>
                    <a:pt x="274" y="96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7" y="99"/>
                    <a:pt x="278" y="99"/>
                    <a:pt x="279" y="100"/>
                  </a:cubicBezTo>
                  <a:cubicBezTo>
                    <a:pt x="279" y="100"/>
                    <a:pt x="278" y="100"/>
                    <a:pt x="277" y="100"/>
                  </a:cubicBezTo>
                  <a:cubicBezTo>
                    <a:pt x="277" y="101"/>
                    <a:pt x="281" y="102"/>
                    <a:pt x="279" y="103"/>
                  </a:cubicBezTo>
                  <a:cubicBezTo>
                    <a:pt x="277" y="104"/>
                    <a:pt x="277" y="102"/>
                    <a:pt x="276" y="102"/>
                  </a:cubicBezTo>
                  <a:cubicBezTo>
                    <a:pt x="272" y="103"/>
                    <a:pt x="272" y="103"/>
                    <a:pt x="272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67" y="102"/>
                    <a:pt x="264" y="106"/>
                    <a:pt x="259" y="103"/>
                  </a:cubicBezTo>
                  <a:cubicBezTo>
                    <a:pt x="256" y="101"/>
                    <a:pt x="256" y="101"/>
                    <a:pt x="256" y="101"/>
                  </a:cubicBezTo>
                  <a:cubicBezTo>
                    <a:pt x="257" y="101"/>
                    <a:pt x="267" y="105"/>
                    <a:pt x="265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69" y="99"/>
                    <a:pt x="272" y="99"/>
                    <a:pt x="272" y="98"/>
                  </a:cubicBezTo>
                  <a:cubicBezTo>
                    <a:pt x="270" y="99"/>
                    <a:pt x="270" y="97"/>
                    <a:pt x="268" y="97"/>
                  </a:cubicBezTo>
                  <a:cubicBezTo>
                    <a:pt x="266" y="97"/>
                    <a:pt x="264" y="96"/>
                    <a:pt x="262" y="96"/>
                  </a:cubicBezTo>
                  <a:cubicBezTo>
                    <a:pt x="261" y="94"/>
                    <a:pt x="265" y="96"/>
                    <a:pt x="266" y="95"/>
                  </a:cubicBezTo>
                  <a:close/>
                  <a:moveTo>
                    <a:pt x="291" y="109"/>
                  </a:moveTo>
                  <a:cubicBezTo>
                    <a:pt x="290" y="110"/>
                    <a:pt x="290" y="110"/>
                    <a:pt x="290" y="110"/>
                  </a:cubicBezTo>
                  <a:cubicBezTo>
                    <a:pt x="289" y="110"/>
                    <a:pt x="289" y="110"/>
                    <a:pt x="289" y="110"/>
                  </a:cubicBezTo>
                  <a:lnTo>
                    <a:pt x="291" y="109"/>
                  </a:lnTo>
                  <a:close/>
                  <a:moveTo>
                    <a:pt x="278" y="105"/>
                  </a:moveTo>
                  <a:cubicBezTo>
                    <a:pt x="278" y="107"/>
                    <a:pt x="274" y="104"/>
                    <a:pt x="274" y="106"/>
                  </a:cubicBezTo>
                  <a:cubicBezTo>
                    <a:pt x="274" y="106"/>
                    <a:pt x="274" y="105"/>
                    <a:pt x="275" y="104"/>
                  </a:cubicBezTo>
                  <a:cubicBezTo>
                    <a:pt x="276" y="105"/>
                    <a:pt x="277" y="105"/>
                    <a:pt x="278" y="105"/>
                  </a:cubicBezTo>
                  <a:close/>
                  <a:moveTo>
                    <a:pt x="244" y="85"/>
                  </a:moveTo>
                  <a:cubicBezTo>
                    <a:pt x="246" y="86"/>
                    <a:pt x="244" y="87"/>
                    <a:pt x="242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3" y="85"/>
                    <a:pt x="243" y="85"/>
                    <a:pt x="243" y="85"/>
                  </a:cubicBezTo>
                  <a:lnTo>
                    <a:pt x="244" y="85"/>
                  </a:lnTo>
                  <a:close/>
                  <a:moveTo>
                    <a:pt x="238" y="85"/>
                  </a:moveTo>
                  <a:cubicBezTo>
                    <a:pt x="238" y="84"/>
                    <a:pt x="238" y="84"/>
                    <a:pt x="238" y="84"/>
                  </a:cubicBezTo>
                  <a:cubicBezTo>
                    <a:pt x="238" y="84"/>
                    <a:pt x="238" y="84"/>
                    <a:pt x="238" y="84"/>
                  </a:cubicBezTo>
                  <a:cubicBezTo>
                    <a:pt x="242" y="84"/>
                    <a:pt x="242" y="84"/>
                    <a:pt x="242" y="84"/>
                  </a:cubicBezTo>
                  <a:cubicBezTo>
                    <a:pt x="242" y="85"/>
                    <a:pt x="242" y="85"/>
                    <a:pt x="242" y="85"/>
                  </a:cubicBezTo>
                  <a:cubicBezTo>
                    <a:pt x="240" y="84"/>
                    <a:pt x="238" y="85"/>
                    <a:pt x="238" y="85"/>
                  </a:cubicBezTo>
                  <a:close/>
                  <a:moveTo>
                    <a:pt x="243" y="96"/>
                  </a:moveTo>
                  <a:cubicBezTo>
                    <a:pt x="243" y="96"/>
                    <a:pt x="244" y="96"/>
                    <a:pt x="244" y="95"/>
                  </a:cubicBezTo>
                  <a:cubicBezTo>
                    <a:pt x="244" y="94"/>
                    <a:pt x="244" y="94"/>
                    <a:pt x="244" y="94"/>
                  </a:cubicBezTo>
                  <a:cubicBezTo>
                    <a:pt x="245" y="94"/>
                    <a:pt x="245" y="94"/>
                    <a:pt x="245" y="94"/>
                  </a:cubicBezTo>
                  <a:cubicBezTo>
                    <a:pt x="245" y="94"/>
                    <a:pt x="245" y="93"/>
                    <a:pt x="243" y="93"/>
                  </a:cubicBezTo>
                  <a:cubicBezTo>
                    <a:pt x="248" y="89"/>
                    <a:pt x="251" y="95"/>
                    <a:pt x="257" y="93"/>
                  </a:cubicBezTo>
                  <a:cubicBezTo>
                    <a:pt x="254" y="95"/>
                    <a:pt x="250" y="93"/>
                    <a:pt x="246" y="93"/>
                  </a:cubicBezTo>
                  <a:cubicBezTo>
                    <a:pt x="248" y="94"/>
                    <a:pt x="248" y="94"/>
                    <a:pt x="248" y="94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49" y="97"/>
                    <a:pt x="247" y="95"/>
                    <a:pt x="245" y="96"/>
                  </a:cubicBezTo>
                  <a:cubicBezTo>
                    <a:pt x="244" y="96"/>
                    <a:pt x="244" y="96"/>
                    <a:pt x="243" y="96"/>
                  </a:cubicBezTo>
                  <a:close/>
                  <a:moveTo>
                    <a:pt x="241" y="96"/>
                  </a:moveTo>
                  <a:cubicBezTo>
                    <a:pt x="243" y="98"/>
                    <a:pt x="243" y="98"/>
                    <a:pt x="243" y="98"/>
                  </a:cubicBezTo>
                  <a:cubicBezTo>
                    <a:pt x="240" y="99"/>
                    <a:pt x="237" y="96"/>
                    <a:pt x="234" y="96"/>
                  </a:cubicBezTo>
                  <a:cubicBezTo>
                    <a:pt x="235" y="95"/>
                    <a:pt x="239" y="97"/>
                    <a:pt x="241" y="96"/>
                  </a:cubicBezTo>
                  <a:close/>
                  <a:moveTo>
                    <a:pt x="236" y="104"/>
                  </a:moveTo>
                  <a:cubicBezTo>
                    <a:pt x="239" y="105"/>
                    <a:pt x="239" y="105"/>
                    <a:pt x="239" y="105"/>
                  </a:cubicBezTo>
                  <a:cubicBezTo>
                    <a:pt x="237" y="106"/>
                    <a:pt x="237" y="105"/>
                    <a:pt x="235" y="105"/>
                  </a:cubicBezTo>
                  <a:lnTo>
                    <a:pt x="236" y="104"/>
                  </a:lnTo>
                  <a:close/>
                  <a:moveTo>
                    <a:pt x="226" y="100"/>
                  </a:moveTo>
                  <a:cubicBezTo>
                    <a:pt x="228" y="99"/>
                    <a:pt x="230" y="99"/>
                    <a:pt x="231" y="100"/>
                  </a:cubicBezTo>
                  <a:cubicBezTo>
                    <a:pt x="229" y="101"/>
                    <a:pt x="228" y="101"/>
                    <a:pt x="226" y="100"/>
                  </a:cubicBezTo>
                  <a:close/>
                  <a:moveTo>
                    <a:pt x="231" y="103"/>
                  </a:moveTo>
                  <a:cubicBezTo>
                    <a:pt x="231" y="104"/>
                    <a:pt x="229" y="104"/>
                    <a:pt x="227" y="103"/>
                  </a:cubicBezTo>
                  <a:cubicBezTo>
                    <a:pt x="227" y="103"/>
                    <a:pt x="227" y="103"/>
                    <a:pt x="228" y="102"/>
                  </a:cubicBezTo>
                  <a:lnTo>
                    <a:pt x="231" y="103"/>
                  </a:lnTo>
                  <a:close/>
                  <a:moveTo>
                    <a:pt x="222" y="95"/>
                  </a:moveTo>
                  <a:cubicBezTo>
                    <a:pt x="222" y="95"/>
                    <a:pt x="223" y="95"/>
                    <a:pt x="223" y="95"/>
                  </a:cubicBezTo>
                  <a:cubicBezTo>
                    <a:pt x="223" y="95"/>
                    <a:pt x="222" y="95"/>
                    <a:pt x="222" y="95"/>
                  </a:cubicBezTo>
                  <a:cubicBezTo>
                    <a:pt x="221" y="95"/>
                    <a:pt x="221" y="97"/>
                    <a:pt x="219" y="96"/>
                  </a:cubicBezTo>
                  <a:cubicBezTo>
                    <a:pt x="219" y="95"/>
                    <a:pt x="221" y="95"/>
                    <a:pt x="222" y="95"/>
                  </a:cubicBezTo>
                  <a:close/>
                  <a:moveTo>
                    <a:pt x="217" y="97"/>
                  </a:moveTo>
                  <a:cubicBezTo>
                    <a:pt x="218" y="97"/>
                    <a:pt x="218" y="97"/>
                    <a:pt x="218" y="97"/>
                  </a:cubicBezTo>
                  <a:cubicBezTo>
                    <a:pt x="217" y="98"/>
                    <a:pt x="215" y="98"/>
                    <a:pt x="213" y="97"/>
                  </a:cubicBezTo>
                  <a:cubicBezTo>
                    <a:pt x="214" y="96"/>
                    <a:pt x="216" y="97"/>
                    <a:pt x="217" y="97"/>
                  </a:cubicBezTo>
                  <a:close/>
                  <a:moveTo>
                    <a:pt x="209" y="100"/>
                  </a:moveTo>
                  <a:cubicBezTo>
                    <a:pt x="208" y="100"/>
                    <a:pt x="208" y="100"/>
                    <a:pt x="208" y="100"/>
                  </a:cubicBezTo>
                  <a:cubicBezTo>
                    <a:pt x="207" y="100"/>
                    <a:pt x="207" y="100"/>
                    <a:pt x="207" y="100"/>
                  </a:cubicBezTo>
                  <a:lnTo>
                    <a:pt x="209" y="100"/>
                  </a:lnTo>
                  <a:close/>
                  <a:moveTo>
                    <a:pt x="210" y="100"/>
                  </a:moveTo>
                  <a:cubicBezTo>
                    <a:pt x="218" y="99"/>
                    <a:pt x="218" y="99"/>
                    <a:pt x="218" y="9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2" y="99"/>
                    <a:pt x="222" y="99"/>
                    <a:pt x="222" y="99"/>
                  </a:cubicBezTo>
                  <a:cubicBezTo>
                    <a:pt x="217" y="102"/>
                    <a:pt x="217" y="102"/>
                    <a:pt x="217" y="102"/>
                  </a:cubicBezTo>
                  <a:cubicBezTo>
                    <a:pt x="215" y="101"/>
                    <a:pt x="213" y="102"/>
                    <a:pt x="211" y="102"/>
                  </a:cubicBezTo>
                  <a:cubicBezTo>
                    <a:pt x="209" y="103"/>
                    <a:pt x="207" y="105"/>
                    <a:pt x="205" y="103"/>
                  </a:cubicBezTo>
                  <a:cubicBezTo>
                    <a:pt x="206" y="102"/>
                    <a:pt x="211" y="102"/>
                    <a:pt x="210" y="100"/>
                  </a:cubicBezTo>
                  <a:close/>
                  <a:moveTo>
                    <a:pt x="206" y="114"/>
                  </a:moveTo>
                  <a:cubicBezTo>
                    <a:pt x="203" y="114"/>
                    <a:pt x="200" y="117"/>
                    <a:pt x="197" y="116"/>
                  </a:cubicBezTo>
                  <a:cubicBezTo>
                    <a:pt x="196" y="113"/>
                    <a:pt x="200" y="115"/>
                    <a:pt x="200" y="113"/>
                  </a:cubicBezTo>
                  <a:cubicBezTo>
                    <a:pt x="204" y="114"/>
                    <a:pt x="206" y="112"/>
                    <a:pt x="210" y="113"/>
                  </a:cubicBezTo>
                  <a:cubicBezTo>
                    <a:pt x="209" y="113"/>
                    <a:pt x="205" y="112"/>
                    <a:pt x="206" y="114"/>
                  </a:cubicBezTo>
                  <a:close/>
                  <a:moveTo>
                    <a:pt x="214" y="118"/>
                  </a:moveTo>
                  <a:cubicBezTo>
                    <a:pt x="211" y="118"/>
                    <a:pt x="209" y="120"/>
                    <a:pt x="208" y="118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8" y="118"/>
                    <a:pt x="212" y="117"/>
                    <a:pt x="214" y="118"/>
                  </a:cubicBezTo>
                  <a:close/>
                  <a:moveTo>
                    <a:pt x="193" y="112"/>
                  </a:moveTo>
                  <a:cubicBezTo>
                    <a:pt x="192" y="112"/>
                    <a:pt x="192" y="112"/>
                    <a:pt x="192" y="112"/>
                  </a:cubicBezTo>
                  <a:cubicBezTo>
                    <a:pt x="191" y="112"/>
                    <a:pt x="191" y="112"/>
                    <a:pt x="191" y="112"/>
                  </a:cubicBezTo>
                  <a:lnTo>
                    <a:pt x="193" y="112"/>
                  </a:lnTo>
                  <a:close/>
                  <a:moveTo>
                    <a:pt x="184" y="112"/>
                  </a:moveTo>
                  <a:cubicBezTo>
                    <a:pt x="181" y="112"/>
                    <a:pt x="181" y="112"/>
                    <a:pt x="181" y="112"/>
                  </a:cubicBezTo>
                  <a:cubicBezTo>
                    <a:pt x="181" y="112"/>
                    <a:pt x="184" y="111"/>
                    <a:pt x="184" y="112"/>
                  </a:cubicBezTo>
                  <a:close/>
                  <a:moveTo>
                    <a:pt x="178" y="116"/>
                  </a:moveTo>
                  <a:cubicBezTo>
                    <a:pt x="178" y="116"/>
                    <a:pt x="178" y="116"/>
                    <a:pt x="178" y="116"/>
                  </a:cubicBezTo>
                  <a:cubicBezTo>
                    <a:pt x="180" y="117"/>
                    <a:pt x="180" y="116"/>
                    <a:pt x="179" y="116"/>
                  </a:cubicBezTo>
                  <a:cubicBezTo>
                    <a:pt x="182" y="116"/>
                    <a:pt x="183" y="116"/>
                    <a:pt x="185" y="117"/>
                  </a:cubicBezTo>
                  <a:cubicBezTo>
                    <a:pt x="182" y="117"/>
                    <a:pt x="181" y="118"/>
                    <a:pt x="179" y="117"/>
                  </a:cubicBezTo>
                  <a:cubicBezTo>
                    <a:pt x="178" y="116"/>
                    <a:pt x="176" y="117"/>
                    <a:pt x="175" y="116"/>
                  </a:cubicBezTo>
                  <a:cubicBezTo>
                    <a:pt x="175" y="118"/>
                    <a:pt x="173" y="117"/>
                    <a:pt x="172" y="117"/>
                  </a:cubicBezTo>
                  <a:cubicBezTo>
                    <a:pt x="174" y="117"/>
                    <a:pt x="176" y="115"/>
                    <a:pt x="178" y="116"/>
                  </a:cubicBezTo>
                  <a:close/>
                  <a:moveTo>
                    <a:pt x="185" y="125"/>
                  </a:moveTo>
                  <a:cubicBezTo>
                    <a:pt x="187" y="125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lnTo>
                    <a:pt x="185" y="125"/>
                  </a:lnTo>
                  <a:close/>
                  <a:moveTo>
                    <a:pt x="191" y="132"/>
                  </a:moveTo>
                  <a:cubicBezTo>
                    <a:pt x="189" y="131"/>
                    <a:pt x="191" y="134"/>
                    <a:pt x="189" y="134"/>
                  </a:cubicBezTo>
                  <a:cubicBezTo>
                    <a:pt x="188" y="134"/>
                    <a:pt x="186" y="136"/>
                    <a:pt x="185" y="135"/>
                  </a:cubicBezTo>
                  <a:cubicBezTo>
                    <a:pt x="187" y="134"/>
                    <a:pt x="188" y="131"/>
                    <a:pt x="191" y="132"/>
                  </a:cubicBezTo>
                  <a:close/>
                  <a:moveTo>
                    <a:pt x="180" y="133"/>
                  </a:moveTo>
                  <a:cubicBezTo>
                    <a:pt x="179" y="132"/>
                    <a:pt x="180" y="132"/>
                    <a:pt x="179" y="132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1" y="132"/>
                    <a:pt x="179" y="132"/>
                    <a:pt x="180" y="133"/>
                  </a:cubicBezTo>
                  <a:close/>
                  <a:moveTo>
                    <a:pt x="165" y="127"/>
                  </a:moveTo>
                  <a:cubicBezTo>
                    <a:pt x="164" y="126"/>
                    <a:pt x="165" y="125"/>
                    <a:pt x="165" y="124"/>
                  </a:cubicBezTo>
                  <a:cubicBezTo>
                    <a:pt x="167" y="124"/>
                    <a:pt x="169" y="124"/>
                    <a:pt x="169" y="123"/>
                  </a:cubicBezTo>
                  <a:cubicBezTo>
                    <a:pt x="169" y="122"/>
                    <a:pt x="168" y="122"/>
                    <a:pt x="170" y="121"/>
                  </a:cubicBezTo>
                  <a:cubicBezTo>
                    <a:pt x="172" y="122"/>
                    <a:pt x="174" y="119"/>
                    <a:pt x="175" y="122"/>
                  </a:cubicBezTo>
                  <a:cubicBezTo>
                    <a:pt x="175" y="124"/>
                    <a:pt x="169" y="122"/>
                    <a:pt x="170" y="125"/>
                  </a:cubicBezTo>
                  <a:lnTo>
                    <a:pt x="165" y="127"/>
                  </a:lnTo>
                  <a:close/>
                  <a:moveTo>
                    <a:pt x="152" y="148"/>
                  </a:moveTo>
                  <a:cubicBezTo>
                    <a:pt x="151" y="148"/>
                    <a:pt x="151" y="148"/>
                    <a:pt x="151" y="148"/>
                  </a:cubicBezTo>
                  <a:cubicBezTo>
                    <a:pt x="153" y="149"/>
                    <a:pt x="153" y="147"/>
                    <a:pt x="154" y="147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51" y="146"/>
                    <a:pt x="153" y="145"/>
                    <a:pt x="155" y="145"/>
                  </a:cubicBezTo>
                  <a:cubicBezTo>
                    <a:pt x="157" y="143"/>
                    <a:pt x="160" y="142"/>
                    <a:pt x="162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1"/>
                    <a:pt x="165" y="141"/>
                    <a:pt x="165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1"/>
                    <a:pt x="162" y="142"/>
                    <a:pt x="161" y="142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59" y="143"/>
                    <a:pt x="157" y="145"/>
                    <a:pt x="156" y="147"/>
                  </a:cubicBezTo>
                  <a:cubicBezTo>
                    <a:pt x="157" y="149"/>
                    <a:pt x="159" y="147"/>
                    <a:pt x="160" y="146"/>
                  </a:cubicBezTo>
                  <a:cubicBezTo>
                    <a:pt x="158" y="149"/>
                    <a:pt x="155" y="147"/>
                    <a:pt x="152" y="148"/>
                  </a:cubicBezTo>
                  <a:close/>
                  <a:moveTo>
                    <a:pt x="165" y="145"/>
                  </a:moveTo>
                  <a:cubicBezTo>
                    <a:pt x="164" y="144"/>
                    <a:pt x="163" y="146"/>
                    <a:pt x="163" y="145"/>
                  </a:cubicBezTo>
                  <a:cubicBezTo>
                    <a:pt x="163" y="144"/>
                    <a:pt x="165" y="143"/>
                    <a:pt x="165" y="145"/>
                  </a:cubicBezTo>
                  <a:close/>
                  <a:moveTo>
                    <a:pt x="158" y="150"/>
                  </a:moveTo>
                  <a:cubicBezTo>
                    <a:pt x="159" y="151"/>
                    <a:pt x="160" y="151"/>
                    <a:pt x="161" y="151"/>
                  </a:cubicBezTo>
                  <a:cubicBezTo>
                    <a:pt x="163" y="152"/>
                    <a:pt x="161" y="149"/>
                    <a:pt x="163" y="150"/>
                  </a:cubicBezTo>
                  <a:cubicBezTo>
                    <a:pt x="164" y="151"/>
                    <a:pt x="164" y="153"/>
                    <a:pt x="165" y="152"/>
                  </a:cubicBezTo>
                  <a:cubicBezTo>
                    <a:pt x="164" y="155"/>
                    <a:pt x="161" y="150"/>
                    <a:pt x="159" y="152"/>
                  </a:cubicBezTo>
                  <a:cubicBezTo>
                    <a:pt x="158" y="152"/>
                    <a:pt x="158" y="151"/>
                    <a:pt x="157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8" y="151"/>
                    <a:pt x="158" y="150"/>
                  </a:cubicBezTo>
                  <a:close/>
                  <a:moveTo>
                    <a:pt x="148" y="147"/>
                  </a:moveTo>
                  <a:cubicBezTo>
                    <a:pt x="147" y="147"/>
                    <a:pt x="147" y="147"/>
                    <a:pt x="147" y="147"/>
                  </a:cubicBezTo>
                  <a:cubicBezTo>
                    <a:pt x="146" y="147"/>
                    <a:pt x="146" y="147"/>
                    <a:pt x="146" y="147"/>
                  </a:cubicBezTo>
                  <a:lnTo>
                    <a:pt x="148" y="147"/>
                  </a:lnTo>
                  <a:close/>
                  <a:moveTo>
                    <a:pt x="133" y="159"/>
                  </a:moveTo>
                  <a:cubicBezTo>
                    <a:pt x="135" y="158"/>
                    <a:pt x="136" y="158"/>
                    <a:pt x="139" y="157"/>
                  </a:cubicBezTo>
                  <a:cubicBezTo>
                    <a:pt x="139" y="158"/>
                    <a:pt x="136" y="160"/>
                    <a:pt x="133" y="159"/>
                  </a:cubicBezTo>
                  <a:close/>
                  <a:moveTo>
                    <a:pt x="144" y="181"/>
                  </a:moveTo>
                  <a:cubicBezTo>
                    <a:pt x="143" y="181"/>
                    <a:pt x="143" y="181"/>
                    <a:pt x="143" y="181"/>
                  </a:cubicBezTo>
                  <a:cubicBezTo>
                    <a:pt x="142" y="180"/>
                    <a:pt x="143" y="180"/>
                    <a:pt x="143" y="180"/>
                  </a:cubicBezTo>
                  <a:lnTo>
                    <a:pt x="144" y="181"/>
                  </a:lnTo>
                  <a:close/>
                  <a:moveTo>
                    <a:pt x="155" y="182"/>
                  </a:moveTo>
                  <a:cubicBezTo>
                    <a:pt x="154" y="183"/>
                    <a:pt x="152" y="183"/>
                    <a:pt x="151" y="182"/>
                  </a:cubicBezTo>
                  <a:cubicBezTo>
                    <a:pt x="152" y="182"/>
                    <a:pt x="154" y="181"/>
                    <a:pt x="155" y="182"/>
                  </a:cubicBezTo>
                  <a:close/>
                  <a:moveTo>
                    <a:pt x="172" y="177"/>
                  </a:moveTo>
                  <a:cubicBezTo>
                    <a:pt x="171" y="177"/>
                    <a:pt x="171" y="177"/>
                    <a:pt x="171" y="177"/>
                  </a:cubicBezTo>
                  <a:cubicBezTo>
                    <a:pt x="173" y="177"/>
                    <a:pt x="173" y="177"/>
                    <a:pt x="173" y="177"/>
                  </a:cubicBezTo>
                  <a:cubicBezTo>
                    <a:pt x="173" y="177"/>
                    <a:pt x="172" y="177"/>
                    <a:pt x="172" y="177"/>
                  </a:cubicBezTo>
                  <a:close/>
                  <a:moveTo>
                    <a:pt x="195" y="149"/>
                  </a:moveTo>
                  <a:cubicBezTo>
                    <a:pt x="195" y="148"/>
                    <a:pt x="196" y="148"/>
                    <a:pt x="196" y="148"/>
                  </a:cubicBezTo>
                  <a:cubicBezTo>
                    <a:pt x="198" y="148"/>
                    <a:pt x="197" y="149"/>
                    <a:pt x="195" y="149"/>
                  </a:cubicBezTo>
                  <a:close/>
                  <a:moveTo>
                    <a:pt x="205" y="144"/>
                  </a:moveTo>
                  <a:cubicBezTo>
                    <a:pt x="203" y="143"/>
                    <a:pt x="203" y="143"/>
                    <a:pt x="203" y="143"/>
                  </a:cubicBezTo>
                  <a:cubicBezTo>
                    <a:pt x="202" y="144"/>
                    <a:pt x="203" y="144"/>
                    <a:pt x="204" y="145"/>
                  </a:cubicBezTo>
                  <a:cubicBezTo>
                    <a:pt x="204" y="146"/>
                    <a:pt x="203" y="146"/>
                    <a:pt x="201" y="145"/>
                  </a:cubicBezTo>
                  <a:cubicBezTo>
                    <a:pt x="201" y="145"/>
                    <a:pt x="200" y="145"/>
                    <a:pt x="200" y="145"/>
                  </a:cubicBezTo>
                  <a:cubicBezTo>
                    <a:pt x="199" y="146"/>
                    <a:pt x="201" y="146"/>
                    <a:pt x="200" y="147"/>
                  </a:cubicBezTo>
                  <a:cubicBezTo>
                    <a:pt x="199" y="147"/>
                    <a:pt x="197" y="147"/>
                    <a:pt x="196" y="147"/>
                  </a:cubicBezTo>
                  <a:cubicBezTo>
                    <a:pt x="196" y="147"/>
                    <a:pt x="197" y="145"/>
                    <a:pt x="196" y="144"/>
                  </a:cubicBezTo>
                  <a:cubicBezTo>
                    <a:pt x="193" y="145"/>
                    <a:pt x="190" y="146"/>
                    <a:pt x="187" y="147"/>
                  </a:cubicBezTo>
                  <a:cubicBezTo>
                    <a:pt x="186" y="148"/>
                    <a:pt x="190" y="147"/>
                    <a:pt x="189" y="149"/>
                  </a:cubicBezTo>
                  <a:cubicBezTo>
                    <a:pt x="185" y="152"/>
                    <a:pt x="185" y="152"/>
                    <a:pt x="185" y="152"/>
                  </a:cubicBezTo>
                  <a:cubicBezTo>
                    <a:pt x="187" y="153"/>
                    <a:pt x="188" y="153"/>
                    <a:pt x="189" y="155"/>
                  </a:cubicBezTo>
                  <a:cubicBezTo>
                    <a:pt x="188" y="154"/>
                    <a:pt x="188" y="156"/>
                    <a:pt x="187" y="157"/>
                  </a:cubicBezTo>
                  <a:cubicBezTo>
                    <a:pt x="185" y="156"/>
                    <a:pt x="184" y="155"/>
                    <a:pt x="181" y="155"/>
                  </a:cubicBezTo>
                  <a:cubicBezTo>
                    <a:pt x="178" y="156"/>
                    <a:pt x="183" y="157"/>
                    <a:pt x="180" y="157"/>
                  </a:cubicBezTo>
                  <a:cubicBezTo>
                    <a:pt x="180" y="158"/>
                    <a:pt x="181" y="159"/>
                    <a:pt x="180" y="160"/>
                  </a:cubicBezTo>
                  <a:cubicBezTo>
                    <a:pt x="179" y="158"/>
                    <a:pt x="177" y="160"/>
                    <a:pt x="175" y="160"/>
                  </a:cubicBezTo>
                  <a:cubicBezTo>
                    <a:pt x="174" y="161"/>
                    <a:pt x="175" y="162"/>
                    <a:pt x="176" y="162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4" y="164"/>
                    <a:pt x="178" y="168"/>
                    <a:pt x="173" y="168"/>
                  </a:cubicBezTo>
                  <a:cubicBezTo>
                    <a:pt x="173" y="170"/>
                    <a:pt x="169" y="170"/>
                    <a:pt x="169" y="172"/>
                  </a:cubicBezTo>
                  <a:cubicBezTo>
                    <a:pt x="168" y="172"/>
                    <a:pt x="166" y="172"/>
                    <a:pt x="166" y="173"/>
                  </a:cubicBezTo>
                  <a:cubicBezTo>
                    <a:pt x="170" y="174"/>
                    <a:pt x="165" y="176"/>
                    <a:pt x="165" y="177"/>
                  </a:cubicBezTo>
                  <a:cubicBezTo>
                    <a:pt x="163" y="178"/>
                    <a:pt x="161" y="179"/>
                    <a:pt x="158" y="179"/>
                  </a:cubicBezTo>
                  <a:cubicBezTo>
                    <a:pt x="155" y="179"/>
                    <a:pt x="155" y="180"/>
                    <a:pt x="154" y="181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5" y="178"/>
                    <a:pt x="156" y="178"/>
                    <a:pt x="156" y="177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153" y="176"/>
                    <a:pt x="153" y="176"/>
                  </a:cubicBezTo>
                  <a:cubicBezTo>
                    <a:pt x="151" y="176"/>
                    <a:pt x="153" y="177"/>
                    <a:pt x="151" y="178"/>
                  </a:cubicBezTo>
                  <a:cubicBezTo>
                    <a:pt x="150" y="177"/>
                    <a:pt x="149" y="178"/>
                    <a:pt x="148" y="177"/>
                  </a:cubicBezTo>
                  <a:cubicBezTo>
                    <a:pt x="149" y="177"/>
                    <a:pt x="150" y="175"/>
                    <a:pt x="148" y="174"/>
                  </a:cubicBezTo>
                  <a:cubicBezTo>
                    <a:pt x="149" y="174"/>
                    <a:pt x="149" y="172"/>
                    <a:pt x="151" y="172"/>
                  </a:cubicBezTo>
                  <a:cubicBezTo>
                    <a:pt x="152" y="171"/>
                    <a:pt x="150" y="171"/>
                    <a:pt x="150" y="171"/>
                  </a:cubicBezTo>
                  <a:cubicBezTo>
                    <a:pt x="148" y="170"/>
                    <a:pt x="147" y="172"/>
                    <a:pt x="145" y="171"/>
                  </a:cubicBezTo>
                  <a:cubicBezTo>
                    <a:pt x="146" y="169"/>
                    <a:pt x="151" y="169"/>
                    <a:pt x="153" y="168"/>
                  </a:cubicBezTo>
                  <a:cubicBezTo>
                    <a:pt x="151" y="165"/>
                    <a:pt x="149" y="169"/>
                    <a:pt x="147" y="167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3" y="164"/>
                    <a:pt x="140" y="165"/>
                    <a:pt x="137" y="165"/>
                  </a:cubicBezTo>
                  <a:cubicBezTo>
                    <a:pt x="136" y="166"/>
                    <a:pt x="138" y="167"/>
                    <a:pt x="136" y="167"/>
                  </a:cubicBezTo>
                  <a:cubicBezTo>
                    <a:pt x="135" y="167"/>
                    <a:pt x="136" y="168"/>
                    <a:pt x="135" y="168"/>
                  </a:cubicBezTo>
                  <a:cubicBezTo>
                    <a:pt x="137" y="168"/>
                    <a:pt x="138" y="168"/>
                    <a:pt x="139" y="168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6" y="169"/>
                    <a:pt x="136" y="169"/>
                    <a:pt x="136" y="169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2" y="169"/>
                    <a:pt x="132" y="167"/>
                    <a:pt x="129" y="167"/>
                  </a:cubicBezTo>
                  <a:cubicBezTo>
                    <a:pt x="131" y="166"/>
                    <a:pt x="134" y="167"/>
                    <a:pt x="135" y="165"/>
                  </a:cubicBezTo>
                  <a:cubicBezTo>
                    <a:pt x="133" y="164"/>
                    <a:pt x="132" y="164"/>
                    <a:pt x="131" y="162"/>
                  </a:cubicBezTo>
                  <a:cubicBezTo>
                    <a:pt x="136" y="162"/>
                    <a:pt x="139" y="159"/>
                    <a:pt x="143" y="158"/>
                  </a:cubicBezTo>
                  <a:cubicBezTo>
                    <a:pt x="144" y="159"/>
                    <a:pt x="145" y="159"/>
                    <a:pt x="145" y="159"/>
                  </a:cubicBezTo>
                  <a:cubicBezTo>
                    <a:pt x="147" y="157"/>
                    <a:pt x="149" y="160"/>
                    <a:pt x="151" y="159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3" y="160"/>
                    <a:pt x="154" y="159"/>
                    <a:pt x="154" y="158"/>
                  </a:cubicBezTo>
                  <a:cubicBezTo>
                    <a:pt x="151" y="157"/>
                    <a:pt x="149" y="157"/>
                    <a:pt x="146" y="156"/>
                  </a:cubicBezTo>
                  <a:cubicBezTo>
                    <a:pt x="148" y="156"/>
                    <a:pt x="151" y="156"/>
                    <a:pt x="152" y="154"/>
                  </a:cubicBezTo>
                  <a:cubicBezTo>
                    <a:pt x="152" y="154"/>
                    <a:pt x="154" y="153"/>
                    <a:pt x="155" y="153"/>
                  </a:cubicBezTo>
                  <a:cubicBezTo>
                    <a:pt x="155" y="154"/>
                    <a:pt x="152" y="155"/>
                    <a:pt x="152" y="157"/>
                  </a:cubicBezTo>
                  <a:cubicBezTo>
                    <a:pt x="155" y="157"/>
                    <a:pt x="160" y="157"/>
                    <a:pt x="160" y="154"/>
                  </a:cubicBezTo>
                  <a:cubicBezTo>
                    <a:pt x="161" y="154"/>
                    <a:pt x="164" y="153"/>
                    <a:pt x="164" y="155"/>
                  </a:cubicBezTo>
                  <a:cubicBezTo>
                    <a:pt x="163" y="155"/>
                    <a:pt x="163" y="156"/>
                    <a:pt x="165" y="156"/>
                  </a:cubicBezTo>
                  <a:cubicBezTo>
                    <a:pt x="170" y="158"/>
                    <a:pt x="167" y="153"/>
                    <a:pt x="171" y="153"/>
                  </a:cubicBezTo>
                  <a:cubicBezTo>
                    <a:pt x="171" y="152"/>
                    <a:pt x="171" y="152"/>
                    <a:pt x="171" y="152"/>
                  </a:cubicBezTo>
                  <a:cubicBezTo>
                    <a:pt x="171" y="152"/>
                    <a:pt x="170" y="152"/>
                    <a:pt x="169" y="152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8" y="150"/>
                    <a:pt x="164" y="152"/>
                    <a:pt x="164" y="149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8" y="148"/>
                    <a:pt x="167" y="146"/>
                    <a:pt x="170" y="145"/>
                  </a:cubicBezTo>
                  <a:cubicBezTo>
                    <a:pt x="171" y="146"/>
                    <a:pt x="171" y="146"/>
                    <a:pt x="173" y="146"/>
                  </a:cubicBezTo>
                  <a:cubicBezTo>
                    <a:pt x="173" y="145"/>
                    <a:pt x="175" y="145"/>
                    <a:pt x="176" y="145"/>
                  </a:cubicBezTo>
                  <a:cubicBezTo>
                    <a:pt x="177" y="147"/>
                    <a:pt x="180" y="146"/>
                    <a:pt x="182" y="145"/>
                  </a:cubicBezTo>
                  <a:cubicBezTo>
                    <a:pt x="183" y="147"/>
                    <a:pt x="185" y="145"/>
                    <a:pt x="186" y="146"/>
                  </a:cubicBezTo>
                  <a:cubicBezTo>
                    <a:pt x="187" y="144"/>
                    <a:pt x="183" y="144"/>
                    <a:pt x="185" y="142"/>
                  </a:cubicBezTo>
                  <a:cubicBezTo>
                    <a:pt x="186" y="142"/>
                    <a:pt x="187" y="143"/>
                    <a:pt x="187" y="143"/>
                  </a:cubicBezTo>
                  <a:cubicBezTo>
                    <a:pt x="187" y="144"/>
                    <a:pt x="187" y="144"/>
                    <a:pt x="187" y="144"/>
                  </a:cubicBezTo>
                  <a:cubicBezTo>
                    <a:pt x="188" y="144"/>
                    <a:pt x="188" y="143"/>
                    <a:pt x="189" y="142"/>
                  </a:cubicBezTo>
                  <a:cubicBezTo>
                    <a:pt x="188" y="142"/>
                    <a:pt x="186" y="140"/>
                    <a:pt x="185" y="142"/>
                  </a:cubicBezTo>
                  <a:cubicBezTo>
                    <a:pt x="185" y="141"/>
                    <a:pt x="185" y="141"/>
                    <a:pt x="185" y="141"/>
                  </a:cubicBezTo>
                  <a:cubicBezTo>
                    <a:pt x="183" y="140"/>
                    <a:pt x="181" y="142"/>
                    <a:pt x="179" y="141"/>
                  </a:cubicBezTo>
                  <a:cubicBezTo>
                    <a:pt x="179" y="138"/>
                    <a:pt x="182" y="139"/>
                    <a:pt x="182" y="137"/>
                  </a:cubicBezTo>
                  <a:cubicBezTo>
                    <a:pt x="178" y="137"/>
                    <a:pt x="177" y="140"/>
                    <a:pt x="173" y="139"/>
                  </a:cubicBezTo>
                  <a:cubicBezTo>
                    <a:pt x="172" y="141"/>
                    <a:pt x="169" y="139"/>
                    <a:pt x="166" y="140"/>
                  </a:cubicBezTo>
                  <a:cubicBezTo>
                    <a:pt x="164" y="139"/>
                    <a:pt x="166" y="138"/>
                    <a:pt x="167" y="137"/>
                  </a:cubicBezTo>
                  <a:cubicBezTo>
                    <a:pt x="170" y="136"/>
                    <a:pt x="173" y="134"/>
                    <a:pt x="175" y="134"/>
                  </a:cubicBezTo>
                  <a:cubicBezTo>
                    <a:pt x="176" y="136"/>
                    <a:pt x="174" y="134"/>
                    <a:pt x="173" y="135"/>
                  </a:cubicBezTo>
                  <a:cubicBezTo>
                    <a:pt x="175" y="137"/>
                    <a:pt x="178" y="137"/>
                    <a:pt x="180" y="136"/>
                  </a:cubicBezTo>
                  <a:cubicBezTo>
                    <a:pt x="180" y="135"/>
                    <a:pt x="181" y="135"/>
                    <a:pt x="181" y="135"/>
                  </a:cubicBezTo>
                  <a:cubicBezTo>
                    <a:pt x="185" y="137"/>
                    <a:pt x="189" y="135"/>
                    <a:pt x="192" y="138"/>
                  </a:cubicBezTo>
                  <a:cubicBezTo>
                    <a:pt x="191" y="140"/>
                    <a:pt x="191" y="140"/>
                    <a:pt x="191" y="140"/>
                  </a:cubicBezTo>
                  <a:cubicBezTo>
                    <a:pt x="192" y="139"/>
                    <a:pt x="193" y="139"/>
                    <a:pt x="194" y="139"/>
                  </a:cubicBezTo>
                  <a:cubicBezTo>
                    <a:pt x="193" y="140"/>
                    <a:pt x="194" y="142"/>
                    <a:pt x="196" y="142"/>
                  </a:cubicBezTo>
                  <a:cubicBezTo>
                    <a:pt x="199" y="141"/>
                    <a:pt x="202" y="143"/>
                    <a:pt x="205" y="143"/>
                  </a:cubicBezTo>
                  <a:lnTo>
                    <a:pt x="205" y="144"/>
                  </a:lnTo>
                  <a:close/>
                  <a:moveTo>
                    <a:pt x="141" y="169"/>
                  </a:moveTo>
                  <a:cubicBezTo>
                    <a:pt x="143" y="168"/>
                    <a:pt x="143" y="168"/>
                    <a:pt x="143" y="168"/>
                  </a:cubicBezTo>
                  <a:cubicBezTo>
                    <a:pt x="144" y="169"/>
                    <a:pt x="143" y="172"/>
                    <a:pt x="141" y="169"/>
                  </a:cubicBezTo>
                  <a:close/>
                  <a:moveTo>
                    <a:pt x="214" y="135"/>
                  </a:moveTo>
                  <a:cubicBezTo>
                    <a:pt x="212" y="136"/>
                    <a:pt x="212" y="138"/>
                    <a:pt x="211" y="139"/>
                  </a:cubicBezTo>
                  <a:cubicBezTo>
                    <a:pt x="210" y="137"/>
                    <a:pt x="206" y="141"/>
                    <a:pt x="206" y="137"/>
                  </a:cubicBezTo>
                  <a:cubicBezTo>
                    <a:pt x="208" y="137"/>
                    <a:pt x="205" y="135"/>
                    <a:pt x="207" y="134"/>
                  </a:cubicBezTo>
                  <a:cubicBezTo>
                    <a:pt x="205" y="135"/>
                    <a:pt x="203" y="136"/>
                    <a:pt x="200" y="135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5" y="137"/>
                    <a:pt x="196" y="133"/>
                    <a:pt x="192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5"/>
                    <a:pt x="197" y="130"/>
                    <a:pt x="201" y="131"/>
                  </a:cubicBezTo>
                  <a:cubicBezTo>
                    <a:pt x="200" y="130"/>
                    <a:pt x="202" y="130"/>
                    <a:pt x="202" y="129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4" y="130"/>
                    <a:pt x="203" y="130"/>
                    <a:pt x="204" y="131"/>
                  </a:cubicBezTo>
                  <a:cubicBezTo>
                    <a:pt x="204" y="130"/>
                    <a:pt x="208" y="132"/>
                    <a:pt x="209" y="132"/>
                  </a:cubicBezTo>
                  <a:cubicBezTo>
                    <a:pt x="209" y="133"/>
                    <a:pt x="207" y="133"/>
                    <a:pt x="207" y="134"/>
                  </a:cubicBezTo>
                  <a:cubicBezTo>
                    <a:pt x="209" y="135"/>
                    <a:pt x="212" y="134"/>
                    <a:pt x="214" y="135"/>
                  </a:cubicBezTo>
                  <a:close/>
                  <a:moveTo>
                    <a:pt x="190" y="120"/>
                  </a:moveTo>
                  <a:cubicBezTo>
                    <a:pt x="190" y="119"/>
                    <a:pt x="193" y="118"/>
                    <a:pt x="195" y="118"/>
                  </a:cubicBezTo>
                  <a:cubicBezTo>
                    <a:pt x="193" y="119"/>
                    <a:pt x="192" y="120"/>
                    <a:pt x="190" y="120"/>
                  </a:cubicBezTo>
                  <a:close/>
                  <a:moveTo>
                    <a:pt x="216" y="132"/>
                  </a:moveTo>
                  <a:cubicBezTo>
                    <a:pt x="214" y="133"/>
                    <a:pt x="213" y="130"/>
                    <a:pt x="211" y="131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0" y="131"/>
                    <a:pt x="209" y="129"/>
                    <a:pt x="207" y="129"/>
                  </a:cubicBezTo>
                  <a:cubicBezTo>
                    <a:pt x="211" y="128"/>
                    <a:pt x="215" y="130"/>
                    <a:pt x="219" y="132"/>
                  </a:cubicBezTo>
                  <a:cubicBezTo>
                    <a:pt x="218" y="132"/>
                    <a:pt x="215" y="131"/>
                    <a:pt x="216" y="132"/>
                  </a:cubicBezTo>
                  <a:close/>
                  <a:moveTo>
                    <a:pt x="210" y="123"/>
                  </a:moveTo>
                  <a:cubicBezTo>
                    <a:pt x="209" y="123"/>
                    <a:pt x="208" y="123"/>
                    <a:pt x="208" y="124"/>
                  </a:cubicBezTo>
                  <a:cubicBezTo>
                    <a:pt x="207" y="123"/>
                    <a:pt x="206" y="121"/>
                    <a:pt x="203" y="122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2" y="122"/>
                    <a:pt x="201" y="122"/>
                    <a:pt x="200" y="122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7" y="120"/>
                    <a:pt x="198" y="119"/>
                    <a:pt x="200" y="120"/>
                  </a:cubicBezTo>
                  <a:cubicBezTo>
                    <a:pt x="203" y="120"/>
                    <a:pt x="203" y="122"/>
                    <a:pt x="207" y="122"/>
                  </a:cubicBezTo>
                  <a:cubicBezTo>
                    <a:pt x="207" y="122"/>
                    <a:pt x="208" y="122"/>
                    <a:pt x="208" y="123"/>
                  </a:cubicBezTo>
                  <a:cubicBezTo>
                    <a:pt x="209" y="123"/>
                    <a:pt x="209" y="122"/>
                    <a:pt x="210" y="123"/>
                  </a:cubicBezTo>
                  <a:close/>
                  <a:moveTo>
                    <a:pt x="201" y="117"/>
                  </a:moveTo>
                  <a:cubicBezTo>
                    <a:pt x="201" y="117"/>
                    <a:pt x="201" y="117"/>
                    <a:pt x="201" y="117"/>
                  </a:cubicBezTo>
                  <a:cubicBezTo>
                    <a:pt x="205" y="117"/>
                    <a:pt x="205" y="117"/>
                    <a:pt x="205" y="117"/>
                  </a:cubicBezTo>
                  <a:lnTo>
                    <a:pt x="201" y="117"/>
                  </a:lnTo>
                  <a:close/>
                  <a:moveTo>
                    <a:pt x="226" y="127"/>
                  </a:moveTo>
                  <a:cubicBezTo>
                    <a:pt x="224" y="128"/>
                    <a:pt x="222" y="127"/>
                    <a:pt x="220" y="127"/>
                  </a:cubicBezTo>
                  <a:cubicBezTo>
                    <a:pt x="219" y="125"/>
                    <a:pt x="216" y="125"/>
                    <a:pt x="215" y="126"/>
                  </a:cubicBezTo>
                  <a:cubicBezTo>
                    <a:pt x="215" y="124"/>
                    <a:pt x="219" y="125"/>
                    <a:pt x="220" y="124"/>
                  </a:cubicBezTo>
                  <a:cubicBezTo>
                    <a:pt x="222" y="124"/>
                    <a:pt x="224" y="125"/>
                    <a:pt x="226" y="127"/>
                  </a:cubicBezTo>
                  <a:close/>
                  <a:moveTo>
                    <a:pt x="220" y="120"/>
                  </a:moveTo>
                  <a:cubicBezTo>
                    <a:pt x="220" y="121"/>
                    <a:pt x="218" y="120"/>
                    <a:pt x="218" y="120"/>
                  </a:cubicBezTo>
                  <a:cubicBezTo>
                    <a:pt x="220" y="119"/>
                    <a:pt x="220" y="119"/>
                    <a:pt x="220" y="119"/>
                  </a:cubicBezTo>
                  <a:lnTo>
                    <a:pt x="220" y="120"/>
                  </a:lnTo>
                  <a:close/>
                  <a:moveTo>
                    <a:pt x="198" y="107"/>
                  </a:moveTo>
                  <a:cubicBezTo>
                    <a:pt x="199" y="109"/>
                    <a:pt x="194" y="108"/>
                    <a:pt x="192" y="109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95" y="109"/>
                    <a:pt x="189" y="103"/>
                    <a:pt x="196" y="103"/>
                  </a:cubicBezTo>
                  <a:cubicBezTo>
                    <a:pt x="198" y="103"/>
                    <a:pt x="197" y="101"/>
                    <a:pt x="200" y="102"/>
                  </a:cubicBezTo>
                  <a:cubicBezTo>
                    <a:pt x="200" y="102"/>
                    <a:pt x="200" y="102"/>
                    <a:pt x="200" y="102"/>
                  </a:cubicBezTo>
                  <a:cubicBezTo>
                    <a:pt x="197" y="103"/>
                    <a:pt x="199" y="105"/>
                    <a:pt x="196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1" y="105"/>
                    <a:pt x="200" y="105"/>
                    <a:pt x="199" y="105"/>
                  </a:cubicBezTo>
                  <a:cubicBezTo>
                    <a:pt x="201" y="105"/>
                    <a:pt x="204" y="103"/>
                    <a:pt x="205" y="105"/>
                  </a:cubicBezTo>
                  <a:cubicBezTo>
                    <a:pt x="201" y="105"/>
                    <a:pt x="202" y="109"/>
                    <a:pt x="198" y="107"/>
                  </a:cubicBezTo>
                  <a:close/>
                  <a:moveTo>
                    <a:pt x="247" y="122"/>
                  </a:moveTo>
                  <a:cubicBezTo>
                    <a:pt x="247" y="122"/>
                    <a:pt x="246" y="121"/>
                    <a:pt x="246" y="121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22"/>
                    <a:pt x="248" y="122"/>
                    <a:pt x="247" y="122"/>
                  </a:cubicBezTo>
                  <a:close/>
                  <a:moveTo>
                    <a:pt x="240" y="116"/>
                  </a:moveTo>
                  <a:cubicBezTo>
                    <a:pt x="240" y="117"/>
                    <a:pt x="240" y="117"/>
                    <a:pt x="240" y="117"/>
                  </a:cubicBezTo>
                  <a:cubicBezTo>
                    <a:pt x="239" y="115"/>
                    <a:pt x="234" y="117"/>
                    <a:pt x="233" y="115"/>
                  </a:cubicBezTo>
                  <a:cubicBezTo>
                    <a:pt x="230" y="114"/>
                    <a:pt x="227" y="115"/>
                    <a:pt x="225" y="113"/>
                  </a:cubicBezTo>
                  <a:cubicBezTo>
                    <a:pt x="224" y="113"/>
                    <a:pt x="222" y="114"/>
                    <a:pt x="220" y="114"/>
                  </a:cubicBezTo>
                  <a:cubicBezTo>
                    <a:pt x="221" y="114"/>
                    <a:pt x="223" y="113"/>
                    <a:pt x="222" y="112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0"/>
                  </a:cubicBezTo>
                  <a:cubicBezTo>
                    <a:pt x="217" y="111"/>
                    <a:pt x="212" y="108"/>
                    <a:pt x="210" y="111"/>
                  </a:cubicBezTo>
                  <a:cubicBezTo>
                    <a:pt x="209" y="111"/>
                    <a:pt x="207" y="110"/>
                    <a:pt x="209" y="109"/>
                  </a:cubicBezTo>
                  <a:cubicBezTo>
                    <a:pt x="211" y="108"/>
                    <a:pt x="216" y="109"/>
                    <a:pt x="218" y="107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1" y="110"/>
                    <a:pt x="220" y="110"/>
                    <a:pt x="221" y="111"/>
                  </a:cubicBezTo>
                  <a:cubicBezTo>
                    <a:pt x="225" y="111"/>
                    <a:pt x="225" y="111"/>
                    <a:pt x="225" y="111"/>
                  </a:cubicBezTo>
                  <a:cubicBezTo>
                    <a:pt x="225" y="111"/>
                    <a:pt x="225" y="111"/>
                    <a:pt x="225" y="112"/>
                  </a:cubicBezTo>
                  <a:cubicBezTo>
                    <a:pt x="226" y="113"/>
                    <a:pt x="228" y="112"/>
                    <a:pt x="229" y="112"/>
                  </a:cubicBezTo>
                  <a:cubicBezTo>
                    <a:pt x="230" y="111"/>
                    <a:pt x="228" y="111"/>
                    <a:pt x="228" y="111"/>
                  </a:cubicBezTo>
                  <a:cubicBezTo>
                    <a:pt x="229" y="109"/>
                    <a:pt x="230" y="111"/>
                    <a:pt x="231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40" y="112"/>
                    <a:pt x="239" y="112"/>
                    <a:pt x="239" y="113"/>
                  </a:cubicBezTo>
                  <a:cubicBezTo>
                    <a:pt x="239" y="114"/>
                    <a:pt x="241" y="115"/>
                    <a:pt x="242" y="114"/>
                  </a:cubicBezTo>
                  <a:cubicBezTo>
                    <a:pt x="243" y="114"/>
                    <a:pt x="244" y="112"/>
                    <a:pt x="245" y="113"/>
                  </a:cubicBezTo>
                  <a:cubicBezTo>
                    <a:pt x="246" y="115"/>
                    <a:pt x="242" y="114"/>
                    <a:pt x="243" y="116"/>
                  </a:cubicBezTo>
                  <a:cubicBezTo>
                    <a:pt x="242" y="116"/>
                    <a:pt x="241" y="115"/>
                    <a:pt x="240" y="116"/>
                  </a:cubicBezTo>
                  <a:close/>
                  <a:moveTo>
                    <a:pt x="264" y="125"/>
                  </a:moveTo>
                  <a:cubicBezTo>
                    <a:pt x="266" y="125"/>
                    <a:pt x="263" y="126"/>
                    <a:pt x="263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61" y="125"/>
                    <a:pt x="263" y="124"/>
                    <a:pt x="264" y="125"/>
                  </a:cubicBezTo>
                  <a:close/>
                  <a:moveTo>
                    <a:pt x="247" y="117"/>
                  </a:moveTo>
                  <a:cubicBezTo>
                    <a:pt x="246" y="117"/>
                    <a:pt x="246" y="117"/>
                    <a:pt x="245" y="117"/>
                  </a:cubicBezTo>
                  <a:cubicBezTo>
                    <a:pt x="246" y="115"/>
                    <a:pt x="249" y="115"/>
                    <a:pt x="251" y="115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2" y="117"/>
                    <a:pt x="248" y="115"/>
                    <a:pt x="247" y="117"/>
                  </a:cubicBezTo>
                  <a:close/>
                  <a:moveTo>
                    <a:pt x="257" y="113"/>
                  </a:moveTo>
                  <a:cubicBezTo>
                    <a:pt x="260" y="111"/>
                    <a:pt x="252" y="110"/>
                    <a:pt x="255" y="109"/>
                  </a:cubicBezTo>
                  <a:cubicBezTo>
                    <a:pt x="257" y="110"/>
                    <a:pt x="261" y="110"/>
                    <a:pt x="263" y="110"/>
                  </a:cubicBezTo>
                  <a:cubicBezTo>
                    <a:pt x="263" y="113"/>
                    <a:pt x="259" y="112"/>
                    <a:pt x="257" y="113"/>
                  </a:cubicBezTo>
                  <a:close/>
                  <a:moveTo>
                    <a:pt x="248" y="107"/>
                  </a:moveTo>
                  <a:cubicBezTo>
                    <a:pt x="249" y="106"/>
                    <a:pt x="249" y="106"/>
                    <a:pt x="249" y="106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49" y="108"/>
                    <a:pt x="249" y="107"/>
                    <a:pt x="248" y="107"/>
                  </a:cubicBezTo>
                  <a:close/>
                  <a:moveTo>
                    <a:pt x="251" y="107"/>
                  </a:moveTo>
                  <a:cubicBezTo>
                    <a:pt x="252" y="107"/>
                    <a:pt x="253" y="106"/>
                    <a:pt x="252" y="105"/>
                  </a:cubicBezTo>
                  <a:cubicBezTo>
                    <a:pt x="250" y="105"/>
                    <a:pt x="249" y="105"/>
                    <a:pt x="248" y="104"/>
                  </a:cubicBezTo>
                  <a:cubicBezTo>
                    <a:pt x="249" y="103"/>
                    <a:pt x="254" y="106"/>
                    <a:pt x="252" y="103"/>
                  </a:cubicBezTo>
                  <a:cubicBezTo>
                    <a:pt x="250" y="102"/>
                    <a:pt x="249" y="102"/>
                    <a:pt x="247" y="102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43" y="104"/>
                    <a:pt x="239" y="103"/>
                    <a:pt x="234" y="102"/>
                  </a:cubicBezTo>
                  <a:cubicBezTo>
                    <a:pt x="234" y="101"/>
                    <a:pt x="235" y="101"/>
                    <a:pt x="235" y="101"/>
                  </a:cubicBezTo>
                  <a:cubicBezTo>
                    <a:pt x="236" y="101"/>
                    <a:pt x="237" y="100"/>
                    <a:pt x="238" y="101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241" y="101"/>
                    <a:pt x="241" y="101"/>
                    <a:pt x="241" y="101"/>
                  </a:cubicBezTo>
                  <a:cubicBezTo>
                    <a:pt x="243" y="98"/>
                    <a:pt x="246" y="99"/>
                    <a:pt x="250" y="100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4" y="101"/>
                    <a:pt x="255" y="106"/>
                    <a:pt x="259" y="104"/>
                  </a:cubicBezTo>
                  <a:cubicBezTo>
                    <a:pt x="259" y="105"/>
                    <a:pt x="258" y="107"/>
                    <a:pt x="261" y="107"/>
                  </a:cubicBezTo>
                  <a:lnTo>
                    <a:pt x="251" y="107"/>
                  </a:lnTo>
                  <a:close/>
                  <a:moveTo>
                    <a:pt x="274" y="111"/>
                  </a:moveTo>
                  <a:cubicBezTo>
                    <a:pt x="271" y="112"/>
                    <a:pt x="270" y="109"/>
                    <a:pt x="267" y="110"/>
                  </a:cubicBezTo>
                  <a:cubicBezTo>
                    <a:pt x="266" y="110"/>
                    <a:pt x="262" y="109"/>
                    <a:pt x="262" y="107"/>
                  </a:cubicBezTo>
                  <a:cubicBezTo>
                    <a:pt x="263" y="107"/>
                    <a:pt x="262" y="106"/>
                    <a:pt x="262" y="106"/>
                  </a:cubicBezTo>
                  <a:cubicBezTo>
                    <a:pt x="264" y="108"/>
                    <a:pt x="269" y="107"/>
                    <a:pt x="272" y="109"/>
                  </a:cubicBezTo>
                  <a:cubicBezTo>
                    <a:pt x="272" y="109"/>
                    <a:pt x="271" y="109"/>
                    <a:pt x="271" y="109"/>
                  </a:cubicBezTo>
                  <a:cubicBezTo>
                    <a:pt x="270" y="111"/>
                    <a:pt x="273" y="110"/>
                    <a:pt x="274" y="111"/>
                  </a:cubicBezTo>
                  <a:close/>
                  <a:moveTo>
                    <a:pt x="315" y="112"/>
                  </a:moveTo>
                  <a:cubicBezTo>
                    <a:pt x="312" y="112"/>
                    <a:pt x="310" y="115"/>
                    <a:pt x="305" y="115"/>
                  </a:cubicBezTo>
                  <a:cubicBezTo>
                    <a:pt x="302" y="118"/>
                    <a:pt x="297" y="119"/>
                    <a:pt x="291" y="120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2" y="118"/>
                    <a:pt x="293" y="117"/>
                    <a:pt x="295" y="116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297" y="115"/>
                    <a:pt x="295" y="115"/>
                    <a:pt x="294" y="115"/>
                  </a:cubicBezTo>
                  <a:cubicBezTo>
                    <a:pt x="294" y="115"/>
                    <a:pt x="294" y="116"/>
                    <a:pt x="294" y="116"/>
                  </a:cubicBezTo>
                  <a:cubicBezTo>
                    <a:pt x="291" y="117"/>
                    <a:pt x="288" y="113"/>
                    <a:pt x="286" y="114"/>
                  </a:cubicBezTo>
                  <a:cubicBezTo>
                    <a:pt x="287" y="114"/>
                    <a:pt x="287" y="114"/>
                    <a:pt x="287" y="114"/>
                  </a:cubicBezTo>
                  <a:cubicBezTo>
                    <a:pt x="285" y="115"/>
                    <a:pt x="285" y="115"/>
                    <a:pt x="285" y="115"/>
                  </a:cubicBezTo>
                  <a:cubicBezTo>
                    <a:pt x="287" y="112"/>
                    <a:pt x="281" y="113"/>
                    <a:pt x="279" y="111"/>
                  </a:cubicBezTo>
                  <a:cubicBezTo>
                    <a:pt x="279" y="111"/>
                    <a:pt x="276" y="111"/>
                    <a:pt x="275" y="110"/>
                  </a:cubicBezTo>
                  <a:cubicBezTo>
                    <a:pt x="280" y="110"/>
                    <a:pt x="285" y="111"/>
                    <a:pt x="289" y="113"/>
                  </a:cubicBezTo>
                  <a:cubicBezTo>
                    <a:pt x="294" y="113"/>
                    <a:pt x="301" y="119"/>
                    <a:pt x="304" y="113"/>
                  </a:cubicBezTo>
                  <a:cubicBezTo>
                    <a:pt x="303" y="114"/>
                    <a:pt x="304" y="114"/>
                    <a:pt x="304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5" y="111"/>
                    <a:pt x="303" y="112"/>
                    <a:pt x="302" y="112"/>
                  </a:cubicBezTo>
                  <a:cubicBezTo>
                    <a:pt x="296" y="108"/>
                    <a:pt x="310" y="110"/>
                    <a:pt x="304" y="106"/>
                  </a:cubicBezTo>
                  <a:cubicBezTo>
                    <a:pt x="304" y="105"/>
                    <a:pt x="304" y="105"/>
                    <a:pt x="304" y="105"/>
                  </a:cubicBezTo>
                  <a:cubicBezTo>
                    <a:pt x="307" y="104"/>
                    <a:pt x="309" y="105"/>
                    <a:pt x="312" y="106"/>
                  </a:cubicBezTo>
                  <a:cubicBezTo>
                    <a:pt x="312" y="106"/>
                    <a:pt x="315" y="105"/>
                    <a:pt x="315" y="106"/>
                  </a:cubicBezTo>
                  <a:cubicBezTo>
                    <a:pt x="316" y="107"/>
                    <a:pt x="315" y="108"/>
                    <a:pt x="316" y="108"/>
                  </a:cubicBezTo>
                  <a:cubicBezTo>
                    <a:pt x="314" y="110"/>
                    <a:pt x="311" y="106"/>
                    <a:pt x="311" y="109"/>
                  </a:cubicBezTo>
                  <a:cubicBezTo>
                    <a:pt x="313" y="108"/>
                    <a:pt x="314" y="110"/>
                    <a:pt x="317" y="110"/>
                  </a:cubicBezTo>
                  <a:cubicBezTo>
                    <a:pt x="316" y="107"/>
                    <a:pt x="320" y="111"/>
                    <a:pt x="321" y="109"/>
                  </a:cubicBezTo>
                  <a:cubicBezTo>
                    <a:pt x="323" y="109"/>
                    <a:pt x="323" y="109"/>
                    <a:pt x="323" y="109"/>
                  </a:cubicBezTo>
                  <a:cubicBezTo>
                    <a:pt x="320" y="109"/>
                    <a:pt x="319" y="111"/>
                    <a:pt x="315" y="112"/>
                  </a:cubicBezTo>
                  <a:close/>
                  <a:moveTo>
                    <a:pt x="291" y="87"/>
                  </a:moveTo>
                  <a:cubicBezTo>
                    <a:pt x="291" y="86"/>
                    <a:pt x="291" y="86"/>
                    <a:pt x="291" y="86"/>
                  </a:cubicBezTo>
                  <a:cubicBezTo>
                    <a:pt x="291" y="86"/>
                    <a:pt x="294" y="86"/>
                    <a:pt x="293" y="87"/>
                  </a:cubicBezTo>
                  <a:lnTo>
                    <a:pt x="291" y="87"/>
                  </a:lnTo>
                  <a:close/>
                  <a:moveTo>
                    <a:pt x="296" y="89"/>
                  </a:moveTo>
                  <a:cubicBezTo>
                    <a:pt x="296" y="88"/>
                    <a:pt x="296" y="88"/>
                    <a:pt x="296" y="88"/>
                  </a:cubicBezTo>
                  <a:cubicBezTo>
                    <a:pt x="298" y="89"/>
                    <a:pt x="300" y="87"/>
                    <a:pt x="301" y="89"/>
                  </a:cubicBezTo>
                  <a:cubicBezTo>
                    <a:pt x="300" y="90"/>
                    <a:pt x="298" y="89"/>
                    <a:pt x="296" y="89"/>
                  </a:cubicBezTo>
                  <a:close/>
                  <a:moveTo>
                    <a:pt x="317" y="101"/>
                  </a:moveTo>
                  <a:cubicBezTo>
                    <a:pt x="317" y="102"/>
                    <a:pt x="317" y="102"/>
                    <a:pt x="317" y="102"/>
                  </a:cubicBezTo>
                  <a:cubicBezTo>
                    <a:pt x="316" y="102"/>
                    <a:pt x="316" y="102"/>
                    <a:pt x="316" y="102"/>
                  </a:cubicBezTo>
                  <a:lnTo>
                    <a:pt x="317" y="101"/>
                  </a:lnTo>
                  <a:close/>
                  <a:moveTo>
                    <a:pt x="336" y="104"/>
                  </a:moveTo>
                  <a:cubicBezTo>
                    <a:pt x="336" y="104"/>
                    <a:pt x="336" y="104"/>
                    <a:pt x="336" y="104"/>
                  </a:cubicBezTo>
                  <a:cubicBezTo>
                    <a:pt x="338" y="104"/>
                    <a:pt x="338" y="104"/>
                    <a:pt x="338" y="104"/>
                  </a:cubicBezTo>
                  <a:cubicBezTo>
                    <a:pt x="338" y="105"/>
                    <a:pt x="336" y="105"/>
                    <a:pt x="336" y="104"/>
                  </a:cubicBezTo>
                  <a:close/>
                  <a:moveTo>
                    <a:pt x="359" y="99"/>
                  </a:moveTo>
                  <a:cubicBezTo>
                    <a:pt x="359" y="97"/>
                    <a:pt x="359" y="97"/>
                    <a:pt x="359" y="97"/>
                  </a:cubicBezTo>
                  <a:cubicBezTo>
                    <a:pt x="360" y="96"/>
                    <a:pt x="361" y="97"/>
                    <a:pt x="362" y="97"/>
                  </a:cubicBezTo>
                  <a:cubicBezTo>
                    <a:pt x="363" y="99"/>
                    <a:pt x="360" y="98"/>
                    <a:pt x="359" y="99"/>
                  </a:cubicBezTo>
                  <a:close/>
                  <a:moveTo>
                    <a:pt x="368" y="96"/>
                  </a:moveTo>
                  <a:cubicBezTo>
                    <a:pt x="366" y="95"/>
                    <a:pt x="367" y="97"/>
                    <a:pt x="365" y="97"/>
                  </a:cubicBezTo>
                  <a:cubicBezTo>
                    <a:pt x="365" y="96"/>
                    <a:pt x="365" y="96"/>
                    <a:pt x="365" y="96"/>
                  </a:cubicBezTo>
                  <a:cubicBezTo>
                    <a:pt x="365" y="95"/>
                    <a:pt x="367" y="94"/>
                    <a:pt x="368" y="96"/>
                  </a:cubicBezTo>
                  <a:close/>
                  <a:moveTo>
                    <a:pt x="359" y="89"/>
                  </a:moveTo>
                  <a:cubicBezTo>
                    <a:pt x="360" y="91"/>
                    <a:pt x="360" y="93"/>
                    <a:pt x="357" y="93"/>
                  </a:cubicBezTo>
                  <a:cubicBezTo>
                    <a:pt x="355" y="92"/>
                    <a:pt x="352" y="92"/>
                    <a:pt x="351" y="94"/>
                  </a:cubicBezTo>
                  <a:cubicBezTo>
                    <a:pt x="347" y="95"/>
                    <a:pt x="344" y="93"/>
                    <a:pt x="340" y="96"/>
                  </a:cubicBezTo>
                  <a:cubicBezTo>
                    <a:pt x="337" y="95"/>
                    <a:pt x="336" y="97"/>
                    <a:pt x="335" y="97"/>
                  </a:cubicBezTo>
                  <a:cubicBezTo>
                    <a:pt x="335" y="98"/>
                    <a:pt x="335" y="98"/>
                    <a:pt x="335" y="98"/>
                  </a:cubicBezTo>
                  <a:cubicBezTo>
                    <a:pt x="334" y="99"/>
                    <a:pt x="332" y="98"/>
                    <a:pt x="330" y="100"/>
                  </a:cubicBezTo>
                  <a:cubicBezTo>
                    <a:pt x="335" y="102"/>
                    <a:pt x="327" y="104"/>
                    <a:pt x="333" y="105"/>
                  </a:cubicBezTo>
                  <a:cubicBezTo>
                    <a:pt x="332" y="106"/>
                    <a:pt x="331" y="105"/>
                    <a:pt x="329" y="105"/>
                  </a:cubicBezTo>
                  <a:cubicBezTo>
                    <a:pt x="327" y="106"/>
                    <a:pt x="328" y="109"/>
                    <a:pt x="325" y="108"/>
                  </a:cubicBezTo>
                  <a:cubicBezTo>
                    <a:pt x="326" y="105"/>
                    <a:pt x="322" y="106"/>
                    <a:pt x="321" y="104"/>
                  </a:cubicBezTo>
                  <a:cubicBezTo>
                    <a:pt x="326" y="105"/>
                    <a:pt x="322" y="101"/>
                    <a:pt x="324" y="99"/>
                  </a:cubicBezTo>
                  <a:cubicBezTo>
                    <a:pt x="326" y="99"/>
                    <a:pt x="327" y="102"/>
                    <a:pt x="330" y="101"/>
                  </a:cubicBezTo>
                  <a:cubicBezTo>
                    <a:pt x="330" y="100"/>
                    <a:pt x="330" y="100"/>
                    <a:pt x="330" y="99"/>
                  </a:cubicBezTo>
                  <a:cubicBezTo>
                    <a:pt x="328" y="98"/>
                    <a:pt x="324" y="99"/>
                    <a:pt x="324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4" y="94"/>
                    <a:pt x="329" y="97"/>
                    <a:pt x="333" y="96"/>
                  </a:cubicBezTo>
                  <a:cubicBezTo>
                    <a:pt x="333" y="96"/>
                    <a:pt x="333" y="96"/>
                    <a:pt x="333" y="96"/>
                  </a:cubicBezTo>
                  <a:cubicBezTo>
                    <a:pt x="334" y="95"/>
                    <a:pt x="335" y="97"/>
                    <a:pt x="336" y="95"/>
                  </a:cubicBezTo>
                  <a:cubicBezTo>
                    <a:pt x="336" y="94"/>
                    <a:pt x="334" y="94"/>
                    <a:pt x="333" y="94"/>
                  </a:cubicBezTo>
                  <a:cubicBezTo>
                    <a:pt x="334" y="93"/>
                    <a:pt x="335" y="91"/>
                    <a:pt x="338" y="93"/>
                  </a:cubicBezTo>
                  <a:cubicBezTo>
                    <a:pt x="338" y="93"/>
                    <a:pt x="338" y="93"/>
                    <a:pt x="338" y="93"/>
                  </a:cubicBezTo>
                  <a:cubicBezTo>
                    <a:pt x="342" y="94"/>
                    <a:pt x="344" y="92"/>
                    <a:pt x="347" y="91"/>
                  </a:cubicBezTo>
                  <a:cubicBezTo>
                    <a:pt x="349" y="93"/>
                    <a:pt x="350" y="91"/>
                    <a:pt x="352" y="91"/>
                  </a:cubicBezTo>
                  <a:cubicBezTo>
                    <a:pt x="353" y="87"/>
                    <a:pt x="356" y="91"/>
                    <a:pt x="359" y="90"/>
                  </a:cubicBezTo>
                  <a:cubicBezTo>
                    <a:pt x="357" y="89"/>
                    <a:pt x="357" y="89"/>
                    <a:pt x="357" y="89"/>
                  </a:cubicBezTo>
                  <a:cubicBezTo>
                    <a:pt x="357" y="87"/>
                    <a:pt x="359" y="89"/>
                    <a:pt x="360" y="89"/>
                  </a:cubicBezTo>
                  <a:cubicBezTo>
                    <a:pt x="360" y="89"/>
                    <a:pt x="360" y="89"/>
                    <a:pt x="360" y="88"/>
                  </a:cubicBezTo>
                  <a:cubicBezTo>
                    <a:pt x="361" y="88"/>
                    <a:pt x="361" y="88"/>
                    <a:pt x="361" y="88"/>
                  </a:cubicBezTo>
                  <a:cubicBezTo>
                    <a:pt x="362" y="90"/>
                    <a:pt x="360" y="89"/>
                    <a:pt x="359" y="89"/>
                  </a:cubicBezTo>
                  <a:close/>
                  <a:moveTo>
                    <a:pt x="336" y="75"/>
                  </a:moveTo>
                  <a:cubicBezTo>
                    <a:pt x="333" y="75"/>
                    <a:pt x="332" y="76"/>
                    <a:pt x="330" y="77"/>
                  </a:cubicBezTo>
                  <a:cubicBezTo>
                    <a:pt x="330" y="75"/>
                    <a:pt x="331" y="76"/>
                    <a:pt x="333" y="75"/>
                  </a:cubicBezTo>
                  <a:cubicBezTo>
                    <a:pt x="336" y="74"/>
                    <a:pt x="339" y="73"/>
                    <a:pt x="342" y="73"/>
                  </a:cubicBezTo>
                  <a:cubicBezTo>
                    <a:pt x="342" y="75"/>
                    <a:pt x="338" y="74"/>
                    <a:pt x="336" y="75"/>
                  </a:cubicBezTo>
                  <a:close/>
                  <a:moveTo>
                    <a:pt x="374" y="95"/>
                  </a:moveTo>
                  <a:cubicBezTo>
                    <a:pt x="373" y="95"/>
                    <a:pt x="371" y="94"/>
                    <a:pt x="371" y="94"/>
                  </a:cubicBezTo>
                  <a:cubicBezTo>
                    <a:pt x="373" y="93"/>
                    <a:pt x="373" y="93"/>
                    <a:pt x="373" y="93"/>
                  </a:cubicBezTo>
                  <a:lnTo>
                    <a:pt x="374" y="95"/>
                  </a:lnTo>
                  <a:close/>
                  <a:moveTo>
                    <a:pt x="366" y="89"/>
                  </a:moveTo>
                  <a:cubicBezTo>
                    <a:pt x="367" y="88"/>
                    <a:pt x="369" y="88"/>
                    <a:pt x="371" y="88"/>
                  </a:cubicBezTo>
                  <a:cubicBezTo>
                    <a:pt x="370" y="89"/>
                    <a:pt x="367" y="89"/>
                    <a:pt x="366" y="89"/>
                  </a:cubicBezTo>
                  <a:close/>
                  <a:moveTo>
                    <a:pt x="436" y="69"/>
                  </a:moveTo>
                  <a:cubicBezTo>
                    <a:pt x="438" y="70"/>
                    <a:pt x="438" y="70"/>
                    <a:pt x="438" y="70"/>
                  </a:cubicBezTo>
                  <a:cubicBezTo>
                    <a:pt x="434" y="69"/>
                    <a:pt x="432" y="73"/>
                    <a:pt x="428" y="71"/>
                  </a:cubicBezTo>
                  <a:cubicBezTo>
                    <a:pt x="424" y="71"/>
                    <a:pt x="418" y="72"/>
                    <a:pt x="417" y="74"/>
                  </a:cubicBezTo>
                  <a:cubicBezTo>
                    <a:pt x="413" y="72"/>
                    <a:pt x="415" y="76"/>
                    <a:pt x="411" y="75"/>
                  </a:cubicBezTo>
                  <a:cubicBezTo>
                    <a:pt x="410" y="75"/>
                    <a:pt x="409" y="74"/>
                    <a:pt x="408" y="74"/>
                  </a:cubicBezTo>
                  <a:cubicBezTo>
                    <a:pt x="407" y="76"/>
                    <a:pt x="407" y="77"/>
                    <a:pt x="404" y="77"/>
                  </a:cubicBezTo>
                  <a:cubicBezTo>
                    <a:pt x="401" y="78"/>
                    <a:pt x="400" y="78"/>
                    <a:pt x="398" y="80"/>
                  </a:cubicBezTo>
                  <a:cubicBezTo>
                    <a:pt x="398" y="79"/>
                    <a:pt x="397" y="80"/>
                    <a:pt x="397" y="79"/>
                  </a:cubicBezTo>
                  <a:cubicBezTo>
                    <a:pt x="397" y="80"/>
                    <a:pt x="397" y="80"/>
                    <a:pt x="397" y="80"/>
                  </a:cubicBezTo>
                  <a:cubicBezTo>
                    <a:pt x="395" y="81"/>
                    <a:pt x="392" y="81"/>
                    <a:pt x="390" y="82"/>
                  </a:cubicBezTo>
                  <a:cubicBezTo>
                    <a:pt x="387" y="85"/>
                    <a:pt x="380" y="86"/>
                    <a:pt x="375" y="86"/>
                  </a:cubicBezTo>
                  <a:cubicBezTo>
                    <a:pt x="374" y="87"/>
                    <a:pt x="373" y="87"/>
                    <a:pt x="372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77" y="83"/>
                    <a:pt x="380" y="85"/>
                    <a:pt x="386" y="80"/>
                  </a:cubicBezTo>
                  <a:cubicBezTo>
                    <a:pt x="385" y="78"/>
                    <a:pt x="385" y="78"/>
                    <a:pt x="385" y="78"/>
                  </a:cubicBezTo>
                  <a:cubicBezTo>
                    <a:pt x="386" y="79"/>
                    <a:pt x="386" y="78"/>
                    <a:pt x="387" y="78"/>
                  </a:cubicBezTo>
                  <a:cubicBezTo>
                    <a:pt x="387" y="79"/>
                    <a:pt x="387" y="79"/>
                    <a:pt x="387" y="79"/>
                  </a:cubicBezTo>
                  <a:cubicBezTo>
                    <a:pt x="391" y="79"/>
                    <a:pt x="393" y="76"/>
                    <a:pt x="398" y="76"/>
                  </a:cubicBezTo>
                  <a:cubicBezTo>
                    <a:pt x="397" y="74"/>
                    <a:pt x="400" y="75"/>
                    <a:pt x="401" y="74"/>
                  </a:cubicBezTo>
                  <a:cubicBezTo>
                    <a:pt x="405" y="75"/>
                    <a:pt x="408" y="73"/>
                    <a:pt x="412" y="73"/>
                  </a:cubicBezTo>
                  <a:cubicBezTo>
                    <a:pt x="415" y="73"/>
                    <a:pt x="414" y="71"/>
                    <a:pt x="417" y="71"/>
                  </a:cubicBezTo>
                  <a:cubicBezTo>
                    <a:pt x="421" y="70"/>
                    <a:pt x="424" y="69"/>
                    <a:pt x="428" y="70"/>
                  </a:cubicBezTo>
                  <a:cubicBezTo>
                    <a:pt x="430" y="68"/>
                    <a:pt x="433" y="67"/>
                    <a:pt x="436" y="67"/>
                  </a:cubicBezTo>
                  <a:cubicBezTo>
                    <a:pt x="435" y="68"/>
                    <a:pt x="436" y="69"/>
                    <a:pt x="436" y="69"/>
                  </a:cubicBezTo>
                  <a:close/>
                  <a:moveTo>
                    <a:pt x="405" y="39"/>
                  </a:moveTo>
                  <a:cubicBezTo>
                    <a:pt x="403" y="37"/>
                    <a:pt x="408" y="38"/>
                    <a:pt x="407" y="37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7"/>
                    <a:pt x="408" y="37"/>
                    <a:pt x="407" y="38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09" y="41"/>
                    <a:pt x="408" y="39"/>
                    <a:pt x="405" y="39"/>
                  </a:cubicBezTo>
                  <a:close/>
                  <a:moveTo>
                    <a:pt x="683" y="215"/>
                  </a:moveTo>
                  <a:cubicBezTo>
                    <a:pt x="682" y="215"/>
                    <a:pt x="682" y="214"/>
                    <a:pt x="682" y="213"/>
                  </a:cubicBezTo>
                  <a:cubicBezTo>
                    <a:pt x="682" y="212"/>
                    <a:pt x="683" y="214"/>
                    <a:pt x="685" y="214"/>
                  </a:cubicBezTo>
                  <a:cubicBezTo>
                    <a:pt x="686" y="213"/>
                    <a:pt x="688" y="212"/>
                    <a:pt x="691" y="213"/>
                  </a:cubicBezTo>
                  <a:cubicBezTo>
                    <a:pt x="690" y="217"/>
                    <a:pt x="685" y="212"/>
                    <a:pt x="683" y="215"/>
                  </a:cubicBezTo>
                  <a:close/>
                  <a:moveTo>
                    <a:pt x="673" y="94"/>
                  </a:moveTo>
                  <a:cubicBezTo>
                    <a:pt x="674" y="96"/>
                    <a:pt x="674" y="96"/>
                    <a:pt x="674" y="96"/>
                  </a:cubicBezTo>
                  <a:cubicBezTo>
                    <a:pt x="673" y="96"/>
                    <a:pt x="673" y="96"/>
                    <a:pt x="673" y="96"/>
                  </a:cubicBezTo>
                  <a:cubicBezTo>
                    <a:pt x="673" y="95"/>
                    <a:pt x="672" y="95"/>
                    <a:pt x="673" y="94"/>
                  </a:cubicBezTo>
                  <a:close/>
                  <a:moveTo>
                    <a:pt x="640" y="70"/>
                  </a:moveTo>
                  <a:cubicBezTo>
                    <a:pt x="642" y="70"/>
                    <a:pt x="642" y="70"/>
                    <a:pt x="642" y="70"/>
                  </a:cubicBezTo>
                  <a:cubicBezTo>
                    <a:pt x="641" y="70"/>
                    <a:pt x="641" y="70"/>
                    <a:pt x="640" y="70"/>
                  </a:cubicBezTo>
                  <a:cubicBezTo>
                    <a:pt x="640" y="70"/>
                    <a:pt x="640" y="70"/>
                    <a:pt x="640" y="70"/>
                  </a:cubicBezTo>
                  <a:close/>
                  <a:moveTo>
                    <a:pt x="624" y="59"/>
                  </a:moveTo>
                  <a:cubicBezTo>
                    <a:pt x="629" y="61"/>
                    <a:pt x="629" y="61"/>
                    <a:pt x="629" y="61"/>
                  </a:cubicBezTo>
                  <a:cubicBezTo>
                    <a:pt x="628" y="62"/>
                    <a:pt x="625" y="63"/>
                    <a:pt x="624" y="62"/>
                  </a:cubicBezTo>
                  <a:cubicBezTo>
                    <a:pt x="623" y="61"/>
                    <a:pt x="622" y="60"/>
                    <a:pt x="624" y="59"/>
                  </a:cubicBezTo>
                  <a:close/>
                  <a:moveTo>
                    <a:pt x="648" y="78"/>
                  </a:moveTo>
                  <a:cubicBezTo>
                    <a:pt x="648" y="78"/>
                    <a:pt x="647" y="78"/>
                    <a:pt x="647" y="78"/>
                  </a:cubicBezTo>
                  <a:cubicBezTo>
                    <a:pt x="645" y="76"/>
                    <a:pt x="645" y="76"/>
                    <a:pt x="645" y="76"/>
                  </a:cubicBezTo>
                  <a:cubicBezTo>
                    <a:pt x="646" y="76"/>
                    <a:pt x="649" y="77"/>
                    <a:pt x="651" y="78"/>
                  </a:cubicBezTo>
                  <a:cubicBezTo>
                    <a:pt x="651" y="80"/>
                    <a:pt x="651" y="80"/>
                    <a:pt x="651" y="80"/>
                  </a:cubicBezTo>
                  <a:cubicBezTo>
                    <a:pt x="650" y="80"/>
                    <a:pt x="650" y="80"/>
                    <a:pt x="650" y="80"/>
                  </a:cubicBezTo>
                  <a:cubicBezTo>
                    <a:pt x="651" y="79"/>
                    <a:pt x="649" y="79"/>
                    <a:pt x="648" y="78"/>
                  </a:cubicBezTo>
                  <a:close/>
                  <a:moveTo>
                    <a:pt x="661" y="135"/>
                  </a:moveTo>
                  <a:cubicBezTo>
                    <a:pt x="659" y="133"/>
                    <a:pt x="659" y="131"/>
                    <a:pt x="656" y="130"/>
                  </a:cubicBezTo>
                  <a:cubicBezTo>
                    <a:pt x="659" y="131"/>
                    <a:pt x="660" y="133"/>
                    <a:pt x="661" y="135"/>
                  </a:cubicBezTo>
                  <a:close/>
                  <a:moveTo>
                    <a:pt x="639" y="124"/>
                  </a:moveTo>
                  <a:cubicBezTo>
                    <a:pt x="640" y="123"/>
                    <a:pt x="640" y="123"/>
                    <a:pt x="640" y="123"/>
                  </a:cubicBezTo>
                  <a:cubicBezTo>
                    <a:pt x="641" y="124"/>
                    <a:pt x="642" y="123"/>
                    <a:pt x="643" y="124"/>
                  </a:cubicBezTo>
                  <a:cubicBezTo>
                    <a:pt x="641" y="125"/>
                    <a:pt x="641" y="125"/>
                    <a:pt x="641" y="125"/>
                  </a:cubicBezTo>
                  <a:cubicBezTo>
                    <a:pt x="641" y="125"/>
                    <a:pt x="642" y="125"/>
                    <a:pt x="642" y="126"/>
                  </a:cubicBezTo>
                  <a:cubicBezTo>
                    <a:pt x="643" y="126"/>
                    <a:pt x="643" y="126"/>
                    <a:pt x="643" y="126"/>
                  </a:cubicBezTo>
                  <a:cubicBezTo>
                    <a:pt x="643" y="125"/>
                    <a:pt x="643" y="125"/>
                    <a:pt x="644" y="125"/>
                  </a:cubicBezTo>
                  <a:cubicBezTo>
                    <a:pt x="645" y="126"/>
                    <a:pt x="645" y="126"/>
                    <a:pt x="645" y="126"/>
                  </a:cubicBezTo>
                  <a:cubicBezTo>
                    <a:pt x="647" y="127"/>
                    <a:pt x="646" y="125"/>
                    <a:pt x="648" y="125"/>
                  </a:cubicBezTo>
                  <a:cubicBezTo>
                    <a:pt x="650" y="125"/>
                    <a:pt x="651" y="127"/>
                    <a:pt x="650" y="128"/>
                  </a:cubicBezTo>
                  <a:cubicBezTo>
                    <a:pt x="648" y="129"/>
                    <a:pt x="644" y="126"/>
                    <a:pt x="642" y="126"/>
                  </a:cubicBezTo>
                  <a:cubicBezTo>
                    <a:pt x="642" y="125"/>
                    <a:pt x="640" y="125"/>
                    <a:pt x="639" y="124"/>
                  </a:cubicBezTo>
                  <a:close/>
                  <a:moveTo>
                    <a:pt x="631" y="122"/>
                  </a:moveTo>
                  <a:cubicBezTo>
                    <a:pt x="632" y="122"/>
                    <a:pt x="632" y="122"/>
                    <a:pt x="632" y="122"/>
                  </a:cubicBezTo>
                  <a:cubicBezTo>
                    <a:pt x="632" y="122"/>
                    <a:pt x="632" y="122"/>
                    <a:pt x="632" y="122"/>
                  </a:cubicBezTo>
                  <a:lnTo>
                    <a:pt x="631" y="122"/>
                  </a:lnTo>
                  <a:close/>
                  <a:moveTo>
                    <a:pt x="571" y="96"/>
                  </a:moveTo>
                  <a:cubicBezTo>
                    <a:pt x="570" y="97"/>
                    <a:pt x="571" y="97"/>
                    <a:pt x="570" y="98"/>
                  </a:cubicBezTo>
                  <a:cubicBezTo>
                    <a:pt x="570" y="97"/>
                    <a:pt x="568" y="97"/>
                    <a:pt x="568" y="97"/>
                  </a:cubicBezTo>
                  <a:cubicBezTo>
                    <a:pt x="569" y="96"/>
                    <a:pt x="571" y="97"/>
                    <a:pt x="571" y="96"/>
                  </a:cubicBezTo>
                  <a:close/>
                  <a:moveTo>
                    <a:pt x="669" y="165"/>
                  </a:moveTo>
                  <a:cubicBezTo>
                    <a:pt x="671" y="166"/>
                    <a:pt x="669" y="169"/>
                    <a:pt x="672" y="169"/>
                  </a:cubicBezTo>
                  <a:cubicBezTo>
                    <a:pt x="673" y="168"/>
                    <a:pt x="672" y="167"/>
                    <a:pt x="674" y="167"/>
                  </a:cubicBezTo>
                  <a:cubicBezTo>
                    <a:pt x="675" y="167"/>
                    <a:pt x="677" y="167"/>
                    <a:pt x="678" y="168"/>
                  </a:cubicBezTo>
                  <a:cubicBezTo>
                    <a:pt x="675" y="168"/>
                    <a:pt x="674" y="169"/>
                    <a:pt x="672" y="171"/>
                  </a:cubicBezTo>
                  <a:cubicBezTo>
                    <a:pt x="673" y="171"/>
                    <a:pt x="673" y="171"/>
                    <a:pt x="673" y="171"/>
                  </a:cubicBezTo>
                  <a:cubicBezTo>
                    <a:pt x="671" y="172"/>
                    <a:pt x="672" y="175"/>
                    <a:pt x="672" y="177"/>
                  </a:cubicBezTo>
                  <a:cubicBezTo>
                    <a:pt x="670" y="175"/>
                    <a:pt x="668" y="174"/>
                    <a:pt x="665" y="172"/>
                  </a:cubicBezTo>
                  <a:cubicBezTo>
                    <a:pt x="665" y="170"/>
                    <a:pt x="673" y="170"/>
                    <a:pt x="667" y="168"/>
                  </a:cubicBezTo>
                  <a:cubicBezTo>
                    <a:pt x="666" y="169"/>
                    <a:pt x="664" y="170"/>
                    <a:pt x="663" y="169"/>
                  </a:cubicBezTo>
                  <a:cubicBezTo>
                    <a:pt x="663" y="166"/>
                    <a:pt x="657" y="168"/>
                    <a:pt x="656" y="166"/>
                  </a:cubicBezTo>
                  <a:cubicBezTo>
                    <a:pt x="658" y="165"/>
                    <a:pt x="662" y="166"/>
                    <a:pt x="664" y="166"/>
                  </a:cubicBezTo>
                  <a:cubicBezTo>
                    <a:pt x="662" y="164"/>
                    <a:pt x="659" y="162"/>
                    <a:pt x="660" y="159"/>
                  </a:cubicBezTo>
                  <a:cubicBezTo>
                    <a:pt x="662" y="159"/>
                    <a:pt x="665" y="160"/>
                    <a:pt x="665" y="157"/>
                  </a:cubicBezTo>
                  <a:cubicBezTo>
                    <a:pt x="666" y="158"/>
                    <a:pt x="666" y="158"/>
                    <a:pt x="666" y="158"/>
                  </a:cubicBezTo>
                  <a:cubicBezTo>
                    <a:pt x="665" y="159"/>
                    <a:pt x="663" y="159"/>
                    <a:pt x="664" y="160"/>
                  </a:cubicBezTo>
                  <a:cubicBezTo>
                    <a:pt x="667" y="161"/>
                    <a:pt x="669" y="161"/>
                    <a:pt x="671" y="161"/>
                  </a:cubicBezTo>
                  <a:lnTo>
                    <a:pt x="669" y="165"/>
                  </a:lnTo>
                  <a:close/>
                  <a:moveTo>
                    <a:pt x="584" y="108"/>
                  </a:moveTo>
                  <a:cubicBezTo>
                    <a:pt x="579" y="107"/>
                    <a:pt x="579" y="107"/>
                    <a:pt x="579" y="107"/>
                  </a:cubicBezTo>
                  <a:cubicBezTo>
                    <a:pt x="580" y="105"/>
                    <a:pt x="576" y="107"/>
                    <a:pt x="575" y="104"/>
                  </a:cubicBezTo>
                  <a:cubicBezTo>
                    <a:pt x="576" y="103"/>
                    <a:pt x="576" y="101"/>
                    <a:pt x="574" y="100"/>
                  </a:cubicBezTo>
                  <a:cubicBezTo>
                    <a:pt x="577" y="100"/>
                    <a:pt x="578" y="96"/>
                    <a:pt x="581" y="100"/>
                  </a:cubicBezTo>
                  <a:cubicBezTo>
                    <a:pt x="579" y="100"/>
                    <a:pt x="578" y="102"/>
                    <a:pt x="577" y="102"/>
                  </a:cubicBezTo>
                  <a:cubicBezTo>
                    <a:pt x="577" y="104"/>
                    <a:pt x="579" y="103"/>
                    <a:pt x="580" y="104"/>
                  </a:cubicBezTo>
                  <a:cubicBezTo>
                    <a:pt x="582" y="102"/>
                    <a:pt x="586" y="105"/>
                    <a:pt x="586" y="102"/>
                  </a:cubicBezTo>
                  <a:cubicBezTo>
                    <a:pt x="589" y="103"/>
                    <a:pt x="591" y="104"/>
                    <a:pt x="593" y="103"/>
                  </a:cubicBezTo>
                  <a:cubicBezTo>
                    <a:pt x="591" y="106"/>
                    <a:pt x="588" y="107"/>
                    <a:pt x="584" y="108"/>
                  </a:cubicBezTo>
                  <a:close/>
                  <a:moveTo>
                    <a:pt x="582" y="99"/>
                  </a:moveTo>
                  <a:cubicBezTo>
                    <a:pt x="581" y="98"/>
                    <a:pt x="580" y="98"/>
                    <a:pt x="580" y="97"/>
                  </a:cubicBezTo>
                  <a:cubicBezTo>
                    <a:pt x="583" y="98"/>
                    <a:pt x="586" y="96"/>
                    <a:pt x="587" y="99"/>
                  </a:cubicBezTo>
                  <a:cubicBezTo>
                    <a:pt x="586" y="100"/>
                    <a:pt x="584" y="99"/>
                    <a:pt x="582" y="99"/>
                  </a:cubicBezTo>
                  <a:close/>
                  <a:moveTo>
                    <a:pt x="723" y="145"/>
                  </a:moveTo>
                  <a:cubicBezTo>
                    <a:pt x="729" y="149"/>
                    <a:pt x="729" y="149"/>
                    <a:pt x="729" y="149"/>
                  </a:cubicBezTo>
                  <a:cubicBezTo>
                    <a:pt x="726" y="148"/>
                    <a:pt x="724" y="148"/>
                    <a:pt x="723" y="145"/>
                  </a:cubicBezTo>
                  <a:close/>
                  <a:moveTo>
                    <a:pt x="683" y="136"/>
                  </a:moveTo>
                  <a:cubicBezTo>
                    <a:pt x="686" y="134"/>
                    <a:pt x="688" y="136"/>
                    <a:pt x="692" y="136"/>
                  </a:cubicBezTo>
                  <a:cubicBezTo>
                    <a:pt x="691" y="133"/>
                    <a:pt x="691" y="131"/>
                    <a:pt x="688" y="128"/>
                  </a:cubicBezTo>
                  <a:cubicBezTo>
                    <a:pt x="690" y="128"/>
                    <a:pt x="689" y="126"/>
                    <a:pt x="688" y="125"/>
                  </a:cubicBezTo>
                  <a:cubicBezTo>
                    <a:pt x="687" y="123"/>
                    <a:pt x="685" y="124"/>
                    <a:pt x="684" y="124"/>
                  </a:cubicBezTo>
                  <a:cubicBezTo>
                    <a:pt x="684" y="121"/>
                    <a:pt x="681" y="119"/>
                    <a:pt x="679" y="117"/>
                  </a:cubicBezTo>
                  <a:cubicBezTo>
                    <a:pt x="681" y="116"/>
                    <a:pt x="681" y="119"/>
                    <a:pt x="683" y="118"/>
                  </a:cubicBezTo>
                  <a:cubicBezTo>
                    <a:pt x="683" y="120"/>
                    <a:pt x="686" y="122"/>
                    <a:pt x="689" y="121"/>
                  </a:cubicBezTo>
                  <a:cubicBezTo>
                    <a:pt x="691" y="121"/>
                    <a:pt x="692" y="121"/>
                    <a:pt x="692" y="119"/>
                  </a:cubicBezTo>
                  <a:cubicBezTo>
                    <a:pt x="692" y="121"/>
                    <a:pt x="694" y="122"/>
                    <a:pt x="696" y="122"/>
                  </a:cubicBezTo>
                  <a:cubicBezTo>
                    <a:pt x="696" y="124"/>
                    <a:pt x="692" y="123"/>
                    <a:pt x="694" y="125"/>
                  </a:cubicBezTo>
                  <a:cubicBezTo>
                    <a:pt x="696" y="125"/>
                    <a:pt x="698" y="126"/>
                    <a:pt x="699" y="124"/>
                  </a:cubicBezTo>
                  <a:cubicBezTo>
                    <a:pt x="702" y="125"/>
                    <a:pt x="700" y="127"/>
                    <a:pt x="701" y="129"/>
                  </a:cubicBezTo>
                  <a:cubicBezTo>
                    <a:pt x="702" y="130"/>
                    <a:pt x="708" y="133"/>
                    <a:pt x="703" y="135"/>
                  </a:cubicBezTo>
                  <a:cubicBezTo>
                    <a:pt x="701" y="136"/>
                    <a:pt x="702" y="138"/>
                    <a:pt x="700" y="139"/>
                  </a:cubicBezTo>
                  <a:cubicBezTo>
                    <a:pt x="701" y="142"/>
                    <a:pt x="704" y="144"/>
                    <a:pt x="702" y="146"/>
                  </a:cubicBezTo>
                  <a:cubicBezTo>
                    <a:pt x="696" y="147"/>
                    <a:pt x="703" y="152"/>
                    <a:pt x="698" y="154"/>
                  </a:cubicBezTo>
                  <a:cubicBezTo>
                    <a:pt x="698" y="156"/>
                    <a:pt x="697" y="158"/>
                    <a:pt x="696" y="159"/>
                  </a:cubicBezTo>
                  <a:cubicBezTo>
                    <a:pt x="695" y="159"/>
                    <a:pt x="693" y="161"/>
                    <a:pt x="692" y="162"/>
                  </a:cubicBezTo>
                  <a:cubicBezTo>
                    <a:pt x="693" y="164"/>
                    <a:pt x="691" y="165"/>
                    <a:pt x="690" y="165"/>
                  </a:cubicBezTo>
                  <a:cubicBezTo>
                    <a:pt x="689" y="164"/>
                    <a:pt x="686" y="164"/>
                    <a:pt x="684" y="164"/>
                  </a:cubicBezTo>
                  <a:cubicBezTo>
                    <a:pt x="683" y="166"/>
                    <a:pt x="687" y="166"/>
                    <a:pt x="688" y="168"/>
                  </a:cubicBezTo>
                  <a:cubicBezTo>
                    <a:pt x="685" y="168"/>
                    <a:pt x="683" y="164"/>
                    <a:pt x="681" y="166"/>
                  </a:cubicBezTo>
                  <a:cubicBezTo>
                    <a:pt x="679" y="164"/>
                    <a:pt x="682" y="164"/>
                    <a:pt x="683" y="164"/>
                  </a:cubicBezTo>
                  <a:cubicBezTo>
                    <a:pt x="685" y="163"/>
                    <a:pt x="685" y="161"/>
                    <a:pt x="687" y="161"/>
                  </a:cubicBezTo>
                  <a:cubicBezTo>
                    <a:pt x="688" y="158"/>
                    <a:pt x="695" y="157"/>
                    <a:pt x="692" y="153"/>
                  </a:cubicBezTo>
                  <a:cubicBezTo>
                    <a:pt x="693" y="152"/>
                    <a:pt x="694" y="151"/>
                    <a:pt x="693" y="150"/>
                  </a:cubicBezTo>
                  <a:cubicBezTo>
                    <a:pt x="692" y="150"/>
                    <a:pt x="690" y="150"/>
                    <a:pt x="691" y="148"/>
                  </a:cubicBezTo>
                  <a:cubicBezTo>
                    <a:pt x="688" y="148"/>
                    <a:pt x="688" y="151"/>
                    <a:pt x="688" y="152"/>
                  </a:cubicBezTo>
                  <a:cubicBezTo>
                    <a:pt x="686" y="155"/>
                    <a:pt x="682" y="155"/>
                    <a:pt x="680" y="158"/>
                  </a:cubicBezTo>
                  <a:cubicBezTo>
                    <a:pt x="681" y="156"/>
                    <a:pt x="681" y="156"/>
                    <a:pt x="681" y="156"/>
                  </a:cubicBezTo>
                  <a:cubicBezTo>
                    <a:pt x="679" y="156"/>
                    <a:pt x="675" y="154"/>
                    <a:pt x="673" y="155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2" y="156"/>
                    <a:pt x="669" y="156"/>
                    <a:pt x="668" y="157"/>
                  </a:cubicBezTo>
                  <a:cubicBezTo>
                    <a:pt x="668" y="157"/>
                    <a:pt x="669" y="155"/>
                    <a:pt x="670" y="155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0" y="155"/>
                    <a:pt x="670" y="155"/>
                    <a:pt x="671" y="155"/>
                  </a:cubicBezTo>
                  <a:cubicBezTo>
                    <a:pt x="670" y="152"/>
                    <a:pt x="676" y="151"/>
                    <a:pt x="672" y="149"/>
                  </a:cubicBezTo>
                  <a:cubicBezTo>
                    <a:pt x="665" y="149"/>
                    <a:pt x="665" y="149"/>
                    <a:pt x="665" y="149"/>
                  </a:cubicBezTo>
                  <a:cubicBezTo>
                    <a:pt x="666" y="150"/>
                    <a:pt x="663" y="151"/>
                    <a:pt x="661" y="150"/>
                  </a:cubicBezTo>
                  <a:cubicBezTo>
                    <a:pt x="661" y="150"/>
                    <a:pt x="660" y="150"/>
                    <a:pt x="660" y="149"/>
                  </a:cubicBezTo>
                  <a:cubicBezTo>
                    <a:pt x="663" y="150"/>
                    <a:pt x="663" y="147"/>
                    <a:pt x="666" y="147"/>
                  </a:cubicBezTo>
                  <a:cubicBezTo>
                    <a:pt x="667" y="146"/>
                    <a:pt x="664" y="144"/>
                    <a:pt x="667" y="144"/>
                  </a:cubicBezTo>
                  <a:cubicBezTo>
                    <a:pt x="667" y="143"/>
                    <a:pt x="668" y="143"/>
                    <a:pt x="670" y="142"/>
                  </a:cubicBezTo>
                  <a:cubicBezTo>
                    <a:pt x="672" y="143"/>
                    <a:pt x="675" y="141"/>
                    <a:pt x="678" y="141"/>
                  </a:cubicBezTo>
                  <a:cubicBezTo>
                    <a:pt x="681" y="141"/>
                    <a:pt x="681" y="143"/>
                    <a:pt x="684" y="143"/>
                  </a:cubicBezTo>
                  <a:cubicBezTo>
                    <a:pt x="684" y="142"/>
                    <a:pt x="686" y="141"/>
                    <a:pt x="685" y="140"/>
                  </a:cubicBezTo>
                  <a:cubicBezTo>
                    <a:pt x="685" y="139"/>
                    <a:pt x="682" y="137"/>
                    <a:pt x="683" y="136"/>
                  </a:cubicBezTo>
                  <a:close/>
                  <a:moveTo>
                    <a:pt x="520" y="32"/>
                  </a:moveTo>
                  <a:cubicBezTo>
                    <a:pt x="523" y="30"/>
                    <a:pt x="524" y="34"/>
                    <a:pt x="526" y="34"/>
                  </a:cubicBezTo>
                  <a:cubicBezTo>
                    <a:pt x="528" y="34"/>
                    <a:pt x="528" y="35"/>
                    <a:pt x="527" y="36"/>
                  </a:cubicBezTo>
                  <a:cubicBezTo>
                    <a:pt x="524" y="34"/>
                    <a:pt x="522" y="33"/>
                    <a:pt x="520" y="32"/>
                  </a:cubicBezTo>
                  <a:close/>
                  <a:moveTo>
                    <a:pt x="514" y="30"/>
                  </a:moveTo>
                  <a:cubicBezTo>
                    <a:pt x="516" y="30"/>
                    <a:pt x="516" y="30"/>
                    <a:pt x="516" y="30"/>
                  </a:cubicBezTo>
                  <a:cubicBezTo>
                    <a:pt x="514" y="30"/>
                    <a:pt x="514" y="30"/>
                    <a:pt x="514" y="30"/>
                  </a:cubicBezTo>
                  <a:close/>
                  <a:moveTo>
                    <a:pt x="508" y="28"/>
                  </a:moveTo>
                  <a:cubicBezTo>
                    <a:pt x="511" y="28"/>
                    <a:pt x="511" y="28"/>
                    <a:pt x="511" y="28"/>
                  </a:cubicBezTo>
                  <a:cubicBezTo>
                    <a:pt x="508" y="28"/>
                    <a:pt x="508" y="28"/>
                    <a:pt x="508" y="28"/>
                  </a:cubicBezTo>
                  <a:close/>
                  <a:moveTo>
                    <a:pt x="478" y="10"/>
                  </a:moveTo>
                  <a:cubicBezTo>
                    <a:pt x="481" y="11"/>
                    <a:pt x="481" y="11"/>
                    <a:pt x="481" y="11"/>
                  </a:cubicBezTo>
                  <a:cubicBezTo>
                    <a:pt x="479" y="11"/>
                    <a:pt x="479" y="11"/>
                    <a:pt x="479" y="11"/>
                  </a:cubicBezTo>
                  <a:lnTo>
                    <a:pt x="478" y="10"/>
                  </a:lnTo>
                  <a:close/>
                  <a:moveTo>
                    <a:pt x="429" y="13"/>
                  </a:moveTo>
                  <a:cubicBezTo>
                    <a:pt x="430" y="14"/>
                    <a:pt x="432" y="13"/>
                    <a:pt x="432" y="14"/>
                  </a:cubicBezTo>
                  <a:cubicBezTo>
                    <a:pt x="432" y="14"/>
                    <a:pt x="430" y="14"/>
                    <a:pt x="430" y="14"/>
                  </a:cubicBezTo>
                  <a:lnTo>
                    <a:pt x="429" y="13"/>
                  </a:lnTo>
                  <a:close/>
                  <a:moveTo>
                    <a:pt x="429" y="16"/>
                  </a:moveTo>
                  <a:cubicBezTo>
                    <a:pt x="431" y="16"/>
                    <a:pt x="431" y="16"/>
                    <a:pt x="431" y="16"/>
                  </a:cubicBezTo>
                  <a:cubicBezTo>
                    <a:pt x="431" y="18"/>
                    <a:pt x="431" y="18"/>
                    <a:pt x="431" y="18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8" y="17"/>
                    <a:pt x="430" y="16"/>
                    <a:pt x="429" y="16"/>
                  </a:cubicBezTo>
                  <a:close/>
                  <a:moveTo>
                    <a:pt x="412" y="14"/>
                  </a:moveTo>
                  <a:cubicBezTo>
                    <a:pt x="412" y="13"/>
                    <a:pt x="414" y="13"/>
                    <a:pt x="415" y="14"/>
                  </a:cubicBezTo>
                  <a:cubicBezTo>
                    <a:pt x="414" y="14"/>
                    <a:pt x="413" y="14"/>
                    <a:pt x="412" y="14"/>
                  </a:cubicBezTo>
                  <a:close/>
                  <a:moveTo>
                    <a:pt x="408" y="7"/>
                  </a:moveTo>
                  <a:cubicBezTo>
                    <a:pt x="405" y="7"/>
                    <a:pt x="402" y="9"/>
                    <a:pt x="399" y="7"/>
                  </a:cubicBezTo>
                  <a:cubicBezTo>
                    <a:pt x="402" y="7"/>
                    <a:pt x="406" y="6"/>
                    <a:pt x="408" y="7"/>
                  </a:cubicBezTo>
                  <a:close/>
                  <a:moveTo>
                    <a:pt x="394" y="16"/>
                  </a:moveTo>
                  <a:cubicBezTo>
                    <a:pt x="392" y="16"/>
                    <a:pt x="392" y="16"/>
                    <a:pt x="392" y="16"/>
                  </a:cubicBezTo>
                  <a:cubicBezTo>
                    <a:pt x="395" y="15"/>
                    <a:pt x="395" y="15"/>
                    <a:pt x="395" y="15"/>
                  </a:cubicBezTo>
                  <a:lnTo>
                    <a:pt x="394" y="16"/>
                  </a:lnTo>
                  <a:close/>
                  <a:moveTo>
                    <a:pt x="409" y="14"/>
                  </a:moveTo>
                  <a:cubicBezTo>
                    <a:pt x="408" y="14"/>
                    <a:pt x="408" y="15"/>
                    <a:pt x="408" y="15"/>
                  </a:cubicBezTo>
                  <a:cubicBezTo>
                    <a:pt x="407" y="14"/>
                    <a:pt x="408" y="14"/>
                    <a:pt x="409" y="14"/>
                  </a:cubicBezTo>
                  <a:close/>
                  <a:moveTo>
                    <a:pt x="389" y="9"/>
                  </a:moveTo>
                  <a:cubicBezTo>
                    <a:pt x="388" y="8"/>
                    <a:pt x="388" y="8"/>
                    <a:pt x="388" y="8"/>
                  </a:cubicBezTo>
                  <a:cubicBezTo>
                    <a:pt x="389" y="8"/>
                    <a:pt x="389" y="8"/>
                    <a:pt x="390" y="8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5" y="9"/>
                    <a:pt x="392" y="8"/>
                    <a:pt x="390" y="8"/>
                  </a:cubicBezTo>
                  <a:cubicBezTo>
                    <a:pt x="389" y="8"/>
                    <a:pt x="389" y="8"/>
                    <a:pt x="389" y="9"/>
                  </a:cubicBezTo>
                  <a:cubicBezTo>
                    <a:pt x="389" y="9"/>
                    <a:pt x="389" y="9"/>
                    <a:pt x="389" y="9"/>
                  </a:cubicBezTo>
                  <a:cubicBezTo>
                    <a:pt x="386" y="9"/>
                    <a:pt x="384" y="10"/>
                    <a:pt x="382" y="9"/>
                  </a:cubicBezTo>
                  <a:cubicBezTo>
                    <a:pt x="383" y="8"/>
                    <a:pt x="387" y="9"/>
                    <a:pt x="389" y="9"/>
                  </a:cubicBezTo>
                  <a:close/>
                  <a:moveTo>
                    <a:pt x="376" y="17"/>
                  </a:moveTo>
                  <a:cubicBezTo>
                    <a:pt x="378" y="18"/>
                    <a:pt x="376" y="20"/>
                    <a:pt x="375" y="19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1" y="17"/>
                    <a:pt x="372" y="20"/>
                    <a:pt x="369" y="20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70" y="19"/>
                    <a:pt x="373" y="18"/>
                    <a:pt x="376" y="17"/>
                  </a:cubicBezTo>
                  <a:close/>
                  <a:moveTo>
                    <a:pt x="359" y="12"/>
                  </a:moveTo>
                  <a:cubicBezTo>
                    <a:pt x="362" y="11"/>
                    <a:pt x="362" y="11"/>
                    <a:pt x="362" y="11"/>
                  </a:cubicBezTo>
                  <a:cubicBezTo>
                    <a:pt x="361" y="12"/>
                    <a:pt x="360" y="12"/>
                    <a:pt x="359" y="12"/>
                  </a:cubicBezTo>
                  <a:close/>
                  <a:moveTo>
                    <a:pt x="364" y="16"/>
                  </a:moveTo>
                  <a:cubicBezTo>
                    <a:pt x="361" y="15"/>
                    <a:pt x="358" y="17"/>
                    <a:pt x="355" y="17"/>
                  </a:cubicBezTo>
                  <a:cubicBezTo>
                    <a:pt x="357" y="16"/>
                    <a:pt x="362" y="15"/>
                    <a:pt x="364" y="16"/>
                  </a:cubicBezTo>
                  <a:close/>
                  <a:moveTo>
                    <a:pt x="330" y="5"/>
                  </a:moveTo>
                  <a:cubicBezTo>
                    <a:pt x="330" y="6"/>
                    <a:pt x="330" y="6"/>
                    <a:pt x="330" y="6"/>
                  </a:cubicBezTo>
                  <a:cubicBezTo>
                    <a:pt x="328" y="5"/>
                    <a:pt x="326" y="6"/>
                    <a:pt x="325" y="5"/>
                  </a:cubicBezTo>
                  <a:cubicBezTo>
                    <a:pt x="326" y="4"/>
                    <a:pt x="329" y="4"/>
                    <a:pt x="330" y="5"/>
                  </a:cubicBezTo>
                  <a:close/>
                  <a:moveTo>
                    <a:pt x="323" y="4"/>
                  </a:move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3" y="4"/>
                    <a:pt x="323" y="4"/>
                  </a:cubicBezTo>
                  <a:close/>
                  <a:moveTo>
                    <a:pt x="303" y="11"/>
                  </a:moveTo>
                  <a:cubicBezTo>
                    <a:pt x="302" y="12"/>
                    <a:pt x="300" y="12"/>
                    <a:pt x="300" y="11"/>
                  </a:cubicBezTo>
                  <a:cubicBezTo>
                    <a:pt x="301" y="11"/>
                    <a:pt x="303" y="10"/>
                    <a:pt x="303" y="11"/>
                  </a:cubicBezTo>
                  <a:close/>
                  <a:moveTo>
                    <a:pt x="301" y="29"/>
                  </a:moveTo>
                  <a:cubicBezTo>
                    <a:pt x="302" y="29"/>
                    <a:pt x="302" y="29"/>
                    <a:pt x="302" y="29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302" y="30"/>
                    <a:pt x="302" y="30"/>
                    <a:pt x="302" y="30"/>
                  </a:cubicBezTo>
                  <a:cubicBezTo>
                    <a:pt x="302" y="29"/>
                    <a:pt x="301" y="29"/>
                    <a:pt x="301" y="29"/>
                  </a:cubicBezTo>
                  <a:close/>
                  <a:moveTo>
                    <a:pt x="307" y="33"/>
                  </a:moveTo>
                  <a:cubicBezTo>
                    <a:pt x="307" y="33"/>
                    <a:pt x="307" y="33"/>
                    <a:pt x="306" y="33"/>
                  </a:cubicBezTo>
                  <a:cubicBezTo>
                    <a:pt x="307" y="32"/>
                    <a:pt x="307" y="32"/>
                    <a:pt x="307" y="32"/>
                  </a:cubicBezTo>
                  <a:cubicBezTo>
                    <a:pt x="307" y="33"/>
                    <a:pt x="307" y="33"/>
                    <a:pt x="307" y="33"/>
                  </a:cubicBezTo>
                  <a:close/>
                  <a:moveTo>
                    <a:pt x="329" y="26"/>
                  </a:moveTo>
                  <a:cubicBezTo>
                    <a:pt x="330" y="25"/>
                    <a:pt x="331" y="25"/>
                    <a:pt x="332" y="26"/>
                  </a:cubicBezTo>
                  <a:lnTo>
                    <a:pt x="329" y="26"/>
                  </a:lnTo>
                  <a:close/>
                  <a:moveTo>
                    <a:pt x="336" y="25"/>
                  </a:moveTo>
                  <a:cubicBezTo>
                    <a:pt x="336" y="25"/>
                    <a:pt x="336" y="24"/>
                    <a:pt x="337" y="24"/>
                  </a:cubicBezTo>
                  <a:cubicBezTo>
                    <a:pt x="338" y="24"/>
                    <a:pt x="337" y="26"/>
                    <a:pt x="336" y="25"/>
                  </a:cubicBezTo>
                  <a:close/>
                  <a:moveTo>
                    <a:pt x="333" y="14"/>
                  </a:moveTo>
                  <a:cubicBezTo>
                    <a:pt x="334" y="14"/>
                    <a:pt x="334" y="14"/>
                    <a:pt x="334" y="14"/>
                  </a:cubicBezTo>
                  <a:cubicBezTo>
                    <a:pt x="333" y="15"/>
                    <a:pt x="333" y="15"/>
                    <a:pt x="332" y="15"/>
                  </a:cubicBezTo>
                  <a:cubicBezTo>
                    <a:pt x="332" y="14"/>
                    <a:pt x="333" y="14"/>
                    <a:pt x="333" y="14"/>
                  </a:cubicBezTo>
                  <a:close/>
                  <a:moveTo>
                    <a:pt x="335" y="17"/>
                  </a:moveTo>
                  <a:cubicBezTo>
                    <a:pt x="331" y="18"/>
                    <a:pt x="331" y="18"/>
                    <a:pt x="331" y="18"/>
                  </a:cubicBezTo>
                  <a:cubicBezTo>
                    <a:pt x="330" y="16"/>
                    <a:pt x="334" y="17"/>
                    <a:pt x="335" y="17"/>
                  </a:cubicBezTo>
                  <a:close/>
                  <a:moveTo>
                    <a:pt x="329" y="17"/>
                  </a:moveTo>
                  <a:cubicBezTo>
                    <a:pt x="329" y="17"/>
                    <a:pt x="329" y="17"/>
                    <a:pt x="330" y="17"/>
                  </a:cubicBezTo>
                  <a:cubicBezTo>
                    <a:pt x="331" y="18"/>
                    <a:pt x="329" y="18"/>
                    <a:pt x="329" y="19"/>
                  </a:cubicBezTo>
                  <a:cubicBezTo>
                    <a:pt x="328" y="18"/>
                    <a:pt x="329" y="18"/>
                    <a:pt x="329" y="17"/>
                  </a:cubicBezTo>
                  <a:close/>
                  <a:moveTo>
                    <a:pt x="284" y="23"/>
                  </a:moveTo>
                  <a:cubicBezTo>
                    <a:pt x="286" y="22"/>
                    <a:pt x="286" y="22"/>
                    <a:pt x="286" y="22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8" y="23"/>
                    <a:pt x="288" y="23"/>
                    <a:pt x="288" y="23"/>
                  </a:cubicBezTo>
                  <a:lnTo>
                    <a:pt x="284" y="23"/>
                  </a:lnTo>
                  <a:close/>
                  <a:moveTo>
                    <a:pt x="292" y="33"/>
                  </a:moveTo>
                  <a:cubicBezTo>
                    <a:pt x="293" y="32"/>
                    <a:pt x="293" y="32"/>
                    <a:pt x="293" y="31"/>
                  </a:cubicBezTo>
                  <a:cubicBezTo>
                    <a:pt x="290" y="32"/>
                    <a:pt x="290" y="28"/>
                    <a:pt x="288" y="30"/>
                  </a:cubicBezTo>
                  <a:cubicBezTo>
                    <a:pt x="288" y="30"/>
                    <a:pt x="288" y="30"/>
                    <a:pt x="288" y="30"/>
                  </a:cubicBezTo>
                  <a:cubicBezTo>
                    <a:pt x="291" y="27"/>
                    <a:pt x="296" y="29"/>
                    <a:pt x="298" y="26"/>
                  </a:cubicBezTo>
                  <a:cubicBezTo>
                    <a:pt x="304" y="24"/>
                    <a:pt x="310" y="23"/>
                    <a:pt x="315" y="20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8" y="18"/>
                    <a:pt x="329" y="19"/>
                    <a:pt x="327" y="19"/>
                  </a:cubicBezTo>
                  <a:cubicBezTo>
                    <a:pt x="326" y="19"/>
                    <a:pt x="324" y="20"/>
                    <a:pt x="323" y="20"/>
                  </a:cubicBezTo>
                  <a:cubicBezTo>
                    <a:pt x="322" y="22"/>
                    <a:pt x="317" y="23"/>
                    <a:pt x="314" y="23"/>
                  </a:cubicBezTo>
                  <a:cubicBezTo>
                    <a:pt x="315" y="26"/>
                    <a:pt x="321" y="25"/>
                    <a:pt x="323" y="27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5" y="26"/>
                    <a:pt x="328" y="27"/>
                    <a:pt x="328" y="27"/>
                  </a:cubicBezTo>
                  <a:cubicBezTo>
                    <a:pt x="326" y="28"/>
                    <a:pt x="325" y="28"/>
                    <a:pt x="322" y="27"/>
                  </a:cubicBezTo>
                  <a:cubicBezTo>
                    <a:pt x="321" y="28"/>
                    <a:pt x="324" y="28"/>
                    <a:pt x="323" y="29"/>
                  </a:cubicBezTo>
                  <a:cubicBezTo>
                    <a:pt x="312" y="32"/>
                    <a:pt x="312" y="32"/>
                    <a:pt x="312" y="32"/>
                  </a:cubicBezTo>
                  <a:cubicBezTo>
                    <a:pt x="312" y="31"/>
                    <a:pt x="311" y="31"/>
                    <a:pt x="311" y="31"/>
                  </a:cubicBezTo>
                  <a:cubicBezTo>
                    <a:pt x="312" y="29"/>
                    <a:pt x="316" y="31"/>
                    <a:pt x="318" y="30"/>
                  </a:cubicBezTo>
                  <a:cubicBezTo>
                    <a:pt x="316" y="29"/>
                    <a:pt x="317" y="27"/>
                    <a:pt x="317" y="26"/>
                  </a:cubicBezTo>
                  <a:cubicBezTo>
                    <a:pt x="315" y="25"/>
                    <a:pt x="313" y="26"/>
                    <a:pt x="312" y="28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0" y="29"/>
                    <a:pt x="310" y="29"/>
                    <a:pt x="310" y="29"/>
                  </a:cubicBezTo>
                  <a:cubicBezTo>
                    <a:pt x="311" y="29"/>
                    <a:pt x="311" y="28"/>
                    <a:pt x="312" y="28"/>
                  </a:cubicBezTo>
                  <a:cubicBezTo>
                    <a:pt x="312" y="28"/>
                    <a:pt x="312" y="28"/>
                    <a:pt x="312" y="28"/>
                  </a:cubicBezTo>
                  <a:cubicBezTo>
                    <a:pt x="307" y="29"/>
                    <a:pt x="303" y="22"/>
                    <a:pt x="299" y="26"/>
                  </a:cubicBezTo>
                  <a:cubicBezTo>
                    <a:pt x="298" y="27"/>
                    <a:pt x="294" y="27"/>
                    <a:pt x="296" y="30"/>
                  </a:cubicBezTo>
                  <a:cubicBezTo>
                    <a:pt x="297" y="30"/>
                    <a:pt x="298" y="30"/>
                    <a:pt x="298" y="31"/>
                  </a:cubicBezTo>
                  <a:cubicBezTo>
                    <a:pt x="297" y="33"/>
                    <a:pt x="293" y="31"/>
                    <a:pt x="292" y="33"/>
                  </a:cubicBezTo>
                  <a:close/>
                  <a:moveTo>
                    <a:pt x="285" y="39"/>
                  </a:moveTo>
                  <a:cubicBezTo>
                    <a:pt x="285" y="40"/>
                    <a:pt x="285" y="40"/>
                    <a:pt x="285" y="40"/>
                  </a:cubicBezTo>
                  <a:cubicBezTo>
                    <a:pt x="284" y="40"/>
                    <a:pt x="284" y="40"/>
                    <a:pt x="284" y="40"/>
                  </a:cubicBezTo>
                  <a:lnTo>
                    <a:pt x="285" y="39"/>
                  </a:lnTo>
                  <a:close/>
                  <a:moveTo>
                    <a:pt x="282" y="42"/>
                  </a:moveTo>
                  <a:cubicBezTo>
                    <a:pt x="283" y="42"/>
                    <a:pt x="285" y="41"/>
                    <a:pt x="286" y="42"/>
                  </a:cubicBezTo>
                  <a:cubicBezTo>
                    <a:pt x="285" y="43"/>
                    <a:pt x="284" y="43"/>
                    <a:pt x="283" y="43"/>
                  </a:cubicBezTo>
                  <a:lnTo>
                    <a:pt x="282" y="42"/>
                  </a:lnTo>
                  <a:close/>
                  <a:moveTo>
                    <a:pt x="268" y="50"/>
                  </a:moveTo>
                  <a:cubicBezTo>
                    <a:pt x="269" y="50"/>
                    <a:pt x="269" y="50"/>
                    <a:pt x="270" y="50"/>
                  </a:cubicBezTo>
                  <a:cubicBezTo>
                    <a:pt x="270" y="51"/>
                    <a:pt x="270" y="51"/>
                    <a:pt x="270" y="51"/>
                  </a:cubicBezTo>
                  <a:lnTo>
                    <a:pt x="268" y="50"/>
                  </a:lnTo>
                  <a:close/>
                  <a:moveTo>
                    <a:pt x="266" y="45"/>
                  </a:moveTo>
                  <a:cubicBezTo>
                    <a:pt x="261" y="46"/>
                    <a:pt x="261" y="46"/>
                    <a:pt x="261" y="46"/>
                  </a:cubicBezTo>
                  <a:cubicBezTo>
                    <a:pt x="261" y="45"/>
                    <a:pt x="264" y="46"/>
                    <a:pt x="266" y="45"/>
                  </a:cubicBezTo>
                  <a:close/>
                  <a:moveTo>
                    <a:pt x="251" y="50"/>
                  </a:moveTo>
                  <a:cubicBezTo>
                    <a:pt x="248" y="49"/>
                    <a:pt x="248" y="49"/>
                    <a:pt x="248" y="49"/>
                  </a:cubicBezTo>
                  <a:cubicBezTo>
                    <a:pt x="254" y="49"/>
                    <a:pt x="254" y="49"/>
                    <a:pt x="254" y="49"/>
                  </a:cubicBezTo>
                  <a:lnTo>
                    <a:pt x="251" y="50"/>
                  </a:lnTo>
                  <a:close/>
                  <a:moveTo>
                    <a:pt x="257" y="48"/>
                  </a:moveTo>
                  <a:cubicBezTo>
                    <a:pt x="256" y="48"/>
                    <a:pt x="256" y="48"/>
                    <a:pt x="256" y="48"/>
                  </a:cubicBezTo>
                  <a:cubicBezTo>
                    <a:pt x="256" y="48"/>
                    <a:pt x="256" y="48"/>
                    <a:pt x="256" y="48"/>
                  </a:cubicBezTo>
                  <a:lnTo>
                    <a:pt x="257" y="48"/>
                  </a:lnTo>
                  <a:close/>
                  <a:moveTo>
                    <a:pt x="243" y="41"/>
                  </a:moveTo>
                  <a:cubicBezTo>
                    <a:pt x="239" y="42"/>
                    <a:pt x="239" y="42"/>
                    <a:pt x="239" y="42"/>
                  </a:cubicBezTo>
                  <a:cubicBezTo>
                    <a:pt x="239" y="41"/>
                    <a:pt x="242" y="39"/>
                    <a:pt x="243" y="41"/>
                  </a:cubicBezTo>
                  <a:close/>
                  <a:moveTo>
                    <a:pt x="241" y="44"/>
                  </a:moveTo>
                  <a:cubicBezTo>
                    <a:pt x="245" y="44"/>
                    <a:pt x="245" y="44"/>
                    <a:pt x="245" y="44"/>
                  </a:cubicBezTo>
                  <a:cubicBezTo>
                    <a:pt x="245" y="43"/>
                    <a:pt x="246" y="43"/>
                    <a:pt x="246" y="43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3" y="45"/>
                    <a:pt x="244" y="47"/>
                    <a:pt x="241" y="44"/>
                  </a:cubicBezTo>
                  <a:close/>
                  <a:moveTo>
                    <a:pt x="242" y="48"/>
                  </a:moveTo>
                  <a:cubicBezTo>
                    <a:pt x="242" y="47"/>
                    <a:pt x="242" y="47"/>
                    <a:pt x="242" y="47"/>
                  </a:cubicBezTo>
                  <a:cubicBezTo>
                    <a:pt x="244" y="47"/>
                    <a:pt x="248" y="44"/>
                    <a:pt x="252" y="46"/>
                  </a:cubicBezTo>
                  <a:cubicBezTo>
                    <a:pt x="249" y="48"/>
                    <a:pt x="245" y="47"/>
                    <a:pt x="242" y="48"/>
                  </a:cubicBezTo>
                  <a:close/>
                  <a:moveTo>
                    <a:pt x="258" y="54"/>
                  </a:moveTo>
                  <a:cubicBezTo>
                    <a:pt x="259" y="55"/>
                    <a:pt x="259" y="55"/>
                    <a:pt x="259" y="55"/>
                  </a:cubicBezTo>
                  <a:cubicBezTo>
                    <a:pt x="258" y="57"/>
                    <a:pt x="255" y="54"/>
                    <a:pt x="254" y="56"/>
                  </a:cubicBezTo>
                  <a:cubicBezTo>
                    <a:pt x="253" y="56"/>
                    <a:pt x="252" y="56"/>
                    <a:pt x="252" y="57"/>
                  </a:cubicBezTo>
                  <a:cubicBezTo>
                    <a:pt x="252" y="57"/>
                    <a:pt x="251" y="57"/>
                    <a:pt x="251" y="57"/>
                  </a:cubicBezTo>
                  <a:cubicBezTo>
                    <a:pt x="253" y="56"/>
                    <a:pt x="254" y="54"/>
                    <a:pt x="258" y="54"/>
                  </a:cubicBezTo>
                  <a:close/>
                  <a:moveTo>
                    <a:pt x="213" y="66"/>
                  </a:moveTo>
                  <a:cubicBezTo>
                    <a:pt x="213" y="66"/>
                    <a:pt x="213" y="66"/>
                    <a:pt x="213" y="66"/>
                  </a:cubicBezTo>
                  <a:cubicBezTo>
                    <a:pt x="216" y="65"/>
                    <a:pt x="216" y="65"/>
                    <a:pt x="216" y="65"/>
                  </a:cubicBezTo>
                  <a:lnTo>
                    <a:pt x="213" y="66"/>
                  </a:lnTo>
                  <a:close/>
                  <a:moveTo>
                    <a:pt x="209" y="65"/>
                  </a:moveTo>
                  <a:cubicBezTo>
                    <a:pt x="210" y="65"/>
                    <a:pt x="208" y="63"/>
                    <a:pt x="211" y="63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3" y="64"/>
                    <a:pt x="212" y="65"/>
                  </a:cubicBezTo>
                  <a:cubicBezTo>
                    <a:pt x="211" y="65"/>
                    <a:pt x="210" y="65"/>
                    <a:pt x="209" y="65"/>
                  </a:cubicBezTo>
                  <a:cubicBezTo>
                    <a:pt x="209" y="65"/>
                    <a:pt x="209" y="65"/>
                    <a:pt x="208" y="65"/>
                  </a:cubicBezTo>
                  <a:cubicBezTo>
                    <a:pt x="208" y="65"/>
                    <a:pt x="209" y="65"/>
                    <a:pt x="209" y="65"/>
                  </a:cubicBezTo>
                  <a:close/>
                  <a:moveTo>
                    <a:pt x="200" y="70"/>
                  </a:moveTo>
                  <a:cubicBezTo>
                    <a:pt x="198" y="69"/>
                    <a:pt x="200" y="67"/>
                    <a:pt x="197" y="68"/>
                  </a:cubicBezTo>
                  <a:cubicBezTo>
                    <a:pt x="198" y="68"/>
                    <a:pt x="199" y="66"/>
                    <a:pt x="200" y="67"/>
                  </a:cubicBezTo>
                  <a:cubicBezTo>
                    <a:pt x="202" y="69"/>
                    <a:pt x="204" y="65"/>
                    <a:pt x="207" y="66"/>
                  </a:cubicBezTo>
                  <a:cubicBezTo>
                    <a:pt x="207" y="66"/>
                    <a:pt x="207" y="66"/>
                    <a:pt x="207" y="66"/>
                  </a:cubicBezTo>
                  <a:cubicBezTo>
                    <a:pt x="207" y="67"/>
                    <a:pt x="204" y="65"/>
                    <a:pt x="205" y="68"/>
                  </a:cubicBezTo>
                  <a:cubicBezTo>
                    <a:pt x="204" y="67"/>
                    <a:pt x="202" y="68"/>
                    <a:pt x="203" y="69"/>
                  </a:cubicBezTo>
                  <a:cubicBezTo>
                    <a:pt x="204" y="70"/>
                    <a:pt x="204" y="70"/>
                    <a:pt x="204" y="70"/>
                  </a:cubicBezTo>
                  <a:cubicBezTo>
                    <a:pt x="202" y="71"/>
                    <a:pt x="202" y="71"/>
                    <a:pt x="202" y="71"/>
                  </a:cubicBezTo>
                  <a:cubicBezTo>
                    <a:pt x="202" y="71"/>
                    <a:pt x="203" y="70"/>
                    <a:pt x="202" y="70"/>
                  </a:cubicBezTo>
                  <a:cubicBezTo>
                    <a:pt x="202" y="68"/>
                    <a:pt x="200" y="69"/>
                    <a:pt x="200" y="70"/>
                  </a:cubicBezTo>
                  <a:close/>
                  <a:moveTo>
                    <a:pt x="190" y="72"/>
                  </a:moveTo>
                  <a:cubicBezTo>
                    <a:pt x="193" y="71"/>
                    <a:pt x="195" y="70"/>
                    <a:pt x="197" y="70"/>
                  </a:cubicBezTo>
                  <a:cubicBezTo>
                    <a:pt x="198" y="70"/>
                    <a:pt x="198" y="71"/>
                    <a:pt x="197" y="72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196" y="71"/>
                    <a:pt x="195" y="71"/>
                    <a:pt x="194" y="71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93" y="74"/>
                    <a:pt x="190" y="71"/>
                    <a:pt x="190" y="74"/>
                  </a:cubicBezTo>
                  <a:cubicBezTo>
                    <a:pt x="190" y="73"/>
                    <a:pt x="188" y="72"/>
                    <a:pt x="187" y="73"/>
                  </a:cubicBezTo>
                  <a:cubicBezTo>
                    <a:pt x="187" y="72"/>
                    <a:pt x="189" y="71"/>
                    <a:pt x="190" y="72"/>
                  </a:cubicBezTo>
                  <a:close/>
                  <a:moveTo>
                    <a:pt x="179" y="81"/>
                  </a:moveTo>
                  <a:cubicBezTo>
                    <a:pt x="180" y="81"/>
                    <a:pt x="180" y="81"/>
                    <a:pt x="180" y="81"/>
                  </a:cubicBezTo>
                  <a:cubicBezTo>
                    <a:pt x="178" y="82"/>
                    <a:pt x="177" y="85"/>
                    <a:pt x="174" y="84"/>
                  </a:cubicBezTo>
                  <a:cubicBezTo>
                    <a:pt x="174" y="82"/>
                    <a:pt x="179" y="83"/>
                    <a:pt x="179" y="81"/>
                  </a:cubicBezTo>
                  <a:close/>
                  <a:moveTo>
                    <a:pt x="168" y="89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89"/>
                  </a:lnTo>
                  <a:close/>
                  <a:moveTo>
                    <a:pt x="171" y="87"/>
                  </a:moveTo>
                  <a:cubicBezTo>
                    <a:pt x="169" y="88"/>
                    <a:pt x="169" y="88"/>
                    <a:pt x="169" y="88"/>
                  </a:cubicBezTo>
                  <a:cubicBezTo>
                    <a:pt x="169" y="87"/>
                    <a:pt x="170" y="86"/>
                    <a:pt x="171" y="87"/>
                  </a:cubicBezTo>
                  <a:close/>
                  <a:moveTo>
                    <a:pt x="166" y="86"/>
                  </a:moveTo>
                  <a:cubicBezTo>
                    <a:pt x="167" y="86"/>
                    <a:pt x="168" y="86"/>
                    <a:pt x="168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7"/>
                    <a:pt x="167" y="86"/>
                    <a:pt x="166" y="86"/>
                  </a:cubicBezTo>
                  <a:close/>
                  <a:moveTo>
                    <a:pt x="157" y="89"/>
                  </a:moveTo>
                  <a:cubicBezTo>
                    <a:pt x="159" y="88"/>
                    <a:pt x="159" y="88"/>
                    <a:pt x="159" y="88"/>
                  </a:cubicBezTo>
                  <a:cubicBezTo>
                    <a:pt x="157" y="89"/>
                    <a:pt x="158" y="86"/>
                    <a:pt x="157" y="86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8" y="86"/>
                    <a:pt x="157" y="87"/>
                    <a:pt x="158" y="87"/>
                  </a:cubicBezTo>
                  <a:cubicBezTo>
                    <a:pt x="159" y="88"/>
                    <a:pt x="160" y="87"/>
                    <a:pt x="161" y="8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5"/>
                    <a:pt x="164" y="85"/>
                    <a:pt x="165" y="85"/>
                  </a:cubicBezTo>
                  <a:cubicBezTo>
                    <a:pt x="166" y="84"/>
                    <a:pt x="166" y="84"/>
                    <a:pt x="166" y="84"/>
                  </a:cubicBezTo>
                  <a:cubicBezTo>
                    <a:pt x="166" y="84"/>
                    <a:pt x="167" y="84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84"/>
                    <a:pt x="166" y="84"/>
                    <a:pt x="166" y="84"/>
                  </a:cubicBezTo>
                  <a:cubicBezTo>
                    <a:pt x="166" y="84"/>
                    <a:pt x="166" y="85"/>
                    <a:pt x="165" y="85"/>
                  </a:cubicBezTo>
                  <a:cubicBezTo>
                    <a:pt x="164" y="85"/>
                    <a:pt x="164" y="86"/>
                    <a:pt x="163" y="87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1" y="87"/>
                    <a:pt x="160" y="89"/>
                    <a:pt x="158" y="90"/>
                  </a:cubicBezTo>
                  <a:lnTo>
                    <a:pt x="157" y="89"/>
                  </a:lnTo>
                  <a:close/>
                  <a:moveTo>
                    <a:pt x="154" y="90"/>
                  </a:moveTo>
                  <a:cubicBezTo>
                    <a:pt x="154" y="90"/>
                    <a:pt x="156" y="89"/>
                    <a:pt x="157" y="90"/>
                  </a:cubicBezTo>
                  <a:cubicBezTo>
                    <a:pt x="155" y="91"/>
                    <a:pt x="155" y="91"/>
                    <a:pt x="155" y="91"/>
                  </a:cubicBezTo>
                  <a:lnTo>
                    <a:pt x="154" y="90"/>
                  </a:lnTo>
                  <a:close/>
                  <a:moveTo>
                    <a:pt x="158" y="94"/>
                  </a:moveTo>
                  <a:cubicBezTo>
                    <a:pt x="158" y="94"/>
                    <a:pt x="158" y="94"/>
                    <a:pt x="158" y="94"/>
                  </a:cubicBezTo>
                  <a:cubicBezTo>
                    <a:pt x="156" y="95"/>
                    <a:pt x="155" y="98"/>
                    <a:pt x="152" y="97"/>
                  </a:cubicBezTo>
                  <a:cubicBezTo>
                    <a:pt x="153" y="95"/>
                    <a:pt x="157" y="96"/>
                    <a:pt x="158" y="94"/>
                  </a:cubicBezTo>
                  <a:close/>
                  <a:moveTo>
                    <a:pt x="151" y="92"/>
                  </a:moveTo>
                  <a:cubicBezTo>
                    <a:pt x="153" y="94"/>
                    <a:pt x="149" y="97"/>
                    <a:pt x="147" y="95"/>
                  </a:cubicBezTo>
                  <a:cubicBezTo>
                    <a:pt x="147" y="93"/>
                    <a:pt x="149" y="93"/>
                    <a:pt x="151" y="92"/>
                  </a:cubicBezTo>
                  <a:close/>
                  <a:moveTo>
                    <a:pt x="145" y="97"/>
                  </a:moveTo>
                  <a:cubicBezTo>
                    <a:pt x="145" y="96"/>
                    <a:pt x="145" y="96"/>
                    <a:pt x="145" y="96"/>
                  </a:cubicBezTo>
                  <a:cubicBezTo>
                    <a:pt x="146" y="97"/>
                    <a:pt x="146" y="97"/>
                    <a:pt x="146" y="97"/>
                  </a:cubicBezTo>
                  <a:lnTo>
                    <a:pt x="145" y="97"/>
                  </a:lnTo>
                  <a:close/>
                  <a:moveTo>
                    <a:pt x="147" y="100"/>
                  </a:moveTo>
                  <a:cubicBezTo>
                    <a:pt x="146" y="102"/>
                    <a:pt x="142" y="102"/>
                    <a:pt x="141" y="104"/>
                  </a:cubicBezTo>
                  <a:cubicBezTo>
                    <a:pt x="141" y="102"/>
                    <a:pt x="144" y="101"/>
                    <a:pt x="147" y="100"/>
                  </a:cubicBezTo>
                  <a:close/>
                  <a:moveTo>
                    <a:pt x="137" y="110"/>
                  </a:moveTo>
                  <a:cubicBezTo>
                    <a:pt x="137" y="110"/>
                    <a:pt x="137" y="110"/>
                    <a:pt x="137" y="110"/>
                  </a:cubicBezTo>
                  <a:cubicBezTo>
                    <a:pt x="137" y="109"/>
                    <a:pt x="137" y="109"/>
                    <a:pt x="137" y="109"/>
                  </a:cubicBezTo>
                  <a:lnTo>
                    <a:pt x="137" y="110"/>
                  </a:lnTo>
                  <a:close/>
                  <a:moveTo>
                    <a:pt x="138" y="106"/>
                  </a:moveTo>
                  <a:cubicBezTo>
                    <a:pt x="137" y="107"/>
                    <a:pt x="137" y="107"/>
                    <a:pt x="137" y="107"/>
                  </a:cubicBezTo>
                  <a:cubicBezTo>
                    <a:pt x="136" y="107"/>
                    <a:pt x="136" y="107"/>
                    <a:pt x="136" y="107"/>
                  </a:cubicBezTo>
                  <a:lnTo>
                    <a:pt x="138" y="106"/>
                  </a:lnTo>
                  <a:close/>
                  <a:moveTo>
                    <a:pt x="140" y="107"/>
                  </a:moveTo>
                  <a:cubicBezTo>
                    <a:pt x="139" y="108"/>
                    <a:pt x="139" y="108"/>
                    <a:pt x="139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7"/>
                    <a:pt x="139" y="107"/>
                    <a:pt x="140" y="107"/>
                  </a:cubicBezTo>
                  <a:close/>
                  <a:moveTo>
                    <a:pt x="132" y="105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3" y="105"/>
                    <a:pt x="132" y="105"/>
                    <a:pt x="132" y="105"/>
                  </a:cubicBezTo>
                  <a:cubicBezTo>
                    <a:pt x="131" y="105"/>
                    <a:pt x="131" y="105"/>
                    <a:pt x="132" y="105"/>
                  </a:cubicBezTo>
                  <a:close/>
                  <a:moveTo>
                    <a:pt x="129" y="107"/>
                  </a:move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lnTo>
                    <a:pt x="129" y="107"/>
                  </a:lnTo>
                  <a:close/>
                  <a:moveTo>
                    <a:pt x="132" y="109"/>
                  </a:moveTo>
                  <a:cubicBezTo>
                    <a:pt x="136" y="107"/>
                    <a:pt x="136" y="107"/>
                    <a:pt x="136" y="107"/>
                  </a:cubicBezTo>
                  <a:cubicBezTo>
                    <a:pt x="135" y="108"/>
                    <a:pt x="134" y="109"/>
                    <a:pt x="134" y="110"/>
                  </a:cubicBezTo>
                  <a:lnTo>
                    <a:pt x="132" y="109"/>
                  </a:lnTo>
                  <a:close/>
                  <a:moveTo>
                    <a:pt x="126" y="110"/>
                  </a:moveTo>
                  <a:cubicBezTo>
                    <a:pt x="125" y="111"/>
                    <a:pt x="123" y="113"/>
                    <a:pt x="121" y="114"/>
                  </a:cubicBezTo>
                  <a:cubicBezTo>
                    <a:pt x="122" y="111"/>
                    <a:pt x="124" y="112"/>
                    <a:pt x="126" y="110"/>
                  </a:cubicBezTo>
                  <a:close/>
                  <a:moveTo>
                    <a:pt x="114" y="119"/>
                  </a:moveTo>
                  <a:cubicBezTo>
                    <a:pt x="115" y="117"/>
                    <a:pt x="118" y="116"/>
                    <a:pt x="119" y="115"/>
                  </a:cubicBezTo>
                  <a:cubicBezTo>
                    <a:pt x="118" y="117"/>
                    <a:pt x="116" y="118"/>
                    <a:pt x="115" y="119"/>
                  </a:cubicBezTo>
                  <a:lnTo>
                    <a:pt x="114" y="119"/>
                  </a:lnTo>
                  <a:close/>
                  <a:moveTo>
                    <a:pt x="113" y="120"/>
                  </a:moveTo>
                  <a:cubicBezTo>
                    <a:pt x="114" y="121"/>
                    <a:pt x="113" y="122"/>
                    <a:pt x="110" y="123"/>
                  </a:cubicBezTo>
                  <a:cubicBezTo>
                    <a:pt x="110" y="122"/>
                    <a:pt x="112" y="121"/>
                    <a:pt x="113" y="120"/>
                  </a:cubicBezTo>
                  <a:close/>
                  <a:moveTo>
                    <a:pt x="116" y="124"/>
                  </a:move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5" y="126"/>
                    <a:pt x="115" y="127"/>
                  </a:cubicBezTo>
                  <a:cubicBezTo>
                    <a:pt x="115" y="126"/>
                    <a:pt x="115" y="125"/>
                    <a:pt x="116" y="124"/>
                  </a:cubicBezTo>
                  <a:close/>
                  <a:moveTo>
                    <a:pt x="107" y="124"/>
                  </a:moveTo>
                  <a:cubicBezTo>
                    <a:pt x="109" y="125"/>
                    <a:pt x="109" y="125"/>
                    <a:pt x="109" y="125"/>
                  </a:cubicBezTo>
                  <a:cubicBezTo>
                    <a:pt x="108" y="125"/>
                    <a:pt x="108" y="126"/>
                    <a:pt x="107" y="125"/>
                  </a:cubicBezTo>
                  <a:lnTo>
                    <a:pt x="107" y="124"/>
                  </a:lnTo>
                  <a:close/>
                  <a:moveTo>
                    <a:pt x="102" y="133"/>
                  </a:moveTo>
                  <a:cubicBezTo>
                    <a:pt x="102" y="133"/>
                    <a:pt x="102" y="132"/>
                    <a:pt x="103" y="132"/>
                  </a:cubicBezTo>
                  <a:cubicBezTo>
                    <a:pt x="103" y="132"/>
                    <a:pt x="103" y="133"/>
                    <a:pt x="102" y="133"/>
                  </a:cubicBezTo>
                  <a:close/>
                  <a:moveTo>
                    <a:pt x="106" y="127"/>
                  </a:moveTo>
                  <a:cubicBezTo>
                    <a:pt x="106" y="126"/>
                    <a:pt x="106" y="126"/>
                    <a:pt x="106" y="126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6" y="127"/>
                    <a:pt x="106" y="127"/>
                  </a:cubicBezTo>
                  <a:cubicBezTo>
                    <a:pt x="106" y="127"/>
                    <a:pt x="106" y="127"/>
                    <a:pt x="106" y="127"/>
                  </a:cubicBezTo>
                  <a:cubicBezTo>
                    <a:pt x="106" y="127"/>
                    <a:pt x="106" y="127"/>
                    <a:pt x="106" y="127"/>
                  </a:cubicBezTo>
                  <a:close/>
                  <a:moveTo>
                    <a:pt x="99" y="131"/>
                  </a:move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3" y="129"/>
                    <a:pt x="103" y="128"/>
                    <a:pt x="106" y="128"/>
                  </a:cubicBezTo>
                  <a:cubicBezTo>
                    <a:pt x="107" y="129"/>
                    <a:pt x="104" y="130"/>
                    <a:pt x="104" y="131"/>
                  </a:cubicBezTo>
                  <a:cubicBezTo>
                    <a:pt x="103" y="131"/>
                    <a:pt x="100" y="130"/>
                    <a:pt x="100" y="132"/>
                  </a:cubicBezTo>
                  <a:cubicBezTo>
                    <a:pt x="99" y="132"/>
                    <a:pt x="99" y="132"/>
                    <a:pt x="99" y="132"/>
                  </a:cubicBezTo>
                  <a:lnTo>
                    <a:pt x="99" y="131"/>
                  </a:lnTo>
                  <a:close/>
                  <a:moveTo>
                    <a:pt x="102" y="138"/>
                  </a:moveTo>
                  <a:cubicBezTo>
                    <a:pt x="103" y="139"/>
                    <a:pt x="103" y="139"/>
                    <a:pt x="103" y="139"/>
                  </a:cubicBezTo>
                  <a:cubicBezTo>
                    <a:pt x="102" y="139"/>
                    <a:pt x="102" y="139"/>
                    <a:pt x="101" y="139"/>
                  </a:cubicBezTo>
                  <a:cubicBezTo>
                    <a:pt x="101" y="139"/>
                    <a:pt x="102" y="139"/>
                    <a:pt x="102" y="138"/>
                  </a:cubicBezTo>
                  <a:close/>
                  <a:moveTo>
                    <a:pt x="97" y="137"/>
                  </a:moveTo>
                  <a:cubicBezTo>
                    <a:pt x="98" y="137"/>
                    <a:pt x="98" y="137"/>
                    <a:pt x="98" y="137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lose/>
                  <a:moveTo>
                    <a:pt x="95" y="135"/>
                  </a:moveTo>
                  <a:cubicBezTo>
                    <a:pt x="96" y="136"/>
                    <a:pt x="96" y="136"/>
                    <a:pt x="96" y="136"/>
                  </a:cubicBezTo>
                  <a:cubicBezTo>
                    <a:pt x="93" y="136"/>
                    <a:pt x="93" y="136"/>
                    <a:pt x="93" y="136"/>
                  </a:cubicBezTo>
                  <a:lnTo>
                    <a:pt x="95" y="135"/>
                  </a:lnTo>
                  <a:close/>
                  <a:moveTo>
                    <a:pt x="94" y="143"/>
                  </a:moveTo>
                  <a:cubicBezTo>
                    <a:pt x="95" y="142"/>
                    <a:pt x="97" y="140"/>
                    <a:pt x="97" y="140"/>
                  </a:cubicBezTo>
                  <a:cubicBezTo>
                    <a:pt x="98" y="142"/>
                    <a:pt x="95" y="142"/>
                    <a:pt x="94" y="143"/>
                  </a:cubicBezTo>
                  <a:close/>
                  <a:moveTo>
                    <a:pt x="94" y="138"/>
                  </a:moveTo>
                  <a:cubicBezTo>
                    <a:pt x="95" y="139"/>
                    <a:pt x="91" y="141"/>
                    <a:pt x="93" y="143"/>
                  </a:cubicBezTo>
                  <a:cubicBezTo>
                    <a:pt x="90" y="143"/>
                    <a:pt x="93" y="140"/>
                    <a:pt x="90" y="141"/>
                  </a:cubicBezTo>
                  <a:cubicBezTo>
                    <a:pt x="90" y="142"/>
                    <a:pt x="89" y="144"/>
                    <a:pt x="90" y="145"/>
                  </a:cubicBezTo>
                  <a:cubicBezTo>
                    <a:pt x="88" y="145"/>
                    <a:pt x="88" y="143"/>
                    <a:pt x="87" y="144"/>
                  </a:cubicBezTo>
                  <a:cubicBezTo>
                    <a:pt x="86" y="141"/>
                    <a:pt x="91" y="140"/>
                    <a:pt x="94" y="138"/>
                  </a:cubicBezTo>
                  <a:close/>
                  <a:moveTo>
                    <a:pt x="80" y="150"/>
                  </a:moveTo>
                  <a:cubicBezTo>
                    <a:pt x="79" y="149"/>
                    <a:pt x="79" y="149"/>
                    <a:pt x="79" y="149"/>
                  </a:cubicBezTo>
                  <a:cubicBezTo>
                    <a:pt x="80" y="150"/>
                    <a:pt x="80" y="150"/>
                    <a:pt x="80" y="150"/>
                  </a:cubicBezTo>
                  <a:close/>
                  <a:moveTo>
                    <a:pt x="74" y="148"/>
                  </a:moveTo>
                  <a:cubicBezTo>
                    <a:pt x="78" y="146"/>
                    <a:pt x="78" y="146"/>
                    <a:pt x="78" y="146"/>
                  </a:cubicBezTo>
                  <a:cubicBezTo>
                    <a:pt x="77" y="147"/>
                    <a:pt x="78" y="151"/>
                    <a:pt x="75" y="149"/>
                  </a:cubicBezTo>
                  <a:cubicBezTo>
                    <a:pt x="76" y="150"/>
                    <a:pt x="76" y="150"/>
                    <a:pt x="76" y="150"/>
                  </a:cubicBezTo>
                  <a:lnTo>
                    <a:pt x="74" y="148"/>
                  </a:lnTo>
                  <a:close/>
                  <a:moveTo>
                    <a:pt x="63" y="164"/>
                  </a:moveTo>
                  <a:cubicBezTo>
                    <a:pt x="62" y="162"/>
                    <a:pt x="64" y="162"/>
                    <a:pt x="65" y="16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9" y="161"/>
                    <a:pt x="71" y="159"/>
                    <a:pt x="72" y="157"/>
                  </a:cubicBezTo>
                  <a:cubicBezTo>
                    <a:pt x="71" y="157"/>
                    <a:pt x="71" y="158"/>
                    <a:pt x="70" y="158"/>
                  </a:cubicBezTo>
                  <a:cubicBezTo>
                    <a:pt x="71" y="156"/>
                    <a:pt x="73" y="154"/>
                    <a:pt x="75" y="152"/>
                  </a:cubicBezTo>
                  <a:cubicBezTo>
                    <a:pt x="75" y="153"/>
                    <a:pt x="72" y="154"/>
                    <a:pt x="74" y="155"/>
                  </a:cubicBezTo>
                  <a:cubicBezTo>
                    <a:pt x="76" y="155"/>
                    <a:pt x="78" y="153"/>
                    <a:pt x="80" y="153"/>
                  </a:cubicBezTo>
                  <a:cubicBezTo>
                    <a:pt x="80" y="156"/>
                    <a:pt x="76" y="157"/>
                    <a:pt x="76" y="159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0" y="162"/>
                    <a:pt x="70" y="164"/>
                    <a:pt x="69" y="165"/>
                  </a:cubicBezTo>
                  <a:cubicBezTo>
                    <a:pt x="70" y="166"/>
                    <a:pt x="71" y="169"/>
                    <a:pt x="68" y="169"/>
                  </a:cubicBezTo>
                  <a:cubicBezTo>
                    <a:pt x="66" y="169"/>
                    <a:pt x="68" y="168"/>
                    <a:pt x="68" y="167"/>
                  </a:cubicBezTo>
                  <a:cubicBezTo>
                    <a:pt x="66" y="166"/>
                    <a:pt x="65" y="166"/>
                    <a:pt x="65" y="165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6" y="164"/>
                    <a:pt x="66" y="164"/>
                    <a:pt x="66" y="164"/>
                  </a:cubicBezTo>
                  <a:lnTo>
                    <a:pt x="63" y="164"/>
                  </a:lnTo>
                  <a:close/>
                  <a:moveTo>
                    <a:pt x="65" y="168"/>
                  </a:moveTo>
                  <a:cubicBezTo>
                    <a:pt x="64" y="168"/>
                    <a:pt x="65" y="167"/>
                    <a:pt x="65" y="167"/>
                  </a:cubicBezTo>
                  <a:cubicBezTo>
                    <a:pt x="66" y="167"/>
                    <a:pt x="66" y="168"/>
                    <a:pt x="65" y="168"/>
                  </a:cubicBezTo>
                  <a:close/>
                  <a:moveTo>
                    <a:pt x="60" y="165"/>
                  </a:moveTo>
                  <a:cubicBezTo>
                    <a:pt x="63" y="165"/>
                    <a:pt x="63" y="165"/>
                    <a:pt x="63" y="165"/>
                  </a:cubicBezTo>
                  <a:cubicBezTo>
                    <a:pt x="63" y="166"/>
                    <a:pt x="63" y="167"/>
                    <a:pt x="62" y="167"/>
                  </a:cubicBezTo>
                  <a:cubicBezTo>
                    <a:pt x="61" y="167"/>
                    <a:pt x="61" y="166"/>
                    <a:pt x="60" y="165"/>
                  </a:cubicBezTo>
                  <a:close/>
                  <a:moveTo>
                    <a:pt x="59" y="173"/>
                  </a:moveTo>
                  <a:cubicBezTo>
                    <a:pt x="64" y="170"/>
                    <a:pt x="64" y="170"/>
                    <a:pt x="64" y="170"/>
                  </a:cubicBezTo>
                  <a:cubicBezTo>
                    <a:pt x="64" y="171"/>
                    <a:pt x="64" y="172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72"/>
                    <a:pt x="66" y="173"/>
                    <a:pt x="65" y="173"/>
                  </a:cubicBezTo>
                  <a:cubicBezTo>
                    <a:pt x="63" y="173"/>
                    <a:pt x="64" y="175"/>
                    <a:pt x="64" y="176"/>
                  </a:cubicBezTo>
                  <a:cubicBezTo>
                    <a:pt x="63" y="176"/>
                    <a:pt x="63" y="175"/>
                    <a:pt x="62" y="175"/>
                  </a:cubicBezTo>
                  <a:cubicBezTo>
                    <a:pt x="63" y="174"/>
                    <a:pt x="63" y="174"/>
                    <a:pt x="63" y="174"/>
                  </a:cubicBezTo>
                  <a:lnTo>
                    <a:pt x="59" y="173"/>
                  </a:lnTo>
                  <a:close/>
                  <a:moveTo>
                    <a:pt x="64" y="180"/>
                  </a:moveTo>
                  <a:cubicBezTo>
                    <a:pt x="64" y="180"/>
                    <a:pt x="65" y="179"/>
                    <a:pt x="65" y="179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7" y="180"/>
                    <a:pt x="66" y="181"/>
                    <a:pt x="64" y="180"/>
                  </a:cubicBezTo>
                  <a:close/>
                  <a:moveTo>
                    <a:pt x="62" y="182"/>
                  </a:moveTo>
                  <a:cubicBezTo>
                    <a:pt x="63" y="182"/>
                    <a:pt x="63" y="182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lnTo>
                    <a:pt x="62" y="182"/>
                  </a:lnTo>
                  <a:close/>
                  <a:moveTo>
                    <a:pt x="55" y="183"/>
                  </a:moveTo>
                  <a:cubicBezTo>
                    <a:pt x="57" y="183"/>
                    <a:pt x="57" y="183"/>
                    <a:pt x="57" y="183"/>
                  </a:cubicBezTo>
                  <a:cubicBezTo>
                    <a:pt x="56" y="184"/>
                    <a:pt x="57" y="186"/>
                    <a:pt x="54" y="186"/>
                  </a:cubicBezTo>
                  <a:cubicBezTo>
                    <a:pt x="54" y="186"/>
                    <a:pt x="55" y="185"/>
                    <a:pt x="53" y="185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2" y="184"/>
                    <a:pt x="54" y="184"/>
                    <a:pt x="55" y="183"/>
                  </a:cubicBezTo>
                  <a:close/>
                  <a:moveTo>
                    <a:pt x="43" y="186"/>
                  </a:moveTo>
                  <a:cubicBezTo>
                    <a:pt x="45" y="187"/>
                    <a:pt x="45" y="187"/>
                    <a:pt x="45" y="187"/>
                  </a:cubicBezTo>
                  <a:cubicBezTo>
                    <a:pt x="44" y="187"/>
                    <a:pt x="44" y="187"/>
                    <a:pt x="43" y="187"/>
                  </a:cubicBezTo>
                  <a:cubicBezTo>
                    <a:pt x="43" y="187"/>
                    <a:pt x="43" y="187"/>
                    <a:pt x="43" y="186"/>
                  </a:cubicBezTo>
                  <a:close/>
                  <a:moveTo>
                    <a:pt x="52" y="187"/>
                  </a:moveTo>
                  <a:cubicBezTo>
                    <a:pt x="57" y="187"/>
                    <a:pt x="53" y="189"/>
                    <a:pt x="55" y="191"/>
                  </a:cubicBezTo>
                  <a:cubicBezTo>
                    <a:pt x="56" y="191"/>
                    <a:pt x="56" y="190"/>
                    <a:pt x="56" y="191"/>
                  </a:cubicBezTo>
                  <a:cubicBezTo>
                    <a:pt x="57" y="192"/>
                    <a:pt x="56" y="195"/>
                    <a:pt x="54" y="194"/>
                  </a:cubicBezTo>
                  <a:cubicBezTo>
                    <a:pt x="51" y="192"/>
                    <a:pt x="56" y="191"/>
                    <a:pt x="54" y="190"/>
                  </a:cubicBezTo>
                  <a:cubicBezTo>
                    <a:pt x="52" y="190"/>
                    <a:pt x="52" y="192"/>
                    <a:pt x="51" y="192"/>
                  </a:cubicBezTo>
                  <a:cubicBezTo>
                    <a:pt x="50" y="192"/>
                    <a:pt x="48" y="191"/>
                    <a:pt x="47" y="191"/>
                  </a:cubicBezTo>
                  <a:cubicBezTo>
                    <a:pt x="47" y="189"/>
                    <a:pt x="50" y="187"/>
                    <a:pt x="52" y="187"/>
                  </a:cubicBezTo>
                  <a:close/>
                  <a:moveTo>
                    <a:pt x="43" y="190"/>
                  </a:moveTo>
                  <a:cubicBezTo>
                    <a:pt x="40" y="190"/>
                    <a:pt x="40" y="190"/>
                    <a:pt x="40" y="190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1" y="191"/>
                    <a:pt x="41" y="191"/>
                    <a:pt x="41" y="191"/>
                  </a:cubicBezTo>
                  <a:cubicBezTo>
                    <a:pt x="42" y="192"/>
                    <a:pt x="41" y="193"/>
                    <a:pt x="40" y="192"/>
                  </a:cubicBezTo>
                  <a:cubicBezTo>
                    <a:pt x="39" y="192"/>
                    <a:pt x="39" y="191"/>
                    <a:pt x="39" y="190"/>
                  </a:cubicBezTo>
                  <a:cubicBezTo>
                    <a:pt x="40" y="189"/>
                    <a:pt x="42" y="189"/>
                    <a:pt x="43" y="189"/>
                  </a:cubicBezTo>
                  <a:lnTo>
                    <a:pt x="43" y="190"/>
                  </a:lnTo>
                  <a:close/>
                  <a:moveTo>
                    <a:pt x="48" y="202"/>
                  </a:moveTo>
                  <a:cubicBezTo>
                    <a:pt x="47" y="203"/>
                    <a:pt x="47" y="203"/>
                    <a:pt x="47" y="203"/>
                  </a:cubicBezTo>
                  <a:cubicBezTo>
                    <a:pt x="47" y="203"/>
                    <a:pt x="47" y="203"/>
                    <a:pt x="47" y="203"/>
                  </a:cubicBezTo>
                  <a:lnTo>
                    <a:pt x="48" y="202"/>
                  </a:lnTo>
                  <a:close/>
                  <a:moveTo>
                    <a:pt x="37" y="213"/>
                  </a:moveTo>
                  <a:cubicBezTo>
                    <a:pt x="37" y="213"/>
                    <a:pt x="37" y="213"/>
                    <a:pt x="37" y="213"/>
                  </a:cubicBezTo>
                  <a:cubicBezTo>
                    <a:pt x="37" y="213"/>
                    <a:pt x="37" y="213"/>
                    <a:pt x="37" y="213"/>
                  </a:cubicBezTo>
                  <a:cubicBezTo>
                    <a:pt x="37" y="214"/>
                    <a:pt x="37" y="215"/>
                    <a:pt x="36" y="215"/>
                  </a:cubicBezTo>
                  <a:cubicBezTo>
                    <a:pt x="35" y="214"/>
                    <a:pt x="36" y="214"/>
                    <a:pt x="37" y="213"/>
                  </a:cubicBezTo>
                  <a:close/>
                  <a:moveTo>
                    <a:pt x="38" y="214"/>
                  </a:moveTo>
                  <a:cubicBezTo>
                    <a:pt x="40" y="213"/>
                    <a:pt x="40" y="213"/>
                    <a:pt x="40" y="213"/>
                  </a:cubicBezTo>
                  <a:cubicBezTo>
                    <a:pt x="40" y="215"/>
                    <a:pt x="38" y="215"/>
                    <a:pt x="37" y="217"/>
                  </a:cubicBezTo>
                  <a:cubicBezTo>
                    <a:pt x="35" y="216"/>
                    <a:pt x="38" y="215"/>
                    <a:pt x="38" y="214"/>
                  </a:cubicBezTo>
                  <a:close/>
                  <a:moveTo>
                    <a:pt x="12" y="248"/>
                  </a:moveTo>
                  <a:cubicBezTo>
                    <a:pt x="14" y="249"/>
                    <a:pt x="15" y="252"/>
                    <a:pt x="12" y="252"/>
                  </a:cubicBezTo>
                  <a:cubicBezTo>
                    <a:pt x="13" y="251"/>
                    <a:pt x="11" y="249"/>
                    <a:pt x="12" y="248"/>
                  </a:cubicBezTo>
                  <a:close/>
                  <a:moveTo>
                    <a:pt x="11" y="257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13" y="256"/>
                    <a:pt x="12" y="257"/>
                    <a:pt x="11" y="257"/>
                  </a:cubicBezTo>
                  <a:cubicBezTo>
                    <a:pt x="11" y="257"/>
                    <a:pt x="11" y="257"/>
                    <a:pt x="1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8" name="Freeform 67"/>
            <p:cNvSpPr/>
            <p:nvPr/>
          </p:nvSpPr>
          <p:spPr bwMode="auto">
            <a:xfrm>
              <a:off x="4478255" y="1741218"/>
              <a:ext cx="1269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09" name="Freeform 68"/>
            <p:cNvSpPr/>
            <p:nvPr/>
          </p:nvSpPr>
          <p:spPr bwMode="auto">
            <a:xfrm>
              <a:off x="4203622" y="1315837"/>
              <a:ext cx="50800" cy="2539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0" name="Freeform 69"/>
            <p:cNvSpPr/>
            <p:nvPr/>
          </p:nvSpPr>
          <p:spPr bwMode="auto">
            <a:xfrm flipH="1">
              <a:off x="2770148" y="269357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1" name="Freeform 70"/>
            <p:cNvSpPr/>
            <p:nvPr/>
          </p:nvSpPr>
          <p:spPr bwMode="auto">
            <a:xfrm>
              <a:off x="1296987" y="3607823"/>
              <a:ext cx="12699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2" name="Freeform 71"/>
            <p:cNvSpPr/>
            <p:nvPr/>
          </p:nvSpPr>
          <p:spPr bwMode="auto">
            <a:xfrm flipH="1">
              <a:off x="2844758" y="3631631"/>
              <a:ext cx="0" cy="1269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3" name="Freeform 72"/>
            <p:cNvSpPr/>
            <p:nvPr/>
          </p:nvSpPr>
          <p:spPr bwMode="auto">
            <a:xfrm>
              <a:off x="3193999" y="3544335"/>
              <a:ext cx="87310" cy="63492"/>
            </a:xfrm>
            <a:custGeom>
              <a:avLst/>
              <a:gdLst>
                <a:gd name="T0" fmla="*/ 2 w 7"/>
                <a:gd name="T1" fmla="*/ 5 h 5"/>
                <a:gd name="T2" fmla="*/ 4 w 7"/>
                <a:gd name="T3" fmla="*/ 1 h 5"/>
                <a:gd name="T4" fmla="*/ 5 w 7"/>
                <a:gd name="T5" fmla="*/ 0 h 5"/>
                <a:gd name="T6" fmla="*/ 0 w 7"/>
                <a:gd name="T7" fmla="*/ 3 h 5"/>
                <a:gd name="T8" fmla="*/ 2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3" y="4"/>
                    <a:pt x="7" y="3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4" name="Freeform 73"/>
            <p:cNvSpPr/>
            <p:nvPr/>
          </p:nvSpPr>
          <p:spPr bwMode="auto">
            <a:xfrm>
              <a:off x="8545327" y="1603126"/>
              <a:ext cx="76198" cy="50792"/>
            </a:xfrm>
            <a:custGeom>
              <a:avLst/>
              <a:gdLst>
                <a:gd name="T0" fmla="*/ 6 w 6"/>
                <a:gd name="T1" fmla="*/ 2 h 4"/>
                <a:gd name="T2" fmla="*/ 4 w 6"/>
                <a:gd name="T3" fmla="*/ 2 h 4"/>
                <a:gd name="T4" fmla="*/ 0 w 6"/>
                <a:gd name="T5" fmla="*/ 0 h 4"/>
                <a:gd name="T6" fmla="*/ 6 w 6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5" y="1"/>
                    <a:pt x="5" y="1"/>
                    <a:pt x="4" y="2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3" y="1"/>
                    <a:pt x="5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5" name="Freeform 74"/>
            <p:cNvSpPr/>
            <p:nvPr/>
          </p:nvSpPr>
          <p:spPr bwMode="auto">
            <a:xfrm flipH="1">
              <a:off x="3255912" y="354433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6" name="Freeform 75"/>
            <p:cNvSpPr/>
            <p:nvPr/>
          </p:nvSpPr>
          <p:spPr bwMode="auto">
            <a:xfrm flipH="1">
              <a:off x="8545322" y="1603118"/>
              <a:ext cx="0" cy="12699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7" name="Freeform 76"/>
            <p:cNvSpPr/>
            <p:nvPr/>
          </p:nvSpPr>
          <p:spPr bwMode="auto">
            <a:xfrm>
              <a:off x="4840195" y="1090448"/>
              <a:ext cx="74611" cy="38093"/>
            </a:xfrm>
            <a:custGeom>
              <a:avLst/>
              <a:gdLst>
                <a:gd name="T0" fmla="*/ 3 w 6"/>
                <a:gd name="T1" fmla="*/ 3 h 3"/>
                <a:gd name="T2" fmla="*/ 5 w 6"/>
                <a:gd name="T3" fmla="*/ 0 h 3"/>
                <a:gd name="T4" fmla="*/ 2 w 6"/>
                <a:gd name="T5" fmla="*/ 1 h 3"/>
                <a:gd name="T6" fmla="*/ 0 w 6"/>
                <a:gd name="T7" fmla="*/ 0 h 3"/>
                <a:gd name="T8" fmla="*/ 3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2"/>
                    <a:pt x="6" y="2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8" name="Freeform 77"/>
            <p:cNvSpPr/>
            <p:nvPr/>
          </p:nvSpPr>
          <p:spPr bwMode="auto">
            <a:xfrm>
              <a:off x="8134176" y="1441227"/>
              <a:ext cx="12699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19" name="Freeform 78"/>
            <p:cNvSpPr/>
            <p:nvPr/>
          </p:nvSpPr>
          <p:spPr bwMode="auto">
            <a:xfrm flipH="1">
              <a:off x="4840197" y="10904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0" name="Freeform 79"/>
            <p:cNvSpPr/>
            <p:nvPr/>
          </p:nvSpPr>
          <p:spPr bwMode="auto">
            <a:xfrm>
              <a:off x="1982770" y="3068156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1" name="Freeform 80"/>
            <p:cNvSpPr/>
            <p:nvPr/>
          </p:nvSpPr>
          <p:spPr bwMode="auto">
            <a:xfrm>
              <a:off x="1971656" y="3331648"/>
              <a:ext cx="23811" cy="2539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2" name="Freeform 81"/>
            <p:cNvSpPr/>
            <p:nvPr/>
          </p:nvSpPr>
          <p:spPr bwMode="auto">
            <a:xfrm>
              <a:off x="2282798" y="3006255"/>
              <a:ext cx="12699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3" name="Freeform 82"/>
            <p:cNvSpPr/>
            <p:nvPr/>
          </p:nvSpPr>
          <p:spPr bwMode="auto">
            <a:xfrm>
              <a:off x="2344712" y="4358597"/>
              <a:ext cx="25398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4" name="Freeform 83"/>
            <p:cNvSpPr/>
            <p:nvPr/>
          </p:nvSpPr>
          <p:spPr bwMode="auto">
            <a:xfrm flipH="1">
              <a:off x="2295497" y="300625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5" name="Freeform 84"/>
            <p:cNvSpPr/>
            <p:nvPr/>
          </p:nvSpPr>
          <p:spPr bwMode="auto">
            <a:xfrm>
              <a:off x="9069184" y="4020505"/>
              <a:ext cx="25398" cy="12699"/>
            </a:xfrm>
            <a:custGeom>
              <a:avLst/>
              <a:gdLst>
                <a:gd name="T0" fmla="*/ 16 w 16"/>
                <a:gd name="T1" fmla="*/ 8 h 8"/>
                <a:gd name="T2" fmla="*/ 8 w 16"/>
                <a:gd name="T3" fmla="*/ 0 h 8"/>
                <a:gd name="T4" fmla="*/ 0 w 16"/>
                <a:gd name="T5" fmla="*/ 8 h 8"/>
                <a:gd name="T6" fmla="*/ 16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6" name="Freeform 85"/>
            <p:cNvSpPr/>
            <p:nvPr/>
          </p:nvSpPr>
          <p:spPr bwMode="auto">
            <a:xfrm>
              <a:off x="8981875" y="3945904"/>
              <a:ext cx="87310" cy="61901"/>
            </a:xfrm>
            <a:custGeom>
              <a:avLst/>
              <a:gdLst>
                <a:gd name="T0" fmla="*/ 4 w 7"/>
                <a:gd name="T1" fmla="*/ 2 h 5"/>
                <a:gd name="T2" fmla="*/ 3 w 7"/>
                <a:gd name="T3" fmla="*/ 0 h 5"/>
                <a:gd name="T4" fmla="*/ 0 w 7"/>
                <a:gd name="T5" fmla="*/ 2 h 5"/>
                <a:gd name="T6" fmla="*/ 3 w 7"/>
                <a:gd name="T7" fmla="*/ 5 h 5"/>
                <a:gd name="T8" fmla="*/ 7 w 7"/>
                <a:gd name="T9" fmla="*/ 3 h 5"/>
                <a:gd name="T10" fmla="*/ 4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4" y="2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7" y="4"/>
                    <a:pt x="7" y="3"/>
                  </a:cubicBezTo>
                  <a:cubicBezTo>
                    <a:pt x="6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7" name="Freeform 86"/>
            <p:cNvSpPr/>
            <p:nvPr/>
          </p:nvSpPr>
          <p:spPr bwMode="auto">
            <a:xfrm>
              <a:off x="9169197" y="3807811"/>
              <a:ext cx="25398" cy="49208"/>
            </a:xfrm>
            <a:custGeom>
              <a:avLst/>
              <a:gdLst>
                <a:gd name="T0" fmla="*/ 0 w 2"/>
                <a:gd name="T1" fmla="*/ 1 h 4"/>
                <a:gd name="T2" fmla="*/ 2 w 2"/>
                <a:gd name="T3" fmla="*/ 1 h 4"/>
                <a:gd name="T4" fmla="*/ 0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1" y="4"/>
                    <a:pt x="1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8" name="Freeform 87"/>
            <p:cNvSpPr/>
            <p:nvPr/>
          </p:nvSpPr>
          <p:spPr bwMode="auto">
            <a:xfrm>
              <a:off x="9331118" y="3344336"/>
              <a:ext cx="300031" cy="174600"/>
            </a:xfrm>
            <a:custGeom>
              <a:avLst/>
              <a:gdLst>
                <a:gd name="T0" fmla="*/ 8 w 24"/>
                <a:gd name="T1" fmla="*/ 1 h 14"/>
                <a:gd name="T2" fmla="*/ 1 w 24"/>
                <a:gd name="T3" fmla="*/ 1 h 14"/>
                <a:gd name="T4" fmla="*/ 2 w 24"/>
                <a:gd name="T5" fmla="*/ 3 h 14"/>
                <a:gd name="T6" fmla="*/ 9 w 24"/>
                <a:gd name="T7" fmla="*/ 6 h 14"/>
                <a:gd name="T8" fmla="*/ 15 w 24"/>
                <a:gd name="T9" fmla="*/ 12 h 14"/>
                <a:gd name="T10" fmla="*/ 17 w 24"/>
                <a:gd name="T11" fmla="*/ 13 h 14"/>
                <a:gd name="T12" fmla="*/ 21 w 24"/>
                <a:gd name="T13" fmla="*/ 13 h 14"/>
                <a:gd name="T14" fmla="*/ 17 w 24"/>
                <a:gd name="T15" fmla="*/ 6 h 14"/>
                <a:gd name="T16" fmla="*/ 14 w 24"/>
                <a:gd name="T17" fmla="*/ 6 h 14"/>
                <a:gd name="T18" fmla="*/ 15 w 24"/>
                <a:gd name="T19" fmla="*/ 5 h 14"/>
                <a:gd name="T20" fmla="*/ 8 w 24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4">
                  <a:moveTo>
                    <a:pt x="8" y="1"/>
                  </a:moveTo>
                  <a:cubicBezTo>
                    <a:pt x="5" y="0"/>
                    <a:pt x="5" y="2"/>
                    <a:pt x="1" y="1"/>
                  </a:cubicBezTo>
                  <a:cubicBezTo>
                    <a:pt x="0" y="2"/>
                    <a:pt x="2" y="2"/>
                    <a:pt x="2" y="3"/>
                  </a:cubicBezTo>
                  <a:cubicBezTo>
                    <a:pt x="4" y="4"/>
                    <a:pt x="6" y="4"/>
                    <a:pt x="9" y="6"/>
                  </a:cubicBezTo>
                  <a:cubicBezTo>
                    <a:pt x="9" y="8"/>
                    <a:pt x="15" y="9"/>
                    <a:pt x="15" y="12"/>
                  </a:cubicBezTo>
                  <a:cubicBezTo>
                    <a:pt x="16" y="11"/>
                    <a:pt x="16" y="14"/>
                    <a:pt x="17" y="13"/>
                  </a:cubicBezTo>
                  <a:cubicBezTo>
                    <a:pt x="19" y="14"/>
                    <a:pt x="20" y="13"/>
                    <a:pt x="21" y="13"/>
                  </a:cubicBezTo>
                  <a:cubicBezTo>
                    <a:pt x="24" y="10"/>
                    <a:pt x="17" y="9"/>
                    <a:pt x="17" y="6"/>
                  </a:cubicBezTo>
                  <a:cubicBezTo>
                    <a:pt x="16" y="8"/>
                    <a:pt x="16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4"/>
                    <a:pt x="10" y="4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29" name="Freeform 88"/>
            <p:cNvSpPr/>
            <p:nvPr/>
          </p:nvSpPr>
          <p:spPr bwMode="auto">
            <a:xfrm>
              <a:off x="9119987" y="3807823"/>
              <a:ext cx="25398" cy="25393"/>
            </a:xfrm>
            <a:custGeom>
              <a:avLst/>
              <a:gdLst>
                <a:gd name="T0" fmla="*/ 16 w 16"/>
                <a:gd name="T1" fmla="*/ 8 h 16"/>
                <a:gd name="T2" fmla="*/ 8 w 16"/>
                <a:gd name="T3" fmla="*/ 0 h 16"/>
                <a:gd name="T4" fmla="*/ 0 w 16"/>
                <a:gd name="T5" fmla="*/ 16 h 16"/>
                <a:gd name="T6" fmla="*/ 16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0" name="Freeform 89"/>
            <p:cNvSpPr/>
            <p:nvPr/>
          </p:nvSpPr>
          <p:spPr bwMode="auto">
            <a:xfrm>
              <a:off x="9132688" y="3782424"/>
              <a:ext cx="36510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1 w 3"/>
                <a:gd name="T5" fmla="*/ 0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1" name="Freeform 90"/>
            <p:cNvSpPr/>
            <p:nvPr/>
          </p:nvSpPr>
          <p:spPr bwMode="auto">
            <a:xfrm>
              <a:off x="9705757" y="2955465"/>
              <a:ext cx="112712" cy="76185"/>
            </a:xfrm>
            <a:custGeom>
              <a:avLst/>
              <a:gdLst>
                <a:gd name="T0" fmla="*/ 1 w 9"/>
                <a:gd name="T1" fmla="*/ 1 h 6"/>
                <a:gd name="T2" fmla="*/ 0 w 9"/>
                <a:gd name="T3" fmla="*/ 2 h 6"/>
                <a:gd name="T4" fmla="*/ 7 w 9"/>
                <a:gd name="T5" fmla="*/ 3 h 6"/>
                <a:gd name="T6" fmla="*/ 5 w 9"/>
                <a:gd name="T7" fmla="*/ 4 h 6"/>
                <a:gd name="T8" fmla="*/ 9 w 9"/>
                <a:gd name="T9" fmla="*/ 6 h 6"/>
                <a:gd name="T10" fmla="*/ 8 w 9"/>
                <a:gd name="T11" fmla="*/ 4 h 6"/>
                <a:gd name="T12" fmla="*/ 9 w 9"/>
                <a:gd name="T13" fmla="*/ 4 h 6"/>
                <a:gd name="T14" fmla="*/ 5 w 9"/>
                <a:gd name="T15" fmla="*/ 0 h 6"/>
                <a:gd name="T16" fmla="*/ 1 w 9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2" y="3"/>
                    <a:pt x="4" y="2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6"/>
                    <a:pt x="9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5" y="0"/>
                    <a:pt x="3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2" name="Freeform 91"/>
            <p:cNvSpPr/>
            <p:nvPr/>
          </p:nvSpPr>
          <p:spPr bwMode="auto">
            <a:xfrm>
              <a:off x="8059566" y="4071302"/>
              <a:ext cx="100009" cy="23809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1 h 2"/>
                <a:gd name="T4" fmla="*/ 0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3" y="2"/>
                    <a:pt x="6" y="1"/>
                    <a:pt x="8" y="1"/>
                  </a:cubicBezTo>
                  <a:cubicBezTo>
                    <a:pt x="5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3" name="Freeform 92"/>
            <p:cNvSpPr/>
            <p:nvPr/>
          </p:nvSpPr>
          <p:spPr bwMode="auto">
            <a:xfrm flipH="1">
              <a:off x="8059564" y="40713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4" name="Freeform 93"/>
            <p:cNvSpPr/>
            <p:nvPr/>
          </p:nvSpPr>
          <p:spPr bwMode="auto">
            <a:xfrm>
              <a:off x="8008763" y="4071300"/>
              <a:ext cx="50800" cy="11109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5" name="Freeform 94"/>
            <p:cNvSpPr/>
            <p:nvPr/>
          </p:nvSpPr>
          <p:spPr bwMode="auto">
            <a:xfrm>
              <a:off x="9294607" y="3031650"/>
              <a:ext cx="25398" cy="0"/>
            </a:xfrm>
            <a:custGeom>
              <a:avLst/>
              <a:gdLst>
                <a:gd name="T0" fmla="*/ 1 w 2"/>
                <a:gd name="T1" fmla="*/ 2 w 2"/>
                <a:gd name="T2" fmla="*/ 0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6" name="Freeform 95"/>
            <p:cNvSpPr/>
            <p:nvPr/>
          </p:nvSpPr>
          <p:spPr bwMode="auto">
            <a:xfrm>
              <a:off x="7823033" y="3969718"/>
              <a:ext cx="74611" cy="38093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2 h 3"/>
                <a:gd name="T4" fmla="*/ 0 w 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6" y="3"/>
                    <a:pt x="6" y="2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7" name="Freeform 96"/>
            <p:cNvSpPr/>
            <p:nvPr/>
          </p:nvSpPr>
          <p:spPr bwMode="auto">
            <a:xfrm>
              <a:off x="9369224" y="2806250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8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8" name="Freeform 97"/>
            <p:cNvSpPr/>
            <p:nvPr/>
          </p:nvSpPr>
          <p:spPr bwMode="auto">
            <a:xfrm>
              <a:off x="9320016" y="2793558"/>
              <a:ext cx="36510" cy="38093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3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0" y="2"/>
                    <a:pt x="2" y="3"/>
                  </a:cubicBez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39" name="Freeform 98"/>
            <p:cNvSpPr/>
            <p:nvPr/>
          </p:nvSpPr>
          <p:spPr bwMode="auto">
            <a:xfrm>
              <a:off x="7548411" y="3820509"/>
              <a:ext cx="36510" cy="12699"/>
            </a:xfrm>
            <a:custGeom>
              <a:avLst/>
              <a:gdLst>
                <a:gd name="T0" fmla="*/ 0 w 23"/>
                <a:gd name="T1" fmla="*/ 8 h 8"/>
                <a:gd name="T2" fmla="*/ 23 w 23"/>
                <a:gd name="T3" fmla="*/ 8 h 8"/>
                <a:gd name="T4" fmla="*/ 0 w 23"/>
                <a:gd name="T5" fmla="*/ 0 h 8"/>
                <a:gd name="T6" fmla="*/ 0 w 2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8"/>
                  </a:moveTo>
                  <a:lnTo>
                    <a:pt x="23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0" name="Freeform 99"/>
            <p:cNvSpPr/>
            <p:nvPr/>
          </p:nvSpPr>
          <p:spPr bwMode="auto">
            <a:xfrm>
              <a:off x="7410302" y="3895109"/>
              <a:ext cx="25398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0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1" name="Freeform 100"/>
            <p:cNvSpPr/>
            <p:nvPr/>
          </p:nvSpPr>
          <p:spPr bwMode="auto">
            <a:xfrm>
              <a:off x="7261083" y="3833207"/>
              <a:ext cx="36510" cy="12699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2" name="Freeform 101"/>
            <p:cNvSpPr/>
            <p:nvPr/>
          </p:nvSpPr>
          <p:spPr bwMode="auto">
            <a:xfrm>
              <a:off x="7448401" y="3707816"/>
              <a:ext cx="23812" cy="1269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3" name="Freeform 102"/>
            <p:cNvSpPr/>
            <p:nvPr/>
          </p:nvSpPr>
          <p:spPr bwMode="auto">
            <a:xfrm>
              <a:off x="7222984" y="3857019"/>
              <a:ext cx="25398" cy="0"/>
            </a:xfrm>
            <a:custGeom>
              <a:avLst/>
              <a:gdLst>
                <a:gd name="T0" fmla="*/ 0 w 16"/>
                <a:gd name="T1" fmla="*/ 16 w 16"/>
                <a:gd name="T2" fmla="*/ 0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4" name="Freeform 103"/>
            <p:cNvSpPr/>
            <p:nvPr/>
          </p:nvSpPr>
          <p:spPr bwMode="auto">
            <a:xfrm>
              <a:off x="7397601" y="3657024"/>
              <a:ext cx="25398" cy="0"/>
            </a:xfrm>
            <a:custGeom>
              <a:avLst/>
              <a:gdLst>
                <a:gd name="T0" fmla="*/ 16 w 16"/>
                <a:gd name="T1" fmla="*/ 0 w 16"/>
                <a:gd name="T2" fmla="*/ 8 w 16"/>
                <a:gd name="T3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5" name="Freeform 104"/>
            <p:cNvSpPr/>
            <p:nvPr/>
          </p:nvSpPr>
          <p:spPr bwMode="auto">
            <a:xfrm>
              <a:off x="7186470" y="3807811"/>
              <a:ext cx="23812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6" name="Freeform 105"/>
            <p:cNvSpPr/>
            <p:nvPr/>
          </p:nvSpPr>
          <p:spPr bwMode="auto">
            <a:xfrm>
              <a:off x="7310288" y="3582423"/>
              <a:ext cx="112712" cy="61901"/>
            </a:xfrm>
            <a:custGeom>
              <a:avLst/>
              <a:gdLst>
                <a:gd name="T0" fmla="*/ 9 w 9"/>
                <a:gd name="T1" fmla="*/ 4 h 5"/>
                <a:gd name="T2" fmla="*/ 8 w 9"/>
                <a:gd name="T3" fmla="*/ 4 h 5"/>
                <a:gd name="T4" fmla="*/ 1 w 9"/>
                <a:gd name="T5" fmla="*/ 1 h 5"/>
                <a:gd name="T6" fmla="*/ 0 w 9"/>
                <a:gd name="T7" fmla="*/ 1 h 5"/>
                <a:gd name="T8" fmla="*/ 9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0"/>
                    <a:pt x="3" y="4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6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7" name="Freeform 106"/>
            <p:cNvSpPr/>
            <p:nvPr/>
          </p:nvSpPr>
          <p:spPr bwMode="auto">
            <a:xfrm>
              <a:off x="7086458" y="3733213"/>
              <a:ext cx="87310" cy="74601"/>
            </a:xfrm>
            <a:custGeom>
              <a:avLst/>
              <a:gdLst>
                <a:gd name="T0" fmla="*/ 5 w 7"/>
                <a:gd name="T1" fmla="*/ 4 h 6"/>
                <a:gd name="T2" fmla="*/ 0 w 7"/>
                <a:gd name="T3" fmla="*/ 3 h 6"/>
                <a:gd name="T4" fmla="*/ 7 w 7"/>
                <a:gd name="T5" fmla="*/ 5 h 6"/>
                <a:gd name="T6" fmla="*/ 5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4"/>
                  </a:moveTo>
                  <a:cubicBezTo>
                    <a:pt x="2" y="6"/>
                    <a:pt x="1" y="0"/>
                    <a:pt x="0" y="3"/>
                  </a:cubicBezTo>
                  <a:cubicBezTo>
                    <a:pt x="2" y="4"/>
                    <a:pt x="5" y="5"/>
                    <a:pt x="7" y="5"/>
                  </a:cubicBezTo>
                  <a:cubicBezTo>
                    <a:pt x="6" y="4"/>
                    <a:pt x="7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8" name="Freeform 107"/>
            <p:cNvSpPr/>
            <p:nvPr/>
          </p:nvSpPr>
          <p:spPr bwMode="auto">
            <a:xfrm>
              <a:off x="7035662" y="3744321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49" name="Freeform 108"/>
            <p:cNvSpPr/>
            <p:nvPr/>
          </p:nvSpPr>
          <p:spPr bwMode="auto">
            <a:xfrm>
              <a:off x="7222978" y="3557028"/>
              <a:ext cx="50800" cy="25393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0 h 2"/>
                <a:gd name="T4" fmla="*/ 3 w 4"/>
                <a:gd name="T5" fmla="*/ 0 h 2"/>
                <a:gd name="T6" fmla="*/ 2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4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0" name="Freeform 109"/>
            <p:cNvSpPr/>
            <p:nvPr/>
          </p:nvSpPr>
          <p:spPr bwMode="auto">
            <a:xfrm>
              <a:off x="6999149" y="3733213"/>
              <a:ext cx="25398" cy="11109"/>
            </a:xfrm>
            <a:custGeom>
              <a:avLst/>
              <a:gdLst>
                <a:gd name="T0" fmla="*/ 0 w 16"/>
                <a:gd name="T1" fmla="*/ 7 h 7"/>
                <a:gd name="T2" fmla="*/ 16 w 16"/>
                <a:gd name="T3" fmla="*/ 7 h 7"/>
                <a:gd name="T4" fmla="*/ 8 w 16"/>
                <a:gd name="T5" fmla="*/ 0 h 7"/>
                <a:gd name="T6" fmla="*/ 0 w 1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lnTo>
                    <a:pt x="16" y="7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1" name="Freeform 110"/>
            <p:cNvSpPr/>
            <p:nvPr/>
          </p:nvSpPr>
          <p:spPr bwMode="auto">
            <a:xfrm>
              <a:off x="9081897" y="2130089"/>
              <a:ext cx="25398" cy="23809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2" name="Freeform 111"/>
            <p:cNvSpPr/>
            <p:nvPr/>
          </p:nvSpPr>
          <p:spPr bwMode="auto">
            <a:xfrm>
              <a:off x="7199168" y="3544326"/>
              <a:ext cx="23812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3" name="Freeform 112"/>
            <p:cNvSpPr/>
            <p:nvPr/>
          </p:nvSpPr>
          <p:spPr bwMode="auto">
            <a:xfrm>
              <a:off x="7086459" y="3607819"/>
              <a:ext cx="61912" cy="12699"/>
            </a:xfrm>
            <a:custGeom>
              <a:avLst/>
              <a:gdLst>
                <a:gd name="T0" fmla="*/ 3 w 5"/>
                <a:gd name="T1" fmla="*/ 1 h 1"/>
                <a:gd name="T2" fmla="*/ 4 w 5"/>
                <a:gd name="T3" fmla="*/ 0 h 1"/>
                <a:gd name="T4" fmla="*/ 0 w 5"/>
                <a:gd name="T5" fmla="*/ 1 h 1"/>
                <a:gd name="T6" fmla="*/ 3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3" y="1"/>
                  </a:moveTo>
                  <a:cubicBezTo>
                    <a:pt x="4" y="0"/>
                    <a:pt x="5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4" name="Freeform 113"/>
            <p:cNvSpPr/>
            <p:nvPr/>
          </p:nvSpPr>
          <p:spPr bwMode="auto">
            <a:xfrm>
              <a:off x="7086462" y="3495124"/>
              <a:ext cx="100009" cy="49208"/>
            </a:xfrm>
            <a:custGeom>
              <a:avLst/>
              <a:gdLst>
                <a:gd name="T0" fmla="*/ 1 w 8"/>
                <a:gd name="T1" fmla="*/ 0 h 4"/>
                <a:gd name="T2" fmla="*/ 7 w 8"/>
                <a:gd name="T3" fmla="*/ 4 h 4"/>
                <a:gd name="T4" fmla="*/ 8 w 8"/>
                <a:gd name="T5" fmla="*/ 2 h 4"/>
                <a:gd name="T6" fmla="*/ 1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0" y="3"/>
                    <a:pt x="6" y="2"/>
                    <a:pt x="7" y="4"/>
                  </a:cubicBezTo>
                  <a:cubicBezTo>
                    <a:pt x="6" y="3"/>
                    <a:pt x="8" y="3"/>
                    <a:pt x="8" y="2"/>
                  </a:cubicBezTo>
                  <a:cubicBezTo>
                    <a:pt x="6" y="1"/>
                    <a:pt x="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5" name="Freeform 114"/>
            <p:cNvSpPr/>
            <p:nvPr/>
          </p:nvSpPr>
          <p:spPr bwMode="auto">
            <a:xfrm>
              <a:off x="6973750" y="3669720"/>
              <a:ext cx="2539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6" name="Freeform 115"/>
            <p:cNvSpPr/>
            <p:nvPr/>
          </p:nvSpPr>
          <p:spPr bwMode="auto">
            <a:xfrm>
              <a:off x="7210281" y="3457035"/>
              <a:ext cx="25398" cy="2539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7" name="Freeform 116"/>
            <p:cNvSpPr/>
            <p:nvPr/>
          </p:nvSpPr>
          <p:spPr bwMode="auto">
            <a:xfrm>
              <a:off x="9256517" y="1879307"/>
              <a:ext cx="12699" cy="2539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8" name="Freeform 117"/>
            <p:cNvSpPr/>
            <p:nvPr/>
          </p:nvSpPr>
          <p:spPr bwMode="auto">
            <a:xfrm>
              <a:off x="6749916" y="3631633"/>
              <a:ext cx="61912" cy="38093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2 h 3"/>
                <a:gd name="T4" fmla="*/ 5 w 5"/>
                <a:gd name="T5" fmla="*/ 2 h 3"/>
                <a:gd name="T6" fmla="*/ 0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5" y="2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59" name="Freeform 118"/>
            <p:cNvSpPr/>
            <p:nvPr/>
          </p:nvSpPr>
          <p:spPr bwMode="auto">
            <a:xfrm>
              <a:off x="9119995" y="1853911"/>
              <a:ext cx="36510" cy="25393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2 w 3"/>
                <a:gd name="T5" fmla="*/ 2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0" name="Freeform 119"/>
            <p:cNvSpPr/>
            <p:nvPr/>
          </p:nvSpPr>
          <p:spPr bwMode="auto">
            <a:xfrm>
              <a:off x="9032689" y="1866606"/>
              <a:ext cx="87310" cy="61901"/>
            </a:xfrm>
            <a:custGeom>
              <a:avLst/>
              <a:gdLst>
                <a:gd name="T0" fmla="*/ 4 w 7"/>
                <a:gd name="T1" fmla="*/ 5 h 5"/>
                <a:gd name="T2" fmla="*/ 5 w 7"/>
                <a:gd name="T3" fmla="*/ 1 h 5"/>
                <a:gd name="T4" fmla="*/ 3 w 7"/>
                <a:gd name="T5" fmla="*/ 0 h 5"/>
                <a:gd name="T6" fmla="*/ 0 w 7"/>
                <a:gd name="T7" fmla="*/ 1 h 5"/>
                <a:gd name="T8" fmla="*/ 4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4"/>
                    <a:pt x="4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1" name="Freeform 120"/>
            <p:cNvSpPr/>
            <p:nvPr/>
          </p:nvSpPr>
          <p:spPr bwMode="auto">
            <a:xfrm>
              <a:off x="6811830" y="3406239"/>
              <a:ext cx="112712" cy="101584"/>
            </a:xfrm>
            <a:custGeom>
              <a:avLst/>
              <a:gdLst>
                <a:gd name="T0" fmla="*/ 0 w 9"/>
                <a:gd name="T1" fmla="*/ 0 h 8"/>
                <a:gd name="T2" fmla="*/ 3 w 9"/>
                <a:gd name="T3" fmla="*/ 4 h 8"/>
                <a:gd name="T4" fmla="*/ 9 w 9"/>
                <a:gd name="T5" fmla="*/ 5 h 8"/>
                <a:gd name="T6" fmla="*/ 0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1" y="1"/>
                    <a:pt x="0" y="3"/>
                    <a:pt x="3" y="4"/>
                  </a:cubicBezTo>
                  <a:cubicBezTo>
                    <a:pt x="6" y="3"/>
                    <a:pt x="7" y="8"/>
                    <a:pt x="9" y="5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2" name="Freeform 121"/>
            <p:cNvSpPr/>
            <p:nvPr/>
          </p:nvSpPr>
          <p:spPr bwMode="auto">
            <a:xfrm>
              <a:off x="7035659" y="3293544"/>
              <a:ext cx="50800" cy="38093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1 h 3"/>
                <a:gd name="T4" fmla="*/ 1 w 4"/>
                <a:gd name="T5" fmla="*/ 0 h 3"/>
                <a:gd name="T6" fmla="*/ 0 w 4"/>
                <a:gd name="T7" fmla="*/ 2 h 3"/>
                <a:gd name="T8" fmla="*/ 2 w 4"/>
                <a:gd name="T9" fmla="*/ 3 h 3"/>
                <a:gd name="T10" fmla="*/ 2 w 4"/>
                <a:gd name="T11" fmla="*/ 2 h 3"/>
                <a:gd name="T12" fmla="*/ 3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2"/>
                    <a:pt x="3" y="2"/>
                    <a:pt x="4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3" name="Freeform 122"/>
            <p:cNvSpPr/>
            <p:nvPr/>
          </p:nvSpPr>
          <p:spPr bwMode="auto">
            <a:xfrm>
              <a:off x="6699118" y="3557026"/>
              <a:ext cx="38101" cy="12699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4" name="Freeform 123"/>
            <p:cNvSpPr/>
            <p:nvPr/>
          </p:nvSpPr>
          <p:spPr bwMode="auto">
            <a:xfrm>
              <a:off x="6911842" y="3293545"/>
              <a:ext cx="25398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5" name="Freeform 124"/>
            <p:cNvSpPr/>
            <p:nvPr/>
          </p:nvSpPr>
          <p:spPr bwMode="auto">
            <a:xfrm flipH="1">
              <a:off x="6624509" y="34570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6" name="Freeform 125"/>
            <p:cNvSpPr/>
            <p:nvPr/>
          </p:nvSpPr>
          <p:spPr bwMode="auto">
            <a:xfrm>
              <a:off x="6624511" y="3444331"/>
              <a:ext cx="49213" cy="12699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2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7" name="Freeform 126"/>
            <p:cNvSpPr/>
            <p:nvPr/>
          </p:nvSpPr>
          <p:spPr bwMode="auto">
            <a:xfrm>
              <a:off x="6524499" y="3431640"/>
              <a:ext cx="61912" cy="25393"/>
            </a:xfrm>
            <a:custGeom>
              <a:avLst/>
              <a:gdLst>
                <a:gd name="T0" fmla="*/ 0 w 39"/>
                <a:gd name="T1" fmla="*/ 8 h 16"/>
                <a:gd name="T2" fmla="*/ 39 w 39"/>
                <a:gd name="T3" fmla="*/ 16 h 16"/>
                <a:gd name="T4" fmla="*/ 8 w 39"/>
                <a:gd name="T5" fmla="*/ 0 h 16"/>
                <a:gd name="T6" fmla="*/ 0 w 39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6">
                  <a:moveTo>
                    <a:pt x="0" y="8"/>
                  </a:moveTo>
                  <a:lnTo>
                    <a:pt x="39" y="1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8" name="Freeform 127"/>
            <p:cNvSpPr/>
            <p:nvPr/>
          </p:nvSpPr>
          <p:spPr bwMode="auto">
            <a:xfrm>
              <a:off x="8719955" y="1741218"/>
              <a:ext cx="50800" cy="38093"/>
            </a:xfrm>
            <a:custGeom>
              <a:avLst/>
              <a:gdLst>
                <a:gd name="T0" fmla="*/ 32 w 32"/>
                <a:gd name="T1" fmla="*/ 24 h 24"/>
                <a:gd name="T2" fmla="*/ 0 w 32"/>
                <a:gd name="T3" fmla="*/ 0 h 24"/>
                <a:gd name="T4" fmla="*/ 0 w 32"/>
                <a:gd name="T5" fmla="*/ 0 h 24"/>
                <a:gd name="T6" fmla="*/ 32 w 32"/>
                <a:gd name="T7" fmla="*/ 24 h 24"/>
                <a:gd name="T8" fmla="*/ 32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2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69" name="Freeform 128"/>
            <p:cNvSpPr/>
            <p:nvPr/>
          </p:nvSpPr>
          <p:spPr bwMode="auto">
            <a:xfrm>
              <a:off x="6375280" y="3282435"/>
              <a:ext cx="236533" cy="123808"/>
            </a:xfrm>
            <a:custGeom>
              <a:avLst/>
              <a:gdLst>
                <a:gd name="T0" fmla="*/ 7 w 19"/>
                <a:gd name="T1" fmla="*/ 8 h 10"/>
                <a:gd name="T2" fmla="*/ 13 w 19"/>
                <a:gd name="T3" fmla="*/ 10 h 10"/>
                <a:gd name="T4" fmla="*/ 17 w 19"/>
                <a:gd name="T5" fmla="*/ 9 h 10"/>
                <a:gd name="T6" fmla="*/ 17 w 19"/>
                <a:gd name="T7" fmla="*/ 7 h 10"/>
                <a:gd name="T8" fmla="*/ 3 w 19"/>
                <a:gd name="T9" fmla="*/ 1 h 10"/>
                <a:gd name="T10" fmla="*/ 0 w 19"/>
                <a:gd name="T11" fmla="*/ 2 h 10"/>
                <a:gd name="T12" fmla="*/ 1 w 19"/>
                <a:gd name="T13" fmla="*/ 5 h 10"/>
                <a:gd name="T14" fmla="*/ 7 w 1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7" y="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5" y="8"/>
                    <a:pt x="17" y="9"/>
                  </a:cubicBezTo>
                  <a:cubicBezTo>
                    <a:pt x="19" y="8"/>
                    <a:pt x="16" y="7"/>
                    <a:pt x="17" y="7"/>
                  </a:cubicBezTo>
                  <a:cubicBezTo>
                    <a:pt x="13" y="3"/>
                    <a:pt x="7" y="5"/>
                    <a:pt x="3" y="1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8"/>
                    <a:pt x="5" y="4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0" name="Freeform 129"/>
            <p:cNvSpPr/>
            <p:nvPr/>
          </p:nvSpPr>
          <p:spPr bwMode="auto">
            <a:xfrm>
              <a:off x="6662608" y="3318947"/>
              <a:ext cx="11113" cy="0"/>
            </a:xfrm>
            <a:custGeom>
              <a:avLst/>
              <a:gdLst>
                <a:gd name="T0" fmla="*/ 0 w 7"/>
                <a:gd name="T1" fmla="*/ 0 w 7"/>
                <a:gd name="T2" fmla="*/ 7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1" name="Freeform 130"/>
            <p:cNvSpPr/>
            <p:nvPr/>
          </p:nvSpPr>
          <p:spPr bwMode="auto">
            <a:xfrm>
              <a:off x="6449889" y="3395132"/>
              <a:ext cx="74611" cy="49208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2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2" y="4"/>
                    <a:pt x="3" y="1"/>
                    <a:pt x="6" y="2"/>
                  </a:cubicBezTo>
                  <a:cubicBezTo>
                    <a:pt x="4" y="0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2" name="Freeform 131"/>
            <p:cNvSpPr/>
            <p:nvPr/>
          </p:nvSpPr>
          <p:spPr bwMode="auto">
            <a:xfrm>
              <a:off x="6624511" y="3269739"/>
              <a:ext cx="25398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3" name="Freeform 132"/>
            <p:cNvSpPr/>
            <p:nvPr/>
          </p:nvSpPr>
          <p:spPr bwMode="auto">
            <a:xfrm>
              <a:off x="8621534" y="1666614"/>
              <a:ext cx="36510" cy="49208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2 h 4"/>
                <a:gd name="T4" fmla="*/ 0 w 3"/>
                <a:gd name="T5" fmla="*/ 2 h 4"/>
                <a:gd name="T6" fmla="*/ 2 w 3"/>
                <a:gd name="T7" fmla="*/ 4 h 4"/>
                <a:gd name="T8" fmla="*/ 3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4" name="Freeform 133"/>
            <p:cNvSpPr/>
            <p:nvPr/>
          </p:nvSpPr>
          <p:spPr bwMode="auto">
            <a:xfrm>
              <a:off x="7659531" y="2342786"/>
              <a:ext cx="74611" cy="74601"/>
            </a:xfrm>
            <a:custGeom>
              <a:avLst/>
              <a:gdLst>
                <a:gd name="T0" fmla="*/ 0 w 6"/>
                <a:gd name="T1" fmla="*/ 2 h 6"/>
                <a:gd name="T2" fmla="*/ 1 w 6"/>
                <a:gd name="T3" fmla="*/ 3 h 6"/>
                <a:gd name="T4" fmla="*/ 4 w 6"/>
                <a:gd name="T5" fmla="*/ 1 h 6"/>
                <a:gd name="T6" fmla="*/ 2 w 6"/>
                <a:gd name="T7" fmla="*/ 2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6" y="2"/>
                    <a:pt x="4" y="1"/>
                  </a:cubicBezTo>
                  <a:cubicBezTo>
                    <a:pt x="2" y="0"/>
                    <a:pt x="3" y="2"/>
                    <a:pt x="2" y="2"/>
                  </a:cubicBezTo>
                  <a:cubicBezTo>
                    <a:pt x="1" y="2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5" name="Freeform 134"/>
            <p:cNvSpPr/>
            <p:nvPr/>
          </p:nvSpPr>
          <p:spPr bwMode="auto">
            <a:xfrm>
              <a:off x="6387978" y="3218943"/>
              <a:ext cx="100009" cy="63492"/>
            </a:xfrm>
            <a:custGeom>
              <a:avLst/>
              <a:gdLst>
                <a:gd name="T0" fmla="*/ 0 w 8"/>
                <a:gd name="T1" fmla="*/ 2 h 5"/>
                <a:gd name="T2" fmla="*/ 2 w 8"/>
                <a:gd name="T3" fmla="*/ 4 h 5"/>
                <a:gd name="T4" fmla="*/ 8 w 8"/>
                <a:gd name="T5" fmla="*/ 3 h 5"/>
                <a:gd name="T6" fmla="*/ 0 w 8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4" y="5"/>
                    <a:pt x="5" y="3"/>
                    <a:pt x="8" y="3"/>
                  </a:cubicBezTo>
                  <a:cubicBezTo>
                    <a:pt x="6" y="3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6" name="Freeform 135"/>
            <p:cNvSpPr/>
            <p:nvPr/>
          </p:nvSpPr>
          <p:spPr bwMode="auto">
            <a:xfrm>
              <a:off x="7584920" y="2330086"/>
              <a:ext cx="38101" cy="38093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1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3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7" name="Freeform 136"/>
            <p:cNvSpPr/>
            <p:nvPr/>
          </p:nvSpPr>
          <p:spPr bwMode="auto">
            <a:xfrm>
              <a:off x="6275266" y="3306244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8" name="Freeform 137"/>
            <p:cNvSpPr/>
            <p:nvPr/>
          </p:nvSpPr>
          <p:spPr bwMode="auto">
            <a:xfrm>
              <a:off x="8558033" y="1541225"/>
              <a:ext cx="63499" cy="25393"/>
            </a:xfrm>
            <a:custGeom>
              <a:avLst/>
              <a:gdLst>
                <a:gd name="T0" fmla="*/ 0 w 5"/>
                <a:gd name="T1" fmla="*/ 1 h 2"/>
                <a:gd name="T2" fmla="*/ 1 w 5"/>
                <a:gd name="T3" fmla="*/ 2 h 2"/>
                <a:gd name="T4" fmla="*/ 5 w 5"/>
                <a:gd name="T5" fmla="*/ 1 h 2"/>
                <a:gd name="T6" fmla="*/ 0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4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79" name="Freeform 138"/>
            <p:cNvSpPr/>
            <p:nvPr/>
          </p:nvSpPr>
          <p:spPr bwMode="auto">
            <a:xfrm>
              <a:off x="6313366" y="3193551"/>
              <a:ext cx="87310" cy="63492"/>
            </a:xfrm>
            <a:custGeom>
              <a:avLst/>
              <a:gdLst>
                <a:gd name="T0" fmla="*/ 6 w 7"/>
                <a:gd name="T1" fmla="*/ 1 h 5"/>
                <a:gd name="T2" fmla="*/ 1 w 7"/>
                <a:gd name="T3" fmla="*/ 2 h 5"/>
                <a:gd name="T4" fmla="*/ 1 w 7"/>
                <a:gd name="T5" fmla="*/ 5 h 5"/>
                <a:gd name="T6" fmla="*/ 4 w 7"/>
                <a:gd name="T7" fmla="*/ 3 h 5"/>
                <a:gd name="T8" fmla="*/ 5 w 7"/>
                <a:gd name="T9" fmla="*/ 3 h 5"/>
                <a:gd name="T10" fmla="*/ 5 w 7"/>
                <a:gd name="T11" fmla="*/ 3 h 5"/>
                <a:gd name="T12" fmla="*/ 6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5" y="2"/>
                    <a:pt x="2" y="0"/>
                    <a:pt x="1" y="2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7" y="5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0" name="Freeform 139"/>
            <p:cNvSpPr/>
            <p:nvPr/>
          </p:nvSpPr>
          <p:spPr bwMode="auto">
            <a:xfrm>
              <a:off x="7584919" y="2242786"/>
              <a:ext cx="38101" cy="36508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3 w 3"/>
                <a:gd name="T5" fmla="*/ 3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3" y="3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1" name="Freeform 140"/>
            <p:cNvSpPr/>
            <p:nvPr/>
          </p:nvSpPr>
          <p:spPr bwMode="auto">
            <a:xfrm>
              <a:off x="6262570" y="3218943"/>
              <a:ext cx="12699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2" name="Freeform 141"/>
            <p:cNvSpPr/>
            <p:nvPr/>
          </p:nvSpPr>
          <p:spPr bwMode="auto">
            <a:xfrm>
              <a:off x="7361093" y="2355477"/>
              <a:ext cx="23812" cy="12699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3" name="Freeform 142"/>
            <p:cNvSpPr/>
            <p:nvPr/>
          </p:nvSpPr>
          <p:spPr bwMode="auto">
            <a:xfrm>
              <a:off x="7335688" y="2230086"/>
              <a:ext cx="61912" cy="36508"/>
            </a:xfrm>
            <a:custGeom>
              <a:avLst/>
              <a:gdLst>
                <a:gd name="T0" fmla="*/ 1 w 5"/>
                <a:gd name="T1" fmla="*/ 2 h 3"/>
                <a:gd name="T2" fmla="*/ 5 w 5"/>
                <a:gd name="T3" fmla="*/ 1 h 3"/>
                <a:gd name="T4" fmla="*/ 5 w 5"/>
                <a:gd name="T5" fmla="*/ 0 h 3"/>
                <a:gd name="T6" fmla="*/ 0 w 5"/>
                <a:gd name="T7" fmla="*/ 1 h 3"/>
                <a:gd name="T8" fmla="*/ 1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4" name="Freeform 143"/>
            <p:cNvSpPr/>
            <p:nvPr/>
          </p:nvSpPr>
          <p:spPr bwMode="auto">
            <a:xfrm>
              <a:off x="7099158" y="2266596"/>
              <a:ext cx="23812" cy="2539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1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5" name="Freeform 144"/>
            <p:cNvSpPr/>
            <p:nvPr/>
          </p:nvSpPr>
          <p:spPr bwMode="auto">
            <a:xfrm>
              <a:off x="1920868" y="5649017"/>
              <a:ext cx="25398" cy="36508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0 h 3"/>
                <a:gd name="T4" fmla="*/ 1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6" name="Freeform 145"/>
            <p:cNvSpPr/>
            <p:nvPr/>
          </p:nvSpPr>
          <p:spPr bwMode="auto">
            <a:xfrm>
              <a:off x="7872254" y="1403115"/>
              <a:ext cx="25398" cy="12699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8 w 16"/>
                <a:gd name="T5" fmla="*/ 8 h 8"/>
                <a:gd name="T6" fmla="*/ 16 w 16"/>
                <a:gd name="T7" fmla="*/ 8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7" name="Rectangle 146"/>
            <p:cNvSpPr>
              <a:spLocks noChangeArrowheads="1"/>
            </p:cNvSpPr>
            <p:nvPr/>
          </p:nvSpPr>
          <p:spPr bwMode="auto">
            <a:xfrm>
              <a:off x="7186471" y="1879291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8" name="Freeform 147"/>
            <p:cNvSpPr/>
            <p:nvPr/>
          </p:nvSpPr>
          <p:spPr bwMode="auto">
            <a:xfrm>
              <a:off x="7335690" y="1603113"/>
              <a:ext cx="125411" cy="88885"/>
            </a:xfrm>
            <a:custGeom>
              <a:avLst/>
              <a:gdLst>
                <a:gd name="T0" fmla="*/ 0 w 10"/>
                <a:gd name="T1" fmla="*/ 1 h 7"/>
                <a:gd name="T2" fmla="*/ 4 w 10"/>
                <a:gd name="T3" fmla="*/ 3 h 7"/>
                <a:gd name="T4" fmla="*/ 10 w 10"/>
                <a:gd name="T5" fmla="*/ 6 h 7"/>
                <a:gd name="T6" fmla="*/ 2 w 10"/>
                <a:gd name="T7" fmla="*/ 1 h 7"/>
                <a:gd name="T8" fmla="*/ 0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7" y="7"/>
                    <a:pt x="10" y="6"/>
                  </a:cubicBezTo>
                  <a:cubicBezTo>
                    <a:pt x="9" y="3"/>
                    <a:pt x="3" y="3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89" name="Freeform 148"/>
            <p:cNvSpPr/>
            <p:nvPr/>
          </p:nvSpPr>
          <p:spPr bwMode="auto">
            <a:xfrm>
              <a:off x="7559522" y="1590414"/>
              <a:ext cx="12699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0" name="Freeform 149"/>
            <p:cNvSpPr/>
            <p:nvPr/>
          </p:nvSpPr>
          <p:spPr bwMode="auto">
            <a:xfrm>
              <a:off x="7872250" y="1303124"/>
              <a:ext cx="38101" cy="3809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1 h 3"/>
                <a:gd name="T4" fmla="*/ 3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1" name="Freeform 150"/>
            <p:cNvSpPr/>
            <p:nvPr/>
          </p:nvSpPr>
          <p:spPr bwMode="auto">
            <a:xfrm>
              <a:off x="7135669" y="1791994"/>
              <a:ext cx="74611" cy="36508"/>
            </a:xfrm>
            <a:custGeom>
              <a:avLst/>
              <a:gdLst>
                <a:gd name="T0" fmla="*/ 6 w 6"/>
                <a:gd name="T1" fmla="*/ 3 h 3"/>
                <a:gd name="T2" fmla="*/ 1 w 6"/>
                <a:gd name="T3" fmla="*/ 0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5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2" name="Freeform 151"/>
            <p:cNvSpPr/>
            <p:nvPr/>
          </p:nvSpPr>
          <p:spPr bwMode="auto">
            <a:xfrm flipH="1">
              <a:off x="1971663" y="5536321"/>
              <a:ext cx="0" cy="12699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3" name="Freeform 152"/>
            <p:cNvSpPr/>
            <p:nvPr/>
          </p:nvSpPr>
          <p:spPr bwMode="auto">
            <a:xfrm>
              <a:off x="6824527" y="1753897"/>
              <a:ext cx="287332" cy="150792"/>
            </a:xfrm>
            <a:custGeom>
              <a:avLst/>
              <a:gdLst>
                <a:gd name="T0" fmla="*/ 23 w 23"/>
                <a:gd name="T1" fmla="*/ 10 h 12"/>
                <a:gd name="T2" fmla="*/ 16 w 23"/>
                <a:gd name="T3" fmla="*/ 7 h 12"/>
                <a:gd name="T4" fmla="*/ 15 w 23"/>
                <a:gd name="T5" fmla="*/ 6 h 12"/>
                <a:gd name="T6" fmla="*/ 0 w 23"/>
                <a:gd name="T7" fmla="*/ 2 h 12"/>
                <a:gd name="T8" fmla="*/ 2 w 23"/>
                <a:gd name="T9" fmla="*/ 2 h 12"/>
                <a:gd name="T10" fmla="*/ 12 w 23"/>
                <a:gd name="T11" fmla="*/ 7 h 12"/>
                <a:gd name="T12" fmla="*/ 23 w 2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3" y="10"/>
                  </a:moveTo>
                  <a:cubicBezTo>
                    <a:pt x="21" y="9"/>
                    <a:pt x="19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5"/>
                    <a:pt x="5" y="0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5"/>
                    <a:pt x="9" y="5"/>
                    <a:pt x="12" y="7"/>
                  </a:cubicBezTo>
                  <a:cubicBezTo>
                    <a:pt x="17" y="6"/>
                    <a:pt x="18" y="12"/>
                    <a:pt x="2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4" name="Freeform 153"/>
            <p:cNvSpPr/>
            <p:nvPr/>
          </p:nvSpPr>
          <p:spPr bwMode="auto">
            <a:xfrm>
              <a:off x="7086456" y="1828501"/>
              <a:ext cx="61912" cy="25393"/>
            </a:xfrm>
            <a:custGeom>
              <a:avLst/>
              <a:gdLst>
                <a:gd name="T0" fmla="*/ 0 w 5"/>
                <a:gd name="T1" fmla="*/ 0 h 2"/>
                <a:gd name="T2" fmla="*/ 3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1"/>
                    <a:pt x="4" y="1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5" name="Freeform 154"/>
            <p:cNvSpPr/>
            <p:nvPr/>
          </p:nvSpPr>
          <p:spPr bwMode="auto">
            <a:xfrm>
              <a:off x="1982775" y="5472842"/>
              <a:ext cx="25398" cy="2539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6" name="Freeform 155"/>
            <p:cNvSpPr/>
            <p:nvPr/>
          </p:nvSpPr>
          <p:spPr bwMode="auto">
            <a:xfrm>
              <a:off x="6899137" y="1941198"/>
              <a:ext cx="38101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7" name="Freeform 156"/>
            <p:cNvSpPr/>
            <p:nvPr/>
          </p:nvSpPr>
          <p:spPr bwMode="auto">
            <a:xfrm>
              <a:off x="6886438" y="1928503"/>
              <a:ext cx="12699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8" name="Rectangle 157"/>
            <p:cNvSpPr>
              <a:spLocks noChangeArrowheads="1"/>
            </p:cNvSpPr>
            <p:nvPr/>
          </p:nvSpPr>
          <p:spPr bwMode="auto">
            <a:xfrm>
              <a:off x="2046276" y="5372834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99" name="Freeform 158"/>
            <p:cNvSpPr/>
            <p:nvPr/>
          </p:nvSpPr>
          <p:spPr bwMode="auto">
            <a:xfrm>
              <a:off x="6773724" y="1966593"/>
              <a:ext cx="38101" cy="38093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3" y="3"/>
                    <a:pt x="2" y="2"/>
                    <a:pt x="2" y="2"/>
                  </a:cubicBezTo>
                  <a:cubicBezTo>
                    <a:pt x="0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0" name="Freeform 159"/>
            <p:cNvSpPr>
              <a:spLocks noEditPoints="1"/>
            </p:cNvSpPr>
            <p:nvPr/>
          </p:nvSpPr>
          <p:spPr bwMode="auto">
            <a:xfrm>
              <a:off x="6275266" y="1277730"/>
              <a:ext cx="998513" cy="414272"/>
            </a:xfrm>
            <a:custGeom>
              <a:avLst/>
              <a:gdLst>
                <a:gd name="T0" fmla="*/ 8 w 80"/>
                <a:gd name="T1" fmla="*/ 5 h 33"/>
                <a:gd name="T2" fmla="*/ 13 w 80"/>
                <a:gd name="T3" fmla="*/ 6 h 33"/>
                <a:gd name="T4" fmla="*/ 16 w 80"/>
                <a:gd name="T5" fmla="*/ 6 h 33"/>
                <a:gd name="T6" fmla="*/ 20 w 80"/>
                <a:gd name="T7" fmla="*/ 4 h 33"/>
                <a:gd name="T8" fmla="*/ 17 w 80"/>
                <a:gd name="T9" fmla="*/ 6 h 33"/>
                <a:gd name="T10" fmla="*/ 20 w 80"/>
                <a:gd name="T11" fmla="*/ 6 h 33"/>
                <a:gd name="T12" fmla="*/ 33 w 80"/>
                <a:gd name="T13" fmla="*/ 6 h 33"/>
                <a:gd name="T14" fmla="*/ 42 w 80"/>
                <a:gd name="T15" fmla="*/ 10 h 33"/>
                <a:gd name="T16" fmla="*/ 55 w 80"/>
                <a:gd name="T17" fmla="*/ 13 h 33"/>
                <a:gd name="T18" fmla="*/ 62 w 80"/>
                <a:gd name="T19" fmla="*/ 17 h 33"/>
                <a:gd name="T20" fmla="*/ 58 w 80"/>
                <a:gd name="T21" fmla="*/ 17 h 33"/>
                <a:gd name="T22" fmla="*/ 61 w 80"/>
                <a:gd name="T23" fmla="*/ 19 h 33"/>
                <a:gd name="T24" fmla="*/ 59 w 80"/>
                <a:gd name="T25" fmla="*/ 20 h 33"/>
                <a:gd name="T26" fmla="*/ 57 w 80"/>
                <a:gd name="T27" fmla="*/ 20 h 33"/>
                <a:gd name="T28" fmla="*/ 58 w 80"/>
                <a:gd name="T29" fmla="*/ 23 h 33"/>
                <a:gd name="T30" fmla="*/ 54 w 80"/>
                <a:gd name="T31" fmla="*/ 23 h 33"/>
                <a:gd name="T32" fmla="*/ 58 w 80"/>
                <a:gd name="T33" fmla="*/ 26 h 33"/>
                <a:gd name="T34" fmla="*/ 58 w 80"/>
                <a:gd name="T35" fmla="*/ 28 h 33"/>
                <a:gd name="T36" fmla="*/ 59 w 80"/>
                <a:gd name="T37" fmla="*/ 28 h 33"/>
                <a:gd name="T38" fmla="*/ 59 w 80"/>
                <a:gd name="T39" fmla="*/ 27 h 33"/>
                <a:gd name="T40" fmla="*/ 61 w 80"/>
                <a:gd name="T41" fmla="*/ 27 h 33"/>
                <a:gd name="T42" fmla="*/ 64 w 80"/>
                <a:gd name="T43" fmla="*/ 29 h 33"/>
                <a:gd name="T44" fmla="*/ 63 w 80"/>
                <a:gd name="T45" fmla="*/ 29 h 33"/>
                <a:gd name="T46" fmla="*/ 67 w 80"/>
                <a:gd name="T47" fmla="*/ 30 h 33"/>
                <a:gd name="T48" fmla="*/ 72 w 80"/>
                <a:gd name="T49" fmla="*/ 32 h 33"/>
                <a:gd name="T50" fmla="*/ 70 w 80"/>
                <a:gd name="T51" fmla="*/ 28 h 33"/>
                <a:gd name="T52" fmla="*/ 74 w 80"/>
                <a:gd name="T53" fmla="*/ 30 h 33"/>
                <a:gd name="T54" fmla="*/ 80 w 80"/>
                <a:gd name="T55" fmla="*/ 29 h 33"/>
                <a:gd name="T56" fmla="*/ 76 w 80"/>
                <a:gd name="T57" fmla="*/ 24 h 33"/>
                <a:gd name="T58" fmla="*/ 75 w 80"/>
                <a:gd name="T59" fmla="*/ 26 h 33"/>
                <a:gd name="T60" fmla="*/ 72 w 80"/>
                <a:gd name="T61" fmla="*/ 24 h 33"/>
                <a:gd name="T62" fmla="*/ 64 w 80"/>
                <a:gd name="T63" fmla="*/ 20 h 33"/>
                <a:gd name="T64" fmla="*/ 66 w 80"/>
                <a:gd name="T65" fmla="*/ 20 h 33"/>
                <a:gd name="T66" fmla="*/ 62 w 80"/>
                <a:gd name="T67" fmla="*/ 18 h 33"/>
                <a:gd name="T68" fmla="*/ 64 w 80"/>
                <a:gd name="T69" fmla="*/ 16 h 33"/>
                <a:gd name="T70" fmla="*/ 77 w 80"/>
                <a:gd name="T71" fmla="*/ 21 h 33"/>
                <a:gd name="T72" fmla="*/ 71 w 80"/>
                <a:gd name="T73" fmla="*/ 18 h 33"/>
                <a:gd name="T74" fmla="*/ 55 w 80"/>
                <a:gd name="T75" fmla="*/ 12 h 33"/>
                <a:gd name="T76" fmla="*/ 43 w 80"/>
                <a:gd name="T77" fmla="*/ 7 h 33"/>
                <a:gd name="T78" fmla="*/ 38 w 80"/>
                <a:gd name="T79" fmla="*/ 7 h 33"/>
                <a:gd name="T80" fmla="*/ 34 w 80"/>
                <a:gd name="T81" fmla="*/ 6 h 33"/>
                <a:gd name="T82" fmla="*/ 27 w 80"/>
                <a:gd name="T83" fmla="*/ 3 h 33"/>
                <a:gd name="T84" fmla="*/ 26 w 80"/>
                <a:gd name="T85" fmla="*/ 2 h 33"/>
                <a:gd name="T86" fmla="*/ 26 w 80"/>
                <a:gd name="T87" fmla="*/ 3 h 33"/>
                <a:gd name="T88" fmla="*/ 23 w 80"/>
                <a:gd name="T89" fmla="*/ 2 h 33"/>
                <a:gd name="T90" fmla="*/ 19 w 80"/>
                <a:gd name="T91" fmla="*/ 1 h 33"/>
                <a:gd name="T92" fmla="*/ 15 w 80"/>
                <a:gd name="T93" fmla="*/ 2 h 33"/>
                <a:gd name="T94" fmla="*/ 16 w 80"/>
                <a:gd name="T95" fmla="*/ 2 h 33"/>
                <a:gd name="T96" fmla="*/ 8 w 80"/>
                <a:gd name="T97" fmla="*/ 1 h 33"/>
                <a:gd name="T98" fmla="*/ 8 w 80"/>
                <a:gd name="T99" fmla="*/ 1 h 33"/>
                <a:gd name="T100" fmla="*/ 6 w 80"/>
                <a:gd name="T101" fmla="*/ 3 h 33"/>
                <a:gd name="T102" fmla="*/ 0 w 80"/>
                <a:gd name="T103" fmla="*/ 4 h 33"/>
                <a:gd name="T104" fmla="*/ 8 w 80"/>
                <a:gd name="T105" fmla="*/ 5 h 33"/>
                <a:gd name="T106" fmla="*/ 69 w 80"/>
                <a:gd name="T107" fmla="*/ 27 h 33"/>
                <a:gd name="T108" fmla="*/ 61 w 80"/>
                <a:gd name="T109" fmla="*/ 23 h 33"/>
                <a:gd name="T110" fmla="*/ 70 w 80"/>
                <a:gd name="T111" fmla="*/ 27 h 33"/>
                <a:gd name="T112" fmla="*/ 69 w 80"/>
                <a:gd name="T113" fmla="*/ 27 h 33"/>
                <a:gd name="T114" fmla="*/ 8 w 80"/>
                <a:gd name="T115" fmla="*/ 3 h 33"/>
                <a:gd name="T116" fmla="*/ 10 w 80"/>
                <a:gd name="T117" fmla="*/ 2 h 33"/>
                <a:gd name="T118" fmla="*/ 14 w 80"/>
                <a:gd name="T119" fmla="*/ 5 h 33"/>
                <a:gd name="T120" fmla="*/ 8 w 80"/>
                <a:gd name="T1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33">
                  <a:moveTo>
                    <a:pt x="8" y="5"/>
                  </a:moveTo>
                  <a:cubicBezTo>
                    <a:pt x="8" y="7"/>
                    <a:pt x="12" y="6"/>
                    <a:pt x="13" y="6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5"/>
                    <a:pt x="17" y="3"/>
                    <a:pt x="20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3" y="5"/>
                    <a:pt x="28" y="5"/>
                    <a:pt x="33" y="6"/>
                  </a:cubicBezTo>
                  <a:cubicBezTo>
                    <a:pt x="35" y="9"/>
                    <a:pt x="40" y="7"/>
                    <a:pt x="42" y="10"/>
                  </a:cubicBezTo>
                  <a:cubicBezTo>
                    <a:pt x="47" y="9"/>
                    <a:pt x="51" y="12"/>
                    <a:pt x="55" y="13"/>
                  </a:cubicBezTo>
                  <a:cubicBezTo>
                    <a:pt x="56" y="14"/>
                    <a:pt x="63" y="14"/>
                    <a:pt x="62" y="17"/>
                  </a:cubicBezTo>
                  <a:cubicBezTo>
                    <a:pt x="61" y="18"/>
                    <a:pt x="58" y="15"/>
                    <a:pt x="58" y="17"/>
                  </a:cubicBezTo>
                  <a:cubicBezTo>
                    <a:pt x="58" y="19"/>
                    <a:pt x="60" y="18"/>
                    <a:pt x="61" y="19"/>
                  </a:cubicBezTo>
                  <a:cubicBezTo>
                    <a:pt x="62" y="21"/>
                    <a:pt x="58" y="18"/>
                    <a:pt x="59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5" y="21"/>
                    <a:pt x="57" y="22"/>
                    <a:pt x="58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4"/>
                    <a:pt x="56" y="26"/>
                    <a:pt x="58" y="26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60" y="29"/>
                    <a:pt x="59" y="28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2" y="28"/>
                    <a:pt x="64" y="28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9" y="30"/>
                    <a:pt x="70" y="33"/>
                    <a:pt x="72" y="32"/>
                  </a:cubicBezTo>
                  <a:cubicBezTo>
                    <a:pt x="72" y="30"/>
                    <a:pt x="67" y="29"/>
                    <a:pt x="70" y="28"/>
                  </a:cubicBezTo>
                  <a:cubicBezTo>
                    <a:pt x="72" y="28"/>
                    <a:pt x="73" y="29"/>
                    <a:pt x="74" y="30"/>
                  </a:cubicBezTo>
                  <a:cubicBezTo>
                    <a:pt x="76" y="30"/>
                    <a:pt x="79" y="31"/>
                    <a:pt x="80" y="29"/>
                  </a:cubicBezTo>
                  <a:cubicBezTo>
                    <a:pt x="78" y="27"/>
                    <a:pt x="78" y="24"/>
                    <a:pt x="76" y="24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3" y="26"/>
                    <a:pt x="72" y="25"/>
                    <a:pt x="72" y="24"/>
                  </a:cubicBezTo>
                  <a:cubicBezTo>
                    <a:pt x="70" y="22"/>
                    <a:pt x="66" y="22"/>
                    <a:pt x="64" y="20"/>
                  </a:cubicBezTo>
                  <a:cubicBezTo>
                    <a:pt x="64" y="19"/>
                    <a:pt x="65" y="20"/>
                    <a:pt x="66" y="20"/>
                  </a:cubicBezTo>
                  <a:cubicBezTo>
                    <a:pt x="66" y="18"/>
                    <a:pt x="64" y="19"/>
                    <a:pt x="62" y="18"/>
                  </a:cubicBezTo>
                  <a:cubicBezTo>
                    <a:pt x="62" y="17"/>
                    <a:pt x="64" y="17"/>
                    <a:pt x="64" y="16"/>
                  </a:cubicBezTo>
                  <a:cubicBezTo>
                    <a:pt x="69" y="18"/>
                    <a:pt x="72" y="21"/>
                    <a:pt x="77" y="21"/>
                  </a:cubicBezTo>
                  <a:cubicBezTo>
                    <a:pt x="76" y="19"/>
                    <a:pt x="72" y="20"/>
                    <a:pt x="71" y="18"/>
                  </a:cubicBezTo>
                  <a:cubicBezTo>
                    <a:pt x="65" y="15"/>
                    <a:pt x="60" y="14"/>
                    <a:pt x="55" y="12"/>
                  </a:cubicBezTo>
                  <a:cubicBezTo>
                    <a:pt x="51" y="11"/>
                    <a:pt x="46" y="10"/>
                    <a:pt x="43" y="7"/>
                  </a:cubicBezTo>
                  <a:cubicBezTo>
                    <a:pt x="42" y="8"/>
                    <a:pt x="40" y="7"/>
                    <a:pt x="38" y="7"/>
                  </a:cubicBezTo>
                  <a:cubicBezTo>
                    <a:pt x="37" y="7"/>
                    <a:pt x="36" y="5"/>
                    <a:pt x="34" y="6"/>
                  </a:cubicBezTo>
                  <a:cubicBezTo>
                    <a:pt x="32" y="4"/>
                    <a:pt x="27" y="6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2"/>
                    <a:pt x="22" y="3"/>
                    <a:pt x="23" y="2"/>
                  </a:cubicBezTo>
                  <a:cubicBezTo>
                    <a:pt x="21" y="2"/>
                    <a:pt x="19" y="3"/>
                    <a:pt x="19" y="1"/>
                  </a:cubicBezTo>
                  <a:cubicBezTo>
                    <a:pt x="17" y="2"/>
                    <a:pt x="17" y="3"/>
                    <a:pt x="15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3" y="0"/>
                    <a:pt x="10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3"/>
                    <a:pt x="7" y="2"/>
                    <a:pt x="6" y="3"/>
                  </a:cubicBezTo>
                  <a:cubicBezTo>
                    <a:pt x="3" y="0"/>
                    <a:pt x="1" y="4"/>
                    <a:pt x="0" y="4"/>
                  </a:cubicBezTo>
                  <a:lnTo>
                    <a:pt x="8" y="5"/>
                  </a:lnTo>
                  <a:close/>
                  <a:moveTo>
                    <a:pt x="69" y="27"/>
                  </a:moveTo>
                  <a:cubicBezTo>
                    <a:pt x="66" y="26"/>
                    <a:pt x="62" y="26"/>
                    <a:pt x="61" y="23"/>
                  </a:cubicBezTo>
                  <a:cubicBezTo>
                    <a:pt x="65" y="23"/>
                    <a:pt x="67" y="26"/>
                    <a:pt x="70" y="27"/>
                  </a:cubicBezTo>
                  <a:lnTo>
                    <a:pt x="69" y="27"/>
                  </a:lnTo>
                  <a:close/>
                  <a:moveTo>
                    <a:pt x="8" y="3"/>
                  </a:moveTo>
                  <a:cubicBezTo>
                    <a:pt x="9" y="2"/>
                    <a:pt x="10" y="2"/>
                    <a:pt x="10" y="2"/>
                  </a:cubicBezTo>
                  <a:cubicBezTo>
                    <a:pt x="12" y="3"/>
                    <a:pt x="16" y="2"/>
                    <a:pt x="14" y="5"/>
                  </a:cubicBezTo>
                  <a:cubicBezTo>
                    <a:pt x="14" y="3"/>
                    <a:pt x="10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1" name="Freeform 160"/>
            <p:cNvSpPr/>
            <p:nvPr/>
          </p:nvSpPr>
          <p:spPr bwMode="auto">
            <a:xfrm flipH="1">
              <a:off x="2020874" y="5347444"/>
              <a:ext cx="0" cy="25393"/>
            </a:xfrm>
            <a:custGeom>
              <a:avLst/>
              <a:gdLst>
                <a:gd name="T0" fmla="*/ 16 h 16"/>
                <a:gd name="T1" fmla="*/ 16 h 16"/>
                <a:gd name="T2" fmla="*/ 0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2" name="Freeform 161"/>
            <p:cNvSpPr/>
            <p:nvPr/>
          </p:nvSpPr>
          <p:spPr bwMode="auto">
            <a:xfrm>
              <a:off x="7061059" y="1753902"/>
              <a:ext cx="25398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3" name="Freeform 162"/>
            <p:cNvSpPr/>
            <p:nvPr/>
          </p:nvSpPr>
          <p:spPr bwMode="auto">
            <a:xfrm>
              <a:off x="6861039" y="1917388"/>
              <a:ext cx="12699" cy="11109"/>
            </a:xfrm>
            <a:custGeom>
              <a:avLst/>
              <a:gdLst>
                <a:gd name="T0" fmla="*/ 0 w 8"/>
                <a:gd name="T1" fmla="*/ 0 h 7"/>
                <a:gd name="T2" fmla="*/ 8 w 8"/>
                <a:gd name="T3" fmla="*/ 7 h 7"/>
                <a:gd name="T4" fmla="*/ 8 w 8"/>
                <a:gd name="T5" fmla="*/ 0 h 7"/>
                <a:gd name="T6" fmla="*/ 8 w 8"/>
                <a:gd name="T7" fmla="*/ 0 h 7"/>
                <a:gd name="T8" fmla="*/ 0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8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4" name="Freeform 163"/>
            <p:cNvSpPr/>
            <p:nvPr/>
          </p:nvSpPr>
          <p:spPr bwMode="auto">
            <a:xfrm>
              <a:off x="7273778" y="1566608"/>
              <a:ext cx="36510" cy="23809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1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5" name="Freeform 164"/>
            <p:cNvSpPr/>
            <p:nvPr/>
          </p:nvSpPr>
          <p:spPr bwMode="auto">
            <a:xfrm>
              <a:off x="2033574" y="5298235"/>
              <a:ext cx="12699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6" name="Freeform 165"/>
            <p:cNvSpPr/>
            <p:nvPr/>
          </p:nvSpPr>
          <p:spPr bwMode="auto">
            <a:xfrm>
              <a:off x="6924537" y="1728507"/>
              <a:ext cx="74611" cy="50792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1 h 4"/>
                <a:gd name="T4" fmla="*/ 6 w 6"/>
                <a:gd name="T5" fmla="*/ 4 h 4"/>
                <a:gd name="T6" fmla="*/ 1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4"/>
                    <a:pt x="4" y="3"/>
                    <a:pt x="6" y="4"/>
                  </a:cubicBezTo>
                  <a:cubicBezTo>
                    <a:pt x="6" y="2"/>
                    <a:pt x="4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7" name="Freeform 166"/>
            <p:cNvSpPr/>
            <p:nvPr/>
          </p:nvSpPr>
          <p:spPr bwMode="auto">
            <a:xfrm>
              <a:off x="6799126" y="1879295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8" name="Freeform 167"/>
            <p:cNvSpPr/>
            <p:nvPr/>
          </p:nvSpPr>
          <p:spPr bwMode="auto">
            <a:xfrm>
              <a:off x="6973748" y="1715810"/>
              <a:ext cx="38101" cy="25393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09" name="Freeform 168"/>
            <p:cNvSpPr/>
            <p:nvPr/>
          </p:nvSpPr>
          <p:spPr bwMode="auto">
            <a:xfrm>
              <a:off x="6711819" y="1928501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0" name="Freeform 169"/>
            <p:cNvSpPr/>
            <p:nvPr/>
          </p:nvSpPr>
          <p:spPr bwMode="auto">
            <a:xfrm>
              <a:off x="6549897" y="1904694"/>
              <a:ext cx="136520" cy="74601"/>
            </a:xfrm>
            <a:custGeom>
              <a:avLst/>
              <a:gdLst>
                <a:gd name="T0" fmla="*/ 10 w 11"/>
                <a:gd name="T1" fmla="*/ 6 h 6"/>
                <a:gd name="T2" fmla="*/ 9 w 11"/>
                <a:gd name="T3" fmla="*/ 3 h 6"/>
                <a:gd name="T4" fmla="*/ 4 w 11"/>
                <a:gd name="T5" fmla="*/ 1 h 6"/>
                <a:gd name="T6" fmla="*/ 4 w 11"/>
                <a:gd name="T7" fmla="*/ 1 h 6"/>
                <a:gd name="T8" fmla="*/ 0 w 11"/>
                <a:gd name="T9" fmla="*/ 0 h 6"/>
                <a:gd name="T10" fmla="*/ 0 w 11"/>
                <a:gd name="T11" fmla="*/ 1 h 6"/>
                <a:gd name="T12" fmla="*/ 4 w 11"/>
                <a:gd name="T13" fmla="*/ 2 h 6"/>
                <a:gd name="T14" fmla="*/ 10 w 11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0" y="6"/>
                  </a:moveTo>
                  <a:cubicBezTo>
                    <a:pt x="11" y="5"/>
                    <a:pt x="11" y="4"/>
                    <a:pt x="9" y="3"/>
                  </a:cubicBezTo>
                  <a:cubicBezTo>
                    <a:pt x="7" y="3"/>
                    <a:pt x="6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3"/>
                    <a:pt x="6" y="5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1" name="Freeform 170"/>
            <p:cNvSpPr/>
            <p:nvPr/>
          </p:nvSpPr>
          <p:spPr bwMode="auto">
            <a:xfrm>
              <a:off x="6611808" y="1779297"/>
              <a:ext cx="174620" cy="87300"/>
            </a:xfrm>
            <a:custGeom>
              <a:avLst/>
              <a:gdLst>
                <a:gd name="T0" fmla="*/ 12 w 14"/>
                <a:gd name="T1" fmla="*/ 4 h 7"/>
                <a:gd name="T2" fmla="*/ 4 w 14"/>
                <a:gd name="T3" fmla="*/ 1 h 7"/>
                <a:gd name="T4" fmla="*/ 13 w 14"/>
                <a:gd name="T5" fmla="*/ 7 h 7"/>
                <a:gd name="T6" fmla="*/ 12 w 14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12" y="4"/>
                  </a:moveTo>
                  <a:cubicBezTo>
                    <a:pt x="7" y="5"/>
                    <a:pt x="8" y="0"/>
                    <a:pt x="4" y="1"/>
                  </a:cubicBezTo>
                  <a:cubicBezTo>
                    <a:pt x="0" y="6"/>
                    <a:pt x="10" y="4"/>
                    <a:pt x="13" y="7"/>
                  </a:cubicBezTo>
                  <a:cubicBezTo>
                    <a:pt x="14" y="6"/>
                    <a:pt x="14" y="5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2" name="Freeform 171"/>
            <p:cNvSpPr/>
            <p:nvPr/>
          </p:nvSpPr>
          <p:spPr bwMode="auto">
            <a:xfrm>
              <a:off x="7161069" y="1553910"/>
              <a:ext cx="25398" cy="0"/>
            </a:xfrm>
            <a:custGeom>
              <a:avLst/>
              <a:gdLst>
                <a:gd name="T0" fmla="*/ 1 w 2"/>
                <a:gd name="T1" fmla="*/ 2 w 2"/>
                <a:gd name="T2" fmla="*/ 0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3" name="Freeform 172"/>
            <p:cNvSpPr/>
            <p:nvPr/>
          </p:nvSpPr>
          <p:spPr bwMode="auto">
            <a:xfrm>
              <a:off x="2070084" y="5134752"/>
              <a:ext cx="12699" cy="25393"/>
            </a:xfrm>
            <a:custGeom>
              <a:avLst/>
              <a:gdLst>
                <a:gd name="T0" fmla="*/ 8 w 8"/>
                <a:gd name="T1" fmla="*/ 16 h 16"/>
                <a:gd name="T2" fmla="*/ 0 w 8"/>
                <a:gd name="T3" fmla="*/ 0 h 16"/>
                <a:gd name="T4" fmla="*/ 0 w 8"/>
                <a:gd name="T5" fmla="*/ 16 h 16"/>
                <a:gd name="T6" fmla="*/ 8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4" name="Freeform 173"/>
            <p:cNvSpPr/>
            <p:nvPr/>
          </p:nvSpPr>
          <p:spPr bwMode="auto">
            <a:xfrm>
              <a:off x="2320907" y="4972856"/>
              <a:ext cx="23812" cy="1269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5" name="Freeform 174"/>
            <p:cNvSpPr/>
            <p:nvPr/>
          </p:nvSpPr>
          <p:spPr bwMode="auto">
            <a:xfrm>
              <a:off x="7448399" y="1152337"/>
              <a:ext cx="87310" cy="88885"/>
            </a:xfrm>
            <a:custGeom>
              <a:avLst/>
              <a:gdLst>
                <a:gd name="T0" fmla="*/ 4 w 7"/>
                <a:gd name="T1" fmla="*/ 2 h 7"/>
                <a:gd name="T2" fmla="*/ 0 w 7"/>
                <a:gd name="T3" fmla="*/ 0 h 7"/>
                <a:gd name="T4" fmla="*/ 7 w 7"/>
                <a:gd name="T5" fmla="*/ 7 h 7"/>
                <a:gd name="T6" fmla="*/ 4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2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2" y="6"/>
                    <a:pt x="7" y="7"/>
                  </a:cubicBezTo>
                  <a:cubicBezTo>
                    <a:pt x="7" y="5"/>
                    <a:pt x="4" y="4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6" name="Freeform 175"/>
            <p:cNvSpPr/>
            <p:nvPr/>
          </p:nvSpPr>
          <p:spPr bwMode="auto">
            <a:xfrm>
              <a:off x="6873739" y="1590417"/>
              <a:ext cx="112712" cy="63492"/>
            </a:xfrm>
            <a:custGeom>
              <a:avLst/>
              <a:gdLst>
                <a:gd name="T0" fmla="*/ 8 w 9"/>
                <a:gd name="T1" fmla="*/ 4 h 5"/>
                <a:gd name="T2" fmla="*/ 5 w 9"/>
                <a:gd name="T3" fmla="*/ 2 h 5"/>
                <a:gd name="T4" fmla="*/ 0 w 9"/>
                <a:gd name="T5" fmla="*/ 1 h 5"/>
                <a:gd name="T6" fmla="*/ 9 w 9"/>
                <a:gd name="T7" fmla="*/ 5 h 5"/>
                <a:gd name="T8" fmla="*/ 8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8" y="4"/>
                  </a:moveTo>
                  <a:cubicBezTo>
                    <a:pt x="8" y="2"/>
                    <a:pt x="7" y="2"/>
                    <a:pt x="5" y="2"/>
                  </a:cubicBezTo>
                  <a:cubicBezTo>
                    <a:pt x="3" y="3"/>
                    <a:pt x="2" y="0"/>
                    <a:pt x="0" y="1"/>
                  </a:cubicBezTo>
                  <a:cubicBezTo>
                    <a:pt x="3" y="2"/>
                    <a:pt x="6" y="5"/>
                    <a:pt x="9" y="5"/>
                  </a:cubicBez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7" name="Freeform 176"/>
            <p:cNvSpPr/>
            <p:nvPr/>
          </p:nvSpPr>
          <p:spPr bwMode="auto">
            <a:xfrm>
              <a:off x="2320906" y="4947450"/>
              <a:ext cx="23812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8" name="Freeform 177"/>
            <p:cNvSpPr/>
            <p:nvPr/>
          </p:nvSpPr>
          <p:spPr bwMode="auto">
            <a:xfrm>
              <a:off x="7286476" y="1139636"/>
              <a:ext cx="185733" cy="112694"/>
            </a:xfrm>
            <a:custGeom>
              <a:avLst/>
              <a:gdLst>
                <a:gd name="T0" fmla="*/ 7 w 15"/>
                <a:gd name="T1" fmla="*/ 4 h 9"/>
                <a:gd name="T2" fmla="*/ 13 w 15"/>
                <a:gd name="T3" fmla="*/ 7 h 9"/>
                <a:gd name="T4" fmla="*/ 15 w 15"/>
                <a:gd name="T5" fmla="*/ 8 h 9"/>
                <a:gd name="T6" fmla="*/ 8 w 15"/>
                <a:gd name="T7" fmla="*/ 3 h 9"/>
                <a:gd name="T8" fmla="*/ 8 w 15"/>
                <a:gd name="T9" fmla="*/ 1 h 9"/>
                <a:gd name="T10" fmla="*/ 8 w 15"/>
                <a:gd name="T11" fmla="*/ 2 h 9"/>
                <a:gd name="T12" fmla="*/ 0 w 15"/>
                <a:gd name="T13" fmla="*/ 0 h 9"/>
                <a:gd name="T14" fmla="*/ 7 w 15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9">
                  <a:moveTo>
                    <a:pt x="7" y="4"/>
                  </a:moveTo>
                  <a:cubicBezTo>
                    <a:pt x="10" y="4"/>
                    <a:pt x="11" y="7"/>
                    <a:pt x="13" y="7"/>
                  </a:cubicBezTo>
                  <a:cubicBezTo>
                    <a:pt x="14" y="7"/>
                    <a:pt x="13" y="9"/>
                    <a:pt x="15" y="8"/>
                  </a:cubicBezTo>
                  <a:cubicBezTo>
                    <a:pt x="14" y="6"/>
                    <a:pt x="11" y="5"/>
                    <a:pt x="8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2"/>
                    <a:pt x="3" y="0"/>
                    <a:pt x="0" y="0"/>
                  </a:cubicBezTo>
                  <a:cubicBezTo>
                    <a:pt x="3" y="0"/>
                    <a:pt x="6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19" name="Freeform 178"/>
            <p:cNvSpPr/>
            <p:nvPr/>
          </p:nvSpPr>
          <p:spPr bwMode="auto">
            <a:xfrm>
              <a:off x="2344719" y="4909364"/>
              <a:ext cx="25398" cy="0"/>
            </a:xfrm>
            <a:custGeom>
              <a:avLst/>
              <a:gdLst>
                <a:gd name="T0" fmla="*/ 8 w 16"/>
                <a:gd name="T1" fmla="*/ 16 w 16"/>
                <a:gd name="T2" fmla="*/ 0 w 16"/>
                <a:gd name="T3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0" name="Freeform 179"/>
            <p:cNvSpPr/>
            <p:nvPr/>
          </p:nvSpPr>
          <p:spPr bwMode="auto">
            <a:xfrm>
              <a:off x="2095484" y="5022053"/>
              <a:ext cx="50800" cy="25393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2 h 2"/>
                <a:gd name="T4" fmla="*/ 3 w 4"/>
                <a:gd name="T5" fmla="*/ 0 h 2"/>
                <a:gd name="T6" fmla="*/ 0 w 4"/>
                <a:gd name="T7" fmla="*/ 1 h 2"/>
                <a:gd name="T8" fmla="*/ 0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2" y="2"/>
                    <a:pt x="2" y="1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1" name="Freeform 180"/>
            <p:cNvSpPr/>
            <p:nvPr/>
          </p:nvSpPr>
          <p:spPr bwMode="auto">
            <a:xfrm>
              <a:off x="2382816" y="4822065"/>
              <a:ext cx="25398" cy="38093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1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2" name="Freeform 181"/>
            <p:cNvSpPr/>
            <p:nvPr/>
          </p:nvSpPr>
          <p:spPr bwMode="auto">
            <a:xfrm>
              <a:off x="6637209" y="1628512"/>
              <a:ext cx="200018" cy="74601"/>
            </a:xfrm>
            <a:custGeom>
              <a:avLst/>
              <a:gdLst>
                <a:gd name="T0" fmla="*/ 11 w 16"/>
                <a:gd name="T1" fmla="*/ 5 h 6"/>
                <a:gd name="T2" fmla="*/ 12 w 16"/>
                <a:gd name="T3" fmla="*/ 2 h 6"/>
                <a:gd name="T4" fmla="*/ 0 w 16"/>
                <a:gd name="T5" fmla="*/ 1 h 6"/>
                <a:gd name="T6" fmla="*/ 1 w 16"/>
                <a:gd name="T7" fmla="*/ 3 h 6"/>
                <a:gd name="T8" fmla="*/ 4 w 16"/>
                <a:gd name="T9" fmla="*/ 2 h 6"/>
                <a:gd name="T10" fmla="*/ 11 w 16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1" y="5"/>
                  </a:moveTo>
                  <a:cubicBezTo>
                    <a:pt x="16" y="6"/>
                    <a:pt x="13" y="2"/>
                    <a:pt x="12" y="2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9" y="4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3" name="Freeform 182"/>
            <p:cNvSpPr/>
            <p:nvPr/>
          </p:nvSpPr>
          <p:spPr bwMode="auto">
            <a:xfrm>
              <a:off x="2170093" y="4947457"/>
              <a:ext cx="25398" cy="25393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4" name="Freeform 183"/>
            <p:cNvSpPr/>
            <p:nvPr/>
          </p:nvSpPr>
          <p:spPr bwMode="auto">
            <a:xfrm>
              <a:off x="6624507" y="1477726"/>
              <a:ext cx="336542" cy="88885"/>
            </a:xfrm>
            <a:custGeom>
              <a:avLst/>
              <a:gdLst>
                <a:gd name="T0" fmla="*/ 22 w 27"/>
                <a:gd name="T1" fmla="*/ 6 h 7"/>
                <a:gd name="T2" fmla="*/ 27 w 27"/>
                <a:gd name="T3" fmla="*/ 5 h 7"/>
                <a:gd name="T4" fmla="*/ 24 w 27"/>
                <a:gd name="T5" fmla="*/ 2 h 7"/>
                <a:gd name="T6" fmla="*/ 23 w 27"/>
                <a:gd name="T7" fmla="*/ 2 h 7"/>
                <a:gd name="T8" fmla="*/ 23 w 27"/>
                <a:gd name="T9" fmla="*/ 3 h 7"/>
                <a:gd name="T10" fmla="*/ 16 w 27"/>
                <a:gd name="T11" fmla="*/ 2 h 7"/>
                <a:gd name="T12" fmla="*/ 3 w 27"/>
                <a:gd name="T13" fmla="*/ 2 h 7"/>
                <a:gd name="T14" fmla="*/ 0 w 27"/>
                <a:gd name="T15" fmla="*/ 1 h 7"/>
                <a:gd name="T16" fmla="*/ 19 w 27"/>
                <a:gd name="T17" fmla="*/ 6 h 7"/>
                <a:gd name="T18" fmla="*/ 19 w 27"/>
                <a:gd name="T19" fmla="*/ 5 h 7"/>
                <a:gd name="T20" fmla="*/ 22 w 27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7">
                  <a:moveTo>
                    <a:pt x="22" y="6"/>
                  </a:moveTo>
                  <a:cubicBezTo>
                    <a:pt x="24" y="7"/>
                    <a:pt x="24" y="6"/>
                    <a:pt x="27" y="5"/>
                  </a:cubicBezTo>
                  <a:cubicBezTo>
                    <a:pt x="27" y="4"/>
                    <a:pt x="22" y="3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0" y="4"/>
                    <a:pt x="19" y="3"/>
                    <a:pt x="16" y="2"/>
                  </a:cubicBezTo>
                  <a:cubicBezTo>
                    <a:pt x="13" y="4"/>
                    <a:pt x="7" y="1"/>
                    <a:pt x="3" y="2"/>
                  </a:cubicBezTo>
                  <a:cubicBezTo>
                    <a:pt x="2" y="2"/>
                    <a:pt x="1" y="0"/>
                    <a:pt x="0" y="1"/>
                  </a:cubicBezTo>
                  <a:cubicBezTo>
                    <a:pt x="6" y="4"/>
                    <a:pt x="13" y="5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5" name="Freeform 184"/>
            <p:cNvSpPr/>
            <p:nvPr/>
          </p:nvSpPr>
          <p:spPr bwMode="auto">
            <a:xfrm>
              <a:off x="2182796" y="4934757"/>
              <a:ext cx="25398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6" name="Freeform 185"/>
            <p:cNvSpPr/>
            <p:nvPr/>
          </p:nvSpPr>
          <p:spPr bwMode="auto">
            <a:xfrm flipH="1">
              <a:off x="2120885" y="4972856"/>
              <a:ext cx="0" cy="23809"/>
            </a:xfrm>
            <a:custGeom>
              <a:avLst/>
              <a:gdLst>
                <a:gd name="T0" fmla="*/ 15 h 15"/>
                <a:gd name="T1" fmla="*/ 0 h 15"/>
                <a:gd name="T2" fmla="*/ 15 h 15"/>
                <a:gd name="T3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7" name="Freeform 186"/>
            <p:cNvSpPr/>
            <p:nvPr/>
          </p:nvSpPr>
          <p:spPr bwMode="auto">
            <a:xfrm>
              <a:off x="7373787" y="1203127"/>
              <a:ext cx="11113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8" name="Freeform 187"/>
            <p:cNvSpPr/>
            <p:nvPr/>
          </p:nvSpPr>
          <p:spPr bwMode="auto">
            <a:xfrm>
              <a:off x="6786428" y="1615810"/>
              <a:ext cx="38101" cy="12699"/>
            </a:xfrm>
            <a:custGeom>
              <a:avLst/>
              <a:gdLst>
                <a:gd name="T0" fmla="*/ 24 w 24"/>
                <a:gd name="T1" fmla="*/ 8 h 8"/>
                <a:gd name="T2" fmla="*/ 0 w 24"/>
                <a:gd name="T3" fmla="*/ 0 h 8"/>
                <a:gd name="T4" fmla="*/ 8 w 24"/>
                <a:gd name="T5" fmla="*/ 8 h 8"/>
                <a:gd name="T6" fmla="*/ 24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29" name="Freeform 188"/>
            <p:cNvSpPr/>
            <p:nvPr/>
          </p:nvSpPr>
          <p:spPr bwMode="auto">
            <a:xfrm>
              <a:off x="7535711" y="1052343"/>
              <a:ext cx="23812" cy="25393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0" name="Freeform 189"/>
            <p:cNvSpPr/>
            <p:nvPr/>
          </p:nvSpPr>
          <p:spPr bwMode="auto">
            <a:xfrm>
              <a:off x="6861039" y="1566607"/>
              <a:ext cx="38101" cy="12699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3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1" name="Freeform 190"/>
            <p:cNvSpPr/>
            <p:nvPr/>
          </p:nvSpPr>
          <p:spPr bwMode="auto">
            <a:xfrm>
              <a:off x="6749920" y="1566610"/>
              <a:ext cx="87310" cy="49208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4 h 4"/>
                <a:gd name="T4" fmla="*/ 0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1" y="1"/>
                    <a:pt x="4" y="3"/>
                    <a:pt x="7" y="4"/>
                  </a:cubicBezTo>
                  <a:cubicBezTo>
                    <a:pt x="5" y="2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2" name="Freeform 191"/>
            <p:cNvSpPr/>
            <p:nvPr/>
          </p:nvSpPr>
          <p:spPr bwMode="auto">
            <a:xfrm flipH="1">
              <a:off x="2182800" y="4909359"/>
              <a:ext cx="0" cy="1269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3" name="Freeform 192"/>
            <p:cNvSpPr/>
            <p:nvPr/>
          </p:nvSpPr>
          <p:spPr bwMode="auto">
            <a:xfrm>
              <a:off x="2133586" y="4860155"/>
              <a:ext cx="74611" cy="49208"/>
            </a:xfrm>
            <a:custGeom>
              <a:avLst/>
              <a:gdLst>
                <a:gd name="T0" fmla="*/ 0 w 6"/>
                <a:gd name="T1" fmla="*/ 1 h 4"/>
                <a:gd name="T2" fmla="*/ 4 w 6"/>
                <a:gd name="T3" fmla="*/ 4 h 4"/>
                <a:gd name="T4" fmla="*/ 6 w 6"/>
                <a:gd name="T5" fmla="*/ 4 h 4"/>
                <a:gd name="T6" fmla="*/ 3 w 6"/>
                <a:gd name="T7" fmla="*/ 0 h 4"/>
                <a:gd name="T8" fmla="*/ 0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4" name="Freeform 193"/>
            <p:cNvSpPr/>
            <p:nvPr/>
          </p:nvSpPr>
          <p:spPr bwMode="auto">
            <a:xfrm>
              <a:off x="5402166" y="2606257"/>
              <a:ext cx="1269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5" name="Freeform 194"/>
            <p:cNvSpPr/>
            <p:nvPr/>
          </p:nvSpPr>
          <p:spPr bwMode="auto">
            <a:xfrm>
              <a:off x="5414862" y="2568163"/>
              <a:ext cx="49213" cy="38093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2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2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6" name="Freeform 195"/>
            <p:cNvSpPr/>
            <p:nvPr/>
          </p:nvSpPr>
          <p:spPr bwMode="auto">
            <a:xfrm>
              <a:off x="2195498" y="4860158"/>
              <a:ext cx="25398" cy="3650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7" name="Freeform 196"/>
            <p:cNvSpPr/>
            <p:nvPr/>
          </p:nvSpPr>
          <p:spPr bwMode="auto">
            <a:xfrm>
              <a:off x="7210284" y="1265036"/>
              <a:ext cx="25398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8" name="Freeform 197"/>
            <p:cNvSpPr/>
            <p:nvPr/>
          </p:nvSpPr>
          <p:spPr bwMode="auto">
            <a:xfrm>
              <a:off x="1060463" y="5598231"/>
              <a:ext cx="12699" cy="38093"/>
            </a:xfrm>
            <a:custGeom>
              <a:avLst/>
              <a:gdLst>
                <a:gd name="T0" fmla="*/ 8 w 8"/>
                <a:gd name="T1" fmla="*/ 16 h 24"/>
                <a:gd name="T2" fmla="*/ 8 w 8"/>
                <a:gd name="T3" fmla="*/ 0 h 24"/>
                <a:gd name="T4" fmla="*/ 0 w 8"/>
                <a:gd name="T5" fmla="*/ 24 h 24"/>
                <a:gd name="T6" fmla="*/ 8 w 8"/>
                <a:gd name="T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4">
                  <a:moveTo>
                    <a:pt x="8" y="16"/>
                  </a:moveTo>
                  <a:lnTo>
                    <a:pt x="8" y="0"/>
                  </a:lnTo>
                  <a:lnTo>
                    <a:pt x="0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39" name="Freeform 198"/>
            <p:cNvSpPr/>
            <p:nvPr/>
          </p:nvSpPr>
          <p:spPr bwMode="auto">
            <a:xfrm>
              <a:off x="6911843" y="1453913"/>
              <a:ext cx="25398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0" name="Freeform 199"/>
            <p:cNvSpPr/>
            <p:nvPr/>
          </p:nvSpPr>
          <p:spPr bwMode="auto">
            <a:xfrm>
              <a:off x="6861041" y="1428516"/>
              <a:ext cx="50800" cy="38093"/>
            </a:xfrm>
            <a:custGeom>
              <a:avLst/>
              <a:gdLst>
                <a:gd name="T0" fmla="*/ 0 w 4"/>
                <a:gd name="T1" fmla="*/ 1 h 3"/>
                <a:gd name="T2" fmla="*/ 4 w 4"/>
                <a:gd name="T3" fmla="*/ 3 h 3"/>
                <a:gd name="T4" fmla="*/ 0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3"/>
                    <a:pt x="3" y="3"/>
                    <a:pt x="4" y="3"/>
                  </a:cubicBezTo>
                  <a:cubicBezTo>
                    <a:pt x="3" y="2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1" name="Freeform 200"/>
            <p:cNvSpPr/>
            <p:nvPr/>
          </p:nvSpPr>
          <p:spPr bwMode="auto">
            <a:xfrm>
              <a:off x="5327553" y="2606259"/>
              <a:ext cx="49213" cy="23809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1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2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2" name="Freeform 201"/>
            <p:cNvSpPr/>
            <p:nvPr/>
          </p:nvSpPr>
          <p:spPr bwMode="auto">
            <a:xfrm>
              <a:off x="998552" y="5598231"/>
              <a:ext cx="23812" cy="25393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3" name="Freeform 202"/>
            <p:cNvSpPr/>
            <p:nvPr/>
          </p:nvSpPr>
          <p:spPr bwMode="auto">
            <a:xfrm>
              <a:off x="7248380" y="1165029"/>
              <a:ext cx="25398" cy="25393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4" name="Freeform 203"/>
            <p:cNvSpPr/>
            <p:nvPr/>
          </p:nvSpPr>
          <p:spPr bwMode="auto">
            <a:xfrm>
              <a:off x="1558927" y="5234747"/>
              <a:ext cx="12699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5" name="Freeform 204"/>
            <p:cNvSpPr/>
            <p:nvPr/>
          </p:nvSpPr>
          <p:spPr bwMode="auto">
            <a:xfrm>
              <a:off x="7086459" y="1215821"/>
              <a:ext cx="87310" cy="25393"/>
            </a:xfrm>
            <a:custGeom>
              <a:avLst/>
              <a:gdLst>
                <a:gd name="T0" fmla="*/ 0 w 7"/>
                <a:gd name="T1" fmla="*/ 0 h 2"/>
                <a:gd name="T2" fmla="*/ 7 w 7"/>
                <a:gd name="T3" fmla="*/ 2 h 2"/>
                <a:gd name="T4" fmla="*/ 0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2" y="1"/>
                    <a:pt x="5" y="2"/>
                    <a:pt x="7" y="2"/>
                  </a:cubicBezTo>
                  <a:cubicBezTo>
                    <a:pt x="5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6" name="Freeform 206"/>
            <p:cNvSpPr/>
            <p:nvPr/>
          </p:nvSpPr>
          <p:spPr bwMode="auto">
            <a:xfrm>
              <a:off x="7322983" y="1077733"/>
              <a:ext cx="38101" cy="25393"/>
            </a:xfrm>
            <a:custGeom>
              <a:avLst/>
              <a:gdLst>
                <a:gd name="T0" fmla="*/ 0 w 24"/>
                <a:gd name="T1" fmla="*/ 0 h 16"/>
                <a:gd name="T2" fmla="*/ 16 w 24"/>
                <a:gd name="T3" fmla="*/ 16 h 16"/>
                <a:gd name="T4" fmla="*/ 24 w 24"/>
                <a:gd name="T5" fmla="*/ 8 h 16"/>
                <a:gd name="T6" fmla="*/ 0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7" name="Freeform 207"/>
            <p:cNvSpPr/>
            <p:nvPr/>
          </p:nvSpPr>
          <p:spPr bwMode="auto">
            <a:xfrm>
              <a:off x="5327553" y="2580865"/>
              <a:ext cx="23812" cy="25393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8" name="Freeform 208"/>
            <p:cNvSpPr/>
            <p:nvPr/>
          </p:nvSpPr>
          <p:spPr bwMode="auto">
            <a:xfrm>
              <a:off x="1584325" y="5198241"/>
              <a:ext cx="25398" cy="0"/>
            </a:xfrm>
            <a:custGeom>
              <a:avLst/>
              <a:gdLst>
                <a:gd name="T0" fmla="*/ 0 w 16"/>
                <a:gd name="T1" fmla="*/ 16 w 16"/>
                <a:gd name="T2" fmla="*/ 0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49" name="Freeform 209"/>
            <p:cNvSpPr/>
            <p:nvPr/>
          </p:nvSpPr>
          <p:spPr bwMode="auto">
            <a:xfrm>
              <a:off x="1096975" y="5436324"/>
              <a:ext cx="50800" cy="100000"/>
            </a:xfrm>
            <a:custGeom>
              <a:avLst/>
              <a:gdLst>
                <a:gd name="T0" fmla="*/ 0 w 4"/>
                <a:gd name="T1" fmla="*/ 8 h 8"/>
                <a:gd name="T2" fmla="*/ 2 w 4"/>
                <a:gd name="T3" fmla="*/ 4 h 8"/>
                <a:gd name="T4" fmla="*/ 4 w 4"/>
                <a:gd name="T5" fmla="*/ 2 h 8"/>
                <a:gd name="T6" fmla="*/ 2 w 4"/>
                <a:gd name="T7" fmla="*/ 2 h 8"/>
                <a:gd name="T8" fmla="*/ 2 w 4"/>
                <a:gd name="T9" fmla="*/ 1 h 8"/>
                <a:gd name="T10" fmla="*/ 4 w 4"/>
                <a:gd name="T11" fmla="*/ 1 h 8"/>
                <a:gd name="T12" fmla="*/ 3 w 4"/>
                <a:gd name="T13" fmla="*/ 0 h 8"/>
                <a:gd name="T14" fmla="*/ 0 w 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6"/>
                    <a:pt x="4" y="6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0" name="Freeform 210"/>
            <p:cNvSpPr/>
            <p:nvPr/>
          </p:nvSpPr>
          <p:spPr bwMode="auto">
            <a:xfrm>
              <a:off x="7161068" y="1215824"/>
              <a:ext cx="25398" cy="0"/>
            </a:xfrm>
            <a:custGeom>
              <a:avLst/>
              <a:gdLst>
                <a:gd name="T0" fmla="*/ 8 w 16"/>
                <a:gd name="T1" fmla="*/ 16 w 16"/>
                <a:gd name="T2" fmla="*/ 0 w 16"/>
                <a:gd name="T3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1" name="Freeform 211"/>
            <p:cNvSpPr/>
            <p:nvPr/>
          </p:nvSpPr>
          <p:spPr bwMode="auto">
            <a:xfrm>
              <a:off x="6686419" y="1553910"/>
              <a:ext cx="25398" cy="12699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2" name="Freeform 212"/>
            <p:cNvSpPr/>
            <p:nvPr/>
          </p:nvSpPr>
          <p:spPr bwMode="auto">
            <a:xfrm>
              <a:off x="6711822" y="1553909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3" name="Freeform 213"/>
            <p:cNvSpPr/>
            <p:nvPr/>
          </p:nvSpPr>
          <p:spPr bwMode="auto">
            <a:xfrm>
              <a:off x="7173765" y="1128528"/>
              <a:ext cx="74611" cy="36508"/>
            </a:xfrm>
            <a:custGeom>
              <a:avLst/>
              <a:gdLst>
                <a:gd name="T0" fmla="*/ 0 w 6"/>
                <a:gd name="T1" fmla="*/ 0 h 3"/>
                <a:gd name="T2" fmla="*/ 5 w 6"/>
                <a:gd name="T3" fmla="*/ 3 h 3"/>
                <a:gd name="T4" fmla="*/ 0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6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4" name="Freeform 214"/>
            <p:cNvSpPr/>
            <p:nvPr/>
          </p:nvSpPr>
          <p:spPr bwMode="auto">
            <a:xfrm>
              <a:off x="2544738" y="4509368"/>
              <a:ext cx="38101" cy="12699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5" name="Freeform 215"/>
            <p:cNvSpPr/>
            <p:nvPr/>
          </p:nvSpPr>
          <p:spPr bwMode="auto">
            <a:xfrm>
              <a:off x="5327555" y="2542770"/>
              <a:ext cx="12699" cy="25393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6" name="Freeform 216"/>
            <p:cNvSpPr/>
            <p:nvPr/>
          </p:nvSpPr>
          <p:spPr bwMode="auto">
            <a:xfrm>
              <a:off x="2932077" y="4171287"/>
              <a:ext cx="87310" cy="87300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1 h 7"/>
                <a:gd name="T4" fmla="*/ 6 w 7"/>
                <a:gd name="T5" fmla="*/ 0 h 7"/>
                <a:gd name="T6" fmla="*/ 4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7" y="7"/>
                    <a:pt x="2" y="0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7" name="Freeform 217"/>
            <p:cNvSpPr/>
            <p:nvPr/>
          </p:nvSpPr>
          <p:spPr bwMode="auto">
            <a:xfrm>
              <a:off x="1446215" y="5210935"/>
              <a:ext cx="38101" cy="49208"/>
            </a:xfrm>
            <a:custGeom>
              <a:avLst/>
              <a:gdLst>
                <a:gd name="T0" fmla="*/ 0 w 3"/>
                <a:gd name="T1" fmla="*/ 3 h 4"/>
                <a:gd name="T2" fmla="*/ 0 w 3"/>
                <a:gd name="T3" fmla="*/ 3 h 4"/>
                <a:gd name="T4" fmla="*/ 3 w 3"/>
                <a:gd name="T5" fmla="*/ 1 h 4"/>
                <a:gd name="T6" fmla="*/ 0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2" y="1"/>
                    <a:pt x="3" y="1"/>
                  </a:cubicBezTo>
                  <a:cubicBezTo>
                    <a:pt x="1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8" name="Freeform 218"/>
            <p:cNvSpPr/>
            <p:nvPr/>
          </p:nvSpPr>
          <p:spPr bwMode="auto">
            <a:xfrm>
              <a:off x="6549894" y="1615817"/>
              <a:ext cx="25398" cy="2539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1" y="1"/>
                    <a:pt x="0" y="2"/>
                  </a:cubicBezTo>
                  <a:cubicBezTo>
                    <a:pt x="1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59" name="Freeform 219"/>
            <p:cNvSpPr/>
            <p:nvPr/>
          </p:nvSpPr>
          <p:spPr bwMode="auto">
            <a:xfrm>
              <a:off x="2382819" y="4609366"/>
              <a:ext cx="12699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0" name="Freeform 220"/>
            <p:cNvSpPr/>
            <p:nvPr/>
          </p:nvSpPr>
          <p:spPr bwMode="auto">
            <a:xfrm>
              <a:off x="5252944" y="2580860"/>
              <a:ext cx="11113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1" name="Freeform 221"/>
            <p:cNvSpPr/>
            <p:nvPr/>
          </p:nvSpPr>
          <p:spPr bwMode="auto">
            <a:xfrm>
              <a:off x="1471614" y="5160145"/>
              <a:ext cx="61912" cy="25393"/>
            </a:xfrm>
            <a:custGeom>
              <a:avLst/>
              <a:gdLst>
                <a:gd name="T0" fmla="*/ 3 w 5"/>
                <a:gd name="T1" fmla="*/ 2 h 2"/>
                <a:gd name="T2" fmla="*/ 5 w 5"/>
                <a:gd name="T3" fmla="*/ 2 h 2"/>
                <a:gd name="T4" fmla="*/ 0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2" name="Freeform 222"/>
            <p:cNvSpPr/>
            <p:nvPr/>
          </p:nvSpPr>
          <p:spPr bwMode="auto">
            <a:xfrm>
              <a:off x="5202145" y="2593558"/>
              <a:ext cx="25398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3" name="Freeform 223"/>
            <p:cNvSpPr/>
            <p:nvPr/>
          </p:nvSpPr>
          <p:spPr bwMode="auto">
            <a:xfrm>
              <a:off x="2146285" y="4696668"/>
              <a:ext cx="61912" cy="25393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1 h 2"/>
                <a:gd name="T4" fmla="*/ 2 w 5"/>
                <a:gd name="T5" fmla="*/ 2 h 2"/>
                <a:gd name="T6" fmla="*/ 2 w 5"/>
                <a:gd name="T7" fmla="*/ 2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1"/>
                    <a:pt x="0" y="0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4" name="Rectangle 224"/>
            <p:cNvSpPr>
              <a:spLocks noChangeArrowheads="1"/>
            </p:cNvSpPr>
            <p:nvPr/>
          </p:nvSpPr>
          <p:spPr bwMode="auto">
            <a:xfrm>
              <a:off x="6786428" y="1415819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5" name="Freeform 225"/>
            <p:cNvSpPr/>
            <p:nvPr/>
          </p:nvSpPr>
          <p:spPr bwMode="auto">
            <a:xfrm>
              <a:off x="3032085" y="4058592"/>
              <a:ext cx="49213" cy="3650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3 w 4"/>
                <a:gd name="T5" fmla="*/ 0 h 3"/>
                <a:gd name="T6" fmla="*/ 2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6" name="Freeform 226"/>
            <p:cNvSpPr/>
            <p:nvPr/>
          </p:nvSpPr>
          <p:spPr bwMode="auto">
            <a:xfrm>
              <a:off x="2670150" y="4345884"/>
              <a:ext cx="23812" cy="12699"/>
            </a:xfrm>
            <a:custGeom>
              <a:avLst/>
              <a:gdLst>
                <a:gd name="T0" fmla="*/ 8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8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8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7" name="Freeform 227"/>
            <p:cNvSpPr/>
            <p:nvPr/>
          </p:nvSpPr>
          <p:spPr bwMode="auto">
            <a:xfrm>
              <a:off x="1484315" y="5022053"/>
              <a:ext cx="136520" cy="112694"/>
            </a:xfrm>
            <a:custGeom>
              <a:avLst/>
              <a:gdLst>
                <a:gd name="T0" fmla="*/ 6 w 11"/>
                <a:gd name="T1" fmla="*/ 4 h 9"/>
                <a:gd name="T2" fmla="*/ 6 w 11"/>
                <a:gd name="T3" fmla="*/ 1 h 9"/>
                <a:gd name="T4" fmla="*/ 5 w 11"/>
                <a:gd name="T5" fmla="*/ 0 h 9"/>
                <a:gd name="T6" fmla="*/ 5 w 11"/>
                <a:gd name="T7" fmla="*/ 1 h 9"/>
                <a:gd name="T8" fmla="*/ 3 w 11"/>
                <a:gd name="T9" fmla="*/ 2 h 9"/>
                <a:gd name="T10" fmla="*/ 0 w 11"/>
                <a:gd name="T11" fmla="*/ 8 h 9"/>
                <a:gd name="T12" fmla="*/ 4 w 11"/>
                <a:gd name="T13" fmla="*/ 8 h 9"/>
                <a:gd name="T14" fmla="*/ 3 w 11"/>
                <a:gd name="T15" fmla="*/ 7 h 9"/>
                <a:gd name="T16" fmla="*/ 11 w 11"/>
                <a:gd name="T17" fmla="*/ 4 h 9"/>
                <a:gd name="T18" fmla="*/ 6 w 11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">
                  <a:moveTo>
                    <a:pt x="6" y="4"/>
                  </a:moveTo>
                  <a:cubicBezTo>
                    <a:pt x="5" y="3"/>
                    <a:pt x="5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1" y="4"/>
                    <a:pt x="2" y="6"/>
                    <a:pt x="0" y="8"/>
                  </a:cubicBezTo>
                  <a:cubicBezTo>
                    <a:pt x="1" y="9"/>
                    <a:pt x="2" y="8"/>
                    <a:pt x="4" y="8"/>
                  </a:cubicBezTo>
                  <a:cubicBezTo>
                    <a:pt x="3" y="8"/>
                    <a:pt x="2" y="7"/>
                    <a:pt x="3" y="7"/>
                  </a:cubicBezTo>
                  <a:cubicBezTo>
                    <a:pt x="3" y="3"/>
                    <a:pt x="9" y="5"/>
                    <a:pt x="11" y="4"/>
                  </a:cubicBezTo>
                  <a:cubicBezTo>
                    <a:pt x="9" y="4"/>
                    <a:pt x="7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8" name="Freeform 228"/>
            <p:cNvSpPr/>
            <p:nvPr/>
          </p:nvSpPr>
          <p:spPr bwMode="auto">
            <a:xfrm>
              <a:off x="2693959" y="4283981"/>
              <a:ext cx="50800" cy="36508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2 h 3"/>
                <a:gd name="T4" fmla="*/ 4 w 4"/>
                <a:gd name="T5" fmla="*/ 3 h 3"/>
                <a:gd name="T6" fmla="*/ 2 w 4"/>
                <a:gd name="T7" fmla="*/ 2 h 3"/>
                <a:gd name="T8" fmla="*/ 1 w 4"/>
                <a:gd name="T9" fmla="*/ 0 h 3"/>
                <a:gd name="T10" fmla="*/ 0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69" name="Freeform 229"/>
            <p:cNvSpPr/>
            <p:nvPr/>
          </p:nvSpPr>
          <p:spPr bwMode="auto">
            <a:xfrm>
              <a:off x="6487987" y="1541214"/>
              <a:ext cx="36510" cy="25393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0" name="Freeform 230"/>
            <p:cNvSpPr/>
            <p:nvPr/>
          </p:nvSpPr>
          <p:spPr bwMode="auto">
            <a:xfrm>
              <a:off x="2868576" y="4145889"/>
              <a:ext cx="38101" cy="25393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1" name="Rectangle 231"/>
            <p:cNvSpPr>
              <a:spLocks noChangeArrowheads="1"/>
            </p:cNvSpPr>
            <p:nvPr/>
          </p:nvSpPr>
          <p:spPr bwMode="auto">
            <a:xfrm>
              <a:off x="7235677" y="1003129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2" name="Freeform 232"/>
            <p:cNvSpPr/>
            <p:nvPr/>
          </p:nvSpPr>
          <p:spPr bwMode="auto">
            <a:xfrm>
              <a:off x="1620836" y="5009351"/>
              <a:ext cx="25398" cy="12699"/>
            </a:xfrm>
            <a:custGeom>
              <a:avLst/>
              <a:gdLst>
                <a:gd name="T0" fmla="*/ 16 w 16"/>
                <a:gd name="T1" fmla="*/ 0 h 8"/>
                <a:gd name="T2" fmla="*/ 16 w 16"/>
                <a:gd name="T3" fmla="*/ 0 h 8"/>
                <a:gd name="T4" fmla="*/ 0 w 16"/>
                <a:gd name="T5" fmla="*/ 8 h 8"/>
                <a:gd name="T6" fmla="*/ 16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3" name="Freeform 233"/>
            <p:cNvSpPr/>
            <p:nvPr/>
          </p:nvSpPr>
          <p:spPr bwMode="auto">
            <a:xfrm>
              <a:off x="7073760" y="1052333"/>
              <a:ext cx="61912" cy="63492"/>
            </a:xfrm>
            <a:custGeom>
              <a:avLst/>
              <a:gdLst>
                <a:gd name="T0" fmla="*/ 3 w 5"/>
                <a:gd name="T1" fmla="*/ 2 h 5"/>
                <a:gd name="T2" fmla="*/ 5 w 5"/>
                <a:gd name="T3" fmla="*/ 3 h 5"/>
                <a:gd name="T4" fmla="*/ 0 w 5"/>
                <a:gd name="T5" fmla="*/ 1 h 5"/>
                <a:gd name="T6" fmla="*/ 3 w 5"/>
                <a:gd name="T7" fmla="*/ 5 h 5"/>
                <a:gd name="T8" fmla="*/ 3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2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0"/>
                    <a:pt x="0" y="1"/>
                  </a:cubicBezTo>
                  <a:cubicBezTo>
                    <a:pt x="3" y="1"/>
                    <a:pt x="0" y="4"/>
                    <a:pt x="3" y="5"/>
                  </a:cubicBezTo>
                  <a:cubicBezTo>
                    <a:pt x="1" y="4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4" name="Freeform 234"/>
            <p:cNvSpPr/>
            <p:nvPr/>
          </p:nvSpPr>
          <p:spPr bwMode="auto">
            <a:xfrm>
              <a:off x="2719360" y="4233188"/>
              <a:ext cx="25398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5" name="Freeform 235"/>
            <p:cNvSpPr/>
            <p:nvPr/>
          </p:nvSpPr>
          <p:spPr bwMode="auto">
            <a:xfrm>
              <a:off x="7161068" y="1003126"/>
              <a:ext cx="25398" cy="23809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6" name="Freeform 236"/>
            <p:cNvSpPr/>
            <p:nvPr/>
          </p:nvSpPr>
          <p:spPr bwMode="auto">
            <a:xfrm>
              <a:off x="2595536" y="4271274"/>
              <a:ext cx="49213" cy="36508"/>
            </a:xfrm>
            <a:custGeom>
              <a:avLst/>
              <a:gdLst>
                <a:gd name="T0" fmla="*/ 0 w 4"/>
                <a:gd name="T1" fmla="*/ 1 h 3"/>
                <a:gd name="T2" fmla="*/ 4 w 4"/>
                <a:gd name="T3" fmla="*/ 2 h 3"/>
                <a:gd name="T4" fmla="*/ 0 w 4"/>
                <a:gd name="T5" fmla="*/ 0 h 3"/>
                <a:gd name="T6" fmla="*/ 0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1"/>
                    <a:pt x="3" y="3"/>
                    <a:pt x="4" y="2"/>
                  </a:cubicBezTo>
                  <a:cubicBezTo>
                    <a:pt x="3" y="2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7" name="Freeform 237"/>
            <p:cNvSpPr/>
            <p:nvPr/>
          </p:nvSpPr>
          <p:spPr bwMode="auto">
            <a:xfrm>
              <a:off x="2082784" y="4583971"/>
              <a:ext cx="63499" cy="74601"/>
            </a:xfrm>
            <a:custGeom>
              <a:avLst/>
              <a:gdLst>
                <a:gd name="T0" fmla="*/ 0 w 5"/>
                <a:gd name="T1" fmla="*/ 1 h 6"/>
                <a:gd name="T2" fmla="*/ 1 w 5"/>
                <a:gd name="T3" fmla="*/ 5 h 6"/>
                <a:gd name="T4" fmla="*/ 5 w 5"/>
                <a:gd name="T5" fmla="*/ 4 h 6"/>
                <a:gd name="T6" fmla="*/ 0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1"/>
                  </a:moveTo>
                  <a:cubicBezTo>
                    <a:pt x="2" y="2"/>
                    <a:pt x="0" y="4"/>
                    <a:pt x="1" y="5"/>
                  </a:cubicBezTo>
                  <a:cubicBezTo>
                    <a:pt x="3" y="6"/>
                    <a:pt x="3" y="4"/>
                    <a:pt x="5" y="4"/>
                  </a:cubicBezTo>
                  <a:cubicBezTo>
                    <a:pt x="2" y="4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8" name="Freeform 238"/>
            <p:cNvSpPr/>
            <p:nvPr/>
          </p:nvSpPr>
          <p:spPr bwMode="auto">
            <a:xfrm>
              <a:off x="2955893" y="4045886"/>
              <a:ext cx="38101" cy="12699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3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79" name="Freeform 239"/>
            <p:cNvSpPr/>
            <p:nvPr/>
          </p:nvSpPr>
          <p:spPr bwMode="auto">
            <a:xfrm>
              <a:off x="3206708" y="3869708"/>
              <a:ext cx="23812" cy="0"/>
            </a:xfrm>
            <a:custGeom>
              <a:avLst/>
              <a:gdLst>
                <a:gd name="T0" fmla="*/ 7 w 15"/>
                <a:gd name="T1" fmla="*/ 15 w 15"/>
                <a:gd name="T2" fmla="*/ 0 w 15"/>
                <a:gd name="T3" fmla="*/ 7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7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0" name="Freeform 240"/>
            <p:cNvSpPr/>
            <p:nvPr/>
          </p:nvSpPr>
          <p:spPr bwMode="auto">
            <a:xfrm>
              <a:off x="2657450" y="4258579"/>
              <a:ext cx="12699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1" name="Freeform 241"/>
            <p:cNvSpPr/>
            <p:nvPr/>
          </p:nvSpPr>
          <p:spPr bwMode="auto">
            <a:xfrm>
              <a:off x="7135666" y="977721"/>
              <a:ext cx="38101" cy="12699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2" name="Freeform 242"/>
            <p:cNvSpPr/>
            <p:nvPr/>
          </p:nvSpPr>
          <p:spPr bwMode="auto">
            <a:xfrm>
              <a:off x="2793967" y="4107784"/>
              <a:ext cx="50800" cy="25393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1 h 2"/>
                <a:gd name="T4" fmla="*/ 0 w 4"/>
                <a:gd name="T5" fmla="*/ 1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3" y="2"/>
                    <a:pt x="3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3" name="Freeform 243"/>
            <p:cNvSpPr/>
            <p:nvPr/>
          </p:nvSpPr>
          <p:spPr bwMode="auto">
            <a:xfrm>
              <a:off x="2082789" y="4509357"/>
              <a:ext cx="87310" cy="74601"/>
            </a:xfrm>
            <a:custGeom>
              <a:avLst/>
              <a:gdLst>
                <a:gd name="T0" fmla="*/ 3 w 7"/>
                <a:gd name="T1" fmla="*/ 6 h 6"/>
                <a:gd name="T2" fmla="*/ 4 w 7"/>
                <a:gd name="T3" fmla="*/ 6 h 6"/>
                <a:gd name="T4" fmla="*/ 6 w 7"/>
                <a:gd name="T5" fmla="*/ 2 h 6"/>
                <a:gd name="T6" fmla="*/ 3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3"/>
                    <a:pt x="6" y="2"/>
                  </a:cubicBezTo>
                  <a:cubicBezTo>
                    <a:pt x="0" y="0"/>
                    <a:pt x="7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4" name="Freeform 244"/>
            <p:cNvSpPr/>
            <p:nvPr/>
          </p:nvSpPr>
          <p:spPr bwMode="auto">
            <a:xfrm>
              <a:off x="4740192" y="2730052"/>
              <a:ext cx="38101" cy="2539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0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3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5" name="Freeform 245"/>
            <p:cNvSpPr/>
            <p:nvPr/>
          </p:nvSpPr>
          <p:spPr bwMode="auto">
            <a:xfrm>
              <a:off x="1658935" y="4860138"/>
              <a:ext cx="38101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6" name="Freeform 246"/>
            <p:cNvSpPr/>
            <p:nvPr/>
          </p:nvSpPr>
          <p:spPr bwMode="auto">
            <a:xfrm>
              <a:off x="1558924" y="4872836"/>
              <a:ext cx="38101" cy="74601"/>
            </a:xfrm>
            <a:custGeom>
              <a:avLst/>
              <a:gdLst>
                <a:gd name="T0" fmla="*/ 1 w 3"/>
                <a:gd name="T1" fmla="*/ 2 h 6"/>
                <a:gd name="T2" fmla="*/ 0 w 3"/>
                <a:gd name="T3" fmla="*/ 6 h 6"/>
                <a:gd name="T4" fmla="*/ 3 w 3"/>
                <a:gd name="T5" fmla="*/ 3 h 6"/>
                <a:gd name="T6" fmla="*/ 1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2" y="5"/>
                    <a:pt x="0" y="6"/>
                  </a:cubicBezTo>
                  <a:cubicBezTo>
                    <a:pt x="1" y="6"/>
                    <a:pt x="3" y="4"/>
                    <a:pt x="3" y="3"/>
                  </a:cubicBezTo>
                  <a:cubicBezTo>
                    <a:pt x="2" y="3"/>
                    <a:pt x="1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7" name="Freeform 247"/>
            <p:cNvSpPr/>
            <p:nvPr/>
          </p:nvSpPr>
          <p:spPr bwMode="auto">
            <a:xfrm>
              <a:off x="7122965" y="939624"/>
              <a:ext cx="38101" cy="12699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8" name="Freeform 248"/>
            <p:cNvSpPr/>
            <p:nvPr/>
          </p:nvSpPr>
          <p:spPr bwMode="auto">
            <a:xfrm>
              <a:off x="2757455" y="4058578"/>
              <a:ext cx="74611" cy="49208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3 h 4"/>
                <a:gd name="T4" fmla="*/ 4 w 6"/>
                <a:gd name="T5" fmla="*/ 4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3"/>
                    <a:pt x="3" y="4"/>
                    <a:pt x="4" y="4"/>
                  </a:cubicBezTo>
                  <a:cubicBezTo>
                    <a:pt x="4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89" name="Freeform 249"/>
            <p:cNvSpPr/>
            <p:nvPr/>
          </p:nvSpPr>
          <p:spPr bwMode="auto">
            <a:xfrm>
              <a:off x="3317828" y="3720496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0" name="Freeform 250"/>
            <p:cNvSpPr/>
            <p:nvPr/>
          </p:nvSpPr>
          <p:spPr bwMode="auto">
            <a:xfrm>
              <a:off x="3530548" y="3569705"/>
              <a:ext cx="12699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1" name="Freeform 251"/>
            <p:cNvSpPr/>
            <p:nvPr/>
          </p:nvSpPr>
          <p:spPr bwMode="auto">
            <a:xfrm>
              <a:off x="4516363" y="2855445"/>
              <a:ext cx="12699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2" name="Freeform 252"/>
            <p:cNvSpPr/>
            <p:nvPr/>
          </p:nvSpPr>
          <p:spPr bwMode="auto">
            <a:xfrm>
              <a:off x="7086453" y="926931"/>
              <a:ext cx="12699" cy="3809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0 w 1"/>
                <a:gd name="T5" fmla="*/ 0 h 3"/>
                <a:gd name="T6" fmla="*/ 0 w 1"/>
                <a:gd name="T7" fmla="*/ 2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3" name="Freeform 253"/>
            <p:cNvSpPr/>
            <p:nvPr/>
          </p:nvSpPr>
          <p:spPr bwMode="auto">
            <a:xfrm>
              <a:off x="2906674" y="3958586"/>
              <a:ext cx="49213" cy="23809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1 h 2"/>
                <a:gd name="T4" fmla="*/ 4 w 4"/>
                <a:gd name="T5" fmla="*/ 1 h 2"/>
                <a:gd name="T6" fmla="*/ 2 w 4"/>
                <a:gd name="T7" fmla="*/ 0 h 2"/>
                <a:gd name="T8" fmla="*/ 0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2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4" name="Freeform 254"/>
            <p:cNvSpPr/>
            <p:nvPr/>
          </p:nvSpPr>
          <p:spPr bwMode="auto">
            <a:xfrm>
              <a:off x="2008176" y="4609353"/>
              <a:ext cx="12699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5" name="Freeform 255"/>
            <p:cNvSpPr/>
            <p:nvPr/>
          </p:nvSpPr>
          <p:spPr bwMode="auto">
            <a:xfrm>
              <a:off x="1209684" y="5098226"/>
              <a:ext cx="50800" cy="49208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1 h 4"/>
                <a:gd name="T4" fmla="*/ 0 w 4"/>
                <a:gd name="T5" fmla="*/ 3 h 4"/>
                <a:gd name="T6" fmla="*/ 0 w 4"/>
                <a:gd name="T7" fmla="*/ 4 h 4"/>
                <a:gd name="T8" fmla="*/ 2 w 4"/>
                <a:gd name="T9" fmla="*/ 3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0" y="1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6" name="Freeform 256"/>
            <p:cNvSpPr/>
            <p:nvPr/>
          </p:nvSpPr>
          <p:spPr bwMode="auto">
            <a:xfrm>
              <a:off x="7122963" y="903122"/>
              <a:ext cx="25398" cy="23809"/>
            </a:xfrm>
            <a:custGeom>
              <a:avLst/>
              <a:gdLst>
                <a:gd name="T0" fmla="*/ 0 w 16"/>
                <a:gd name="T1" fmla="*/ 0 h 15"/>
                <a:gd name="T2" fmla="*/ 8 w 16"/>
                <a:gd name="T3" fmla="*/ 15 h 15"/>
                <a:gd name="T4" fmla="*/ 16 w 16"/>
                <a:gd name="T5" fmla="*/ 15 h 15"/>
                <a:gd name="T6" fmla="*/ 0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0" y="0"/>
                  </a:moveTo>
                  <a:lnTo>
                    <a:pt x="8" y="15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7" name="Freeform 257"/>
            <p:cNvSpPr/>
            <p:nvPr/>
          </p:nvSpPr>
          <p:spPr bwMode="auto">
            <a:xfrm>
              <a:off x="4429045" y="2880832"/>
              <a:ext cx="49213" cy="38093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1 h 3"/>
                <a:gd name="T4" fmla="*/ 0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2" y="3"/>
                    <a:pt x="4" y="1"/>
                    <a:pt x="2" y="1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8" name="Freeform 258"/>
            <p:cNvSpPr/>
            <p:nvPr/>
          </p:nvSpPr>
          <p:spPr bwMode="auto">
            <a:xfrm>
              <a:off x="2968582" y="3856995"/>
              <a:ext cx="63499" cy="76185"/>
            </a:xfrm>
            <a:custGeom>
              <a:avLst/>
              <a:gdLst>
                <a:gd name="T0" fmla="*/ 0 w 5"/>
                <a:gd name="T1" fmla="*/ 3 h 6"/>
                <a:gd name="T2" fmla="*/ 1 w 5"/>
                <a:gd name="T3" fmla="*/ 4 h 6"/>
                <a:gd name="T4" fmla="*/ 2 w 5"/>
                <a:gd name="T5" fmla="*/ 5 h 6"/>
                <a:gd name="T6" fmla="*/ 5 w 5"/>
                <a:gd name="T7" fmla="*/ 2 h 6"/>
                <a:gd name="T8" fmla="*/ 0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2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99" name="Freeform 259"/>
            <p:cNvSpPr/>
            <p:nvPr/>
          </p:nvSpPr>
          <p:spPr bwMode="auto">
            <a:xfrm>
              <a:off x="1584317" y="4847445"/>
              <a:ext cx="36510" cy="25393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0" name="Freeform 260"/>
            <p:cNvSpPr/>
            <p:nvPr/>
          </p:nvSpPr>
          <p:spPr bwMode="auto">
            <a:xfrm>
              <a:off x="2906672" y="3895088"/>
              <a:ext cx="74611" cy="63492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3 w 6"/>
                <a:gd name="T5" fmla="*/ 5 h 5"/>
                <a:gd name="T6" fmla="*/ 6 w 6"/>
                <a:gd name="T7" fmla="*/ 3 h 5"/>
                <a:gd name="T8" fmla="*/ 1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1"/>
                    <a:pt x="1" y="1"/>
                    <a:pt x="0" y="2"/>
                  </a:cubicBezTo>
                  <a:cubicBezTo>
                    <a:pt x="1" y="3"/>
                    <a:pt x="2" y="3"/>
                    <a:pt x="3" y="5"/>
                  </a:cubicBezTo>
                  <a:cubicBezTo>
                    <a:pt x="4" y="4"/>
                    <a:pt x="6" y="4"/>
                    <a:pt x="6" y="3"/>
                  </a:cubicBezTo>
                  <a:cubicBezTo>
                    <a:pt x="2" y="4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1" name="Freeform 261"/>
            <p:cNvSpPr/>
            <p:nvPr/>
          </p:nvSpPr>
          <p:spPr bwMode="auto">
            <a:xfrm>
              <a:off x="2832062" y="3995084"/>
              <a:ext cx="36510" cy="50792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1 h 4"/>
                <a:gd name="T4" fmla="*/ 2 w 3"/>
                <a:gd name="T5" fmla="*/ 0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2" y="4"/>
                    <a:pt x="2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2" name="Freeform 262"/>
            <p:cNvSpPr/>
            <p:nvPr/>
          </p:nvSpPr>
          <p:spPr bwMode="auto">
            <a:xfrm>
              <a:off x="1147765" y="5122039"/>
              <a:ext cx="25398" cy="38093"/>
            </a:xfrm>
            <a:custGeom>
              <a:avLst/>
              <a:gdLst>
                <a:gd name="T0" fmla="*/ 16 w 16"/>
                <a:gd name="T1" fmla="*/ 0 h 24"/>
                <a:gd name="T2" fmla="*/ 0 w 16"/>
                <a:gd name="T3" fmla="*/ 0 h 24"/>
                <a:gd name="T4" fmla="*/ 8 w 16"/>
                <a:gd name="T5" fmla="*/ 24 h 24"/>
                <a:gd name="T6" fmla="*/ 16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0" y="0"/>
                  </a:lnTo>
                  <a:lnTo>
                    <a:pt x="8" y="24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3" name="Freeform 263"/>
            <p:cNvSpPr/>
            <p:nvPr/>
          </p:nvSpPr>
          <p:spPr bwMode="auto">
            <a:xfrm>
              <a:off x="4441745" y="2818928"/>
              <a:ext cx="61912" cy="36508"/>
            </a:xfrm>
            <a:custGeom>
              <a:avLst/>
              <a:gdLst>
                <a:gd name="T0" fmla="*/ 1 w 5"/>
                <a:gd name="T1" fmla="*/ 2 h 3"/>
                <a:gd name="T2" fmla="*/ 4 w 5"/>
                <a:gd name="T3" fmla="*/ 1 h 3"/>
                <a:gd name="T4" fmla="*/ 1 w 5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3"/>
                    <a:pt x="5" y="3"/>
                    <a:pt x="4" y="1"/>
                  </a:cubicBezTo>
                  <a:cubicBezTo>
                    <a:pt x="3" y="2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4" name="Freeform 264"/>
            <p:cNvSpPr/>
            <p:nvPr/>
          </p:nvSpPr>
          <p:spPr bwMode="auto">
            <a:xfrm>
              <a:off x="2208190" y="4383965"/>
              <a:ext cx="12699" cy="3650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0 w 1"/>
                <a:gd name="T5" fmla="*/ 1 h 3"/>
                <a:gd name="T6" fmla="*/ 0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5" name="Freeform 265"/>
            <p:cNvSpPr/>
            <p:nvPr/>
          </p:nvSpPr>
          <p:spPr bwMode="auto">
            <a:xfrm>
              <a:off x="2732049" y="3995089"/>
              <a:ext cx="61912" cy="38093"/>
            </a:xfrm>
            <a:custGeom>
              <a:avLst/>
              <a:gdLst>
                <a:gd name="T0" fmla="*/ 1 w 5"/>
                <a:gd name="T1" fmla="*/ 2 h 3"/>
                <a:gd name="T2" fmla="*/ 5 w 5"/>
                <a:gd name="T3" fmla="*/ 2 h 3"/>
                <a:gd name="T4" fmla="*/ 3 w 5"/>
                <a:gd name="T5" fmla="*/ 0 h 3"/>
                <a:gd name="T6" fmla="*/ 0 w 5"/>
                <a:gd name="T7" fmla="*/ 1 h 3"/>
                <a:gd name="T8" fmla="*/ 1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2" y="3"/>
                    <a:pt x="4" y="3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6" name="Freeform 266"/>
            <p:cNvSpPr/>
            <p:nvPr/>
          </p:nvSpPr>
          <p:spPr bwMode="auto">
            <a:xfrm>
              <a:off x="1160465" y="5098226"/>
              <a:ext cx="23812" cy="11109"/>
            </a:xfrm>
            <a:custGeom>
              <a:avLst/>
              <a:gdLst>
                <a:gd name="T0" fmla="*/ 8 w 15"/>
                <a:gd name="T1" fmla="*/ 7 h 7"/>
                <a:gd name="T2" fmla="*/ 15 w 15"/>
                <a:gd name="T3" fmla="*/ 0 h 7"/>
                <a:gd name="T4" fmla="*/ 0 w 15"/>
                <a:gd name="T5" fmla="*/ 7 h 7"/>
                <a:gd name="T6" fmla="*/ 8 w 1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lnTo>
                    <a:pt x="15" y="0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7" name="Freeform 267"/>
            <p:cNvSpPr/>
            <p:nvPr/>
          </p:nvSpPr>
          <p:spPr bwMode="auto">
            <a:xfrm>
              <a:off x="2955883" y="3757001"/>
              <a:ext cx="87310" cy="88885"/>
            </a:xfrm>
            <a:custGeom>
              <a:avLst/>
              <a:gdLst>
                <a:gd name="T0" fmla="*/ 1 w 7"/>
                <a:gd name="T1" fmla="*/ 3 h 7"/>
                <a:gd name="T2" fmla="*/ 2 w 7"/>
                <a:gd name="T3" fmla="*/ 3 h 7"/>
                <a:gd name="T4" fmla="*/ 6 w 7"/>
                <a:gd name="T5" fmla="*/ 7 h 7"/>
                <a:gd name="T6" fmla="*/ 7 w 7"/>
                <a:gd name="T7" fmla="*/ 7 h 7"/>
                <a:gd name="T8" fmla="*/ 4 w 7"/>
                <a:gd name="T9" fmla="*/ 5 h 7"/>
                <a:gd name="T10" fmla="*/ 6 w 7"/>
                <a:gd name="T11" fmla="*/ 0 h 7"/>
                <a:gd name="T12" fmla="*/ 1 w 7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7" y="5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1"/>
                    <a:pt x="6" y="0"/>
                  </a:cubicBezTo>
                  <a:cubicBezTo>
                    <a:pt x="3" y="0"/>
                    <a:pt x="5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8" name="Freeform 268"/>
            <p:cNvSpPr/>
            <p:nvPr/>
          </p:nvSpPr>
          <p:spPr bwMode="auto">
            <a:xfrm>
              <a:off x="2881272" y="3933183"/>
              <a:ext cx="25398" cy="12699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09" name="Freeform 269"/>
            <p:cNvSpPr/>
            <p:nvPr/>
          </p:nvSpPr>
          <p:spPr bwMode="auto">
            <a:xfrm>
              <a:off x="4416347" y="2855437"/>
              <a:ext cx="25398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8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0" name="Freeform 270"/>
            <p:cNvSpPr/>
            <p:nvPr/>
          </p:nvSpPr>
          <p:spPr bwMode="auto">
            <a:xfrm>
              <a:off x="1271588" y="5009338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1" name="Freeform 271"/>
            <p:cNvSpPr/>
            <p:nvPr/>
          </p:nvSpPr>
          <p:spPr bwMode="auto">
            <a:xfrm>
              <a:off x="3555943" y="3431610"/>
              <a:ext cx="23812" cy="25393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2" name="Freeform 272"/>
            <p:cNvSpPr/>
            <p:nvPr/>
          </p:nvSpPr>
          <p:spPr bwMode="auto">
            <a:xfrm>
              <a:off x="1122366" y="5109339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3" name="Freeform 273"/>
            <p:cNvSpPr/>
            <p:nvPr/>
          </p:nvSpPr>
          <p:spPr bwMode="auto">
            <a:xfrm>
              <a:off x="3043190" y="3769699"/>
              <a:ext cx="38101" cy="3809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4" name="Freeform 274"/>
            <p:cNvSpPr/>
            <p:nvPr/>
          </p:nvSpPr>
          <p:spPr bwMode="auto">
            <a:xfrm>
              <a:off x="2257401" y="4307779"/>
              <a:ext cx="25398" cy="2539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5" name="Freeform 275"/>
            <p:cNvSpPr/>
            <p:nvPr/>
          </p:nvSpPr>
          <p:spPr bwMode="auto">
            <a:xfrm>
              <a:off x="2932071" y="3856998"/>
              <a:ext cx="23812" cy="25393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6" name="Freeform 276"/>
            <p:cNvSpPr/>
            <p:nvPr/>
          </p:nvSpPr>
          <p:spPr bwMode="auto">
            <a:xfrm>
              <a:off x="2295500" y="4258573"/>
              <a:ext cx="36510" cy="38093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7" name="Freeform 277"/>
            <p:cNvSpPr/>
            <p:nvPr/>
          </p:nvSpPr>
          <p:spPr bwMode="auto">
            <a:xfrm>
              <a:off x="6786420" y="1015818"/>
              <a:ext cx="50800" cy="23809"/>
            </a:xfrm>
            <a:custGeom>
              <a:avLst/>
              <a:gdLst>
                <a:gd name="T0" fmla="*/ 4 w 4"/>
                <a:gd name="T1" fmla="*/ 2 h 2"/>
                <a:gd name="T2" fmla="*/ 1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8" name="Freeform 278"/>
            <p:cNvSpPr/>
            <p:nvPr/>
          </p:nvSpPr>
          <p:spPr bwMode="auto">
            <a:xfrm>
              <a:off x="2793963" y="3945881"/>
              <a:ext cx="25398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19" name="Freeform 279"/>
            <p:cNvSpPr/>
            <p:nvPr/>
          </p:nvSpPr>
          <p:spPr bwMode="auto">
            <a:xfrm>
              <a:off x="1546219" y="4783949"/>
              <a:ext cx="25398" cy="0"/>
            </a:xfrm>
            <a:custGeom>
              <a:avLst/>
              <a:gdLst>
                <a:gd name="T0" fmla="*/ 8 w 16"/>
                <a:gd name="T1" fmla="*/ 16 w 16"/>
                <a:gd name="T2" fmla="*/ 0 w 16"/>
                <a:gd name="T3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0" name="Freeform 280"/>
            <p:cNvSpPr/>
            <p:nvPr/>
          </p:nvSpPr>
          <p:spPr bwMode="auto">
            <a:xfrm>
              <a:off x="6999138" y="890415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1" name="Freeform 281"/>
            <p:cNvSpPr/>
            <p:nvPr/>
          </p:nvSpPr>
          <p:spPr bwMode="auto">
            <a:xfrm>
              <a:off x="4016300" y="3057022"/>
              <a:ext cx="38101" cy="23809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0 h 2"/>
                <a:gd name="T4" fmla="*/ 0 w 3"/>
                <a:gd name="T5" fmla="*/ 1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2" name="Freeform 282"/>
            <p:cNvSpPr/>
            <p:nvPr/>
          </p:nvSpPr>
          <p:spPr bwMode="auto">
            <a:xfrm>
              <a:off x="3928993" y="3144320"/>
              <a:ext cx="12699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3" name="Freeform 283"/>
            <p:cNvSpPr/>
            <p:nvPr/>
          </p:nvSpPr>
          <p:spPr bwMode="auto">
            <a:xfrm>
              <a:off x="3032079" y="3707791"/>
              <a:ext cx="74611" cy="49208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2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3" y="2"/>
                    <a:pt x="4" y="4"/>
                    <a:pt x="6" y="2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4" name="Freeform 284"/>
            <p:cNvSpPr/>
            <p:nvPr/>
          </p:nvSpPr>
          <p:spPr bwMode="auto">
            <a:xfrm>
              <a:off x="4103612" y="3018926"/>
              <a:ext cx="12699" cy="0"/>
            </a:xfrm>
            <a:custGeom>
              <a:avLst/>
              <a:gdLst>
                <a:gd name="T0" fmla="*/ 8 w 8"/>
                <a:gd name="T1" fmla="*/ 8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5" name="Freeform 285"/>
            <p:cNvSpPr/>
            <p:nvPr/>
          </p:nvSpPr>
          <p:spPr bwMode="auto">
            <a:xfrm>
              <a:off x="6313358" y="1353900"/>
              <a:ext cx="36510" cy="23809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1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3" y="2"/>
                    <a:pt x="3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6" name="Freeform 286"/>
            <p:cNvSpPr/>
            <p:nvPr/>
          </p:nvSpPr>
          <p:spPr bwMode="auto">
            <a:xfrm>
              <a:off x="1833548" y="4558560"/>
              <a:ext cx="12699" cy="12699"/>
            </a:xfrm>
            <a:custGeom>
              <a:avLst/>
              <a:gdLst>
                <a:gd name="T0" fmla="*/ 8 w 8"/>
                <a:gd name="T1" fmla="*/ 8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7" name="Freeform 287"/>
            <p:cNvSpPr/>
            <p:nvPr/>
          </p:nvSpPr>
          <p:spPr bwMode="auto">
            <a:xfrm>
              <a:off x="1422395" y="4696648"/>
              <a:ext cx="100009" cy="150792"/>
            </a:xfrm>
            <a:custGeom>
              <a:avLst/>
              <a:gdLst>
                <a:gd name="T0" fmla="*/ 0 w 8"/>
                <a:gd name="T1" fmla="*/ 9 h 12"/>
                <a:gd name="T2" fmla="*/ 1 w 8"/>
                <a:gd name="T3" fmla="*/ 12 h 12"/>
                <a:gd name="T4" fmla="*/ 4 w 8"/>
                <a:gd name="T5" fmla="*/ 9 h 12"/>
                <a:gd name="T6" fmla="*/ 8 w 8"/>
                <a:gd name="T7" fmla="*/ 0 h 12"/>
                <a:gd name="T8" fmla="*/ 0 w 8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0" y="9"/>
                  </a:moveTo>
                  <a:cubicBezTo>
                    <a:pt x="3" y="10"/>
                    <a:pt x="0" y="11"/>
                    <a:pt x="1" y="12"/>
                  </a:cubicBezTo>
                  <a:cubicBezTo>
                    <a:pt x="3" y="11"/>
                    <a:pt x="2" y="9"/>
                    <a:pt x="4" y="9"/>
                  </a:cubicBezTo>
                  <a:cubicBezTo>
                    <a:pt x="2" y="5"/>
                    <a:pt x="6" y="3"/>
                    <a:pt x="8" y="0"/>
                  </a:cubicBezTo>
                  <a:cubicBezTo>
                    <a:pt x="0" y="1"/>
                    <a:pt x="6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8" name="Freeform 288"/>
            <p:cNvSpPr/>
            <p:nvPr/>
          </p:nvSpPr>
          <p:spPr bwMode="auto">
            <a:xfrm>
              <a:off x="6924527" y="903113"/>
              <a:ext cx="12699" cy="1110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29" name="Freeform 289"/>
            <p:cNvSpPr/>
            <p:nvPr/>
          </p:nvSpPr>
          <p:spPr bwMode="auto">
            <a:xfrm>
              <a:off x="6749906" y="977716"/>
              <a:ext cx="61912" cy="38093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1 h 3"/>
                <a:gd name="T4" fmla="*/ 5 w 5"/>
                <a:gd name="T5" fmla="*/ 2 h 3"/>
                <a:gd name="T6" fmla="*/ 0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4" y="3"/>
                    <a:pt x="5" y="2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0" name="Freeform 290"/>
            <p:cNvSpPr/>
            <p:nvPr/>
          </p:nvSpPr>
          <p:spPr bwMode="auto">
            <a:xfrm>
              <a:off x="3243209" y="3369699"/>
              <a:ext cx="174620" cy="125393"/>
            </a:xfrm>
            <a:custGeom>
              <a:avLst/>
              <a:gdLst>
                <a:gd name="T0" fmla="*/ 3 w 14"/>
                <a:gd name="T1" fmla="*/ 2 h 10"/>
                <a:gd name="T2" fmla="*/ 4 w 14"/>
                <a:gd name="T3" fmla="*/ 2 h 10"/>
                <a:gd name="T4" fmla="*/ 0 w 14"/>
                <a:gd name="T5" fmla="*/ 3 h 10"/>
                <a:gd name="T6" fmla="*/ 2 w 14"/>
                <a:gd name="T7" fmla="*/ 6 h 10"/>
                <a:gd name="T8" fmla="*/ 7 w 14"/>
                <a:gd name="T9" fmla="*/ 6 h 10"/>
                <a:gd name="T10" fmla="*/ 8 w 14"/>
                <a:gd name="T11" fmla="*/ 7 h 10"/>
                <a:gd name="T12" fmla="*/ 6 w 14"/>
                <a:gd name="T13" fmla="*/ 7 h 10"/>
                <a:gd name="T14" fmla="*/ 6 w 14"/>
                <a:gd name="T15" fmla="*/ 8 h 10"/>
                <a:gd name="T16" fmla="*/ 14 w 14"/>
                <a:gd name="T17" fmla="*/ 7 h 10"/>
                <a:gd name="T18" fmla="*/ 9 w 14"/>
                <a:gd name="T19" fmla="*/ 3 h 10"/>
                <a:gd name="T20" fmla="*/ 3 w 14"/>
                <a:gd name="T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3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3" y="3"/>
                    <a:pt x="2" y="4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6" y="8"/>
                    <a:pt x="7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8"/>
                    <a:pt x="6" y="8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0"/>
                    <a:pt x="11" y="6"/>
                    <a:pt x="14" y="7"/>
                  </a:cubicBezTo>
                  <a:cubicBezTo>
                    <a:pt x="12" y="6"/>
                    <a:pt x="11" y="3"/>
                    <a:pt x="9" y="3"/>
                  </a:cubicBezTo>
                  <a:cubicBezTo>
                    <a:pt x="7" y="2"/>
                    <a:pt x="4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1" name="Freeform 291"/>
            <p:cNvSpPr/>
            <p:nvPr/>
          </p:nvSpPr>
          <p:spPr bwMode="auto">
            <a:xfrm>
              <a:off x="1895461" y="4471262"/>
              <a:ext cx="25398" cy="25393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2" name="Freeform 292"/>
            <p:cNvSpPr/>
            <p:nvPr/>
          </p:nvSpPr>
          <p:spPr bwMode="auto">
            <a:xfrm>
              <a:off x="2395511" y="3995085"/>
              <a:ext cx="136520" cy="125393"/>
            </a:xfrm>
            <a:custGeom>
              <a:avLst/>
              <a:gdLst>
                <a:gd name="T0" fmla="*/ 3 w 11"/>
                <a:gd name="T1" fmla="*/ 6 h 10"/>
                <a:gd name="T2" fmla="*/ 0 w 11"/>
                <a:gd name="T3" fmla="*/ 7 h 10"/>
                <a:gd name="T4" fmla="*/ 4 w 11"/>
                <a:gd name="T5" fmla="*/ 10 h 10"/>
                <a:gd name="T6" fmla="*/ 4 w 11"/>
                <a:gd name="T7" fmla="*/ 6 h 10"/>
                <a:gd name="T8" fmla="*/ 5 w 11"/>
                <a:gd name="T9" fmla="*/ 5 h 10"/>
                <a:gd name="T10" fmla="*/ 6 w 11"/>
                <a:gd name="T11" fmla="*/ 6 h 10"/>
                <a:gd name="T12" fmla="*/ 8 w 11"/>
                <a:gd name="T13" fmla="*/ 2 h 10"/>
                <a:gd name="T14" fmla="*/ 4 w 11"/>
                <a:gd name="T15" fmla="*/ 2 h 10"/>
                <a:gd name="T16" fmla="*/ 3 w 1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3" y="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9"/>
                    <a:pt x="4" y="10"/>
                  </a:cubicBezTo>
                  <a:cubicBezTo>
                    <a:pt x="2" y="8"/>
                    <a:pt x="7" y="7"/>
                    <a:pt x="4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6" y="5"/>
                    <a:pt x="5" y="6"/>
                    <a:pt x="6" y="6"/>
                  </a:cubicBezTo>
                  <a:cubicBezTo>
                    <a:pt x="6" y="5"/>
                    <a:pt x="11" y="4"/>
                    <a:pt x="8" y="2"/>
                  </a:cubicBezTo>
                  <a:cubicBezTo>
                    <a:pt x="6" y="2"/>
                    <a:pt x="5" y="0"/>
                    <a:pt x="4" y="2"/>
                  </a:cubicBezTo>
                  <a:cubicBezTo>
                    <a:pt x="4" y="3"/>
                    <a:pt x="1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3" name="Freeform 293"/>
            <p:cNvSpPr/>
            <p:nvPr/>
          </p:nvSpPr>
          <p:spPr bwMode="auto">
            <a:xfrm>
              <a:off x="2357409" y="4158571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4" name="Freeform 294"/>
            <p:cNvSpPr/>
            <p:nvPr/>
          </p:nvSpPr>
          <p:spPr bwMode="auto">
            <a:xfrm>
              <a:off x="3130502" y="3607788"/>
              <a:ext cx="25398" cy="23809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5" name="Freeform 295"/>
            <p:cNvSpPr/>
            <p:nvPr/>
          </p:nvSpPr>
          <p:spPr bwMode="auto">
            <a:xfrm>
              <a:off x="2095478" y="4271266"/>
              <a:ext cx="61912" cy="25393"/>
            </a:xfrm>
            <a:custGeom>
              <a:avLst/>
              <a:gdLst>
                <a:gd name="T0" fmla="*/ 3 w 5"/>
                <a:gd name="T1" fmla="*/ 0 h 2"/>
                <a:gd name="T2" fmla="*/ 5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2"/>
                    <a:pt x="5" y="1"/>
                    <a:pt x="5" y="2"/>
                  </a:cubicBezTo>
                  <a:cubicBezTo>
                    <a:pt x="5" y="1"/>
                    <a:pt x="5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6" name="Freeform 296"/>
            <p:cNvSpPr/>
            <p:nvPr/>
          </p:nvSpPr>
          <p:spPr bwMode="auto">
            <a:xfrm>
              <a:off x="1697025" y="4545861"/>
              <a:ext cx="74611" cy="38093"/>
            </a:xfrm>
            <a:custGeom>
              <a:avLst/>
              <a:gdLst>
                <a:gd name="T0" fmla="*/ 1 w 6"/>
                <a:gd name="T1" fmla="*/ 1 h 3"/>
                <a:gd name="T2" fmla="*/ 0 w 6"/>
                <a:gd name="T3" fmla="*/ 3 h 3"/>
                <a:gd name="T4" fmla="*/ 6 w 6"/>
                <a:gd name="T5" fmla="*/ 2 h 3"/>
                <a:gd name="T6" fmla="*/ 2 w 6"/>
                <a:gd name="T7" fmla="*/ 1 h 3"/>
                <a:gd name="T8" fmla="*/ 2 w 6"/>
                <a:gd name="T9" fmla="*/ 0 h 3"/>
                <a:gd name="T10" fmla="*/ 1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2" y="2"/>
                    <a:pt x="0" y="3"/>
                    <a:pt x="0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7" name="Freeform 297"/>
            <p:cNvSpPr/>
            <p:nvPr/>
          </p:nvSpPr>
          <p:spPr bwMode="auto">
            <a:xfrm>
              <a:off x="1296985" y="4809344"/>
              <a:ext cx="61912" cy="63492"/>
            </a:xfrm>
            <a:custGeom>
              <a:avLst/>
              <a:gdLst>
                <a:gd name="T0" fmla="*/ 5 w 5"/>
                <a:gd name="T1" fmla="*/ 0 h 5"/>
                <a:gd name="T2" fmla="*/ 4 w 5"/>
                <a:gd name="T3" fmla="*/ 0 h 5"/>
                <a:gd name="T4" fmla="*/ 2 w 5"/>
                <a:gd name="T5" fmla="*/ 0 h 5"/>
                <a:gd name="T6" fmla="*/ 0 w 5"/>
                <a:gd name="T7" fmla="*/ 4 h 5"/>
                <a:gd name="T8" fmla="*/ 3 w 5"/>
                <a:gd name="T9" fmla="*/ 2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3"/>
                    <a:pt x="0" y="2"/>
                    <a:pt x="0" y="4"/>
                  </a:cubicBezTo>
                  <a:cubicBezTo>
                    <a:pt x="2" y="5"/>
                    <a:pt x="1" y="2"/>
                    <a:pt x="3" y="2"/>
                  </a:cubicBezTo>
                  <a:cubicBezTo>
                    <a:pt x="4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8" name="Freeform 298"/>
            <p:cNvSpPr/>
            <p:nvPr/>
          </p:nvSpPr>
          <p:spPr bwMode="auto">
            <a:xfrm>
              <a:off x="6711809" y="1003109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39" name="Rectangle 299"/>
            <p:cNvSpPr>
              <a:spLocks noChangeArrowheads="1"/>
            </p:cNvSpPr>
            <p:nvPr/>
          </p:nvSpPr>
          <p:spPr bwMode="auto">
            <a:xfrm>
              <a:off x="6699109" y="1003110"/>
              <a:ext cx="12699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0" name="Freeform 300"/>
            <p:cNvSpPr/>
            <p:nvPr/>
          </p:nvSpPr>
          <p:spPr bwMode="auto">
            <a:xfrm>
              <a:off x="6313356" y="1277708"/>
              <a:ext cx="36510" cy="1269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1" name="Freeform 301"/>
            <p:cNvSpPr/>
            <p:nvPr/>
          </p:nvSpPr>
          <p:spPr bwMode="auto">
            <a:xfrm>
              <a:off x="3155902" y="3569692"/>
              <a:ext cx="25398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2" name="Freeform 302"/>
            <p:cNvSpPr/>
            <p:nvPr/>
          </p:nvSpPr>
          <p:spPr bwMode="auto">
            <a:xfrm>
              <a:off x="1196975" y="4872834"/>
              <a:ext cx="50800" cy="36508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1 w 4"/>
                <a:gd name="T5" fmla="*/ 2 h 3"/>
                <a:gd name="T6" fmla="*/ 2 w 4"/>
                <a:gd name="T7" fmla="*/ 1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2"/>
                    <a:pt x="0" y="0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4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3" name="Freeform 303"/>
            <p:cNvSpPr/>
            <p:nvPr/>
          </p:nvSpPr>
          <p:spPr bwMode="auto">
            <a:xfrm>
              <a:off x="1396997" y="4771247"/>
              <a:ext cx="12699" cy="12699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4" name="Freeform 304"/>
            <p:cNvSpPr/>
            <p:nvPr/>
          </p:nvSpPr>
          <p:spPr bwMode="auto">
            <a:xfrm>
              <a:off x="785822" y="5134728"/>
              <a:ext cx="61912" cy="38093"/>
            </a:xfrm>
            <a:custGeom>
              <a:avLst/>
              <a:gdLst>
                <a:gd name="T0" fmla="*/ 3 w 5"/>
                <a:gd name="T1" fmla="*/ 1 h 3"/>
                <a:gd name="T2" fmla="*/ 4 w 5"/>
                <a:gd name="T3" fmla="*/ 2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3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4" y="1"/>
                    <a:pt x="3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2" y="2"/>
                    <a:pt x="1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5" name="Freeform 305"/>
            <p:cNvSpPr/>
            <p:nvPr/>
          </p:nvSpPr>
          <p:spPr bwMode="auto">
            <a:xfrm>
              <a:off x="3168598" y="3531604"/>
              <a:ext cx="38101" cy="3809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6" name="Freeform 306"/>
            <p:cNvSpPr/>
            <p:nvPr/>
          </p:nvSpPr>
          <p:spPr bwMode="auto">
            <a:xfrm>
              <a:off x="2157387" y="4233168"/>
              <a:ext cx="38101" cy="38093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2"/>
                    <a:pt x="1" y="1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7" name="Freeform 307"/>
            <p:cNvSpPr/>
            <p:nvPr/>
          </p:nvSpPr>
          <p:spPr bwMode="auto">
            <a:xfrm>
              <a:off x="1296983" y="4671251"/>
              <a:ext cx="125411" cy="125393"/>
            </a:xfrm>
            <a:custGeom>
              <a:avLst/>
              <a:gdLst>
                <a:gd name="T0" fmla="*/ 2 w 10"/>
                <a:gd name="T1" fmla="*/ 9 h 10"/>
                <a:gd name="T2" fmla="*/ 9 w 10"/>
                <a:gd name="T3" fmla="*/ 4 h 10"/>
                <a:gd name="T4" fmla="*/ 8 w 10"/>
                <a:gd name="T5" fmla="*/ 5 h 10"/>
                <a:gd name="T6" fmla="*/ 10 w 10"/>
                <a:gd name="T7" fmla="*/ 0 h 10"/>
                <a:gd name="T8" fmla="*/ 9 w 10"/>
                <a:gd name="T9" fmla="*/ 0 h 10"/>
                <a:gd name="T10" fmla="*/ 0 w 10"/>
                <a:gd name="T11" fmla="*/ 9 h 10"/>
                <a:gd name="T12" fmla="*/ 4 w 10"/>
                <a:gd name="T13" fmla="*/ 10 h 10"/>
                <a:gd name="T14" fmla="*/ 7 w 10"/>
                <a:gd name="T15" fmla="*/ 9 h 10"/>
                <a:gd name="T16" fmla="*/ 2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2" y="9"/>
                  </a:moveTo>
                  <a:cubicBezTo>
                    <a:pt x="2" y="6"/>
                    <a:pt x="8" y="7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2"/>
                    <a:pt x="9" y="2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2" y="6"/>
                    <a:pt x="0" y="9"/>
                  </a:cubicBezTo>
                  <a:cubicBezTo>
                    <a:pt x="2" y="10"/>
                    <a:pt x="3" y="9"/>
                    <a:pt x="4" y="10"/>
                  </a:cubicBezTo>
                  <a:cubicBezTo>
                    <a:pt x="5" y="10"/>
                    <a:pt x="5" y="9"/>
                    <a:pt x="7" y="9"/>
                  </a:cubicBezTo>
                  <a:cubicBezTo>
                    <a:pt x="5" y="8"/>
                    <a:pt x="4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8" name="Freeform 308"/>
            <p:cNvSpPr/>
            <p:nvPr/>
          </p:nvSpPr>
          <p:spPr bwMode="auto">
            <a:xfrm>
              <a:off x="935042" y="5034734"/>
              <a:ext cx="63499" cy="25393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0 h 2"/>
                <a:gd name="T4" fmla="*/ 2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49" name="Freeform 309"/>
            <p:cNvSpPr/>
            <p:nvPr/>
          </p:nvSpPr>
          <p:spPr bwMode="auto">
            <a:xfrm>
              <a:off x="6799117" y="852318"/>
              <a:ext cx="49213" cy="38093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4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1" y="0"/>
                    <a:pt x="0" y="1"/>
                  </a:cubicBezTo>
                  <a:cubicBezTo>
                    <a:pt x="2" y="2"/>
                    <a:pt x="2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0" name="Freeform 310"/>
            <p:cNvSpPr/>
            <p:nvPr/>
          </p:nvSpPr>
          <p:spPr bwMode="auto">
            <a:xfrm>
              <a:off x="6761017" y="914222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1" name="Freeform 311"/>
            <p:cNvSpPr/>
            <p:nvPr/>
          </p:nvSpPr>
          <p:spPr bwMode="auto">
            <a:xfrm>
              <a:off x="6213345" y="1290402"/>
              <a:ext cx="61912" cy="25393"/>
            </a:xfrm>
            <a:custGeom>
              <a:avLst/>
              <a:gdLst>
                <a:gd name="T0" fmla="*/ 1 w 5"/>
                <a:gd name="T1" fmla="*/ 2 h 2"/>
                <a:gd name="T2" fmla="*/ 5 w 5"/>
                <a:gd name="T3" fmla="*/ 1 h 2"/>
                <a:gd name="T4" fmla="*/ 2 w 5"/>
                <a:gd name="T5" fmla="*/ 0 h 2"/>
                <a:gd name="T6" fmla="*/ 1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2" name="Freeform 312"/>
            <p:cNvSpPr/>
            <p:nvPr/>
          </p:nvSpPr>
          <p:spPr bwMode="auto">
            <a:xfrm>
              <a:off x="1222369" y="4822034"/>
              <a:ext cx="38101" cy="38093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1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1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3" name="Freeform 313"/>
            <p:cNvSpPr/>
            <p:nvPr/>
          </p:nvSpPr>
          <p:spPr bwMode="auto">
            <a:xfrm>
              <a:off x="1946251" y="4345861"/>
              <a:ext cx="25398" cy="2539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4" name="Freeform 314"/>
            <p:cNvSpPr/>
            <p:nvPr/>
          </p:nvSpPr>
          <p:spPr bwMode="auto">
            <a:xfrm>
              <a:off x="6699105" y="926921"/>
              <a:ext cx="1269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5" name="Freeform 315"/>
            <p:cNvSpPr/>
            <p:nvPr/>
          </p:nvSpPr>
          <p:spPr bwMode="auto">
            <a:xfrm>
              <a:off x="6711810" y="926922"/>
              <a:ext cx="25398" cy="1269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6" name="Freeform 316"/>
            <p:cNvSpPr/>
            <p:nvPr/>
          </p:nvSpPr>
          <p:spPr bwMode="auto">
            <a:xfrm flipH="1">
              <a:off x="6711807" y="9269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7" name="Freeform 317"/>
            <p:cNvSpPr/>
            <p:nvPr/>
          </p:nvSpPr>
          <p:spPr bwMode="auto">
            <a:xfrm>
              <a:off x="1971654" y="4320464"/>
              <a:ext cx="23812" cy="0"/>
            </a:xfrm>
            <a:custGeom>
              <a:avLst/>
              <a:gdLst>
                <a:gd name="T0" fmla="*/ 7 w 15"/>
                <a:gd name="T1" fmla="*/ 15 w 15"/>
                <a:gd name="T2" fmla="*/ 0 w 15"/>
                <a:gd name="T3" fmla="*/ 7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7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8" name="Freeform 318"/>
            <p:cNvSpPr/>
            <p:nvPr/>
          </p:nvSpPr>
          <p:spPr bwMode="auto">
            <a:xfrm>
              <a:off x="1982763" y="4207770"/>
              <a:ext cx="138110" cy="76185"/>
            </a:xfrm>
            <a:custGeom>
              <a:avLst/>
              <a:gdLst>
                <a:gd name="T0" fmla="*/ 5 w 11"/>
                <a:gd name="T1" fmla="*/ 0 h 6"/>
                <a:gd name="T2" fmla="*/ 2 w 11"/>
                <a:gd name="T3" fmla="*/ 6 h 6"/>
                <a:gd name="T4" fmla="*/ 4 w 11"/>
                <a:gd name="T5" fmla="*/ 5 h 6"/>
                <a:gd name="T6" fmla="*/ 2 w 11"/>
                <a:gd name="T7" fmla="*/ 4 h 6"/>
                <a:gd name="T8" fmla="*/ 7 w 11"/>
                <a:gd name="T9" fmla="*/ 5 h 6"/>
                <a:gd name="T10" fmla="*/ 11 w 11"/>
                <a:gd name="T11" fmla="*/ 1 h 6"/>
                <a:gd name="T12" fmla="*/ 5 w 1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cubicBezTo>
                    <a:pt x="5" y="2"/>
                    <a:pt x="0" y="3"/>
                    <a:pt x="2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2"/>
                    <a:pt x="5" y="4"/>
                    <a:pt x="7" y="5"/>
                  </a:cubicBezTo>
                  <a:cubicBezTo>
                    <a:pt x="8" y="4"/>
                    <a:pt x="9" y="2"/>
                    <a:pt x="11" y="1"/>
                  </a:cubicBezTo>
                  <a:cubicBezTo>
                    <a:pt x="10" y="0"/>
                    <a:pt x="7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59" name="Freeform 319"/>
            <p:cNvSpPr/>
            <p:nvPr/>
          </p:nvSpPr>
          <p:spPr bwMode="auto">
            <a:xfrm>
              <a:off x="1522403" y="4483954"/>
              <a:ext cx="123821" cy="163486"/>
            </a:xfrm>
            <a:custGeom>
              <a:avLst/>
              <a:gdLst>
                <a:gd name="T0" fmla="*/ 7 w 10"/>
                <a:gd name="T1" fmla="*/ 3 h 13"/>
                <a:gd name="T2" fmla="*/ 7 w 10"/>
                <a:gd name="T3" fmla="*/ 4 h 13"/>
                <a:gd name="T4" fmla="*/ 8 w 10"/>
                <a:gd name="T5" fmla="*/ 3 h 13"/>
                <a:gd name="T6" fmla="*/ 9 w 10"/>
                <a:gd name="T7" fmla="*/ 0 h 13"/>
                <a:gd name="T8" fmla="*/ 4 w 10"/>
                <a:gd name="T9" fmla="*/ 1 h 13"/>
                <a:gd name="T10" fmla="*/ 2 w 10"/>
                <a:gd name="T11" fmla="*/ 1 h 13"/>
                <a:gd name="T12" fmla="*/ 3 w 10"/>
                <a:gd name="T13" fmla="*/ 2 h 13"/>
                <a:gd name="T14" fmla="*/ 0 w 10"/>
                <a:gd name="T15" fmla="*/ 13 h 13"/>
                <a:gd name="T16" fmla="*/ 7 w 10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10" y="1"/>
                    <a:pt x="9" y="0"/>
                  </a:cubicBezTo>
                  <a:cubicBezTo>
                    <a:pt x="7" y="0"/>
                    <a:pt x="6" y="1"/>
                    <a:pt x="4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5"/>
                    <a:pt x="0" y="9"/>
                    <a:pt x="0" y="13"/>
                  </a:cubicBezTo>
                  <a:cubicBezTo>
                    <a:pt x="1" y="9"/>
                    <a:pt x="4" y="6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0" name="Freeform 320"/>
            <p:cNvSpPr/>
            <p:nvPr/>
          </p:nvSpPr>
          <p:spPr bwMode="auto">
            <a:xfrm>
              <a:off x="1422394" y="4683945"/>
              <a:ext cx="12699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1" name="Freeform 321"/>
            <p:cNvSpPr/>
            <p:nvPr/>
          </p:nvSpPr>
          <p:spPr bwMode="auto">
            <a:xfrm>
              <a:off x="6226045" y="1277703"/>
              <a:ext cx="23812" cy="0"/>
            </a:xfrm>
            <a:custGeom>
              <a:avLst/>
              <a:gdLst>
                <a:gd name="T0" fmla="*/ 15 w 15"/>
                <a:gd name="T1" fmla="*/ 0 w 15"/>
                <a:gd name="T2" fmla="*/ 7 w 15"/>
                <a:gd name="T3" fmla="*/ 15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2" name="Freeform 322"/>
            <p:cNvSpPr/>
            <p:nvPr/>
          </p:nvSpPr>
          <p:spPr bwMode="auto">
            <a:xfrm>
              <a:off x="1247769" y="4747438"/>
              <a:ext cx="49213" cy="61901"/>
            </a:xfrm>
            <a:custGeom>
              <a:avLst/>
              <a:gdLst>
                <a:gd name="T0" fmla="*/ 1 w 4"/>
                <a:gd name="T1" fmla="*/ 5 h 5"/>
                <a:gd name="T2" fmla="*/ 4 w 4"/>
                <a:gd name="T3" fmla="*/ 0 h 5"/>
                <a:gd name="T4" fmla="*/ 4 w 4"/>
                <a:gd name="T5" fmla="*/ 0 h 5"/>
                <a:gd name="T6" fmla="*/ 1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2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3" name="Freeform 323"/>
            <p:cNvSpPr/>
            <p:nvPr/>
          </p:nvSpPr>
          <p:spPr bwMode="auto">
            <a:xfrm>
              <a:off x="1733534" y="4445860"/>
              <a:ext cx="50800" cy="3809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1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4" name="Freeform 324"/>
            <p:cNvSpPr/>
            <p:nvPr/>
          </p:nvSpPr>
          <p:spPr bwMode="auto">
            <a:xfrm>
              <a:off x="6026026" y="1265006"/>
              <a:ext cx="174620" cy="63492"/>
            </a:xfrm>
            <a:custGeom>
              <a:avLst/>
              <a:gdLst>
                <a:gd name="T0" fmla="*/ 14 w 14"/>
                <a:gd name="T1" fmla="*/ 3 h 5"/>
                <a:gd name="T2" fmla="*/ 9 w 14"/>
                <a:gd name="T3" fmla="*/ 3 h 5"/>
                <a:gd name="T4" fmla="*/ 7 w 14"/>
                <a:gd name="T5" fmla="*/ 3 h 5"/>
                <a:gd name="T6" fmla="*/ 8 w 14"/>
                <a:gd name="T7" fmla="*/ 1 h 5"/>
                <a:gd name="T8" fmla="*/ 3 w 14"/>
                <a:gd name="T9" fmla="*/ 1 h 5"/>
                <a:gd name="T10" fmla="*/ 6 w 14"/>
                <a:gd name="T11" fmla="*/ 1 h 5"/>
                <a:gd name="T12" fmla="*/ 6 w 14"/>
                <a:gd name="T13" fmla="*/ 2 h 5"/>
                <a:gd name="T14" fmla="*/ 5 w 14"/>
                <a:gd name="T15" fmla="*/ 3 h 5"/>
                <a:gd name="T16" fmla="*/ 2 w 14"/>
                <a:gd name="T17" fmla="*/ 2 h 5"/>
                <a:gd name="T18" fmla="*/ 0 w 14"/>
                <a:gd name="T19" fmla="*/ 3 h 5"/>
                <a:gd name="T20" fmla="*/ 1 w 14"/>
                <a:gd name="T21" fmla="*/ 3 h 5"/>
                <a:gd name="T22" fmla="*/ 1 w 14"/>
                <a:gd name="T23" fmla="*/ 4 h 5"/>
                <a:gd name="T24" fmla="*/ 14 w 14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">
                  <a:moveTo>
                    <a:pt x="14" y="3"/>
                  </a:moveTo>
                  <a:cubicBezTo>
                    <a:pt x="12" y="3"/>
                    <a:pt x="10" y="2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2"/>
                    <a:pt x="8" y="2"/>
                    <a:pt x="8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2"/>
                    <a:pt x="5" y="3"/>
                  </a:cubicBezTo>
                  <a:cubicBezTo>
                    <a:pt x="4" y="3"/>
                    <a:pt x="2" y="4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10" y="5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5" name="Freeform 325"/>
            <p:cNvSpPr/>
            <p:nvPr/>
          </p:nvSpPr>
          <p:spPr bwMode="auto">
            <a:xfrm>
              <a:off x="6051425" y="1390398"/>
              <a:ext cx="23812" cy="12699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0 h 8"/>
                <a:gd name="T4" fmla="*/ 7 w 15"/>
                <a:gd name="T5" fmla="*/ 8 h 8"/>
                <a:gd name="T6" fmla="*/ 15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6" name="Freeform 326"/>
            <p:cNvSpPr/>
            <p:nvPr/>
          </p:nvSpPr>
          <p:spPr bwMode="auto">
            <a:xfrm>
              <a:off x="6138731" y="1265012"/>
              <a:ext cx="49213" cy="25393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7" name="Freeform 327"/>
            <p:cNvSpPr/>
            <p:nvPr/>
          </p:nvSpPr>
          <p:spPr bwMode="auto">
            <a:xfrm>
              <a:off x="2793960" y="3695090"/>
              <a:ext cx="25398" cy="25393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8" name="Freeform 328"/>
            <p:cNvSpPr/>
            <p:nvPr/>
          </p:nvSpPr>
          <p:spPr bwMode="auto">
            <a:xfrm>
              <a:off x="1697025" y="4433155"/>
              <a:ext cx="36510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0 w 3"/>
                <a:gd name="T5" fmla="*/ 0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69" name="Freeform 329"/>
            <p:cNvSpPr/>
            <p:nvPr/>
          </p:nvSpPr>
          <p:spPr bwMode="auto">
            <a:xfrm>
              <a:off x="985840" y="4671247"/>
              <a:ext cx="336542" cy="138092"/>
            </a:xfrm>
            <a:custGeom>
              <a:avLst/>
              <a:gdLst>
                <a:gd name="T0" fmla="*/ 7 w 27"/>
                <a:gd name="T1" fmla="*/ 11 h 11"/>
                <a:gd name="T2" fmla="*/ 8 w 27"/>
                <a:gd name="T3" fmla="*/ 11 h 11"/>
                <a:gd name="T4" fmla="*/ 14 w 27"/>
                <a:gd name="T5" fmla="*/ 6 h 11"/>
                <a:gd name="T6" fmla="*/ 16 w 27"/>
                <a:gd name="T7" fmla="*/ 7 h 11"/>
                <a:gd name="T8" fmla="*/ 18 w 27"/>
                <a:gd name="T9" fmla="*/ 6 h 11"/>
                <a:gd name="T10" fmla="*/ 21 w 27"/>
                <a:gd name="T11" fmla="*/ 5 h 11"/>
                <a:gd name="T12" fmla="*/ 21 w 27"/>
                <a:gd name="T13" fmla="*/ 5 h 11"/>
                <a:gd name="T14" fmla="*/ 26 w 27"/>
                <a:gd name="T15" fmla="*/ 3 h 11"/>
                <a:gd name="T16" fmla="*/ 23 w 27"/>
                <a:gd name="T17" fmla="*/ 4 h 11"/>
                <a:gd name="T18" fmla="*/ 24 w 27"/>
                <a:gd name="T19" fmla="*/ 2 h 11"/>
                <a:gd name="T20" fmla="*/ 15 w 27"/>
                <a:gd name="T21" fmla="*/ 6 h 11"/>
                <a:gd name="T22" fmla="*/ 17 w 27"/>
                <a:gd name="T23" fmla="*/ 4 h 11"/>
                <a:gd name="T24" fmla="*/ 14 w 27"/>
                <a:gd name="T25" fmla="*/ 0 h 11"/>
                <a:gd name="T26" fmla="*/ 9 w 27"/>
                <a:gd name="T27" fmla="*/ 1 h 11"/>
                <a:gd name="T28" fmla="*/ 5 w 27"/>
                <a:gd name="T29" fmla="*/ 2 h 11"/>
                <a:gd name="T30" fmla="*/ 5 w 27"/>
                <a:gd name="T31" fmla="*/ 1 h 11"/>
                <a:gd name="T32" fmla="*/ 4 w 27"/>
                <a:gd name="T33" fmla="*/ 1 h 11"/>
                <a:gd name="T34" fmla="*/ 4 w 27"/>
                <a:gd name="T35" fmla="*/ 5 h 11"/>
                <a:gd name="T36" fmla="*/ 6 w 27"/>
                <a:gd name="T37" fmla="*/ 3 h 11"/>
                <a:gd name="T38" fmla="*/ 5 w 27"/>
                <a:gd name="T39" fmla="*/ 11 h 11"/>
                <a:gd name="T40" fmla="*/ 7 w 27"/>
                <a:gd name="T4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11">
                  <a:moveTo>
                    <a:pt x="7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13" y="11"/>
                    <a:pt x="10" y="7"/>
                    <a:pt x="14" y="6"/>
                  </a:cubicBezTo>
                  <a:cubicBezTo>
                    <a:pt x="14" y="5"/>
                    <a:pt x="16" y="6"/>
                    <a:pt x="16" y="7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7" y="5"/>
                    <a:pt x="26" y="3"/>
                  </a:cubicBezTo>
                  <a:cubicBezTo>
                    <a:pt x="25" y="3"/>
                    <a:pt x="25" y="4"/>
                    <a:pt x="23" y="4"/>
                  </a:cubicBezTo>
                  <a:cubicBezTo>
                    <a:pt x="24" y="3"/>
                    <a:pt x="23" y="2"/>
                    <a:pt x="24" y="2"/>
                  </a:cubicBezTo>
                  <a:cubicBezTo>
                    <a:pt x="22" y="5"/>
                    <a:pt x="18" y="3"/>
                    <a:pt x="15" y="6"/>
                  </a:cubicBezTo>
                  <a:cubicBezTo>
                    <a:pt x="16" y="5"/>
                    <a:pt x="14" y="3"/>
                    <a:pt x="17" y="4"/>
                  </a:cubicBezTo>
                  <a:cubicBezTo>
                    <a:pt x="12" y="4"/>
                    <a:pt x="15" y="0"/>
                    <a:pt x="14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11" y="3"/>
                    <a:pt x="7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5" y="3"/>
                    <a:pt x="0" y="4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5"/>
                    <a:pt x="7" y="9"/>
                    <a:pt x="5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0" name="Freeform 330"/>
            <p:cNvSpPr/>
            <p:nvPr/>
          </p:nvSpPr>
          <p:spPr bwMode="auto">
            <a:xfrm>
              <a:off x="1247773" y="4747437"/>
              <a:ext cx="12699" cy="23809"/>
            </a:xfrm>
            <a:custGeom>
              <a:avLst/>
              <a:gdLst>
                <a:gd name="T0" fmla="*/ 0 w 8"/>
                <a:gd name="T1" fmla="*/ 15 h 15"/>
                <a:gd name="T2" fmla="*/ 8 w 8"/>
                <a:gd name="T3" fmla="*/ 0 h 15"/>
                <a:gd name="T4" fmla="*/ 0 w 8"/>
                <a:gd name="T5" fmla="*/ 8 h 15"/>
                <a:gd name="T6" fmla="*/ 0 w 8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1" name="Freeform 331"/>
            <p:cNvSpPr/>
            <p:nvPr/>
          </p:nvSpPr>
          <p:spPr bwMode="auto">
            <a:xfrm>
              <a:off x="822336" y="4960127"/>
              <a:ext cx="63499" cy="61901"/>
            </a:xfrm>
            <a:custGeom>
              <a:avLst/>
              <a:gdLst>
                <a:gd name="T0" fmla="*/ 5 w 5"/>
                <a:gd name="T1" fmla="*/ 2 h 5"/>
                <a:gd name="T2" fmla="*/ 3 w 5"/>
                <a:gd name="T3" fmla="*/ 0 h 5"/>
                <a:gd name="T4" fmla="*/ 1 w 5"/>
                <a:gd name="T5" fmla="*/ 4 h 5"/>
                <a:gd name="T6" fmla="*/ 2 w 5"/>
                <a:gd name="T7" fmla="*/ 5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3" y="2"/>
                    <a:pt x="4" y="0"/>
                    <a:pt x="3" y="0"/>
                  </a:cubicBezTo>
                  <a:cubicBezTo>
                    <a:pt x="4" y="2"/>
                    <a:pt x="0" y="3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2" name="Freeform 332"/>
            <p:cNvSpPr/>
            <p:nvPr/>
          </p:nvSpPr>
          <p:spPr bwMode="auto">
            <a:xfrm>
              <a:off x="2070075" y="4171262"/>
              <a:ext cx="38101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3" name="Freeform 333"/>
            <p:cNvSpPr/>
            <p:nvPr/>
          </p:nvSpPr>
          <p:spPr bwMode="auto">
            <a:xfrm>
              <a:off x="2657437" y="3707782"/>
              <a:ext cx="74611" cy="49208"/>
            </a:xfrm>
            <a:custGeom>
              <a:avLst/>
              <a:gdLst>
                <a:gd name="T0" fmla="*/ 0 w 6"/>
                <a:gd name="T1" fmla="*/ 2 h 4"/>
                <a:gd name="T2" fmla="*/ 4 w 6"/>
                <a:gd name="T3" fmla="*/ 4 h 4"/>
                <a:gd name="T4" fmla="*/ 4 w 6"/>
                <a:gd name="T5" fmla="*/ 0 h 4"/>
                <a:gd name="T6" fmla="*/ 0 w 6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3"/>
                    <a:pt x="3" y="4"/>
                    <a:pt x="4" y="4"/>
                  </a:cubicBezTo>
                  <a:cubicBezTo>
                    <a:pt x="5" y="3"/>
                    <a:pt x="6" y="1"/>
                    <a:pt x="4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4" name="Freeform 334"/>
            <p:cNvSpPr/>
            <p:nvPr/>
          </p:nvSpPr>
          <p:spPr bwMode="auto">
            <a:xfrm flipH="1">
              <a:off x="1435095" y="4596646"/>
              <a:ext cx="0" cy="25393"/>
            </a:xfrm>
            <a:custGeom>
              <a:avLst/>
              <a:gdLst>
                <a:gd name="T0" fmla="*/ 16 h 16"/>
                <a:gd name="T1" fmla="*/ 0 h 16"/>
                <a:gd name="T2" fmla="*/ 16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5" name="Freeform 335"/>
            <p:cNvSpPr/>
            <p:nvPr/>
          </p:nvSpPr>
          <p:spPr bwMode="auto">
            <a:xfrm>
              <a:off x="6187947" y="1228500"/>
              <a:ext cx="25398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6" name="Freeform 336"/>
            <p:cNvSpPr/>
            <p:nvPr/>
          </p:nvSpPr>
          <p:spPr bwMode="auto">
            <a:xfrm>
              <a:off x="1920855" y="4245861"/>
              <a:ext cx="38101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7" name="Rectangle 337"/>
            <p:cNvSpPr>
              <a:spLocks noChangeArrowheads="1"/>
            </p:cNvSpPr>
            <p:nvPr/>
          </p:nvSpPr>
          <p:spPr bwMode="auto">
            <a:xfrm>
              <a:off x="1958954" y="4245865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8" name="Freeform 338"/>
            <p:cNvSpPr/>
            <p:nvPr/>
          </p:nvSpPr>
          <p:spPr bwMode="auto">
            <a:xfrm>
              <a:off x="1646222" y="4420461"/>
              <a:ext cx="50800" cy="25393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4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79" name="Freeform 339"/>
            <p:cNvSpPr/>
            <p:nvPr/>
          </p:nvSpPr>
          <p:spPr bwMode="auto">
            <a:xfrm>
              <a:off x="6586396" y="790426"/>
              <a:ext cx="100009" cy="61901"/>
            </a:xfrm>
            <a:custGeom>
              <a:avLst/>
              <a:gdLst>
                <a:gd name="T0" fmla="*/ 5 w 8"/>
                <a:gd name="T1" fmla="*/ 5 h 5"/>
                <a:gd name="T2" fmla="*/ 4 w 8"/>
                <a:gd name="T3" fmla="*/ 5 h 5"/>
                <a:gd name="T4" fmla="*/ 5 w 8"/>
                <a:gd name="T5" fmla="*/ 5 h 5"/>
                <a:gd name="T6" fmla="*/ 8 w 8"/>
                <a:gd name="T7" fmla="*/ 4 h 5"/>
                <a:gd name="T8" fmla="*/ 8 w 8"/>
                <a:gd name="T9" fmla="*/ 3 h 5"/>
                <a:gd name="T10" fmla="*/ 0 w 8"/>
                <a:gd name="T11" fmla="*/ 1 h 5"/>
                <a:gd name="T12" fmla="*/ 1 w 8"/>
                <a:gd name="T13" fmla="*/ 1 h 5"/>
                <a:gd name="T14" fmla="*/ 1 w 8"/>
                <a:gd name="T15" fmla="*/ 3 h 5"/>
                <a:gd name="T16" fmla="*/ 5 w 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5" y="5"/>
                  </a:moveTo>
                  <a:cubicBezTo>
                    <a:pt x="5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7" y="5"/>
                    <a:pt x="8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5" y="3"/>
                    <a:pt x="4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1" y="3"/>
                  </a:cubicBezTo>
                  <a:cubicBezTo>
                    <a:pt x="3" y="2"/>
                    <a:pt x="3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0" name="Freeform 340"/>
            <p:cNvSpPr/>
            <p:nvPr/>
          </p:nvSpPr>
          <p:spPr bwMode="auto">
            <a:xfrm>
              <a:off x="1597013" y="4445866"/>
              <a:ext cx="23812" cy="2539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1" name="Freeform 341"/>
            <p:cNvSpPr/>
            <p:nvPr/>
          </p:nvSpPr>
          <p:spPr bwMode="auto">
            <a:xfrm>
              <a:off x="1833544" y="4283959"/>
              <a:ext cx="25398" cy="1269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2" name="Freeform 342"/>
            <p:cNvSpPr/>
            <p:nvPr/>
          </p:nvSpPr>
          <p:spPr bwMode="auto">
            <a:xfrm>
              <a:off x="1458902" y="4496657"/>
              <a:ext cx="50800" cy="61901"/>
            </a:xfrm>
            <a:custGeom>
              <a:avLst/>
              <a:gdLst>
                <a:gd name="T0" fmla="*/ 4 w 4"/>
                <a:gd name="T1" fmla="*/ 1 h 5"/>
                <a:gd name="T2" fmla="*/ 0 w 4"/>
                <a:gd name="T3" fmla="*/ 4 h 5"/>
                <a:gd name="T4" fmla="*/ 4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0" y="0"/>
                    <a:pt x="2" y="3"/>
                    <a:pt x="0" y="4"/>
                  </a:cubicBezTo>
                  <a:cubicBezTo>
                    <a:pt x="2" y="5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3" name="Freeform 343"/>
            <p:cNvSpPr/>
            <p:nvPr/>
          </p:nvSpPr>
          <p:spPr bwMode="auto">
            <a:xfrm>
              <a:off x="6400662" y="1015815"/>
              <a:ext cx="23812" cy="11109"/>
            </a:xfrm>
            <a:custGeom>
              <a:avLst/>
              <a:gdLst>
                <a:gd name="T0" fmla="*/ 7 w 15"/>
                <a:gd name="T1" fmla="*/ 7 h 7"/>
                <a:gd name="T2" fmla="*/ 15 w 15"/>
                <a:gd name="T3" fmla="*/ 7 h 7"/>
                <a:gd name="T4" fmla="*/ 0 w 15"/>
                <a:gd name="T5" fmla="*/ 0 h 7"/>
                <a:gd name="T6" fmla="*/ 7 w 1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7" y="7"/>
                  </a:moveTo>
                  <a:lnTo>
                    <a:pt x="15" y="7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4" name="Freeform 344"/>
            <p:cNvSpPr/>
            <p:nvPr/>
          </p:nvSpPr>
          <p:spPr bwMode="auto">
            <a:xfrm>
              <a:off x="2693944" y="3669696"/>
              <a:ext cx="38101" cy="2539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0"/>
                    <a:pt x="1" y="2"/>
                    <a:pt x="0" y="2"/>
                  </a:cubicBezTo>
                  <a:cubicBezTo>
                    <a:pt x="2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5" name="Freeform 345"/>
            <p:cNvSpPr/>
            <p:nvPr/>
          </p:nvSpPr>
          <p:spPr bwMode="auto">
            <a:xfrm>
              <a:off x="1884341" y="4082378"/>
              <a:ext cx="174620" cy="138092"/>
            </a:xfrm>
            <a:custGeom>
              <a:avLst/>
              <a:gdLst>
                <a:gd name="T0" fmla="*/ 14 w 14"/>
                <a:gd name="T1" fmla="*/ 0 h 11"/>
                <a:gd name="T2" fmla="*/ 7 w 14"/>
                <a:gd name="T3" fmla="*/ 1 h 11"/>
                <a:gd name="T4" fmla="*/ 8 w 14"/>
                <a:gd name="T5" fmla="*/ 3 h 11"/>
                <a:gd name="T6" fmla="*/ 5 w 14"/>
                <a:gd name="T7" fmla="*/ 3 h 11"/>
                <a:gd name="T8" fmla="*/ 0 w 14"/>
                <a:gd name="T9" fmla="*/ 11 h 11"/>
                <a:gd name="T10" fmla="*/ 1 w 14"/>
                <a:gd name="T11" fmla="*/ 10 h 11"/>
                <a:gd name="T12" fmla="*/ 4 w 14"/>
                <a:gd name="T13" fmla="*/ 11 h 11"/>
                <a:gd name="T14" fmla="*/ 3 w 14"/>
                <a:gd name="T15" fmla="*/ 7 h 11"/>
                <a:gd name="T16" fmla="*/ 6 w 14"/>
                <a:gd name="T17" fmla="*/ 7 h 11"/>
                <a:gd name="T18" fmla="*/ 14 w 14"/>
                <a:gd name="T19" fmla="*/ 4 h 11"/>
                <a:gd name="T20" fmla="*/ 10 w 14"/>
                <a:gd name="T21" fmla="*/ 4 h 11"/>
                <a:gd name="T22" fmla="*/ 14 w 14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6" y="3"/>
                    <a:pt x="5" y="3"/>
                  </a:cubicBezTo>
                  <a:cubicBezTo>
                    <a:pt x="4" y="6"/>
                    <a:pt x="0" y="9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4" y="10"/>
                    <a:pt x="4" y="11"/>
                  </a:cubicBezTo>
                  <a:cubicBezTo>
                    <a:pt x="8" y="10"/>
                    <a:pt x="1" y="8"/>
                    <a:pt x="3" y="7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5"/>
                    <a:pt x="14" y="7"/>
                    <a:pt x="14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4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6" name="Freeform 346"/>
            <p:cNvSpPr/>
            <p:nvPr/>
          </p:nvSpPr>
          <p:spPr bwMode="auto">
            <a:xfrm>
              <a:off x="811224" y="4960136"/>
              <a:ext cx="23812" cy="25393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7" name="Freeform 347"/>
            <p:cNvSpPr/>
            <p:nvPr/>
          </p:nvSpPr>
          <p:spPr bwMode="auto">
            <a:xfrm>
              <a:off x="2070074" y="4095079"/>
              <a:ext cx="50800" cy="25393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1 w 4"/>
                <a:gd name="T5" fmla="*/ 1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3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8" name="Freeform 348"/>
            <p:cNvSpPr/>
            <p:nvPr/>
          </p:nvSpPr>
          <p:spPr bwMode="auto">
            <a:xfrm>
              <a:off x="1597010" y="4396651"/>
              <a:ext cx="49213" cy="36508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89" name="Freeform 349"/>
            <p:cNvSpPr/>
            <p:nvPr/>
          </p:nvSpPr>
          <p:spPr bwMode="auto">
            <a:xfrm>
              <a:off x="1471599" y="4471257"/>
              <a:ext cx="61912" cy="38093"/>
            </a:xfrm>
            <a:custGeom>
              <a:avLst/>
              <a:gdLst>
                <a:gd name="T0" fmla="*/ 5 w 5"/>
                <a:gd name="T1" fmla="*/ 1 h 3"/>
                <a:gd name="T2" fmla="*/ 2 w 5"/>
                <a:gd name="T3" fmla="*/ 0 h 3"/>
                <a:gd name="T4" fmla="*/ 0 w 5"/>
                <a:gd name="T5" fmla="*/ 2 h 3"/>
                <a:gd name="T6" fmla="*/ 5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2" y="3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0" name="Freeform 350"/>
            <p:cNvSpPr/>
            <p:nvPr/>
          </p:nvSpPr>
          <p:spPr bwMode="auto">
            <a:xfrm>
              <a:off x="6462570" y="890418"/>
              <a:ext cx="49213" cy="23809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2" y="2"/>
                    <a:pt x="4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1" name="Freeform 351"/>
            <p:cNvSpPr/>
            <p:nvPr/>
          </p:nvSpPr>
          <p:spPr bwMode="auto">
            <a:xfrm>
              <a:off x="6000623" y="1277708"/>
              <a:ext cx="25398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2" name="Freeform 352"/>
            <p:cNvSpPr/>
            <p:nvPr/>
          </p:nvSpPr>
          <p:spPr bwMode="auto">
            <a:xfrm>
              <a:off x="2195483" y="3982380"/>
              <a:ext cx="49213" cy="12699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cubicBezTo>
                    <a:pt x="2" y="1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3" name="Freeform 353"/>
            <p:cNvSpPr/>
            <p:nvPr/>
          </p:nvSpPr>
          <p:spPr bwMode="auto">
            <a:xfrm>
              <a:off x="885830" y="4872833"/>
              <a:ext cx="25398" cy="11109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4" name="Freeform 354"/>
            <p:cNvSpPr/>
            <p:nvPr/>
          </p:nvSpPr>
          <p:spPr bwMode="auto">
            <a:xfrm>
              <a:off x="1684324" y="4245877"/>
              <a:ext cx="100009" cy="74601"/>
            </a:xfrm>
            <a:custGeom>
              <a:avLst/>
              <a:gdLst>
                <a:gd name="T0" fmla="*/ 8 w 8"/>
                <a:gd name="T1" fmla="*/ 4 h 6"/>
                <a:gd name="T2" fmla="*/ 0 w 8"/>
                <a:gd name="T3" fmla="*/ 5 h 6"/>
                <a:gd name="T4" fmla="*/ 8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cubicBezTo>
                    <a:pt x="4" y="0"/>
                    <a:pt x="4" y="6"/>
                    <a:pt x="0" y="5"/>
                  </a:cubicBezTo>
                  <a:cubicBezTo>
                    <a:pt x="3" y="6"/>
                    <a:pt x="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5" name="Freeform 355"/>
            <p:cNvSpPr>
              <a:spLocks noEditPoints="1"/>
            </p:cNvSpPr>
            <p:nvPr/>
          </p:nvSpPr>
          <p:spPr bwMode="auto">
            <a:xfrm>
              <a:off x="5165618" y="814237"/>
              <a:ext cx="1284255" cy="225387"/>
            </a:xfrm>
            <a:custGeom>
              <a:avLst/>
              <a:gdLst>
                <a:gd name="T0" fmla="*/ 6 w 103"/>
                <a:gd name="T1" fmla="*/ 5 h 18"/>
                <a:gd name="T2" fmla="*/ 12 w 103"/>
                <a:gd name="T3" fmla="*/ 8 h 18"/>
                <a:gd name="T4" fmla="*/ 41 w 103"/>
                <a:gd name="T5" fmla="*/ 7 h 18"/>
                <a:gd name="T6" fmla="*/ 45 w 103"/>
                <a:gd name="T7" fmla="*/ 8 h 18"/>
                <a:gd name="T8" fmla="*/ 49 w 103"/>
                <a:gd name="T9" fmla="*/ 13 h 18"/>
                <a:gd name="T10" fmla="*/ 53 w 103"/>
                <a:gd name="T11" fmla="*/ 15 h 18"/>
                <a:gd name="T12" fmla="*/ 62 w 103"/>
                <a:gd name="T13" fmla="*/ 13 h 18"/>
                <a:gd name="T14" fmla="*/ 63 w 103"/>
                <a:gd name="T15" fmla="*/ 15 h 18"/>
                <a:gd name="T16" fmla="*/ 73 w 103"/>
                <a:gd name="T17" fmla="*/ 15 h 18"/>
                <a:gd name="T18" fmla="*/ 77 w 103"/>
                <a:gd name="T19" fmla="*/ 12 h 18"/>
                <a:gd name="T20" fmla="*/ 79 w 103"/>
                <a:gd name="T21" fmla="*/ 14 h 18"/>
                <a:gd name="T22" fmla="*/ 79 w 103"/>
                <a:gd name="T23" fmla="*/ 12 h 18"/>
                <a:gd name="T24" fmla="*/ 80 w 103"/>
                <a:gd name="T25" fmla="*/ 11 h 18"/>
                <a:gd name="T26" fmla="*/ 79 w 103"/>
                <a:gd name="T27" fmla="*/ 11 h 18"/>
                <a:gd name="T28" fmla="*/ 74 w 103"/>
                <a:gd name="T29" fmla="*/ 7 h 18"/>
                <a:gd name="T30" fmla="*/ 79 w 103"/>
                <a:gd name="T31" fmla="*/ 8 h 18"/>
                <a:gd name="T32" fmla="*/ 87 w 103"/>
                <a:gd name="T33" fmla="*/ 9 h 18"/>
                <a:gd name="T34" fmla="*/ 94 w 103"/>
                <a:gd name="T35" fmla="*/ 9 h 18"/>
                <a:gd name="T36" fmla="*/ 103 w 103"/>
                <a:gd name="T37" fmla="*/ 11 h 18"/>
                <a:gd name="T38" fmla="*/ 88 w 103"/>
                <a:gd name="T39" fmla="*/ 6 h 18"/>
                <a:gd name="T40" fmla="*/ 80 w 103"/>
                <a:gd name="T41" fmla="*/ 4 h 18"/>
                <a:gd name="T42" fmla="*/ 70 w 103"/>
                <a:gd name="T43" fmla="*/ 3 h 18"/>
                <a:gd name="T44" fmla="*/ 61 w 103"/>
                <a:gd name="T45" fmla="*/ 3 h 18"/>
                <a:gd name="T46" fmla="*/ 56 w 103"/>
                <a:gd name="T47" fmla="*/ 3 h 18"/>
                <a:gd name="T48" fmla="*/ 34 w 103"/>
                <a:gd name="T49" fmla="*/ 1 h 18"/>
                <a:gd name="T50" fmla="*/ 18 w 103"/>
                <a:gd name="T51" fmla="*/ 2 h 18"/>
                <a:gd name="T52" fmla="*/ 6 w 103"/>
                <a:gd name="T53" fmla="*/ 7 h 18"/>
                <a:gd name="T54" fmla="*/ 76 w 103"/>
                <a:gd name="T55" fmla="*/ 5 h 18"/>
                <a:gd name="T56" fmla="*/ 74 w 103"/>
                <a:gd name="T57" fmla="*/ 7 h 18"/>
                <a:gd name="T58" fmla="*/ 74 w 103"/>
                <a:gd name="T59" fmla="*/ 12 h 18"/>
                <a:gd name="T60" fmla="*/ 63 w 103"/>
                <a:gd name="T61" fmla="*/ 12 h 18"/>
                <a:gd name="T62" fmla="*/ 71 w 103"/>
                <a:gd name="T63" fmla="*/ 12 h 18"/>
                <a:gd name="T64" fmla="*/ 61 w 103"/>
                <a:gd name="T65" fmla="*/ 10 h 18"/>
                <a:gd name="T66" fmla="*/ 63 w 103"/>
                <a:gd name="T67" fmla="*/ 10 h 18"/>
                <a:gd name="T68" fmla="*/ 55 w 103"/>
                <a:gd name="T69" fmla="*/ 6 h 18"/>
                <a:gd name="T70" fmla="*/ 70 w 103"/>
                <a:gd name="T71" fmla="*/ 6 h 18"/>
                <a:gd name="T72" fmla="*/ 67 w 103"/>
                <a:gd name="T73" fmla="*/ 7 h 18"/>
                <a:gd name="T74" fmla="*/ 55 w 103"/>
                <a:gd name="T75" fmla="*/ 7 h 18"/>
                <a:gd name="T76" fmla="*/ 62 w 103"/>
                <a:gd name="T77" fmla="*/ 12 h 18"/>
                <a:gd name="T78" fmla="*/ 60 w 103"/>
                <a:gd name="T79" fmla="*/ 12 h 18"/>
                <a:gd name="T80" fmla="*/ 51 w 103"/>
                <a:gd name="T81" fmla="*/ 7 h 18"/>
                <a:gd name="T82" fmla="*/ 51 w 103"/>
                <a:gd name="T8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18">
                  <a:moveTo>
                    <a:pt x="3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9" y="6"/>
                    <a:pt x="12" y="4"/>
                    <a:pt x="14" y="6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20" y="8"/>
                    <a:pt x="30" y="4"/>
                    <a:pt x="38" y="7"/>
                  </a:cubicBezTo>
                  <a:cubicBezTo>
                    <a:pt x="38" y="7"/>
                    <a:pt x="40" y="6"/>
                    <a:pt x="41" y="7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1"/>
                    <a:pt x="48" y="11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2" y="16"/>
                    <a:pt x="53" y="15"/>
                  </a:cubicBezTo>
                  <a:cubicBezTo>
                    <a:pt x="56" y="15"/>
                    <a:pt x="58" y="13"/>
                    <a:pt x="60" y="14"/>
                  </a:cubicBezTo>
                  <a:cubicBezTo>
                    <a:pt x="61" y="14"/>
                    <a:pt x="61" y="13"/>
                    <a:pt x="62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4"/>
                    <a:pt x="63" y="14"/>
                    <a:pt x="63" y="15"/>
                  </a:cubicBezTo>
                  <a:cubicBezTo>
                    <a:pt x="65" y="14"/>
                    <a:pt x="68" y="18"/>
                    <a:pt x="69" y="14"/>
                  </a:cubicBezTo>
                  <a:cubicBezTo>
                    <a:pt x="72" y="14"/>
                    <a:pt x="71" y="16"/>
                    <a:pt x="73" y="15"/>
                  </a:cubicBezTo>
                  <a:cubicBezTo>
                    <a:pt x="77" y="17"/>
                    <a:pt x="76" y="14"/>
                    <a:pt x="78" y="14"/>
                  </a:cubicBezTo>
                  <a:cubicBezTo>
                    <a:pt x="77" y="14"/>
                    <a:pt x="77" y="13"/>
                    <a:pt x="77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4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8" y="13"/>
                    <a:pt x="79" y="12"/>
                  </a:cubicBezTo>
                  <a:cubicBezTo>
                    <a:pt x="79" y="12"/>
                    <a:pt x="80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6" y="9"/>
                    <a:pt x="72" y="10"/>
                    <a:pt x="72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6" y="7"/>
                    <a:pt x="78" y="9"/>
                    <a:pt x="78" y="10"/>
                  </a:cubicBezTo>
                  <a:cubicBezTo>
                    <a:pt x="81" y="9"/>
                    <a:pt x="78" y="9"/>
                    <a:pt x="79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3" y="7"/>
                    <a:pt x="84" y="10"/>
                    <a:pt x="87" y="9"/>
                  </a:cubicBezTo>
                  <a:cubicBezTo>
                    <a:pt x="88" y="11"/>
                    <a:pt x="91" y="9"/>
                    <a:pt x="94" y="11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10"/>
                    <a:pt x="99" y="10"/>
                    <a:pt x="99" y="13"/>
                  </a:cubicBezTo>
                  <a:cubicBezTo>
                    <a:pt x="99" y="11"/>
                    <a:pt x="101" y="12"/>
                    <a:pt x="103" y="11"/>
                  </a:cubicBezTo>
                  <a:cubicBezTo>
                    <a:pt x="98" y="9"/>
                    <a:pt x="93" y="8"/>
                    <a:pt x="88" y="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2" y="6"/>
                    <a:pt x="83" y="4"/>
                    <a:pt x="80" y="4"/>
                  </a:cubicBezTo>
                  <a:cubicBezTo>
                    <a:pt x="78" y="4"/>
                    <a:pt x="75" y="3"/>
                    <a:pt x="74" y="5"/>
                  </a:cubicBezTo>
                  <a:cubicBezTo>
                    <a:pt x="71" y="5"/>
                    <a:pt x="72" y="3"/>
                    <a:pt x="70" y="3"/>
                  </a:cubicBezTo>
                  <a:cubicBezTo>
                    <a:pt x="67" y="4"/>
                    <a:pt x="63" y="0"/>
                    <a:pt x="59" y="2"/>
                  </a:cubicBezTo>
                  <a:cubicBezTo>
                    <a:pt x="59" y="3"/>
                    <a:pt x="61" y="2"/>
                    <a:pt x="61" y="3"/>
                  </a:cubicBezTo>
                  <a:cubicBezTo>
                    <a:pt x="60" y="5"/>
                    <a:pt x="58" y="3"/>
                    <a:pt x="56" y="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9" y="2"/>
                    <a:pt x="41" y="0"/>
                    <a:pt x="35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1" y="3"/>
                    <a:pt x="24" y="2"/>
                    <a:pt x="19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3" y="3"/>
                    <a:pt x="7" y="6"/>
                    <a:pt x="2" y="3"/>
                  </a:cubicBezTo>
                  <a:cubicBezTo>
                    <a:pt x="0" y="6"/>
                    <a:pt x="3" y="6"/>
                    <a:pt x="6" y="7"/>
                  </a:cubicBezTo>
                  <a:lnTo>
                    <a:pt x="3" y="6"/>
                  </a:lnTo>
                  <a:close/>
                  <a:moveTo>
                    <a:pt x="76" y="5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78" y="8"/>
                    <a:pt x="76" y="7"/>
                    <a:pt x="74" y="7"/>
                  </a:cubicBezTo>
                  <a:lnTo>
                    <a:pt x="76" y="5"/>
                  </a:lnTo>
                  <a:close/>
                  <a:moveTo>
                    <a:pt x="74" y="12"/>
                  </a:moveTo>
                  <a:cubicBezTo>
                    <a:pt x="72" y="13"/>
                    <a:pt x="67" y="11"/>
                    <a:pt x="65" y="13"/>
                  </a:cubicBezTo>
                  <a:cubicBezTo>
                    <a:pt x="64" y="12"/>
                    <a:pt x="63" y="13"/>
                    <a:pt x="63" y="12"/>
                  </a:cubicBezTo>
                  <a:cubicBezTo>
                    <a:pt x="68" y="13"/>
                    <a:pt x="65" y="7"/>
                    <a:pt x="70" y="10"/>
                  </a:cubicBezTo>
                  <a:cubicBezTo>
                    <a:pt x="70" y="11"/>
                    <a:pt x="70" y="12"/>
                    <a:pt x="71" y="12"/>
                  </a:cubicBezTo>
                  <a:cubicBezTo>
                    <a:pt x="73" y="12"/>
                    <a:pt x="73" y="11"/>
                    <a:pt x="74" y="12"/>
                  </a:cubicBezTo>
                  <a:close/>
                  <a:moveTo>
                    <a:pt x="61" y="10"/>
                  </a:move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1" y="10"/>
                    <a:pt x="61" y="10"/>
                  </a:cubicBezTo>
                  <a:close/>
                  <a:moveTo>
                    <a:pt x="55" y="6"/>
                  </a:moveTo>
                  <a:cubicBezTo>
                    <a:pt x="58" y="5"/>
                    <a:pt x="62" y="7"/>
                    <a:pt x="63" y="5"/>
                  </a:cubicBezTo>
                  <a:cubicBezTo>
                    <a:pt x="66" y="7"/>
                    <a:pt x="67" y="3"/>
                    <a:pt x="70" y="6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8"/>
                    <a:pt x="68" y="8"/>
                  </a:cubicBezTo>
                  <a:cubicBezTo>
                    <a:pt x="64" y="6"/>
                    <a:pt x="59" y="7"/>
                    <a:pt x="55" y="7"/>
                  </a:cubicBezTo>
                  <a:lnTo>
                    <a:pt x="55" y="6"/>
                  </a:lnTo>
                  <a:close/>
                  <a:moveTo>
                    <a:pt x="62" y="12"/>
                  </a:moveTo>
                  <a:cubicBezTo>
                    <a:pt x="60" y="13"/>
                    <a:pt x="60" y="13"/>
                    <a:pt x="60" y="13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2" y="12"/>
                  </a:lnTo>
                  <a:close/>
                  <a:moveTo>
                    <a:pt x="51" y="7"/>
                  </a:moveTo>
                  <a:cubicBezTo>
                    <a:pt x="50" y="8"/>
                    <a:pt x="48" y="8"/>
                    <a:pt x="47" y="7"/>
                  </a:cubicBezTo>
                  <a:cubicBezTo>
                    <a:pt x="47" y="6"/>
                    <a:pt x="50" y="6"/>
                    <a:pt x="5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6" name="Freeform 356"/>
            <p:cNvSpPr/>
            <p:nvPr/>
          </p:nvSpPr>
          <p:spPr bwMode="auto">
            <a:xfrm>
              <a:off x="5240228" y="903120"/>
              <a:ext cx="23812" cy="1110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7" name="Freeform 357"/>
            <p:cNvSpPr/>
            <p:nvPr/>
          </p:nvSpPr>
          <p:spPr bwMode="auto">
            <a:xfrm>
              <a:off x="2408204" y="3807791"/>
              <a:ext cx="36510" cy="25393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2 h 2"/>
                <a:gd name="T4" fmla="*/ 3 w 3"/>
                <a:gd name="T5" fmla="*/ 2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8" name="Freeform 358"/>
            <p:cNvSpPr/>
            <p:nvPr/>
          </p:nvSpPr>
          <p:spPr bwMode="auto">
            <a:xfrm>
              <a:off x="5887912" y="1277713"/>
              <a:ext cx="87310" cy="38093"/>
            </a:xfrm>
            <a:custGeom>
              <a:avLst/>
              <a:gdLst>
                <a:gd name="T0" fmla="*/ 0 w 7"/>
                <a:gd name="T1" fmla="*/ 2 h 3"/>
                <a:gd name="T2" fmla="*/ 1 w 7"/>
                <a:gd name="T3" fmla="*/ 3 h 3"/>
                <a:gd name="T4" fmla="*/ 6 w 7"/>
                <a:gd name="T5" fmla="*/ 1 h 3"/>
                <a:gd name="T6" fmla="*/ 0 w 7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7" y="2"/>
                    <a:pt x="6" y="1"/>
                  </a:cubicBezTo>
                  <a:cubicBezTo>
                    <a:pt x="5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99" name="Freeform 359"/>
            <p:cNvSpPr/>
            <p:nvPr/>
          </p:nvSpPr>
          <p:spPr bwMode="auto">
            <a:xfrm>
              <a:off x="2133572" y="3995087"/>
              <a:ext cx="23812" cy="25393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0" name="Freeform 360"/>
            <p:cNvSpPr/>
            <p:nvPr/>
          </p:nvSpPr>
          <p:spPr bwMode="auto">
            <a:xfrm flipH="1">
              <a:off x="2133573" y="40204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1" name="Freeform 361"/>
            <p:cNvSpPr/>
            <p:nvPr/>
          </p:nvSpPr>
          <p:spPr bwMode="auto">
            <a:xfrm>
              <a:off x="49242" y="5360120"/>
              <a:ext cx="12699" cy="25393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2" name="Freeform 362"/>
            <p:cNvSpPr/>
            <p:nvPr/>
          </p:nvSpPr>
          <p:spPr bwMode="auto">
            <a:xfrm>
              <a:off x="36535" y="5385517"/>
              <a:ext cx="25398" cy="2539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3" name="Freeform 363"/>
            <p:cNvSpPr/>
            <p:nvPr/>
          </p:nvSpPr>
          <p:spPr bwMode="auto">
            <a:xfrm>
              <a:off x="2257394" y="3882388"/>
              <a:ext cx="63499" cy="25393"/>
            </a:xfrm>
            <a:custGeom>
              <a:avLst/>
              <a:gdLst>
                <a:gd name="T0" fmla="*/ 4 w 5"/>
                <a:gd name="T1" fmla="*/ 0 h 2"/>
                <a:gd name="T2" fmla="*/ 0 w 5"/>
                <a:gd name="T3" fmla="*/ 1 h 2"/>
                <a:gd name="T4" fmla="*/ 4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5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4" name="Freeform 364"/>
            <p:cNvSpPr/>
            <p:nvPr/>
          </p:nvSpPr>
          <p:spPr bwMode="auto">
            <a:xfrm>
              <a:off x="1173157" y="4634744"/>
              <a:ext cx="23812" cy="12699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8 h 8"/>
                <a:gd name="T4" fmla="*/ 7 w 15"/>
                <a:gd name="T5" fmla="*/ 8 h 8"/>
                <a:gd name="T6" fmla="*/ 15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5" name="Freeform 365"/>
            <p:cNvSpPr/>
            <p:nvPr/>
          </p:nvSpPr>
          <p:spPr bwMode="auto">
            <a:xfrm>
              <a:off x="2944764" y="3406215"/>
              <a:ext cx="23812" cy="25393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6" name="Freeform 366"/>
            <p:cNvSpPr/>
            <p:nvPr/>
          </p:nvSpPr>
          <p:spPr bwMode="auto">
            <a:xfrm>
              <a:off x="2058960" y="3982380"/>
              <a:ext cx="74611" cy="50792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3 h 4"/>
                <a:gd name="T4" fmla="*/ 6 w 6"/>
                <a:gd name="T5" fmla="*/ 1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4" y="2"/>
                    <a:pt x="1" y="2"/>
                    <a:pt x="0" y="3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7" name="Freeform 367"/>
            <p:cNvSpPr/>
            <p:nvPr/>
          </p:nvSpPr>
          <p:spPr bwMode="auto">
            <a:xfrm>
              <a:off x="6575273" y="777721"/>
              <a:ext cx="23812" cy="12699"/>
            </a:xfrm>
            <a:custGeom>
              <a:avLst/>
              <a:gdLst>
                <a:gd name="T0" fmla="*/ 0 w 15"/>
                <a:gd name="T1" fmla="*/ 0 h 8"/>
                <a:gd name="T2" fmla="*/ 7 w 15"/>
                <a:gd name="T3" fmla="*/ 0 h 8"/>
                <a:gd name="T4" fmla="*/ 15 w 15"/>
                <a:gd name="T5" fmla="*/ 8 h 8"/>
                <a:gd name="T6" fmla="*/ 0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7" y="0"/>
                  </a:lnTo>
                  <a:lnTo>
                    <a:pt x="15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8" name="Freeform 368"/>
            <p:cNvSpPr/>
            <p:nvPr/>
          </p:nvSpPr>
          <p:spPr bwMode="auto">
            <a:xfrm>
              <a:off x="2881256" y="3418910"/>
              <a:ext cx="50800" cy="25393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2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09" name="Freeform 369"/>
            <p:cNvSpPr/>
            <p:nvPr/>
          </p:nvSpPr>
          <p:spPr bwMode="auto">
            <a:xfrm>
              <a:off x="1771626" y="4158571"/>
              <a:ext cx="74611" cy="61901"/>
            </a:xfrm>
            <a:custGeom>
              <a:avLst/>
              <a:gdLst>
                <a:gd name="T0" fmla="*/ 6 w 6"/>
                <a:gd name="T1" fmla="*/ 1 h 5"/>
                <a:gd name="T2" fmla="*/ 0 w 6"/>
                <a:gd name="T3" fmla="*/ 3 h 5"/>
                <a:gd name="T4" fmla="*/ 1 w 6"/>
                <a:gd name="T5" fmla="*/ 2 h 5"/>
                <a:gd name="T6" fmla="*/ 2 w 6"/>
                <a:gd name="T7" fmla="*/ 3 h 5"/>
                <a:gd name="T8" fmla="*/ 6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4" y="1"/>
                    <a:pt x="1" y="0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5"/>
                    <a:pt x="5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0" name="Freeform 370"/>
            <p:cNvSpPr/>
            <p:nvPr/>
          </p:nvSpPr>
          <p:spPr bwMode="auto">
            <a:xfrm>
              <a:off x="911222" y="4771248"/>
              <a:ext cx="49213" cy="25393"/>
            </a:xfrm>
            <a:custGeom>
              <a:avLst/>
              <a:gdLst>
                <a:gd name="T0" fmla="*/ 1 w 4"/>
                <a:gd name="T1" fmla="*/ 2 h 2"/>
                <a:gd name="T2" fmla="*/ 3 w 4"/>
                <a:gd name="T3" fmla="*/ 0 h 2"/>
                <a:gd name="T4" fmla="*/ 0 w 4"/>
                <a:gd name="T5" fmla="*/ 1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3" y="2"/>
                    <a:pt x="4" y="0"/>
                    <a:pt x="3" y="0"/>
                  </a:cubicBezTo>
                  <a:cubicBezTo>
                    <a:pt x="2" y="1"/>
                    <a:pt x="0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1" name="Freeform 371"/>
            <p:cNvSpPr/>
            <p:nvPr/>
          </p:nvSpPr>
          <p:spPr bwMode="auto">
            <a:xfrm>
              <a:off x="6249844" y="1015812"/>
              <a:ext cx="25398" cy="1110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2" name="Freeform 372"/>
            <p:cNvSpPr/>
            <p:nvPr/>
          </p:nvSpPr>
          <p:spPr bwMode="auto">
            <a:xfrm>
              <a:off x="1109657" y="4647444"/>
              <a:ext cx="25398" cy="23809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3" name="Freeform 373"/>
            <p:cNvSpPr/>
            <p:nvPr/>
          </p:nvSpPr>
          <p:spPr bwMode="auto">
            <a:xfrm>
              <a:off x="74632" y="5323610"/>
              <a:ext cx="12699" cy="23809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4" name="Freeform 374"/>
            <p:cNvSpPr/>
            <p:nvPr/>
          </p:nvSpPr>
          <p:spPr bwMode="auto">
            <a:xfrm>
              <a:off x="6275245" y="977717"/>
              <a:ext cx="25398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5" name="Freeform 375"/>
            <p:cNvSpPr/>
            <p:nvPr/>
          </p:nvSpPr>
          <p:spPr bwMode="auto">
            <a:xfrm>
              <a:off x="1409686" y="4445862"/>
              <a:ext cx="12699" cy="25393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6" name="Freeform 376"/>
            <p:cNvSpPr/>
            <p:nvPr/>
          </p:nvSpPr>
          <p:spPr bwMode="auto">
            <a:xfrm>
              <a:off x="136542" y="5310909"/>
              <a:ext cx="12699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7" name="Freeform 377"/>
            <p:cNvSpPr/>
            <p:nvPr/>
          </p:nvSpPr>
          <p:spPr bwMode="auto">
            <a:xfrm>
              <a:off x="1522396" y="4107766"/>
              <a:ext cx="274630" cy="188885"/>
            </a:xfrm>
            <a:custGeom>
              <a:avLst/>
              <a:gdLst>
                <a:gd name="T0" fmla="*/ 2 w 22"/>
                <a:gd name="T1" fmla="*/ 14 h 15"/>
                <a:gd name="T2" fmla="*/ 3 w 22"/>
                <a:gd name="T3" fmla="*/ 14 h 15"/>
                <a:gd name="T4" fmla="*/ 5 w 22"/>
                <a:gd name="T5" fmla="*/ 15 h 15"/>
                <a:gd name="T6" fmla="*/ 7 w 22"/>
                <a:gd name="T7" fmla="*/ 13 h 15"/>
                <a:gd name="T8" fmla="*/ 7 w 22"/>
                <a:gd name="T9" fmla="*/ 14 h 15"/>
                <a:gd name="T10" fmla="*/ 12 w 22"/>
                <a:gd name="T11" fmla="*/ 14 h 15"/>
                <a:gd name="T12" fmla="*/ 7 w 22"/>
                <a:gd name="T13" fmla="*/ 13 h 15"/>
                <a:gd name="T14" fmla="*/ 13 w 22"/>
                <a:gd name="T15" fmla="*/ 5 h 15"/>
                <a:gd name="T16" fmla="*/ 19 w 22"/>
                <a:gd name="T17" fmla="*/ 5 h 15"/>
                <a:gd name="T18" fmla="*/ 19 w 22"/>
                <a:gd name="T19" fmla="*/ 2 h 15"/>
                <a:gd name="T20" fmla="*/ 14 w 22"/>
                <a:gd name="T21" fmla="*/ 2 h 15"/>
                <a:gd name="T22" fmla="*/ 13 w 22"/>
                <a:gd name="T23" fmla="*/ 1 h 15"/>
                <a:gd name="T24" fmla="*/ 8 w 22"/>
                <a:gd name="T25" fmla="*/ 5 h 15"/>
                <a:gd name="T26" fmla="*/ 10 w 22"/>
                <a:gd name="T27" fmla="*/ 5 h 15"/>
                <a:gd name="T28" fmla="*/ 9 w 22"/>
                <a:gd name="T29" fmla="*/ 9 h 15"/>
                <a:gd name="T30" fmla="*/ 6 w 22"/>
                <a:gd name="T31" fmla="*/ 8 h 15"/>
                <a:gd name="T32" fmla="*/ 6 w 22"/>
                <a:gd name="T33" fmla="*/ 9 h 15"/>
                <a:gd name="T34" fmla="*/ 2 w 22"/>
                <a:gd name="T35" fmla="*/ 9 h 15"/>
                <a:gd name="T36" fmla="*/ 2 w 22"/>
                <a:gd name="T37" fmla="*/ 9 h 15"/>
                <a:gd name="T38" fmla="*/ 1 w 22"/>
                <a:gd name="T39" fmla="*/ 10 h 15"/>
                <a:gd name="T40" fmla="*/ 6 w 22"/>
                <a:gd name="T41" fmla="*/ 10 h 15"/>
                <a:gd name="T42" fmla="*/ 2 w 22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5">
                  <a:moveTo>
                    <a:pt x="2" y="14"/>
                  </a:moveTo>
                  <a:cubicBezTo>
                    <a:pt x="2" y="14"/>
                    <a:pt x="3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5" y="12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3"/>
                    <a:pt x="9" y="12"/>
                    <a:pt x="7" y="13"/>
                  </a:cubicBezTo>
                  <a:cubicBezTo>
                    <a:pt x="7" y="9"/>
                    <a:pt x="13" y="9"/>
                    <a:pt x="13" y="5"/>
                  </a:cubicBezTo>
                  <a:cubicBezTo>
                    <a:pt x="16" y="6"/>
                    <a:pt x="17" y="5"/>
                    <a:pt x="19" y="5"/>
                  </a:cubicBezTo>
                  <a:cubicBezTo>
                    <a:pt x="18" y="3"/>
                    <a:pt x="22" y="3"/>
                    <a:pt x="19" y="2"/>
                  </a:cubicBezTo>
                  <a:cubicBezTo>
                    <a:pt x="18" y="0"/>
                    <a:pt x="15" y="1"/>
                    <a:pt x="14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9" y="1"/>
                    <a:pt x="12" y="4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5" y="9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0" y="10"/>
                    <a:pt x="1" y="10"/>
                  </a:cubicBezTo>
                  <a:cubicBezTo>
                    <a:pt x="2" y="10"/>
                    <a:pt x="4" y="10"/>
                    <a:pt x="6" y="10"/>
                  </a:cubicBezTo>
                  <a:cubicBezTo>
                    <a:pt x="7" y="12"/>
                    <a:pt x="3" y="12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8" name="Freeform 378"/>
            <p:cNvSpPr/>
            <p:nvPr/>
          </p:nvSpPr>
          <p:spPr bwMode="auto">
            <a:xfrm>
              <a:off x="1235062" y="4533149"/>
              <a:ext cx="49213" cy="2539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19" name="Freeform 379"/>
            <p:cNvSpPr/>
            <p:nvPr/>
          </p:nvSpPr>
          <p:spPr bwMode="auto">
            <a:xfrm>
              <a:off x="5725985" y="1390395"/>
              <a:ext cx="25398" cy="12699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0" name="Freeform 380"/>
            <p:cNvSpPr/>
            <p:nvPr/>
          </p:nvSpPr>
          <p:spPr bwMode="auto">
            <a:xfrm>
              <a:off x="2308187" y="3795083"/>
              <a:ext cx="36510" cy="38093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0 h 3"/>
                <a:gd name="T4" fmla="*/ 0 w 3"/>
                <a:gd name="T5" fmla="*/ 1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3" y="3"/>
                    <a:pt x="3" y="1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1" name="Freeform 381"/>
            <p:cNvSpPr/>
            <p:nvPr/>
          </p:nvSpPr>
          <p:spPr bwMode="auto">
            <a:xfrm>
              <a:off x="2133568" y="3907775"/>
              <a:ext cx="74611" cy="38093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0 w 6"/>
                <a:gd name="T5" fmla="*/ 1 h 3"/>
                <a:gd name="T6" fmla="*/ 6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ubicBezTo>
                    <a:pt x="2" y="3"/>
                    <a:pt x="4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2" name="Freeform 382"/>
            <p:cNvSpPr/>
            <p:nvPr/>
          </p:nvSpPr>
          <p:spPr bwMode="auto">
            <a:xfrm>
              <a:off x="1758927" y="4195072"/>
              <a:ext cx="25398" cy="25393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3" name="Freeform 383"/>
            <p:cNvSpPr/>
            <p:nvPr/>
          </p:nvSpPr>
          <p:spPr bwMode="auto">
            <a:xfrm>
              <a:off x="2233576" y="3869678"/>
              <a:ext cx="23812" cy="12699"/>
            </a:xfrm>
            <a:custGeom>
              <a:avLst/>
              <a:gdLst>
                <a:gd name="T0" fmla="*/ 15 w 15"/>
                <a:gd name="T1" fmla="*/ 8 h 8"/>
                <a:gd name="T2" fmla="*/ 7 w 15"/>
                <a:gd name="T3" fmla="*/ 0 h 8"/>
                <a:gd name="T4" fmla="*/ 0 w 15"/>
                <a:gd name="T5" fmla="*/ 8 h 8"/>
                <a:gd name="T6" fmla="*/ 15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4" name="Freeform 384"/>
            <p:cNvSpPr/>
            <p:nvPr/>
          </p:nvSpPr>
          <p:spPr bwMode="auto">
            <a:xfrm>
              <a:off x="5838694" y="1290399"/>
              <a:ext cx="25398" cy="12699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5" name="Freeform 385"/>
            <p:cNvSpPr/>
            <p:nvPr/>
          </p:nvSpPr>
          <p:spPr bwMode="auto">
            <a:xfrm>
              <a:off x="5264034" y="1477694"/>
              <a:ext cx="349241" cy="50792"/>
            </a:xfrm>
            <a:custGeom>
              <a:avLst/>
              <a:gdLst>
                <a:gd name="T0" fmla="*/ 0 w 28"/>
                <a:gd name="T1" fmla="*/ 2 h 4"/>
                <a:gd name="T2" fmla="*/ 10 w 28"/>
                <a:gd name="T3" fmla="*/ 4 h 4"/>
                <a:gd name="T4" fmla="*/ 11 w 28"/>
                <a:gd name="T5" fmla="*/ 3 h 4"/>
                <a:gd name="T6" fmla="*/ 8 w 28"/>
                <a:gd name="T7" fmla="*/ 2 h 4"/>
                <a:gd name="T8" fmla="*/ 10 w 28"/>
                <a:gd name="T9" fmla="*/ 1 h 4"/>
                <a:gd name="T10" fmla="*/ 28 w 28"/>
                <a:gd name="T11" fmla="*/ 1 h 4"/>
                <a:gd name="T12" fmla="*/ 20 w 28"/>
                <a:gd name="T13" fmla="*/ 1 h 4"/>
                <a:gd name="T14" fmla="*/ 8 w 28"/>
                <a:gd name="T15" fmla="*/ 1 h 4"/>
                <a:gd name="T16" fmla="*/ 0 w 28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">
                  <a:moveTo>
                    <a:pt x="0" y="2"/>
                  </a:moveTo>
                  <a:cubicBezTo>
                    <a:pt x="3" y="2"/>
                    <a:pt x="9" y="1"/>
                    <a:pt x="10" y="4"/>
                  </a:cubicBezTo>
                  <a:cubicBezTo>
                    <a:pt x="11" y="4"/>
                    <a:pt x="12" y="4"/>
                    <a:pt x="11" y="3"/>
                  </a:cubicBezTo>
                  <a:cubicBezTo>
                    <a:pt x="10" y="3"/>
                    <a:pt x="9" y="3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6" y="2"/>
                    <a:pt x="22" y="3"/>
                    <a:pt x="28" y="1"/>
                  </a:cubicBezTo>
                  <a:cubicBezTo>
                    <a:pt x="25" y="2"/>
                    <a:pt x="22" y="0"/>
                    <a:pt x="20" y="1"/>
                  </a:cubicBezTo>
                  <a:cubicBezTo>
                    <a:pt x="16" y="0"/>
                    <a:pt x="10" y="0"/>
                    <a:pt x="8" y="1"/>
                  </a:cubicBezTo>
                  <a:cubicBezTo>
                    <a:pt x="5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6" name="Freeform 386"/>
            <p:cNvSpPr/>
            <p:nvPr/>
          </p:nvSpPr>
          <p:spPr bwMode="auto">
            <a:xfrm>
              <a:off x="2932060" y="3369701"/>
              <a:ext cx="36510" cy="25393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3 w 3"/>
                <a:gd name="T5" fmla="*/ 1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2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7" name="Freeform 387"/>
            <p:cNvSpPr/>
            <p:nvPr/>
          </p:nvSpPr>
          <p:spPr bwMode="auto">
            <a:xfrm>
              <a:off x="1958947" y="4033170"/>
              <a:ext cx="49213" cy="3809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3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8" name="Freeform 388"/>
            <p:cNvSpPr/>
            <p:nvPr/>
          </p:nvSpPr>
          <p:spPr bwMode="auto">
            <a:xfrm>
              <a:off x="5776780" y="1303100"/>
              <a:ext cx="49213" cy="25393"/>
            </a:xfrm>
            <a:custGeom>
              <a:avLst/>
              <a:gdLst>
                <a:gd name="T0" fmla="*/ 3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1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1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29" name="Freeform 389"/>
            <p:cNvSpPr/>
            <p:nvPr/>
          </p:nvSpPr>
          <p:spPr bwMode="auto">
            <a:xfrm>
              <a:off x="5589463" y="1365002"/>
              <a:ext cx="123821" cy="63492"/>
            </a:xfrm>
            <a:custGeom>
              <a:avLst/>
              <a:gdLst>
                <a:gd name="T0" fmla="*/ 4 w 10"/>
                <a:gd name="T1" fmla="*/ 1 h 5"/>
                <a:gd name="T2" fmla="*/ 4 w 10"/>
                <a:gd name="T3" fmla="*/ 2 h 5"/>
                <a:gd name="T4" fmla="*/ 0 w 10"/>
                <a:gd name="T5" fmla="*/ 3 h 5"/>
                <a:gd name="T6" fmla="*/ 1 w 10"/>
                <a:gd name="T7" fmla="*/ 4 h 5"/>
                <a:gd name="T8" fmla="*/ 9 w 10"/>
                <a:gd name="T9" fmla="*/ 4 h 5"/>
                <a:gd name="T10" fmla="*/ 10 w 10"/>
                <a:gd name="T11" fmla="*/ 3 h 5"/>
                <a:gd name="T12" fmla="*/ 4 w 10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1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3"/>
                    <a:pt x="6" y="5"/>
                    <a:pt x="9" y="4"/>
                  </a:cubicBezTo>
                  <a:cubicBezTo>
                    <a:pt x="10" y="4"/>
                    <a:pt x="9" y="4"/>
                    <a:pt x="10" y="3"/>
                  </a:cubicBezTo>
                  <a:cubicBezTo>
                    <a:pt x="7" y="5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0" name="Freeform 390"/>
            <p:cNvSpPr/>
            <p:nvPr/>
          </p:nvSpPr>
          <p:spPr bwMode="auto">
            <a:xfrm>
              <a:off x="3006671" y="3118908"/>
              <a:ext cx="236533" cy="212693"/>
            </a:xfrm>
            <a:custGeom>
              <a:avLst/>
              <a:gdLst>
                <a:gd name="T0" fmla="*/ 11 w 19"/>
                <a:gd name="T1" fmla="*/ 10 h 17"/>
                <a:gd name="T2" fmla="*/ 16 w 19"/>
                <a:gd name="T3" fmla="*/ 6 h 17"/>
                <a:gd name="T4" fmla="*/ 15 w 19"/>
                <a:gd name="T5" fmla="*/ 6 h 17"/>
                <a:gd name="T6" fmla="*/ 17 w 19"/>
                <a:gd name="T7" fmla="*/ 4 h 17"/>
                <a:gd name="T8" fmla="*/ 16 w 19"/>
                <a:gd name="T9" fmla="*/ 3 h 17"/>
                <a:gd name="T10" fmla="*/ 19 w 19"/>
                <a:gd name="T11" fmla="*/ 1 h 17"/>
                <a:gd name="T12" fmla="*/ 17 w 19"/>
                <a:gd name="T13" fmla="*/ 0 h 17"/>
                <a:gd name="T14" fmla="*/ 12 w 19"/>
                <a:gd name="T15" fmla="*/ 4 h 17"/>
                <a:gd name="T16" fmla="*/ 5 w 19"/>
                <a:gd name="T17" fmla="*/ 8 h 17"/>
                <a:gd name="T18" fmla="*/ 4 w 19"/>
                <a:gd name="T19" fmla="*/ 10 h 17"/>
                <a:gd name="T20" fmla="*/ 0 w 19"/>
                <a:gd name="T21" fmla="*/ 14 h 17"/>
                <a:gd name="T22" fmla="*/ 3 w 19"/>
                <a:gd name="T23" fmla="*/ 16 h 17"/>
                <a:gd name="T24" fmla="*/ 11 w 19"/>
                <a:gd name="T2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7">
                  <a:moveTo>
                    <a:pt x="11" y="10"/>
                  </a:moveTo>
                  <a:cubicBezTo>
                    <a:pt x="13" y="8"/>
                    <a:pt x="12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9" y="3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7" y="2"/>
                    <a:pt x="12" y="1"/>
                    <a:pt x="12" y="4"/>
                  </a:cubicBezTo>
                  <a:cubicBezTo>
                    <a:pt x="7" y="4"/>
                    <a:pt x="11" y="8"/>
                    <a:pt x="5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1"/>
                    <a:pt x="3" y="14"/>
                    <a:pt x="0" y="14"/>
                  </a:cubicBezTo>
                  <a:cubicBezTo>
                    <a:pt x="1" y="15"/>
                    <a:pt x="1" y="17"/>
                    <a:pt x="3" y="16"/>
                  </a:cubicBezTo>
                  <a:cubicBezTo>
                    <a:pt x="4" y="13"/>
                    <a:pt x="9" y="13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1" name="Freeform 391"/>
            <p:cNvSpPr/>
            <p:nvPr/>
          </p:nvSpPr>
          <p:spPr bwMode="auto">
            <a:xfrm>
              <a:off x="5887905" y="1228499"/>
              <a:ext cx="25398" cy="36508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1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2" name="Freeform 392"/>
            <p:cNvSpPr/>
            <p:nvPr/>
          </p:nvSpPr>
          <p:spPr bwMode="auto">
            <a:xfrm>
              <a:off x="1784326" y="4071262"/>
              <a:ext cx="111122" cy="61901"/>
            </a:xfrm>
            <a:custGeom>
              <a:avLst/>
              <a:gdLst>
                <a:gd name="T0" fmla="*/ 9 w 9"/>
                <a:gd name="T1" fmla="*/ 3 h 5"/>
                <a:gd name="T2" fmla="*/ 5 w 9"/>
                <a:gd name="T3" fmla="*/ 2 h 5"/>
                <a:gd name="T4" fmla="*/ 0 w 9"/>
                <a:gd name="T5" fmla="*/ 2 h 5"/>
                <a:gd name="T6" fmla="*/ 1 w 9"/>
                <a:gd name="T7" fmla="*/ 3 h 5"/>
                <a:gd name="T8" fmla="*/ 4 w 9"/>
                <a:gd name="T9" fmla="*/ 5 h 5"/>
                <a:gd name="T10" fmla="*/ 9 w 9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8" y="2"/>
                    <a:pt x="6" y="2"/>
                    <a:pt x="5" y="2"/>
                  </a:cubicBezTo>
                  <a:cubicBezTo>
                    <a:pt x="2" y="4"/>
                    <a:pt x="1" y="0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3" name="Freeform 393"/>
            <p:cNvSpPr/>
            <p:nvPr/>
          </p:nvSpPr>
          <p:spPr bwMode="auto">
            <a:xfrm>
              <a:off x="6175231" y="939618"/>
              <a:ext cx="74611" cy="63492"/>
            </a:xfrm>
            <a:custGeom>
              <a:avLst/>
              <a:gdLst>
                <a:gd name="T0" fmla="*/ 2 w 6"/>
                <a:gd name="T1" fmla="*/ 2 h 5"/>
                <a:gd name="T2" fmla="*/ 5 w 6"/>
                <a:gd name="T3" fmla="*/ 1 h 5"/>
                <a:gd name="T4" fmla="*/ 3 w 6"/>
                <a:gd name="T5" fmla="*/ 0 h 5"/>
                <a:gd name="T6" fmla="*/ 3 w 6"/>
                <a:gd name="T7" fmla="*/ 1 h 5"/>
                <a:gd name="T8" fmla="*/ 1 w 6"/>
                <a:gd name="T9" fmla="*/ 1 h 5"/>
                <a:gd name="T10" fmla="*/ 0 w 6"/>
                <a:gd name="T11" fmla="*/ 4 h 5"/>
                <a:gd name="T12" fmla="*/ 4 w 6"/>
                <a:gd name="T13" fmla="*/ 4 h 5"/>
                <a:gd name="T14" fmla="*/ 5 w 6"/>
                <a:gd name="T15" fmla="*/ 5 h 5"/>
                <a:gd name="T16" fmla="*/ 6 w 6"/>
                <a:gd name="T17" fmla="*/ 3 h 5"/>
                <a:gd name="T18" fmla="*/ 2 w 6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2" y="2"/>
                  </a:moveTo>
                  <a:cubicBezTo>
                    <a:pt x="3" y="2"/>
                    <a:pt x="5" y="2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4" y="3"/>
                    <a:pt x="2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4" name="Freeform 394"/>
            <p:cNvSpPr/>
            <p:nvPr/>
          </p:nvSpPr>
          <p:spPr bwMode="auto">
            <a:xfrm>
              <a:off x="2008157" y="3995076"/>
              <a:ext cx="25398" cy="25393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5" name="Freeform 395"/>
            <p:cNvSpPr/>
            <p:nvPr/>
          </p:nvSpPr>
          <p:spPr bwMode="auto">
            <a:xfrm>
              <a:off x="1435085" y="4371257"/>
              <a:ext cx="36510" cy="3809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6" name="Freeform 396"/>
            <p:cNvSpPr/>
            <p:nvPr/>
          </p:nvSpPr>
          <p:spPr bwMode="auto">
            <a:xfrm>
              <a:off x="985831" y="4696640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7" name="Freeform 397"/>
            <p:cNvSpPr/>
            <p:nvPr/>
          </p:nvSpPr>
          <p:spPr bwMode="auto">
            <a:xfrm>
              <a:off x="922333" y="4696638"/>
              <a:ext cx="50800" cy="50792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0 h 4"/>
                <a:gd name="T4" fmla="*/ 0 w 4"/>
                <a:gd name="T5" fmla="*/ 3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2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8" name="Freeform 398"/>
            <p:cNvSpPr/>
            <p:nvPr/>
          </p:nvSpPr>
          <p:spPr bwMode="auto">
            <a:xfrm>
              <a:off x="2955870" y="3306206"/>
              <a:ext cx="38101" cy="38093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2 h 3"/>
                <a:gd name="T4" fmla="*/ 0 w 3"/>
                <a:gd name="T5" fmla="*/ 2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39" name="Freeform 399"/>
            <p:cNvSpPr/>
            <p:nvPr/>
          </p:nvSpPr>
          <p:spPr bwMode="auto">
            <a:xfrm>
              <a:off x="6249847" y="939613"/>
              <a:ext cx="25398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0" name="Freeform 400"/>
            <p:cNvSpPr/>
            <p:nvPr/>
          </p:nvSpPr>
          <p:spPr bwMode="auto">
            <a:xfrm>
              <a:off x="1671616" y="3895078"/>
              <a:ext cx="423852" cy="199994"/>
            </a:xfrm>
            <a:custGeom>
              <a:avLst/>
              <a:gdLst>
                <a:gd name="T0" fmla="*/ 13 w 34"/>
                <a:gd name="T1" fmla="*/ 10 h 16"/>
                <a:gd name="T2" fmla="*/ 8 w 34"/>
                <a:gd name="T3" fmla="*/ 11 h 16"/>
                <a:gd name="T4" fmla="*/ 5 w 34"/>
                <a:gd name="T5" fmla="*/ 11 h 16"/>
                <a:gd name="T6" fmla="*/ 6 w 34"/>
                <a:gd name="T7" fmla="*/ 12 h 16"/>
                <a:gd name="T8" fmla="*/ 0 w 34"/>
                <a:gd name="T9" fmla="*/ 15 h 16"/>
                <a:gd name="T10" fmla="*/ 1 w 34"/>
                <a:gd name="T11" fmla="*/ 15 h 16"/>
                <a:gd name="T12" fmla="*/ 3 w 34"/>
                <a:gd name="T13" fmla="*/ 15 h 16"/>
                <a:gd name="T14" fmla="*/ 19 w 34"/>
                <a:gd name="T15" fmla="*/ 15 h 16"/>
                <a:gd name="T16" fmla="*/ 17 w 34"/>
                <a:gd name="T17" fmla="*/ 14 h 16"/>
                <a:gd name="T18" fmla="*/ 23 w 34"/>
                <a:gd name="T19" fmla="*/ 10 h 16"/>
                <a:gd name="T20" fmla="*/ 20 w 34"/>
                <a:gd name="T21" fmla="*/ 7 h 16"/>
                <a:gd name="T22" fmla="*/ 21 w 34"/>
                <a:gd name="T23" fmla="*/ 7 h 16"/>
                <a:gd name="T24" fmla="*/ 23 w 34"/>
                <a:gd name="T25" fmla="*/ 7 h 16"/>
                <a:gd name="T26" fmla="*/ 24 w 34"/>
                <a:gd name="T27" fmla="*/ 5 h 16"/>
                <a:gd name="T28" fmla="*/ 26 w 34"/>
                <a:gd name="T29" fmla="*/ 4 h 16"/>
                <a:gd name="T30" fmla="*/ 32 w 34"/>
                <a:gd name="T31" fmla="*/ 5 h 16"/>
                <a:gd name="T32" fmla="*/ 34 w 34"/>
                <a:gd name="T33" fmla="*/ 4 h 16"/>
                <a:gd name="T34" fmla="*/ 28 w 34"/>
                <a:gd name="T35" fmla="*/ 3 h 16"/>
                <a:gd name="T36" fmla="*/ 25 w 34"/>
                <a:gd name="T37" fmla="*/ 0 h 16"/>
                <a:gd name="T38" fmla="*/ 22 w 34"/>
                <a:gd name="T39" fmla="*/ 2 h 16"/>
                <a:gd name="T40" fmla="*/ 23 w 34"/>
                <a:gd name="T41" fmla="*/ 3 h 16"/>
                <a:gd name="T42" fmla="*/ 17 w 34"/>
                <a:gd name="T43" fmla="*/ 7 h 16"/>
                <a:gd name="T44" fmla="*/ 13 w 34"/>
                <a:gd name="T4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16">
                  <a:moveTo>
                    <a:pt x="13" y="10"/>
                  </a:moveTo>
                  <a:cubicBezTo>
                    <a:pt x="10" y="9"/>
                    <a:pt x="8" y="9"/>
                    <a:pt x="8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4"/>
                    <a:pt x="3" y="15"/>
                  </a:cubicBezTo>
                  <a:cubicBezTo>
                    <a:pt x="8" y="12"/>
                    <a:pt x="14" y="15"/>
                    <a:pt x="19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3" y="14"/>
                    <a:pt x="19" y="10"/>
                    <a:pt x="23" y="10"/>
                  </a:cubicBezTo>
                  <a:cubicBezTo>
                    <a:pt x="25" y="9"/>
                    <a:pt x="21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3" y="6"/>
                    <a:pt x="27" y="6"/>
                    <a:pt x="24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4"/>
                    <a:pt x="31" y="4"/>
                    <a:pt x="32" y="5"/>
                  </a:cubicBezTo>
                  <a:cubicBezTo>
                    <a:pt x="33" y="5"/>
                    <a:pt x="34" y="4"/>
                    <a:pt x="34" y="4"/>
                  </a:cubicBezTo>
                  <a:cubicBezTo>
                    <a:pt x="33" y="3"/>
                    <a:pt x="30" y="2"/>
                    <a:pt x="28" y="3"/>
                  </a:cubicBezTo>
                  <a:cubicBezTo>
                    <a:pt x="28" y="1"/>
                    <a:pt x="25" y="1"/>
                    <a:pt x="25" y="0"/>
                  </a:cubicBezTo>
                  <a:cubicBezTo>
                    <a:pt x="24" y="1"/>
                    <a:pt x="22" y="2"/>
                    <a:pt x="22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16" y="4"/>
                    <a:pt x="17" y="7"/>
                  </a:cubicBezTo>
                  <a:cubicBezTo>
                    <a:pt x="14" y="7"/>
                    <a:pt x="15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1" name="Freeform 401"/>
            <p:cNvSpPr/>
            <p:nvPr/>
          </p:nvSpPr>
          <p:spPr bwMode="auto">
            <a:xfrm flipH="1">
              <a:off x="1322373" y="4458553"/>
              <a:ext cx="0" cy="12699"/>
            </a:xfrm>
            <a:custGeom>
              <a:avLst/>
              <a:gdLst>
                <a:gd name="T0" fmla="*/ 0 h 8"/>
                <a:gd name="T1" fmla="*/ 8 h 8"/>
                <a:gd name="T2" fmla="*/ 0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2" name="Freeform 402"/>
            <p:cNvSpPr/>
            <p:nvPr/>
          </p:nvSpPr>
          <p:spPr bwMode="auto">
            <a:xfrm flipH="1">
              <a:off x="6349853" y="877718"/>
              <a:ext cx="0" cy="12699"/>
            </a:xfrm>
            <a:custGeom>
              <a:avLst/>
              <a:gdLst>
                <a:gd name="T0" fmla="*/ 8 h 8"/>
                <a:gd name="T1" fmla="*/ 8 h 8"/>
                <a:gd name="T2" fmla="*/ 0 h 8"/>
                <a:gd name="T3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3" name="Freeform 403"/>
            <p:cNvSpPr/>
            <p:nvPr/>
          </p:nvSpPr>
          <p:spPr bwMode="auto">
            <a:xfrm>
              <a:off x="2370094" y="3720489"/>
              <a:ext cx="49213" cy="23809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4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4" name="Freeform 404"/>
            <p:cNvSpPr/>
            <p:nvPr/>
          </p:nvSpPr>
          <p:spPr bwMode="auto">
            <a:xfrm>
              <a:off x="3754357" y="2668136"/>
              <a:ext cx="125411" cy="74601"/>
            </a:xfrm>
            <a:custGeom>
              <a:avLst/>
              <a:gdLst>
                <a:gd name="T0" fmla="*/ 9 w 10"/>
                <a:gd name="T1" fmla="*/ 3 h 6"/>
                <a:gd name="T2" fmla="*/ 6 w 10"/>
                <a:gd name="T3" fmla="*/ 0 h 6"/>
                <a:gd name="T4" fmla="*/ 0 w 10"/>
                <a:gd name="T5" fmla="*/ 3 h 6"/>
                <a:gd name="T6" fmla="*/ 2 w 10"/>
                <a:gd name="T7" fmla="*/ 4 h 6"/>
                <a:gd name="T8" fmla="*/ 9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9" y="3"/>
                  </a:moveTo>
                  <a:cubicBezTo>
                    <a:pt x="10" y="2"/>
                    <a:pt x="8" y="1"/>
                    <a:pt x="6" y="0"/>
                  </a:cubicBezTo>
                  <a:cubicBezTo>
                    <a:pt x="3" y="0"/>
                    <a:pt x="1" y="0"/>
                    <a:pt x="0" y="3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6" y="6"/>
                    <a:pt x="6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5" name="Freeform 405"/>
            <p:cNvSpPr/>
            <p:nvPr/>
          </p:nvSpPr>
          <p:spPr bwMode="auto">
            <a:xfrm>
              <a:off x="1309673" y="4420460"/>
              <a:ext cx="49213" cy="12699"/>
            </a:xfrm>
            <a:custGeom>
              <a:avLst/>
              <a:gdLst>
                <a:gd name="T0" fmla="*/ 31 w 31"/>
                <a:gd name="T1" fmla="*/ 0 h 8"/>
                <a:gd name="T2" fmla="*/ 31 w 31"/>
                <a:gd name="T3" fmla="*/ 0 h 8"/>
                <a:gd name="T4" fmla="*/ 0 w 31"/>
                <a:gd name="T5" fmla="*/ 8 h 8"/>
                <a:gd name="T6" fmla="*/ 31 w 3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31" y="0"/>
                  </a:moveTo>
                  <a:lnTo>
                    <a:pt x="31" y="0"/>
                  </a:lnTo>
                  <a:lnTo>
                    <a:pt x="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6" name="Freeform 407"/>
            <p:cNvSpPr/>
            <p:nvPr/>
          </p:nvSpPr>
          <p:spPr bwMode="auto">
            <a:xfrm>
              <a:off x="3405118" y="2855436"/>
              <a:ext cx="174620" cy="112694"/>
            </a:xfrm>
            <a:custGeom>
              <a:avLst/>
              <a:gdLst>
                <a:gd name="T0" fmla="*/ 13 w 14"/>
                <a:gd name="T1" fmla="*/ 1 h 9"/>
                <a:gd name="T2" fmla="*/ 11 w 14"/>
                <a:gd name="T3" fmla="*/ 0 h 9"/>
                <a:gd name="T4" fmla="*/ 11 w 14"/>
                <a:gd name="T5" fmla="*/ 2 h 9"/>
                <a:gd name="T6" fmla="*/ 8 w 14"/>
                <a:gd name="T7" fmla="*/ 4 h 9"/>
                <a:gd name="T8" fmla="*/ 0 w 14"/>
                <a:gd name="T9" fmla="*/ 5 h 9"/>
                <a:gd name="T10" fmla="*/ 2 w 14"/>
                <a:gd name="T11" fmla="*/ 7 h 9"/>
                <a:gd name="T12" fmla="*/ 14 w 14"/>
                <a:gd name="T13" fmla="*/ 3 h 9"/>
                <a:gd name="T14" fmla="*/ 12 w 14"/>
                <a:gd name="T15" fmla="*/ 2 h 9"/>
                <a:gd name="T16" fmla="*/ 13 w 14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13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"/>
                    <a:pt x="10" y="4"/>
                    <a:pt x="8" y="4"/>
                  </a:cubicBezTo>
                  <a:cubicBezTo>
                    <a:pt x="5" y="6"/>
                    <a:pt x="3" y="4"/>
                    <a:pt x="0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9" y="9"/>
                    <a:pt x="7" y="2"/>
                    <a:pt x="14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1" y="1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7" name="Freeform 408"/>
            <p:cNvSpPr/>
            <p:nvPr/>
          </p:nvSpPr>
          <p:spPr bwMode="auto">
            <a:xfrm>
              <a:off x="3343206" y="2993526"/>
              <a:ext cx="61912" cy="25393"/>
            </a:xfrm>
            <a:custGeom>
              <a:avLst/>
              <a:gdLst>
                <a:gd name="T0" fmla="*/ 0 w 5"/>
                <a:gd name="T1" fmla="*/ 1 h 2"/>
                <a:gd name="T2" fmla="*/ 5 w 5"/>
                <a:gd name="T3" fmla="*/ 2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4" y="2"/>
                    <a:pt x="5" y="2"/>
                  </a:cubicBezTo>
                  <a:cubicBezTo>
                    <a:pt x="3" y="2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8" name="Freeform 409"/>
            <p:cNvSpPr/>
            <p:nvPr/>
          </p:nvSpPr>
          <p:spPr bwMode="auto">
            <a:xfrm>
              <a:off x="2432010" y="3669696"/>
              <a:ext cx="25398" cy="12699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49" name="Freeform 410"/>
            <p:cNvSpPr/>
            <p:nvPr/>
          </p:nvSpPr>
          <p:spPr bwMode="auto">
            <a:xfrm>
              <a:off x="3679748" y="2718926"/>
              <a:ext cx="112712" cy="49208"/>
            </a:xfrm>
            <a:custGeom>
              <a:avLst/>
              <a:gdLst>
                <a:gd name="T0" fmla="*/ 7 w 9"/>
                <a:gd name="T1" fmla="*/ 1 h 4"/>
                <a:gd name="T2" fmla="*/ 0 w 9"/>
                <a:gd name="T3" fmla="*/ 2 h 4"/>
                <a:gd name="T4" fmla="*/ 5 w 9"/>
                <a:gd name="T5" fmla="*/ 4 h 4"/>
                <a:gd name="T6" fmla="*/ 7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7" y="1"/>
                  </a:moveTo>
                  <a:cubicBezTo>
                    <a:pt x="4" y="0"/>
                    <a:pt x="2" y="3"/>
                    <a:pt x="0" y="2"/>
                  </a:cubicBezTo>
                  <a:cubicBezTo>
                    <a:pt x="1" y="3"/>
                    <a:pt x="4" y="2"/>
                    <a:pt x="5" y="4"/>
                  </a:cubicBezTo>
                  <a:cubicBezTo>
                    <a:pt x="6" y="2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0" name="Freeform 411"/>
            <p:cNvSpPr/>
            <p:nvPr/>
          </p:nvSpPr>
          <p:spPr bwMode="auto">
            <a:xfrm>
              <a:off x="1271577" y="4445854"/>
              <a:ext cx="38101" cy="12699"/>
            </a:xfrm>
            <a:custGeom>
              <a:avLst/>
              <a:gdLst>
                <a:gd name="T0" fmla="*/ 24 w 24"/>
                <a:gd name="T1" fmla="*/ 8 h 8"/>
                <a:gd name="T2" fmla="*/ 24 w 24"/>
                <a:gd name="T3" fmla="*/ 0 h 8"/>
                <a:gd name="T4" fmla="*/ 0 w 24"/>
                <a:gd name="T5" fmla="*/ 8 h 8"/>
                <a:gd name="T6" fmla="*/ 24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1" name="Freeform 412"/>
            <p:cNvSpPr/>
            <p:nvPr/>
          </p:nvSpPr>
          <p:spPr bwMode="auto">
            <a:xfrm>
              <a:off x="5414837" y="1515793"/>
              <a:ext cx="49213" cy="12699"/>
            </a:xfrm>
            <a:custGeom>
              <a:avLst/>
              <a:gdLst>
                <a:gd name="T0" fmla="*/ 31 w 31"/>
                <a:gd name="T1" fmla="*/ 8 h 8"/>
                <a:gd name="T2" fmla="*/ 23 w 31"/>
                <a:gd name="T3" fmla="*/ 0 h 8"/>
                <a:gd name="T4" fmla="*/ 0 w 31"/>
                <a:gd name="T5" fmla="*/ 8 h 8"/>
                <a:gd name="T6" fmla="*/ 31 w 3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23" y="0"/>
                  </a:lnTo>
                  <a:lnTo>
                    <a:pt x="0" y="8"/>
                  </a:lnTo>
                  <a:lnTo>
                    <a:pt x="3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2" name="Freeform 413"/>
            <p:cNvSpPr/>
            <p:nvPr/>
          </p:nvSpPr>
          <p:spPr bwMode="auto">
            <a:xfrm>
              <a:off x="3243195" y="3080825"/>
              <a:ext cx="50800" cy="25393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3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2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3" name="Freeform 414"/>
            <p:cNvSpPr/>
            <p:nvPr/>
          </p:nvSpPr>
          <p:spPr bwMode="auto">
            <a:xfrm>
              <a:off x="3268595" y="3031619"/>
              <a:ext cx="87310" cy="25393"/>
            </a:xfrm>
            <a:custGeom>
              <a:avLst/>
              <a:gdLst>
                <a:gd name="T0" fmla="*/ 5 w 7"/>
                <a:gd name="T1" fmla="*/ 0 h 2"/>
                <a:gd name="T2" fmla="*/ 0 w 7"/>
                <a:gd name="T3" fmla="*/ 2 h 2"/>
                <a:gd name="T4" fmla="*/ 7 w 7"/>
                <a:gd name="T5" fmla="*/ 1 h 2"/>
                <a:gd name="T6" fmla="*/ 5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5" y="0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3" y="2"/>
                    <a:pt x="5" y="1"/>
                    <a:pt x="7" y="1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4" name="Freeform 415"/>
            <p:cNvSpPr/>
            <p:nvPr/>
          </p:nvSpPr>
          <p:spPr bwMode="auto">
            <a:xfrm>
              <a:off x="1471597" y="4296660"/>
              <a:ext cx="12699" cy="36508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1 w 1"/>
                <a:gd name="T5" fmla="*/ 1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5" name="Freeform 416"/>
            <p:cNvSpPr/>
            <p:nvPr/>
          </p:nvSpPr>
          <p:spPr bwMode="auto">
            <a:xfrm>
              <a:off x="3643240" y="2755438"/>
              <a:ext cx="61912" cy="38093"/>
            </a:xfrm>
            <a:custGeom>
              <a:avLst/>
              <a:gdLst>
                <a:gd name="T0" fmla="*/ 4 w 5"/>
                <a:gd name="T1" fmla="*/ 1 h 3"/>
                <a:gd name="T2" fmla="*/ 1 w 5"/>
                <a:gd name="T3" fmla="*/ 2 h 3"/>
                <a:gd name="T4" fmla="*/ 5 w 5"/>
                <a:gd name="T5" fmla="*/ 2 h 3"/>
                <a:gd name="T6" fmla="*/ 4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2"/>
                    <a:pt x="0" y="0"/>
                    <a:pt x="1" y="2"/>
                  </a:cubicBezTo>
                  <a:cubicBezTo>
                    <a:pt x="2" y="3"/>
                    <a:pt x="4" y="2"/>
                    <a:pt x="5" y="2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6" name="Freeform 417"/>
            <p:cNvSpPr/>
            <p:nvPr/>
          </p:nvSpPr>
          <p:spPr bwMode="auto">
            <a:xfrm>
              <a:off x="3555929" y="2793530"/>
              <a:ext cx="123821" cy="61901"/>
            </a:xfrm>
            <a:custGeom>
              <a:avLst/>
              <a:gdLst>
                <a:gd name="T0" fmla="*/ 6 w 10"/>
                <a:gd name="T1" fmla="*/ 1 h 5"/>
                <a:gd name="T2" fmla="*/ 5 w 10"/>
                <a:gd name="T3" fmla="*/ 0 h 5"/>
                <a:gd name="T4" fmla="*/ 0 w 10"/>
                <a:gd name="T5" fmla="*/ 4 h 5"/>
                <a:gd name="T6" fmla="*/ 4 w 10"/>
                <a:gd name="T7" fmla="*/ 5 h 5"/>
                <a:gd name="T8" fmla="*/ 8 w 10"/>
                <a:gd name="T9" fmla="*/ 0 h 5"/>
                <a:gd name="T10" fmla="*/ 6 w 10"/>
                <a:gd name="T11" fmla="*/ 2 h 5"/>
                <a:gd name="T12" fmla="*/ 6 w 10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6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0" y="1"/>
                    <a:pt x="0" y="4"/>
                  </a:cubicBezTo>
                  <a:cubicBezTo>
                    <a:pt x="1" y="5"/>
                    <a:pt x="2" y="4"/>
                    <a:pt x="4" y="5"/>
                  </a:cubicBezTo>
                  <a:cubicBezTo>
                    <a:pt x="5" y="3"/>
                    <a:pt x="10" y="2"/>
                    <a:pt x="8" y="0"/>
                  </a:cubicBezTo>
                  <a:cubicBezTo>
                    <a:pt x="7" y="0"/>
                    <a:pt x="8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7" name="Freeform 418"/>
            <p:cNvSpPr/>
            <p:nvPr/>
          </p:nvSpPr>
          <p:spPr bwMode="auto">
            <a:xfrm>
              <a:off x="2082770" y="3833176"/>
              <a:ext cx="87310" cy="49208"/>
            </a:xfrm>
            <a:custGeom>
              <a:avLst/>
              <a:gdLst>
                <a:gd name="T0" fmla="*/ 0 w 7"/>
                <a:gd name="T1" fmla="*/ 2 h 4"/>
                <a:gd name="T2" fmla="*/ 7 w 7"/>
                <a:gd name="T3" fmla="*/ 2 h 4"/>
                <a:gd name="T4" fmla="*/ 2 w 7"/>
                <a:gd name="T5" fmla="*/ 0 h 4"/>
                <a:gd name="T6" fmla="*/ 0 w 7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cubicBezTo>
                    <a:pt x="2" y="1"/>
                    <a:pt x="6" y="4"/>
                    <a:pt x="7" y="2"/>
                  </a:cubicBezTo>
                  <a:cubicBezTo>
                    <a:pt x="6" y="0"/>
                    <a:pt x="4" y="1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8" name="Freeform 419"/>
            <p:cNvSpPr/>
            <p:nvPr/>
          </p:nvSpPr>
          <p:spPr bwMode="auto">
            <a:xfrm>
              <a:off x="922337" y="4658551"/>
              <a:ext cx="25398" cy="12699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8 h 8"/>
                <a:gd name="T4" fmla="*/ 8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59" name="Freeform 420"/>
            <p:cNvSpPr/>
            <p:nvPr/>
          </p:nvSpPr>
          <p:spPr bwMode="auto">
            <a:xfrm>
              <a:off x="5489452" y="1477702"/>
              <a:ext cx="12699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0" name="Freeform 421"/>
            <p:cNvSpPr/>
            <p:nvPr/>
          </p:nvSpPr>
          <p:spPr bwMode="auto">
            <a:xfrm>
              <a:off x="6262544" y="852327"/>
              <a:ext cx="38101" cy="25393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16 h 16"/>
                <a:gd name="T4" fmla="*/ 24 w 24"/>
                <a:gd name="T5" fmla="*/ 8 h 16"/>
                <a:gd name="T6" fmla="*/ 0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1" name="Freeform 422"/>
            <p:cNvSpPr/>
            <p:nvPr/>
          </p:nvSpPr>
          <p:spPr bwMode="auto">
            <a:xfrm>
              <a:off x="3355913" y="2980829"/>
              <a:ext cx="36510" cy="12699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2" name="Freeform 423"/>
            <p:cNvSpPr/>
            <p:nvPr/>
          </p:nvSpPr>
          <p:spPr bwMode="auto">
            <a:xfrm>
              <a:off x="1322378" y="4296656"/>
              <a:ext cx="123821" cy="100000"/>
            </a:xfrm>
            <a:custGeom>
              <a:avLst/>
              <a:gdLst>
                <a:gd name="T0" fmla="*/ 7 w 10"/>
                <a:gd name="T1" fmla="*/ 2 h 8"/>
                <a:gd name="T2" fmla="*/ 0 w 10"/>
                <a:gd name="T3" fmla="*/ 7 h 8"/>
                <a:gd name="T4" fmla="*/ 10 w 10"/>
                <a:gd name="T5" fmla="*/ 1 h 8"/>
                <a:gd name="T6" fmla="*/ 6 w 10"/>
                <a:gd name="T7" fmla="*/ 1 h 8"/>
                <a:gd name="T8" fmla="*/ 7 w 1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7" y="2"/>
                  </a:moveTo>
                  <a:cubicBezTo>
                    <a:pt x="7" y="4"/>
                    <a:pt x="1" y="4"/>
                    <a:pt x="0" y="7"/>
                  </a:cubicBezTo>
                  <a:cubicBezTo>
                    <a:pt x="5" y="8"/>
                    <a:pt x="6" y="3"/>
                    <a:pt x="10" y="1"/>
                  </a:cubicBezTo>
                  <a:cubicBezTo>
                    <a:pt x="8" y="1"/>
                    <a:pt x="9" y="0"/>
                    <a:pt x="6" y="1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3" name="Freeform 424"/>
            <p:cNvSpPr/>
            <p:nvPr/>
          </p:nvSpPr>
          <p:spPr bwMode="auto">
            <a:xfrm>
              <a:off x="2170081" y="3756992"/>
              <a:ext cx="63499" cy="38093"/>
            </a:xfrm>
            <a:custGeom>
              <a:avLst/>
              <a:gdLst>
                <a:gd name="T0" fmla="*/ 1 w 5"/>
                <a:gd name="T1" fmla="*/ 2 h 3"/>
                <a:gd name="T2" fmla="*/ 4 w 5"/>
                <a:gd name="T3" fmla="*/ 0 h 3"/>
                <a:gd name="T4" fmla="*/ 0 w 5"/>
                <a:gd name="T5" fmla="*/ 0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3" y="3"/>
                    <a:pt x="5" y="1"/>
                    <a:pt x="4" y="0"/>
                  </a:cubicBezTo>
                  <a:cubicBezTo>
                    <a:pt x="3" y="0"/>
                    <a:pt x="1" y="1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4" name="Freeform 425"/>
            <p:cNvSpPr/>
            <p:nvPr/>
          </p:nvSpPr>
          <p:spPr bwMode="auto">
            <a:xfrm>
              <a:off x="2257390" y="3695088"/>
              <a:ext cx="50800" cy="38093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1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0" y="0"/>
                    <a:pt x="0" y="1"/>
                  </a:cubicBezTo>
                  <a:cubicBezTo>
                    <a:pt x="1" y="2"/>
                    <a:pt x="3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5" name="Freeform 426"/>
            <p:cNvSpPr/>
            <p:nvPr/>
          </p:nvSpPr>
          <p:spPr bwMode="auto">
            <a:xfrm>
              <a:off x="2532025" y="3518907"/>
              <a:ext cx="25398" cy="25393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6" name="Freeform 427"/>
            <p:cNvSpPr/>
            <p:nvPr/>
          </p:nvSpPr>
          <p:spPr bwMode="auto">
            <a:xfrm>
              <a:off x="2344702" y="3607791"/>
              <a:ext cx="38101" cy="23809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3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7" name="Freeform 428"/>
            <p:cNvSpPr/>
            <p:nvPr/>
          </p:nvSpPr>
          <p:spPr bwMode="auto">
            <a:xfrm>
              <a:off x="2208182" y="3707790"/>
              <a:ext cx="36510" cy="3650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8" name="Freeform 429"/>
            <p:cNvSpPr/>
            <p:nvPr/>
          </p:nvSpPr>
          <p:spPr bwMode="auto">
            <a:xfrm>
              <a:off x="1908152" y="3933172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69" name="Freeform 430"/>
            <p:cNvSpPr/>
            <p:nvPr/>
          </p:nvSpPr>
          <p:spPr bwMode="auto">
            <a:xfrm>
              <a:off x="1384291" y="4283959"/>
              <a:ext cx="25398" cy="12699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8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0" name="Freeform 431"/>
            <p:cNvSpPr/>
            <p:nvPr/>
          </p:nvSpPr>
          <p:spPr bwMode="auto">
            <a:xfrm>
              <a:off x="5214826" y="1553886"/>
              <a:ext cx="61912" cy="25393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1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1" name="Freeform 432"/>
            <p:cNvSpPr/>
            <p:nvPr/>
          </p:nvSpPr>
          <p:spPr bwMode="auto">
            <a:xfrm>
              <a:off x="1920849" y="3869684"/>
              <a:ext cx="74611" cy="25393"/>
            </a:xfrm>
            <a:custGeom>
              <a:avLst/>
              <a:gdLst>
                <a:gd name="T0" fmla="*/ 6 w 6"/>
                <a:gd name="T1" fmla="*/ 1 h 2"/>
                <a:gd name="T2" fmla="*/ 1 w 6"/>
                <a:gd name="T3" fmla="*/ 0 h 2"/>
                <a:gd name="T4" fmla="*/ 0 w 6"/>
                <a:gd name="T5" fmla="*/ 1 h 2"/>
                <a:gd name="T6" fmla="*/ 2 w 6"/>
                <a:gd name="T7" fmla="*/ 1 h 2"/>
                <a:gd name="T8" fmla="*/ 2 w 6"/>
                <a:gd name="T9" fmla="*/ 2 h 2"/>
                <a:gd name="T10" fmla="*/ 6 w 6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4" y="0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2" name="Freeform 433"/>
            <p:cNvSpPr/>
            <p:nvPr/>
          </p:nvSpPr>
          <p:spPr bwMode="auto">
            <a:xfrm flipH="1">
              <a:off x="2033560" y="3833180"/>
              <a:ext cx="0" cy="23809"/>
            </a:xfrm>
            <a:custGeom>
              <a:avLst/>
              <a:gdLst>
                <a:gd name="T0" fmla="*/ 8 h 15"/>
                <a:gd name="T1" fmla="*/ 0 h 15"/>
                <a:gd name="T2" fmla="*/ 15 h 15"/>
                <a:gd name="T3" fmla="*/ 8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5">
                  <a:moveTo>
                    <a:pt x="0" y="8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3" name="Freeform 434"/>
            <p:cNvSpPr/>
            <p:nvPr/>
          </p:nvSpPr>
          <p:spPr bwMode="auto">
            <a:xfrm>
              <a:off x="760416" y="4671254"/>
              <a:ext cx="25398" cy="25393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1" y="0"/>
                    <a:pt x="1" y="2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4" name="Freeform 435"/>
            <p:cNvSpPr/>
            <p:nvPr/>
          </p:nvSpPr>
          <p:spPr bwMode="auto">
            <a:xfrm>
              <a:off x="1808142" y="3920476"/>
              <a:ext cx="87310" cy="49208"/>
            </a:xfrm>
            <a:custGeom>
              <a:avLst/>
              <a:gdLst>
                <a:gd name="T0" fmla="*/ 0 w 7"/>
                <a:gd name="T1" fmla="*/ 3 h 4"/>
                <a:gd name="T2" fmla="*/ 5 w 7"/>
                <a:gd name="T3" fmla="*/ 1 h 4"/>
                <a:gd name="T4" fmla="*/ 6 w 7"/>
                <a:gd name="T5" fmla="*/ 0 h 4"/>
                <a:gd name="T6" fmla="*/ 0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1" y="3"/>
                    <a:pt x="7" y="4"/>
                    <a:pt x="5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3" y="0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5" name="Freeform 436"/>
            <p:cNvSpPr/>
            <p:nvPr/>
          </p:nvSpPr>
          <p:spPr bwMode="auto">
            <a:xfrm>
              <a:off x="1884340" y="3920474"/>
              <a:ext cx="23812" cy="1269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6" name="Freeform 437"/>
            <p:cNvSpPr/>
            <p:nvPr/>
          </p:nvSpPr>
          <p:spPr bwMode="auto">
            <a:xfrm>
              <a:off x="6262550" y="777725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7" name="Freeform 438"/>
            <p:cNvSpPr/>
            <p:nvPr/>
          </p:nvSpPr>
          <p:spPr bwMode="auto">
            <a:xfrm>
              <a:off x="2295488" y="3620494"/>
              <a:ext cx="36510" cy="23809"/>
            </a:xfrm>
            <a:custGeom>
              <a:avLst/>
              <a:gdLst>
                <a:gd name="T0" fmla="*/ 8 w 23"/>
                <a:gd name="T1" fmla="*/ 15 h 15"/>
                <a:gd name="T2" fmla="*/ 23 w 23"/>
                <a:gd name="T3" fmla="*/ 0 h 15"/>
                <a:gd name="T4" fmla="*/ 0 w 23"/>
                <a:gd name="T5" fmla="*/ 7 h 15"/>
                <a:gd name="T6" fmla="*/ 8 w 2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5">
                  <a:moveTo>
                    <a:pt x="8" y="15"/>
                  </a:moveTo>
                  <a:lnTo>
                    <a:pt x="23" y="0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8" name="Freeform 439"/>
            <p:cNvSpPr/>
            <p:nvPr/>
          </p:nvSpPr>
          <p:spPr bwMode="auto">
            <a:xfrm>
              <a:off x="5340237" y="1441197"/>
              <a:ext cx="23812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79" name="Freeform 440"/>
            <p:cNvSpPr/>
            <p:nvPr/>
          </p:nvSpPr>
          <p:spPr bwMode="auto">
            <a:xfrm>
              <a:off x="1109653" y="4383959"/>
              <a:ext cx="38101" cy="25393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1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0" name="Freeform 441"/>
            <p:cNvSpPr/>
            <p:nvPr/>
          </p:nvSpPr>
          <p:spPr bwMode="auto">
            <a:xfrm>
              <a:off x="2095464" y="3707793"/>
              <a:ext cx="50800" cy="25393"/>
            </a:xfrm>
            <a:custGeom>
              <a:avLst/>
              <a:gdLst>
                <a:gd name="T0" fmla="*/ 3 w 4"/>
                <a:gd name="T1" fmla="*/ 0 h 2"/>
                <a:gd name="T2" fmla="*/ 0 w 4"/>
                <a:gd name="T3" fmla="*/ 0 h 2"/>
                <a:gd name="T4" fmla="*/ 1 w 4"/>
                <a:gd name="T5" fmla="*/ 1 h 2"/>
                <a:gd name="T6" fmla="*/ 3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1" name="Freeform 442"/>
            <p:cNvSpPr/>
            <p:nvPr/>
          </p:nvSpPr>
          <p:spPr bwMode="auto">
            <a:xfrm>
              <a:off x="1196967" y="4320468"/>
              <a:ext cx="25398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2" name="Freeform 443"/>
            <p:cNvSpPr/>
            <p:nvPr/>
          </p:nvSpPr>
          <p:spPr bwMode="auto">
            <a:xfrm>
              <a:off x="1222366" y="4320470"/>
              <a:ext cx="1269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3" name="Freeform 444"/>
            <p:cNvSpPr/>
            <p:nvPr/>
          </p:nvSpPr>
          <p:spPr bwMode="auto">
            <a:xfrm>
              <a:off x="5264034" y="1428504"/>
              <a:ext cx="63499" cy="25393"/>
            </a:xfrm>
            <a:custGeom>
              <a:avLst/>
              <a:gdLst>
                <a:gd name="T0" fmla="*/ 4 w 5"/>
                <a:gd name="T1" fmla="*/ 1 h 2"/>
                <a:gd name="T2" fmla="*/ 0 w 5"/>
                <a:gd name="T3" fmla="*/ 2 h 2"/>
                <a:gd name="T4" fmla="*/ 4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2"/>
                    <a:pt x="0" y="0"/>
                    <a:pt x="0" y="2"/>
                  </a:cubicBezTo>
                  <a:cubicBezTo>
                    <a:pt x="1" y="2"/>
                    <a:pt x="5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4" name="Freeform 445"/>
            <p:cNvSpPr/>
            <p:nvPr/>
          </p:nvSpPr>
          <p:spPr bwMode="auto">
            <a:xfrm>
              <a:off x="4914796" y="1566591"/>
              <a:ext cx="187319" cy="49208"/>
            </a:xfrm>
            <a:custGeom>
              <a:avLst/>
              <a:gdLst>
                <a:gd name="T0" fmla="*/ 15 w 15"/>
                <a:gd name="T1" fmla="*/ 3 h 4"/>
                <a:gd name="T2" fmla="*/ 13 w 15"/>
                <a:gd name="T3" fmla="*/ 3 h 4"/>
                <a:gd name="T4" fmla="*/ 3 w 15"/>
                <a:gd name="T5" fmla="*/ 0 h 4"/>
                <a:gd name="T6" fmla="*/ 0 w 15"/>
                <a:gd name="T7" fmla="*/ 2 h 4"/>
                <a:gd name="T8" fmla="*/ 7 w 15"/>
                <a:gd name="T9" fmla="*/ 2 h 4"/>
                <a:gd name="T10" fmla="*/ 12 w 15"/>
                <a:gd name="T11" fmla="*/ 3 h 4"/>
                <a:gd name="T12" fmla="*/ 15 w 1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1" y="0"/>
                    <a:pt x="7" y="0"/>
                    <a:pt x="3" y="0"/>
                  </a:cubicBezTo>
                  <a:cubicBezTo>
                    <a:pt x="4" y="2"/>
                    <a:pt x="1" y="1"/>
                    <a:pt x="0" y="2"/>
                  </a:cubicBezTo>
                  <a:cubicBezTo>
                    <a:pt x="3" y="2"/>
                    <a:pt x="5" y="4"/>
                    <a:pt x="7" y="2"/>
                  </a:cubicBezTo>
                  <a:cubicBezTo>
                    <a:pt x="9" y="2"/>
                    <a:pt x="12" y="0"/>
                    <a:pt x="12" y="3"/>
                  </a:cubicBez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5" name="Freeform 446"/>
            <p:cNvSpPr/>
            <p:nvPr/>
          </p:nvSpPr>
          <p:spPr bwMode="auto">
            <a:xfrm>
              <a:off x="2457408" y="3444307"/>
              <a:ext cx="38101" cy="1269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6" name="Freeform 447"/>
            <p:cNvSpPr/>
            <p:nvPr/>
          </p:nvSpPr>
          <p:spPr bwMode="auto">
            <a:xfrm>
              <a:off x="5027506" y="1466600"/>
              <a:ext cx="200018" cy="61901"/>
            </a:xfrm>
            <a:custGeom>
              <a:avLst/>
              <a:gdLst>
                <a:gd name="T0" fmla="*/ 9 w 16"/>
                <a:gd name="T1" fmla="*/ 1 h 5"/>
                <a:gd name="T2" fmla="*/ 0 w 16"/>
                <a:gd name="T3" fmla="*/ 4 h 5"/>
                <a:gd name="T4" fmla="*/ 4 w 16"/>
                <a:gd name="T5" fmla="*/ 5 h 5"/>
                <a:gd name="T6" fmla="*/ 11 w 16"/>
                <a:gd name="T7" fmla="*/ 1 h 5"/>
                <a:gd name="T8" fmla="*/ 12 w 16"/>
                <a:gd name="T9" fmla="*/ 3 h 5"/>
                <a:gd name="T10" fmla="*/ 16 w 16"/>
                <a:gd name="T11" fmla="*/ 3 h 5"/>
                <a:gd name="T12" fmla="*/ 12 w 16"/>
                <a:gd name="T13" fmla="*/ 1 h 5"/>
                <a:gd name="T14" fmla="*/ 12 w 16"/>
                <a:gd name="T15" fmla="*/ 0 h 5"/>
                <a:gd name="T16" fmla="*/ 9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9" y="1"/>
                  </a:moveTo>
                  <a:cubicBezTo>
                    <a:pt x="7" y="3"/>
                    <a:pt x="4" y="3"/>
                    <a:pt x="0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4"/>
                    <a:pt x="9" y="3"/>
                    <a:pt x="11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7" name="Freeform 448"/>
            <p:cNvSpPr/>
            <p:nvPr/>
          </p:nvSpPr>
          <p:spPr bwMode="auto">
            <a:xfrm>
              <a:off x="2432012" y="3457007"/>
              <a:ext cx="25398" cy="1269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8" name="Freeform 449"/>
            <p:cNvSpPr/>
            <p:nvPr/>
          </p:nvSpPr>
          <p:spPr bwMode="auto">
            <a:xfrm>
              <a:off x="2070069" y="3707796"/>
              <a:ext cx="12699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89" name="Freeform 450"/>
            <p:cNvSpPr/>
            <p:nvPr/>
          </p:nvSpPr>
          <p:spPr bwMode="auto">
            <a:xfrm flipH="1">
              <a:off x="798515" y="4545858"/>
              <a:ext cx="0" cy="25393"/>
            </a:xfrm>
            <a:custGeom>
              <a:avLst/>
              <a:gdLst>
                <a:gd name="T0" fmla="*/ 0 h 16"/>
                <a:gd name="T1" fmla="*/ 16 h 16"/>
                <a:gd name="T2" fmla="*/ 0 h 16"/>
                <a:gd name="T3" fmla="*/ 0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0" name="Freeform 451"/>
            <p:cNvSpPr/>
            <p:nvPr/>
          </p:nvSpPr>
          <p:spPr bwMode="auto">
            <a:xfrm>
              <a:off x="2757442" y="3206221"/>
              <a:ext cx="23812" cy="1269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1" name="Freeform 452"/>
            <p:cNvSpPr/>
            <p:nvPr/>
          </p:nvSpPr>
          <p:spPr bwMode="auto">
            <a:xfrm>
              <a:off x="685806" y="4609345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2" name="Freeform 453"/>
            <p:cNvSpPr/>
            <p:nvPr/>
          </p:nvSpPr>
          <p:spPr bwMode="auto">
            <a:xfrm>
              <a:off x="5065606" y="1553891"/>
              <a:ext cx="23812" cy="12699"/>
            </a:xfrm>
            <a:custGeom>
              <a:avLst/>
              <a:gdLst>
                <a:gd name="T0" fmla="*/ 7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7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7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3" name="Freeform 454"/>
            <p:cNvSpPr/>
            <p:nvPr/>
          </p:nvSpPr>
          <p:spPr bwMode="auto">
            <a:xfrm>
              <a:off x="385776" y="4783947"/>
              <a:ext cx="25398" cy="12699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4" name="Freeform 455"/>
            <p:cNvSpPr/>
            <p:nvPr/>
          </p:nvSpPr>
          <p:spPr bwMode="auto">
            <a:xfrm>
              <a:off x="161942" y="4934738"/>
              <a:ext cx="25398" cy="25393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6 h 16"/>
                <a:gd name="T4" fmla="*/ 16 w 16"/>
                <a:gd name="T5" fmla="*/ 0 h 16"/>
                <a:gd name="T6" fmla="*/ 0 w 1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5" name="Freeform 456"/>
            <p:cNvSpPr/>
            <p:nvPr/>
          </p:nvSpPr>
          <p:spPr bwMode="auto">
            <a:xfrm>
              <a:off x="24" y="4922031"/>
              <a:ext cx="100009" cy="112693"/>
            </a:xfrm>
            <a:custGeom>
              <a:avLst/>
              <a:gdLst>
                <a:gd name="T0" fmla="*/ 3 w 8"/>
                <a:gd name="T1" fmla="*/ 9 h 9"/>
                <a:gd name="T2" fmla="*/ 7 w 8"/>
                <a:gd name="T3" fmla="*/ 3 h 9"/>
                <a:gd name="T4" fmla="*/ 0 w 8"/>
                <a:gd name="T5" fmla="*/ 7 h 9"/>
                <a:gd name="T6" fmla="*/ 3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2" y="6"/>
                    <a:pt x="8" y="6"/>
                    <a:pt x="7" y="3"/>
                  </a:cubicBezTo>
                  <a:cubicBezTo>
                    <a:pt x="4" y="0"/>
                    <a:pt x="3" y="6"/>
                    <a:pt x="0" y="7"/>
                  </a:cubicBezTo>
                  <a:cubicBezTo>
                    <a:pt x="0" y="6"/>
                    <a:pt x="3" y="7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6" name="Freeform 457"/>
            <p:cNvSpPr/>
            <p:nvPr/>
          </p:nvSpPr>
          <p:spPr bwMode="auto">
            <a:xfrm>
              <a:off x="2244692" y="3518908"/>
              <a:ext cx="25398" cy="25393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2" y="2"/>
                    <a:pt x="2" y="1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7" name="Freeform 458"/>
            <p:cNvSpPr/>
            <p:nvPr/>
          </p:nvSpPr>
          <p:spPr bwMode="auto">
            <a:xfrm>
              <a:off x="2208182" y="3431603"/>
              <a:ext cx="149223" cy="63492"/>
            </a:xfrm>
            <a:custGeom>
              <a:avLst/>
              <a:gdLst>
                <a:gd name="T0" fmla="*/ 7 w 12"/>
                <a:gd name="T1" fmla="*/ 2 h 5"/>
                <a:gd name="T2" fmla="*/ 0 w 12"/>
                <a:gd name="T3" fmla="*/ 2 h 5"/>
                <a:gd name="T4" fmla="*/ 6 w 12"/>
                <a:gd name="T5" fmla="*/ 3 h 5"/>
                <a:gd name="T6" fmla="*/ 5 w 12"/>
                <a:gd name="T7" fmla="*/ 5 h 5"/>
                <a:gd name="T8" fmla="*/ 12 w 12"/>
                <a:gd name="T9" fmla="*/ 2 h 5"/>
                <a:gd name="T10" fmla="*/ 7 w 1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7" y="2"/>
                  </a:moveTo>
                  <a:cubicBezTo>
                    <a:pt x="4" y="3"/>
                    <a:pt x="2" y="1"/>
                    <a:pt x="0" y="2"/>
                  </a:cubicBezTo>
                  <a:cubicBezTo>
                    <a:pt x="2" y="2"/>
                    <a:pt x="3" y="4"/>
                    <a:pt x="6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9" y="5"/>
                    <a:pt x="9" y="3"/>
                    <a:pt x="12" y="2"/>
                  </a:cubicBezTo>
                  <a:cubicBezTo>
                    <a:pt x="10" y="0"/>
                    <a:pt x="9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8" name="Freeform 459"/>
            <p:cNvSpPr/>
            <p:nvPr/>
          </p:nvSpPr>
          <p:spPr bwMode="auto">
            <a:xfrm>
              <a:off x="2632034" y="3169708"/>
              <a:ext cx="87310" cy="36508"/>
            </a:xfrm>
            <a:custGeom>
              <a:avLst/>
              <a:gdLst>
                <a:gd name="T0" fmla="*/ 4 w 7"/>
                <a:gd name="T1" fmla="*/ 3 h 3"/>
                <a:gd name="T2" fmla="*/ 6 w 7"/>
                <a:gd name="T3" fmla="*/ 3 h 3"/>
                <a:gd name="T4" fmla="*/ 0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0"/>
                    <a:pt x="3" y="1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99" name="Freeform 460"/>
            <p:cNvSpPr/>
            <p:nvPr/>
          </p:nvSpPr>
          <p:spPr bwMode="auto">
            <a:xfrm>
              <a:off x="2308192" y="3306213"/>
              <a:ext cx="136520" cy="125393"/>
            </a:xfrm>
            <a:custGeom>
              <a:avLst/>
              <a:gdLst>
                <a:gd name="T0" fmla="*/ 0 w 11"/>
                <a:gd name="T1" fmla="*/ 8 h 10"/>
                <a:gd name="T2" fmla="*/ 2 w 11"/>
                <a:gd name="T3" fmla="*/ 10 h 10"/>
                <a:gd name="T4" fmla="*/ 3 w 11"/>
                <a:gd name="T5" fmla="*/ 9 h 10"/>
                <a:gd name="T6" fmla="*/ 11 w 11"/>
                <a:gd name="T7" fmla="*/ 7 h 10"/>
                <a:gd name="T8" fmla="*/ 0 w 1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8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7"/>
                    <a:pt x="9" y="9"/>
                    <a:pt x="11" y="7"/>
                  </a:cubicBezTo>
                  <a:cubicBezTo>
                    <a:pt x="7" y="0"/>
                    <a:pt x="3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0" name="Rectangle 461"/>
            <p:cNvSpPr>
              <a:spLocks noChangeArrowheads="1"/>
            </p:cNvSpPr>
            <p:nvPr/>
          </p:nvSpPr>
          <p:spPr bwMode="auto">
            <a:xfrm>
              <a:off x="187345" y="4909331"/>
              <a:ext cx="1586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1" name="Freeform 462"/>
            <p:cNvSpPr/>
            <p:nvPr/>
          </p:nvSpPr>
          <p:spPr bwMode="auto">
            <a:xfrm>
              <a:off x="161947" y="4783939"/>
              <a:ext cx="136520" cy="88885"/>
            </a:xfrm>
            <a:custGeom>
              <a:avLst/>
              <a:gdLst>
                <a:gd name="T0" fmla="*/ 7 w 11"/>
                <a:gd name="T1" fmla="*/ 3 h 7"/>
                <a:gd name="T2" fmla="*/ 8 w 11"/>
                <a:gd name="T3" fmla="*/ 4 h 7"/>
                <a:gd name="T4" fmla="*/ 8 w 11"/>
                <a:gd name="T5" fmla="*/ 5 h 7"/>
                <a:gd name="T6" fmla="*/ 1 w 11"/>
                <a:gd name="T7" fmla="*/ 0 h 7"/>
                <a:gd name="T8" fmla="*/ 4 w 11"/>
                <a:gd name="T9" fmla="*/ 2 h 7"/>
                <a:gd name="T10" fmla="*/ 2 w 11"/>
                <a:gd name="T11" fmla="*/ 7 h 7"/>
                <a:gd name="T12" fmla="*/ 7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7" y="3"/>
                  </a:move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11" y="1"/>
                    <a:pt x="3" y="2"/>
                    <a:pt x="1" y="0"/>
                  </a:cubicBezTo>
                  <a:cubicBezTo>
                    <a:pt x="0" y="2"/>
                    <a:pt x="3" y="1"/>
                    <a:pt x="4" y="2"/>
                  </a:cubicBezTo>
                  <a:cubicBezTo>
                    <a:pt x="5" y="4"/>
                    <a:pt x="1" y="5"/>
                    <a:pt x="2" y="7"/>
                  </a:cubicBezTo>
                  <a:cubicBezTo>
                    <a:pt x="5" y="6"/>
                    <a:pt x="6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2" name="Freeform 463"/>
            <p:cNvSpPr/>
            <p:nvPr/>
          </p:nvSpPr>
          <p:spPr bwMode="auto">
            <a:xfrm>
              <a:off x="6013320" y="777716"/>
              <a:ext cx="38101" cy="12699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1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3" name="Freeform 464"/>
            <p:cNvSpPr/>
            <p:nvPr/>
          </p:nvSpPr>
          <p:spPr bwMode="auto">
            <a:xfrm>
              <a:off x="2832054" y="3068130"/>
              <a:ext cx="36510" cy="25393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3 w 3"/>
                <a:gd name="T5" fmla="*/ 1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2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4" name="Freeform 465"/>
            <p:cNvSpPr/>
            <p:nvPr/>
          </p:nvSpPr>
          <p:spPr bwMode="auto">
            <a:xfrm>
              <a:off x="660408" y="4420461"/>
              <a:ext cx="63499" cy="138092"/>
            </a:xfrm>
            <a:custGeom>
              <a:avLst/>
              <a:gdLst>
                <a:gd name="T0" fmla="*/ 2 w 5"/>
                <a:gd name="T1" fmla="*/ 11 h 11"/>
                <a:gd name="T2" fmla="*/ 4 w 5"/>
                <a:gd name="T3" fmla="*/ 8 h 11"/>
                <a:gd name="T4" fmla="*/ 5 w 5"/>
                <a:gd name="T5" fmla="*/ 8 h 11"/>
                <a:gd name="T6" fmla="*/ 4 w 5"/>
                <a:gd name="T7" fmla="*/ 0 h 11"/>
                <a:gd name="T8" fmla="*/ 2 w 5"/>
                <a:gd name="T9" fmla="*/ 10 h 11"/>
                <a:gd name="T10" fmla="*/ 2 w 5"/>
                <a:gd name="T11" fmla="*/ 9 h 11"/>
                <a:gd name="T12" fmla="*/ 2 w 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cubicBezTo>
                    <a:pt x="5" y="11"/>
                    <a:pt x="5" y="9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5"/>
                    <a:pt x="5" y="2"/>
                    <a:pt x="4" y="0"/>
                  </a:cubicBezTo>
                  <a:cubicBezTo>
                    <a:pt x="3" y="4"/>
                    <a:pt x="4" y="7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4" y="1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5" name="Freeform 466"/>
            <p:cNvSpPr/>
            <p:nvPr/>
          </p:nvSpPr>
          <p:spPr bwMode="auto">
            <a:xfrm>
              <a:off x="4765581" y="1603098"/>
              <a:ext cx="136520" cy="38093"/>
            </a:xfrm>
            <a:custGeom>
              <a:avLst/>
              <a:gdLst>
                <a:gd name="T0" fmla="*/ 0 w 11"/>
                <a:gd name="T1" fmla="*/ 1 h 3"/>
                <a:gd name="T2" fmla="*/ 1 w 11"/>
                <a:gd name="T3" fmla="*/ 3 h 3"/>
                <a:gd name="T4" fmla="*/ 2 w 11"/>
                <a:gd name="T5" fmla="*/ 2 h 3"/>
                <a:gd name="T6" fmla="*/ 11 w 11"/>
                <a:gd name="T7" fmla="*/ 1 h 3"/>
                <a:gd name="T8" fmla="*/ 6 w 11"/>
                <a:gd name="T9" fmla="*/ 0 h 3"/>
                <a:gd name="T10" fmla="*/ 7 w 11"/>
                <a:gd name="T11" fmla="*/ 1 h 3"/>
                <a:gd name="T12" fmla="*/ 5 w 11"/>
                <a:gd name="T13" fmla="*/ 1 h 3"/>
                <a:gd name="T14" fmla="*/ 4 w 11"/>
                <a:gd name="T15" fmla="*/ 1 h 3"/>
                <a:gd name="T16" fmla="*/ 0 w 11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3"/>
                    <a:pt x="8" y="1"/>
                    <a:pt x="11" y="1"/>
                  </a:cubicBezTo>
                  <a:cubicBezTo>
                    <a:pt x="10" y="0"/>
                    <a:pt x="7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2"/>
                    <a:pt x="5" y="1"/>
                  </a:cubicBezTo>
                  <a:cubicBezTo>
                    <a:pt x="4" y="2"/>
                    <a:pt x="4" y="1"/>
                    <a:pt x="4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6" name="Freeform 467"/>
            <p:cNvSpPr/>
            <p:nvPr/>
          </p:nvSpPr>
          <p:spPr bwMode="auto">
            <a:xfrm>
              <a:off x="2793952" y="3080821"/>
              <a:ext cx="38101" cy="38093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3 h 3"/>
                <a:gd name="T4" fmla="*/ 3 w 3"/>
                <a:gd name="T5" fmla="*/ 1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2" y="2"/>
                    <a:pt x="0" y="2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7" name="Freeform 468"/>
            <p:cNvSpPr/>
            <p:nvPr/>
          </p:nvSpPr>
          <p:spPr bwMode="auto">
            <a:xfrm>
              <a:off x="161949" y="4834729"/>
              <a:ext cx="25398" cy="49208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1 w 2"/>
                <a:gd name="T5" fmla="*/ 1 h 4"/>
                <a:gd name="T6" fmla="*/ 0 w 2"/>
                <a:gd name="T7" fmla="*/ 1 h 4"/>
                <a:gd name="T8" fmla="*/ 0 w 2"/>
                <a:gd name="T9" fmla="*/ 3 h 4"/>
                <a:gd name="T10" fmla="*/ 2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8" name="Freeform 469"/>
            <p:cNvSpPr/>
            <p:nvPr/>
          </p:nvSpPr>
          <p:spPr bwMode="auto">
            <a:xfrm>
              <a:off x="5525975" y="977719"/>
              <a:ext cx="12699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09" name="Freeform 470"/>
            <p:cNvSpPr/>
            <p:nvPr/>
          </p:nvSpPr>
          <p:spPr bwMode="auto">
            <a:xfrm>
              <a:off x="5376751" y="914232"/>
              <a:ext cx="374639" cy="112693"/>
            </a:xfrm>
            <a:custGeom>
              <a:avLst/>
              <a:gdLst>
                <a:gd name="T0" fmla="*/ 28 w 30"/>
                <a:gd name="T1" fmla="*/ 7 h 9"/>
                <a:gd name="T2" fmla="*/ 26 w 30"/>
                <a:gd name="T3" fmla="*/ 6 h 9"/>
                <a:gd name="T4" fmla="*/ 29 w 30"/>
                <a:gd name="T5" fmla="*/ 4 h 9"/>
                <a:gd name="T6" fmla="*/ 28 w 30"/>
                <a:gd name="T7" fmla="*/ 4 h 9"/>
                <a:gd name="T8" fmla="*/ 25 w 30"/>
                <a:gd name="T9" fmla="*/ 2 h 9"/>
                <a:gd name="T10" fmla="*/ 20 w 30"/>
                <a:gd name="T11" fmla="*/ 1 h 9"/>
                <a:gd name="T12" fmla="*/ 17 w 30"/>
                <a:gd name="T13" fmla="*/ 2 h 9"/>
                <a:gd name="T14" fmla="*/ 20 w 30"/>
                <a:gd name="T15" fmla="*/ 2 h 9"/>
                <a:gd name="T16" fmla="*/ 19 w 30"/>
                <a:gd name="T17" fmla="*/ 4 h 9"/>
                <a:gd name="T18" fmla="*/ 24 w 30"/>
                <a:gd name="T19" fmla="*/ 4 h 9"/>
                <a:gd name="T20" fmla="*/ 21 w 30"/>
                <a:gd name="T21" fmla="*/ 5 h 9"/>
                <a:gd name="T22" fmla="*/ 12 w 30"/>
                <a:gd name="T23" fmla="*/ 4 h 9"/>
                <a:gd name="T24" fmla="*/ 15 w 30"/>
                <a:gd name="T25" fmla="*/ 2 h 9"/>
                <a:gd name="T26" fmla="*/ 10 w 30"/>
                <a:gd name="T27" fmla="*/ 2 h 9"/>
                <a:gd name="T28" fmla="*/ 0 w 30"/>
                <a:gd name="T29" fmla="*/ 3 h 9"/>
                <a:gd name="T30" fmla="*/ 3 w 30"/>
                <a:gd name="T31" fmla="*/ 4 h 9"/>
                <a:gd name="T32" fmla="*/ 13 w 30"/>
                <a:gd name="T33" fmla="*/ 5 h 9"/>
                <a:gd name="T34" fmla="*/ 13 w 30"/>
                <a:gd name="T35" fmla="*/ 5 h 9"/>
                <a:gd name="T36" fmla="*/ 20 w 30"/>
                <a:gd name="T37" fmla="*/ 6 h 9"/>
                <a:gd name="T38" fmla="*/ 21 w 30"/>
                <a:gd name="T39" fmla="*/ 8 h 9"/>
                <a:gd name="T40" fmla="*/ 24 w 30"/>
                <a:gd name="T41" fmla="*/ 7 h 9"/>
                <a:gd name="T42" fmla="*/ 28 w 30"/>
                <a:gd name="T4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9">
                  <a:moveTo>
                    <a:pt x="28" y="7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30" y="6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4" y="5"/>
                    <a:pt x="27" y="3"/>
                    <a:pt x="25" y="2"/>
                  </a:cubicBezTo>
                  <a:cubicBezTo>
                    <a:pt x="24" y="1"/>
                    <a:pt x="21" y="1"/>
                    <a:pt x="20" y="1"/>
                  </a:cubicBezTo>
                  <a:cubicBezTo>
                    <a:pt x="21" y="2"/>
                    <a:pt x="18" y="2"/>
                    <a:pt x="17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2" y="4"/>
                    <a:pt x="24" y="4"/>
                  </a:cubicBezTo>
                  <a:cubicBezTo>
                    <a:pt x="24" y="6"/>
                    <a:pt x="22" y="5"/>
                    <a:pt x="21" y="5"/>
                  </a:cubicBezTo>
                  <a:cubicBezTo>
                    <a:pt x="19" y="5"/>
                    <a:pt x="13" y="6"/>
                    <a:pt x="12" y="4"/>
                  </a:cubicBezTo>
                  <a:cubicBezTo>
                    <a:pt x="12" y="2"/>
                    <a:pt x="14" y="2"/>
                    <a:pt x="15" y="2"/>
                  </a:cubicBezTo>
                  <a:cubicBezTo>
                    <a:pt x="13" y="1"/>
                    <a:pt x="12" y="3"/>
                    <a:pt x="10" y="2"/>
                  </a:cubicBezTo>
                  <a:cubicBezTo>
                    <a:pt x="7" y="5"/>
                    <a:pt x="2" y="0"/>
                    <a:pt x="0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7" y="2"/>
                    <a:pt x="9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5"/>
                    <a:pt x="17" y="9"/>
                    <a:pt x="20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1" y="6"/>
                    <a:pt x="24" y="7"/>
                  </a:cubicBezTo>
                  <a:cubicBezTo>
                    <a:pt x="24" y="8"/>
                    <a:pt x="27" y="8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0" name="Freeform 471"/>
            <p:cNvSpPr/>
            <p:nvPr/>
          </p:nvSpPr>
          <p:spPr bwMode="auto">
            <a:xfrm>
              <a:off x="5514861" y="977719"/>
              <a:ext cx="11113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1" name="Freeform 472"/>
            <p:cNvSpPr/>
            <p:nvPr/>
          </p:nvSpPr>
          <p:spPr bwMode="auto">
            <a:xfrm>
              <a:off x="3343215" y="2693539"/>
              <a:ext cx="25398" cy="2539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2" name="Freeform 473"/>
            <p:cNvSpPr/>
            <p:nvPr/>
          </p:nvSpPr>
          <p:spPr bwMode="auto">
            <a:xfrm>
              <a:off x="311166" y="4722041"/>
              <a:ext cx="63499" cy="38093"/>
            </a:xfrm>
            <a:custGeom>
              <a:avLst/>
              <a:gdLst>
                <a:gd name="T0" fmla="*/ 2 w 5"/>
                <a:gd name="T1" fmla="*/ 2 h 3"/>
                <a:gd name="T2" fmla="*/ 5 w 5"/>
                <a:gd name="T3" fmla="*/ 2 h 3"/>
                <a:gd name="T4" fmla="*/ 3 w 5"/>
                <a:gd name="T5" fmla="*/ 0 h 3"/>
                <a:gd name="T6" fmla="*/ 0 w 5"/>
                <a:gd name="T7" fmla="*/ 1 h 3"/>
                <a:gd name="T8" fmla="*/ 2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2" y="1"/>
                    <a:pt x="4" y="3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3" name="Freeform 474"/>
            <p:cNvSpPr/>
            <p:nvPr/>
          </p:nvSpPr>
          <p:spPr bwMode="auto">
            <a:xfrm>
              <a:off x="773119" y="4445860"/>
              <a:ext cx="12699" cy="25393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4" name="Freeform 475"/>
            <p:cNvSpPr/>
            <p:nvPr/>
          </p:nvSpPr>
          <p:spPr bwMode="auto">
            <a:xfrm>
              <a:off x="860431" y="4396650"/>
              <a:ext cx="25398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5" name="Freeform 476"/>
            <p:cNvSpPr/>
            <p:nvPr/>
          </p:nvSpPr>
          <p:spPr bwMode="auto">
            <a:xfrm>
              <a:off x="3481325" y="2580839"/>
              <a:ext cx="23812" cy="12699"/>
            </a:xfrm>
            <a:custGeom>
              <a:avLst/>
              <a:gdLst>
                <a:gd name="T0" fmla="*/ 7 w 15"/>
                <a:gd name="T1" fmla="*/ 0 h 8"/>
                <a:gd name="T2" fmla="*/ 15 w 15"/>
                <a:gd name="T3" fmla="*/ 8 h 8"/>
                <a:gd name="T4" fmla="*/ 0 w 15"/>
                <a:gd name="T5" fmla="*/ 0 h 8"/>
                <a:gd name="T6" fmla="*/ 7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7" y="0"/>
                  </a:moveTo>
                  <a:lnTo>
                    <a:pt x="15" y="8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6" name="Freeform 477"/>
            <p:cNvSpPr/>
            <p:nvPr/>
          </p:nvSpPr>
          <p:spPr bwMode="auto">
            <a:xfrm>
              <a:off x="61935" y="4909318"/>
              <a:ext cx="38101" cy="2539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0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7" name="Freeform 478"/>
            <p:cNvSpPr/>
            <p:nvPr/>
          </p:nvSpPr>
          <p:spPr bwMode="auto">
            <a:xfrm>
              <a:off x="5613281" y="1026914"/>
              <a:ext cx="25398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8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8" name="Freeform 479"/>
            <p:cNvSpPr/>
            <p:nvPr/>
          </p:nvSpPr>
          <p:spPr bwMode="auto">
            <a:xfrm>
              <a:off x="573097" y="4345851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19" name="Freeform 480"/>
            <p:cNvSpPr>
              <a:spLocks noEditPoints="1"/>
            </p:cNvSpPr>
            <p:nvPr/>
          </p:nvSpPr>
          <p:spPr bwMode="auto">
            <a:xfrm>
              <a:off x="511191" y="4258547"/>
              <a:ext cx="149223" cy="350785"/>
            </a:xfrm>
            <a:custGeom>
              <a:avLst/>
              <a:gdLst>
                <a:gd name="T0" fmla="*/ 1 w 12"/>
                <a:gd name="T1" fmla="*/ 21 h 28"/>
                <a:gd name="T2" fmla="*/ 3 w 12"/>
                <a:gd name="T3" fmla="*/ 25 h 28"/>
                <a:gd name="T4" fmla="*/ 2 w 12"/>
                <a:gd name="T5" fmla="*/ 28 h 28"/>
                <a:gd name="T6" fmla="*/ 3 w 12"/>
                <a:gd name="T7" fmla="*/ 28 h 28"/>
                <a:gd name="T8" fmla="*/ 9 w 12"/>
                <a:gd name="T9" fmla="*/ 13 h 28"/>
                <a:gd name="T10" fmla="*/ 12 w 12"/>
                <a:gd name="T11" fmla="*/ 13 h 28"/>
                <a:gd name="T12" fmla="*/ 12 w 12"/>
                <a:gd name="T13" fmla="*/ 12 h 28"/>
                <a:gd name="T14" fmla="*/ 7 w 12"/>
                <a:gd name="T15" fmla="*/ 10 h 28"/>
                <a:gd name="T16" fmla="*/ 12 w 12"/>
                <a:gd name="T17" fmla="*/ 7 h 28"/>
                <a:gd name="T18" fmla="*/ 12 w 12"/>
                <a:gd name="T19" fmla="*/ 6 h 28"/>
                <a:gd name="T20" fmla="*/ 10 w 12"/>
                <a:gd name="T21" fmla="*/ 6 h 28"/>
                <a:gd name="T22" fmla="*/ 11 w 12"/>
                <a:gd name="T23" fmla="*/ 5 h 28"/>
                <a:gd name="T24" fmla="*/ 11 w 12"/>
                <a:gd name="T25" fmla="*/ 5 h 28"/>
                <a:gd name="T26" fmla="*/ 11 w 12"/>
                <a:gd name="T27" fmla="*/ 2 h 28"/>
                <a:gd name="T28" fmla="*/ 10 w 12"/>
                <a:gd name="T29" fmla="*/ 0 h 28"/>
                <a:gd name="T30" fmla="*/ 6 w 12"/>
                <a:gd name="T31" fmla="*/ 2 h 28"/>
                <a:gd name="T32" fmla="*/ 7 w 12"/>
                <a:gd name="T33" fmla="*/ 3 h 28"/>
                <a:gd name="T34" fmla="*/ 5 w 12"/>
                <a:gd name="T35" fmla="*/ 5 h 28"/>
                <a:gd name="T36" fmla="*/ 8 w 12"/>
                <a:gd name="T37" fmla="*/ 7 h 28"/>
                <a:gd name="T38" fmla="*/ 6 w 12"/>
                <a:gd name="T39" fmla="*/ 8 h 28"/>
                <a:gd name="T40" fmla="*/ 6 w 12"/>
                <a:gd name="T41" fmla="*/ 8 h 28"/>
                <a:gd name="T42" fmla="*/ 6 w 12"/>
                <a:gd name="T43" fmla="*/ 8 h 28"/>
                <a:gd name="T44" fmla="*/ 5 w 12"/>
                <a:gd name="T45" fmla="*/ 9 h 28"/>
                <a:gd name="T46" fmla="*/ 6 w 12"/>
                <a:gd name="T47" fmla="*/ 9 h 28"/>
                <a:gd name="T48" fmla="*/ 5 w 12"/>
                <a:gd name="T49" fmla="*/ 11 h 28"/>
                <a:gd name="T50" fmla="*/ 4 w 12"/>
                <a:gd name="T51" fmla="*/ 10 h 28"/>
                <a:gd name="T52" fmla="*/ 0 w 12"/>
                <a:gd name="T53" fmla="*/ 22 h 28"/>
                <a:gd name="T54" fmla="*/ 1 w 12"/>
                <a:gd name="T55" fmla="*/ 21 h 28"/>
                <a:gd name="T56" fmla="*/ 3 w 12"/>
                <a:gd name="T57" fmla="*/ 18 h 28"/>
                <a:gd name="T58" fmla="*/ 2 w 12"/>
                <a:gd name="T59" fmla="*/ 19 h 28"/>
                <a:gd name="T60" fmla="*/ 3 w 12"/>
                <a:gd name="T61" fmla="*/ 18 h 28"/>
                <a:gd name="T62" fmla="*/ 2 w 12"/>
                <a:gd name="T63" fmla="*/ 20 h 28"/>
                <a:gd name="T64" fmla="*/ 3 w 12"/>
                <a:gd name="T65" fmla="*/ 20 h 28"/>
                <a:gd name="T66" fmla="*/ 3 w 12"/>
                <a:gd name="T67" fmla="*/ 21 h 28"/>
                <a:gd name="T68" fmla="*/ 2 w 12"/>
                <a:gd name="T6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28">
                  <a:moveTo>
                    <a:pt x="1" y="21"/>
                  </a:moveTo>
                  <a:cubicBezTo>
                    <a:pt x="4" y="22"/>
                    <a:pt x="1" y="23"/>
                    <a:pt x="3" y="25"/>
                  </a:cubicBezTo>
                  <a:cubicBezTo>
                    <a:pt x="2" y="25"/>
                    <a:pt x="2" y="27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23"/>
                    <a:pt x="5" y="16"/>
                    <a:pt x="9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11"/>
                    <a:pt x="7" y="12"/>
                    <a:pt x="7" y="10"/>
                  </a:cubicBezTo>
                  <a:cubicBezTo>
                    <a:pt x="10" y="9"/>
                    <a:pt x="9" y="5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9" y="2"/>
                    <a:pt x="11" y="2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9" y="0"/>
                    <a:pt x="9" y="3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7" y="5"/>
                    <a:pt x="5" y="5"/>
                  </a:cubicBezTo>
                  <a:cubicBezTo>
                    <a:pt x="6" y="6"/>
                    <a:pt x="7" y="6"/>
                    <a:pt x="8" y="7"/>
                  </a:cubicBezTo>
                  <a:cubicBezTo>
                    <a:pt x="7" y="8"/>
                    <a:pt x="7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7" y="10"/>
                    <a:pt x="5" y="11"/>
                  </a:cubicBezTo>
                  <a:cubicBezTo>
                    <a:pt x="4" y="11"/>
                    <a:pt x="4" y="9"/>
                    <a:pt x="4" y="10"/>
                  </a:cubicBezTo>
                  <a:cubicBezTo>
                    <a:pt x="2" y="14"/>
                    <a:pt x="0" y="18"/>
                    <a:pt x="0" y="22"/>
                  </a:cubicBezTo>
                  <a:lnTo>
                    <a:pt x="1" y="21"/>
                  </a:lnTo>
                  <a:close/>
                  <a:moveTo>
                    <a:pt x="3" y="18"/>
                  </a:moveTo>
                  <a:cubicBezTo>
                    <a:pt x="4" y="19"/>
                    <a:pt x="3" y="19"/>
                    <a:pt x="2" y="19"/>
                  </a:cubicBezTo>
                  <a:lnTo>
                    <a:pt x="3" y="18"/>
                  </a:lnTo>
                  <a:close/>
                  <a:moveTo>
                    <a:pt x="2" y="20"/>
                  </a:moveTo>
                  <a:cubicBezTo>
                    <a:pt x="2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0" name="Freeform 481"/>
            <p:cNvSpPr/>
            <p:nvPr/>
          </p:nvSpPr>
          <p:spPr bwMode="auto">
            <a:xfrm>
              <a:off x="3019372" y="2893516"/>
              <a:ext cx="23812" cy="12699"/>
            </a:xfrm>
            <a:custGeom>
              <a:avLst/>
              <a:gdLst>
                <a:gd name="T0" fmla="*/ 15 w 15"/>
                <a:gd name="T1" fmla="*/ 8 h 8"/>
                <a:gd name="T2" fmla="*/ 8 w 15"/>
                <a:gd name="T3" fmla="*/ 0 h 8"/>
                <a:gd name="T4" fmla="*/ 0 w 15"/>
                <a:gd name="T5" fmla="*/ 0 h 8"/>
                <a:gd name="T6" fmla="*/ 15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1" name="Freeform 482"/>
            <p:cNvSpPr/>
            <p:nvPr/>
          </p:nvSpPr>
          <p:spPr bwMode="auto">
            <a:xfrm>
              <a:off x="885827" y="4345850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2" name="Freeform 483"/>
            <p:cNvSpPr/>
            <p:nvPr/>
          </p:nvSpPr>
          <p:spPr bwMode="auto">
            <a:xfrm>
              <a:off x="636601" y="4509335"/>
              <a:ext cx="36510" cy="1269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3" name="Freeform 484"/>
            <p:cNvSpPr/>
            <p:nvPr/>
          </p:nvSpPr>
          <p:spPr bwMode="auto">
            <a:xfrm>
              <a:off x="4890986" y="1541185"/>
              <a:ext cx="23812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4" name="Freeform 485"/>
            <p:cNvSpPr/>
            <p:nvPr/>
          </p:nvSpPr>
          <p:spPr bwMode="auto">
            <a:xfrm>
              <a:off x="87339" y="4860113"/>
              <a:ext cx="25398" cy="23809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5" name="Freeform 486"/>
            <p:cNvSpPr/>
            <p:nvPr/>
          </p:nvSpPr>
          <p:spPr bwMode="auto">
            <a:xfrm>
              <a:off x="2582824" y="2980809"/>
              <a:ext cx="261931" cy="100000"/>
            </a:xfrm>
            <a:custGeom>
              <a:avLst/>
              <a:gdLst>
                <a:gd name="T0" fmla="*/ 15 w 21"/>
                <a:gd name="T1" fmla="*/ 3 h 8"/>
                <a:gd name="T2" fmla="*/ 6 w 21"/>
                <a:gd name="T3" fmla="*/ 4 h 8"/>
                <a:gd name="T4" fmla="*/ 6 w 21"/>
                <a:gd name="T5" fmla="*/ 2 h 8"/>
                <a:gd name="T6" fmla="*/ 1 w 21"/>
                <a:gd name="T7" fmla="*/ 2 h 8"/>
                <a:gd name="T8" fmla="*/ 0 w 21"/>
                <a:gd name="T9" fmla="*/ 3 h 8"/>
                <a:gd name="T10" fmla="*/ 10 w 21"/>
                <a:gd name="T11" fmla="*/ 5 h 8"/>
                <a:gd name="T12" fmla="*/ 21 w 21"/>
                <a:gd name="T13" fmla="*/ 4 h 8"/>
                <a:gd name="T14" fmla="*/ 15 w 21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5" y="3"/>
                  </a:moveTo>
                  <a:cubicBezTo>
                    <a:pt x="12" y="0"/>
                    <a:pt x="9" y="3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5" y="4"/>
                    <a:pt x="3" y="1"/>
                    <a:pt x="1" y="2"/>
                  </a:cubicBezTo>
                  <a:cubicBezTo>
                    <a:pt x="1" y="3"/>
                    <a:pt x="0" y="2"/>
                    <a:pt x="0" y="3"/>
                  </a:cubicBezTo>
                  <a:cubicBezTo>
                    <a:pt x="4" y="3"/>
                    <a:pt x="6" y="6"/>
                    <a:pt x="10" y="5"/>
                  </a:cubicBezTo>
                  <a:cubicBezTo>
                    <a:pt x="14" y="1"/>
                    <a:pt x="17" y="8"/>
                    <a:pt x="21" y="4"/>
                  </a:cubicBezTo>
                  <a:cubicBezTo>
                    <a:pt x="19" y="2"/>
                    <a:pt x="16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6" name="Freeform 487"/>
            <p:cNvSpPr/>
            <p:nvPr/>
          </p:nvSpPr>
          <p:spPr bwMode="auto">
            <a:xfrm>
              <a:off x="2332006" y="3356992"/>
              <a:ext cx="25398" cy="12699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7" name="Freeform 488"/>
            <p:cNvSpPr/>
            <p:nvPr/>
          </p:nvSpPr>
          <p:spPr bwMode="auto">
            <a:xfrm>
              <a:off x="3667057" y="2417339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8" name="Freeform 489"/>
            <p:cNvSpPr/>
            <p:nvPr/>
          </p:nvSpPr>
          <p:spPr bwMode="auto">
            <a:xfrm>
              <a:off x="449282" y="4596627"/>
              <a:ext cx="36510" cy="12699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0" y="1"/>
                    <a:pt x="2" y="0"/>
                    <a:pt x="2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29" name="Freeform 490"/>
            <p:cNvSpPr/>
            <p:nvPr/>
          </p:nvSpPr>
          <p:spPr bwMode="auto">
            <a:xfrm>
              <a:off x="74635" y="4822018"/>
              <a:ext cx="38101" cy="38093"/>
            </a:xfrm>
            <a:custGeom>
              <a:avLst/>
              <a:gdLst>
                <a:gd name="T0" fmla="*/ 16 w 24"/>
                <a:gd name="T1" fmla="*/ 16 h 24"/>
                <a:gd name="T2" fmla="*/ 16 w 24"/>
                <a:gd name="T3" fmla="*/ 0 h 24"/>
                <a:gd name="T4" fmla="*/ 0 w 24"/>
                <a:gd name="T5" fmla="*/ 0 h 24"/>
                <a:gd name="T6" fmla="*/ 0 w 24"/>
                <a:gd name="T7" fmla="*/ 24 h 24"/>
                <a:gd name="T8" fmla="*/ 24 w 24"/>
                <a:gd name="T9" fmla="*/ 16 h 24"/>
                <a:gd name="T10" fmla="*/ 16 w 24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0" name="Freeform 491"/>
            <p:cNvSpPr/>
            <p:nvPr/>
          </p:nvSpPr>
          <p:spPr bwMode="auto">
            <a:xfrm>
              <a:off x="4940200" y="1415790"/>
              <a:ext cx="112712" cy="38093"/>
            </a:xfrm>
            <a:custGeom>
              <a:avLst/>
              <a:gdLst>
                <a:gd name="T0" fmla="*/ 1 w 9"/>
                <a:gd name="T1" fmla="*/ 3 h 3"/>
                <a:gd name="T2" fmla="*/ 9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3" y="1"/>
                    <a:pt x="7" y="2"/>
                    <a:pt x="9" y="0"/>
                  </a:cubicBezTo>
                  <a:cubicBezTo>
                    <a:pt x="6" y="1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1" name="Freeform 492"/>
            <p:cNvSpPr/>
            <p:nvPr/>
          </p:nvSpPr>
          <p:spPr bwMode="auto">
            <a:xfrm>
              <a:off x="4590959" y="1541180"/>
              <a:ext cx="274630" cy="87300"/>
            </a:xfrm>
            <a:custGeom>
              <a:avLst/>
              <a:gdLst>
                <a:gd name="T0" fmla="*/ 0 w 22"/>
                <a:gd name="T1" fmla="*/ 7 h 7"/>
                <a:gd name="T2" fmla="*/ 3 w 22"/>
                <a:gd name="T3" fmla="*/ 7 h 7"/>
                <a:gd name="T4" fmla="*/ 20 w 22"/>
                <a:gd name="T5" fmla="*/ 2 h 7"/>
                <a:gd name="T6" fmla="*/ 18 w 22"/>
                <a:gd name="T7" fmla="*/ 1 h 7"/>
                <a:gd name="T8" fmla="*/ 22 w 22"/>
                <a:gd name="T9" fmla="*/ 1 h 7"/>
                <a:gd name="T10" fmla="*/ 16 w 22"/>
                <a:gd name="T11" fmla="*/ 2 h 7"/>
                <a:gd name="T12" fmla="*/ 0 w 2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7" y="2"/>
                    <a:pt x="15" y="7"/>
                    <a:pt x="20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1" y="2"/>
                    <a:pt x="22" y="1"/>
                  </a:cubicBezTo>
                  <a:cubicBezTo>
                    <a:pt x="20" y="0"/>
                    <a:pt x="17" y="0"/>
                    <a:pt x="16" y="2"/>
                  </a:cubicBezTo>
                  <a:cubicBezTo>
                    <a:pt x="10" y="2"/>
                    <a:pt x="5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2" name="Freeform 493"/>
            <p:cNvSpPr>
              <a:spLocks noEditPoints="1"/>
            </p:cNvSpPr>
            <p:nvPr/>
          </p:nvSpPr>
          <p:spPr bwMode="auto">
            <a:xfrm>
              <a:off x="5351345" y="714222"/>
              <a:ext cx="549263" cy="125393"/>
            </a:xfrm>
            <a:custGeom>
              <a:avLst/>
              <a:gdLst>
                <a:gd name="T0" fmla="*/ 19 w 44"/>
                <a:gd name="T1" fmla="*/ 8 h 10"/>
                <a:gd name="T2" fmla="*/ 14 w 44"/>
                <a:gd name="T3" fmla="*/ 7 h 10"/>
                <a:gd name="T4" fmla="*/ 20 w 44"/>
                <a:gd name="T5" fmla="*/ 7 h 10"/>
                <a:gd name="T6" fmla="*/ 27 w 44"/>
                <a:gd name="T7" fmla="*/ 7 h 10"/>
                <a:gd name="T8" fmla="*/ 40 w 44"/>
                <a:gd name="T9" fmla="*/ 8 h 10"/>
                <a:gd name="T10" fmla="*/ 37 w 44"/>
                <a:gd name="T11" fmla="*/ 7 h 10"/>
                <a:gd name="T12" fmla="*/ 41 w 44"/>
                <a:gd name="T13" fmla="*/ 6 h 10"/>
                <a:gd name="T14" fmla="*/ 42 w 44"/>
                <a:gd name="T15" fmla="*/ 7 h 10"/>
                <a:gd name="T16" fmla="*/ 44 w 44"/>
                <a:gd name="T17" fmla="*/ 5 h 10"/>
                <a:gd name="T18" fmla="*/ 38 w 44"/>
                <a:gd name="T19" fmla="*/ 4 h 10"/>
                <a:gd name="T20" fmla="*/ 37 w 44"/>
                <a:gd name="T21" fmla="*/ 2 h 10"/>
                <a:gd name="T22" fmla="*/ 25 w 44"/>
                <a:gd name="T23" fmla="*/ 2 h 10"/>
                <a:gd name="T24" fmla="*/ 25 w 44"/>
                <a:gd name="T25" fmla="*/ 2 h 10"/>
                <a:gd name="T26" fmla="*/ 36 w 44"/>
                <a:gd name="T27" fmla="*/ 3 h 10"/>
                <a:gd name="T28" fmla="*/ 38 w 44"/>
                <a:gd name="T29" fmla="*/ 4 h 10"/>
                <a:gd name="T30" fmla="*/ 36 w 44"/>
                <a:gd name="T31" fmla="*/ 4 h 10"/>
                <a:gd name="T32" fmla="*/ 29 w 44"/>
                <a:gd name="T33" fmla="*/ 6 h 10"/>
                <a:gd name="T34" fmla="*/ 29 w 44"/>
                <a:gd name="T35" fmla="*/ 5 h 10"/>
                <a:gd name="T36" fmla="*/ 27 w 44"/>
                <a:gd name="T37" fmla="*/ 6 h 10"/>
                <a:gd name="T38" fmla="*/ 27 w 44"/>
                <a:gd name="T39" fmla="*/ 5 h 10"/>
                <a:gd name="T40" fmla="*/ 20 w 44"/>
                <a:gd name="T41" fmla="*/ 2 h 10"/>
                <a:gd name="T42" fmla="*/ 20 w 44"/>
                <a:gd name="T43" fmla="*/ 2 h 10"/>
                <a:gd name="T44" fmla="*/ 7 w 44"/>
                <a:gd name="T45" fmla="*/ 1 h 10"/>
                <a:gd name="T46" fmla="*/ 8 w 44"/>
                <a:gd name="T47" fmla="*/ 2 h 10"/>
                <a:gd name="T48" fmla="*/ 2 w 44"/>
                <a:gd name="T49" fmla="*/ 3 h 10"/>
                <a:gd name="T50" fmla="*/ 4 w 44"/>
                <a:gd name="T51" fmla="*/ 3 h 10"/>
                <a:gd name="T52" fmla="*/ 0 w 44"/>
                <a:gd name="T53" fmla="*/ 4 h 10"/>
                <a:gd name="T54" fmla="*/ 2 w 44"/>
                <a:gd name="T55" fmla="*/ 5 h 10"/>
                <a:gd name="T56" fmla="*/ 19 w 44"/>
                <a:gd name="T57" fmla="*/ 8 h 10"/>
                <a:gd name="T58" fmla="*/ 9 w 44"/>
                <a:gd name="T59" fmla="*/ 5 h 10"/>
                <a:gd name="T60" fmla="*/ 12 w 44"/>
                <a:gd name="T61" fmla="*/ 4 h 10"/>
                <a:gd name="T62" fmla="*/ 13 w 44"/>
                <a:gd name="T63" fmla="*/ 5 h 10"/>
                <a:gd name="T64" fmla="*/ 9 w 44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10">
                  <a:moveTo>
                    <a:pt x="19" y="8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8" y="7"/>
                    <a:pt x="20" y="7"/>
                  </a:cubicBezTo>
                  <a:cubicBezTo>
                    <a:pt x="22" y="9"/>
                    <a:pt x="24" y="6"/>
                    <a:pt x="27" y="7"/>
                  </a:cubicBezTo>
                  <a:cubicBezTo>
                    <a:pt x="31" y="8"/>
                    <a:pt x="36" y="10"/>
                    <a:pt x="40" y="8"/>
                  </a:cubicBezTo>
                  <a:cubicBezTo>
                    <a:pt x="39" y="7"/>
                    <a:pt x="38" y="7"/>
                    <a:pt x="37" y="7"/>
                  </a:cubicBezTo>
                  <a:cubicBezTo>
                    <a:pt x="38" y="6"/>
                    <a:pt x="39" y="5"/>
                    <a:pt x="41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6"/>
                    <a:pt x="44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3"/>
                    <a:pt x="37" y="3"/>
                    <a:pt x="37" y="2"/>
                  </a:cubicBezTo>
                  <a:cubicBezTo>
                    <a:pt x="33" y="2"/>
                    <a:pt x="29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2"/>
                    <a:pt x="33" y="3"/>
                    <a:pt x="36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3" y="3"/>
                    <a:pt x="33" y="7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6"/>
                    <a:pt x="22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1"/>
                    <a:pt x="11" y="2"/>
                    <a:pt x="7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6"/>
                    <a:pt x="4" y="0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1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7"/>
                    <a:pt x="15" y="8"/>
                    <a:pt x="19" y="8"/>
                  </a:cubicBezTo>
                  <a:close/>
                  <a:moveTo>
                    <a:pt x="9" y="5"/>
                  </a:moveTo>
                  <a:cubicBezTo>
                    <a:pt x="10" y="4"/>
                    <a:pt x="10" y="3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0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3" name="Freeform 494"/>
            <p:cNvSpPr/>
            <p:nvPr/>
          </p:nvSpPr>
          <p:spPr bwMode="auto">
            <a:xfrm>
              <a:off x="485790" y="4571231"/>
              <a:ext cx="25398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4" name="Freeform 495"/>
            <p:cNvSpPr/>
            <p:nvPr/>
          </p:nvSpPr>
          <p:spPr bwMode="auto">
            <a:xfrm>
              <a:off x="2857454" y="2944304"/>
              <a:ext cx="36510" cy="3650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2"/>
                    <a:pt x="3" y="1"/>
                    <a:pt x="3" y="0"/>
                  </a:cubicBezTo>
                  <a:cubicBezTo>
                    <a:pt x="1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5" name="Freeform 496"/>
            <p:cNvSpPr/>
            <p:nvPr/>
          </p:nvSpPr>
          <p:spPr bwMode="auto">
            <a:xfrm>
              <a:off x="5114818" y="1353887"/>
              <a:ext cx="12699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6" name="Freeform 497"/>
            <p:cNvSpPr/>
            <p:nvPr/>
          </p:nvSpPr>
          <p:spPr bwMode="auto">
            <a:xfrm>
              <a:off x="287354" y="4671226"/>
              <a:ext cx="49213" cy="25393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1 h 2"/>
                <a:gd name="T4" fmla="*/ 3 w 4"/>
                <a:gd name="T5" fmla="*/ 0 h 2"/>
                <a:gd name="T6" fmla="*/ 0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7" name="Rectangle 498"/>
            <p:cNvSpPr>
              <a:spLocks noChangeArrowheads="1"/>
            </p:cNvSpPr>
            <p:nvPr/>
          </p:nvSpPr>
          <p:spPr bwMode="auto">
            <a:xfrm>
              <a:off x="274660" y="4722018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8" name="Freeform 499"/>
            <p:cNvSpPr/>
            <p:nvPr/>
          </p:nvSpPr>
          <p:spPr bwMode="auto">
            <a:xfrm>
              <a:off x="3805166" y="2255437"/>
              <a:ext cx="36510" cy="23809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2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39" name="Freeform 500"/>
            <p:cNvSpPr/>
            <p:nvPr/>
          </p:nvSpPr>
          <p:spPr bwMode="auto">
            <a:xfrm>
              <a:off x="2857452" y="2818914"/>
              <a:ext cx="123821" cy="74601"/>
            </a:xfrm>
            <a:custGeom>
              <a:avLst/>
              <a:gdLst>
                <a:gd name="T0" fmla="*/ 7 w 10"/>
                <a:gd name="T1" fmla="*/ 4 h 6"/>
                <a:gd name="T2" fmla="*/ 8 w 10"/>
                <a:gd name="T3" fmla="*/ 2 h 6"/>
                <a:gd name="T4" fmla="*/ 4 w 10"/>
                <a:gd name="T5" fmla="*/ 1 h 6"/>
                <a:gd name="T6" fmla="*/ 3 w 10"/>
                <a:gd name="T7" fmla="*/ 4 h 6"/>
                <a:gd name="T8" fmla="*/ 1 w 10"/>
                <a:gd name="T9" fmla="*/ 6 h 6"/>
                <a:gd name="T10" fmla="*/ 2 w 10"/>
                <a:gd name="T11" fmla="*/ 6 h 6"/>
                <a:gd name="T12" fmla="*/ 2 w 10"/>
                <a:gd name="T13" fmla="*/ 6 h 6"/>
                <a:gd name="T14" fmla="*/ 5 w 10"/>
                <a:gd name="T15" fmla="*/ 5 h 6"/>
                <a:gd name="T16" fmla="*/ 10 w 10"/>
                <a:gd name="T17" fmla="*/ 4 h 6"/>
                <a:gd name="T18" fmla="*/ 7 w 10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7" y="4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0"/>
                    <a:pt x="4" y="1"/>
                  </a:cubicBezTo>
                  <a:cubicBezTo>
                    <a:pt x="3" y="2"/>
                    <a:pt x="6" y="3"/>
                    <a:pt x="3" y="4"/>
                  </a:cubicBezTo>
                  <a:cubicBezTo>
                    <a:pt x="0" y="3"/>
                    <a:pt x="2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9" y="5"/>
                    <a:pt x="10" y="4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0" name="Freeform 501"/>
            <p:cNvSpPr>
              <a:spLocks noEditPoints="1"/>
            </p:cNvSpPr>
            <p:nvPr/>
          </p:nvSpPr>
          <p:spPr bwMode="auto">
            <a:xfrm>
              <a:off x="4678269" y="1428485"/>
              <a:ext cx="274630" cy="112693"/>
            </a:xfrm>
            <a:custGeom>
              <a:avLst/>
              <a:gdLst>
                <a:gd name="T0" fmla="*/ 0 w 22"/>
                <a:gd name="T1" fmla="*/ 8 h 9"/>
                <a:gd name="T2" fmla="*/ 1 w 22"/>
                <a:gd name="T3" fmla="*/ 9 h 9"/>
                <a:gd name="T4" fmla="*/ 1 w 22"/>
                <a:gd name="T5" fmla="*/ 8 h 9"/>
                <a:gd name="T6" fmla="*/ 8 w 22"/>
                <a:gd name="T7" fmla="*/ 8 h 9"/>
                <a:gd name="T8" fmla="*/ 22 w 22"/>
                <a:gd name="T9" fmla="*/ 2 h 9"/>
                <a:gd name="T10" fmla="*/ 17 w 22"/>
                <a:gd name="T11" fmla="*/ 4 h 9"/>
                <a:gd name="T12" fmla="*/ 16 w 22"/>
                <a:gd name="T13" fmla="*/ 4 h 9"/>
                <a:gd name="T14" fmla="*/ 20 w 22"/>
                <a:gd name="T15" fmla="*/ 1 h 9"/>
                <a:gd name="T16" fmla="*/ 19 w 22"/>
                <a:gd name="T17" fmla="*/ 0 h 9"/>
                <a:gd name="T18" fmla="*/ 15 w 22"/>
                <a:gd name="T19" fmla="*/ 2 h 9"/>
                <a:gd name="T20" fmla="*/ 8 w 22"/>
                <a:gd name="T21" fmla="*/ 3 h 9"/>
                <a:gd name="T22" fmla="*/ 2 w 22"/>
                <a:gd name="T23" fmla="*/ 5 h 9"/>
                <a:gd name="T24" fmla="*/ 5 w 22"/>
                <a:gd name="T25" fmla="*/ 5 h 9"/>
                <a:gd name="T26" fmla="*/ 0 w 22"/>
                <a:gd name="T27" fmla="*/ 8 h 9"/>
                <a:gd name="T28" fmla="*/ 6 w 22"/>
                <a:gd name="T29" fmla="*/ 6 h 9"/>
                <a:gd name="T30" fmla="*/ 10 w 22"/>
                <a:gd name="T31" fmla="*/ 4 h 9"/>
                <a:gd name="T32" fmla="*/ 6 w 22"/>
                <a:gd name="T3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9">
                  <a:moveTo>
                    <a:pt x="0" y="8"/>
                  </a:moveTo>
                  <a:cubicBezTo>
                    <a:pt x="0" y="8"/>
                    <a:pt x="0" y="9"/>
                    <a:pt x="1" y="9"/>
                  </a:cubicBezTo>
                  <a:cubicBezTo>
                    <a:pt x="1" y="8"/>
                    <a:pt x="2" y="8"/>
                    <a:pt x="1" y="8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1" y="4"/>
                    <a:pt x="17" y="5"/>
                    <a:pt x="22" y="2"/>
                  </a:cubicBezTo>
                  <a:cubicBezTo>
                    <a:pt x="21" y="4"/>
                    <a:pt x="17" y="2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5" y="2"/>
                    <a:pt x="19" y="3"/>
                    <a:pt x="20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5" y="1"/>
                    <a:pt x="15" y="2"/>
                  </a:cubicBezTo>
                  <a:cubicBezTo>
                    <a:pt x="12" y="2"/>
                    <a:pt x="10" y="3"/>
                    <a:pt x="8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7"/>
                    <a:pt x="2" y="7"/>
                    <a:pt x="0" y="8"/>
                  </a:cubicBezTo>
                  <a:close/>
                  <a:moveTo>
                    <a:pt x="6" y="6"/>
                  </a:moveTo>
                  <a:cubicBezTo>
                    <a:pt x="7" y="6"/>
                    <a:pt x="9" y="3"/>
                    <a:pt x="10" y="4"/>
                  </a:cubicBezTo>
                  <a:cubicBezTo>
                    <a:pt x="6" y="6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1" name="Freeform 502"/>
            <p:cNvSpPr/>
            <p:nvPr/>
          </p:nvSpPr>
          <p:spPr bwMode="auto">
            <a:xfrm>
              <a:off x="3206695" y="2680819"/>
              <a:ext cx="23812" cy="12699"/>
            </a:xfrm>
            <a:custGeom>
              <a:avLst/>
              <a:gdLst>
                <a:gd name="T0" fmla="*/ 15 w 15"/>
                <a:gd name="T1" fmla="*/ 8 h 8"/>
                <a:gd name="T2" fmla="*/ 15 w 15"/>
                <a:gd name="T3" fmla="*/ 8 h 8"/>
                <a:gd name="T4" fmla="*/ 7 w 15"/>
                <a:gd name="T5" fmla="*/ 0 h 8"/>
                <a:gd name="T6" fmla="*/ 0 w 15"/>
                <a:gd name="T7" fmla="*/ 0 h 8"/>
                <a:gd name="T8" fmla="*/ 15 w 1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5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2" name="Freeform 503"/>
            <p:cNvSpPr/>
            <p:nvPr/>
          </p:nvSpPr>
          <p:spPr bwMode="auto">
            <a:xfrm>
              <a:off x="2033561" y="3482384"/>
              <a:ext cx="36510" cy="2539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2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3" name="Freeform 504"/>
            <p:cNvSpPr/>
            <p:nvPr/>
          </p:nvSpPr>
          <p:spPr bwMode="auto">
            <a:xfrm>
              <a:off x="5014806" y="1341184"/>
              <a:ext cx="38101" cy="49207"/>
            </a:xfrm>
            <a:custGeom>
              <a:avLst/>
              <a:gdLst>
                <a:gd name="T0" fmla="*/ 3 w 3"/>
                <a:gd name="T1" fmla="*/ 3 h 4"/>
                <a:gd name="T2" fmla="*/ 0 w 3"/>
                <a:gd name="T3" fmla="*/ 2 h 4"/>
                <a:gd name="T4" fmla="*/ 3 w 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4" name="Freeform 505"/>
            <p:cNvSpPr/>
            <p:nvPr/>
          </p:nvSpPr>
          <p:spPr bwMode="auto">
            <a:xfrm>
              <a:off x="2732046" y="2968108"/>
              <a:ext cx="61912" cy="12699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1 h 1"/>
                <a:gd name="T4" fmla="*/ 1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5" name="Freeform 506"/>
            <p:cNvSpPr/>
            <p:nvPr/>
          </p:nvSpPr>
          <p:spPr bwMode="auto">
            <a:xfrm>
              <a:off x="5489458" y="990403"/>
              <a:ext cx="36510" cy="49207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0 w 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3" y="4"/>
                    <a:pt x="2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6" name="Freeform 507"/>
            <p:cNvSpPr/>
            <p:nvPr/>
          </p:nvSpPr>
          <p:spPr bwMode="auto">
            <a:xfrm>
              <a:off x="5576769" y="952314"/>
              <a:ext cx="12699" cy="12699"/>
            </a:xfrm>
            <a:custGeom>
              <a:avLst/>
              <a:gdLst>
                <a:gd name="T0" fmla="*/ 8 w 8"/>
                <a:gd name="T1" fmla="*/ 8 h 8"/>
                <a:gd name="T2" fmla="*/ 0 w 8"/>
                <a:gd name="T3" fmla="*/ 0 h 8"/>
                <a:gd name="T4" fmla="*/ 0 w 8"/>
                <a:gd name="T5" fmla="*/ 0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7" name="Freeform 508"/>
            <p:cNvSpPr/>
            <p:nvPr/>
          </p:nvSpPr>
          <p:spPr bwMode="auto">
            <a:xfrm>
              <a:off x="5451361" y="1015807"/>
              <a:ext cx="25398" cy="3650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3 h 3"/>
                <a:gd name="T4" fmla="*/ 2 w 2"/>
                <a:gd name="T5" fmla="*/ 2 h 3"/>
                <a:gd name="T6" fmla="*/ 0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2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8" name="Freeform 509"/>
            <p:cNvSpPr/>
            <p:nvPr/>
          </p:nvSpPr>
          <p:spPr bwMode="auto">
            <a:xfrm>
              <a:off x="274660" y="4409336"/>
              <a:ext cx="136520" cy="238086"/>
            </a:xfrm>
            <a:custGeom>
              <a:avLst/>
              <a:gdLst>
                <a:gd name="T0" fmla="*/ 7 w 11"/>
                <a:gd name="T1" fmla="*/ 10 h 19"/>
                <a:gd name="T2" fmla="*/ 4 w 11"/>
                <a:gd name="T3" fmla="*/ 15 h 19"/>
                <a:gd name="T4" fmla="*/ 4 w 11"/>
                <a:gd name="T5" fmla="*/ 17 h 19"/>
                <a:gd name="T6" fmla="*/ 3 w 11"/>
                <a:gd name="T7" fmla="*/ 14 h 19"/>
                <a:gd name="T8" fmla="*/ 1 w 11"/>
                <a:gd name="T9" fmla="*/ 18 h 19"/>
                <a:gd name="T10" fmla="*/ 3 w 11"/>
                <a:gd name="T11" fmla="*/ 19 h 19"/>
                <a:gd name="T12" fmla="*/ 6 w 11"/>
                <a:gd name="T13" fmla="*/ 16 h 19"/>
                <a:gd name="T14" fmla="*/ 11 w 11"/>
                <a:gd name="T15" fmla="*/ 12 h 19"/>
                <a:gd name="T16" fmla="*/ 9 w 11"/>
                <a:gd name="T17" fmla="*/ 9 h 19"/>
                <a:gd name="T18" fmla="*/ 7 w 11"/>
                <a:gd name="T19" fmla="*/ 9 h 19"/>
                <a:gd name="T20" fmla="*/ 5 w 11"/>
                <a:gd name="T21" fmla="*/ 7 h 19"/>
                <a:gd name="T22" fmla="*/ 11 w 11"/>
                <a:gd name="T23" fmla="*/ 4 h 19"/>
                <a:gd name="T24" fmla="*/ 9 w 11"/>
                <a:gd name="T25" fmla="*/ 0 h 19"/>
                <a:gd name="T26" fmla="*/ 5 w 11"/>
                <a:gd name="T27" fmla="*/ 2 h 19"/>
                <a:gd name="T28" fmla="*/ 2 w 11"/>
                <a:gd name="T29" fmla="*/ 7 h 19"/>
                <a:gd name="T30" fmla="*/ 4 w 11"/>
                <a:gd name="T31" fmla="*/ 10 h 19"/>
                <a:gd name="T32" fmla="*/ 4 w 11"/>
                <a:gd name="T33" fmla="*/ 10 h 19"/>
                <a:gd name="T34" fmla="*/ 7 w 11"/>
                <a:gd name="T3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9">
                  <a:moveTo>
                    <a:pt x="7" y="10"/>
                  </a:moveTo>
                  <a:cubicBezTo>
                    <a:pt x="7" y="12"/>
                    <a:pt x="6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0" y="16"/>
                    <a:pt x="4" y="16"/>
                    <a:pt x="3" y="14"/>
                  </a:cubicBezTo>
                  <a:cubicBezTo>
                    <a:pt x="3" y="16"/>
                    <a:pt x="0" y="16"/>
                    <a:pt x="1" y="18"/>
                  </a:cubicBezTo>
                  <a:cubicBezTo>
                    <a:pt x="3" y="16"/>
                    <a:pt x="3" y="19"/>
                    <a:pt x="3" y="19"/>
                  </a:cubicBezTo>
                  <a:cubicBezTo>
                    <a:pt x="3" y="17"/>
                    <a:pt x="6" y="18"/>
                    <a:pt x="6" y="16"/>
                  </a:cubicBezTo>
                  <a:cubicBezTo>
                    <a:pt x="7" y="14"/>
                    <a:pt x="8" y="10"/>
                    <a:pt x="11" y="12"/>
                  </a:cubicBezTo>
                  <a:cubicBezTo>
                    <a:pt x="9" y="11"/>
                    <a:pt x="10" y="10"/>
                    <a:pt x="9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7" y="6"/>
                    <a:pt x="8" y="3"/>
                    <a:pt x="11" y="4"/>
                  </a:cubicBezTo>
                  <a:cubicBezTo>
                    <a:pt x="9" y="2"/>
                    <a:pt x="7" y="1"/>
                    <a:pt x="9" y="0"/>
                  </a:cubicBezTo>
                  <a:cubicBezTo>
                    <a:pt x="7" y="0"/>
                    <a:pt x="7" y="2"/>
                    <a:pt x="5" y="2"/>
                  </a:cubicBezTo>
                  <a:cubicBezTo>
                    <a:pt x="1" y="2"/>
                    <a:pt x="3" y="5"/>
                    <a:pt x="2" y="7"/>
                  </a:cubicBezTo>
                  <a:cubicBezTo>
                    <a:pt x="8" y="4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49" name="Freeform 510"/>
            <p:cNvSpPr/>
            <p:nvPr/>
          </p:nvSpPr>
          <p:spPr bwMode="auto">
            <a:xfrm>
              <a:off x="411182" y="4458539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0" name="Freeform 511"/>
            <p:cNvSpPr/>
            <p:nvPr/>
          </p:nvSpPr>
          <p:spPr bwMode="auto">
            <a:xfrm flipH="1">
              <a:off x="411181" y="445853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1" name="Freeform 512"/>
            <p:cNvSpPr/>
            <p:nvPr/>
          </p:nvSpPr>
          <p:spPr bwMode="auto">
            <a:xfrm>
              <a:off x="123850" y="4734724"/>
              <a:ext cx="25398" cy="25393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16 h 16"/>
                <a:gd name="T4" fmla="*/ 16 w 16"/>
                <a:gd name="T5" fmla="*/ 8 h 16"/>
                <a:gd name="T6" fmla="*/ 0 w 1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0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2" name="Freeform 513"/>
            <p:cNvSpPr/>
            <p:nvPr/>
          </p:nvSpPr>
          <p:spPr bwMode="auto">
            <a:xfrm>
              <a:off x="2670138" y="2993515"/>
              <a:ext cx="23812" cy="1269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3" name="Freeform 514"/>
            <p:cNvSpPr/>
            <p:nvPr/>
          </p:nvSpPr>
          <p:spPr bwMode="auto">
            <a:xfrm>
              <a:off x="2544722" y="3031605"/>
              <a:ext cx="50800" cy="25393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1 h 2"/>
                <a:gd name="T4" fmla="*/ 2 w 4"/>
                <a:gd name="T5" fmla="*/ 0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1" y="1"/>
                    <a:pt x="3" y="2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4" name="Freeform 515"/>
            <p:cNvSpPr/>
            <p:nvPr/>
          </p:nvSpPr>
          <p:spPr bwMode="auto">
            <a:xfrm>
              <a:off x="4290926" y="1779274"/>
              <a:ext cx="63499" cy="25393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3 w 5"/>
                <a:gd name="T5" fmla="*/ 2 h 2"/>
                <a:gd name="T6" fmla="*/ 4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2"/>
                    <a:pt x="2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5" name="Freeform 516"/>
            <p:cNvSpPr/>
            <p:nvPr/>
          </p:nvSpPr>
          <p:spPr bwMode="auto">
            <a:xfrm>
              <a:off x="4229020" y="1841176"/>
              <a:ext cx="25398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6" name="Freeform 517"/>
            <p:cNvSpPr/>
            <p:nvPr/>
          </p:nvSpPr>
          <p:spPr bwMode="auto">
            <a:xfrm>
              <a:off x="1509700" y="3756977"/>
              <a:ext cx="23812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7" name="Freeform 518"/>
            <p:cNvSpPr/>
            <p:nvPr/>
          </p:nvSpPr>
          <p:spPr bwMode="auto">
            <a:xfrm>
              <a:off x="236559" y="4583930"/>
              <a:ext cx="38101" cy="12699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8" name="Freeform 519"/>
            <p:cNvSpPr/>
            <p:nvPr/>
          </p:nvSpPr>
          <p:spPr bwMode="auto">
            <a:xfrm>
              <a:off x="4329026" y="1753874"/>
              <a:ext cx="49213" cy="12699"/>
            </a:xfrm>
            <a:custGeom>
              <a:avLst/>
              <a:gdLst>
                <a:gd name="T0" fmla="*/ 31 w 31"/>
                <a:gd name="T1" fmla="*/ 0 h 8"/>
                <a:gd name="T2" fmla="*/ 0 w 31"/>
                <a:gd name="T3" fmla="*/ 0 h 8"/>
                <a:gd name="T4" fmla="*/ 16 w 31"/>
                <a:gd name="T5" fmla="*/ 8 h 8"/>
                <a:gd name="T6" fmla="*/ 31 w 3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31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59" name="Freeform 520"/>
            <p:cNvSpPr/>
            <p:nvPr/>
          </p:nvSpPr>
          <p:spPr bwMode="auto">
            <a:xfrm>
              <a:off x="4028997" y="1866572"/>
              <a:ext cx="161922" cy="61901"/>
            </a:xfrm>
            <a:custGeom>
              <a:avLst/>
              <a:gdLst>
                <a:gd name="T0" fmla="*/ 1 w 13"/>
                <a:gd name="T1" fmla="*/ 3 h 5"/>
                <a:gd name="T2" fmla="*/ 0 w 13"/>
                <a:gd name="T3" fmla="*/ 5 h 5"/>
                <a:gd name="T4" fmla="*/ 5 w 13"/>
                <a:gd name="T5" fmla="*/ 4 h 5"/>
                <a:gd name="T6" fmla="*/ 13 w 13"/>
                <a:gd name="T7" fmla="*/ 0 h 5"/>
                <a:gd name="T8" fmla="*/ 1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" y="3"/>
                  </a:moveTo>
                  <a:cubicBezTo>
                    <a:pt x="0" y="4"/>
                    <a:pt x="1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2"/>
                    <a:pt x="12" y="3"/>
                    <a:pt x="13" y="0"/>
                  </a:cubicBezTo>
                  <a:cubicBezTo>
                    <a:pt x="8" y="1"/>
                    <a:pt x="6" y="4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0" name="Freeform 521"/>
            <p:cNvSpPr/>
            <p:nvPr/>
          </p:nvSpPr>
          <p:spPr bwMode="auto">
            <a:xfrm flipH="1">
              <a:off x="311168" y="4545835"/>
              <a:ext cx="0" cy="12699"/>
            </a:xfrm>
            <a:custGeom>
              <a:avLst/>
              <a:gdLst>
                <a:gd name="T0" fmla="*/ 0 h 8"/>
                <a:gd name="T1" fmla="*/ 8 h 8"/>
                <a:gd name="T2" fmla="*/ 0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1" name="Freeform 522"/>
            <p:cNvSpPr/>
            <p:nvPr/>
          </p:nvSpPr>
          <p:spPr bwMode="auto">
            <a:xfrm>
              <a:off x="4229019" y="1766572"/>
              <a:ext cx="74611" cy="49207"/>
            </a:xfrm>
            <a:custGeom>
              <a:avLst/>
              <a:gdLst>
                <a:gd name="T0" fmla="*/ 6 w 6"/>
                <a:gd name="T1" fmla="*/ 2 h 4"/>
                <a:gd name="T2" fmla="*/ 0 w 6"/>
                <a:gd name="T3" fmla="*/ 2 h 4"/>
                <a:gd name="T4" fmla="*/ 6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4" y="3"/>
                    <a:pt x="2" y="0"/>
                    <a:pt x="0" y="2"/>
                  </a:cubicBezTo>
                  <a:cubicBezTo>
                    <a:pt x="2" y="0"/>
                    <a:pt x="4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2" name="Freeform 523"/>
            <p:cNvSpPr/>
            <p:nvPr/>
          </p:nvSpPr>
          <p:spPr bwMode="auto">
            <a:xfrm>
              <a:off x="773121" y="4220450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3" name="Freeform 524"/>
            <p:cNvSpPr/>
            <p:nvPr/>
          </p:nvSpPr>
          <p:spPr bwMode="auto">
            <a:xfrm>
              <a:off x="4616354" y="1490395"/>
              <a:ext cx="74611" cy="38093"/>
            </a:xfrm>
            <a:custGeom>
              <a:avLst/>
              <a:gdLst>
                <a:gd name="T0" fmla="*/ 2 w 6"/>
                <a:gd name="T1" fmla="*/ 2 h 3"/>
                <a:gd name="T2" fmla="*/ 2 w 6"/>
                <a:gd name="T3" fmla="*/ 3 h 3"/>
                <a:gd name="T4" fmla="*/ 6 w 6"/>
                <a:gd name="T5" fmla="*/ 1 h 3"/>
                <a:gd name="T6" fmla="*/ 4 w 6"/>
                <a:gd name="T7" fmla="*/ 0 h 3"/>
                <a:gd name="T8" fmla="*/ 0 w 6"/>
                <a:gd name="T9" fmla="*/ 2 h 3"/>
                <a:gd name="T10" fmla="*/ 2 w 6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1" y="1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4" name="Freeform 525"/>
            <p:cNvSpPr/>
            <p:nvPr/>
          </p:nvSpPr>
          <p:spPr bwMode="auto">
            <a:xfrm>
              <a:off x="187347" y="4571233"/>
              <a:ext cx="12699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5" name="Freeform 526"/>
            <p:cNvSpPr/>
            <p:nvPr/>
          </p:nvSpPr>
          <p:spPr bwMode="auto">
            <a:xfrm>
              <a:off x="136554" y="4558538"/>
              <a:ext cx="87310" cy="634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1 h 5"/>
                <a:gd name="T4" fmla="*/ 4 w 7"/>
                <a:gd name="T5" fmla="*/ 2 h 5"/>
                <a:gd name="T6" fmla="*/ 3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4 w 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2" y="3"/>
                    <a:pt x="7" y="3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2"/>
                    <a:pt x="3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6" name="Freeform 527"/>
            <p:cNvSpPr/>
            <p:nvPr/>
          </p:nvSpPr>
          <p:spPr bwMode="auto">
            <a:xfrm>
              <a:off x="4067095" y="1779275"/>
              <a:ext cx="161922" cy="61901"/>
            </a:xfrm>
            <a:custGeom>
              <a:avLst/>
              <a:gdLst>
                <a:gd name="T0" fmla="*/ 8 w 13"/>
                <a:gd name="T1" fmla="*/ 2 h 5"/>
                <a:gd name="T2" fmla="*/ 0 w 13"/>
                <a:gd name="T3" fmla="*/ 3 h 5"/>
                <a:gd name="T4" fmla="*/ 11 w 13"/>
                <a:gd name="T5" fmla="*/ 4 h 5"/>
                <a:gd name="T6" fmla="*/ 9 w 13"/>
                <a:gd name="T7" fmla="*/ 3 h 5"/>
                <a:gd name="T8" fmla="*/ 13 w 13"/>
                <a:gd name="T9" fmla="*/ 2 h 5"/>
                <a:gd name="T10" fmla="*/ 7 w 13"/>
                <a:gd name="T11" fmla="*/ 3 h 5"/>
                <a:gd name="T12" fmla="*/ 8 w 1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8" y="2"/>
                  </a:moveTo>
                  <a:cubicBezTo>
                    <a:pt x="5" y="1"/>
                    <a:pt x="3" y="3"/>
                    <a:pt x="0" y="3"/>
                  </a:cubicBezTo>
                  <a:cubicBezTo>
                    <a:pt x="5" y="5"/>
                    <a:pt x="7" y="3"/>
                    <a:pt x="11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1" y="0"/>
                    <a:pt x="10" y="3"/>
                    <a:pt x="7" y="3"/>
                  </a:cubicBezTo>
                  <a:cubicBezTo>
                    <a:pt x="7" y="3"/>
                    <a:pt x="7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7" name="Freeform 528"/>
            <p:cNvSpPr/>
            <p:nvPr/>
          </p:nvSpPr>
          <p:spPr bwMode="auto">
            <a:xfrm>
              <a:off x="4902095" y="952318"/>
              <a:ext cx="461953" cy="125393"/>
            </a:xfrm>
            <a:custGeom>
              <a:avLst/>
              <a:gdLst>
                <a:gd name="T0" fmla="*/ 7 w 37"/>
                <a:gd name="T1" fmla="*/ 3 h 10"/>
                <a:gd name="T2" fmla="*/ 16 w 37"/>
                <a:gd name="T3" fmla="*/ 4 h 10"/>
                <a:gd name="T4" fmla="*/ 8 w 37"/>
                <a:gd name="T5" fmla="*/ 6 h 10"/>
                <a:gd name="T6" fmla="*/ 10 w 37"/>
                <a:gd name="T7" fmla="*/ 7 h 10"/>
                <a:gd name="T8" fmla="*/ 14 w 37"/>
                <a:gd name="T9" fmla="*/ 5 h 10"/>
                <a:gd name="T10" fmla="*/ 17 w 37"/>
                <a:gd name="T11" fmla="*/ 7 h 10"/>
                <a:gd name="T12" fmla="*/ 16 w 37"/>
                <a:gd name="T13" fmla="*/ 7 h 10"/>
                <a:gd name="T14" fmla="*/ 16 w 37"/>
                <a:gd name="T15" fmla="*/ 9 h 10"/>
                <a:gd name="T16" fmla="*/ 22 w 37"/>
                <a:gd name="T17" fmla="*/ 9 h 10"/>
                <a:gd name="T18" fmla="*/ 26 w 37"/>
                <a:gd name="T19" fmla="*/ 6 h 10"/>
                <a:gd name="T20" fmla="*/ 19 w 37"/>
                <a:gd name="T21" fmla="*/ 8 h 10"/>
                <a:gd name="T22" fmla="*/ 19 w 37"/>
                <a:gd name="T23" fmla="*/ 7 h 10"/>
                <a:gd name="T24" fmla="*/ 20 w 37"/>
                <a:gd name="T25" fmla="*/ 7 h 10"/>
                <a:gd name="T26" fmla="*/ 20 w 37"/>
                <a:gd name="T27" fmla="*/ 5 h 10"/>
                <a:gd name="T28" fmla="*/ 26 w 37"/>
                <a:gd name="T29" fmla="*/ 5 h 10"/>
                <a:gd name="T30" fmla="*/ 32 w 37"/>
                <a:gd name="T31" fmla="*/ 6 h 10"/>
                <a:gd name="T32" fmla="*/ 29 w 37"/>
                <a:gd name="T33" fmla="*/ 2 h 10"/>
                <a:gd name="T34" fmla="*/ 30 w 37"/>
                <a:gd name="T35" fmla="*/ 2 h 10"/>
                <a:gd name="T36" fmla="*/ 22 w 37"/>
                <a:gd name="T37" fmla="*/ 2 h 10"/>
                <a:gd name="T38" fmla="*/ 0 w 37"/>
                <a:gd name="T39" fmla="*/ 4 h 10"/>
                <a:gd name="T40" fmla="*/ 7 w 37"/>
                <a:gd name="T4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0">
                  <a:moveTo>
                    <a:pt x="7" y="3"/>
                  </a:moveTo>
                  <a:cubicBezTo>
                    <a:pt x="10" y="4"/>
                    <a:pt x="14" y="2"/>
                    <a:pt x="16" y="4"/>
                  </a:cubicBezTo>
                  <a:cubicBezTo>
                    <a:pt x="14" y="5"/>
                    <a:pt x="11" y="6"/>
                    <a:pt x="8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14" y="9"/>
                    <a:pt x="14" y="5"/>
                  </a:cubicBezTo>
                  <a:cubicBezTo>
                    <a:pt x="15" y="5"/>
                    <a:pt x="17" y="6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10"/>
                    <a:pt x="19" y="8"/>
                    <a:pt x="22" y="9"/>
                  </a:cubicBezTo>
                  <a:cubicBezTo>
                    <a:pt x="24" y="9"/>
                    <a:pt x="28" y="9"/>
                    <a:pt x="26" y="6"/>
                  </a:cubicBezTo>
                  <a:cubicBezTo>
                    <a:pt x="24" y="6"/>
                    <a:pt x="21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6"/>
                    <a:pt x="20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3"/>
                    <a:pt x="24" y="6"/>
                    <a:pt x="26" y="5"/>
                  </a:cubicBezTo>
                  <a:cubicBezTo>
                    <a:pt x="28" y="4"/>
                    <a:pt x="31" y="5"/>
                    <a:pt x="32" y="6"/>
                  </a:cubicBezTo>
                  <a:cubicBezTo>
                    <a:pt x="37" y="3"/>
                    <a:pt x="29" y="5"/>
                    <a:pt x="29" y="2"/>
                  </a:cubicBezTo>
                  <a:cubicBezTo>
                    <a:pt x="29" y="2"/>
                    <a:pt x="30" y="2"/>
                    <a:pt x="3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0"/>
                    <a:pt x="6" y="3"/>
                    <a:pt x="0" y="4"/>
                  </a:cubicBezTo>
                  <a:cubicBezTo>
                    <a:pt x="2" y="3"/>
                    <a:pt x="5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8" name="Freeform 529"/>
            <p:cNvSpPr/>
            <p:nvPr/>
          </p:nvSpPr>
          <p:spPr bwMode="auto">
            <a:xfrm flipH="1">
              <a:off x="4703666" y="14665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69" name="Freeform 530"/>
            <p:cNvSpPr/>
            <p:nvPr/>
          </p:nvSpPr>
          <p:spPr bwMode="auto">
            <a:xfrm>
              <a:off x="4690966" y="1466587"/>
              <a:ext cx="12699" cy="1110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0" name="Freeform 531"/>
            <p:cNvSpPr/>
            <p:nvPr/>
          </p:nvSpPr>
          <p:spPr bwMode="auto">
            <a:xfrm>
              <a:off x="1073147" y="3995062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1" name="Rectangle 532"/>
            <p:cNvSpPr>
              <a:spLocks noChangeArrowheads="1"/>
            </p:cNvSpPr>
            <p:nvPr/>
          </p:nvSpPr>
          <p:spPr bwMode="auto">
            <a:xfrm>
              <a:off x="287354" y="4509336"/>
              <a:ext cx="1586" cy="238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2" name="Freeform 533"/>
            <p:cNvSpPr/>
            <p:nvPr/>
          </p:nvSpPr>
          <p:spPr bwMode="auto">
            <a:xfrm>
              <a:off x="4092490" y="1866572"/>
              <a:ext cx="36510" cy="25393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3" name="Freeform 534"/>
            <p:cNvSpPr/>
            <p:nvPr/>
          </p:nvSpPr>
          <p:spPr bwMode="auto">
            <a:xfrm>
              <a:off x="4478244" y="1528487"/>
              <a:ext cx="100009" cy="25393"/>
            </a:xfrm>
            <a:custGeom>
              <a:avLst/>
              <a:gdLst>
                <a:gd name="T0" fmla="*/ 0 w 8"/>
                <a:gd name="T1" fmla="*/ 2 h 2"/>
                <a:gd name="T2" fmla="*/ 8 w 8"/>
                <a:gd name="T3" fmla="*/ 1 h 2"/>
                <a:gd name="T4" fmla="*/ 7 w 8"/>
                <a:gd name="T5" fmla="*/ 0 h 2"/>
                <a:gd name="T6" fmla="*/ 5 w 8"/>
                <a:gd name="T7" fmla="*/ 1 h 2"/>
                <a:gd name="T8" fmla="*/ 5 w 8"/>
                <a:gd name="T9" fmla="*/ 1 h 2"/>
                <a:gd name="T10" fmla="*/ 0 w 8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3" y="2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4" name="Freeform 535"/>
            <p:cNvSpPr/>
            <p:nvPr/>
          </p:nvSpPr>
          <p:spPr bwMode="auto">
            <a:xfrm>
              <a:off x="2408203" y="3044309"/>
              <a:ext cx="23812" cy="12699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5" name="Freeform 536"/>
            <p:cNvSpPr/>
            <p:nvPr/>
          </p:nvSpPr>
          <p:spPr bwMode="auto">
            <a:xfrm>
              <a:off x="200045" y="4483935"/>
              <a:ext cx="36510" cy="49207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4 h 4"/>
                <a:gd name="T4" fmla="*/ 0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6" name="Freeform 537"/>
            <p:cNvSpPr/>
            <p:nvPr/>
          </p:nvSpPr>
          <p:spPr bwMode="auto">
            <a:xfrm>
              <a:off x="698505" y="4120450"/>
              <a:ext cx="74611" cy="50792"/>
            </a:xfrm>
            <a:custGeom>
              <a:avLst/>
              <a:gdLst>
                <a:gd name="T0" fmla="*/ 5 w 6"/>
                <a:gd name="T1" fmla="*/ 4 h 4"/>
                <a:gd name="T2" fmla="*/ 6 w 6"/>
                <a:gd name="T3" fmla="*/ 2 h 4"/>
                <a:gd name="T4" fmla="*/ 1 w 6"/>
                <a:gd name="T5" fmla="*/ 0 h 4"/>
                <a:gd name="T6" fmla="*/ 0 w 6"/>
                <a:gd name="T7" fmla="*/ 2 h 4"/>
                <a:gd name="T8" fmla="*/ 5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2" y="2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2" y="3"/>
                    <a:pt x="4" y="2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7" name="Freeform 538"/>
            <p:cNvSpPr/>
            <p:nvPr/>
          </p:nvSpPr>
          <p:spPr bwMode="auto">
            <a:xfrm>
              <a:off x="5114813" y="1077704"/>
              <a:ext cx="25398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8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8" name="Freeform 539"/>
            <p:cNvSpPr/>
            <p:nvPr/>
          </p:nvSpPr>
          <p:spPr bwMode="auto">
            <a:xfrm>
              <a:off x="3905168" y="1966560"/>
              <a:ext cx="12699" cy="12699"/>
            </a:xfrm>
            <a:custGeom>
              <a:avLst/>
              <a:gdLst>
                <a:gd name="T0" fmla="*/ 8 w 8"/>
                <a:gd name="T1" fmla="*/ 8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79" name="Freeform 540"/>
            <p:cNvSpPr/>
            <p:nvPr/>
          </p:nvSpPr>
          <p:spPr bwMode="auto">
            <a:xfrm>
              <a:off x="4565547" y="1466579"/>
              <a:ext cx="38101" cy="11109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0" name="Freeform 541"/>
            <p:cNvSpPr/>
            <p:nvPr/>
          </p:nvSpPr>
          <p:spPr bwMode="auto">
            <a:xfrm>
              <a:off x="3879767" y="1841171"/>
              <a:ext cx="187319" cy="38093"/>
            </a:xfrm>
            <a:custGeom>
              <a:avLst/>
              <a:gdLst>
                <a:gd name="T0" fmla="*/ 12 w 15"/>
                <a:gd name="T1" fmla="*/ 0 h 3"/>
                <a:gd name="T2" fmla="*/ 9 w 15"/>
                <a:gd name="T3" fmla="*/ 1 h 3"/>
                <a:gd name="T4" fmla="*/ 0 w 15"/>
                <a:gd name="T5" fmla="*/ 3 h 3"/>
                <a:gd name="T6" fmla="*/ 9 w 15"/>
                <a:gd name="T7" fmla="*/ 3 h 3"/>
                <a:gd name="T8" fmla="*/ 15 w 15"/>
                <a:gd name="T9" fmla="*/ 1 h 3"/>
                <a:gd name="T10" fmla="*/ 13 w 15"/>
                <a:gd name="T11" fmla="*/ 1 h 3"/>
                <a:gd name="T12" fmla="*/ 13 w 15"/>
                <a:gd name="T13" fmla="*/ 0 h 3"/>
                <a:gd name="T14" fmla="*/ 12 w 1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">
                  <a:moveTo>
                    <a:pt x="12" y="0"/>
                  </a:moveTo>
                  <a:cubicBezTo>
                    <a:pt x="10" y="0"/>
                    <a:pt x="10" y="1"/>
                    <a:pt x="9" y="1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3" y="3"/>
                    <a:pt x="7" y="2"/>
                    <a:pt x="9" y="3"/>
                  </a:cubicBezTo>
                  <a:cubicBezTo>
                    <a:pt x="10" y="2"/>
                    <a:pt x="13" y="1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1" name="Freeform 542"/>
            <p:cNvSpPr/>
            <p:nvPr/>
          </p:nvSpPr>
          <p:spPr bwMode="auto">
            <a:xfrm>
              <a:off x="3941680" y="1917360"/>
              <a:ext cx="12699" cy="1110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2" name="Freeform 543"/>
            <p:cNvSpPr/>
            <p:nvPr/>
          </p:nvSpPr>
          <p:spPr bwMode="auto">
            <a:xfrm>
              <a:off x="3643236" y="1891967"/>
              <a:ext cx="298441" cy="112693"/>
            </a:xfrm>
            <a:custGeom>
              <a:avLst/>
              <a:gdLst>
                <a:gd name="T0" fmla="*/ 0 w 24"/>
                <a:gd name="T1" fmla="*/ 8 h 9"/>
                <a:gd name="T2" fmla="*/ 2 w 24"/>
                <a:gd name="T3" fmla="*/ 9 h 9"/>
                <a:gd name="T4" fmla="*/ 7 w 24"/>
                <a:gd name="T5" fmla="*/ 9 h 9"/>
                <a:gd name="T6" fmla="*/ 9 w 24"/>
                <a:gd name="T7" fmla="*/ 6 h 9"/>
                <a:gd name="T8" fmla="*/ 10 w 24"/>
                <a:gd name="T9" fmla="*/ 7 h 9"/>
                <a:gd name="T10" fmla="*/ 11 w 24"/>
                <a:gd name="T11" fmla="*/ 4 h 9"/>
                <a:gd name="T12" fmla="*/ 13 w 24"/>
                <a:gd name="T13" fmla="*/ 6 h 9"/>
                <a:gd name="T14" fmla="*/ 14 w 24"/>
                <a:gd name="T15" fmla="*/ 4 h 9"/>
                <a:gd name="T16" fmla="*/ 19 w 24"/>
                <a:gd name="T17" fmla="*/ 5 h 9"/>
                <a:gd name="T18" fmla="*/ 15 w 24"/>
                <a:gd name="T19" fmla="*/ 3 h 9"/>
                <a:gd name="T20" fmla="*/ 20 w 24"/>
                <a:gd name="T21" fmla="*/ 3 h 9"/>
                <a:gd name="T22" fmla="*/ 19 w 24"/>
                <a:gd name="T23" fmla="*/ 3 h 9"/>
                <a:gd name="T24" fmla="*/ 24 w 24"/>
                <a:gd name="T25" fmla="*/ 2 h 9"/>
                <a:gd name="T26" fmla="*/ 19 w 24"/>
                <a:gd name="T27" fmla="*/ 1 h 9"/>
                <a:gd name="T28" fmla="*/ 14 w 24"/>
                <a:gd name="T29" fmla="*/ 0 h 9"/>
                <a:gd name="T30" fmla="*/ 16 w 24"/>
                <a:gd name="T31" fmla="*/ 1 h 9"/>
                <a:gd name="T32" fmla="*/ 8 w 24"/>
                <a:gd name="T33" fmla="*/ 3 h 9"/>
                <a:gd name="T34" fmla="*/ 7 w 24"/>
                <a:gd name="T35" fmla="*/ 4 h 9"/>
                <a:gd name="T36" fmla="*/ 8 w 24"/>
                <a:gd name="T37" fmla="*/ 6 h 9"/>
                <a:gd name="T38" fmla="*/ 8 w 24"/>
                <a:gd name="T39" fmla="*/ 6 h 9"/>
                <a:gd name="T40" fmla="*/ 7 w 24"/>
                <a:gd name="T41" fmla="*/ 4 h 9"/>
                <a:gd name="T42" fmla="*/ 0 w 24"/>
                <a:gd name="T4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1" y="7"/>
                    <a:pt x="1" y="9"/>
                    <a:pt x="2" y="9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5" y="7"/>
                    <a:pt x="9" y="8"/>
                    <a:pt x="9" y="6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13" y="4"/>
                    <a:pt x="12" y="6"/>
                    <a:pt x="13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8" y="6"/>
                    <a:pt x="19" y="5"/>
                  </a:cubicBezTo>
                  <a:cubicBezTo>
                    <a:pt x="18" y="5"/>
                    <a:pt x="15" y="4"/>
                    <a:pt x="15" y="3"/>
                  </a:cubicBezTo>
                  <a:cubicBezTo>
                    <a:pt x="16" y="1"/>
                    <a:pt x="18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1"/>
                    <a:pt x="22" y="2"/>
                    <a:pt x="19" y="1"/>
                  </a:cubicBezTo>
                  <a:cubicBezTo>
                    <a:pt x="19" y="0"/>
                    <a:pt x="16" y="0"/>
                    <a:pt x="14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3"/>
                    <a:pt x="11" y="3"/>
                    <a:pt x="8" y="3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4" y="6"/>
                    <a:pt x="1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3" name="Freeform 544"/>
            <p:cNvSpPr/>
            <p:nvPr/>
          </p:nvSpPr>
          <p:spPr bwMode="auto">
            <a:xfrm>
              <a:off x="735017" y="3907766"/>
              <a:ext cx="138110" cy="187294"/>
            </a:xfrm>
            <a:custGeom>
              <a:avLst/>
              <a:gdLst>
                <a:gd name="T0" fmla="*/ 2 w 11"/>
                <a:gd name="T1" fmla="*/ 14 h 15"/>
                <a:gd name="T2" fmla="*/ 7 w 11"/>
                <a:gd name="T3" fmla="*/ 6 h 15"/>
                <a:gd name="T4" fmla="*/ 11 w 11"/>
                <a:gd name="T5" fmla="*/ 0 h 15"/>
                <a:gd name="T6" fmla="*/ 9 w 11"/>
                <a:gd name="T7" fmla="*/ 1 h 15"/>
                <a:gd name="T8" fmla="*/ 8 w 11"/>
                <a:gd name="T9" fmla="*/ 0 h 15"/>
                <a:gd name="T10" fmla="*/ 5 w 11"/>
                <a:gd name="T11" fmla="*/ 1 h 15"/>
                <a:gd name="T12" fmla="*/ 5 w 11"/>
                <a:gd name="T13" fmla="*/ 4 h 15"/>
                <a:gd name="T14" fmla="*/ 5 w 11"/>
                <a:gd name="T15" fmla="*/ 10 h 15"/>
                <a:gd name="T16" fmla="*/ 3 w 11"/>
                <a:gd name="T17" fmla="*/ 9 h 15"/>
                <a:gd name="T18" fmla="*/ 0 w 11"/>
                <a:gd name="T19" fmla="*/ 13 h 15"/>
                <a:gd name="T20" fmla="*/ 2 w 11"/>
                <a:gd name="T21" fmla="*/ 15 h 15"/>
                <a:gd name="T22" fmla="*/ 2 w 11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5">
                  <a:moveTo>
                    <a:pt x="2" y="14"/>
                  </a:moveTo>
                  <a:cubicBezTo>
                    <a:pt x="7" y="12"/>
                    <a:pt x="4" y="8"/>
                    <a:pt x="7" y="6"/>
                  </a:cubicBezTo>
                  <a:cubicBezTo>
                    <a:pt x="7" y="4"/>
                    <a:pt x="9" y="2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4" y="2"/>
                    <a:pt x="5" y="4"/>
                  </a:cubicBezTo>
                  <a:cubicBezTo>
                    <a:pt x="7" y="6"/>
                    <a:pt x="3" y="8"/>
                    <a:pt x="5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3" y="15"/>
                    <a:pt x="2" y="15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4" name="Freeform 545"/>
            <p:cNvSpPr/>
            <p:nvPr/>
          </p:nvSpPr>
          <p:spPr bwMode="auto">
            <a:xfrm>
              <a:off x="1846239" y="3318893"/>
              <a:ext cx="25398" cy="25393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5" name="Freeform 546"/>
            <p:cNvSpPr/>
            <p:nvPr/>
          </p:nvSpPr>
          <p:spPr bwMode="auto">
            <a:xfrm>
              <a:off x="4952888" y="1103100"/>
              <a:ext cx="49213" cy="2539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6" name="Freeform 547"/>
            <p:cNvSpPr/>
            <p:nvPr/>
          </p:nvSpPr>
          <p:spPr bwMode="auto">
            <a:xfrm>
              <a:off x="5351343" y="801522"/>
              <a:ext cx="38101" cy="12699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7" name="Freeform 548"/>
            <p:cNvSpPr/>
            <p:nvPr/>
          </p:nvSpPr>
          <p:spPr bwMode="auto">
            <a:xfrm>
              <a:off x="4316316" y="1541183"/>
              <a:ext cx="38101" cy="25393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2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8" name="Freeform 549"/>
            <p:cNvSpPr/>
            <p:nvPr/>
          </p:nvSpPr>
          <p:spPr bwMode="auto">
            <a:xfrm>
              <a:off x="3543225" y="2117349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89" name="Freeform 550"/>
            <p:cNvSpPr/>
            <p:nvPr/>
          </p:nvSpPr>
          <p:spPr bwMode="auto">
            <a:xfrm>
              <a:off x="1895452" y="3244298"/>
              <a:ext cx="25398" cy="38093"/>
            </a:xfrm>
            <a:custGeom>
              <a:avLst/>
              <a:gdLst>
                <a:gd name="T0" fmla="*/ 8 w 16"/>
                <a:gd name="T1" fmla="*/ 24 h 24"/>
                <a:gd name="T2" fmla="*/ 16 w 16"/>
                <a:gd name="T3" fmla="*/ 0 h 24"/>
                <a:gd name="T4" fmla="*/ 0 w 16"/>
                <a:gd name="T5" fmla="*/ 24 h 24"/>
                <a:gd name="T6" fmla="*/ 8 w 1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8" y="24"/>
                  </a:moveTo>
                  <a:lnTo>
                    <a:pt x="16" y="0"/>
                  </a:lnTo>
                  <a:lnTo>
                    <a:pt x="0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0" name="Freeform 551"/>
            <p:cNvSpPr/>
            <p:nvPr/>
          </p:nvSpPr>
          <p:spPr bwMode="auto">
            <a:xfrm>
              <a:off x="1296974" y="3656980"/>
              <a:ext cx="38101" cy="25393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1" name="Freeform 552"/>
            <p:cNvSpPr/>
            <p:nvPr/>
          </p:nvSpPr>
          <p:spPr bwMode="auto">
            <a:xfrm>
              <a:off x="5289427" y="801525"/>
              <a:ext cx="38101" cy="1269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0" y="1"/>
                    <a:pt x="0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2" name="Freeform 553"/>
            <p:cNvSpPr/>
            <p:nvPr/>
          </p:nvSpPr>
          <p:spPr bwMode="auto">
            <a:xfrm>
              <a:off x="4603648" y="1315797"/>
              <a:ext cx="36510" cy="25393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0 w 3"/>
                <a:gd name="T5" fmla="*/ 1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3" name="Freeform 554"/>
            <p:cNvSpPr/>
            <p:nvPr/>
          </p:nvSpPr>
          <p:spPr bwMode="auto">
            <a:xfrm flipH="1">
              <a:off x="3730548" y="194116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4" name="Freeform 555"/>
            <p:cNvSpPr/>
            <p:nvPr/>
          </p:nvSpPr>
          <p:spPr bwMode="auto">
            <a:xfrm>
              <a:off x="1733529" y="3356990"/>
              <a:ext cx="25398" cy="0"/>
            </a:xfrm>
            <a:custGeom>
              <a:avLst/>
              <a:gdLst>
                <a:gd name="T0" fmla="*/ 0 w 16"/>
                <a:gd name="T1" fmla="*/ 8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5" name="Rectangle 556"/>
            <p:cNvSpPr>
              <a:spLocks noChangeArrowheads="1"/>
            </p:cNvSpPr>
            <p:nvPr/>
          </p:nvSpPr>
          <p:spPr bwMode="auto">
            <a:xfrm>
              <a:off x="1671621" y="3395080"/>
              <a:ext cx="25398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6" name="Freeform 557"/>
            <p:cNvSpPr/>
            <p:nvPr/>
          </p:nvSpPr>
          <p:spPr bwMode="auto">
            <a:xfrm>
              <a:off x="4827482" y="1152304"/>
              <a:ext cx="12699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7" name="Freeform 558"/>
            <p:cNvSpPr/>
            <p:nvPr/>
          </p:nvSpPr>
          <p:spPr bwMode="auto">
            <a:xfrm>
              <a:off x="1347779" y="3607773"/>
              <a:ext cx="11113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8" name="Freeform 559"/>
            <p:cNvSpPr/>
            <p:nvPr/>
          </p:nvSpPr>
          <p:spPr bwMode="auto">
            <a:xfrm>
              <a:off x="3492432" y="2091953"/>
              <a:ext cx="25398" cy="25393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99" name="Freeform 560"/>
            <p:cNvSpPr/>
            <p:nvPr/>
          </p:nvSpPr>
          <p:spPr bwMode="auto">
            <a:xfrm>
              <a:off x="1720830" y="3293501"/>
              <a:ext cx="87310" cy="38093"/>
            </a:xfrm>
            <a:custGeom>
              <a:avLst/>
              <a:gdLst>
                <a:gd name="T0" fmla="*/ 3 w 7"/>
                <a:gd name="T1" fmla="*/ 3 h 3"/>
                <a:gd name="T2" fmla="*/ 4 w 7"/>
                <a:gd name="T3" fmla="*/ 3 h 3"/>
                <a:gd name="T4" fmla="*/ 3 w 7"/>
                <a:gd name="T5" fmla="*/ 0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3" y="3"/>
                    <a:pt x="4" y="3"/>
                    <a:pt x="4" y="3"/>
                  </a:cubicBezTo>
                  <a:cubicBezTo>
                    <a:pt x="4" y="2"/>
                    <a:pt x="6" y="0"/>
                    <a:pt x="3" y="0"/>
                  </a:cubicBezTo>
                  <a:cubicBezTo>
                    <a:pt x="0" y="1"/>
                    <a:pt x="7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0" name="Freeform 561"/>
            <p:cNvSpPr/>
            <p:nvPr/>
          </p:nvSpPr>
          <p:spPr bwMode="auto">
            <a:xfrm>
              <a:off x="5376738" y="714226"/>
              <a:ext cx="38101" cy="12699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1" name="Freeform 562"/>
            <p:cNvSpPr/>
            <p:nvPr/>
          </p:nvSpPr>
          <p:spPr bwMode="auto">
            <a:xfrm>
              <a:off x="5227520" y="752318"/>
              <a:ext cx="100009" cy="49207"/>
            </a:xfrm>
            <a:custGeom>
              <a:avLst/>
              <a:gdLst>
                <a:gd name="T0" fmla="*/ 3 w 8"/>
                <a:gd name="T1" fmla="*/ 3 h 4"/>
                <a:gd name="T2" fmla="*/ 2 w 8"/>
                <a:gd name="T3" fmla="*/ 3 h 4"/>
                <a:gd name="T4" fmla="*/ 7 w 8"/>
                <a:gd name="T5" fmla="*/ 4 h 4"/>
                <a:gd name="T6" fmla="*/ 3 w 8"/>
                <a:gd name="T7" fmla="*/ 2 h 4"/>
                <a:gd name="T8" fmla="*/ 8 w 8"/>
                <a:gd name="T9" fmla="*/ 1 h 4"/>
                <a:gd name="T10" fmla="*/ 0 w 8"/>
                <a:gd name="T11" fmla="*/ 2 h 4"/>
                <a:gd name="T12" fmla="*/ 3 w 8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5" y="4"/>
                    <a:pt x="7" y="4"/>
                  </a:cubicBezTo>
                  <a:cubicBezTo>
                    <a:pt x="6" y="2"/>
                    <a:pt x="3" y="4"/>
                    <a:pt x="3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3"/>
                    <a:pt x="0" y="2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2" name="Freeform 563"/>
            <p:cNvSpPr/>
            <p:nvPr/>
          </p:nvSpPr>
          <p:spPr bwMode="auto">
            <a:xfrm>
              <a:off x="1808136" y="3206202"/>
              <a:ext cx="63499" cy="38093"/>
            </a:xfrm>
            <a:custGeom>
              <a:avLst/>
              <a:gdLst>
                <a:gd name="T0" fmla="*/ 4 w 5"/>
                <a:gd name="T1" fmla="*/ 3 h 3"/>
                <a:gd name="T2" fmla="*/ 3 w 5"/>
                <a:gd name="T3" fmla="*/ 2 h 3"/>
                <a:gd name="T4" fmla="*/ 5 w 5"/>
                <a:gd name="T5" fmla="*/ 0 h 3"/>
                <a:gd name="T6" fmla="*/ 3 w 5"/>
                <a:gd name="T7" fmla="*/ 0 h 3"/>
                <a:gd name="T8" fmla="*/ 4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0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3" name="Freeform 564"/>
            <p:cNvSpPr/>
            <p:nvPr/>
          </p:nvSpPr>
          <p:spPr bwMode="auto">
            <a:xfrm>
              <a:off x="3568625" y="1991960"/>
              <a:ext cx="61912" cy="25393"/>
            </a:xfrm>
            <a:custGeom>
              <a:avLst/>
              <a:gdLst>
                <a:gd name="T0" fmla="*/ 3 w 5"/>
                <a:gd name="T1" fmla="*/ 1 h 2"/>
                <a:gd name="T2" fmla="*/ 5 w 5"/>
                <a:gd name="T3" fmla="*/ 0 h 2"/>
                <a:gd name="T4" fmla="*/ 1 w 5"/>
                <a:gd name="T5" fmla="*/ 2 h 2"/>
                <a:gd name="T6" fmla="*/ 3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1"/>
                  </a:moveTo>
                  <a:cubicBezTo>
                    <a:pt x="3" y="1"/>
                    <a:pt x="5" y="1"/>
                    <a:pt x="5" y="0"/>
                  </a:cubicBezTo>
                  <a:cubicBezTo>
                    <a:pt x="3" y="0"/>
                    <a:pt x="0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4" name="Freeform 565"/>
            <p:cNvSpPr/>
            <p:nvPr/>
          </p:nvSpPr>
          <p:spPr bwMode="auto">
            <a:xfrm>
              <a:off x="5202125" y="814223"/>
              <a:ext cx="25398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5" name="Freeform 566"/>
            <p:cNvSpPr/>
            <p:nvPr/>
          </p:nvSpPr>
          <p:spPr bwMode="auto">
            <a:xfrm>
              <a:off x="3492433" y="2017353"/>
              <a:ext cx="50800" cy="49207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0 w 4"/>
                <a:gd name="T5" fmla="*/ 3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2" y="3"/>
                    <a:pt x="0" y="3"/>
                  </a:cubicBezTo>
                  <a:cubicBezTo>
                    <a:pt x="1" y="3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6" name="Freeform 567"/>
            <p:cNvSpPr/>
            <p:nvPr/>
          </p:nvSpPr>
          <p:spPr bwMode="auto">
            <a:xfrm>
              <a:off x="1784328" y="3231597"/>
              <a:ext cx="36510" cy="38093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3 h 3"/>
                <a:gd name="T4" fmla="*/ 3 w 3"/>
                <a:gd name="T5" fmla="*/ 2 h 3"/>
                <a:gd name="T6" fmla="*/ 1 w 3"/>
                <a:gd name="T7" fmla="*/ 1 h 3"/>
                <a:gd name="T8" fmla="*/ 2 w 3"/>
                <a:gd name="T9" fmla="*/ 0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2"/>
                    <a:pt x="3" y="2"/>
                    <a:pt x="1" y="3"/>
                  </a:cubicBezTo>
                  <a:cubicBezTo>
                    <a:pt x="3" y="3"/>
                    <a:pt x="1" y="2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7" name="Freeform 568"/>
            <p:cNvSpPr/>
            <p:nvPr/>
          </p:nvSpPr>
          <p:spPr bwMode="auto">
            <a:xfrm>
              <a:off x="3417820" y="2091955"/>
              <a:ext cx="38101" cy="25393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3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8" name="Freeform 569"/>
            <p:cNvSpPr/>
            <p:nvPr/>
          </p:nvSpPr>
          <p:spPr bwMode="auto">
            <a:xfrm>
              <a:off x="898526" y="3845864"/>
              <a:ext cx="23812" cy="11109"/>
            </a:xfrm>
            <a:custGeom>
              <a:avLst/>
              <a:gdLst>
                <a:gd name="T0" fmla="*/ 0 w 15"/>
                <a:gd name="T1" fmla="*/ 0 h 7"/>
                <a:gd name="T2" fmla="*/ 8 w 15"/>
                <a:gd name="T3" fmla="*/ 0 h 7"/>
                <a:gd name="T4" fmla="*/ 15 w 15"/>
                <a:gd name="T5" fmla="*/ 7 h 7"/>
                <a:gd name="T6" fmla="*/ 0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lnTo>
                    <a:pt x="8" y="0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09" name="Freeform 570"/>
            <p:cNvSpPr/>
            <p:nvPr/>
          </p:nvSpPr>
          <p:spPr bwMode="auto">
            <a:xfrm>
              <a:off x="4840182" y="939616"/>
              <a:ext cx="200018" cy="38093"/>
            </a:xfrm>
            <a:custGeom>
              <a:avLst/>
              <a:gdLst>
                <a:gd name="T0" fmla="*/ 0 w 16"/>
                <a:gd name="T1" fmla="*/ 2 h 3"/>
                <a:gd name="T2" fmla="*/ 1 w 16"/>
                <a:gd name="T3" fmla="*/ 3 h 3"/>
                <a:gd name="T4" fmla="*/ 12 w 16"/>
                <a:gd name="T5" fmla="*/ 1 h 3"/>
                <a:gd name="T6" fmla="*/ 16 w 16"/>
                <a:gd name="T7" fmla="*/ 1 h 3"/>
                <a:gd name="T8" fmla="*/ 10 w 16"/>
                <a:gd name="T9" fmla="*/ 1 h 3"/>
                <a:gd name="T10" fmla="*/ 6 w 16"/>
                <a:gd name="T11" fmla="*/ 1 h 3"/>
                <a:gd name="T12" fmla="*/ 7 w 16"/>
                <a:gd name="T13" fmla="*/ 1 h 3"/>
                <a:gd name="T14" fmla="*/ 4 w 16"/>
                <a:gd name="T15" fmla="*/ 2 h 3"/>
                <a:gd name="T16" fmla="*/ 4 w 16"/>
                <a:gd name="T17" fmla="*/ 2 h 3"/>
                <a:gd name="T18" fmla="*/ 0 w 16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3"/>
                    <a:pt x="15" y="1"/>
                    <a:pt x="16" y="1"/>
                  </a:cubicBezTo>
                  <a:cubicBezTo>
                    <a:pt x="14" y="1"/>
                    <a:pt x="12" y="0"/>
                    <a:pt x="10" y="1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5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0" name="Freeform 571"/>
            <p:cNvSpPr/>
            <p:nvPr/>
          </p:nvSpPr>
          <p:spPr bwMode="auto">
            <a:xfrm>
              <a:off x="2257389" y="2918912"/>
              <a:ext cx="12699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1" name="Freeform 572"/>
            <p:cNvSpPr/>
            <p:nvPr/>
          </p:nvSpPr>
          <p:spPr bwMode="auto">
            <a:xfrm>
              <a:off x="1458895" y="3431593"/>
              <a:ext cx="38101" cy="25393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1 w 3"/>
                <a:gd name="T5" fmla="*/ 1 h 2"/>
                <a:gd name="T6" fmla="*/ 3 w 3"/>
                <a:gd name="T7" fmla="*/ 2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2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2" name="Freeform 573"/>
            <p:cNvSpPr/>
            <p:nvPr/>
          </p:nvSpPr>
          <p:spPr bwMode="auto">
            <a:xfrm flipH="1">
              <a:off x="1135054" y="3682372"/>
              <a:ext cx="0" cy="1269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3" name="Freeform 574"/>
            <p:cNvSpPr/>
            <p:nvPr/>
          </p:nvSpPr>
          <p:spPr bwMode="auto">
            <a:xfrm>
              <a:off x="1085846" y="3682372"/>
              <a:ext cx="11113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4" name="Freeform 575"/>
            <p:cNvSpPr/>
            <p:nvPr/>
          </p:nvSpPr>
          <p:spPr bwMode="auto">
            <a:xfrm>
              <a:off x="960432" y="3644279"/>
              <a:ext cx="125411" cy="125393"/>
            </a:xfrm>
            <a:custGeom>
              <a:avLst/>
              <a:gdLst>
                <a:gd name="T0" fmla="*/ 3 w 10"/>
                <a:gd name="T1" fmla="*/ 5 h 10"/>
                <a:gd name="T2" fmla="*/ 3 w 10"/>
                <a:gd name="T3" fmla="*/ 10 h 10"/>
                <a:gd name="T4" fmla="*/ 3 w 10"/>
                <a:gd name="T5" fmla="*/ 6 h 10"/>
                <a:gd name="T6" fmla="*/ 8 w 10"/>
                <a:gd name="T7" fmla="*/ 5 h 10"/>
                <a:gd name="T8" fmla="*/ 8 w 10"/>
                <a:gd name="T9" fmla="*/ 7 h 10"/>
                <a:gd name="T10" fmla="*/ 10 w 10"/>
                <a:gd name="T11" fmla="*/ 4 h 10"/>
                <a:gd name="T12" fmla="*/ 4 w 10"/>
                <a:gd name="T13" fmla="*/ 4 h 10"/>
                <a:gd name="T14" fmla="*/ 4 w 10"/>
                <a:gd name="T15" fmla="*/ 0 h 10"/>
                <a:gd name="T16" fmla="*/ 1 w 10"/>
                <a:gd name="T17" fmla="*/ 5 h 10"/>
                <a:gd name="T18" fmla="*/ 3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3" y="5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8" y="6"/>
                    <a:pt x="7" y="6"/>
                    <a:pt x="8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9" y="5"/>
                    <a:pt x="6" y="3"/>
                    <a:pt x="4" y="4"/>
                  </a:cubicBezTo>
                  <a:cubicBezTo>
                    <a:pt x="3" y="2"/>
                    <a:pt x="7" y="1"/>
                    <a:pt x="4" y="0"/>
                  </a:cubicBezTo>
                  <a:cubicBezTo>
                    <a:pt x="3" y="2"/>
                    <a:pt x="0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5" name="Freeform 576"/>
            <p:cNvSpPr/>
            <p:nvPr/>
          </p:nvSpPr>
          <p:spPr bwMode="auto">
            <a:xfrm>
              <a:off x="3055880" y="2217348"/>
              <a:ext cx="174620" cy="49207"/>
            </a:xfrm>
            <a:custGeom>
              <a:avLst/>
              <a:gdLst>
                <a:gd name="T0" fmla="*/ 1 w 14"/>
                <a:gd name="T1" fmla="*/ 4 h 4"/>
                <a:gd name="T2" fmla="*/ 14 w 14"/>
                <a:gd name="T3" fmla="*/ 1 h 4"/>
                <a:gd name="T4" fmla="*/ 13 w 14"/>
                <a:gd name="T5" fmla="*/ 0 h 4"/>
                <a:gd name="T6" fmla="*/ 4 w 14"/>
                <a:gd name="T7" fmla="*/ 2 h 4"/>
                <a:gd name="T8" fmla="*/ 1 w 1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" y="4"/>
                  </a:moveTo>
                  <a:cubicBezTo>
                    <a:pt x="4" y="1"/>
                    <a:pt x="10" y="4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6" name="Freeform 577"/>
            <p:cNvSpPr/>
            <p:nvPr/>
          </p:nvSpPr>
          <p:spPr bwMode="auto">
            <a:xfrm>
              <a:off x="2244691" y="2893515"/>
              <a:ext cx="25398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1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7" name="Freeform 578"/>
            <p:cNvSpPr/>
            <p:nvPr/>
          </p:nvSpPr>
          <p:spPr bwMode="auto">
            <a:xfrm>
              <a:off x="1109658" y="3544286"/>
              <a:ext cx="100009" cy="125393"/>
            </a:xfrm>
            <a:custGeom>
              <a:avLst/>
              <a:gdLst>
                <a:gd name="T0" fmla="*/ 7 w 8"/>
                <a:gd name="T1" fmla="*/ 2 h 10"/>
                <a:gd name="T2" fmla="*/ 2 w 8"/>
                <a:gd name="T3" fmla="*/ 0 h 10"/>
                <a:gd name="T4" fmla="*/ 1 w 8"/>
                <a:gd name="T5" fmla="*/ 2 h 10"/>
                <a:gd name="T6" fmla="*/ 4 w 8"/>
                <a:gd name="T7" fmla="*/ 4 h 10"/>
                <a:gd name="T8" fmla="*/ 3 w 8"/>
                <a:gd name="T9" fmla="*/ 6 h 10"/>
                <a:gd name="T10" fmla="*/ 1 w 8"/>
                <a:gd name="T11" fmla="*/ 5 h 10"/>
                <a:gd name="T12" fmla="*/ 0 w 8"/>
                <a:gd name="T13" fmla="*/ 5 h 10"/>
                <a:gd name="T14" fmla="*/ 0 w 8"/>
                <a:gd name="T15" fmla="*/ 10 h 10"/>
                <a:gd name="T16" fmla="*/ 1 w 8"/>
                <a:gd name="T17" fmla="*/ 10 h 10"/>
                <a:gd name="T18" fmla="*/ 1 w 8"/>
                <a:gd name="T19" fmla="*/ 9 h 10"/>
                <a:gd name="T20" fmla="*/ 8 w 8"/>
                <a:gd name="T21" fmla="*/ 3 h 10"/>
                <a:gd name="T22" fmla="*/ 7 w 8"/>
                <a:gd name="T23" fmla="*/ 3 h 10"/>
                <a:gd name="T24" fmla="*/ 7 w 8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7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4"/>
                    <a:pt x="2" y="3"/>
                    <a:pt x="4" y="4"/>
                  </a:cubicBezTo>
                  <a:cubicBezTo>
                    <a:pt x="4" y="5"/>
                    <a:pt x="2" y="5"/>
                    <a:pt x="3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6"/>
                    <a:pt x="0" y="8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8"/>
                    <a:pt x="4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8" name="Freeform 579"/>
            <p:cNvSpPr/>
            <p:nvPr/>
          </p:nvSpPr>
          <p:spPr bwMode="auto">
            <a:xfrm>
              <a:off x="1209665" y="3582380"/>
              <a:ext cx="12699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19" name="Freeform 580"/>
            <p:cNvSpPr/>
            <p:nvPr/>
          </p:nvSpPr>
          <p:spPr bwMode="auto">
            <a:xfrm>
              <a:off x="5114812" y="814225"/>
              <a:ext cx="25398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0" name="Freeform 581"/>
            <p:cNvSpPr/>
            <p:nvPr/>
          </p:nvSpPr>
          <p:spPr bwMode="auto">
            <a:xfrm>
              <a:off x="3343209" y="2104654"/>
              <a:ext cx="25398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1" name="Freeform 582"/>
            <p:cNvSpPr/>
            <p:nvPr/>
          </p:nvSpPr>
          <p:spPr bwMode="auto">
            <a:xfrm>
              <a:off x="1471596" y="3356987"/>
              <a:ext cx="38101" cy="49207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1 h 4"/>
                <a:gd name="T4" fmla="*/ 1 w 3"/>
                <a:gd name="T5" fmla="*/ 2 h 4"/>
                <a:gd name="T6" fmla="*/ 3 w 3"/>
                <a:gd name="T7" fmla="*/ 4 h 4"/>
                <a:gd name="T8" fmla="*/ 2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2" name="Freeform 583"/>
            <p:cNvSpPr/>
            <p:nvPr/>
          </p:nvSpPr>
          <p:spPr bwMode="auto">
            <a:xfrm>
              <a:off x="5140215" y="777724"/>
              <a:ext cx="36510" cy="12699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3" name="Freeform 584"/>
            <p:cNvSpPr/>
            <p:nvPr/>
          </p:nvSpPr>
          <p:spPr bwMode="auto">
            <a:xfrm>
              <a:off x="3268602" y="2130052"/>
              <a:ext cx="49213" cy="12699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4" name="Freeform 585"/>
            <p:cNvSpPr/>
            <p:nvPr/>
          </p:nvSpPr>
          <p:spPr bwMode="auto">
            <a:xfrm>
              <a:off x="1522397" y="3356995"/>
              <a:ext cx="23812" cy="25393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5" name="Freeform 586"/>
            <p:cNvSpPr/>
            <p:nvPr/>
          </p:nvSpPr>
          <p:spPr bwMode="auto">
            <a:xfrm>
              <a:off x="4565551" y="1203107"/>
              <a:ext cx="25398" cy="25393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6" name="Freeform 587"/>
            <p:cNvSpPr/>
            <p:nvPr/>
          </p:nvSpPr>
          <p:spPr bwMode="auto">
            <a:xfrm>
              <a:off x="2020860" y="3018913"/>
              <a:ext cx="12699" cy="25393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0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7" name="Freeform 588"/>
            <p:cNvSpPr/>
            <p:nvPr/>
          </p:nvSpPr>
          <p:spPr bwMode="auto">
            <a:xfrm>
              <a:off x="773121" y="3845863"/>
              <a:ext cx="12699" cy="23809"/>
            </a:xfrm>
            <a:custGeom>
              <a:avLst/>
              <a:gdLst>
                <a:gd name="T0" fmla="*/ 8 w 8"/>
                <a:gd name="T1" fmla="*/ 0 h 15"/>
                <a:gd name="T2" fmla="*/ 0 w 8"/>
                <a:gd name="T3" fmla="*/ 7 h 15"/>
                <a:gd name="T4" fmla="*/ 8 w 8"/>
                <a:gd name="T5" fmla="*/ 15 h 15"/>
                <a:gd name="T6" fmla="*/ 8 w 8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lnTo>
                    <a:pt x="0" y="7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8" name="Freeform 589"/>
            <p:cNvSpPr/>
            <p:nvPr/>
          </p:nvSpPr>
          <p:spPr bwMode="auto">
            <a:xfrm>
              <a:off x="3081284" y="2266558"/>
              <a:ext cx="25398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0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29" name="Freeform 590"/>
            <p:cNvSpPr/>
            <p:nvPr/>
          </p:nvSpPr>
          <p:spPr bwMode="auto">
            <a:xfrm>
              <a:off x="2008160" y="2944306"/>
              <a:ext cx="61912" cy="49207"/>
            </a:xfrm>
            <a:custGeom>
              <a:avLst/>
              <a:gdLst>
                <a:gd name="T0" fmla="*/ 4 w 5"/>
                <a:gd name="T1" fmla="*/ 4 h 4"/>
                <a:gd name="T2" fmla="*/ 5 w 5"/>
                <a:gd name="T3" fmla="*/ 0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0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0" name="Freeform 591"/>
            <p:cNvSpPr/>
            <p:nvPr/>
          </p:nvSpPr>
          <p:spPr bwMode="auto">
            <a:xfrm>
              <a:off x="5052901" y="814226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1" name="Freeform 592"/>
            <p:cNvSpPr/>
            <p:nvPr/>
          </p:nvSpPr>
          <p:spPr bwMode="auto">
            <a:xfrm>
              <a:off x="2082772" y="2918912"/>
              <a:ext cx="25398" cy="25393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2" name="Freeform 593"/>
            <p:cNvSpPr/>
            <p:nvPr/>
          </p:nvSpPr>
          <p:spPr bwMode="auto">
            <a:xfrm>
              <a:off x="1271580" y="3482380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3" name="Freeform 594"/>
            <p:cNvSpPr/>
            <p:nvPr/>
          </p:nvSpPr>
          <p:spPr bwMode="auto">
            <a:xfrm>
              <a:off x="611200" y="3882364"/>
              <a:ext cx="49213" cy="50792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2 h 4"/>
                <a:gd name="T4" fmla="*/ 3 w 4"/>
                <a:gd name="T5" fmla="*/ 1 h 4"/>
                <a:gd name="T6" fmla="*/ 4 w 4"/>
                <a:gd name="T7" fmla="*/ 0 h 4"/>
                <a:gd name="T8" fmla="*/ 1 w 4"/>
                <a:gd name="T9" fmla="*/ 1 h 4"/>
                <a:gd name="T10" fmla="*/ 2 w 4"/>
                <a:gd name="T11" fmla="*/ 1 h 4"/>
                <a:gd name="T12" fmla="*/ 0 w 4"/>
                <a:gd name="T13" fmla="*/ 3 h 4"/>
                <a:gd name="T14" fmla="*/ 1 w 4"/>
                <a:gd name="T15" fmla="*/ 3 h 4"/>
                <a:gd name="T16" fmla="*/ 1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3" y="4"/>
                    <a:pt x="3" y="1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4" name="Freeform 595"/>
            <p:cNvSpPr/>
            <p:nvPr/>
          </p:nvSpPr>
          <p:spPr bwMode="auto">
            <a:xfrm>
              <a:off x="3917867" y="1377694"/>
              <a:ext cx="273043" cy="125393"/>
            </a:xfrm>
            <a:custGeom>
              <a:avLst/>
              <a:gdLst>
                <a:gd name="T0" fmla="*/ 16 w 22"/>
                <a:gd name="T1" fmla="*/ 4 h 10"/>
                <a:gd name="T2" fmla="*/ 22 w 22"/>
                <a:gd name="T3" fmla="*/ 2 h 10"/>
                <a:gd name="T4" fmla="*/ 13 w 22"/>
                <a:gd name="T5" fmla="*/ 3 h 10"/>
                <a:gd name="T6" fmla="*/ 10 w 22"/>
                <a:gd name="T7" fmla="*/ 3 h 10"/>
                <a:gd name="T8" fmla="*/ 2 w 22"/>
                <a:gd name="T9" fmla="*/ 2 h 10"/>
                <a:gd name="T10" fmla="*/ 4 w 22"/>
                <a:gd name="T11" fmla="*/ 5 h 10"/>
                <a:gd name="T12" fmla="*/ 0 w 22"/>
                <a:gd name="T13" fmla="*/ 7 h 10"/>
                <a:gd name="T14" fmla="*/ 1 w 22"/>
                <a:gd name="T15" fmla="*/ 10 h 10"/>
                <a:gd name="T16" fmla="*/ 6 w 22"/>
                <a:gd name="T17" fmla="*/ 8 h 10"/>
                <a:gd name="T18" fmla="*/ 13 w 22"/>
                <a:gd name="T19" fmla="*/ 5 h 10"/>
                <a:gd name="T20" fmla="*/ 15 w 22"/>
                <a:gd name="T21" fmla="*/ 9 h 10"/>
                <a:gd name="T22" fmla="*/ 19 w 22"/>
                <a:gd name="T23" fmla="*/ 8 h 10"/>
                <a:gd name="T24" fmla="*/ 16 w 22"/>
                <a:gd name="T2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0">
                  <a:moveTo>
                    <a:pt x="16" y="4"/>
                  </a:moveTo>
                  <a:cubicBezTo>
                    <a:pt x="19" y="5"/>
                    <a:pt x="19" y="2"/>
                    <a:pt x="22" y="2"/>
                  </a:cubicBezTo>
                  <a:cubicBezTo>
                    <a:pt x="18" y="1"/>
                    <a:pt x="16" y="4"/>
                    <a:pt x="13" y="3"/>
                  </a:cubicBezTo>
                  <a:cubicBezTo>
                    <a:pt x="12" y="3"/>
                    <a:pt x="11" y="2"/>
                    <a:pt x="10" y="3"/>
                  </a:cubicBezTo>
                  <a:cubicBezTo>
                    <a:pt x="8" y="0"/>
                    <a:pt x="5" y="5"/>
                    <a:pt x="2" y="2"/>
                  </a:cubicBezTo>
                  <a:cubicBezTo>
                    <a:pt x="3" y="3"/>
                    <a:pt x="2" y="5"/>
                    <a:pt x="4" y="5"/>
                  </a:cubicBezTo>
                  <a:cubicBezTo>
                    <a:pt x="4" y="7"/>
                    <a:pt x="1" y="7"/>
                    <a:pt x="0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8"/>
                    <a:pt x="7" y="9"/>
                    <a:pt x="6" y="8"/>
                  </a:cubicBezTo>
                  <a:cubicBezTo>
                    <a:pt x="10" y="7"/>
                    <a:pt x="11" y="6"/>
                    <a:pt x="13" y="5"/>
                  </a:cubicBezTo>
                  <a:cubicBezTo>
                    <a:pt x="18" y="5"/>
                    <a:pt x="11" y="8"/>
                    <a:pt x="15" y="9"/>
                  </a:cubicBezTo>
                  <a:cubicBezTo>
                    <a:pt x="17" y="10"/>
                    <a:pt x="18" y="9"/>
                    <a:pt x="19" y="8"/>
                  </a:cubicBezTo>
                  <a:cubicBezTo>
                    <a:pt x="17" y="6"/>
                    <a:pt x="16" y="6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5" name="Freeform 596"/>
            <p:cNvSpPr/>
            <p:nvPr/>
          </p:nvSpPr>
          <p:spPr bwMode="auto">
            <a:xfrm>
              <a:off x="1309678" y="3469686"/>
              <a:ext cx="1269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6" name="Freeform 597"/>
            <p:cNvSpPr/>
            <p:nvPr/>
          </p:nvSpPr>
          <p:spPr bwMode="auto">
            <a:xfrm>
              <a:off x="498488" y="3995064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7" name="Freeform 598"/>
            <p:cNvSpPr/>
            <p:nvPr/>
          </p:nvSpPr>
          <p:spPr bwMode="auto">
            <a:xfrm>
              <a:off x="2133571" y="2880815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8" name="Freeform 599"/>
            <p:cNvSpPr/>
            <p:nvPr/>
          </p:nvSpPr>
          <p:spPr bwMode="auto">
            <a:xfrm>
              <a:off x="1184269" y="3456988"/>
              <a:ext cx="76198" cy="50792"/>
            </a:xfrm>
            <a:custGeom>
              <a:avLst/>
              <a:gdLst>
                <a:gd name="T0" fmla="*/ 3 w 6"/>
                <a:gd name="T1" fmla="*/ 4 h 4"/>
                <a:gd name="T2" fmla="*/ 6 w 6"/>
                <a:gd name="T3" fmla="*/ 4 h 4"/>
                <a:gd name="T4" fmla="*/ 3 w 6"/>
                <a:gd name="T5" fmla="*/ 2 h 4"/>
                <a:gd name="T6" fmla="*/ 3 w 6"/>
                <a:gd name="T7" fmla="*/ 2 h 4"/>
                <a:gd name="T8" fmla="*/ 0 w 6"/>
                <a:gd name="T9" fmla="*/ 0 h 4"/>
                <a:gd name="T10" fmla="*/ 3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4" y="4"/>
                    <a:pt x="4" y="3"/>
                    <a:pt x="6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0"/>
                    <a:pt x="0" y="0"/>
                  </a:cubicBezTo>
                  <a:cubicBezTo>
                    <a:pt x="1" y="1"/>
                    <a:pt x="5" y="2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39" name="Freeform 600"/>
            <p:cNvSpPr/>
            <p:nvPr/>
          </p:nvSpPr>
          <p:spPr bwMode="auto">
            <a:xfrm>
              <a:off x="1009648" y="3595073"/>
              <a:ext cx="50800" cy="49207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2"/>
                    <a:pt x="0" y="3"/>
                    <a:pt x="2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0" name="Freeform 601"/>
            <p:cNvSpPr/>
            <p:nvPr/>
          </p:nvSpPr>
          <p:spPr bwMode="auto">
            <a:xfrm>
              <a:off x="4541739" y="939617"/>
              <a:ext cx="249232" cy="125393"/>
            </a:xfrm>
            <a:custGeom>
              <a:avLst/>
              <a:gdLst>
                <a:gd name="T0" fmla="*/ 10 w 20"/>
                <a:gd name="T1" fmla="*/ 8 h 10"/>
                <a:gd name="T2" fmla="*/ 20 w 20"/>
                <a:gd name="T3" fmla="*/ 4 h 10"/>
                <a:gd name="T4" fmla="*/ 16 w 20"/>
                <a:gd name="T5" fmla="*/ 4 h 10"/>
                <a:gd name="T6" fmla="*/ 1 w 20"/>
                <a:gd name="T7" fmla="*/ 5 h 10"/>
                <a:gd name="T8" fmla="*/ 9 w 20"/>
                <a:gd name="T9" fmla="*/ 5 h 10"/>
                <a:gd name="T10" fmla="*/ 9 w 20"/>
                <a:gd name="T11" fmla="*/ 6 h 10"/>
                <a:gd name="T12" fmla="*/ 3 w 20"/>
                <a:gd name="T13" fmla="*/ 6 h 10"/>
                <a:gd name="T14" fmla="*/ 4 w 20"/>
                <a:gd name="T15" fmla="*/ 8 h 10"/>
                <a:gd name="T16" fmla="*/ 1 w 20"/>
                <a:gd name="T17" fmla="*/ 8 h 10"/>
                <a:gd name="T18" fmla="*/ 1 w 20"/>
                <a:gd name="T19" fmla="*/ 10 h 10"/>
                <a:gd name="T20" fmla="*/ 2 w 20"/>
                <a:gd name="T21" fmla="*/ 9 h 10"/>
                <a:gd name="T22" fmla="*/ 10 w 20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0">
                  <a:moveTo>
                    <a:pt x="10" y="8"/>
                  </a:moveTo>
                  <a:cubicBezTo>
                    <a:pt x="11" y="6"/>
                    <a:pt x="17" y="7"/>
                    <a:pt x="2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0"/>
                    <a:pt x="6" y="5"/>
                    <a:pt x="1" y="5"/>
                  </a:cubicBezTo>
                  <a:cubicBezTo>
                    <a:pt x="4" y="5"/>
                    <a:pt x="6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7" y="6"/>
                    <a:pt x="5" y="7"/>
                    <a:pt x="3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2" y="9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7" y="7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1" name="Freeform 602"/>
            <p:cNvSpPr/>
            <p:nvPr/>
          </p:nvSpPr>
          <p:spPr bwMode="auto">
            <a:xfrm>
              <a:off x="3579742" y="1804669"/>
              <a:ext cx="63499" cy="36508"/>
            </a:xfrm>
            <a:custGeom>
              <a:avLst/>
              <a:gdLst>
                <a:gd name="T0" fmla="*/ 5 w 5"/>
                <a:gd name="T1" fmla="*/ 1 h 3"/>
                <a:gd name="T2" fmla="*/ 1 w 5"/>
                <a:gd name="T3" fmla="*/ 3 h 3"/>
                <a:gd name="T4" fmla="*/ 5 w 5"/>
                <a:gd name="T5" fmla="*/ 2 h 3"/>
                <a:gd name="T6" fmla="*/ 5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0" y="0"/>
                    <a:pt x="2" y="2"/>
                    <a:pt x="1" y="3"/>
                  </a:cubicBezTo>
                  <a:cubicBezTo>
                    <a:pt x="2" y="2"/>
                    <a:pt x="3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2" name="Freeform 603"/>
            <p:cNvSpPr/>
            <p:nvPr/>
          </p:nvSpPr>
          <p:spPr bwMode="auto">
            <a:xfrm>
              <a:off x="3568629" y="1841172"/>
              <a:ext cx="23812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3" name="Freeform 604"/>
            <p:cNvSpPr/>
            <p:nvPr/>
          </p:nvSpPr>
          <p:spPr bwMode="auto">
            <a:xfrm>
              <a:off x="4054390" y="1490396"/>
              <a:ext cx="25398" cy="12699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4" name="Freeform 605"/>
            <p:cNvSpPr/>
            <p:nvPr/>
          </p:nvSpPr>
          <p:spPr bwMode="auto">
            <a:xfrm>
              <a:off x="4878283" y="890414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5" name="Freeform 606"/>
            <p:cNvSpPr/>
            <p:nvPr/>
          </p:nvSpPr>
          <p:spPr bwMode="auto">
            <a:xfrm>
              <a:off x="2170079" y="2818920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6" name="Freeform 608"/>
            <p:cNvSpPr/>
            <p:nvPr/>
          </p:nvSpPr>
          <p:spPr bwMode="auto">
            <a:xfrm>
              <a:off x="1009649" y="3518891"/>
              <a:ext cx="100009" cy="63491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3 h 5"/>
                <a:gd name="T4" fmla="*/ 5 w 8"/>
                <a:gd name="T5" fmla="*/ 3 h 5"/>
                <a:gd name="T6" fmla="*/ 5 w 8"/>
                <a:gd name="T7" fmla="*/ 3 h 5"/>
                <a:gd name="T8" fmla="*/ 8 w 8"/>
                <a:gd name="T9" fmla="*/ 3 h 5"/>
                <a:gd name="T10" fmla="*/ 4 w 8"/>
                <a:gd name="T11" fmla="*/ 2 h 5"/>
                <a:gd name="T12" fmla="*/ 0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5"/>
                    <a:pt x="7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7" name="Freeform 609"/>
            <p:cNvSpPr/>
            <p:nvPr/>
          </p:nvSpPr>
          <p:spPr bwMode="auto">
            <a:xfrm>
              <a:off x="698505" y="3782388"/>
              <a:ext cx="25398" cy="38093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2" y="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8" name="Freeform 610"/>
            <p:cNvSpPr/>
            <p:nvPr/>
          </p:nvSpPr>
          <p:spPr bwMode="auto">
            <a:xfrm>
              <a:off x="3517827" y="1828483"/>
              <a:ext cx="38101" cy="12699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0 h 8"/>
                <a:gd name="T4" fmla="*/ 0 w 24"/>
                <a:gd name="T5" fmla="*/ 8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49" name="Freeform 611"/>
            <p:cNvSpPr/>
            <p:nvPr/>
          </p:nvSpPr>
          <p:spPr bwMode="auto">
            <a:xfrm>
              <a:off x="2233578" y="2718933"/>
              <a:ext cx="36510" cy="2380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0" name="Freeform 612"/>
            <p:cNvSpPr/>
            <p:nvPr/>
          </p:nvSpPr>
          <p:spPr bwMode="auto">
            <a:xfrm>
              <a:off x="1096954" y="3482390"/>
              <a:ext cx="63499" cy="36508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2 h 3"/>
                <a:gd name="T4" fmla="*/ 2 w 5"/>
                <a:gd name="T5" fmla="*/ 3 h 3"/>
                <a:gd name="T6" fmla="*/ 4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1" name="Freeform 613"/>
            <p:cNvSpPr/>
            <p:nvPr/>
          </p:nvSpPr>
          <p:spPr bwMode="auto">
            <a:xfrm>
              <a:off x="1720829" y="3093520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2" name="Freeform 614"/>
            <p:cNvSpPr/>
            <p:nvPr/>
          </p:nvSpPr>
          <p:spPr bwMode="auto">
            <a:xfrm>
              <a:off x="3268597" y="1991969"/>
              <a:ext cx="36510" cy="12699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0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2" y="1"/>
                    <a:pt x="3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3" name="Freeform 615"/>
            <p:cNvSpPr/>
            <p:nvPr/>
          </p:nvSpPr>
          <p:spPr bwMode="auto">
            <a:xfrm>
              <a:off x="2408196" y="2593543"/>
              <a:ext cx="23812" cy="23809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4" name="Freeform 616"/>
            <p:cNvSpPr/>
            <p:nvPr/>
          </p:nvSpPr>
          <p:spPr bwMode="auto">
            <a:xfrm>
              <a:off x="1797026" y="2980828"/>
              <a:ext cx="36510" cy="50792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4"/>
                    <a:pt x="3" y="2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5" name="Freeform 617"/>
            <p:cNvSpPr/>
            <p:nvPr/>
          </p:nvSpPr>
          <p:spPr bwMode="auto">
            <a:xfrm>
              <a:off x="4727474" y="890418"/>
              <a:ext cx="50800" cy="12699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6" name="Freeform 618"/>
            <p:cNvSpPr/>
            <p:nvPr/>
          </p:nvSpPr>
          <p:spPr bwMode="auto">
            <a:xfrm>
              <a:off x="2619331" y="2430051"/>
              <a:ext cx="25398" cy="2539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7" name="Freeform 619"/>
            <p:cNvSpPr/>
            <p:nvPr/>
          </p:nvSpPr>
          <p:spPr bwMode="auto">
            <a:xfrm>
              <a:off x="2919361" y="2217356"/>
              <a:ext cx="25398" cy="12699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8 w 16"/>
                <a:gd name="T5" fmla="*/ 8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8" name="Freeform 620"/>
            <p:cNvSpPr/>
            <p:nvPr/>
          </p:nvSpPr>
          <p:spPr bwMode="auto">
            <a:xfrm>
              <a:off x="2670130" y="2342747"/>
              <a:ext cx="74611" cy="49207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0 h 4"/>
                <a:gd name="T4" fmla="*/ 3 w 6"/>
                <a:gd name="T5" fmla="*/ 2 h 4"/>
                <a:gd name="T6" fmla="*/ 2 w 6"/>
                <a:gd name="T7" fmla="*/ 2 h 4"/>
                <a:gd name="T8" fmla="*/ 1 w 6"/>
                <a:gd name="T9" fmla="*/ 4 h 4"/>
                <a:gd name="T10" fmla="*/ 3 w 6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2"/>
                    <a:pt x="6" y="1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3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59" name="Freeform 621"/>
            <p:cNvSpPr/>
            <p:nvPr/>
          </p:nvSpPr>
          <p:spPr bwMode="auto">
            <a:xfrm>
              <a:off x="1047745" y="3456997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8 h 8"/>
                <a:gd name="T6" fmla="*/ 0 w 8"/>
                <a:gd name="T7" fmla="*/ 0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0" name="Freeform 622"/>
            <p:cNvSpPr/>
            <p:nvPr/>
          </p:nvSpPr>
          <p:spPr bwMode="auto">
            <a:xfrm>
              <a:off x="1035041" y="3469693"/>
              <a:ext cx="38101" cy="38093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2 w 3"/>
                <a:gd name="T5" fmla="*/ 0 h 3"/>
                <a:gd name="T6" fmla="*/ 0 w 3"/>
                <a:gd name="T7" fmla="*/ 1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1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2" y="1"/>
                    <a:pt x="0" y="1"/>
                  </a:cubicBezTo>
                  <a:cubicBezTo>
                    <a:pt x="0" y="2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1" name="Freeform 623"/>
            <p:cNvSpPr/>
            <p:nvPr/>
          </p:nvSpPr>
          <p:spPr bwMode="auto">
            <a:xfrm>
              <a:off x="4465540" y="1052321"/>
              <a:ext cx="50800" cy="25393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0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2" name="Freeform 624"/>
            <p:cNvSpPr/>
            <p:nvPr/>
          </p:nvSpPr>
          <p:spPr bwMode="auto">
            <a:xfrm>
              <a:off x="4454430" y="1052322"/>
              <a:ext cx="11113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3" name="Freeform 625"/>
            <p:cNvSpPr/>
            <p:nvPr/>
          </p:nvSpPr>
          <p:spPr bwMode="auto">
            <a:xfrm>
              <a:off x="2981265" y="2130060"/>
              <a:ext cx="38101" cy="3650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0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0"/>
                    <a:pt x="3" y="0"/>
                  </a:cubicBezTo>
                  <a:cubicBezTo>
                    <a:pt x="3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4" name="Freeform 626"/>
            <p:cNvSpPr/>
            <p:nvPr/>
          </p:nvSpPr>
          <p:spPr bwMode="auto">
            <a:xfrm>
              <a:off x="2919355" y="2166569"/>
              <a:ext cx="49213" cy="38093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3 h 3"/>
                <a:gd name="T4" fmla="*/ 3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0" y="0"/>
                    <a:pt x="2" y="2"/>
                    <a:pt x="0" y="3"/>
                  </a:cubicBezTo>
                  <a:cubicBezTo>
                    <a:pt x="2" y="2"/>
                    <a:pt x="4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5" name="Freeform 627"/>
            <p:cNvSpPr/>
            <p:nvPr/>
          </p:nvSpPr>
          <p:spPr bwMode="auto">
            <a:xfrm>
              <a:off x="2893960" y="2204659"/>
              <a:ext cx="25398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6" name="Freeform 628"/>
            <p:cNvSpPr/>
            <p:nvPr/>
          </p:nvSpPr>
          <p:spPr bwMode="auto">
            <a:xfrm>
              <a:off x="4740171" y="877725"/>
              <a:ext cx="25398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7" name="Freeform 629"/>
            <p:cNvSpPr/>
            <p:nvPr/>
          </p:nvSpPr>
          <p:spPr bwMode="auto">
            <a:xfrm>
              <a:off x="3068574" y="2066575"/>
              <a:ext cx="50800" cy="38093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1" y="2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8" name="Freeform 630"/>
            <p:cNvSpPr/>
            <p:nvPr/>
          </p:nvSpPr>
          <p:spPr bwMode="auto">
            <a:xfrm>
              <a:off x="3043176" y="2104665"/>
              <a:ext cx="12699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69" name="Freeform 631"/>
            <p:cNvSpPr/>
            <p:nvPr/>
          </p:nvSpPr>
          <p:spPr bwMode="auto">
            <a:xfrm>
              <a:off x="2582813" y="2404658"/>
              <a:ext cx="36510" cy="38093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2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0" name="Rectangle 632"/>
            <p:cNvSpPr>
              <a:spLocks noChangeArrowheads="1"/>
            </p:cNvSpPr>
            <p:nvPr/>
          </p:nvSpPr>
          <p:spPr bwMode="auto">
            <a:xfrm>
              <a:off x="2506616" y="2468144"/>
              <a:ext cx="1586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1" name="Freeform 633"/>
            <p:cNvSpPr/>
            <p:nvPr/>
          </p:nvSpPr>
          <p:spPr bwMode="auto">
            <a:xfrm>
              <a:off x="2506615" y="2480843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2" name="Freeform 634"/>
            <p:cNvSpPr/>
            <p:nvPr/>
          </p:nvSpPr>
          <p:spPr bwMode="auto">
            <a:xfrm flipH="1">
              <a:off x="2506611" y="248084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3" name="Freeform 635"/>
            <p:cNvSpPr/>
            <p:nvPr/>
          </p:nvSpPr>
          <p:spPr bwMode="auto">
            <a:xfrm>
              <a:off x="1060439" y="3431603"/>
              <a:ext cx="49213" cy="25393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2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4" name="Freeform 636"/>
            <p:cNvSpPr>
              <a:spLocks noEditPoints="1"/>
            </p:cNvSpPr>
            <p:nvPr/>
          </p:nvSpPr>
          <p:spPr bwMode="auto">
            <a:xfrm>
              <a:off x="3492429" y="1065013"/>
              <a:ext cx="923902" cy="350785"/>
            </a:xfrm>
            <a:custGeom>
              <a:avLst/>
              <a:gdLst>
                <a:gd name="T0" fmla="*/ 6 w 74"/>
                <a:gd name="T1" fmla="*/ 23 h 28"/>
                <a:gd name="T2" fmla="*/ 5 w 74"/>
                <a:gd name="T3" fmla="*/ 24 h 28"/>
                <a:gd name="T4" fmla="*/ 1 w 74"/>
                <a:gd name="T5" fmla="*/ 28 h 28"/>
                <a:gd name="T6" fmla="*/ 2 w 74"/>
                <a:gd name="T7" fmla="*/ 25 h 28"/>
                <a:gd name="T8" fmla="*/ 4 w 74"/>
                <a:gd name="T9" fmla="*/ 26 h 28"/>
                <a:gd name="T10" fmla="*/ 10 w 74"/>
                <a:gd name="T11" fmla="*/ 25 h 28"/>
                <a:gd name="T12" fmla="*/ 16 w 74"/>
                <a:gd name="T13" fmla="*/ 22 h 28"/>
                <a:gd name="T14" fmla="*/ 23 w 74"/>
                <a:gd name="T15" fmla="*/ 21 h 28"/>
                <a:gd name="T16" fmla="*/ 30 w 74"/>
                <a:gd name="T17" fmla="*/ 18 h 28"/>
                <a:gd name="T18" fmla="*/ 37 w 74"/>
                <a:gd name="T19" fmla="*/ 16 h 28"/>
                <a:gd name="T20" fmla="*/ 37 w 74"/>
                <a:gd name="T21" fmla="*/ 17 h 28"/>
                <a:gd name="T22" fmla="*/ 46 w 74"/>
                <a:gd name="T23" fmla="*/ 16 h 28"/>
                <a:gd name="T24" fmla="*/ 45 w 74"/>
                <a:gd name="T25" fmla="*/ 17 h 28"/>
                <a:gd name="T26" fmla="*/ 46 w 74"/>
                <a:gd name="T27" fmla="*/ 18 h 28"/>
                <a:gd name="T28" fmla="*/ 46 w 74"/>
                <a:gd name="T29" fmla="*/ 16 h 28"/>
                <a:gd name="T30" fmla="*/ 52 w 74"/>
                <a:gd name="T31" fmla="*/ 17 h 28"/>
                <a:gd name="T32" fmla="*/ 58 w 74"/>
                <a:gd name="T33" fmla="*/ 13 h 28"/>
                <a:gd name="T34" fmla="*/ 58 w 74"/>
                <a:gd name="T35" fmla="*/ 14 h 28"/>
                <a:gd name="T36" fmla="*/ 60 w 74"/>
                <a:gd name="T37" fmla="*/ 15 h 28"/>
                <a:gd name="T38" fmla="*/ 49 w 74"/>
                <a:gd name="T39" fmla="*/ 11 h 28"/>
                <a:gd name="T40" fmla="*/ 56 w 74"/>
                <a:gd name="T41" fmla="*/ 9 h 28"/>
                <a:gd name="T42" fmla="*/ 53 w 74"/>
                <a:gd name="T43" fmla="*/ 8 h 28"/>
                <a:gd name="T44" fmla="*/ 61 w 74"/>
                <a:gd name="T45" fmla="*/ 6 h 28"/>
                <a:gd name="T46" fmla="*/ 61 w 74"/>
                <a:gd name="T47" fmla="*/ 7 h 28"/>
                <a:gd name="T48" fmla="*/ 64 w 74"/>
                <a:gd name="T49" fmla="*/ 6 h 28"/>
                <a:gd name="T50" fmla="*/ 62 w 74"/>
                <a:gd name="T51" fmla="*/ 5 h 28"/>
                <a:gd name="T52" fmla="*/ 63 w 74"/>
                <a:gd name="T53" fmla="*/ 3 h 28"/>
                <a:gd name="T54" fmla="*/ 65 w 74"/>
                <a:gd name="T55" fmla="*/ 5 h 28"/>
                <a:gd name="T56" fmla="*/ 71 w 74"/>
                <a:gd name="T57" fmla="*/ 0 h 28"/>
                <a:gd name="T58" fmla="*/ 68 w 74"/>
                <a:gd name="T59" fmla="*/ 1 h 28"/>
                <a:gd name="T60" fmla="*/ 68 w 74"/>
                <a:gd name="T61" fmla="*/ 2 h 28"/>
                <a:gd name="T62" fmla="*/ 50 w 74"/>
                <a:gd name="T63" fmla="*/ 7 h 28"/>
                <a:gd name="T64" fmla="*/ 42 w 74"/>
                <a:gd name="T65" fmla="*/ 5 h 28"/>
                <a:gd name="T66" fmla="*/ 39 w 74"/>
                <a:gd name="T67" fmla="*/ 6 h 28"/>
                <a:gd name="T68" fmla="*/ 45 w 74"/>
                <a:gd name="T69" fmla="*/ 8 h 28"/>
                <a:gd name="T70" fmla="*/ 35 w 74"/>
                <a:gd name="T71" fmla="*/ 11 h 28"/>
                <a:gd name="T72" fmla="*/ 35 w 74"/>
                <a:gd name="T73" fmla="*/ 9 h 28"/>
                <a:gd name="T74" fmla="*/ 31 w 74"/>
                <a:gd name="T75" fmla="*/ 8 h 28"/>
                <a:gd name="T76" fmla="*/ 28 w 74"/>
                <a:gd name="T77" fmla="*/ 9 h 28"/>
                <a:gd name="T78" fmla="*/ 35 w 74"/>
                <a:gd name="T79" fmla="*/ 11 h 28"/>
                <a:gd name="T80" fmla="*/ 30 w 74"/>
                <a:gd name="T81" fmla="*/ 12 h 28"/>
                <a:gd name="T82" fmla="*/ 31 w 74"/>
                <a:gd name="T83" fmla="*/ 12 h 28"/>
                <a:gd name="T84" fmla="*/ 22 w 74"/>
                <a:gd name="T85" fmla="*/ 12 h 28"/>
                <a:gd name="T86" fmla="*/ 24 w 74"/>
                <a:gd name="T87" fmla="*/ 13 h 28"/>
                <a:gd name="T88" fmla="*/ 21 w 74"/>
                <a:gd name="T89" fmla="*/ 16 h 28"/>
                <a:gd name="T90" fmla="*/ 25 w 74"/>
                <a:gd name="T91" fmla="*/ 17 h 28"/>
                <a:gd name="T92" fmla="*/ 15 w 74"/>
                <a:gd name="T93" fmla="*/ 19 h 28"/>
                <a:gd name="T94" fmla="*/ 15 w 74"/>
                <a:gd name="T95" fmla="*/ 19 h 28"/>
                <a:gd name="T96" fmla="*/ 9 w 74"/>
                <a:gd name="T97" fmla="*/ 20 h 28"/>
                <a:gd name="T98" fmla="*/ 10 w 74"/>
                <a:gd name="T99" fmla="*/ 21 h 28"/>
                <a:gd name="T100" fmla="*/ 0 w 74"/>
                <a:gd name="T101" fmla="*/ 23 h 28"/>
                <a:gd name="T102" fmla="*/ 6 w 74"/>
                <a:gd name="T103" fmla="*/ 23 h 28"/>
                <a:gd name="T104" fmla="*/ 60 w 74"/>
                <a:gd name="T105" fmla="*/ 5 h 28"/>
                <a:gd name="T106" fmla="*/ 59 w 74"/>
                <a:gd name="T107" fmla="*/ 6 h 28"/>
                <a:gd name="T108" fmla="*/ 60 w 74"/>
                <a:gd name="T109" fmla="*/ 5 h 28"/>
                <a:gd name="T110" fmla="*/ 41 w 74"/>
                <a:gd name="T111" fmla="*/ 10 h 28"/>
                <a:gd name="T112" fmla="*/ 43 w 74"/>
                <a:gd name="T113" fmla="*/ 10 h 28"/>
                <a:gd name="T114" fmla="*/ 42 w 74"/>
                <a:gd name="T115" fmla="*/ 13 h 28"/>
                <a:gd name="T116" fmla="*/ 41 w 74"/>
                <a:gd name="T117" fmla="*/ 10 h 28"/>
                <a:gd name="T118" fmla="*/ 13 w 74"/>
                <a:gd name="T119" fmla="*/ 21 h 28"/>
                <a:gd name="T120" fmla="*/ 11 w 74"/>
                <a:gd name="T121" fmla="*/ 21 h 28"/>
                <a:gd name="T122" fmla="*/ 13 w 74"/>
                <a:gd name="T12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28">
                  <a:moveTo>
                    <a:pt x="6" y="23"/>
                  </a:moveTo>
                  <a:cubicBezTo>
                    <a:pt x="6" y="24"/>
                    <a:pt x="5" y="24"/>
                    <a:pt x="5" y="24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27"/>
                    <a:pt x="1" y="26"/>
                    <a:pt x="2" y="25"/>
                  </a:cubicBezTo>
                  <a:cubicBezTo>
                    <a:pt x="3" y="25"/>
                    <a:pt x="4" y="25"/>
                    <a:pt x="4" y="26"/>
                  </a:cubicBezTo>
                  <a:cubicBezTo>
                    <a:pt x="5" y="24"/>
                    <a:pt x="8" y="25"/>
                    <a:pt x="10" y="25"/>
                  </a:cubicBezTo>
                  <a:cubicBezTo>
                    <a:pt x="9" y="22"/>
                    <a:pt x="14" y="23"/>
                    <a:pt x="16" y="22"/>
                  </a:cubicBezTo>
                  <a:cubicBezTo>
                    <a:pt x="19" y="22"/>
                    <a:pt x="20" y="19"/>
                    <a:pt x="23" y="21"/>
                  </a:cubicBezTo>
                  <a:cubicBezTo>
                    <a:pt x="25" y="19"/>
                    <a:pt x="27" y="18"/>
                    <a:pt x="30" y="18"/>
                  </a:cubicBezTo>
                  <a:cubicBezTo>
                    <a:pt x="34" y="21"/>
                    <a:pt x="33" y="16"/>
                    <a:pt x="37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9" y="13"/>
                    <a:pt x="42" y="17"/>
                    <a:pt x="46" y="16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8" y="16"/>
                    <a:pt x="51" y="15"/>
                    <a:pt x="52" y="17"/>
                  </a:cubicBezTo>
                  <a:cubicBezTo>
                    <a:pt x="55" y="17"/>
                    <a:pt x="56" y="14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60" y="15"/>
                    <a:pt x="60" y="15"/>
                  </a:cubicBezTo>
                  <a:cubicBezTo>
                    <a:pt x="58" y="10"/>
                    <a:pt x="51" y="15"/>
                    <a:pt x="49" y="11"/>
                  </a:cubicBezTo>
                  <a:cubicBezTo>
                    <a:pt x="51" y="9"/>
                    <a:pt x="56" y="13"/>
                    <a:pt x="56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7"/>
                    <a:pt x="58" y="7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5"/>
                    <a:pt x="62" y="6"/>
                    <a:pt x="62" y="5"/>
                  </a:cubicBezTo>
                  <a:cubicBezTo>
                    <a:pt x="62" y="4"/>
                    <a:pt x="63" y="4"/>
                    <a:pt x="63" y="3"/>
                  </a:cubicBezTo>
                  <a:cubicBezTo>
                    <a:pt x="66" y="2"/>
                    <a:pt x="66" y="5"/>
                    <a:pt x="65" y="5"/>
                  </a:cubicBezTo>
                  <a:cubicBezTo>
                    <a:pt x="67" y="3"/>
                    <a:pt x="74" y="2"/>
                    <a:pt x="71" y="0"/>
                  </a:cubicBezTo>
                  <a:cubicBezTo>
                    <a:pt x="70" y="0"/>
                    <a:pt x="69" y="1"/>
                    <a:pt x="68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2"/>
                    <a:pt x="56" y="4"/>
                    <a:pt x="50" y="7"/>
                  </a:cubicBezTo>
                  <a:cubicBezTo>
                    <a:pt x="47" y="6"/>
                    <a:pt x="43" y="9"/>
                    <a:pt x="42" y="5"/>
                  </a:cubicBezTo>
                  <a:cubicBezTo>
                    <a:pt x="40" y="4"/>
                    <a:pt x="38" y="6"/>
                    <a:pt x="39" y="6"/>
                  </a:cubicBezTo>
                  <a:cubicBezTo>
                    <a:pt x="41" y="7"/>
                    <a:pt x="43" y="7"/>
                    <a:pt x="45" y="8"/>
                  </a:cubicBezTo>
                  <a:cubicBezTo>
                    <a:pt x="42" y="9"/>
                    <a:pt x="38" y="10"/>
                    <a:pt x="35" y="1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2" y="10"/>
                    <a:pt x="31" y="8"/>
                  </a:cubicBezTo>
                  <a:cubicBezTo>
                    <a:pt x="30" y="9"/>
                    <a:pt x="28" y="8"/>
                    <a:pt x="28" y="9"/>
                  </a:cubicBezTo>
                  <a:cubicBezTo>
                    <a:pt x="30" y="10"/>
                    <a:pt x="33" y="10"/>
                    <a:pt x="35" y="11"/>
                  </a:cubicBezTo>
                  <a:cubicBezTo>
                    <a:pt x="34" y="13"/>
                    <a:pt x="31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0"/>
                    <a:pt x="25" y="12"/>
                    <a:pt x="22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5"/>
                    <a:pt x="21" y="15"/>
                    <a:pt x="21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20"/>
                    <a:pt x="17" y="17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2" y="21"/>
                    <a:pt x="9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4" y="22"/>
                    <a:pt x="0" y="23"/>
                  </a:cubicBezTo>
                  <a:cubicBezTo>
                    <a:pt x="3" y="24"/>
                    <a:pt x="4" y="22"/>
                    <a:pt x="6" y="23"/>
                  </a:cubicBezTo>
                  <a:close/>
                  <a:moveTo>
                    <a:pt x="60" y="5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9" y="5"/>
                    <a:pt x="60" y="5"/>
                    <a:pt x="60" y="5"/>
                  </a:cubicBezTo>
                  <a:close/>
                  <a:moveTo>
                    <a:pt x="41" y="10"/>
                  </a:moveTo>
                  <a:cubicBezTo>
                    <a:pt x="41" y="10"/>
                    <a:pt x="42" y="10"/>
                    <a:pt x="43" y="10"/>
                  </a:cubicBezTo>
                  <a:cubicBezTo>
                    <a:pt x="45" y="11"/>
                    <a:pt x="43" y="12"/>
                    <a:pt x="42" y="13"/>
                  </a:cubicBezTo>
                  <a:cubicBezTo>
                    <a:pt x="43" y="12"/>
                    <a:pt x="42" y="11"/>
                    <a:pt x="41" y="10"/>
                  </a:cubicBezTo>
                  <a:close/>
                  <a:moveTo>
                    <a:pt x="13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9" y="20"/>
                    <a:pt x="13" y="20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5" name="Freeform 637"/>
            <p:cNvSpPr/>
            <p:nvPr/>
          </p:nvSpPr>
          <p:spPr bwMode="auto">
            <a:xfrm>
              <a:off x="2770129" y="2266565"/>
              <a:ext cx="49213" cy="38093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1 h 3"/>
                <a:gd name="T4" fmla="*/ 1 w 4"/>
                <a:gd name="T5" fmla="*/ 1 h 3"/>
                <a:gd name="T6" fmla="*/ 0 w 4"/>
                <a:gd name="T7" fmla="*/ 2 h 3"/>
                <a:gd name="T8" fmla="*/ 0 w 4"/>
                <a:gd name="T9" fmla="*/ 3 h 3"/>
                <a:gd name="T10" fmla="*/ 3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1"/>
                    <a:pt x="4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6" name="Freeform 638"/>
            <p:cNvSpPr/>
            <p:nvPr/>
          </p:nvSpPr>
          <p:spPr bwMode="auto">
            <a:xfrm>
              <a:off x="847720" y="3544295"/>
              <a:ext cx="63499" cy="87300"/>
            </a:xfrm>
            <a:custGeom>
              <a:avLst/>
              <a:gdLst>
                <a:gd name="T0" fmla="*/ 0 w 5"/>
                <a:gd name="T1" fmla="*/ 3 h 7"/>
                <a:gd name="T2" fmla="*/ 5 w 5"/>
                <a:gd name="T3" fmla="*/ 0 h 7"/>
                <a:gd name="T4" fmla="*/ 0 w 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4" y="7"/>
                    <a:pt x="5" y="2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7" name="Freeform 639"/>
            <p:cNvSpPr/>
            <p:nvPr/>
          </p:nvSpPr>
          <p:spPr bwMode="auto">
            <a:xfrm flipH="1">
              <a:off x="2744733" y="2304656"/>
              <a:ext cx="0" cy="12699"/>
            </a:xfrm>
            <a:custGeom>
              <a:avLst/>
              <a:gdLst>
                <a:gd name="T0" fmla="*/ 8 h 8"/>
                <a:gd name="T1" fmla="*/ 8 h 8"/>
                <a:gd name="T2" fmla="*/ 0 h 8"/>
                <a:gd name="T3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8" name="Freeform 640"/>
            <p:cNvSpPr/>
            <p:nvPr/>
          </p:nvSpPr>
          <p:spPr bwMode="auto">
            <a:xfrm>
              <a:off x="4703657" y="877729"/>
              <a:ext cx="23812" cy="12699"/>
            </a:xfrm>
            <a:custGeom>
              <a:avLst/>
              <a:gdLst>
                <a:gd name="T0" fmla="*/ 0 w 15"/>
                <a:gd name="T1" fmla="*/ 0 h 8"/>
                <a:gd name="T2" fmla="*/ 15 w 15"/>
                <a:gd name="T3" fmla="*/ 8 h 8"/>
                <a:gd name="T4" fmla="*/ 8 w 15"/>
                <a:gd name="T5" fmla="*/ 0 h 8"/>
                <a:gd name="T6" fmla="*/ 0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15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79" name="Freeform 641"/>
            <p:cNvSpPr/>
            <p:nvPr/>
          </p:nvSpPr>
          <p:spPr bwMode="auto">
            <a:xfrm>
              <a:off x="3967073" y="1341205"/>
              <a:ext cx="112712" cy="36508"/>
            </a:xfrm>
            <a:custGeom>
              <a:avLst/>
              <a:gdLst>
                <a:gd name="T0" fmla="*/ 1 w 9"/>
                <a:gd name="T1" fmla="*/ 3 h 3"/>
                <a:gd name="T2" fmla="*/ 9 w 9"/>
                <a:gd name="T3" fmla="*/ 2 h 3"/>
                <a:gd name="T4" fmla="*/ 7 w 9"/>
                <a:gd name="T5" fmla="*/ 2 h 3"/>
                <a:gd name="T6" fmla="*/ 8 w 9"/>
                <a:gd name="T7" fmla="*/ 0 h 3"/>
                <a:gd name="T8" fmla="*/ 0 w 9"/>
                <a:gd name="T9" fmla="*/ 2 h 3"/>
                <a:gd name="T10" fmla="*/ 1 w 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3" y="2"/>
                    <a:pt x="6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3" y="1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0" name="Freeform 642"/>
            <p:cNvSpPr/>
            <p:nvPr/>
          </p:nvSpPr>
          <p:spPr bwMode="auto">
            <a:xfrm>
              <a:off x="1958944" y="2831625"/>
              <a:ext cx="36510" cy="23809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1" name="Rectangle 643"/>
            <p:cNvSpPr>
              <a:spLocks noChangeArrowheads="1"/>
            </p:cNvSpPr>
            <p:nvPr/>
          </p:nvSpPr>
          <p:spPr bwMode="auto">
            <a:xfrm>
              <a:off x="4441729" y="1077718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2" name="Freeform 644"/>
            <p:cNvSpPr/>
            <p:nvPr/>
          </p:nvSpPr>
          <p:spPr bwMode="auto">
            <a:xfrm flipH="1">
              <a:off x="4429024" y="1077723"/>
              <a:ext cx="0" cy="25393"/>
            </a:xfrm>
            <a:custGeom>
              <a:avLst/>
              <a:gdLst>
                <a:gd name="T0" fmla="*/ 16 h 16"/>
                <a:gd name="T1" fmla="*/ 0 h 16"/>
                <a:gd name="T2" fmla="*/ 16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3" name="Freeform 645"/>
            <p:cNvSpPr/>
            <p:nvPr/>
          </p:nvSpPr>
          <p:spPr bwMode="auto">
            <a:xfrm>
              <a:off x="1995454" y="2793534"/>
              <a:ext cx="25398" cy="25393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4" name="Freeform 646"/>
            <p:cNvSpPr/>
            <p:nvPr/>
          </p:nvSpPr>
          <p:spPr bwMode="auto">
            <a:xfrm>
              <a:off x="1096949" y="3418906"/>
              <a:ext cx="12699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5" name="Freeform 647"/>
            <p:cNvSpPr/>
            <p:nvPr/>
          </p:nvSpPr>
          <p:spPr bwMode="auto">
            <a:xfrm>
              <a:off x="847721" y="3482393"/>
              <a:ext cx="50800" cy="49207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3 h 4"/>
                <a:gd name="T4" fmla="*/ 4 w 4"/>
                <a:gd name="T5" fmla="*/ 2 h 4"/>
                <a:gd name="T6" fmla="*/ 3 w 4"/>
                <a:gd name="T7" fmla="*/ 1 h 4"/>
                <a:gd name="T8" fmla="*/ 4 w 4"/>
                <a:gd name="T9" fmla="*/ 1 h 4"/>
                <a:gd name="T10" fmla="*/ 1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2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6" name="Rectangle 648"/>
            <p:cNvSpPr>
              <a:spLocks noChangeArrowheads="1"/>
            </p:cNvSpPr>
            <p:nvPr/>
          </p:nvSpPr>
          <p:spPr bwMode="auto">
            <a:xfrm>
              <a:off x="898522" y="3495091"/>
              <a:ext cx="1586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7" name="Freeform 649"/>
            <p:cNvSpPr/>
            <p:nvPr/>
          </p:nvSpPr>
          <p:spPr bwMode="auto">
            <a:xfrm>
              <a:off x="898518" y="3293514"/>
              <a:ext cx="187320" cy="238086"/>
            </a:xfrm>
            <a:custGeom>
              <a:avLst/>
              <a:gdLst>
                <a:gd name="T0" fmla="*/ 5 w 15"/>
                <a:gd name="T1" fmla="*/ 8 h 19"/>
                <a:gd name="T2" fmla="*/ 9 w 15"/>
                <a:gd name="T3" fmla="*/ 8 h 19"/>
                <a:gd name="T4" fmla="*/ 4 w 15"/>
                <a:gd name="T5" fmla="*/ 13 h 19"/>
                <a:gd name="T6" fmla="*/ 0 w 15"/>
                <a:gd name="T7" fmla="*/ 16 h 19"/>
                <a:gd name="T8" fmla="*/ 6 w 15"/>
                <a:gd name="T9" fmla="*/ 14 h 19"/>
                <a:gd name="T10" fmla="*/ 2 w 15"/>
                <a:gd name="T11" fmla="*/ 19 h 19"/>
                <a:gd name="T12" fmla="*/ 4 w 15"/>
                <a:gd name="T13" fmla="*/ 19 h 19"/>
                <a:gd name="T14" fmla="*/ 11 w 15"/>
                <a:gd name="T15" fmla="*/ 10 h 19"/>
                <a:gd name="T16" fmla="*/ 15 w 15"/>
                <a:gd name="T17" fmla="*/ 4 h 19"/>
                <a:gd name="T18" fmla="*/ 14 w 15"/>
                <a:gd name="T19" fmla="*/ 4 h 19"/>
                <a:gd name="T20" fmla="*/ 11 w 15"/>
                <a:gd name="T21" fmla="*/ 4 h 19"/>
                <a:gd name="T22" fmla="*/ 7 w 15"/>
                <a:gd name="T23" fmla="*/ 2 h 19"/>
                <a:gd name="T24" fmla="*/ 8 w 15"/>
                <a:gd name="T25" fmla="*/ 0 h 19"/>
                <a:gd name="T26" fmla="*/ 10 w 15"/>
                <a:gd name="T27" fmla="*/ 1 h 19"/>
                <a:gd name="T28" fmla="*/ 11 w 15"/>
                <a:gd name="T29" fmla="*/ 1 h 19"/>
                <a:gd name="T30" fmla="*/ 9 w 15"/>
                <a:gd name="T31" fmla="*/ 0 h 19"/>
                <a:gd name="T32" fmla="*/ 5 w 15"/>
                <a:gd name="T33" fmla="*/ 4 h 19"/>
                <a:gd name="T34" fmla="*/ 5 w 15"/>
                <a:gd name="T35" fmla="*/ 5 h 19"/>
                <a:gd name="T36" fmla="*/ 9 w 15"/>
                <a:gd name="T37" fmla="*/ 3 h 19"/>
                <a:gd name="T38" fmla="*/ 9 w 15"/>
                <a:gd name="T39" fmla="*/ 4 h 19"/>
                <a:gd name="T40" fmla="*/ 5 w 15"/>
                <a:gd name="T4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5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8" y="10"/>
                    <a:pt x="6" y="11"/>
                    <a:pt x="4" y="13"/>
                  </a:cubicBezTo>
                  <a:cubicBezTo>
                    <a:pt x="1" y="11"/>
                    <a:pt x="1" y="15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3" y="15"/>
                    <a:pt x="2" y="17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5"/>
                    <a:pt x="10" y="13"/>
                    <a:pt x="11" y="10"/>
                  </a:cubicBezTo>
                  <a:cubicBezTo>
                    <a:pt x="13" y="8"/>
                    <a:pt x="10" y="5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5"/>
                    <a:pt x="11" y="4"/>
                  </a:cubicBezTo>
                  <a:cubicBezTo>
                    <a:pt x="11" y="2"/>
                    <a:pt x="8" y="3"/>
                    <a:pt x="7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7" y="1"/>
                    <a:pt x="6" y="2"/>
                    <a:pt x="5" y="4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8" y="7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8" name="Freeform 650"/>
            <p:cNvSpPr/>
            <p:nvPr/>
          </p:nvSpPr>
          <p:spPr bwMode="auto">
            <a:xfrm>
              <a:off x="4703655" y="852338"/>
              <a:ext cx="23812" cy="0"/>
            </a:xfrm>
            <a:custGeom>
              <a:avLst/>
              <a:gdLst>
                <a:gd name="T0" fmla="*/ 8 w 15"/>
                <a:gd name="T1" fmla="*/ 0 w 15"/>
                <a:gd name="T2" fmla="*/ 15 w 15"/>
                <a:gd name="T3" fmla="*/ 8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8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89" name="Freeform 651"/>
            <p:cNvSpPr/>
            <p:nvPr/>
          </p:nvSpPr>
          <p:spPr bwMode="auto">
            <a:xfrm>
              <a:off x="2844740" y="2153875"/>
              <a:ext cx="74611" cy="50792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2 h 4"/>
                <a:gd name="T4" fmla="*/ 4 w 6"/>
                <a:gd name="T5" fmla="*/ 0 h 4"/>
                <a:gd name="T6" fmla="*/ 4 w 6"/>
                <a:gd name="T7" fmla="*/ 2 h 4"/>
                <a:gd name="T8" fmla="*/ 1 w 6"/>
                <a:gd name="T9" fmla="*/ 2 h 4"/>
                <a:gd name="T10" fmla="*/ 1 w 6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6" y="2"/>
                    <a:pt x="4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0" name="Freeform 652"/>
            <p:cNvSpPr/>
            <p:nvPr/>
          </p:nvSpPr>
          <p:spPr bwMode="auto">
            <a:xfrm>
              <a:off x="798511" y="3531599"/>
              <a:ext cx="49213" cy="63491"/>
            </a:xfrm>
            <a:custGeom>
              <a:avLst/>
              <a:gdLst>
                <a:gd name="T0" fmla="*/ 4 w 4"/>
                <a:gd name="T1" fmla="*/ 3 h 5"/>
                <a:gd name="T2" fmla="*/ 1 w 4"/>
                <a:gd name="T3" fmla="*/ 1 h 5"/>
                <a:gd name="T4" fmla="*/ 0 w 4"/>
                <a:gd name="T5" fmla="*/ 4 h 5"/>
                <a:gd name="T6" fmla="*/ 4 w 4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2" y="3"/>
                    <a:pt x="4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1" name="Freeform 653"/>
            <p:cNvSpPr/>
            <p:nvPr/>
          </p:nvSpPr>
          <p:spPr bwMode="auto">
            <a:xfrm>
              <a:off x="3805158" y="1466597"/>
              <a:ext cx="36510" cy="23809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1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2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2" name="Freeform 654"/>
            <p:cNvSpPr/>
            <p:nvPr/>
          </p:nvSpPr>
          <p:spPr bwMode="auto">
            <a:xfrm>
              <a:off x="1384278" y="3157011"/>
              <a:ext cx="38101" cy="23809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1 h 2"/>
                <a:gd name="T6" fmla="*/ 3 w 3"/>
                <a:gd name="T7" fmla="*/ 1 h 2"/>
                <a:gd name="T8" fmla="*/ 3 w 3"/>
                <a:gd name="T9" fmla="*/ 1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3" name="Freeform 655"/>
            <p:cNvSpPr/>
            <p:nvPr/>
          </p:nvSpPr>
          <p:spPr bwMode="auto">
            <a:xfrm>
              <a:off x="3592436" y="1628493"/>
              <a:ext cx="25398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4" name="Freeform 656"/>
            <p:cNvSpPr/>
            <p:nvPr/>
          </p:nvSpPr>
          <p:spPr bwMode="auto">
            <a:xfrm>
              <a:off x="1558900" y="3018922"/>
              <a:ext cx="50800" cy="38093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1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5" name="Freeform 657"/>
            <p:cNvSpPr/>
            <p:nvPr/>
          </p:nvSpPr>
          <p:spPr bwMode="auto">
            <a:xfrm>
              <a:off x="2419301" y="2442753"/>
              <a:ext cx="25398" cy="12699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6" name="Freeform 658"/>
            <p:cNvSpPr/>
            <p:nvPr/>
          </p:nvSpPr>
          <p:spPr bwMode="auto">
            <a:xfrm>
              <a:off x="1335068" y="3193520"/>
              <a:ext cx="23812" cy="12699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7" name="Freeform 659"/>
            <p:cNvSpPr/>
            <p:nvPr/>
          </p:nvSpPr>
          <p:spPr bwMode="auto">
            <a:xfrm>
              <a:off x="3892468" y="1390409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8" name="Freeform 660"/>
            <p:cNvSpPr/>
            <p:nvPr/>
          </p:nvSpPr>
          <p:spPr bwMode="auto">
            <a:xfrm>
              <a:off x="3979772" y="1303113"/>
              <a:ext cx="25398" cy="3809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2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99" name="Freeform 661"/>
            <p:cNvSpPr/>
            <p:nvPr/>
          </p:nvSpPr>
          <p:spPr bwMode="auto">
            <a:xfrm>
              <a:off x="3830552" y="1403109"/>
              <a:ext cx="49213" cy="25393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1"/>
                    <a:pt x="2" y="2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0" name="Freeform 662"/>
            <p:cNvSpPr/>
            <p:nvPr/>
          </p:nvSpPr>
          <p:spPr bwMode="auto">
            <a:xfrm>
              <a:off x="3867065" y="1328509"/>
              <a:ext cx="87310" cy="36508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1 h 3"/>
                <a:gd name="T4" fmla="*/ 6 w 7"/>
                <a:gd name="T5" fmla="*/ 0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1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1" name="Freeform 663"/>
            <p:cNvSpPr/>
            <p:nvPr/>
          </p:nvSpPr>
          <p:spPr bwMode="auto">
            <a:xfrm>
              <a:off x="3543225" y="1615797"/>
              <a:ext cx="25398" cy="12699"/>
            </a:xfrm>
            <a:custGeom>
              <a:avLst/>
              <a:gdLst>
                <a:gd name="T0" fmla="*/ 16 w 16"/>
                <a:gd name="T1" fmla="*/ 0 h 8"/>
                <a:gd name="T2" fmla="*/ 8 w 16"/>
                <a:gd name="T3" fmla="*/ 0 h 8"/>
                <a:gd name="T4" fmla="*/ 0 w 16"/>
                <a:gd name="T5" fmla="*/ 0 h 8"/>
                <a:gd name="T6" fmla="*/ 8 w 16"/>
                <a:gd name="T7" fmla="*/ 8 h 8"/>
                <a:gd name="T8" fmla="*/ 16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2" name="Freeform 664"/>
            <p:cNvSpPr/>
            <p:nvPr/>
          </p:nvSpPr>
          <p:spPr bwMode="auto">
            <a:xfrm>
              <a:off x="1633513" y="2955429"/>
              <a:ext cx="25398" cy="1269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3" name="Freeform 665"/>
            <p:cNvSpPr/>
            <p:nvPr/>
          </p:nvSpPr>
          <p:spPr bwMode="auto">
            <a:xfrm>
              <a:off x="1260460" y="3218913"/>
              <a:ext cx="11113" cy="12699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8 h 8"/>
                <a:gd name="T4" fmla="*/ 7 w 7"/>
                <a:gd name="T5" fmla="*/ 0 h 8"/>
                <a:gd name="T6" fmla="*/ 0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4" name="Freeform 666"/>
            <p:cNvSpPr/>
            <p:nvPr/>
          </p:nvSpPr>
          <p:spPr bwMode="auto">
            <a:xfrm>
              <a:off x="598489" y="3656993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5" name="Freeform 667"/>
            <p:cNvSpPr/>
            <p:nvPr/>
          </p:nvSpPr>
          <p:spPr bwMode="auto">
            <a:xfrm flipH="1">
              <a:off x="1222357" y="3218916"/>
              <a:ext cx="0" cy="25393"/>
            </a:xfrm>
            <a:custGeom>
              <a:avLst/>
              <a:gdLst>
                <a:gd name="T0" fmla="*/ 16 h 16"/>
                <a:gd name="T1" fmla="*/ 0 h 16"/>
                <a:gd name="T2" fmla="*/ 16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6" name="Freeform 668"/>
            <p:cNvSpPr/>
            <p:nvPr/>
          </p:nvSpPr>
          <p:spPr bwMode="auto">
            <a:xfrm>
              <a:off x="3630535" y="1365016"/>
              <a:ext cx="200018" cy="101584"/>
            </a:xfrm>
            <a:custGeom>
              <a:avLst/>
              <a:gdLst>
                <a:gd name="T0" fmla="*/ 14 w 16"/>
                <a:gd name="T1" fmla="*/ 6 h 8"/>
                <a:gd name="T2" fmla="*/ 12 w 16"/>
                <a:gd name="T3" fmla="*/ 3 h 8"/>
                <a:gd name="T4" fmla="*/ 16 w 16"/>
                <a:gd name="T5" fmla="*/ 2 h 8"/>
                <a:gd name="T6" fmla="*/ 15 w 16"/>
                <a:gd name="T7" fmla="*/ 0 h 8"/>
                <a:gd name="T8" fmla="*/ 10 w 16"/>
                <a:gd name="T9" fmla="*/ 3 h 8"/>
                <a:gd name="T10" fmla="*/ 1 w 16"/>
                <a:gd name="T11" fmla="*/ 5 h 8"/>
                <a:gd name="T12" fmla="*/ 6 w 16"/>
                <a:gd name="T13" fmla="*/ 8 h 8"/>
                <a:gd name="T14" fmla="*/ 7 w 16"/>
                <a:gd name="T15" fmla="*/ 7 h 8"/>
                <a:gd name="T16" fmla="*/ 6 w 16"/>
                <a:gd name="T17" fmla="*/ 7 h 8"/>
                <a:gd name="T18" fmla="*/ 6 w 16"/>
                <a:gd name="T19" fmla="*/ 5 h 8"/>
                <a:gd name="T20" fmla="*/ 14 w 16"/>
                <a:gd name="T2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4" y="6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"/>
                    <a:pt x="11" y="2"/>
                    <a:pt x="10" y="3"/>
                  </a:cubicBezTo>
                  <a:cubicBezTo>
                    <a:pt x="7" y="2"/>
                    <a:pt x="4" y="6"/>
                    <a:pt x="1" y="5"/>
                  </a:cubicBezTo>
                  <a:cubicBezTo>
                    <a:pt x="0" y="8"/>
                    <a:pt x="5" y="7"/>
                    <a:pt x="6" y="8"/>
                  </a:cubicBezTo>
                  <a:cubicBezTo>
                    <a:pt x="6" y="8"/>
                    <a:pt x="8" y="8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10" y="2"/>
                    <a:pt x="11" y="7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7" name="Freeform 669"/>
            <p:cNvSpPr/>
            <p:nvPr/>
          </p:nvSpPr>
          <p:spPr bwMode="auto">
            <a:xfrm>
              <a:off x="922329" y="3382403"/>
              <a:ext cx="12699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8" name="Freeform 670"/>
            <p:cNvSpPr/>
            <p:nvPr/>
          </p:nvSpPr>
          <p:spPr bwMode="auto">
            <a:xfrm>
              <a:off x="885819" y="3395100"/>
              <a:ext cx="74611" cy="49207"/>
            </a:xfrm>
            <a:custGeom>
              <a:avLst/>
              <a:gdLst>
                <a:gd name="T0" fmla="*/ 4 w 6"/>
                <a:gd name="T1" fmla="*/ 4 h 4"/>
                <a:gd name="T2" fmla="*/ 3 w 6"/>
                <a:gd name="T3" fmla="*/ 0 h 4"/>
                <a:gd name="T4" fmla="*/ 0 w 6"/>
                <a:gd name="T5" fmla="*/ 4 h 4"/>
                <a:gd name="T6" fmla="*/ 4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6" y="3"/>
                    <a:pt x="2" y="1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1" y="3"/>
                    <a:pt x="3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09" name="Freeform 671"/>
            <p:cNvSpPr/>
            <p:nvPr/>
          </p:nvSpPr>
          <p:spPr bwMode="auto">
            <a:xfrm>
              <a:off x="3381298" y="1590406"/>
              <a:ext cx="161922" cy="88885"/>
            </a:xfrm>
            <a:custGeom>
              <a:avLst/>
              <a:gdLst>
                <a:gd name="T0" fmla="*/ 8 w 13"/>
                <a:gd name="T1" fmla="*/ 5 h 7"/>
                <a:gd name="T2" fmla="*/ 13 w 13"/>
                <a:gd name="T3" fmla="*/ 2 h 7"/>
                <a:gd name="T4" fmla="*/ 0 w 13"/>
                <a:gd name="T5" fmla="*/ 5 h 7"/>
                <a:gd name="T6" fmla="*/ 0 w 13"/>
                <a:gd name="T7" fmla="*/ 6 h 7"/>
                <a:gd name="T8" fmla="*/ 8 w 1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5"/>
                  </a:moveTo>
                  <a:cubicBezTo>
                    <a:pt x="10" y="4"/>
                    <a:pt x="11" y="3"/>
                    <a:pt x="13" y="2"/>
                  </a:cubicBezTo>
                  <a:cubicBezTo>
                    <a:pt x="8" y="0"/>
                    <a:pt x="5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5" y="4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0" name="Freeform 672"/>
            <p:cNvSpPr/>
            <p:nvPr/>
          </p:nvSpPr>
          <p:spPr bwMode="auto">
            <a:xfrm>
              <a:off x="1060439" y="3282406"/>
              <a:ext cx="74611" cy="49207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4 h 4"/>
                <a:gd name="T4" fmla="*/ 4 w 6"/>
                <a:gd name="T5" fmla="*/ 1 h 4"/>
                <a:gd name="T6" fmla="*/ 0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6" y="3"/>
                    <a:pt x="4" y="1"/>
                  </a:cubicBezTo>
                  <a:cubicBezTo>
                    <a:pt x="1" y="0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1" name="Freeform 673"/>
            <p:cNvSpPr/>
            <p:nvPr/>
          </p:nvSpPr>
          <p:spPr bwMode="auto">
            <a:xfrm>
              <a:off x="4254400" y="1015822"/>
              <a:ext cx="87310" cy="23809"/>
            </a:xfrm>
            <a:custGeom>
              <a:avLst/>
              <a:gdLst>
                <a:gd name="T0" fmla="*/ 6 w 7"/>
                <a:gd name="T1" fmla="*/ 0 h 2"/>
                <a:gd name="T2" fmla="*/ 0 w 7"/>
                <a:gd name="T3" fmla="*/ 0 h 2"/>
                <a:gd name="T4" fmla="*/ 6 w 7"/>
                <a:gd name="T5" fmla="*/ 2 h 2"/>
                <a:gd name="T6" fmla="*/ 6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7" y="2"/>
                    <a:pt x="6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2" name="Freeform 674"/>
            <p:cNvSpPr/>
            <p:nvPr/>
          </p:nvSpPr>
          <p:spPr bwMode="auto">
            <a:xfrm>
              <a:off x="1296964" y="3118922"/>
              <a:ext cx="50800" cy="38093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3 w 4"/>
                <a:gd name="T5" fmla="*/ 3 h 3"/>
                <a:gd name="T6" fmla="*/ 2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3"/>
                    <a:pt x="3" y="3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3" name="Freeform 675"/>
            <p:cNvSpPr/>
            <p:nvPr/>
          </p:nvSpPr>
          <p:spPr bwMode="auto">
            <a:xfrm>
              <a:off x="3505120" y="1466598"/>
              <a:ext cx="200018" cy="61901"/>
            </a:xfrm>
            <a:custGeom>
              <a:avLst/>
              <a:gdLst>
                <a:gd name="T0" fmla="*/ 5 w 16"/>
                <a:gd name="T1" fmla="*/ 4 h 5"/>
                <a:gd name="T2" fmla="*/ 10 w 16"/>
                <a:gd name="T3" fmla="*/ 3 h 5"/>
                <a:gd name="T4" fmla="*/ 14 w 16"/>
                <a:gd name="T5" fmla="*/ 3 h 5"/>
                <a:gd name="T6" fmla="*/ 15 w 16"/>
                <a:gd name="T7" fmla="*/ 1 h 5"/>
                <a:gd name="T8" fmla="*/ 12 w 16"/>
                <a:gd name="T9" fmla="*/ 1 h 5"/>
                <a:gd name="T10" fmla="*/ 12 w 16"/>
                <a:gd name="T11" fmla="*/ 1 h 5"/>
                <a:gd name="T12" fmla="*/ 6 w 16"/>
                <a:gd name="T13" fmla="*/ 2 h 5"/>
                <a:gd name="T14" fmla="*/ 5 w 16"/>
                <a:gd name="T15" fmla="*/ 0 h 5"/>
                <a:gd name="T16" fmla="*/ 4 w 16"/>
                <a:gd name="T17" fmla="*/ 1 h 5"/>
                <a:gd name="T18" fmla="*/ 1 w 16"/>
                <a:gd name="T19" fmla="*/ 0 h 5"/>
                <a:gd name="T20" fmla="*/ 1 w 16"/>
                <a:gd name="T21" fmla="*/ 2 h 5"/>
                <a:gd name="T22" fmla="*/ 5 w 16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5">
                  <a:moveTo>
                    <a:pt x="5" y="4"/>
                  </a:moveTo>
                  <a:cubicBezTo>
                    <a:pt x="7" y="5"/>
                    <a:pt x="8" y="3"/>
                    <a:pt x="10" y="3"/>
                  </a:cubicBezTo>
                  <a:cubicBezTo>
                    <a:pt x="11" y="3"/>
                    <a:pt x="12" y="2"/>
                    <a:pt x="14" y="3"/>
                  </a:cubicBezTo>
                  <a:cubicBezTo>
                    <a:pt x="14" y="2"/>
                    <a:pt x="16" y="2"/>
                    <a:pt x="15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4"/>
                    <a:pt x="8" y="0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2" y="1"/>
                    <a:pt x="1" y="2"/>
                  </a:cubicBezTo>
                  <a:cubicBezTo>
                    <a:pt x="3" y="1"/>
                    <a:pt x="3" y="3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4" name="Freeform 676"/>
            <p:cNvSpPr/>
            <p:nvPr/>
          </p:nvSpPr>
          <p:spPr bwMode="auto">
            <a:xfrm flipH="1">
              <a:off x="798506" y="34951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5" name="Freeform 677"/>
            <p:cNvSpPr/>
            <p:nvPr/>
          </p:nvSpPr>
          <p:spPr bwMode="auto">
            <a:xfrm>
              <a:off x="785807" y="3482399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6" name="Freeform 678"/>
            <p:cNvSpPr/>
            <p:nvPr/>
          </p:nvSpPr>
          <p:spPr bwMode="auto">
            <a:xfrm flipH="1">
              <a:off x="798506" y="349510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7" name="Freeform 679"/>
            <p:cNvSpPr/>
            <p:nvPr/>
          </p:nvSpPr>
          <p:spPr bwMode="auto">
            <a:xfrm>
              <a:off x="4254397" y="1026940"/>
              <a:ext cx="36510" cy="25393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8" name="Freeform 680"/>
            <p:cNvSpPr/>
            <p:nvPr/>
          </p:nvSpPr>
          <p:spPr bwMode="auto">
            <a:xfrm flipH="1">
              <a:off x="1035035" y="3244316"/>
              <a:ext cx="0" cy="1269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19" name="Freeform 681"/>
            <p:cNvSpPr/>
            <p:nvPr/>
          </p:nvSpPr>
          <p:spPr bwMode="auto">
            <a:xfrm>
              <a:off x="1035032" y="3180831"/>
              <a:ext cx="161922" cy="88885"/>
            </a:xfrm>
            <a:custGeom>
              <a:avLst/>
              <a:gdLst>
                <a:gd name="T0" fmla="*/ 3 w 13"/>
                <a:gd name="T1" fmla="*/ 3 h 7"/>
                <a:gd name="T2" fmla="*/ 7 w 13"/>
                <a:gd name="T3" fmla="*/ 2 h 7"/>
                <a:gd name="T4" fmla="*/ 8 w 13"/>
                <a:gd name="T5" fmla="*/ 4 h 7"/>
                <a:gd name="T6" fmla="*/ 5 w 13"/>
                <a:gd name="T7" fmla="*/ 7 h 7"/>
                <a:gd name="T8" fmla="*/ 6 w 13"/>
                <a:gd name="T9" fmla="*/ 7 h 7"/>
                <a:gd name="T10" fmla="*/ 6 w 13"/>
                <a:gd name="T11" fmla="*/ 7 h 7"/>
                <a:gd name="T12" fmla="*/ 13 w 13"/>
                <a:gd name="T13" fmla="*/ 2 h 7"/>
                <a:gd name="T14" fmla="*/ 5 w 13"/>
                <a:gd name="T15" fmla="*/ 2 h 7"/>
                <a:gd name="T16" fmla="*/ 3 w 13"/>
                <a:gd name="T17" fmla="*/ 0 h 7"/>
                <a:gd name="T18" fmla="*/ 0 w 13"/>
                <a:gd name="T19" fmla="*/ 5 h 7"/>
                <a:gd name="T20" fmla="*/ 3 w 13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3" y="3"/>
                  </a:moveTo>
                  <a:cubicBezTo>
                    <a:pt x="4" y="3"/>
                    <a:pt x="5" y="2"/>
                    <a:pt x="7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5"/>
                    <a:pt x="12" y="5"/>
                    <a:pt x="13" y="2"/>
                  </a:cubicBezTo>
                  <a:cubicBezTo>
                    <a:pt x="11" y="0"/>
                    <a:pt x="7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5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0" name="Freeform 682"/>
            <p:cNvSpPr/>
            <p:nvPr/>
          </p:nvSpPr>
          <p:spPr bwMode="auto">
            <a:xfrm>
              <a:off x="3517820" y="1579294"/>
              <a:ext cx="25398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1" name="Freeform 683"/>
            <p:cNvSpPr/>
            <p:nvPr/>
          </p:nvSpPr>
          <p:spPr bwMode="auto">
            <a:xfrm>
              <a:off x="2682814" y="1579295"/>
              <a:ext cx="722294" cy="425380"/>
            </a:xfrm>
            <a:custGeom>
              <a:avLst/>
              <a:gdLst>
                <a:gd name="T0" fmla="*/ 14 w 58"/>
                <a:gd name="T1" fmla="*/ 12 h 34"/>
                <a:gd name="T2" fmla="*/ 23 w 58"/>
                <a:gd name="T3" fmla="*/ 11 h 34"/>
                <a:gd name="T4" fmla="*/ 22 w 58"/>
                <a:gd name="T5" fmla="*/ 12 h 34"/>
                <a:gd name="T6" fmla="*/ 20 w 58"/>
                <a:gd name="T7" fmla="*/ 12 h 34"/>
                <a:gd name="T8" fmla="*/ 16 w 58"/>
                <a:gd name="T9" fmla="*/ 14 h 34"/>
                <a:gd name="T10" fmla="*/ 26 w 58"/>
                <a:gd name="T11" fmla="*/ 12 h 34"/>
                <a:gd name="T12" fmla="*/ 23 w 58"/>
                <a:gd name="T13" fmla="*/ 10 h 34"/>
                <a:gd name="T14" fmla="*/ 23 w 58"/>
                <a:gd name="T15" fmla="*/ 9 h 34"/>
                <a:gd name="T16" fmla="*/ 26 w 58"/>
                <a:gd name="T17" fmla="*/ 9 h 34"/>
                <a:gd name="T18" fmla="*/ 38 w 58"/>
                <a:gd name="T19" fmla="*/ 8 h 34"/>
                <a:gd name="T20" fmla="*/ 44 w 58"/>
                <a:gd name="T21" fmla="*/ 7 h 34"/>
                <a:gd name="T22" fmla="*/ 44 w 58"/>
                <a:gd name="T23" fmla="*/ 9 h 34"/>
                <a:gd name="T24" fmla="*/ 46 w 58"/>
                <a:gd name="T25" fmla="*/ 8 h 34"/>
                <a:gd name="T26" fmla="*/ 49 w 58"/>
                <a:gd name="T27" fmla="*/ 9 h 34"/>
                <a:gd name="T28" fmla="*/ 41 w 58"/>
                <a:gd name="T29" fmla="*/ 11 h 34"/>
                <a:gd name="T30" fmla="*/ 42 w 58"/>
                <a:gd name="T31" fmla="*/ 13 h 34"/>
                <a:gd name="T32" fmla="*/ 24 w 58"/>
                <a:gd name="T33" fmla="*/ 19 h 34"/>
                <a:gd name="T34" fmla="*/ 17 w 58"/>
                <a:gd name="T35" fmla="*/ 24 h 34"/>
                <a:gd name="T36" fmla="*/ 10 w 58"/>
                <a:gd name="T37" fmla="*/ 25 h 34"/>
                <a:gd name="T38" fmla="*/ 8 w 58"/>
                <a:gd name="T39" fmla="*/ 26 h 34"/>
                <a:gd name="T40" fmla="*/ 8 w 58"/>
                <a:gd name="T41" fmla="*/ 29 h 34"/>
                <a:gd name="T42" fmla="*/ 6 w 58"/>
                <a:gd name="T43" fmla="*/ 29 h 34"/>
                <a:gd name="T44" fmla="*/ 6 w 58"/>
                <a:gd name="T45" fmla="*/ 28 h 34"/>
                <a:gd name="T46" fmla="*/ 1 w 58"/>
                <a:gd name="T47" fmla="*/ 31 h 34"/>
                <a:gd name="T48" fmla="*/ 2 w 58"/>
                <a:gd name="T49" fmla="*/ 33 h 34"/>
                <a:gd name="T50" fmla="*/ 9 w 58"/>
                <a:gd name="T51" fmla="*/ 28 h 34"/>
                <a:gd name="T52" fmla="*/ 31 w 58"/>
                <a:gd name="T53" fmla="*/ 18 h 34"/>
                <a:gd name="T54" fmla="*/ 35 w 58"/>
                <a:gd name="T55" fmla="*/ 16 h 34"/>
                <a:gd name="T56" fmla="*/ 38 w 58"/>
                <a:gd name="T57" fmla="*/ 15 h 34"/>
                <a:gd name="T58" fmla="*/ 50 w 58"/>
                <a:gd name="T59" fmla="*/ 11 h 34"/>
                <a:gd name="T60" fmla="*/ 54 w 58"/>
                <a:gd name="T61" fmla="*/ 10 h 34"/>
                <a:gd name="T62" fmla="*/ 49 w 58"/>
                <a:gd name="T63" fmla="*/ 7 h 34"/>
                <a:gd name="T64" fmla="*/ 47 w 58"/>
                <a:gd name="T65" fmla="*/ 7 h 34"/>
                <a:gd name="T66" fmla="*/ 34 w 58"/>
                <a:gd name="T67" fmla="*/ 5 h 34"/>
                <a:gd name="T68" fmla="*/ 34 w 58"/>
                <a:gd name="T69" fmla="*/ 4 h 34"/>
                <a:gd name="T70" fmla="*/ 41 w 58"/>
                <a:gd name="T71" fmla="*/ 2 h 34"/>
                <a:gd name="T72" fmla="*/ 45 w 58"/>
                <a:gd name="T73" fmla="*/ 4 h 34"/>
                <a:gd name="T74" fmla="*/ 47 w 58"/>
                <a:gd name="T75" fmla="*/ 1 h 34"/>
                <a:gd name="T76" fmla="*/ 46 w 58"/>
                <a:gd name="T77" fmla="*/ 2 h 34"/>
                <a:gd name="T78" fmla="*/ 43 w 58"/>
                <a:gd name="T79" fmla="*/ 1 h 34"/>
                <a:gd name="T80" fmla="*/ 44 w 58"/>
                <a:gd name="T81" fmla="*/ 1 h 34"/>
                <a:gd name="T82" fmla="*/ 36 w 58"/>
                <a:gd name="T83" fmla="*/ 2 h 34"/>
                <a:gd name="T84" fmla="*/ 37 w 58"/>
                <a:gd name="T85" fmla="*/ 2 h 34"/>
                <a:gd name="T86" fmla="*/ 32 w 58"/>
                <a:gd name="T87" fmla="*/ 4 h 34"/>
                <a:gd name="T88" fmla="*/ 30 w 58"/>
                <a:gd name="T89" fmla="*/ 7 h 34"/>
                <a:gd name="T90" fmla="*/ 25 w 58"/>
                <a:gd name="T91" fmla="*/ 7 h 34"/>
                <a:gd name="T92" fmla="*/ 23 w 58"/>
                <a:gd name="T93" fmla="*/ 9 h 34"/>
                <a:gd name="T94" fmla="*/ 20 w 58"/>
                <a:gd name="T95" fmla="*/ 9 h 34"/>
                <a:gd name="T96" fmla="*/ 11 w 58"/>
                <a:gd name="T97" fmla="*/ 11 h 34"/>
                <a:gd name="T98" fmla="*/ 14 w 58"/>
                <a:gd name="T99" fmla="*/ 11 h 34"/>
                <a:gd name="T100" fmla="*/ 14 w 58"/>
                <a:gd name="T101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34">
                  <a:moveTo>
                    <a:pt x="14" y="12"/>
                  </a:moveTo>
                  <a:cubicBezTo>
                    <a:pt x="15" y="11"/>
                    <a:pt x="19" y="8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7" y="15"/>
                    <a:pt x="16" y="14"/>
                  </a:cubicBezTo>
                  <a:cubicBezTo>
                    <a:pt x="19" y="15"/>
                    <a:pt x="25" y="13"/>
                    <a:pt x="26" y="12"/>
                  </a:cubicBezTo>
                  <a:cubicBezTo>
                    <a:pt x="28" y="10"/>
                    <a:pt x="24" y="9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32" y="11"/>
                    <a:pt x="32" y="6"/>
                    <a:pt x="38" y="8"/>
                  </a:cubicBezTo>
                  <a:cubicBezTo>
                    <a:pt x="39" y="7"/>
                    <a:pt x="42" y="7"/>
                    <a:pt x="44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7" y="8"/>
                    <a:pt x="48" y="8"/>
                    <a:pt x="49" y="9"/>
                  </a:cubicBezTo>
                  <a:cubicBezTo>
                    <a:pt x="46" y="10"/>
                    <a:pt x="44" y="12"/>
                    <a:pt x="41" y="11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6" y="14"/>
                    <a:pt x="30" y="17"/>
                    <a:pt x="24" y="19"/>
                  </a:cubicBezTo>
                  <a:cubicBezTo>
                    <a:pt x="23" y="23"/>
                    <a:pt x="16" y="21"/>
                    <a:pt x="17" y="24"/>
                  </a:cubicBezTo>
                  <a:cubicBezTo>
                    <a:pt x="15" y="23"/>
                    <a:pt x="12" y="25"/>
                    <a:pt x="10" y="25"/>
                  </a:cubicBezTo>
                  <a:cubicBezTo>
                    <a:pt x="10" y="26"/>
                    <a:pt x="9" y="26"/>
                    <a:pt x="8" y="26"/>
                  </a:cubicBezTo>
                  <a:cubicBezTo>
                    <a:pt x="8" y="27"/>
                    <a:pt x="7" y="27"/>
                    <a:pt x="8" y="29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1" y="29"/>
                    <a:pt x="1" y="31"/>
                  </a:cubicBezTo>
                  <a:cubicBezTo>
                    <a:pt x="3" y="32"/>
                    <a:pt x="0" y="33"/>
                    <a:pt x="2" y="33"/>
                  </a:cubicBezTo>
                  <a:cubicBezTo>
                    <a:pt x="7" y="34"/>
                    <a:pt x="7" y="30"/>
                    <a:pt x="9" y="28"/>
                  </a:cubicBezTo>
                  <a:cubicBezTo>
                    <a:pt x="18" y="27"/>
                    <a:pt x="23" y="22"/>
                    <a:pt x="31" y="18"/>
                  </a:cubicBezTo>
                  <a:cubicBezTo>
                    <a:pt x="32" y="17"/>
                    <a:pt x="34" y="18"/>
                    <a:pt x="35" y="16"/>
                  </a:cubicBezTo>
                  <a:cubicBezTo>
                    <a:pt x="36" y="17"/>
                    <a:pt x="37" y="16"/>
                    <a:pt x="38" y="15"/>
                  </a:cubicBezTo>
                  <a:cubicBezTo>
                    <a:pt x="43" y="14"/>
                    <a:pt x="44" y="11"/>
                    <a:pt x="50" y="11"/>
                  </a:cubicBezTo>
                  <a:cubicBezTo>
                    <a:pt x="52" y="12"/>
                    <a:pt x="52" y="10"/>
                    <a:pt x="54" y="10"/>
                  </a:cubicBezTo>
                  <a:cubicBezTo>
                    <a:pt x="58" y="7"/>
                    <a:pt x="49" y="8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3" y="6"/>
                    <a:pt x="38" y="4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3"/>
                    <a:pt x="38" y="2"/>
                    <a:pt x="41" y="2"/>
                  </a:cubicBezTo>
                  <a:cubicBezTo>
                    <a:pt x="43" y="3"/>
                    <a:pt x="44" y="5"/>
                    <a:pt x="45" y="4"/>
                  </a:cubicBezTo>
                  <a:cubicBezTo>
                    <a:pt x="48" y="4"/>
                    <a:pt x="49" y="3"/>
                    <a:pt x="47" y="1"/>
                  </a:cubicBezTo>
                  <a:cubicBezTo>
                    <a:pt x="45" y="1"/>
                    <a:pt x="46" y="1"/>
                    <a:pt x="46" y="2"/>
                  </a:cubicBezTo>
                  <a:cubicBezTo>
                    <a:pt x="45" y="2"/>
                    <a:pt x="43" y="2"/>
                    <a:pt x="43" y="1"/>
                  </a:cubicBezTo>
                  <a:cubicBezTo>
                    <a:pt x="44" y="1"/>
                    <a:pt x="43" y="1"/>
                    <a:pt x="44" y="1"/>
                  </a:cubicBezTo>
                  <a:cubicBezTo>
                    <a:pt x="41" y="0"/>
                    <a:pt x="39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4" y="6"/>
                    <a:pt x="32" y="4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28" y="7"/>
                    <a:pt x="26" y="9"/>
                    <a:pt x="25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1" y="10"/>
                    <a:pt x="20" y="9"/>
                  </a:cubicBezTo>
                  <a:cubicBezTo>
                    <a:pt x="17" y="9"/>
                    <a:pt x="12" y="8"/>
                    <a:pt x="11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2" name="Freeform 684"/>
            <p:cNvSpPr/>
            <p:nvPr/>
          </p:nvSpPr>
          <p:spPr bwMode="auto">
            <a:xfrm>
              <a:off x="3155878" y="1828498"/>
              <a:ext cx="1269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3" name="Freeform 685"/>
            <p:cNvSpPr/>
            <p:nvPr/>
          </p:nvSpPr>
          <p:spPr bwMode="auto">
            <a:xfrm>
              <a:off x="2955859" y="1941187"/>
              <a:ext cx="12699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4" name="Freeform 686"/>
            <p:cNvSpPr/>
            <p:nvPr/>
          </p:nvSpPr>
          <p:spPr bwMode="auto">
            <a:xfrm>
              <a:off x="3941670" y="1090423"/>
              <a:ext cx="161922" cy="38093"/>
            </a:xfrm>
            <a:custGeom>
              <a:avLst/>
              <a:gdLst>
                <a:gd name="T0" fmla="*/ 13 w 13"/>
                <a:gd name="T1" fmla="*/ 2 h 3"/>
                <a:gd name="T2" fmla="*/ 7 w 13"/>
                <a:gd name="T3" fmla="*/ 0 h 3"/>
                <a:gd name="T4" fmla="*/ 0 w 13"/>
                <a:gd name="T5" fmla="*/ 3 h 3"/>
                <a:gd name="T6" fmla="*/ 8 w 13"/>
                <a:gd name="T7" fmla="*/ 1 h 3"/>
                <a:gd name="T8" fmla="*/ 13 w 1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2"/>
                  </a:moveTo>
                  <a:cubicBezTo>
                    <a:pt x="12" y="0"/>
                    <a:pt x="10" y="0"/>
                    <a:pt x="7" y="0"/>
                  </a:cubicBezTo>
                  <a:cubicBezTo>
                    <a:pt x="5" y="2"/>
                    <a:pt x="2" y="1"/>
                    <a:pt x="0" y="3"/>
                  </a:cubicBezTo>
                  <a:cubicBezTo>
                    <a:pt x="3" y="3"/>
                    <a:pt x="6" y="1"/>
                    <a:pt x="8" y="1"/>
                  </a:cubicBezTo>
                  <a:cubicBezTo>
                    <a:pt x="9" y="3"/>
                    <a:pt x="12" y="2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5" name="Freeform 687"/>
            <p:cNvSpPr/>
            <p:nvPr/>
          </p:nvSpPr>
          <p:spPr bwMode="auto">
            <a:xfrm>
              <a:off x="3517819" y="1503109"/>
              <a:ext cx="12699" cy="3809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1 w 1"/>
                <a:gd name="T5" fmla="*/ 2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0" y="2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6" name="Freeform 688"/>
            <p:cNvSpPr/>
            <p:nvPr/>
          </p:nvSpPr>
          <p:spPr bwMode="auto">
            <a:xfrm>
              <a:off x="3317798" y="1628501"/>
              <a:ext cx="63499" cy="25393"/>
            </a:xfrm>
            <a:custGeom>
              <a:avLst/>
              <a:gdLst>
                <a:gd name="T0" fmla="*/ 5 w 5"/>
                <a:gd name="T1" fmla="*/ 1 h 2"/>
                <a:gd name="T2" fmla="*/ 4 w 5"/>
                <a:gd name="T3" fmla="*/ 0 h 2"/>
                <a:gd name="T4" fmla="*/ 0 w 5"/>
                <a:gd name="T5" fmla="*/ 2 h 2"/>
                <a:gd name="T6" fmla="*/ 5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7" name="Freeform 689"/>
            <p:cNvSpPr/>
            <p:nvPr/>
          </p:nvSpPr>
          <p:spPr bwMode="auto">
            <a:xfrm>
              <a:off x="1422375" y="2980834"/>
              <a:ext cx="23812" cy="1269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8" name="Freeform 690"/>
            <p:cNvSpPr/>
            <p:nvPr/>
          </p:nvSpPr>
          <p:spPr bwMode="auto">
            <a:xfrm>
              <a:off x="1135044" y="3080830"/>
              <a:ext cx="125411" cy="50792"/>
            </a:xfrm>
            <a:custGeom>
              <a:avLst/>
              <a:gdLst>
                <a:gd name="T0" fmla="*/ 0 w 10"/>
                <a:gd name="T1" fmla="*/ 3 h 4"/>
                <a:gd name="T2" fmla="*/ 2 w 10"/>
                <a:gd name="T3" fmla="*/ 3 h 4"/>
                <a:gd name="T4" fmla="*/ 10 w 10"/>
                <a:gd name="T5" fmla="*/ 3 h 4"/>
                <a:gd name="T6" fmla="*/ 7 w 10"/>
                <a:gd name="T7" fmla="*/ 1 h 4"/>
                <a:gd name="T8" fmla="*/ 6 w 10"/>
                <a:gd name="T9" fmla="*/ 2 h 4"/>
                <a:gd name="T10" fmla="*/ 2 w 10"/>
                <a:gd name="T11" fmla="*/ 0 h 4"/>
                <a:gd name="T12" fmla="*/ 0 w 10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5" y="1"/>
                    <a:pt x="7" y="4"/>
                    <a:pt x="10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2" y="2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29" name="Freeform 691"/>
            <p:cNvSpPr/>
            <p:nvPr/>
          </p:nvSpPr>
          <p:spPr bwMode="auto">
            <a:xfrm>
              <a:off x="4092479" y="1065026"/>
              <a:ext cx="36510" cy="12699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1"/>
                    <a:pt x="0" y="0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0" name="Freeform 692"/>
            <p:cNvSpPr/>
            <p:nvPr/>
          </p:nvSpPr>
          <p:spPr bwMode="auto">
            <a:xfrm>
              <a:off x="4128984" y="1065027"/>
              <a:ext cx="12699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1" name="Freeform 693"/>
            <p:cNvSpPr/>
            <p:nvPr/>
          </p:nvSpPr>
          <p:spPr bwMode="auto">
            <a:xfrm>
              <a:off x="3405104" y="1503104"/>
              <a:ext cx="63499" cy="63491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4 h 5"/>
                <a:gd name="T4" fmla="*/ 5 w 5"/>
                <a:gd name="T5" fmla="*/ 3 h 5"/>
                <a:gd name="T6" fmla="*/ 3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0" y="1"/>
                    <a:pt x="2" y="3"/>
                    <a:pt x="0" y="4"/>
                  </a:cubicBezTo>
                  <a:cubicBezTo>
                    <a:pt x="2" y="5"/>
                    <a:pt x="4" y="5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0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2" name="Freeform 694"/>
            <p:cNvSpPr/>
            <p:nvPr/>
          </p:nvSpPr>
          <p:spPr bwMode="auto">
            <a:xfrm>
              <a:off x="1684300" y="2768143"/>
              <a:ext cx="36510" cy="25393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0 h 2"/>
                <a:gd name="T4" fmla="*/ 0 w 3"/>
                <a:gd name="T5" fmla="*/ 1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3" y="1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3" name="Freeform 695"/>
            <p:cNvSpPr/>
            <p:nvPr/>
          </p:nvSpPr>
          <p:spPr bwMode="auto">
            <a:xfrm>
              <a:off x="1247749" y="3031620"/>
              <a:ext cx="49213" cy="49207"/>
            </a:xfrm>
            <a:custGeom>
              <a:avLst/>
              <a:gdLst>
                <a:gd name="T0" fmla="*/ 4 w 4"/>
                <a:gd name="T1" fmla="*/ 1 h 4"/>
                <a:gd name="T2" fmla="*/ 2 w 4"/>
                <a:gd name="T3" fmla="*/ 0 h 4"/>
                <a:gd name="T4" fmla="*/ 0 w 4"/>
                <a:gd name="T5" fmla="*/ 3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4" name="Freeform 696"/>
            <p:cNvSpPr/>
            <p:nvPr/>
          </p:nvSpPr>
          <p:spPr bwMode="auto">
            <a:xfrm>
              <a:off x="1658902" y="2780844"/>
              <a:ext cx="25398" cy="25393"/>
            </a:xfrm>
            <a:custGeom>
              <a:avLst/>
              <a:gdLst>
                <a:gd name="T0" fmla="*/ 16 w 16"/>
                <a:gd name="T1" fmla="*/ 8 h 16"/>
                <a:gd name="T2" fmla="*/ 0 w 16"/>
                <a:gd name="T3" fmla="*/ 0 h 16"/>
                <a:gd name="T4" fmla="*/ 8 w 16"/>
                <a:gd name="T5" fmla="*/ 16 h 16"/>
                <a:gd name="T6" fmla="*/ 16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5" name="Freeform 697"/>
            <p:cNvSpPr/>
            <p:nvPr/>
          </p:nvSpPr>
          <p:spPr bwMode="auto">
            <a:xfrm>
              <a:off x="3381293" y="1579296"/>
              <a:ext cx="11113" cy="11109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7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6" name="Freeform 698"/>
            <p:cNvSpPr/>
            <p:nvPr/>
          </p:nvSpPr>
          <p:spPr bwMode="auto">
            <a:xfrm>
              <a:off x="2944743" y="1891983"/>
              <a:ext cx="23812" cy="0"/>
            </a:xfrm>
            <a:custGeom>
              <a:avLst/>
              <a:gdLst>
                <a:gd name="T0" fmla="*/ 15 w 15"/>
                <a:gd name="T1" fmla="*/ 0 w 15"/>
                <a:gd name="T2" fmla="*/ 7 w 15"/>
                <a:gd name="T3" fmla="*/ 15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7" name="Freeform 699"/>
            <p:cNvSpPr/>
            <p:nvPr/>
          </p:nvSpPr>
          <p:spPr bwMode="auto">
            <a:xfrm>
              <a:off x="585778" y="3495101"/>
              <a:ext cx="38101" cy="23809"/>
            </a:xfrm>
            <a:custGeom>
              <a:avLst/>
              <a:gdLst>
                <a:gd name="T0" fmla="*/ 24 w 24"/>
                <a:gd name="T1" fmla="*/ 0 h 15"/>
                <a:gd name="T2" fmla="*/ 0 w 24"/>
                <a:gd name="T3" fmla="*/ 15 h 15"/>
                <a:gd name="T4" fmla="*/ 16 w 24"/>
                <a:gd name="T5" fmla="*/ 8 h 15"/>
                <a:gd name="T6" fmla="*/ 24 w 24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5">
                  <a:moveTo>
                    <a:pt x="24" y="0"/>
                  </a:moveTo>
                  <a:lnTo>
                    <a:pt x="0" y="15"/>
                  </a:lnTo>
                  <a:lnTo>
                    <a:pt x="16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8" name="Freeform 700"/>
            <p:cNvSpPr/>
            <p:nvPr/>
          </p:nvSpPr>
          <p:spPr bwMode="auto">
            <a:xfrm>
              <a:off x="3305097" y="1566599"/>
              <a:ext cx="50800" cy="36508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1 h 3"/>
                <a:gd name="T4" fmla="*/ 2 w 4"/>
                <a:gd name="T5" fmla="*/ 3 h 3"/>
                <a:gd name="T6" fmla="*/ 4 w 4"/>
                <a:gd name="T7" fmla="*/ 3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2" y="2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39" name="Freeform 701"/>
            <p:cNvSpPr/>
            <p:nvPr/>
          </p:nvSpPr>
          <p:spPr bwMode="auto">
            <a:xfrm>
              <a:off x="3630525" y="1377722"/>
              <a:ext cx="25398" cy="12699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0" name="Freeform 702"/>
            <p:cNvSpPr/>
            <p:nvPr/>
          </p:nvSpPr>
          <p:spPr bwMode="auto">
            <a:xfrm>
              <a:off x="1533492" y="2818937"/>
              <a:ext cx="12699" cy="23809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1" name="Freeform 703"/>
            <p:cNvSpPr/>
            <p:nvPr/>
          </p:nvSpPr>
          <p:spPr bwMode="auto">
            <a:xfrm>
              <a:off x="3068561" y="1741195"/>
              <a:ext cx="38101" cy="12699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0 h 8"/>
                <a:gd name="T6" fmla="*/ 0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2" name="Freeform 704"/>
            <p:cNvSpPr/>
            <p:nvPr/>
          </p:nvSpPr>
          <p:spPr bwMode="auto">
            <a:xfrm>
              <a:off x="1646200" y="2668149"/>
              <a:ext cx="87310" cy="50792"/>
            </a:xfrm>
            <a:custGeom>
              <a:avLst/>
              <a:gdLst>
                <a:gd name="T0" fmla="*/ 6 w 7"/>
                <a:gd name="T1" fmla="*/ 3 h 4"/>
                <a:gd name="T2" fmla="*/ 4 w 7"/>
                <a:gd name="T3" fmla="*/ 1 h 4"/>
                <a:gd name="T4" fmla="*/ 0 w 7"/>
                <a:gd name="T5" fmla="*/ 2 h 4"/>
                <a:gd name="T6" fmla="*/ 6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cubicBezTo>
                    <a:pt x="7" y="2"/>
                    <a:pt x="4" y="2"/>
                    <a:pt x="4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2" y="4"/>
                    <a:pt x="4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3" name="Freeform 705"/>
            <p:cNvSpPr/>
            <p:nvPr/>
          </p:nvSpPr>
          <p:spPr bwMode="auto">
            <a:xfrm>
              <a:off x="1920828" y="2417364"/>
              <a:ext cx="125411" cy="112693"/>
            </a:xfrm>
            <a:custGeom>
              <a:avLst/>
              <a:gdLst>
                <a:gd name="T0" fmla="*/ 0 w 10"/>
                <a:gd name="T1" fmla="*/ 6 h 9"/>
                <a:gd name="T2" fmla="*/ 6 w 10"/>
                <a:gd name="T3" fmla="*/ 8 h 9"/>
                <a:gd name="T4" fmla="*/ 8 w 10"/>
                <a:gd name="T5" fmla="*/ 0 h 9"/>
                <a:gd name="T6" fmla="*/ 4 w 10"/>
                <a:gd name="T7" fmla="*/ 1 h 9"/>
                <a:gd name="T8" fmla="*/ 6 w 10"/>
                <a:gd name="T9" fmla="*/ 1 h 9"/>
                <a:gd name="T10" fmla="*/ 7 w 10"/>
                <a:gd name="T11" fmla="*/ 2 h 9"/>
                <a:gd name="T12" fmla="*/ 4 w 10"/>
                <a:gd name="T13" fmla="*/ 4 h 9"/>
                <a:gd name="T14" fmla="*/ 4 w 10"/>
                <a:gd name="T15" fmla="*/ 3 h 9"/>
                <a:gd name="T16" fmla="*/ 3 w 10"/>
                <a:gd name="T17" fmla="*/ 4 h 9"/>
                <a:gd name="T18" fmla="*/ 3 w 10"/>
                <a:gd name="T19" fmla="*/ 5 h 9"/>
                <a:gd name="T20" fmla="*/ 0 w 10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0" y="6"/>
                  </a:moveTo>
                  <a:cubicBezTo>
                    <a:pt x="1" y="8"/>
                    <a:pt x="3" y="9"/>
                    <a:pt x="6" y="8"/>
                  </a:cubicBezTo>
                  <a:cubicBezTo>
                    <a:pt x="1" y="5"/>
                    <a:pt x="10" y="3"/>
                    <a:pt x="8" y="0"/>
                  </a:cubicBezTo>
                  <a:cubicBezTo>
                    <a:pt x="7" y="1"/>
                    <a:pt x="4" y="0"/>
                    <a:pt x="4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6" y="2"/>
                    <a:pt x="7" y="2"/>
                  </a:cubicBezTo>
                  <a:cubicBezTo>
                    <a:pt x="6" y="3"/>
                    <a:pt x="6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1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4" name="Freeform 706"/>
            <p:cNvSpPr/>
            <p:nvPr/>
          </p:nvSpPr>
          <p:spPr bwMode="auto">
            <a:xfrm>
              <a:off x="2182762" y="2041194"/>
              <a:ext cx="449250" cy="276178"/>
            </a:xfrm>
            <a:custGeom>
              <a:avLst/>
              <a:gdLst>
                <a:gd name="T0" fmla="*/ 6 w 36"/>
                <a:gd name="T1" fmla="*/ 18 h 22"/>
                <a:gd name="T2" fmla="*/ 13 w 36"/>
                <a:gd name="T3" fmla="*/ 17 h 22"/>
                <a:gd name="T4" fmla="*/ 23 w 36"/>
                <a:gd name="T5" fmla="*/ 8 h 22"/>
                <a:gd name="T6" fmla="*/ 35 w 36"/>
                <a:gd name="T7" fmla="*/ 3 h 22"/>
                <a:gd name="T8" fmla="*/ 34 w 36"/>
                <a:gd name="T9" fmla="*/ 0 h 22"/>
                <a:gd name="T10" fmla="*/ 30 w 36"/>
                <a:gd name="T11" fmla="*/ 2 h 22"/>
                <a:gd name="T12" fmla="*/ 23 w 36"/>
                <a:gd name="T13" fmla="*/ 4 h 22"/>
                <a:gd name="T14" fmla="*/ 19 w 36"/>
                <a:gd name="T15" fmla="*/ 8 h 22"/>
                <a:gd name="T16" fmla="*/ 13 w 36"/>
                <a:gd name="T17" fmla="*/ 10 h 22"/>
                <a:gd name="T18" fmla="*/ 11 w 36"/>
                <a:gd name="T19" fmla="*/ 13 h 22"/>
                <a:gd name="T20" fmla="*/ 9 w 36"/>
                <a:gd name="T21" fmla="*/ 11 h 22"/>
                <a:gd name="T22" fmla="*/ 0 w 36"/>
                <a:gd name="T23" fmla="*/ 18 h 22"/>
                <a:gd name="T24" fmla="*/ 3 w 36"/>
                <a:gd name="T25" fmla="*/ 18 h 22"/>
                <a:gd name="T26" fmla="*/ 2 w 36"/>
                <a:gd name="T27" fmla="*/ 16 h 22"/>
                <a:gd name="T28" fmla="*/ 7 w 36"/>
                <a:gd name="T29" fmla="*/ 15 h 22"/>
                <a:gd name="T30" fmla="*/ 7 w 36"/>
                <a:gd name="T31" fmla="*/ 16 h 22"/>
                <a:gd name="T32" fmla="*/ 3 w 36"/>
                <a:gd name="T33" fmla="*/ 19 h 22"/>
                <a:gd name="T34" fmla="*/ 3 w 36"/>
                <a:gd name="T35" fmla="*/ 22 h 22"/>
                <a:gd name="T36" fmla="*/ 6 w 36"/>
                <a:gd name="T37" fmla="*/ 21 h 22"/>
                <a:gd name="T38" fmla="*/ 6 w 36"/>
                <a:gd name="T3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22">
                  <a:moveTo>
                    <a:pt x="6" y="18"/>
                  </a:moveTo>
                  <a:cubicBezTo>
                    <a:pt x="9" y="19"/>
                    <a:pt x="11" y="15"/>
                    <a:pt x="13" y="17"/>
                  </a:cubicBezTo>
                  <a:cubicBezTo>
                    <a:pt x="13" y="12"/>
                    <a:pt x="21" y="11"/>
                    <a:pt x="23" y="8"/>
                  </a:cubicBezTo>
                  <a:cubicBezTo>
                    <a:pt x="29" y="8"/>
                    <a:pt x="32" y="5"/>
                    <a:pt x="35" y="3"/>
                  </a:cubicBezTo>
                  <a:cubicBezTo>
                    <a:pt x="36" y="2"/>
                    <a:pt x="35" y="1"/>
                    <a:pt x="34" y="0"/>
                  </a:cubicBezTo>
                  <a:cubicBezTo>
                    <a:pt x="32" y="0"/>
                    <a:pt x="33" y="3"/>
                    <a:pt x="30" y="2"/>
                  </a:cubicBezTo>
                  <a:cubicBezTo>
                    <a:pt x="27" y="0"/>
                    <a:pt x="27" y="5"/>
                    <a:pt x="23" y="4"/>
                  </a:cubicBezTo>
                  <a:cubicBezTo>
                    <a:pt x="23" y="7"/>
                    <a:pt x="19" y="6"/>
                    <a:pt x="19" y="8"/>
                  </a:cubicBezTo>
                  <a:cubicBezTo>
                    <a:pt x="17" y="9"/>
                    <a:pt x="16" y="12"/>
                    <a:pt x="13" y="10"/>
                  </a:cubicBezTo>
                  <a:cubicBezTo>
                    <a:pt x="14" y="11"/>
                    <a:pt x="11" y="12"/>
                    <a:pt x="11" y="13"/>
                  </a:cubicBezTo>
                  <a:cubicBezTo>
                    <a:pt x="8" y="13"/>
                    <a:pt x="9" y="11"/>
                    <a:pt x="9" y="11"/>
                  </a:cubicBezTo>
                  <a:cubicBezTo>
                    <a:pt x="5" y="12"/>
                    <a:pt x="2" y="15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6"/>
                    <a:pt x="3" y="17"/>
                    <a:pt x="2" y="16"/>
                  </a:cubicBezTo>
                  <a:cubicBezTo>
                    <a:pt x="3" y="14"/>
                    <a:pt x="5" y="14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7"/>
                    <a:pt x="6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21"/>
                    <a:pt x="5" y="19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5" name="Freeform 707"/>
            <p:cNvSpPr/>
            <p:nvPr/>
          </p:nvSpPr>
          <p:spPr bwMode="auto">
            <a:xfrm>
              <a:off x="998522" y="3193528"/>
              <a:ext cx="11113" cy="12699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8 h 8"/>
                <a:gd name="T6" fmla="*/ 7 w 7"/>
                <a:gd name="T7" fmla="*/ 0 h 8"/>
                <a:gd name="T8" fmla="*/ 0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6" name="Freeform 708"/>
            <p:cNvSpPr/>
            <p:nvPr/>
          </p:nvSpPr>
          <p:spPr bwMode="auto">
            <a:xfrm>
              <a:off x="3032052" y="1766594"/>
              <a:ext cx="11113" cy="12699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7" name="Freeform 709"/>
            <p:cNvSpPr/>
            <p:nvPr/>
          </p:nvSpPr>
          <p:spPr bwMode="auto">
            <a:xfrm>
              <a:off x="2644711" y="2017373"/>
              <a:ext cx="38101" cy="1269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1 w 3"/>
                <a:gd name="T5" fmla="*/ 1 h 1"/>
                <a:gd name="T6" fmla="*/ 2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3" y="1"/>
                    <a:pt x="2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8" name="Freeform 710"/>
            <p:cNvSpPr/>
            <p:nvPr/>
          </p:nvSpPr>
          <p:spPr bwMode="auto">
            <a:xfrm>
              <a:off x="2881243" y="1804683"/>
              <a:ext cx="74611" cy="36508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3 h 3"/>
                <a:gd name="T4" fmla="*/ 6 w 6"/>
                <a:gd name="T5" fmla="*/ 1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3" y="1"/>
                    <a:pt x="0" y="1"/>
                    <a:pt x="0" y="3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49" name="Freeform 711"/>
            <p:cNvSpPr/>
            <p:nvPr/>
          </p:nvSpPr>
          <p:spPr bwMode="auto">
            <a:xfrm>
              <a:off x="1271555" y="2955442"/>
              <a:ext cx="38101" cy="25393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3 w 3"/>
                <a:gd name="T5" fmla="*/ 1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2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0" name="Freeform 712"/>
            <p:cNvSpPr/>
            <p:nvPr/>
          </p:nvSpPr>
          <p:spPr bwMode="auto">
            <a:xfrm>
              <a:off x="1184252" y="3006236"/>
              <a:ext cx="25398" cy="25393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0 w 2"/>
                <a:gd name="T5" fmla="*/ 2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1" name="Freeform 713"/>
            <p:cNvSpPr/>
            <p:nvPr/>
          </p:nvSpPr>
          <p:spPr bwMode="auto">
            <a:xfrm>
              <a:off x="3392406" y="1453903"/>
              <a:ext cx="50800" cy="12699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2" name="Freeform 714"/>
            <p:cNvSpPr/>
            <p:nvPr/>
          </p:nvSpPr>
          <p:spPr bwMode="auto">
            <a:xfrm>
              <a:off x="3792436" y="1152329"/>
              <a:ext cx="38101" cy="25393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16 h 16"/>
                <a:gd name="T4" fmla="*/ 24 w 24"/>
                <a:gd name="T5" fmla="*/ 8 h 16"/>
                <a:gd name="T6" fmla="*/ 0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0" y="1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3" name="Freeform 715"/>
            <p:cNvSpPr/>
            <p:nvPr/>
          </p:nvSpPr>
          <p:spPr bwMode="auto">
            <a:xfrm>
              <a:off x="2108146" y="2355460"/>
              <a:ext cx="12699" cy="23809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4" name="Freeform 716"/>
            <p:cNvSpPr/>
            <p:nvPr/>
          </p:nvSpPr>
          <p:spPr bwMode="auto">
            <a:xfrm>
              <a:off x="3530506" y="1252325"/>
              <a:ext cx="149222" cy="50792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2 h 4"/>
                <a:gd name="T4" fmla="*/ 0 w 1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4" y="3"/>
                    <a:pt x="8" y="3"/>
                    <a:pt x="12" y="2"/>
                  </a:cubicBezTo>
                  <a:cubicBezTo>
                    <a:pt x="7" y="0"/>
                    <a:pt x="4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5" name="Freeform 717"/>
            <p:cNvSpPr/>
            <p:nvPr/>
          </p:nvSpPr>
          <p:spPr bwMode="auto">
            <a:xfrm>
              <a:off x="3505109" y="1303120"/>
              <a:ext cx="2539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6" name="Freeform 718"/>
            <p:cNvSpPr/>
            <p:nvPr/>
          </p:nvSpPr>
          <p:spPr bwMode="auto">
            <a:xfrm>
              <a:off x="2993950" y="1741196"/>
              <a:ext cx="25398" cy="12699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8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7" name="Freeform 719"/>
            <p:cNvSpPr/>
            <p:nvPr/>
          </p:nvSpPr>
          <p:spPr bwMode="auto">
            <a:xfrm>
              <a:off x="2993948" y="1403115"/>
              <a:ext cx="449250" cy="176184"/>
            </a:xfrm>
            <a:custGeom>
              <a:avLst/>
              <a:gdLst>
                <a:gd name="T0" fmla="*/ 29 w 36"/>
                <a:gd name="T1" fmla="*/ 2 h 14"/>
                <a:gd name="T2" fmla="*/ 27 w 36"/>
                <a:gd name="T3" fmla="*/ 0 h 14"/>
                <a:gd name="T4" fmla="*/ 0 w 36"/>
                <a:gd name="T5" fmla="*/ 11 h 14"/>
                <a:gd name="T6" fmla="*/ 2 w 36"/>
                <a:gd name="T7" fmla="*/ 11 h 14"/>
                <a:gd name="T8" fmla="*/ 8 w 36"/>
                <a:gd name="T9" fmla="*/ 10 h 14"/>
                <a:gd name="T10" fmla="*/ 2 w 36"/>
                <a:gd name="T11" fmla="*/ 14 h 14"/>
                <a:gd name="T12" fmla="*/ 4 w 36"/>
                <a:gd name="T13" fmla="*/ 13 h 14"/>
                <a:gd name="T14" fmla="*/ 13 w 36"/>
                <a:gd name="T15" fmla="*/ 10 h 14"/>
                <a:gd name="T16" fmla="*/ 8 w 36"/>
                <a:gd name="T17" fmla="*/ 9 h 14"/>
                <a:gd name="T18" fmla="*/ 17 w 36"/>
                <a:gd name="T19" fmla="*/ 7 h 14"/>
                <a:gd name="T20" fmla="*/ 14 w 36"/>
                <a:gd name="T21" fmla="*/ 6 h 14"/>
                <a:gd name="T22" fmla="*/ 16 w 36"/>
                <a:gd name="T23" fmla="*/ 5 h 14"/>
                <a:gd name="T24" fmla="*/ 20 w 36"/>
                <a:gd name="T25" fmla="*/ 3 h 14"/>
                <a:gd name="T26" fmla="*/ 23 w 36"/>
                <a:gd name="T27" fmla="*/ 3 h 14"/>
                <a:gd name="T28" fmla="*/ 22 w 36"/>
                <a:gd name="T29" fmla="*/ 5 h 14"/>
                <a:gd name="T30" fmla="*/ 25 w 36"/>
                <a:gd name="T31" fmla="*/ 7 h 14"/>
                <a:gd name="T32" fmla="*/ 25 w 36"/>
                <a:gd name="T33" fmla="*/ 4 h 14"/>
                <a:gd name="T34" fmla="*/ 29 w 36"/>
                <a:gd name="T35" fmla="*/ 4 h 14"/>
                <a:gd name="T36" fmla="*/ 29 w 36"/>
                <a:gd name="T37" fmla="*/ 5 h 14"/>
                <a:gd name="T38" fmla="*/ 34 w 36"/>
                <a:gd name="T39" fmla="*/ 2 h 14"/>
                <a:gd name="T40" fmla="*/ 35 w 36"/>
                <a:gd name="T41" fmla="*/ 3 h 14"/>
                <a:gd name="T42" fmla="*/ 36 w 36"/>
                <a:gd name="T43" fmla="*/ 2 h 14"/>
                <a:gd name="T44" fmla="*/ 29 w 36"/>
                <a:gd name="T4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4">
                  <a:moveTo>
                    <a:pt x="29" y="2"/>
                  </a:moveTo>
                  <a:cubicBezTo>
                    <a:pt x="28" y="2"/>
                    <a:pt x="27" y="1"/>
                    <a:pt x="27" y="0"/>
                  </a:cubicBezTo>
                  <a:cubicBezTo>
                    <a:pt x="16" y="3"/>
                    <a:pt x="9" y="6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0"/>
                    <a:pt x="6" y="9"/>
                    <a:pt x="8" y="10"/>
                  </a:cubicBezTo>
                  <a:cubicBezTo>
                    <a:pt x="6" y="10"/>
                    <a:pt x="4" y="13"/>
                    <a:pt x="2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2"/>
                    <a:pt x="10" y="12"/>
                    <a:pt x="13" y="10"/>
                  </a:cubicBezTo>
                  <a:cubicBezTo>
                    <a:pt x="13" y="6"/>
                    <a:pt x="9" y="12"/>
                    <a:pt x="8" y="9"/>
                  </a:cubicBezTo>
                  <a:cubicBezTo>
                    <a:pt x="9" y="5"/>
                    <a:pt x="15" y="10"/>
                    <a:pt x="17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20" y="4"/>
                    <a:pt x="20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4" y="5"/>
                    <a:pt x="21" y="6"/>
                    <a:pt x="22" y="5"/>
                  </a:cubicBezTo>
                  <a:cubicBezTo>
                    <a:pt x="23" y="4"/>
                    <a:pt x="25" y="6"/>
                    <a:pt x="25" y="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2"/>
                    <a:pt x="29" y="0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8" name="Freeform 720"/>
            <p:cNvSpPr/>
            <p:nvPr/>
          </p:nvSpPr>
          <p:spPr bwMode="auto">
            <a:xfrm>
              <a:off x="3767037" y="1177730"/>
              <a:ext cx="12699" cy="0"/>
            </a:xfrm>
            <a:custGeom>
              <a:avLst/>
              <a:gdLst>
                <a:gd name="T0" fmla="*/ 8 w 8"/>
                <a:gd name="T1" fmla="*/ 0 w 8"/>
                <a:gd name="T2" fmla="*/ 8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59" name="Rectangle 721"/>
            <p:cNvSpPr>
              <a:spLocks noChangeArrowheads="1"/>
            </p:cNvSpPr>
            <p:nvPr/>
          </p:nvSpPr>
          <p:spPr bwMode="auto">
            <a:xfrm>
              <a:off x="3343191" y="1477709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0" name="Freeform 722"/>
            <p:cNvSpPr/>
            <p:nvPr/>
          </p:nvSpPr>
          <p:spPr bwMode="auto">
            <a:xfrm>
              <a:off x="2146247" y="2291969"/>
              <a:ext cx="36510" cy="3809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2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1" name="Freeform 723"/>
            <p:cNvSpPr/>
            <p:nvPr/>
          </p:nvSpPr>
          <p:spPr bwMode="auto">
            <a:xfrm>
              <a:off x="2670107" y="1766594"/>
              <a:ext cx="249231" cy="61901"/>
            </a:xfrm>
            <a:custGeom>
              <a:avLst/>
              <a:gdLst>
                <a:gd name="T0" fmla="*/ 13 w 20"/>
                <a:gd name="T1" fmla="*/ 1 h 5"/>
                <a:gd name="T2" fmla="*/ 12 w 20"/>
                <a:gd name="T3" fmla="*/ 3 h 5"/>
                <a:gd name="T4" fmla="*/ 10 w 20"/>
                <a:gd name="T5" fmla="*/ 1 h 5"/>
                <a:gd name="T6" fmla="*/ 4 w 20"/>
                <a:gd name="T7" fmla="*/ 1 h 5"/>
                <a:gd name="T8" fmla="*/ 4 w 20"/>
                <a:gd name="T9" fmla="*/ 0 h 5"/>
                <a:gd name="T10" fmla="*/ 3 w 20"/>
                <a:gd name="T11" fmla="*/ 2 h 5"/>
                <a:gd name="T12" fmla="*/ 0 w 20"/>
                <a:gd name="T13" fmla="*/ 1 h 5"/>
                <a:gd name="T14" fmla="*/ 0 w 20"/>
                <a:gd name="T15" fmla="*/ 2 h 5"/>
                <a:gd name="T16" fmla="*/ 5 w 20"/>
                <a:gd name="T17" fmla="*/ 3 h 5"/>
                <a:gd name="T18" fmla="*/ 8 w 20"/>
                <a:gd name="T19" fmla="*/ 2 h 5"/>
                <a:gd name="T20" fmla="*/ 11 w 20"/>
                <a:gd name="T21" fmla="*/ 5 h 5"/>
                <a:gd name="T22" fmla="*/ 13 w 20"/>
                <a:gd name="T23" fmla="*/ 3 h 5"/>
                <a:gd name="T24" fmla="*/ 14 w 20"/>
                <a:gd name="T25" fmla="*/ 5 h 5"/>
                <a:gd name="T26" fmla="*/ 20 w 20"/>
                <a:gd name="T27" fmla="*/ 2 h 5"/>
                <a:gd name="T28" fmla="*/ 18 w 20"/>
                <a:gd name="T29" fmla="*/ 2 h 5"/>
                <a:gd name="T30" fmla="*/ 18 w 20"/>
                <a:gd name="T31" fmla="*/ 0 h 5"/>
                <a:gd name="T32" fmla="*/ 13 w 20"/>
                <a:gd name="T3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5">
                  <a:moveTo>
                    <a:pt x="13" y="1"/>
                  </a:moveTo>
                  <a:cubicBezTo>
                    <a:pt x="13" y="2"/>
                    <a:pt x="13" y="3"/>
                    <a:pt x="12" y="3"/>
                  </a:cubicBezTo>
                  <a:cubicBezTo>
                    <a:pt x="10" y="4"/>
                    <a:pt x="11" y="2"/>
                    <a:pt x="10" y="1"/>
                  </a:cubicBezTo>
                  <a:cubicBezTo>
                    <a:pt x="8" y="3"/>
                    <a:pt x="6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"/>
                    <a:pt x="4" y="4"/>
                    <a:pt x="5" y="3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9" y="4"/>
                    <a:pt x="11" y="5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4"/>
                    <a:pt x="18" y="3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2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2" name="Freeform 724"/>
            <p:cNvSpPr/>
            <p:nvPr/>
          </p:nvSpPr>
          <p:spPr bwMode="auto">
            <a:xfrm>
              <a:off x="2070047" y="2368161"/>
              <a:ext cx="12699" cy="1110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3" name="Freeform 725"/>
            <p:cNvSpPr/>
            <p:nvPr/>
          </p:nvSpPr>
          <p:spPr bwMode="auto">
            <a:xfrm>
              <a:off x="1533484" y="2718936"/>
              <a:ext cx="38101" cy="3650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4" name="Freeform 726"/>
            <p:cNvSpPr/>
            <p:nvPr/>
          </p:nvSpPr>
          <p:spPr bwMode="auto">
            <a:xfrm>
              <a:off x="2095443" y="2317368"/>
              <a:ext cx="38101" cy="25393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1 h 2"/>
                <a:gd name="T4" fmla="*/ 1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2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5" name="Freeform 727"/>
            <p:cNvSpPr/>
            <p:nvPr/>
          </p:nvSpPr>
          <p:spPr bwMode="auto">
            <a:xfrm>
              <a:off x="3643212" y="1203122"/>
              <a:ext cx="61912" cy="25393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0 h 2"/>
                <a:gd name="T4" fmla="*/ 5 w 5"/>
                <a:gd name="T5" fmla="*/ 0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6" name="Freeform 728"/>
            <p:cNvSpPr/>
            <p:nvPr/>
          </p:nvSpPr>
          <p:spPr bwMode="auto">
            <a:xfrm>
              <a:off x="2457383" y="1828496"/>
              <a:ext cx="323842" cy="125393"/>
            </a:xfrm>
            <a:custGeom>
              <a:avLst/>
              <a:gdLst>
                <a:gd name="T0" fmla="*/ 5 w 26"/>
                <a:gd name="T1" fmla="*/ 8 h 10"/>
                <a:gd name="T2" fmla="*/ 11 w 26"/>
                <a:gd name="T3" fmla="*/ 4 h 10"/>
                <a:gd name="T4" fmla="*/ 18 w 26"/>
                <a:gd name="T5" fmla="*/ 4 h 10"/>
                <a:gd name="T6" fmla="*/ 25 w 26"/>
                <a:gd name="T7" fmla="*/ 4 h 10"/>
                <a:gd name="T8" fmla="*/ 24 w 26"/>
                <a:gd name="T9" fmla="*/ 0 h 10"/>
                <a:gd name="T10" fmla="*/ 24 w 26"/>
                <a:gd name="T11" fmla="*/ 1 h 10"/>
                <a:gd name="T12" fmla="*/ 24 w 26"/>
                <a:gd name="T13" fmla="*/ 1 h 10"/>
                <a:gd name="T14" fmla="*/ 24 w 26"/>
                <a:gd name="T15" fmla="*/ 2 h 10"/>
                <a:gd name="T16" fmla="*/ 22 w 26"/>
                <a:gd name="T17" fmla="*/ 1 h 10"/>
                <a:gd name="T18" fmla="*/ 15 w 26"/>
                <a:gd name="T19" fmla="*/ 2 h 10"/>
                <a:gd name="T20" fmla="*/ 13 w 26"/>
                <a:gd name="T21" fmla="*/ 1 h 10"/>
                <a:gd name="T22" fmla="*/ 13 w 26"/>
                <a:gd name="T23" fmla="*/ 0 h 10"/>
                <a:gd name="T24" fmla="*/ 10 w 26"/>
                <a:gd name="T25" fmla="*/ 1 h 10"/>
                <a:gd name="T26" fmla="*/ 13 w 26"/>
                <a:gd name="T27" fmla="*/ 3 h 10"/>
                <a:gd name="T28" fmla="*/ 5 w 26"/>
                <a:gd name="T29" fmla="*/ 5 h 10"/>
                <a:gd name="T30" fmla="*/ 0 w 26"/>
                <a:gd name="T31" fmla="*/ 10 h 10"/>
                <a:gd name="T32" fmla="*/ 5 w 26"/>
                <a:gd name="T3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6" y="7"/>
                    <a:pt x="9" y="6"/>
                    <a:pt x="11" y="4"/>
                  </a:cubicBezTo>
                  <a:cubicBezTo>
                    <a:pt x="13" y="5"/>
                    <a:pt x="16" y="2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4" y="2"/>
                    <a:pt x="26" y="1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3" y="2"/>
                    <a:pt x="22" y="1"/>
                    <a:pt x="22" y="1"/>
                  </a:cubicBezTo>
                  <a:cubicBezTo>
                    <a:pt x="19" y="0"/>
                    <a:pt x="18" y="1"/>
                    <a:pt x="15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11" y="1"/>
                    <a:pt x="11" y="3"/>
                    <a:pt x="13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7"/>
                    <a:pt x="2" y="8"/>
                    <a:pt x="0" y="10"/>
                  </a:cubicBezTo>
                  <a:cubicBezTo>
                    <a:pt x="2" y="9"/>
                    <a:pt x="3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7" name="Freeform 729"/>
            <p:cNvSpPr/>
            <p:nvPr/>
          </p:nvSpPr>
          <p:spPr bwMode="auto">
            <a:xfrm>
              <a:off x="2331975" y="2142773"/>
              <a:ext cx="25398" cy="1110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8" name="Rectangle 730"/>
            <p:cNvSpPr>
              <a:spLocks noChangeArrowheads="1"/>
            </p:cNvSpPr>
            <p:nvPr/>
          </p:nvSpPr>
          <p:spPr bwMode="auto">
            <a:xfrm>
              <a:off x="860402" y="3157014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69" name="Freeform 731"/>
            <p:cNvSpPr/>
            <p:nvPr/>
          </p:nvSpPr>
          <p:spPr bwMode="auto">
            <a:xfrm>
              <a:off x="3592410" y="1215819"/>
              <a:ext cx="38101" cy="12699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3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0" name="Freeform 732"/>
            <p:cNvSpPr/>
            <p:nvPr/>
          </p:nvSpPr>
          <p:spPr bwMode="auto">
            <a:xfrm>
              <a:off x="1771604" y="2517367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1" name="Freeform 733"/>
            <p:cNvSpPr/>
            <p:nvPr/>
          </p:nvSpPr>
          <p:spPr bwMode="auto">
            <a:xfrm>
              <a:off x="2595491" y="1904687"/>
              <a:ext cx="36510" cy="23809"/>
            </a:xfrm>
            <a:custGeom>
              <a:avLst/>
              <a:gdLst>
                <a:gd name="T0" fmla="*/ 2 w 3"/>
                <a:gd name="T1" fmla="*/ 1 h 2"/>
                <a:gd name="T2" fmla="*/ 0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2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2" name="Freeform 734"/>
            <p:cNvSpPr/>
            <p:nvPr/>
          </p:nvSpPr>
          <p:spPr bwMode="auto">
            <a:xfrm>
              <a:off x="2968540" y="1615806"/>
              <a:ext cx="74611" cy="38093"/>
            </a:xfrm>
            <a:custGeom>
              <a:avLst/>
              <a:gdLst>
                <a:gd name="T0" fmla="*/ 5 w 6"/>
                <a:gd name="T1" fmla="*/ 1 h 3"/>
                <a:gd name="T2" fmla="*/ 1 w 6"/>
                <a:gd name="T3" fmla="*/ 2 h 3"/>
                <a:gd name="T4" fmla="*/ 5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2"/>
                    <a:pt x="6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3" name="Freeform 735"/>
            <p:cNvSpPr/>
            <p:nvPr/>
          </p:nvSpPr>
          <p:spPr bwMode="auto">
            <a:xfrm>
              <a:off x="2531990" y="1941188"/>
              <a:ext cx="50800" cy="38093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3 h 3"/>
                <a:gd name="T4" fmla="*/ 3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1" y="0"/>
                    <a:pt x="1" y="2"/>
                    <a:pt x="0" y="3"/>
                  </a:cubicBezTo>
                  <a:cubicBezTo>
                    <a:pt x="2" y="2"/>
                    <a:pt x="4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4" name="Freeform 736"/>
            <p:cNvSpPr/>
            <p:nvPr/>
          </p:nvSpPr>
          <p:spPr bwMode="auto">
            <a:xfrm>
              <a:off x="2506595" y="1979284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5" name="Freeform 737"/>
            <p:cNvSpPr/>
            <p:nvPr/>
          </p:nvSpPr>
          <p:spPr bwMode="auto">
            <a:xfrm>
              <a:off x="2519291" y="1979286"/>
              <a:ext cx="1269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6" name="Freeform 738"/>
            <p:cNvSpPr/>
            <p:nvPr/>
          </p:nvSpPr>
          <p:spPr bwMode="auto">
            <a:xfrm>
              <a:off x="1871611" y="2430067"/>
              <a:ext cx="12699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7" name="Freeform 739"/>
            <p:cNvSpPr/>
            <p:nvPr/>
          </p:nvSpPr>
          <p:spPr bwMode="auto">
            <a:xfrm>
              <a:off x="2120844" y="2230072"/>
              <a:ext cx="25398" cy="12699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8" name="Freeform 740"/>
            <p:cNvSpPr/>
            <p:nvPr/>
          </p:nvSpPr>
          <p:spPr bwMode="auto">
            <a:xfrm>
              <a:off x="2046234" y="2266582"/>
              <a:ext cx="36510" cy="3809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3" y="0"/>
                    <a:pt x="3" y="0"/>
                  </a:cubicBezTo>
                  <a:cubicBezTo>
                    <a:pt x="2" y="1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79" name="Freeform 741"/>
            <p:cNvSpPr/>
            <p:nvPr/>
          </p:nvSpPr>
          <p:spPr bwMode="auto">
            <a:xfrm>
              <a:off x="2020833" y="2304673"/>
              <a:ext cx="12699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0" name="Rectangle 742"/>
            <p:cNvSpPr>
              <a:spLocks noChangeArrowheads="1"/>
            </p:cNvSpPr>
            <p:nvPr/>
          </p:nvSpPr>
          <p:spPr bwMode="auto">
            <a:xfrm>
              <a:off x="822304" y="3131630"/>
              <a:ext cx="1586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1" name="Freeform 743"/>
            <p:cNvSpPr/>
            <p:nvPr/>
          </p:nvSpPr>
          <p:spPr bwMode="auto">
            <a:xfrm>
              <a:off x="1982729" y="2317374"/>
              <a:ext cx="25398" cy="12699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2" name="Freeform 744"/>
            <p:cNvSpPr/>
            <p:nvPr/>
          </p:nvSpPr>
          <p:spPr bwMode="auto">
            <a:xfrm>
              <a:off x="2257358" y="2117384"/>
              <a:ext cx="25398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0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3" name="Freeform 745"/>
            <p:cNvSpPr/>
            <p:nvPr/>
          </p:nvSpPr>
          <p:spPr bwMode="auto">
            <a:xfrm>
              <a:off x="2244659" y="2130081"/>
              <a:ext cx="12699" cy="23809"/>
            </a:xfrm>
            <a:custGeom>
              <a:avLst/>
              <a:gdLst>
                <a:gd name="T0" fmla="*/ 8 w 8"/>
                <a:gd name="T1" fmla="*/ 8 h 15"/>
                <a:gd name="T2" fmla="*/ 0 w 8"/>
                <a:gd name="T3" fmla="*/ 0 h 15"/>
                <a:gd name="T4" fmla="*/ 0 w 8"/>
                <a:gd name="T5" fmla="*/ 15 h 15"/>
                <a:gd name="T6" fmla="*/ 8 w 8"/>
                <a:gd name="T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8" y="8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4" name="Freeform 746"/>
            <p:cNvSpPr/>
            <p:nvPr/>
          </p:nvSpPr>
          <p:spPr bwMode="auto">
            <a:xfrm>
              <a:off x="2981236" y="1341213"/>
              <a:ext cx="312730" cy="74601"/>
            </a:xfrm>
            <a:custGeom>
              <a:avLst/>
              <a:gdLst>
                <a:gd name="T0" fmla="*/ 15 w 25"/>
                <a:gd name="T1" fmla="*/ 4 h 6"/>
                <a:gd name="T2" fmla="*/ 12 w 25"/>
                <a:gd name="T3" fmla="*/ 5 h 6"/>
                <a:gd name="T4" fmla="*/ 25 w 25"/>
                <a:gd name="T5" fmla="*/ 5 h 6"/>
                <a:gd name="T6" fmla="*/ 15 w 25"/>
                <a:gd name="T7" fmla="*/ 3 h 6"/>
                <a:gd name="T8" fmla="*/ 16 w 25"/>
                <a:gd name="T9" fmla="*/ 2 h 6"/>
                <a:gd name="T10" fmla="*/ 5 w 25"/>
                <a:gd name="T11" fmla="*/ 2 h 6"/>
                <a:gd name="T12" fmla="*/ 4 w 25"/>
                <a:gd name="T13" fmla="*/ 1 h 6"/>
                <a:gd name="T14" fmla="*/ 7 w 25"/>
                <a:gd name="T15" fmla="*/ 6 h 6"/>
                <a:gd name="T16" fmla="*/ 15 w 25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15" y="4"/>
                  </a:moveTo>
                  <a:cubicBezTo>
                    <a:pt x="14" y="5"/>
                    <a:pt x="13" y="4"/>
                    <a:pt x="12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2" y="3"/>
                    <a:pt x="18" y="5"/>
                    <a:pt x="15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2" y="0"/>
                    <a:pt x="9" y="3"/>
                    <a:pt x="5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0" y="3"/>
                    <a:pt x="8" y="3"/>
                    <a:pt x="7" y="6"/>
                  </a:cubicBezTo>
                  <a:cubicBezTo>
                    <a:pt x="10" y="5"/>
                    <a:pt x="13" y="3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5" name="Freeform 747"/>
            <p:cNvSpPr/>
            <p:nvPr/>
          </p:nvSpPr>
          <p:spPr bwMode="auto">
            <a:xfrm>
              <a:off x="1696988" y="2504669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6" name="Freeform 748"/>
            <p:cNvSpPr/>
            <p:nvPr/>
          </p:nvSpPr>
          <p:spPr bwMode="auto">
            <a:xfrm>
              <a:off x="1584279" y="2580859"/>
              <a:ext cx="25398" cy="1269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7" name="Freeform 749"/>
            <p:cNvSpPr/>
            <p:nvPr/>
          </p:nvSpPr>
          <p:spPr bwMode="auto">
            <a:xfrm>
              <a:off x="1771596" y="2430075"/>
              <a:ext cx="36510" cy="25393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8" name="Freeform 750"/>
            <p:cNvSpPr/>
            <p:nvPr/>
          </p:nvSpPr>
          <p:spPr bwMode="auto">
            <a:xfrm>
              <a:off x="985809" y="2980838"/>
              <a:ext cx="23811" cy="12699"/>
            </a:xfrm>
            <a:custGeom>
              <a:avLst/>
              <a:gdLst>
                <a:gd name="T0" fmla="*/ 8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8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8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89" name="Freeform 751"/>
            <p:cNvSpPr/>
            <p:nvPr/>
          </p:nvSpPr>
          <p:spPr bwMode="auto">
            <a:xfrm>
              <a:off x="2744706" y="1728508"/>
              <a:ext cx="36510" cy="25393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0" name="Freeform 752"/>
            <p:cNvSpPr/>
            <p:nvPr/>
          </p:nvSpPr>
          <p:spPr bwMode="auto">
            <a:xfrm>
              <a:off x="2370066" y="1953891"/>
              <a:ext cx="74611" cy="50792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6 w 6"/>
                <a:gd name="T5" fmla="*/ 0 h 4"/>
                <a:gd name="T6" fmla="*/ 0 w 6"/>
                <a:gd name="T7" fmla="*/ 4 h 4"/>
                <a:gd name="T8" fmla="*/ 5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1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1" name="Freeform 753"/>
            <p:cNvSpPr/>
            <p:nvPr/>
          </p:nvSpPr>
          <p:spPr bwMode="auto">
            <a:xfrm>
              <a:off x="2320857" y="2017383"/>
              <a:ext cx="49213" cy="36508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0 h 3"/>
                <a:gd name="T4" fmla="*/ 0 w 4"/>
                <a:gd name="T5" fmla="*/ 3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1" y="2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2" name="Freeform 754"/>
            <p:cNvSpPr/>
            <p:nvPr/>
          </p:nvSpPr>
          <p:spPr bwMode="auto">
            <a:xfrm>
              <a:off x="1908117" y="2330074"/>
              <a:ext cx="25398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3" name="Freeform 755"/>
            <p:cNvSpPr/>
            <p:nvPr/>
          </p:nvSpPr>
          <p:spPr bwMode="auto">
            <a:xfrm>
              <a:off x="1808107" y="2379281"/>
              <a:ext cx="25398" cy="25393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1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4" name="Freeform 756"/>
            <p:cNvSpPr/>
            <p:nvPr/>
          </p:nvSpPr>
          <p:spPr bwMode="auto">
            <a:xfrm>
              <a:off x="3305078" y="1303129"/>
              <a:ext cx="87310" cy="25393"/>
            </a:xfrm>
            <a:custGeom>
              <a:avLst/>
              <a:gdLst>
                <a:gd name="T0" fmla="*/ 2 w 7"/>
                <a:gd name="T1" fmla="*/ 0 h 2"/>
                <a:gd name="T2" fmla="*/ 1 w 7"/>
                <a:gd name="T3" fmla="*/ 2 h 2"/>
                <a:gd name="T4" fmla="*/ 7 w 7"/>
                <a:gd name="T5" fmla="*/ 0 h 2"/>
                <a:gd name="T6" fmla="*/ 2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0" y="0"/>
                    <a:pt x="2" y="1"/>
                    <a:pt x="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5" name="Freeform 757"/>
            <p:cNvSpPr/>
            <p:nvPr/>
          </p:nvSpPr>
          <p:spPr bwMode="auto">
            <a:xfrm>
              <a:off x="2944726" y="1553910"/>
              <a:ext cx="49213" cy="25393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3" y="1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6" name="Freeform 758"/>
            <p:cNvSpPr/>
            <p:nvPr/>
          </p:nvSpPr>
          <p:spPr bwMode="auto">
            <a:xfrm>
              <a:off x="2993939" y="1579307"/>
              <a:ext cx="12699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7" name="Freeform 759"/>
            <p:cNvSpPr/>
            <p:nvPr/>
          </p:nvSpPr>
          <p:spPr bwMode="auto">
            <a:xfrm>
              <a:off x="2881230" y="1590417"/>
              <a:ext cx="87310" cy="50792"/>
            </a:xfrm>
            <a:custGeom>
              <a:avLst/>
              <a:gdLst>
                <a:gd name="T0" fmla="*/ 1 w 7"/>
                <a:gd name="T1" fmla="*/ 4 h 4"/>
                <a:gd name="T2" fmla="*/ 7 w 7"/>
                <a:gd name="T3" fmla="*/ 1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8" name="Freeform 760"/>
            <p:cNvSpPr/>
            <p:nvPr/>
          </p:nvSpPr>
          <p:spPr bwMode="auto">
            <a:xfrm>
              <a:off x="2120837" y="2041195"/>
              <a:ext cx="161921" cy="76185"/>
            </a:xfrm>
            <a:custGeom>
              <a:avLst/>
              <a:gdLst>
                <a:gd name="T0" fmla="*/ 3 w 13"/>
                <a:gd name="T1" fmla="*/ 4 h 6"/>
                <a:gd name="T2" fmla="*/ 9 w 13"/>
                <a:gd name="T3" fmla="*/ 5 h 6"/>
                <a:gd name="T4" fmla="*/ 13 w 13"/>
                <a:gd name="T5" fmla="*/ 3 h 6"/>
                <a:gd name="T6" fmla="*/ 8 w 13"/>
                <a:gd name="T7" fmla="*/ 2 h 6"/>
                <a:gd name="T8" fmla="*/ 0 w 13"/>
                <a:gd name="T9" fmla="*/ 6 h 6"/>
                <a:gd name="T10" fmla="*/ 0 w 13"/>
                <a:gd name="T11" fmla="*/ 6 h 6"/>
                <a:gd name="T12" fmla="*/ 3 w 13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3" y="4"/>
                  </a:moveTo>
                  <a:cubicBezTo>
                    <a:pt x="6" y="4"/>
                    <a:pt x="8" y="2"/>
                    <a:pt x="9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1" y="2"/>
                    <a:pt x="8" y="2"/>
                  </a:cubicBezTo>
                  <a:cubicBezTo>
                    <a:pt x="3" y="0"/>
                    <a:pt x="3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99" name="Freeform 761"/>
            <p:cNvSpPr/>
            <p:nvPr/>
          </p:nvSpPr>
          <p:spPr bwMode="auto">
            <a:xfrm>
              <a:off x="2208150" y="2104685"/>
              <a:ext cx="25398" cy="25393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0" name="Freeform 762"/>
            <p:cNvSpPr/>
            <p:nvPr/>
          </p:nvSpPr>
          <p:spPr bwMode="auto">
            <a:xfrm>
              <a:off x="2282761" y="2041196"/>
              <a:ext cx="25398" cy="12699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8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1" name="Freeform 763"/>
            <p:cNvSpPr/>
            <p:nvPr/>
          </p:nvSpPr>
          <p:spPr bwMode="auto">
            <a:xfrm>
              <a:off x="947710" y="2955452"/>
              <a:ext cx="25398" cy="25393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2" name="Freeform 764"/>
            <p:cNvSpPr/>
            <p:nvPr/>
          </p:nvSpPr>
          <p:spPr bwMode="auto">
            <a:xfrm>
              <a:off x="847698" y="3018948"/>
              <a:ext cx="25398" cy="25393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3" name="Freeform 765"/>
            <p:cNvSpPr/>
            <p:nvPr/>
          </p:nvSpPr>
          <p:spPr bwMode="auto">
            <a:xfrm>
              <a:off x="2781222" y="1641211"/>
              <a:ext cx="87310" cy="50792"/>
            </a:xfrm>
            <a:custGeom>
              <a:avLst/>
              <a:gdLst>
                <a:gd name="T0" fmla="*/ 6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3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4" name="Freeform 766"/>
            <p:cNvSpPr/>
            <p:nvPr/>
          </p:nvSpPr>
          <p:spPr bwMode="auto">
            <a:xfrm>
              <a:off x="2133540" y="2130082"/>
              <a:ext cx="36510" cy="12699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1 h 1"/>
                <a:gd name="T4" fmla="*/ 3 w 3"/>
                <a:gd name="T5" fmla="*/ 0 h 1"/>
                <a:gd name="T6" fmla="*/ 1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3" y="0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5" name="Freeform 767"/>
            <p:cNvSpPr/>
            <p:nvPr/>
          </p:nvSpPr>
          <p:spPr bwMode="auto">
            <a:xfrm>
              <a:off x="1895424" y="2304680"/>
              <a:ext cx="25398" cy="12699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6" name="Freeform 768"/>
            <p:cNvSpPr/>
            <p:nvPr/>
          </p:nvSpPr>
          <p:spPr bwMode="auto">
            <a:xfrm>
              <a:off x="2619303" y="1666601"/>
              <a:ext cx="150809" cy="87300"/>
            </a:xfrm>
            <a:custGeom>
              <a:avLst/>
              <a:gdLst>
                <a:gd name="T0" fmla="*/ 5 w 12"/>
                <a:gd name="T1" fmla="*/ 6 h 7"/>
                <a:gd name="T2" fmla="*/ 4 w 12"/>
                <a:gd name="T3" fmla="*/ 7 h 7"/>
                <a:gd name="T4" fmla="*/ 12 w 12"/>
                <a:gd name="T5" fmla="*/ 3 h 7"/>
                <a:gd name="T6" fmla="*/ 5 w 12"/>
                <a:gd name="T7" fmla="*/ 4 h 7"/>
                <a:gd name="T8" fmla="*/ 0 w 12"/>
                <a:gd name="T9" fmla="*/ 5 h 7"/>
                <a:gd name="T10" fmla="*/ 5 w 12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5" y="6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8" y="6"/>
                    <a:pt x="5" y="4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6"/>
                    <a:pt x="3" y="5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7" name="Freeform 769"/>
            <p:cNvSpPr/>
            <p:nvPr/>
          </p:nvSpPr>
          <p:spPr bwMode="auto">
            <a:xfrm>
              <a:off x="2431985" y="1917393"/>
              <a:ext cx="25398" cy="11109"/>
            </a:xfrm>
            <a:custGeom>
              <a:avLst/>
              <a:gdLst>
                <a:gd name="T0" fmla="*/ 8 w 16"/>
                <a:gd name="T1" fmla="*/ 0 h 7"/>
                <a:gd name="T2" fmla="*/ 0 w 16"/>
                <a:gd name="T3" fmla="*/ 7 h 7"/>
                <a:gd name="T4" fmla="*/ 16 w 16"/>
                <a:gd name="T5" fmla="*/ 7 h 7"/>
                <a:gd name="T6" fmla="*/ 8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8" y="0"/>
                  </a:moveTo>
                  <a:lnTo>
                    <a:pt x="0" y="7"/>
                  </a:lnTo>
                  <a:lnTo>
                    <a:pt x="16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8" name="Freeform 770"/>
            <p:cNvSpPr/>
            <p:nvPr/>
          </p:nvSpPr>
          <p:spPr bwMode="auto">
            <a:xfrm>
              <a:off x="3019333" y="1428518"/>
              <a:ext cx="111122" cy="38093"/>
            </a:xfrm>
            <a:custGeom>
              <a:avLst/>
              <a:gdLst>
                <a:gd name="T0" fmla="*/ 3 w 9"/>
                <a:gd name="T1" fmla="*/ 1 h 3"/>
                <a:gd name="T2" fmla="*/ 9 w 9"/>
                <a:gd name="T3" fmla="*/ 1 h 3"/>
                <a:gd name="T4" fmla="*/ 8 w 9"/>
                <a:gd name="T5" fmla="*/ 0 h 3"/>
                <a:gd name="T6" fmla="*/ 0 w 9"/>
                <a:gd name="T7" fmla="*/ 2 h 3"/>
                <a:gd name="T8" fmla="*/ 2 w 9"/>
                <a:gd name="T9" fmla="*/ 2 h 3"/>
                <a:gd name="T10" fmla="*/ 3 w 9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3" y="1"/>
                  </a:moveTo>
                  <a:cubicBezTo>
                    <a:pt x="5" y="2"/>
                    <a:pt x="6" y="0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4" y="3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09" name="Freeform 771"/>
            <p:cNvSpPr/>
            <p:nvPr/>
          </p:nvSpPr>
          <p:spPr bwMode="auto">
            <a:xfrm>
              <a:off x="2906628" y="1566612"/>
              <a:ext cx="25398" cy="23809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0" name="Freeform 772"/>
            <p:cNvSpPr/>
            <p:nvPr/>
          </p:nvSpPr>
          <p:spPr bwMode="auto">
            <a:xfrm>
              <a:off x="1546176" y="2530072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1" name="Freeform 773"/>
            <p:cNvSpPr/>
            <p:nvPr/>
          </p:nvSpPr>
          <p:spPr bwMode="auto">
            <a:xfrm>
              <a:off x="2595484" y="1753905"/>
              <a:ext cx="61912" cy="50792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1"/>
                    <a:pt x="0" y="1"/>
                    <a:pt x="0" y="4"/>
                  </a:cubicBezTo>
                  <a:cubicBezTo>
                    <a:pt x="2" y="2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2" name="Freeform 774"/>
            <p:cNvSpPr/>
            <p:nvPr/>
          </p:nvSpPr>
          <p:spPr bwMode="auto">
            <a:xfrm>
              <a:off x="2444674" y="1791997"/>
              <a:ext cx="138110" cy="61901"/>
            </a:xfrm>
            <a:custGeom>
              <a:avLst/>
              <a:gdLst>
                <a:gd name="T0" fmla="*/ 6 w 11"/>
                <a:gd name="T1" fmla="*/ 3 h 5"/>
                <a:gd name="T2" fmla="*/ 6 w 11"/>
                <a:gd name="T3" fmla="*/ 3 h 5"/>
                <a:gd name="T4" fmla="*/ 5 w 11"/>
                <a:gd name="T5" fmla="*/ 3 h 5"/>
                <a:gd name="T6" fmla="*/ 5 w 11"/>
                <a:gd name="T7" fmla="*/ 5 h 5"/>
                <a:gd name="T8" fmla="*/ 7 w 11"/>
                <a:gd name="T9" fmla="*/ 3 h 5"/>
                <a:gd name="T10" fmla="*/ 11 w 11"/>
                <a:gd name="T11" fmla="*/ 1 h 5"/>
                <a:gd name="T12" fmla="*/ 7 w 11"/>
                <a:gd name="T13" fmla="*/ 2 h 5"/>
                <a:gd name="T14" fmla="*/ 6 w 11"/>
                <a:gd name="T15" fmla="*/ 1 h 5"/>
                <a:gd name="T16" fmla="*/ 0 w 11"/>
                <a:gd name="T17" fmla="*/ 4 h 5"/>
                <a:gd name="T18" fmla="*/ 6 w 11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8" y="4"/>
                    <a:pt x="7" y="3"/>
                  </a:cubicBezTo>
                  <a:cubicBezTo>
                    <a:pt x="9" y="3"/>
                    <a:pt x="10" y="3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3" y="0"/>
                    <a:pt x="2" y="3"/>
                    <a:pt x="0" y="4"/>
                  </a:cubicBezTo>
                  <a:cubicBezTo>
                    <a:pt x="3" y="4"/>
                    <a:pt x="3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3" name="Freeform 775"/>
            <p:cNvSpPr/>
            <p:nvPr/>
          </p:nvSpPr>
          <p:spPr bwMode="auto">
            <a:xfrm>
              <a:off x="998505" y="2893550"/>
              <a:ext cx="23811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4" name="Freeform 776"/>
            <p:cNvSpPr/>
            <p:nvPr/>
          </p:nvSpPr>
          <p:spPr bwMode="auto">
            <a:xfrm>
              <a:off x="2308158" y="1979292"/>
              <a:ext cx="12699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5" name="Freeform 777"/>
            <p:cNvSpPr/>
            <p:nvPr/>
          </p:nvSpPr>
          <p:spPr bwMode="auto">
            <a:xfrm>
              <a:off x="2208150" y="2053896"/>
              <a:ext cx="25398" cy="0"/>
            </a:xfrm>
            <a:custGeom>
              <a:avLst/>
              <a:gdLst>
                <a:gd name="T0" fmla="*/ 16 w 16"/>
                <a:gd name="T1" fmla="*/ 0 w 16"/>
                <a:gd name="T2" fmla="*/ 16 w 16"/>
                <a:gd name="T3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6" name="Freeform 778"/>
            <p:cNvSpPr/>
            <p:nvPr/>
          </p:nvSpPr>
          <p:spPr bwMode="auto">
            <a:xfrm>
              <a:off x="1895416" y="2242776"/>
              <a:ext cx="38101" cy="36508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1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7" name="Freeform 779"/>
            <p:cNvSpPr/>
            <p:nvPr/>
          </p:nvSpPr>
          <p:spPr bwMode="auto">
            <a:xfrm>
              <a:off x="1584278" y="2468170"/>
              <a:ext cx="36510" cy="25393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0 w 3"/>
                <a:gd name="T5" fmla="*/ 1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8" name="Freeform 780"/>
            <p:cNvSpPr/>
            <p:nvPr/>
          </p:nvSpPr>
          <p:spPr bwMode="auto">
            <a:xfrm>
              <a:off x="2070038" y="2142784"/>
              <a:ext cx="12699" cy="11109"/>
            </a:xfrm>
            <a:custGeom>
              <a:avLst/>
              <a:gdLst>
                <a:gd name="T0" fmla="*/ 8 w 8"/>
                <a:gd name="T1" fmla="*/ 0 h 7"/>
                <a:gd name="T2" fmla="*/ 0 w 8"/>
                <a:gd name="T3" fmla="*/ 7 h 7"/>
                <a:gd name="T4" fmla="*/ 8 w 8"/>
                <a:gd name="T5" fmla="*/ 7 h 7"/>
                <a:gd name="T6" fmla="*/ 8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19" name="Freeform 781"/>
            <p:cNvSpPr/>
            <p:nvPr/>
          </p:nvSpPr>
          <p:spPr bwMode="auto">
            <a:xfrm>
              <a:off x="1646186" y="2368171"/>
              <a:ext cx="74611" cy="61901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5 h 5"/>
                <a:gd name="T4" fmla="*/ 2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0" y="1"/>
                    <a:pt x="5" y="3"/>
                    <a:pt x="2" y="5"/>
                  </a:cubicBezTo>
                  <a:cubicBezTo>
                    <a:pt x="4" y="4"/>
                    <a:pt x="6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0" name="Freeform 782"/>
            <p:cNvSpPr/>
            <p:nvPr/>
          </p:nvSpPr>
          <p:spPr bwMode="auto">
            <a:xfrm>
              <a:off x="2257360" y="2004687"/>
              <a:ext cx="12699" cy="1269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1" name="Freeform 783"/>
            <p:cNvSpPr/>
            <p:nvPr/>
          </p:nvSpPr>
          <p:spPr bwMode="auto">
            <a:xfrm>
              <a:off x="2244661" y="2017390"/>
              <a:ext cx="25398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2" name="Freeform 784"/>
            <p:cNvSpPr/>
            <p:nvPr/>
          </p:nvSpPr>
          <p:spPr bwMode="auto">
            <a:xfrm>
              <a:off x="1471568" y="2542772"/>
              <a:ext cx="12699" cy="25393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1" y="2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3" name="Freeform 785"/>
            <p:cNvSpPr/>
            <p:nvPr/>
          </p:nvSpPr>
          <p:spPr bwMode="auto">
            <a:xfrm>
              <a:off x="2919326" y="1503123"/>
              <a:ext cx="49213" cy="12699"/>
            </a:xfrm>
            <a:custGeom>
              <a:avLst/>
              <a:gdLst>
                <a:gd name="T0" fmla="*/ 23 w 31"/>
                <a:gd name="T1" fmla="*/ 0 h 8"/>
                <a:gd name="T2" fmla="*/ 0 w 31"/>
                <a:gd name="T3" fmla="*/ 0 h 8"/>
                <a:gd name="T4" fmla="*/ 8 w 31"/>
                <a:gd name="T5" fmla="*/ 8 h 8"/>
                <a:gd name="T6" fmla="*/ 31 w 31"/>
                <a:gd name="T7" fmla="*/ 8 h 8"/>
                <a:gd name="T8" fmla="*/ 23 w 3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3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1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4" name="Rectangle 786"/>
            <p:cNvSpPr>
              <a:spLocks noChangeArrowheads="1"/>
            </p:cNvSpPr>
            <p:nvPr/>
          </p:nvSpPr>
          <p:spPr bwMode="auto">
            <a:xfrm>
              <a:off x="1522368" y="2517373"/>
              <a:ext cx="1586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5" name="Freeform 787"/>
            <p:cNvSpPr/>
            <p:nvPr/>
          </p:nvSpPr>
          <p:spPr bwMode="auto">
            <a:xfrm>
              <a:off x="2282760" y="1904693"/>
              <a:ext cx="87310" cy="49207"/>
            </a:xfrm>
            <a:custGeom>
              <a:avLst/>
              <a:gdLst>
                <a:gd name="T0" fmla="*/ 2 w 7"/>
                <a:gd name="T1" fmla="*/ 4 h 4"/>
                <a:gd name="T2" fmla="*/ 6 w 7"/>
                <a:gd name="T3" fmla="*/ 1 h 4"/>
                <a:gd name="T4" fmla="*/ 4 w 7"/>
                <a:gd name="T5" fmla="*/ 0 h 4"/>
                <a:gd name="T6" fmla="*/ 0 w 7"/>
                <a:gd name="T7" fmla="*/ 4 h 4"/>
                <a:gd name="T8" fmla="*/ 2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4"/>
                  </a:moveTo>
                  <a:cubicBezTo>
                    <a:pt x="4" y="3"/>
                    <a:pt x="7" y="3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6" name="Freeform 788"/>
            <p:cNvSpPr/>
            <p:nvPr/>
          </p:nvSpPr>
          <p:spPr bwMode="auto">
            <a:xfrm>
              <a:off x="1709686" y="2330076"/>
              <a:ext cx="74611" cy="49207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4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7" name="Freeform 789"/>
            <p:cNvSpPr/>
            <p:nvPr/>
          </p:nvSpPr>
          <p:spPr bwMode="auto">
            <a:xfrm>
              <a:off x="2582788" y="1753904"/>
              <a:ext cx="36510" cy="12699"/>
            </a:xfrm>
            <a:custGeom>
              <a:avLst/>
              <a:gdLst>
                <a:gd name="T0" fmla="*/ 23 w 23"/>
                <a:gd name="T1" fmla="*/ 0 h 8"/>
                <a:gd name="T2" fmla="*/ 0 w 23"/>
                <a:gd name="T3" fmla="*/ 0 h 8"/>
                <a:gd name="T4" fmla="*/ 15 w 23"/>
                <a:gd name="T5" fmla="*/ 8 h 8"/>
                <a:gd name="T6" fmla="*/ 23 w 2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23" y="0"/>
                  </a:moveTo>
                  <a:lnTo>
                    <a:pt x="0" y="0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8" name="Freeform 790"/>
            <p:cNvSpPr/>
            <p:nvPr/>
          </p:nvSpPr>
          <p:spPr bwMode="auto">
            <a:xfrm>
              <a:off x="1546177" y="2468167"/>
              <a:ext cx="38101" cy="25393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1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29" name="Freeform 791"/>
            <p:cNvSpPr/>
            <p:nvPr/>
          </p:nvSpPr>
          <p:spPr bwMode="auto">
            <a:xfrm>
              <a:off x="2182748" y="2017390"/>
              <a:ext cx="25398" cy="23809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0" name="Freeform 792"/>
            <p:cNvSpPr/>
            <p:nvPr/>
          </p:nvSpPr>
          <p:spPr bwMode="auto">
            <a:xfrm>
              <a:off x="1820808" y="2191985"/>
              <a:ext cx="87310" cy="87300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5 h 7"/>
                <a:gd name="T4" fmla="*/ 7 w 7"/>
                <a:gd name="T5" fmla="*/ 3 h 7"/>
                <a:gd name="T6" fmla="*/ 1 w 7"/>
                <a:gd name="T7" fmla="*/ 5 h 7"/>
                <a:gd name="T8" fmla="*/ 0 w 7"/>
                <a:gd name="T9" fmla="*/ 6 h 7"/>
                <a:gd name="T10" fmla="*/ 4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6" y="5"/>
                    <a:pt x="7" y="3"/>
                  </a:cubicBezTo>
                  <a:cubicBezTo>
                    <a:pt x="4" y="0"/>
                    <a:pt x="3" y="6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3" y="7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1" name="Freeform 793"/>
            <p:cNvSpPr/>
            <p:nvPr/>
          </p:nvSpPr>
          <p:spPr bwMode="auto">
            <a:xfrm>
              <a:off x="2120840" y="2053899"/>
              <a:ext cx="25398" cy="25393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2" name="Rectangle 794"/>
            <p:cNvSpPr>
              <a:spLocks noChangeArrowheads="1"/>
            </p:cNvSpPr>
            <p:nvPr/>
          </p:nvSpPr>
          <p:spPr bwMode="auto">
            <a:xfrm>
              <a:off x="1109630" y="2768158"/>
              <a:ext cx="1586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3" name="Freeform 795"/>
            <p:cNvSpPr/>
            <p:nvPr/>
          </p:nvSpPr>
          <p:spPr bwMode="auto">
            <a:xfrm>
              <a:off x="1908118" y="2179289"/>
              <a:ext cx="38101" cy="25393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4" name="Freeform 796"/>
            <p:cNvSpPr/>
            <p:nvPr/>
          </p:nvSpPr>
          <p:spPr bwMode="auto">
            <a:xfrm>
              <a:off x="1784297" y="2291982"/>
              <a:ext cx="23811" cy="1269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5" name="Freeform 797"/>
            <p:cNvSpPr/>
            <p:nvPr/>
          </p:nvSpPr>
          <p:spPr bwMode="auto">
            <a:xfrm>
              <a:off x="1096924" y="2742764"/>
              <a:ext cx="50800" cy="25393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1"/>
                    <a:pt x="0" y="1"/>
                    <a:pt x="2" y="2"/>
                  </a:cubicBezTo>
                  <a:cubicBezTo>
                    <a:pt x="2" y="1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6" name="Freeform 798"/>
            <p:cNvSpPr/>
            <p:nvPr/>
          </p:nvSpPr>
          <p:spPr bwMode="auto">
            <a:xfrm>
              <a:off x="2744705" y="1477724"/>
              <a:ext cx="149222" cy="63492"/>
            </a:xfrm>
            <a:custGeom>
              <a:avLst/>
              <a:gdLst>
                <a:gd name="T0" fmla="*/ 5 w 12"/>
                <a:gd name="T1" fmla="*/ 3 h 5"/>
                <a:gd name="T2" fmla="*/ 7 w 12"/>
                <a:gd name="T3" fmla="*/ 4 h 5"/>
                <a:gd name="T4" fmla="*/ 6 w 12"/>
                <a:gd name="T5" fmla="*/ 4 h 5"/>
                <a:gd name="T6" fmla="*/ 5 w 12"/>
                <a:gd name="T7" fmla="*/ 4 h 5"/>
                <a:gd name="T8" fmla="*/ 11 w 12"/>
                <a:gd name="T9" fmla="*/ 3 h 5"/>
                <a:gd name="T10" fmla="*/ 9 w 12"/>
                <a:gd name="T11" fmla="*/ 3 h 5"/>
                <a:gd name="T12" fmla="*/ 1 w 12"/>
                <a:gd name="T13" fmla="*/ 2 h 5"/>
                <a:gd name="T14" fmla="*/ 2 w 12"/>
                <a:gd name="T15" fmla="*/ 1 h 5"/>
                <a:gd name="T16" fmla="*/ 0 w 12"/>
                <a:gd name="T17" fmla="*/ 3 h 5"/>
                <a:gd name="T18" fmla="*/ 5 w 12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5" y="3"/>
                  </a:moveTo>
                  <a:cubicBezTo>
                    <a:pt x="6" y="3"/>
                    <a:pt x="7" y="3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2" y="2"/>
                    <a:pt x="10" y="3"/>
                    <a:pt x="9" y="3"/>
                  </a:cubicBezTo>
                  <a:cubicBezTo>
                    <a:pt x="7" y="0"/>
                    <a:pt x="4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1" y="2"/>
                    <a:pt x="0" y="3"/>
                  </a:cubicBezTo>
                  <a:cubicBezTo>
                    <a:pt x="2" y="4"/>
                    <a:pt x="4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7" name="Freeform 799"/>
            <p:cNvSpPr/>
            <p:nvPr/>
          </p:nvSpPr>
          <p:spPr bwMode="auto">
            <a:xfrm>
              <a:off x="2133539" y="2030090"/>
              <a:ext cx="12699" cy="11109"/>
            </a:xfrm>
            <a:custGeom>
              <a:avLst/>
              <a:gdLst>
                <a:gd name="T0" fmla="*/ 8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8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8" name="Freeform 800"/>
            <p:cNvSpPr/>
            <p:nvPr/>
          </p:nvSpPr>
          <p:spPr bwMode="auto">
            <a:xfrm>
              <a:off x="1060420" y="2755458"/>
              <a:ext cx="36510" cy="12699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3" y="1"/>
                    <a:pt x="0" y="1"/>
                    <a:pt x="2" y="1"/>
                  </a:cubicBezTo>
                  <a:cubicBezTo>
                    <a:pt x="2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39" name="Freeform 801"/>
            <p:cNvSpPr/>
            <p:nvPr/>
          </p:nvSpPr>
          <p:spPr bwMode="auto">
            <a:xfrm>
              <a:off x="2919326" y="1428527"/>
              <a:ext cx="49213" cy="25393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1"/>
                    <a:pt x="2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0" name="Freeform 802"/>
            <p:cNvSpPr/>
            <p:nvPr/>
          </p:nvSpPr>
          <p:spPr bwMode="auto">
            <a:xfrm>
              <a:off x="1173128" y="2642776"/>
              <a:ext cx="36510" cy="38093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3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0" y="0"/>
                    <a:pt x="3" y="3"/>
                    <a:pt x="1" y="3"/>
                  </a:cubicBezTo>
                  <a:cubicBezTo>
                    <a:pt x="2" y="3"/>
                    <a:pt x="1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1" name="Freeform 803"/>
            <p:cNvSpPr/>
            <p:nvPr/>
          </p:nvSpPr>
          <p:spPr bwMode="auto">
            <a:xfrm>
              <a:off x="1446169" y="2468174"/>
              <a:ext cx="38101" cy="12699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0 w 3"/>
                <a:gd name="T7" fmla="*/ 1 h 1"/>
                <a:gd name="T8" fmla="*/ 2 w 3"/>
                <a:gd name="T9" fmla="*/ 0 h 1"/>
                <a:gd name="T10" fmla="*/ 3 w 3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2" name="Freeform 804"/>
            <p:cNvSpPr/>
            <p:nvPr/>
          </p:nvSpPr>
          <p:spPr bwMode="auto">
            <a:xfrm>
              <a:off x="1222339" y="2630089"/>
              <a:ext cx="12699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3" name="Freeform 805"/>
            <p:cNvSpPr/>
            <p:nvPr/>
          </p:nvSpPr>
          <p:spPr bwMode="auto">
            <a:xfrm>
              <a:off x="2981243" y="1403137"/>
              <a:ext cx="12699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4" name="Freeform 806"/>
            <p:cNvSpPr/>
            <p:nvPr/>
          </p:nvSpPr>
          <p:spPr bwMode="auto">
            <a:xfrm>
              <a:off x="1260441" y="2580877"/>
              <a:ext cx="11113" cy="12699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8 h 8"/>
                <a:gd name="T4" fmla="*/ 0 w 7"/>
                <a:gd name="T5" fmla="*/ 0 h 8"/>
                <a:gd name="T6" fmla="*/ 0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7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5" name="Rectangle 807"/>
            <p:cNvSpPr>
              <a:spLocks noChangeArrowheads="1"/>
            </p:cNvSpPr>
            <p:nvPr/>
          </p:nvSpPr>
          <p:spPr bwMode="auto">
            <a:xfrm>
              <a:off x="2955838" y="1390438"/>
              <a:ext cx="12699" cy="159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6" name="Freeform 809"/>
            <p:cNvSpPr/>
            <p:nvPr/>
          </p:nvSpPr>
          <p:spPr bwMode="auto">
            <a:xfrm>
              <a:off x="1633488" y="2304700"/>
              <a:ext cx="25398" cy="1269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7" name="Freeform 810"/>
            <p:cNvSpPr/>
            <p:nvPr/>
          </p:nvSpPr>
          <p:spPr bwMode="auto">
            <a:xfrm>
              <a:off x="1309646" y="2493592"/>
              <a:ext cx="61912" cy="36508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1 h 3"/>
                <a:gd name="T4" fmla="*/ 0 w 5"/>
                <a:gd name="T5" fmla="*/ 3 h 3"/>
                <a:gd name="T6" fmla="*/ 4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2" y="0"/>
                    <a:pt x="4" y="1"/>
                    <a:pt x="3" y="1"/>
                  </a:cubicBezTo>
                  <a:cubicBezTo>
                    <a:pt x="2" y="2"/>
                    <a:pt x="0" y="1"/>
                    <a:pt x="0" y="3"/>
                  </a:cubicBezTo>
                  <a:cubicBezTo>
                    <a:pt x="1" y="3"/>
                    <a:pt x="3" y="3"/>
                    <a:pt x="4" y="2"/>
                  </a:cubicBezTo>
                  <a:cubicBezTo>
                    <a:pt x="4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8" name="Freeform 811"/>
            <p:cNvSpPr/>
            <p:nvPr/>
          </p:nvSpPr>
          <p:spPr bwMode="auto">
            <a:xfrm>
              <a:off x="1684284" y="2279309"/>
              <a:ext cx="12699" cy="0"/>
            </a:xfrm>
            <a:custGeom>
              <a:avLst/>
              <a:gdLst>
                <a:gd name="T0" fmla="*/ 8 w 8"/>
                <a:gd name="T1" fmla="*/ 0 w 8"/>
                <a:gd name="T2" fmla="*/ 8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49" name="Freeform 812"/>
            <p:cNvSpPr/>
            <p:nvPr/>
          </p:nvSpPr>
          <p:spPr bwMode="auto">
            <a:xfrm>
              <a:off x="1584276" y="2330104"/>
              <a:ext cx="25398" cy="12699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50" name="Freeform 813"/>
            <p:cNvSpPr/>
            <p:nvPr/>
          </p:nvSpPr>
          <p:spPr bwMode="auto">
            <a:xfrm>
              <a:off x="1696987" y="2242804"/>
              <a:ext cx="36510" cy="12699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2 w 3"/>
                <a:gd name="T5" fmla="*/ 1 h 1"/>
                <a:gd name="T6" fmla="*/ 1 w 3"/>
                <a:gd name="T7" fmla="*/ 0 h 1"/>
                <a:gd name="T8" fmla="*/ 0 w 3"/>
                <a:gd name="T9" fmla="*/ 1 h 1"/>
                <a:gd name="T10" fmla="*/ 2 w 3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51" name="Freeform 814"/>
            <p:cNvSpPr/>
            <p:nvPr/>
          </p:nvSpPr>
          <p:spPr bwMode="auto">
            <a:xfrm>
              <a:off x="1496964" y="2342801"/>
              <a:ext cx="25398" cy="12699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8 w 16"/>
                <a:gd name="T5" fmla="*/ 8 h 8"/>
                <a:gd name="T6" fmla="*/ 16 w 16"/>
                <a:gd name="T7" fmla="*/ 0 h 8"/>
                <a:gd name="T8" fmla="*/ 8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52" name="Freeform 815"/>
            <p:cNvSpPr/>
            <p:nvPr/>
          </p:nvSpPr>
          <p:spPr bwMode="auto">
            <a:xfrm>
              <a:off x="2208144" y="1792030"/>
              <a:ext cx="36510" cy="49208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0 w 3"/>
                <a:gd name="T5" fmla="*/ 2 h 4"/>
                <a:gd name="T6" fmla="*/ 3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3" y="4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53" name="Freeform 816"/>
            <p:cNvSpPr/>
            <p:nvPr/>
          </p:nvSpPr>
          <p:spPr bwMode="auto">
            <a:xfrm>
              <a:off x="1658886" y="2204721"/>
              <a:ext cx="38101" cy="25393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0 h 2"/>
                <a:gd name="T4" fmla="*/ 1 w 3"/>
                <a:gd name="T5" fmla="*/ 2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54" name="Freeform 817"/>
            <p:cNvSpPr/>
            <p:nvPr/>
          </p:nvSpPr>
          <p:spPr bwMode="auto">
            <a:xfrm>
              <a:off x="2595500" y="1554059"/>
              <a:ext cx="23812" cy="12700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55" name="Freeform 818"/>
            <p:cNvSpPr/>
            <p:nvPr/>
          </p:nvSpPr>
          <p:spPr bwMode="auto">
            <a:xfrm>
              <a:off x="2506664" y="1603373"/>
              <a:ext cx="12699" cy="12700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2456" name="Text Placeholder 2"/>
          <p:cNvSpPr txBox="1"/>
          <p:nvPr/>
        </p:nvSpPr>
        <p:spPr>
          <a:xfrm>
            <a:off x="2307943" y="2383738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57" name="矩形 27"/>
          <p:cNvSpPr>
            <a:spLocks noChangeArrowheads="1"/>
          </p:cNvSpPr>
          <p:nvPr/>
        </p:nvSpPr>
        <p:spPr bwMode="auto">
          <a:xfrm>
            <a:off x="5771623" y="2145584"/>
            <a:ext cx="42555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000" dirty="0">
                <a:latin typeface="+mn-lt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2458" name="组合 2457"/>
          <p:cNvGrpSpPr/>
          <p:nvPr/>
        </p:nvGrpSpPr>
        <p:grpSpPr>
          <a:xfrm rot="7697680">
            <a:off x="2471297" y="4467990"/>
            <a:ext cx="3286758" cy="1000703"/>
            <a:chOff x="12" y="714357"/>
            <a:chExt cx="12712476" cy="5498792"/>
          </a:xfrm>
          <a:solidFill>
            <a:srgbClr val="22201F"/>
          </a:solidFill>
        </p:grpSpPr>
        <p:sp>
          <p:nvSpPr>
            <p:cNvPr id="2459" name="Freeform 5"/>
            <p:cNvSpPr/>
            <p:nvPr/>
          </p:nvSpPr>
          <p:spPr bwMode="auto">
            <a:xfrm>
              <a:off x="10791652" y="4909877"/>
              <a:ext cx="25400" cy="253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0" name="Freeform 6"/>
            <p:cNvSpPr/>
            <p:nvPr/>
          </p:nvSpPr>
          <p:spPr bwMode="auto">
            <a:xfrm>
              <a:off x="8883512" y="3144673"/>
              <a:ext cx="2357396" cy="2203329"/>
            </a:xfrm>
            <a:custGeom>
              <a:avLst/>
              <a:gdLst>
                <a:gd name="T0" fmla="*/ 135 w 189"/>
                <a:gd name="T1" fmla="*/ 10 h 176"/>
                <a:gd name="T2" fmla="*/ 123 w 189"/>
                <a:gd name="T3" fmla="*/ 5 h 176"/>
                <a:gd name="T4" fmla="*/ 99 w 189"/>
                <a:gd name="T5" fmla="*/ 5 h 176"/>
                <a:gd name="T6" fmla="*/ 47 w 189"/>
                <a:gd name="T7" fmla="*/ 28 h 176"/>
                <a:gd name="T8" fmla="*/ 36 w 189"/>
                <a:gd name="T9" fmla="*/ 34 h 176"/>
                <a:gd name="T10" fmla="*/ 31 w 189"/>
                <a:gd name="T11" fmla="*/ 48 h 176"/>
                <a:gd name="T12" fmla="*/ 19 w 189"/>
                <a:gd name="T13" fmla="*/ 71 h 176"/>
                <a:gd name="T14" fmla="*/ 8 w 189"/>
                <a:gd name="T15" fmla="*/ 97 h 176"/>
                <a:gd name="T16" fmla="*/ 6 w 189"/>
                <a:gd name="T17" fmla="*/ 126 h 176"/>
                <a:gd name="T18" fmla="*/ 13 w 189"/>
                <a:gd name="T19" fmla="*/ 142 h 176"/>
                <a:gd name="T20" fmla="*/ 36 w 189"/>
                <a:gd name="T21" fmla="*/ 153 h 176"/>
                <a:gd name="T22" fmla="*/ 48 w 189"/>
                <a:gd name="T23" fmla="*/ 162 h 176"/>
                <a:gd name="T24" fmla="*/ 54 w 189"/>
                <a:gd name="T25" fmla="*/ 158 h 176"/>
                <a:gd name="T26" fmla="*/ 62 w 189"/>
                <a:gd name="T27" fmla="*/ 162 h 176"/>
                <a:gd name="T28" fmla="*/ 71 w 189"/>
                <a:gd name="T29" fmla="*/ 168 h 176"/>
                <a:gd name="T30" fmla="*/ 83 w 189"/>
                <a:gd name="T31" fmla="*/ 173 h 176"/>
                <a:gd name="T32" fmla="*/ 104 w 189"/>
                <a:gd name="T33" fmla="*/ 170 h 176"/>
                <a:gd name="T34" fmla="*/ 106 w 189"/>
                <a:gd name="T35" fmla="*/ 165 h 176"/>
                <a:gd name="T36" fmla="*/ 115 w 189"/>
                <a:gd name="T37" fmla="*/ 163 h 176"/>
                <a:gd name="T38" fmla="*/ 132 w 189"/>
                <a:gd name="T39" fmla="*/ 162 h 176"/>
                <a:gd name="T40" fmla="*/ 136 w 189"/>
                <a:gd name="T41" fmla="*/ 146 h 176"/>
                <a:gd name="T42" fmla="*/ 139 w 189"/>
                <a:gd name="T43" fmla="*/ 148 h 176"/>
                <a:gd name="T44" fmla="*/ 137 w 189"/>
                <a:gd name="T45" fmla="*/ 140 h 176"/>
                <a:gd name="T46" fmla="*/ 143 w 189"/>
                <a:gd name="T47" fmla="*/ 138 h 176"/>
                <a:gd name="T48" fmla="*/ 152 w 189"/>
                <a:gd name="T49" fmla="*/ 140 h 176"/>
                <a:gd name="T50" fmla="*/ 153 w 189"/>
                <a:gd name="T51" fmla="*/ 141 h 176"/>
                <a:gd name="T52" fmla="*/ 155 w 189"/>
                <a:gd name="T53" fmla="*/ 140 h 176"/>
                <a:gd name="T54" fmla="*/ 164 w 189"/>
                <a:gd name="T55" fmla="*/ 130 h 176"/>
                <a:gd name="T56" fmla="*/ 168 w 189"/>
                <a:gd name="T57" fmla="*/ 136 h 176"/>
                <a:gd name="T58" fmla="*/ 169 w 189"/>
                <a:gd name="T59" fmla="*/ 136 h 176"/>
                <a:gd name="T60" fmla="*/ 169 w 189"/>
                <a:gd name="T61" fmla="*/ 128 h 176"/>
                <a:gd name="T62" fmla="*/ 172 w 189"/>
                <a:gd name="T63" fmla="*/ 133 h 176"/>
                <a:gd name="T64" fmla="*/ 186 w 189"/>
                <a:gd name="T65" fmla="*/ 101 h 176"/>
                <a:gd name="T66" fmla="*/ 181 w 189"/>
                <a:gd name="T67" fmla="*/ 73 h 176"/>
                <a:gd name="T68" fmla="*/ 189 w 189"/>
                <a:gd name="T69" fmla="*/ 64 h 176"/>
                <a:gd name="T70" fmla="*/ 183 w 189"/>
                <a:gd name="T71" fmla="*/ 64 h 176"/>
                <a:gd name="T72" fmla="*/ 181 w 189"/>
                <a:gd name="T73" fmla="*/ 56 h 176"/>
                <a:gd name="T74" fmla="*/ 187 w 189"/>
                <a:gd name="T75" fmla="*/ 54 h 176"/>
                <a:gd name="T76" fmla="*/ 187 w 189"/>
                <a:gd name="T77" fmla="*/ 53 h 176"/>
                <a:gd name="T78" fmla="*/ 177 w 189"/>
                <a:gd name="T79" fmla="*/ 51 h 176"/>
                <a:gd name="T80" fmla="*/ 179 w 189"/>
                <a:gd name="T81" fmla="*/ 46 h 176"/>
                <a:gd name="T82" fmla="*/ 172 w 189"/>
                <a:gd name="T83" fmla="*/ 47 h 176"/>
                <a:gd name="T84" fmla="*/ 168 w 189"/>
                <a:gd name="T85" fmla="*/ 41 h 176"/>
                <a:gd name="T86" fmla="*/ 161 w 189"/>
                <a:gd name="T87" fmla="*/ 28 h 176"/>
                <a:gd name="T88" fmla="*/ 135 w 189"/>
                <a:gd name="T89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176">
                  <a:moveTo>
                    <a:pt x="135" y="10"/>
                  </a:moveTo>
                  <a:cubicBezTo>
                    <a:pt x="123" y="5"/>
                    <a:pt x="123" y="5"/>
                    <a:pt x="123" y="5"/>
                  </a:cubicBezTo>
                  <a:cubicBezTo>
                    <a:pt x="120" y="4"/>
                    <a:pt x="92" y="0"/>
                    <a:pt x="99" y="5"/>
                  </a:cubicBezTo>
                  <a:cubicBezTo>
                    <a:pt x="87" y="1"/>
                    <a:pt x="51" y="19"/>
                    <a:pt x="47" y="28"/>
                  </a:cubicBezTo>
                  <a:cubicBezTo>
                    <a:pt x="45" y="29"/>
                    <a:pt x="36" y="25"/>
                    <a:pt x="36" y="34"/>
                  </a:cubicBezTo>
                  <a:cubicBezTo>
                    <a:pt x="29" y="37"/>
                    <a:pt x="28" y="50"/>
                    <a:pt x="31" y="48"/>
                  </a:cubicBezTo>
                  <a:cubicBezTo>
                    <a:pt x="19" y="54"/>
                    <a:pt x="22" y="60"/>
                    <a:pt x="19" y="71"/>
                  </a:cubicBezTo>
                  <a:cubicBezTo>
                    <a:pt x="15" y="75"/>
                    <a:pt x="15" y="94"/>
                    <a:pt x="8" y="97"/>
                  </a:cubicBezTo>
                  <a:cubicBezTo>
                    <a:pt x="15" y="111"/>
                    <a:pt x="0" y="113"/>
                    <a:pt x="6" y="126"/>
                  </a:cubicBezTo>
                  <a:cubicBezTo>
                    <a:pt x="8" y="133"/>
                    <a:pt x="2" y="141"/>
                    <a:pt x="13" y="142"/>
                  </a:cubicBezTo>
                  <a:cubicBezTo>
                    <a:pt x="16" y="138"/>
                    <a:pt x="29" y="157"/>
                    <a:pt x="36" y="153"/>
                  </a:cubicBezTo>
                  <a:cubicBezTo>
                    <a:pt x="48" y="162"/>
                    <a:pt x="48" y="162"/>
                    <a:pt x="48" y="162"/>
                  </a:cubicBezTo>
                  <a:cubicBezTo>
                    <a:pt x="49" y="165"/>
                    <a:pt x="53" y="158"/>
                    <a:pt x="54" y="158"/>
                  </a:cubicBezTo>
                  <a:cubicBezTo>
                    <a:pt x="54" y="158"/>
                    <a:pt x="62" y="163"/>
                    <a:pt x="62" y="162"/>
                  </a:cubicBezTo>
                  <a:cubicBezTo>
                    <a:pt x="69" y="163"/>
                    <a:pt x="67" y="166"/>
                    <a:pt x="71" y="168"/>
                  </a:cubicBezTo>
                  <a:cubicBezTo>
                    <a:pt x="72" y="174"/>
                    <a:pt x="73" y="173"/>
                    <a:pt x="83" y="173"/>
                  </a:cubicBezTo>
                  <a:cubicBezTo>
                    <a:pt x="91" y="176"/>
                    <a:pt x="99" y="170"/>
                    <a:pt x="104" y="170"/>
                  </a:cubicBezTo>
                  <a:cubicBezTo>
                    <a:pt x="104" y="170"/>
                    <a:pt x="106" y="165"/>
                    <a:pt x="106" y="165"/>
                  </a:cubicBezTo>
                  <a:cubicBezTo>
                    <a:pt x="113" y="171"/>
                    <a:pt x="109" y="169"/>
                    <a:pt x="115" y="163"/>
                  </a:cubicBezTo>
                  <a:cubicBezTo>
                    <a:pt x="117" y="164"/>
                    <a:pt x="129" y="169"/>
                    <a:pt x="132" y="162"/>
                  </a:cubicBezTo>
                  <a:cubicBezTo>
                    <a:pt x="134" y="159"/>
                    <a:pt x="137" y="145"/>
                    <a:pt x="136" y="146"/>
                  </a:cubicBezTo>
                  <a:cubicBezTo>
                    <a:pt x="137" y="147"/>
                    <a:pt x="138" y="147"/>
                    <a:pt x="139" y="148"/>
                  </a:cubicBezTo>
                  <a:cubicBezTo>
                    <a:pt x="139" y="147"/>
                    <a:pt x="138" y="141"/>
                    <a:pt x="137" y="140"/>
                  </a:cubicBezTo>
                  <a:cubicBezTo>
                    <a:pt x="144" y="140"/>
                    <a:pt x="137" y="140"/>
                    <a:pt x="143" y="138"/>
                  </a:cubicBezTo>
                  <a:cubicBezTo>
                    <a:pt x="143" y="138"/>
                    <a:pt x="151" y="140"/>
                    <a:pt x="152" y="140"/>
                  </a:cubicBezTo>
                  <a:cubicBezTo>
                    <a:pt x="152" y="140"/>
                    <a:pt x="153" y="141"/>
                    <a:pt x="153" y="141"/>
                  </a:cubicBezTo>
                  <a:cubicBezTo>
                    <a:pt x="153" y="141"/>
                    <a:pt x="154" y="140"/>
                    <a:pt x="155" y="140"/>
                  </a:cubicBezTo>
                  <a:cubicBezTo>
                    <a:pt x="157" y="137"/>
                    <a:pt x="160" y="133"/>
                    <a:pt x="164" y="130"/>
                  </a:cubicBezTo>
                  <a:cubicBezTo>
                    <a:pt x="164" y="130"/>
                    <a:pt x="168" y="136"/>
                    <a:pt x="168" y="136"/>
                  </a:cubicBezTo>
                  <a:cubicBezTo>
                    <a:pt x="168" y="136"/>
                    <a:pt x="168" y="135"/>
                    <a:pt x="169" y="136"/>
                  </a:cubicBezTo>
                  <a:cubicBezTo>
                    <a:pt x="169" y="135"/>
                    <a:pt x="167" y="128"/>
                    <a:pt x="169" y="128"/>
                  </a:cubicBezTo>
                  <a:cubicBezTo>
                    <a:pt x="170" y="127"/>
                    <a:pt x="169" y="133"/>
                    <a:pt x="172" y="133"/>
                  </a:cubicBezTo>
                  <a:cubicBezTo>
                    <a:pt x="177" y="126"/>
                    <a:pt x="186" y="110"/>
                    <a:pt x="186" y="101"/>
                  </a:cubicBezTo>
                  <a:cubicBezTo>
                    <a:pt x="189" y="94"/>
                    <a:pt x="175" y="78"/>
                    <a:pt x="181" y="73"/>
                  </a:cubicBezTo>
                  <a:cubicBezTo>
                    <a:pt x="185" y="71"/>
                    <a:pt x="186" y="67"/>
                    <a:pt x="189" y="64"/>
                  </a:cubicBezTo>
                  <a:cubicBezTo>
                    <a:pt x="187" y="63"/>
                    <a:pt x="185" y="64"/>
                    <a:pt x="183" y="64"/>
                  </a:cubicBezTo>
                  <a:cubicBezTo>
                    <a:pt x="185" y="59"/>
                    <a:pt x="183" y="58"/>
                    <a:pt x="181" y="56"/>
                  </a:cubicBezTo>
                  <a:cubicBezTo>
                    <a:pt x="184" y="57"/>
                    <a:pt x="186" y="56"/>
                    <a:pt x="187" y="54"/>
                  </a:cubicBezTo>
                  <a:cubicBezTo>
                    <a:pt x="187" y="54"/>
                    <a:pt x="186" y="53"/>
                    <a:pt x="187" y="53"/>
                  </a:cubicBezTo>
                  <a:cubicBezTo>
                    <a:pt x="185" y="52"/>
                    <a:pt x="177" y="52"/>
                    <a:pt x="177" y="51"/>
                  </a:cubicBezTo>
                  <a:cubicBezTo>
                    <a:pt x="176" y="51"/>
                    <a:pt x="179" y="46"/>
                    <a:pt x="179" y="46"/>
                  </a:cubicBezTo>
                  <a:cubicBezTo>
                    <a:pt x="177" y="45"/>
                    <a:pt x="174" y="48"/>
                    <a:pt x="172" y="47"/>
                  </a:cubicBezTo>
                  <a:cubicBezTo>
                    <a:pt x="170" y="44"/>
                    <a:pt x="183" y="37"/>
                    <a:pt x="168" y="41"/>
                  </a:cubicBezTo>
                  <a:cubicBezTo>
                    <a:pt x="175" y="24"/>
                    <a:pt x="166" y="34"/>
                    <a:pt x="161" y="28"/>
                  </a:cubicBezTo>
                  <a:cubicBezTo>
                    <a:pt x="159" y="15"/>
                    <a:pt x="147" y="1"/>
                    <a:pt x="13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1" name="Freeform 7"/>
            <p:cNvSpPr/>
            <p:nvPr/>
          </p:nvSpPr>
          <p:spPr bwMode="auto">
            <a:xfrm>
              <a:off x="9232755" y="5035285"/>
              <a:ext cx="11112" cy="38096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2"/>
                    <a:pt x="1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2" name="Freeform 8"/>
            <p:cNvSpPr/>
            <p:nvPr/>
          </p:nvSpPr>
          <p:spPr bwMode="auto">
            <a:xfrm>
              <a:off x="10529716" y="4973375"/>
              <a:ext cx="25400" cy="23810"/>
            </a:xfrm>
            <a:custGeom>
              <a:avLst/>
              <a:gdLst>
                <a:gd name="T0" fmla="*/ 1 w 2"/>
                <a:gd name="T1" fmla="*/ 0 h 2"/>
                <a:gd name="T2" fmla="*/ 2 w 2"/>
                <a:gd name="T3" fmla="*/ 1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0"/>
                    <a:pt x="2" y="1"/>
                    <a:pt x="2" y="1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3" name="Freeform 9"/>
            <p:cNvSpPr/>
            <p:nvPr/>
          </p:nvSpPr>
          <p:spPr bwMode="auto">
            <a:xfrm>
              <a:off x="10729740" y="4847967"/>
              <a:ext cx="36512" cy="3650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2" y="2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4" name="Freeform 10"/>
            <p:cNvSpPr/>
            <p:nvPr/>
          </p:nvSpPr>
          <p:spPr bwMode="auto">
            <a:xfrm>
              <a:off x="10817052" y="4835269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5" name="Freeform 11"/>
            <p:cNvSpPr/>
            <p:nvPr/>
          </p:nvSpPr>
          <p:spPr bwMode="auto">
            <a:xfrm>
              <a:off x="9294667" y="3833609"/>
              <a:ext cx="87311" cy="0"/>
            </a:xfrm>
            <a:custGeom>
              <a:avLst/>
              <a:gdLst>
                <a:gd name="T0" fmla="*/ 0 w 7"/>
                <a:gd name="T1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cubicBezTo>
                    <a:pt x="7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6" name="Freeform 12"/>
            <p:cNvSpPr/>
            <p:nvPr/>
          </p:nvSpPr>
          <p:spPr bwMode="auto">
            <a:xfrm>
              <a:off x="9232755" y="3744717"/>
              <a:ext cx="36512" cy="76198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3" y="0"/>
                    <a:pt x="1" y="6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7" name="Freeform 13"/>
            <p:cNvSpPr/>
            <p:nvPr/>
          </p:nvSpPr>
          <p:spPr bwMode="auto">
            <a:xfrm>
              <a:off x="9320067" y="3582796"/>
              <a:ext cx="36512" cy="74610"/>
            </a:xfrm>
            <a:custGeom>
              <a:avLst/>
              <a:gdLst>
                <a:gd name="T0" fmla="*/ 0 w 3"/>
                <a:gd name="T1" fmla="*/ 6 h 6"/>
                <a:gd name="T2" fmla="*/ 0 w 3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cubicBezTo>
                    <a:pt x="3" y="0"/>
                    <a:pt x="1" y="4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8" name="Freeform 14"/>
            <p:cNvSpPr/>
            <p:nvPr/>
          </p:nvSpPr>
          <p:spPr bwMode="auto">
            <a:xfrm flipH="1">
              <a:off x="11102796" y="4384444"/>
              <a:ext cx="0" cy="25398"/>
            </a:xfrm>
            <a:custGeom>
              <a:avLst/>
              <a:gdLst>
                <a:gd name="T0" fmla="*/ 0 h 2"/>
                <a:gd name="T1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2"/>
                    <a:pt x="0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69" name="Freeform 15"/>
            <p:cNvSpPr/>
            <p:nvPr/>
          </p:nvSpPr>
          <p:spPr bwMode="auto">
            <a:xfrm>
              <a:off x="11166294" y="4409845"/>
              <a:ext cx="12698" cy="3650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0" name="Freeform 16"/>
            <p:cNvSpPr/>
            <p:nvPr/>
          </p:nvSpPr>
          <p:spPr bwMode="auto">
            <a:xfrm>
              <a:off x="9569297" y="3508192"/>
              <a:ext cx="25400" cy="23810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2" y="2"/>
                    <a:pt x="0" y="1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1" name="Freeform 17"/>
            <p:cNvSpPr/>
            <p:nvPr/>
          </p:nvSpPr>
          <p:spPr bwMode="auto">
            <a:xfrm>
              <a:off x="9743920" y="3382785"/>
              <a:ext cx="25400" cy="49213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0"/>
                    <a:pt x="1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2" name="Freeform 18"/>
            <p:cNvSpPr/>
            <p:nvPr/>
          </p:nvSpPr>
          <p:spPr bwMode="auto">
            <a:xfrm>
              <a:off x="7985003" y="5598816"/>
              <a:ext cx="174623" cy="138104"/>
            </a:xfrm>
            <a:custGeom>
              <a:avLst/>
              <a:gdLst>
                <a:gd name="T0" fmla="*/ 3 w 14"/>
                <a:gd name="T1" fmla="*/ 8 h 11"/>
                <a:gd name="T2" fmla="*/ 10 w 14"/>
                <a:gd name="T3" fmla="*/ 2 h 11"/>
                <a:gd name="T4" fmla="*/ 3 w 14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1">
                  <a:moveTo>
                    <a:pt x="3" y="8"/>
                  </a:moveTo>
                  <a:cubicBezTo>
                    <a:pt x="0" y="10"/>
                    <a:pt x="11" y="0"/>
                    <a:pt x="10" y="2"/>
                  </a:cubicBezTo>
                  <a:cubicBezTo>
                    <a:pt x="7" y="4"/>
                    <a:pt x="14" y="11"/>
                    <a:pt x="3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3" name="Freeform 19"/>
            <p:cNvSpPr/>
            <p:nvPr/>
          </p:nvSpPr>
          <p:spPr bwMode="auto">
            <a:xfrm>
              <a:off x="7746884" y="5160686"/>
              <a:ext cx="63497" cy="87309"/>
            </a:xfrm>
            <a:custGeom>
              <a:avLst/>
              <a:gdLst>
                <a:gd name="T0" fmla="*/ 1 w 5"/>
                <a:gd name="T1" fmla="*/ 4 h 7"/>
                <a:gd name="T2" fmla="*/ 5 w 5"/>
                <a:gd name="T3" fmla="*/ 4 h 7"/>
                <a:gd name="T4" fmla="*/ 1 w 5"/>
                <a:gd name="T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1" y="4"/>
                  </a:moveTo>
                  <a:cubicBezTo>
                    <a:pt x="1" y="0"/>
                    <a:pt x="5" y="3"/>
                    <a:pt x="5" y="4"/>
                  </a:cubicBezTo>
                  <a:cubicBezTo>
                    <a:pt x="3" y="7"/>
                    <a:pt x="0" y="5"/>
                    <a:pt x="1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4" name="Freeform 20"/>
            <p:cNvSpPr/>
            <p:nvPr/>
          </p:nvSpPr>
          <p:spPr bwMode="auto">
            <a:xfrm>
              <a:off x="10018554" y="6113141"/>
              <a:ext cx="136521" cy="100008"/>
            </a:xfrm>
            <a:custGeom>
              <a:avLst/>
              <a:gdLst>
                <a:gd name="T0" fmla="*/ 4 w 11"/>
                <a:gd name="T1" fmla="*/ 7 h 8"/>
                <a:gd name="T2" fmla="*/ 4 w 11"/>
                <a:gd name="T3" fmla="*/ 0 h 8"/>
                <a:gd name="T4" fmla="*/ 4 w 11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4" y="7"/>
                  </a:moveTo>
                  <a:cubicBezTo>
                    <a:pt x="5" y="6"/>
                    <a:pt x="0" y="3"/>
                    <a:pt x="4" y="0"/>
                  </a:cubicBezTo>
                  <a:cubicBezTo>
                    <a:pt x="8" y="2"/>
                    <a:pt x="11" y="8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5" name="Freeform 21"/>
            <p:cNvSpPr/>
            <p:nvPr/>
          </p:nvSpPr>
          <p:spPr bwMode="auto">
            <a:xfrm>
              <a:off x="7997703" y="4897176"/>
              <a:ext cx="698487" cy="550834"/>
            </a:xfrm>
            <a:custGeom>
              <a:avLst/>
              <a:gdLst>
                <a:gd name="T0" fmla="*/ 20 w 56"/>
                <a:gd name="T1" fmla="*/ 2 h 44"/>
                <a:gd name="T2" fmla="*/ 5 w 56"/>
                <a:gd name="T3" fmla="*/ 15 h 44"/>
                <a:gd name="T4" fmla="*/ 24 w 56"/>
                <a:gd name="T5" fmla="*/ 39 h 44"/>
                <a:gd name="T6" fmla="*/ 42 w 56"/>
                <a:gd name="T7" fmla="*/ 35 h 44"/>
                <a:gd name="T8" fmla="*/ 51 w 56"/>
                <a:gd name="T9" fmla="*/ 12 h 44"/>
                <a:gd name="T10" fmla="*/ 32 w 5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4">
                  <a:moveTo>
                    <a:pt x="20" y="2"/>
                  </a:moveTo>
                  <a:cubicBezTo>
                    <a:pt x="18" y="2"/>
                    <a:pt x="0" y="10"/>
                    <a:pt x="5" y="15"/>
                  </a:cubicBezTo>
                  <a:cubicBezTo>
                    <a:pt x="3" y="18"/>
                    <a:pt x="4" y="44"/>
                    <a:pt x="24" y="39"/>
                  </a:cubicBezTo>
                  <a:cubicBezTo>
                    <a:pt x="28" y="41"/>
                    <a:pt x="46" y="40"/>
                    <a:pt x="42" y="35"/>
                  </a:cubicBezTo>
                  <a:cubicBezTo>
                    <a:pt x="56" y="25"/>
                    <a:pt x="45" y="23"/>
                    <a:pt x="51" y="12"/>
                  </a:cubicBezTo>
                  <a:cubicBezTo>
                    <a:pt x="45" y="8"/>
                    <a:pt x="36" y="5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6" name="Freeform 22"/>
            <p:cNvSpPr/>
            <p:nvPr/>
          </p:nvSpPr>
          <p:spPr bwMode="auto">
            <a:xfrm>
              <a:off x="8696191" y="5424202"/>
              <a:ext cx="223833" cy="225413"/>
            </a:xfrm>
            <a:custGeom>
              <a:avLst/>
              <a:gdLst>
                <a:gd name="T0" fmla="*/ 2 w 18"/>
                <a:gd name="T1" fmla="*/ 9 h 18"/>
                <a:gd name="T2" fmla="*/ 13 w 18"/>
                <a:gd name="T3" fmla="*/ 0 h 18"/>
                <a:gd name="T4" fmla="*/ 2 w 18"/>
                <a:gd name="T5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8">
                  <a:moveTo>
                    <a:pt x="2" y="9"/>
                  </a:moveTo>
                  <a:cubicBezTo>
                    <a:pt x="4" y="5"/>
                    <a:pt x="8" y="2"/>
                    <a:pt x="13" y="0"/>
                  </a:cubicBezTo>
                  <a:cubicBezTo>
                    <a:pt x="18" y="1"/>
                    <a:pt x="0" y="18"/>
                    <a:pt x="2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7" name="Freeform 23"/>
            <p:cNvSpPr/>
            <p:nvPr/>
          </p:nvSpPr>
          <p:spPr bwMode="auto">
            <a:xfrm>
              <a:off x="8883514" y="5498808"/>
              <a:ext cx="87311" cy="100008"/>
            </a:xfrm>
            <a:custGeom>
              <a:avLst/>
              <a:gdLst>
                <a:gd name="T0" fmla="*/ 0 w 7"/>
                <a:gd name="T1" fmla="*/ 6 h 8"/>
                <a:gd name="T2" fmla="*/ 6 w 7"/>
                <a:gd name="T3" fmla="*/ 2 h 8"/>
                <a:gd name="T4" fmla="*/ 0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0" y="6"/>
                  </a:moveTo>
                  <a:cubicBezTo>
                    <a:pt x="1" y="5"/>
                    <a:pt x="4" y="0"/>
                    <a:pt x="6" y="2"/>
                  </a:cubicBezTo>
                  <a:cubicBezTo>
                    <a:pt x="7" y="8"/>
                    <a:pt x="4" y="8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8" name="Freeform 24"/>
            <p:cNvSpPr/>
            <p:nvPr/>
          </p:nvSpPr>
          <p:spPr bwMode="auto">
            <a:xfrm>
              <a:off x="7073796" y="4760665"/>
              <a:ext cx="161921" cy="74610"/>
            </a:xfrm>
            <a:custGeom>
              <a:avLst/>
              <a:gdLst>
                <a:gd name="T0" fmla="*/ 2 w 13"/>
                <a:gd name="T1" fmla="*/ 3 h 6"/>
                <a:gd name="T2" fmla="*/ 13 w 13"/>
                <a:gd name="T3" fmla="*/ 1 h 6"/>
                <a:gd name="T4" fmla="*/ 2 w 13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6">
                  <a:moveTo>
                    <a:pt x="2" y="3"/>
                  </a:moveTo>
                  <a:cubicBezTo>
                    <a:pt x="4" y="0"/>
                    <a:pt x="10" y="0"/>
                    <a:pt x="13" y="1"/>
                  </a:cubicBezTo>
                  <a:cubicBezTo>
                    <a:pt x="12" y="2"/>
                    <a:pt x="0" y="6"/>
                    <a:pt x="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79" name="Freeform 25"/>
            <p:cNvSpPr/>
            <p:nvPr/>
          </p:nvSpPr>
          <p:spPr bwMode="auto">
            <a:xfrm>
              <a:off x="10316995" y="6049639"/>
              <a:ext cx="112711" cy="87309"/>
            </a:xfrm>
            <a:custGeom>
              <a:avLst/>
              <a:gdLst>
                <a:gd name="T0" fmla="*/ 4 w 9"/>
                <a:gd name="T1" fmla="*/ 7 h 7"/>
                <a:gd name="T2" fmla="*/ 3 w 9"/>
                <a:gd name="T3" fmla="*/ 0 h 7"/>
                <a:gd name="T4" fmla="*/ 4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4" y="7"/>
                  </a:moveTo>
                  <a:cubicBezTo>
                    <a:pt x="5" y="6"/>
                    <a:pt x="0" y="2"/>
                    <a:pt x="3" y="0"/>
                  </a:cubicBezTo>
                  <a:cubicBezTo>
                    <a:pt x="9" y="4"/>
                    <a:pt x="4" y="5"/>
                    <a:pt x="4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0" name="Freeform 26"/>
            <p:cNvSpPr/>
            <p:nvPr/>
          </p:nvSpPr>
          <p:spPr bwMode="auto">
            <a:xfrm>
              <a:off x="8683489" y="5324192"/>
              <a:ext cx="87311" cy="74610"/>
            </a:xfrm>
            <a:custGeom>
              <a:avLst/>
              <a:gdLst>
                <a:gd name="T0" fmla="*/ 0 w 7"/>
                <a:gd name="T1" fmla="*/ 5 h 6"/>
                <a:gd name="T2" fmla="*/ 3 w 7"/>
                <a:gd name="T3" fmla="*/ 0 h 6"/>
                <a:gd name="T4" fmla="*/ 0 w 7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5"/>
                  </a:moveTo>
                  <a:cubicBezTo>
                    <a:pt x="0" y="5"/>
                    <a:pt x="1" y="2"/>
                    <a:pt x="3" y="0"/>
                  </a:cubicBezTo>
                  <a:cubicBezTo>
                    <a:pt x="7" y="1"/>
                    <a:pt x="1" y="6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1" name="Freeform 27"/>
            <p:cNvSpPr/>
            <p:nvPr/>
          </p:nvSpPr>
          <p:spPr bwMode="auto">
            <a:xfrm>
              <a:off x="8870811" y="5260695"/>
              <a:ext cx="149223" cy="187317"/>
            </a:xfrm>
            <a:custGeom>
              <a:avLst/>
              <a:gdLst>
                <a:gd name="T0" fmla="*/ 4 w 12"/>
                <a:gd name="T1" fmla="*/ 4 h 15"/>
                <a:gd name="T2" fmla="*/ 12 w 12"/>
                <a:gd name="T3" fmla="*/ 0 h 15"/>
                <a:gd name="T4" fmla="*/ 0 w 12"/>
                <a:gd name="T5" fmla="*/ 12 h 15"/>
                <a:gd name="T6" fmla="*/ 4 w 12"/>
                <a:gd name="T7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5">
                  <a:moveTo>
                    <a:pt x="4" y="4"/>
                  </a:moveTo>
                  <a:cubicBezTo>
                    <a:pt x="3" y="4"/>
                    <a:pt x="11" y="0"/>
                    <a:pt x="12" y="0"/>
                  </a:cubicBezTo>
                  <a:cubicBezTo>
                    <a:pt x="12" y="1"/>
                    <a:pt x="3" y="15"/>
                    <a:pt x="0" y="12"/>
                  </a:cubicBezTo>
                  <a:cubicBezTo>
                    <a:pt x="1" y="9"/>
                    <a:pt x="3" y="7"/>
                    <a:pt x="4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2" name="Freeform 28"/>
            <p:cNvSpPr/>
            <p:nvPr/>
          </p:nvSpPr>
          <p:spPr bwMode="auto">
            <a:xfrm>
              <a:off x="10067760" y="5749627"/>
              <a:ext cx="50799" cy="161914"/>
            </a:xfrm>
            <a:custGeom>
              <a:avLst/>
              <a:gdLst>
                <a:gd name="T0" fmla="*/ 0 w 4"/>
                <a:gd name="T1" fmla="*/ 7 h 13"/>
                <a:gd name="T2" fmla="*/ 4 w 4"/>
                <a:gd name="T3" fmla="*/ 6 h 13"/>
                <a:gd name="T4" fmla="*/ 0 w 4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0" y="7"/>
                  </a:moveTo>
                  <a:cubicBezTo>
                    <a:pt x="1" y="6"/>
                    <a:pt x="3" y="0"/>
                    <a:pt x="4" y="6"/>
                  </a:cubicBezTo>
                  <a:cubicBezTo>
                    <a:pt x="1" y="13"/>
                    <a:pt x="2" y="9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3" name="Freeform 29"/>
            <p:cNvSpPr/>
            <p:nvPr/>
          </p:nvSpPr>
          <p:spPr bwMode="auto">
            <a:xfrm>
              <a:off x="7597658" y="4522550"/>
              <a:ext cx="74613" cy="136516"/>
            </a:xfrm>
            <a:custGeom>
              <a:avLst/>
              <a:gdLst>
                <a:gd name="T0" fmla="*/ 0 w 6"/>
                <a:gd name="T1" fmla="*/ 6 h 11"/>
                <a:gd name="T2" fmla="*/ 6 w 6"/>
                <a:gd name="T3" fmla="*/ 7 h 11"/>
                <a:gd name="T4" fmla="*/ 0 w 6"/>
                <a:gd name="T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1">
                  <a:moveTo>
                    <a:pt x="0" y="6"/>
                  </a:moveTo>
                  <a:cubicBezTo>
                    <a:pt x="1" y="6"/>
                    <a:pt x="4" y="0"/>
                    <a:pt x="6" y="7"/>
                  </a:cubicBezTo>
                  <a:cubicBezTo>
                    <a:pt x="5" y="11"/>
                    <a:pt x="1" y="8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4" name="Freeform 30"/>
            <p:cNvSpPr/>
            <p:nvPr/>
          </p:nvSpPr>
          <p:spPr bwMode="auto">
            <a:xfrm>
              <a:off x="9469281" y="5235300"/>
              <a:ext cx="74613" cy="100008"/>
            </a:xfrm>
            <a:custGeom>
              <a:avLst/>
              <a:gdLst>
                <a:gd name="T0" fmla="*/ 1 w 6"/>
                <a:gd name="T1" fmla="*/ 6 h 8"/>
                <a:gd name="T2" fmla="*/ 1 w 6"/>
                <a:gd name="T3" fmla="*/ 1 h 8"/>
                <a:gd name="T4" fmla="*/ 6 w 6"/>
                <a:gd name="T5" fmla="*/ 4 h 8"/>
                <a:gd name="T6" fmla="*/ 1 w 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1" y="6"/>
                  </a:moveTo>
                  <a:cubicBezTo>
                    <a:pt x="1" y="6"/>
                    <a:pt x="0" y="2"/>
                    <a:pt x="1" y="1"/>
                  </a:cubicBezTo>
                  <a:cubicBezTo>
                    <a:pt x="1" y="0"/>
                    <a:pt x="6" y="3"/>
                    <a:pt x="6" y="4"/>
                  </a:cubicBezTo>
                  <a:cubicBezTo>
                    <a:pt x="5" y="6"/>
                    <a:pt x="4" y="8"/>
                    <a:pt x="1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5" name="Freeform 31"/>
            <p:cNvSpPr/>
            <p:nvPr/>
          </p:nvSpPr>
          <p:spPr bwMode="auto">
            <a:xfrm>
              <a:off x="10031247" y="5335311"/>
              <a:ext cx="236534" cy="276208"/>
            </a:xfrm>
            <a:custGeom>
              <a:avLst/>
              <a:gdLst>
                <a:gd name="T0" fmla="*/ 3 w 19"/>
                <a:gd name="T1" fmla="*/ 13 h 22"/>
                <a:gd name="T2" fmla="*/ 6 w 19"/>
                <a:gd name="T3" fmla="*/ 3 h 22"/>
                <a:gd name="T4" fmla="*/ 3 w 19"/>
                <a:gd name="T5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3" y="13"/>
                  </a:moveTo>
                  <a:cubicBezTo>
                    <a:pt x="3" y="13"/>
                    <a:pt x="7" y="2"/>
                    <a:pt x="6" y="3"/>
                  </a:cubicBezTo>
                  <a:cubicBezTo>
                    <a:pt x="19" y="0"/>
                    <a:pt x="0" y="22"/>
                    <a:pt x="3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6" name="Freeform 32"/>
            <p:cNvSpPr/>
            <p:nvPr/>
          </p:nvSpPr>
          <p:spPr bwMode="auto">
            <a:xfrm>
              <a:off x="8496164" y="4546361"/>
              <a:ext cx="323846" cy="463525"/>
            </a:xfrm>
            <a:custGeom>
              <a:avLst/>
              <a:gdLst>
                <a:gd name="T0" fmla="*/ 2 w 26"/>
                <a:gd name="T1" fmla="*/ 22 h 37"/>
                <a:gd name="T2" fmla="*/ 5 w 26"/>
                <a:gd name="T3" fmla="*/ 4 h 37"/>
                <a:gd name="T4" fmla="*/ 23 w 26"/>
                <a:gd name="T5" fmla="*/ 10 h 37"/>
                <a:gd name="T6" fmla="*/ 2 w 26"/>
                <a:gd name="T7" fmla="*/ 2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37">
                  <a:moveTo>
                    <a:pt x="2" y="22"/>
                  </a:moveTo>
                  <a:cubicBezTo>
                    <a:pt x="0" y="24"/>
                    <a:pt x="2" y="8"/>
                    <a:pt x="5" y="4"/>
                  </a:cubicBezTo>
                  <a:cubicBezTo>
                    <a:pt x="13" y="0"/>
                    <a:pt x="22" y="3"/>
                    <a:pt x="23" y="10"/>
                  </a:cubicBezTo>
                  <a:cubicBezTo>
                    <a:pt x="26" y="11"/>
                    <a:pt x="16" y="37"/>
                    <a:pt x="2" y="2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7" name="Freeform 33"/>
            <p:cNvSpPr/>
            <p:nvPr/>
          </p:nvSpPr>
          <p:spPr bwMode="auto">
            <a:xfrm>
              <a:off x="8146922" y="4484457"/>
              <a:ext cx="261934" cy="150803"/>
            </a:xfrm>
            <a:custGeom>
              <a:avLst/>
              <a:gdLst>
                <a:gd name="T0" fmla="*/ 0 w 21"/>
                <a:gd name="T1" fmla="*/ 7 h 12"/>
                <a:gd name="T2" fmla="*/ 21 w 21"/>
                <a:gd name="T3" fmla="*/ 2 h 12"/>
                <a:gd name="T4" fmla="*/ 0 w 21"/>
                <a:gd name="T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2">
                  <a:moveTo>
                    <a:pt x="0" y="7"/>
                  </a:moveTo>
                  <a:cubicBezTo>
                    <a:pt x="3" y="5"/>
                    <a:pt x="17" y="0"/>
                    <a:pt x="21" y="2"/>
                  </a:cubicBezTo>
                  <a:cubicBezTo>
                    <a:pt x="15" y="7"/>
                    <a:pt x="5" y="12"/>
                    <a:pt x="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8" name="Freeform 34"/>
            <p:cNvSpPr/>
            <p:nvPr/>
          </p:nvSpPr>
          <p:spPr bwMode="auto">
            <a:xfrm>
              <a:off x="10467806" y="5324196"/>
              <a:ext cx="161921" cy="136516"/>
            </a:xfrm>
            <a:custGeom>
              <a:avLst/>
              <a:gdLst>
                <a:gd name="T0" fmla="*/ 3 w 13"/>
                <a:gd name="T1" fmla="*/ 5 h 11"/>
                <a:gd name="T2" fmla="*/ 6 w 13"/>
                <a:gd name="T3" fmla="*/ 0 h 11"/>
                <a:gd name="T4" fmla="*/ 3 w 13"/>
                <a:gd name="T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1">
                  <a:moveTo>
                    <a:pt x="3" y="5"/>
                  </a:moveTo>
                  <a:cubicBezTo>
                    <a:pt x="3" y="3"/>
                    <a:pt x="4" y="1"/>
                    <a:pt x="6" y="0"/>
                  </a:cubicBezTo>
                  <a:cubicBezTo>
                    <a:pt x="13" y="0"/>
                    <a:pt x="0" y="11"/>
                    <a:pt x="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89" name="Freeform 35"/>
            <p:cNvSpPr/>
            <p:nvPr/>
          </p:nvSpPr>
          <p:spPr bwMode="auto">
            <a:xfrm>
              <a:off x="8583475" y="4433661"/>
              <a:ext cx="87311" cy="63494"/>
            </a:xfrm>
            <a:custGeom>
              <a:avLst/>
              <a:gdLst>
                <a:gd name="T0" fmla="*/ 0 w 7"/>
                <a:gd name="T1" fmla="*/ 2 h 5"/>
                <a:gd name="T2" fmla="*/ 7 w 7"/>
                <a:gd name="T3" fmla="*/ 1 h 5"/>
                <a:gd name="T4" fmla="*/ 7 w 7"/>
                <a:gd name="T5" fmla="*/ 2 h 5"/>
                <a:gd name="T6" fmla="*/ 0 w 7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2" y="0"/>
                    <a:pt x="5" y="0"/>
                    <a:pt x="7" y="1"/>
                  </a:cubicBezTo>
                  <a:cubicBezTo>
                    <a:pt x="6" y="2"/>
                    <a:pt x="7" y="2"/>
                    <a:pt x="7" y="2"/>
                  </a:cubicBezTo>
                  <a:cubicBezTo>
                    <a:pt x="6" y="5"/>
                    <a:pt x="0" y="5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0" name="Freeform 36"/>
            <p:cNvSpPr/>
            <p:nvPr/>
          </p:nvSpPr>
          <p:spPr bwMode="auto">
            <a:xfrm>
              <a:off x="7461134" y="3870126"/>
              <a:ext cx="123823" cy="88897"/>
            </a:xfrm>
            <a:custGeom>
              <a:avLst/>
              <a:gdLst>
                <a:gd name="T0" fmla="*/ 0 w 10"/>
                <a:gd name="T1" fmla="*/ 5 h 7"/>
                <a:gd name="T2" fmla="*/ 10 w 10"/>
                <a:gd name="T3" fmla="*/ 4 h 7"/>
                <a:gd name="T4" fmla="*/ 0 w 10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0" y="5"/>
                  </a:moveTo>
                  <a:cubicBezTo>
                    <a:pt x="0" y="0"/>
                    <a:pt x="9" y="1"/>
                    <a:pt x="10" y="4"/>
                  </a:cubicBezTo>
                  <a:cubicBezTo>
                    <a:pt x="7" y="7"/>
                    <a:pt x="4" y="5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1" name="Freeform 37"/>
            <p:cNvSpPr/>
            <p:nvPr/>
          </p:nvSpPr>
          <p:spPr bwMode="auto">
            <a:xfrm>
              <a:off x="10717037" y="5186092"/>
              <a:ext cx="74613" cy="112707"/>
            </a:xfrm>
            <a:custGeom>
              <a:avLst/>
              <a:gdLst>
                <a:gd name="T0" fmla="*/ 1 w 6"/>
                <a:gd name="T1" fmla="*/ 1 h 9"/>
                <a:gd name="T2" fmla="*/ 6 w 6"/>
                <a:gd name="T3" fmla="*/ 4 h 9"/>
                <a:gd name="T4" fmla="*/ 1 w 6"/>
                <a:gd name="T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9">
                  <a:moveTo>
                    <a:pt x="1" y="1"/>
                  </a:moveTo>
                  <a:cubicBezTo>
                    <a:pt x="2" y="1"/>
                    <a:pt x="6" y="2"/>
                    <a:pt x="6" y="4"/>
                  </a:cubicBezTo>
                  <a:cubicBezTo>
                    <a:pt x="3" y="9"/>
                    <a:pt x="0" y="0"/>
                    <a:pt x="1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2" name="Freeform 38"/>
            <p:cNvSpPr/>
            <p:nvPr/>
          </p:nvSpPr>
          <p:spPr bwMode="auto">
            <a:xfrm>
              <a:off x="10666240" y="4986076"/>
              <a:ext cx="187321" cy="225413"/>
            </a:xfrm>
            <a:custGeom>
              <a:avLst/>
              <a:gdLst>
                <a:gd name="T0" fmla="*/ 4 w 15"/>
                <a:gd name="T1" fmla="*/ 13 h 18"/>
                <a:gd name="T2" fmla="*/ 4 w 15"/>
                <a:gd name="T3" fmla="*/ 7 h 18"/>
                <a:gd name="T4" fmla="*/ 4 w 15"/>
                <a:gd name="T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8">
                  <a:moveTo>
                    <a:pt x="4" y="13"/>
                  </a:moveTo>
                  <a:cubicBezTo>
                    <a:pt x="3" y="14"/>
                    <a:pt x="4" y="7"/>
                    <a:pt x="4" y="7"/>
                  </a:cubicBezTo>
                  <a:cubicBezTo>
                    <a:pt x="15" y="0"/>
                    <a:pt x="0" y="18"/>
                    <a:pt x="4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3" name="Freeform 39"/>
            <p:cNvSpPr/>
            <p:nvPr/>
          </p:nvSpPr>
          <p:spPr bwMode="auto">
            <a:xfrm>
              <a:off x="11988608" y="5511514"/>
              <a:ext cx="176209" cy="200015"/>
            </a:xfrm>
            <a:custGeom>
              <a:avLst/>
              <a:gdLst>
                <a:gd name="T0" fmla="*/ 6 w 14"/>
                <a:gd name="T1" fmla="*/ 14 h 16"/>
                <a:gd name="T2" fmla="*/ 6 w 14"/>
                <a:gd name="T3" fmla="*/ 7 h 16"/>
                <a:gd name="T4" fmla="*/ 2 w 14"/>
                <a:gd name="T5" fmla="*/ 1 h 16"/>
                <a:gd name="T6" fmla="*/ 6 w 14"/>
                <a:gd name="T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6" y="14"/>
                  </a:moveTo>
                  <a:cubicBezTo>
                    <a:pt x="7" y="10"/>
                    <a:pt x="0" y="14"/>
                    <a:pt x="6" y="7"/>
                  </a:cubicBezTo>
                  <a:cubicBezTo>
                    <a:pt x="5" y="5"/>
                    <a:pt x="0" y="6"/>
                    <a:pt x="2" y="1"/>
                  </a:cubicBezTo>
                  <a:cubicBezTo>
                    <a:pt x="12" y="0"/>
                    <a:pt x="14" y="16"/>
                    <a:pt x="6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4" name="Freeform 40"/>
            <p:cNvSpPr/>
            <p:nvPr/>
          </p:nvSpPr>
          <p:spPr bwMode="auto">
            <a:xfrm>
              <a:off x="11402831" y="5211496"/>
              <a:ext cx="212720" cy="212714"/>
            </a:xfrm>
            <a:custGeom>
              <a:avLst/>
              <a:gdLst>
                <a:gd name="T0" fmla="*/ 3 w 17"/>
                <a:gd name="T1" fmla="*/ 16 h 17"/>
                <a:gd name="T2" fmla="*/ 0 w 17"/>
                <a:gd name="T3" fmla="*/ 0 h 17"/>
                <a:gd name="T4" fmla="*/ 3 w 17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2" y="17"/>
                    <a:pt x="0" y="1"/>
                    <a:pt x="0" y="0"/>
                  </a:cubicBezTo>
                  <a:cubicBezTo>
                    <a:pt x="3" y="0"/>
                    <a:pt x="17" y="17"/>
                    <a:pt x="3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5" name="Freeform 41"/>
            <p:cNvSpPr/>
            <p:nvPr/>
          </p:nvSpPr>
          <p:spPr bwMode="auto">
            <a:xfrm>
              <a:off x="8958123" y="3982830"/>
              <a:ext cx="49214" cy="63494"/>
            </a:xfrm>
            <a:custGeom>
              <a:avLst/>
              <a:gdLst>
                <a:gd name="T0" fmla="*/ 0 w 4"/>
                <a:gd name="T1" fmla="*/ 3 h 5"/>
                <a:gd name="T2" fmla="*/ 4 w 4"/>
                <a:gd name="T3" fmla="*/ 3 h 5"/>
                <a:gd name="T4" fmla="*/ 0 w 4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3"/>
                    <a:pt x="1" y="0"/>
                    <a:pt x="4" y="3"/>
                  </a:cubicBezTo>
                  <a:cubicBezTo>
                    <a:pt x="2" y="5"/>
                    <a:pt x="1" y="5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6" name="Freeform 42"/>
            <p:cNvSpPr/>
            <p:nvPr/>
          </p:nvSpPr>
          <p:spPr bwMode="auto">
            <a:xfrm>
              <a:off x="11415525" y="4797174"/>
              <a:ext cx="236534" cy="125405"/>
            </a:xfrm>
            <a:custGeom>
              <a:avLst/>
              <a:gdLst>
                <a:gd name="T0" fmla="*/ 6 w 19"/>
                <a:gd name="T1" fmla="*/ 10 h 10"/>
                <a:gd name="T2" fmla="*/ 10 w 19"/>
                <a:gd name="T3" fmla="*/ 4 h 10"/>
                <a:gd name="T4" fmla="*/ 6 w 19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0">
                  <a:moveTo>
                    <a:pt x="6" y="10"/>
                  </a:moveTo>
                  <a:cubicBezTo>
                    <a:pt x="7" y="8"/>
                    <a:pt x="0" y="0"/>
                    <a:pt x="10" y="4"/>
                  </a:cubicBezTo>
                  <a:cubicBezTo>
                    <a:pt x="19" y="7"/>
                    <a:pt x="10" y="10"/>
                    <a:pt x="6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7" name="Freeform 43"/>
            <p:cNvSpPr/>
            <p:nvPr/>
          </p:nvSpPr>
          <p:spPr bwMode="auto">
            <a:xfrm>
              <a:off x="11153598" y="4584467"/>
              <a:ext cx="61912" cy="74610"/>
            </a:xfrm>
            <a:custGeom>
              <a:avLst/>
              <a:gdLst>
                <a:gd name="T0" fmla="*/ 0 w 5"/>
                <a:gd name="T1" fmla="*/ 3 h 6"/>
                <a:gd name="T2" fmla="*/ 5 w 5"/>
                <a:gd name="T3" fmla="*/ 4 h 6"/>
                <a:gd name="T4" fmla="*/ 0 w 5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1" y="0"/>
                    <a:pt x="5" y="2"/>
                    <a:pt x="5" y="4"/>
                  </a:cubicBezTo>
                  <a:cubicBezTo>
                    <a:pt x="4" y="6"/>
                    <a:pt x="2" y="6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8" name="Freeform 44"/>
            <p:cNvSpPr/>
            <p:nvPr/>
          </p:nvSpPr>
          <p:spPr bwMode="auto">
            <a:xfrm>
              <a:off x="12612479" y="5198790"/>
              <a:ext cx="100009" cy="74610"/>
            </a:xfrm>
            <a:custGeom>
              <a:avLst/>
              <a:gdLst>
                <a:gd name="T0" fmla="*/ 3 w 8"/>
                <a:gd name="T1" fmla="*/ 4 h 6"/>
                <a:gd name="T2" fmla="*/ 3 w 8"/>
                <a:gd name="T3" fmla="*/ 0 h 6"/>
                <a:gd name="T4" fmla="*/ 3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3" y="4"/>
                  </a:moveTo>
                  <a:cubicBezTo>
                    <a:pt x="3" y="1"/>
                    <a:pt x="0" y="2"/>
                    <a:pt x="3" y="0"/>
                  </a:cubicBezTo>
                  <a:cubicBezTo>
                    <a:pt x="8" y="2"/>
                    <a:pt x="6" y="6"/>
                    <a:pt x="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99" name="Freeform 45"/>
            <p:cNvSpPr/>
            <p:nvPr/>
          </p:nvSpPr>
          <p:spPr bwMode="auto">
            <a:xfrm>
              <a:off x="8970823" y="3244683"/>
              <a:ext cx="61912" cy="87309"/>
            </a:xfrm>
            <a:custGeom>
              <a:avLst/>
              <a:gdLst>
                <a:gd name="T0" fmla="*/ 5 w 5"/>
                <a:gd name="T1" fmla="*/ 7 h 7"/>
                <a:gd name="T2" fmla="*/ 0 w 5"/>
                <a:gd name="T3" fmla="*/ 3 h 7"/>
                <a:gd name="T4" fmla="*/ 5 w 5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5" y="6"/>
                    <a:pt x="1" y="4"/>
                    <a:pt x="0" y="3"/>
                  </a:cubicBezTo>
                  <a:cubicBezTo>
                    <a:pt x="1" y="0"/>
                    <a:pt x="5" y="7"/>
                    <a:pt x="5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0" name="Freeform 46"/>
            <p:cNvSpPr/>
            <p:nvPr/>
          </p:nvSpPr>
          <p:spPr bwMode="auto">
            <a:xfrm>
              <a:off x="11366312" y="3820914"/>
              <a:ext cx="74613" cy="149215"/>
            </a:xfrm>
            <a:custGeom>
              <a:avLst/>
              <a:gdLst>
                <a:gd name="T0" fmla="*/ 0 w 6"/>
                <a:gd name="T1" fmla="*/ 8 h 12"/>
                <a:gd name="T2" fmla="*/ 0 w 6"/>
                <a:gd name="T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2">
                  <a:moveTo>
                    <a:pt x="0" y="8"/>
                  </a:moveTo>
                  <a:cubicBezTo>
                    <a:pt x="3" y="0"/>
                    <a:pt x="6" y="12"/>
                    <a:pt x="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1" name="Freeform 47"/>
            <p:cNvSpPr/>
            <p:nvPr/>
          </p:nvSpPr>
          <p:spPr bwMode="auto">
            <a:xfrm>
              <a:off x="11140894" y="3620901"/>
              <a:ext cx="323846" cy="123817"/>
            </a:xfrm>
            <a:custGeom>
              <a:avLst/>
              <a:gdLst>
                <a:gd name="T0" fmla="*/ 6 w 26"/>
                <a:gd name="T1" fmla="*/ 10 h 10"/>
                <a:gd name="T2" fmla="*/ 6 w 26"/>
                <a:gd name="T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10">
                  <a:moveTo>
                    <a:pt x="6" y="10"/>
                  </a:moveTo>
                  <a:cubicBezTo>
                    <a:pt x="0" y="0"/>
                    <a:pt x="26" y="1"/>
                    <a:pt x="6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2" name="Freeform 48"/>
            <p:cNvSpPr/>
            <p:nvPr/>
          </p:nvSpPr>
          <p:spPr bwMode="auto">
            <a:xfrm>
              <a:off x="9581999" y="2944663"/>
              <a:ext cx="61912" cy="123817"/>
            </a:xfrm>
            <a:custGeom>
              <a:avLst/>
              <a:gdLst>
                <a:gd name="T0" fmla="*/ 1 w 5"/>
                <a:gd name="T1" fmla="*/ 7 h 10"/>
                <a:gd name="T2" fmla="*/ 4 w 5"/>
                <a:gd name="T3" fmla="*/ 3 h 10"/>
                <a:gd name="T4" fmla="*/ 1 w 5"/>
                <a:gd name="T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0">
                  <a:moveTo>
                    <a:pt x="1" y="7"/>
                  </a:moveTo>
                  <a:cubicBezTo>
                    <a:pt x="1" y="6"/>
                    <a:pt x="0" y="0"/>
                    <a:pt x="4" y="3"/>
                  </a:cubicBezTo>
                  <a:cubicBezTo>
                    <a:pt x="5" y="3"/>
                    <a:pt x="3" y="10"/>
                    <a:pt x="1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3" name="Freeform 49"/>
            <p:cNvSpPr/>
            <p:nvPr/>
          </p:nvSpPr>
          <p:spPr bwMode="auto">
            <a:xfrm>
              <a:off x="9731223" y="2606540"/>
              <a:ext cx="136521" cy="361929"/>
            </a:xfrm>
            <a:custGeom>
              <a:avLst/>
              <a:gdLst>
                <a:gd name="T0" fmla="*/ 0 w 11"/>
                <a:gd name="T1" fmla="*/ 20 h 29"/>
                <a:gd name="T2" fmla="*/ 9 w 11"/>
                <a:gd name="T3" fmla="*/ 18 h 29"/>
                <a:gd name="T4" fmla="*/ 0 w 11"/>
                <a:gd name="T5" fmla="*/ 2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28">
                  <a:moveTo>
                    <a:pt x="0" y="20"/>
                  </a:moveTo>
                  <a:cubicBezTo>
                    <a:pt x="2" y="18"/>
                    <a:pt x="5" y="0"/>
                    <a:pt x="9" y="18"/>
                  </a:cubicBezTo>
                  <a:cubicBezTo>
                    <a:pt x="11" y="27"/>
                    <a:pt x="4" y="29"/>
                    <a:pt x="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4" name="Freeform 50"/>
            <p:cNvSpPr/>
            <p:nvPr/>
          </p:nvSpPr>
          <p:spPr bwMode="auto">
            <a:xfrm>
              <a:off x="9905843" y="2793854"/>
              <a:ext cx="112711" cy="238112"/>
            </a:xfrm>
            <a:custGeom>
              <a:avLst/>
              <a:gdLst>
                <a:gd name="T0" fmla="*/ 4 w 9"/>
                <a:gd name="T1" fmla="*/ 16 h 19"/>
                <a:gd name="T2" fmla="*/ 9 w 9"/>
                <a:gd name="T3" fmla="*/ 15 h 19"/>
                <a:gd name="T4" fmla="*/ 4 w 9"/>
                <a:gd name="T5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9">
                  <a:moveTo>
                    <a:pt x="4" y="16"/>
                  </a:moveTo>
                  <a:cubicBezTo>
                    <a:pt x="0" y="19"/>
                    <a:pt x="9" y="0"/>
                    <a:pt x="9" y="15"/>
                  </a:cubicBezTo>
                  <a:cubicBezTo>
                    <a:pt x="8" y="16"/>
                    <a:pt x="3" y="17"/>
                    <a:pt x="4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5" name="Freeform 51"/>
            <p:cNvSpPr/>
            <p:nvPr/>
          </p:nvSpPr>
          <p:spPr bwMode="auto">
            <a:xfrm>
              <a:off x="9394676" y="2468438"/>
              <a:ext cx="87311" cy="100008"/>
            </a:xfrm>
            <a:custGeom>
              <a:avLst/>
              <a:gdLst>
                <a:gd name="T0" fmla="*/ 2 w 7"/>
                <a:gd name="T1" fmla="*/ 4 h 8"/>
                <a:gd name="T2" fmla="*/ 7 w 7"/>
                <a:gd name="T3" fmla="*/ 4 h 8"/>
                <a:gd name="T4" fmla="*/ 2 w 7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2" y="4"/>
                  </a:moveTo>
                  <a:cubicBezTo>
                    <a:pt x="2" y="4"/>
                    <a:pt x="3" y="0"/>
                    <a:pt x="7" y="4"/>
                  </a:cubicBezTo>
                  <a:cubicBezTo>
                    <a:pt x="6" y="6"/>
                    <a:pt x="0" y="8"/>
                    <a:pt x="2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6" name="Freeform 52"/>
            <p:cNvSpPr/>
            <p:nvPr/>
          </p:nvSpPr>
          <p:spPr bwMode="auto">
            <a:xfrm>
              <a:off x="11066286" y="3181182"/>
              <a:ext cx="100009" cy="88897"/>
            </a:xfrm>
            <a:custGeom>
              <a:avLst/>
              <a:gdLst>
                <a:gd name="T0" fmla="*/ 0 w 8"/>
                <a:gd name="T1" fmla="*/ 5 h 7"/>
                <a:gd name="T2" fmla="*/ 6 w 8"/>
                <a:gd name="T3" fmla="*/ 5 h 7"/>
                <a:gd name="T4" fmla="*/ 0 w 8"/>
                <a:gd name="T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0" y="5"/>
                    <a:pt x="8" y="0"/>
                    <a:pt x="6" y="5"/>
                  </a:cubicBezTo>
                  <a:cubicBezTo>
                    <a:pt x="4" y="7"/>
                    <a:pt x="2" y="7"/>
                    <a:pt x="0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7" name="Freeform 53"/>
            <p:cNvSpPr/>
            <p:nvPr/>
          </p:nvSpPr>
          <p:spPr bwMode="auto">
            <a:xfrm>
              <a:off x="9307367" y="2255719"/>
              <a:ext cx="61912" cy="49213"/>
            </a:xfrm>
            <a:custGeom>
              <a:avLst/>
              <a:gdLst>
                <a:gd name="T0" fmla="*/ 0 w 5"/>
                <a:gd name="T1" fmla="*/ 4 h 4"/>
                <a:gd name="T2" fmla="*/ 0 w 5"/>
                <a:gd name="T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cubicBezTo>
                    <a:pt x="5" y="0"/>
                    <a:pt x="3" y="0"/>
                    <a:pt x="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8" name="Freeform 54"/>
            <p:cNvSpPr/>
            <p:nvPr/>
          </p:nvSpPr>
          <p:spPr bwMode="auto">
            <a:xfrm>
              <a:off x="10118564" y="2581141"/>
              <a:ext cx="36512" cy="74610"/>
            </a:xfrm>
            <a:custGeom>
              <a:avLst/>
              <a:gdLst>
                <a:gd name="T0" fmla="*/ 0 w 3"/>
                <a:gd name="T1" fmla="*/ 3 h 6"/>
                <a:gd name="T2" fmla="*/ 3 w 3"/>
                <a:gd name="T3" fmla="*/ 3 h 6"/>
                <a:gd name="T4" fmla="*/ 0 w 3"/>
                <a:gd name="T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2" y="1"/>
                    <a:pt x="1" y="0"/>
                    <a:pt x="3" y="3"/>
                  </a:cubicBezTo>
                  <a:cubicBezTo>
                    <a:pt x="3" y="6"/>
                    <a:pt x="2" y="6"/>
                    <a:pt x="0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09" name="Freeform 55"/>
            <p:cNvSpPr/>
            <p:nvPr/>
          </p:nvSpPr>
          <p:spPr bwMode="auto">
            <a:xfrm>
              <a:off x="12026702" y="2906562"/>
              <a:ext cx="138111" cy="74610"/>
            </a:xfrm>
            <a:custGeom>
              <a:avLst/>
              <a:gdLst>
                <a:gd name="T0" fmla="*/ 0 w 11"/>
                <a:gd name="T1" fmla="*/ 6 h 6"/>
                <a:gd name="T2" fmla="*/ 0 w 11"/>
                <a:gd name="T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" h="6">
                  <a:moveTo>
                    <a:pt x="0" y="6"/>
                  </a:moveTo>
                  <a:cubicBezTo>
                    <a:pt x="8" y="0"/>
                    <a:pt x="11" y="3"/>
                    <a:pt x="0" y="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0" name="Freeform 56"/>
            <p:cNvSpPr/>
            <p:nvPr/>
          </p:nvSpPr>
          <p:spPr bwMode="auto">
            <a:xfrm>
              <a:off x="10753554" y="4884486"/>
              <a:ext cx="25400" cy="253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1" name="Freeform 57"/>
            <p:cNvSpPr/>
            <p:nvPr/>
          </p:nvSpPr>
          <p:spPr bwMode="auto">
            <a:xfrm>
              <a:off x="8958125" y="5424203"/>
              <a:ext cx="149223" cy="100008"/>
            </a:xfrm>
            <a:custGeom>
              <a:avLst/>
              <a:gdLst>
                <a:gd name="T0" fmla="*/ 0 w 12"/>
                <a:gd name="T1" fmla="*/ 8 h 8"/>
                <a:gd name="T2" fmla="*/ 5 w 12"/>
                <a:gd name="T3" fmla="*/ 0 h 8"/>
                <a:gd name="T4" fmla="*/ 0 w 12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8">
                  <a:moveTo>
                    <a:pt x="0" y="8"/>
                  </a:moveTo>
                  <a:cubicBezTo>
                    <a:pt x="2" y="0"/>
                    <a:pt x="3" y="4"/>
                    <a:pt x="5" y="0"/>
                  </a:cubicBezTo>
                  <a:cubicBezTo>
                    <a:pt x="12" y="4"/>
                    <a:pt x="2" y="6"/>
                    <a:pt x="0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2" name="Freeform 58"/>
            <p:cNvSpPr/>
            <p:nvPr/>
          </p:nvSpPr>
          <p:spPr bwMode="auto">
            <a:xfrm>
              <a:off x="8807316" y="4397153"/>
              <a:ext cx="38098" cy="36508"/>
            </a:xfrm>
            <a:custGeom>
              <a:avLst/>
              <a:gdLst>
                <a:gd name="T0" fmla="*/ 3 w 3"/>
                <a:gd name="T1" fmla="*/ 3 h 3"/>
                <a:gd name="T2" fmla="*/ 0 w 3"/>
                <a:gd name="T3" fmla="*/ 1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2" y="2"/>
                    <a:pt x="2" y="0"/>
                    <a:pt x="0" y="1"/>
                  </a:cubicBezTo>
                  <a:cubicBezTo>
                    <a:pt x="2" y="1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3" name="Freeform 59"/>
            <p:cNvSpPr/>
            <p:nvPr/>
          </p:nvSpPr>
          <p:spPr bwMode="auto">
            <a:xfrm>
              <a:off x="8820016" y="4297143"/>
              <a:ext cx="63497" cy="61911"/>
            </a:xfrm>
            <a:custGeom>
              <a:avLst/>
              <a:gdLst>
                <a:gd name="T0" fmla="*/ 0 w 5"/>
                <a:gd name="T1" fmla="*/ 1 h 5"/>
                <a:gd name="T2" fmla="*/ 1 w 5"/>
                <a:gd name="T3" fmla="*/ 3 h 5"/>
                <a:gd name="T4" fmla="*/ 5 w 5"/>
                <a:gd name="T5" fmla="*/ 4 h 5"/>
                <a:gd name="T6" fmla="*/ 0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4"/>
                    <a:pt x="3" y="5"/>
                    <a:pt x="5" y="4"/>
                  </a:cubicBezTo>
                  <a:cubicBezTo>
                    <a:pt x="3" y="3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4" name="Freeform 60"/>
            <p:cNvSpPr/>
            <p:nvPr/>
          </p:nvSpPr>
          <p:spPr bwMode="auto">
            <a:xfrm>
              <a:off x="8758105" y="4346352"/>
              <a:ext cx="61912" cy="50795"/>
            </a:xfrm>
            <a:custGeom>
              <a:avLst/>
              <a:gdLst>
                <a:gd name="T0" fmla="*/ 1 w 5"/>
                <a:gd name="T1" fmla="*/ 0 h 4"/>
                <a:gd name="T2" fmla="*/ 3 w 5"/>
                <a:gd name="T3" fmla="*/ 4 h 4"/>
                <a:gd name="T4" fmla="*/ 4 w 5"/>
                <a:gd name="T5" fmla="*/ 1 h 4"/>
                <a:gd name="T6" fmla="*/ 3 w 5"/>
                <a:gd name="T7" fmla="*/ 1 h 4"/>
                <a:gd name="T8" fmla="*/ 1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3" y="4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5" name="Freeform 61"/>
            <p:cNvSpPr/>
            <p:nvPr/>
          </p:nvSpPr>
          <p:spPr bwMode="auto">
            <a:xfrm>
              <a:off x="8845414" y="4284446"/>
              <a:ext cx="49214" cy="23810"/>
            </a:xfrm>
            <a:custGeom>
              <a:avLst/>
              <a:gdLst>
                <a:gd name="T0" fmla="*/ 4 w 4"/>
                <a:gd name="T1" fmla="*/ 2 h 2"/>
                <a:gd name="T2" fmla="*/ 4 w 4"/>
                <a:gd name="T3" fmla="*/ 2 h 2"/>
                <a:gd name="T4" fmla="*/ 2 w 4"/>
                <a:gd name="T5" fmla="*/ 0 h 2"/>
                <a:gd name="T6" fmla="*/ 0 w 4"/>
                <a:gd name="T7" fmla="*/ 1 h 2"/>
                <a:gd name="T8" fmla="*/ 4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6" name="Freeform 62"/>
            <p:cNvSpPr/>
            <p:nvPr/>
          </p:nvSpPr>
          <p:spPr bwMode="auto">
            <a:xfrm>
              <a:off x="9120045" y="3895525"/>
              <a:ext cx="149223" cy="100008"/>
            </a:xfrm>
            <a:custGeom>
              <a:avLst/>
              <a:gdLst>
                <a:gd name="T0" fmla="*/ 4 w 12"/>
                <a:gd name="T1" fmla="*/ 1 h 8"/>
                <a:gd name="T2" fmla="*/ 0 w 12"/>
                <a:gd name="T3" fmla="*/ 1 h 8"/>
                <a:gd name="T4" fmla="*/ 2 w 12"/>
                <a:gd name="T5" fmla="*/ 3 h 8"/>
                <a:gd name="T6" fmla="*/ 1 w 12"/>
                <a:gd name="T7" fmla="*/ 3 h 8"/>
                <a:gd name="T8" fmla="*/ 12 w 12"/>
                <a:gd name="T9" fmla="*/ 8 h 8"/>
                <a:gd name="T10" fmla="*/ 6 w 12"/>
                <a:gd name="T11" fmla="*/ 2 h 8"/>
                <a:gd name="T12" fmla="*/ 4 w 12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">
                  <a:moveTo>
                    <a:pt x="4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5" y="4"/>
                    <a:pt x="8" y="7"/>
                    <a:pt x="12" y="8"/>
                  </a:cubicBezTo>
                  <a:cubicBezTo>
                    <a:pt x="10" y="6"/>
                    <a:pt x="8" y="5"/>
                    <a:pt x="6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7" name="Freeform 63"/>
            <p:cNvSpPr/>
            <p:nvPr/>
          </p:nvSpPr>
          <p:spPr bwMode="auto">
            <a:xfrm flipH="1">
              <a:off x="4791011" y="16794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8" name="Freeform 64"/>
            <p:cNvSpPr/>
            <p:nvPr/>
          </p:nvSpPr>
          <p:spPr bwMode="auto">
            <a:xfrm>
              <a:off x="6824567" y="2066826"/>
              <a:ext cx="12698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19" name="Freeform 65"/>
            <p:cNvSpPr/>
            <p:nvPr/>
          </p:nvSpPr>
          <p:spPr bwMode="auto">
            <a:xfrm>
              <a:off x="4791012" y="1654096"/>
              <a:ext cx="74613" cy="38096"/>
            </a:xfrm>
            <a:custGeom>
              <a:avLst/>
              <a:gdLst>
                <a:gd name="T0" fmla="*/ 5 w 6"/>
                <a:gd name="T1" fmla="*/ 2 h 3"/>
                <a:gd name="T2" fmla="*/ 5 w 6"/>
                <a:gd name="T3" fmla="*/ 2 h 3"/>
                <a:gd name="T4" fmla="*/ 6 w 6"/>
                <a:gd name="T5" fmla="*/ 1 h 3"/>
                <a:gd name="T6" fmla="*/ 0 w 6"/>
                <a:gd name="T7" fmla="*/ 2 h 3"/>
                <a:gd name="T8" fmla="*/ 5 w 6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2" y="3"/>
                    <a:pt x="3" y="1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0" name="Freeform 66"/>
            <p:cNvSpPr>
              <a:spLocks noEditPoints="1"/>
            </p:cNvSpPr>
            <p:nvPr/>
          </p:nvSpPr>
          <p:spPr bwMode="auto">
            <a:xfrm>
              <a:off x="735025" y="1003254"/>
              <a:ext cx="9258135" cy="3844721"/>
            </a:xfrm>
            <a:custGeom>
              <a:avLst/>
              <a:gdLst>
                <a:gd name="T0" fmla="*/ 67 w 742"/>
                <a:gd name="T1" fmla="*/ 182 h 307"/>
                <a:gd name="T2" fmla="*/ 145 w 742"/>
                <a:gd name="T3" fmla="*/ 107 h 307"/>
                <a:gd name="T4" fmla="*/ 239 w 742"/>
                <a:gd name="T5" fmla="*/ 63 h 307"/>
                <a:gd name="T6" fmla="*/ 331 w 742"/>
                <a:gd name="T7" fmla="*/ 30 h 307"/>
                <a:gd name="T8" fmla="*/ 444 w 742"/>
                <a:gd name="T9" fmla="*/ 18 h 307"/>
                <a:gd name="T10" fmla="*/ 541 w 742"/>
                <a:gd name="T11" fmla="*/ 99 h 307"/>
                <a:gd name="T12" fmla="*/ 506 w 742"/>
                <a:gd name="T13" fmla="*/ 97 h 307"/>
                <a:gd name="T14" fmla="*/ 444 w 742"/>
                <a:gd name="T15" fmla="*/ 49 h 307"/>
                <a:gd name="T16" fmla="*/ 312 w 742"/>
                <a:gd name="T17" fmla="*/ 59 h 307"/>
                <a:gd name="T18" fmla="*/ 208 w 742"/>
                <a:gd name="T19" fmla="*/ 97 h 307"/>
                <a:gd name="T20" fmla="*/ 126 w 742"/>
                <a:gd name="T21" fmla="*/ 155 h 307"/>
                <a:gd name="T22" fmla="*/ 80 w 742"/>
                <a:gd name="T23" fmla="*/ 207 h 307"/>
                <a:gd name="T24" fmla="*/ 46 w 742"/>
                <a:gd name="T25" fmla="*/ 260 h 307"/>
                <a:gd name="T26" fmla="*/ 114 w 742"/>
                <a:gd name="T27" fmla="*/ 207 h 307"/>
                <a:gd name="T28" fmla="*/ 166 w 742"/>
                <a:gd name="T29" fmla="*/ 188 h 307"/>
                <a:gd name="T30" fmla="*/ 236 w 742"/>
                <a:gd name="T31" fmla="*/ 120 h 307"/>
                <a:gd name="T32" fmla="*/ 186 w 742"/>
                <a:gd name="T33" fmla="*/ 196 h 307"/>
                <a:gd name="T34" fmla="*/ 135 w 742"/>
                <a:gd name="T35" fmla="*/ 259 h 307"/>
                <a:gd name="T36" fmla="*/ 140 w 742"/>
                <a:gd name="T37" fmla="*/ 266 h 307"/>
                <a:gd name="T38" fmla="*/ 207 w 742"/>
                <a:gd name="T39" fmla="*/ 203 h 307"/>
                <a:gd name="T40" fmla="*/ 308 w 742"/>
                <a:gd name="T41" fmla="*/ 137 h 307"/>
                <a:gd name="T42" fmla="*/ 463 w 742"/>
                <a:gd name="T43" fmla="*/ 170 h 307"/>
                <a:gd name="T44" fmla="*/ 535 w 742"/>
                <a:gd name="T45" fmla="*/ 202 h 307"/>
                <a:gd name="T46" fmla="*/ 660 w 742"/>
                <a:gd name="T47" fmla="*/ 240 h 307"/>
                <a:gd name="T48" fmla="*/ 720 w 742"/>
                <a:gd name="T49" fmla="*/ 174 h 307"/>
                <a:gd name="T50" fmla="*/ 664 w 742"/>
                <a:gd name="T51" fmla="*/ 98 h 307"/>
                <a:gd name="T52" fmla="*/ 594 w 742"/>
                <a:gd name="T53" fmla="*/ 35 h 307"/>
                <a:gd name="T54" fmla="*/ 343 w 742"/>
                <a:gd name="T55" fmla="*/ 15 h 307"/>
                <a:gd name="T56" fmla="*/ 296 w 742"/>
                <a:gd name="T57" fmla="*/ 20 h 307"/>
                <a:gd name="T58" fmla="*/ 248 w 742"/>
                <a:gd name="T59" fmla="*/ 42 h 307"/>
                <a:gd name="T60" fmla="*/ 183 w 742"/>
                <a:gd name="T61" fmla="*/ 71 h 307"/>
                <a:gd name="T62" fmla="*/ 85 w 742"/>
                <a:gd name="T63" fmla="*/ 132 h 307"/>
                <a:gd name="T64" fmla="*/ 48 w 742"/>
                <a:gd name="T65" fmla="*/ 196 h 307"/>
                <a:gd name="T66" fmla="*/ 5 w 742"/>
                <a:gd name="T67" fmla="*/ 262 h 307"/>
                <a:gd name="T68" fmla="*/ 62 w 742"/>
                <a:gd name="T69" fmla="*/ 242 h 307"/>
                <a:gd name="T70" fmla="*/ 88 w 742"/>
                <a:gd name="T71" fmla="*/ 218 h 307"/>
                <a:gd name="T72" fmla="*/ 113 w 742"/>
                <a:gd name="T73" fmla="*/ 163 h 307"/>
                <a:gd name="T74" fmla="*/ 246 w 742"/>
                <a:gd name="T75" fmla="*/ 153 h 307"/>
                <a:gd name="T76" fmla="*/ 373 w 742"/>
                <a:gd name="T77" fmla="*/ 75 h 307"/>
                <a:gd name="T78" fmla="*/ 305 w 742"/>
                <a:gd name="T79" fmla="*/ 84 h 307"/>
                <a:gd name="T80" fmla="*/ 279 w 742"/>
                <a:gd name="T81" fmla="*/ 100 h 307"/>
                <a:gd name="T82" fmla="*/ 236 w 742"/>
                <a:gd name="T83" fmla="*/ 104 h 307"/>
                <a:gd name="T84" fmla="*/ 178 w 742"/>
                <a:gd name="T85" fmla="*/ 116 h 307"/>
                <a:gd name="T86" fmla="*/ 165 w 742"/>
                <a:gd name="T87" fmla="*/ 152 h 307"/>
                <a:gd name="T88" fmla="*/ 158 w 742"/>
                <a:gd name="T89" fmla="*/ 179 h 307"/>
                <a:gd name="T90" fmla="*/ 166 w 742"/>
                <a:gd name="T91" fmla="*/ 148 h 307"/>
                <a:gd name="T92" fmla="*/ 211 w 742"/>
                <a:gd name="T93" fmla="*/ 131 h 307"/>
                <a:gd name="T94" fmla="*/ 220 w 742"/>
                <a:gd name="T95" fmla="*/ 114 h 307"/>
                <a:gd name="T96" fmla="*/ 239 w 742"/>
                <a:gd name="T97" fmla="*/ 100 h 307"/>
                <a:gd name="T98" fmla="*/ 296 w 742"/>
                <a:gd name="T99" fmla="*/ 89 h 307"/>
                <a:gd name="T100" fmla="*/ 333 w 742"/>
                <a:gd name="T101" fmla="*/ 75 h 307"/>
                <a:gd name="T102" fmla="*/ 673 w 742"/>
                <a:gd name="T103" fmla="*/ 94 h 307"/>
                <a:gd name="T104" fmla="*/ 656 w 742"/>
                <a:gd name="T105" fmla="*/ 166 h 307"/>
                <a:gd name="T106" fmla="*/ 687 w 742"/>
                <a:gd name="T107" fmla="*/ 161 h 307"/>
                <a:gd name="T108" fmla="*/ 412 w 742"/>
                <a:gd name="T109" fmla="*/ 14 h 307"/>
                <a:gd name="T110" fmla="*/ 301 w 742"/>
                <a:gd name="T111" fmla="*/ 29 h 307"/>
                <a:gd name="T112" fmla="*/ 310 w 742"/>
                <a:gd name="T113" fmla="*/ 29 h 307"/>
                <a:gd name="T114" fmla="*/ 213 w 742"/>
                <a:gd name="T115" fmla="*/ 66 h 307"/>
                <a:gd name="T116" fmla="*/ 158 w 742"/>
                <a:gd name="T117" fmla="*/ 87 h 307"/>
                <a:gd name="T118" fmla="*/ 130 w 742"/>
                <a:gd name="T119" fmla="*/ 107 h 307"/>
                <a:gd name="T120" fmla="*/ 95 w 742"/>
                <a:gd name="T121" fmla="*/ 135 h 307"/>
                <a:gd name="T122" fmla="*/ 64 w 742"/>
                <a:gd name="T123" fmla="*/ 170 h 307"/>
                <a:gd name="T124" fmla="*/ 37 w 742"/>
                <a:gd name="T125" fmla="*/ 21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2" h="307">
                  <a:moveTo>
                    <a:pt x="0" y="272"/>
                  </a:moveTo>
                  <a:cubicBezTo>
                    <a:pt x="0" y="272"/>
                    <a:pt x="1" y="273"/>
                    <a:pt x="0" y="274"/>
                  </a:cubicBezTo>
                  <a:cubicBezTo>
                    <a:pt x="1" y="274"/>
                    <a:pt x="1" y="274"/>
                    <a:pt x="2" y="274"/>
                  </a:cubicBezTo>
                  <a:cubicBezTo>
                    <a:pt x="1" y="273"/>
                    <a:pt x="1" y="273"/>
                    <a:pt x="1" y="273"/>
                  </a:cubicBezTo>
                  <a:cubicBezTo>
                    <a:pt x="2" y="271"/>
                    <a:pt x="2" y="267"/>
                    <a:pt x="4" y="266"/>
                  </a:cubicBezTo>
                  <a:cubicBezTo>
                    <a:pt x="4" y="265"/>
                    <a:pt x="5" y="263"/>
                    <a:pt x="7" y="264"/>
                  </a:cubicBezTo>
                  <a:cubicBezTo>
                    <a:pt x="5" y="263"/>
                    <a:pt x="5" y="263"/>
                    <a:pt x="5" y="263"/>
                  </a:cubicBezTo>
                  <a:cubicBezTo>
                    <a:pt x="6" y="259"/>
                    <a:pt x="10" y="263"/>
                    <a:pt x="12" y="261"/>
                  </a:cubicBezTo>
                  <a:cubicBezTo>
                    <a:pt x="12" y="255"/>
                    <a:pt x="16" y="252"/>
                    <a:pt x="17" y="247"/>
                  </a:cubicBezTo>
                  <a:cubicBezTo>
                    <a:pt x="18" y="245"/>
                    <a:pt x="18" y="242"/>
                    <a:pt x="22" y="242"/>
                  </a:cubicBezTo>
                  <a:cubicBezTo>
                    <a:pt x="18" y="240"/>
                    <a:pt x="24" y="238"/>
                    <a:pt x="24" y="235"/>
                  </a:cubicBezTo>
                  <a:cubicBezTo>
                    <a:pt x="26" y="234"/>
                    <a:pt x="25" y="232"/>
                    <a:pt x="27" y="231"/>
                  </a:cubicBezTo>
                  <a:cubicBezTo>
                    <a:pt x="28" y="230"/>
                    <a:pt x="29" y="228"/>
                    <a:pt x="31" y="230"/>
                  </a:cubicBezTo>
                  <a:cubicBezTo>
                    <a:pt x="28" y="227"/>
                    <a:pt x="28" y="227"/>
                    <a:pt x="28" y="227"/>
                  </a:cubicBezTo>
                  <a:cubicBezTo>
                    <a:pt x="28" y="225"/>
                    <a:pt x="32" y="226"/>
                    <a:pt x="32" y="225"/>
                  </a:cubicBezTo>
                  <a:cubicBezTo>
                    <a:pt x="33" y="224"/>
                    <a:pt x="35" y="222"/>
                    <a:pt x="36" y="222"/>
                  </a:cubicBezTo>
                  <a:cubicBezTo>
                    <a:pt x="35" y="221"/>
                    <a:pt x="36" y="221"/>
                    <a:pt x="36" y="220"/>
                  </a:cubicBezTo>
                  <a:cubicBezTo>
                    <a:pt x="38" y="219"/>
                    <a:pt x="41" y="219"/>
                    <a:pt x="41" y="220"/>
                  </a:cubicBezTo>
                  <a:cubicBezTo>
                    <a:pt x="42" y="219"/>
                    <a:pt x="39" y="218"/>
                    <a:pt x="39" y="217"/>
                  </a:cubicBezTo>
                  <a:cubicBezTo>
                    <a:pt x="40" y="216"/>
                    <a:pt x="42" y="217"/>
                    <a:pt x="44" y="217"/>
                  </a:cubicBezTo>
                  <a:cubicBezTo>
                    <a:pt x="44" y="217"/>
                    <a:pt x="45" y="217"/>
                    <a:pt x="45" y="216"/>
                  </a:cubicBezTo>
                  <a:cubicBezTo>
                    <a:pt x="45" y="217"/>
                    <a:pt x="42" y="216"/>
                    <a:pt x="41" y="215"/>
                  </a:cubicBezTo>
                  <a:cubicBezTo>
                    <a:pt x="43" y="214"/>
                    <a:pt x="44" y="212"/>
                    <a:pt x="45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3" y="210"/>
                    <a:pt x="43" y="210"/>
                    <a:pt x="43" y="210"/>
                  </a:cubicBezTo>
                  <a:cubicBezTo>
                    <a:pt x="43" y="209"/>
                    <a:pt x="44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7"/>
                    <a:pt x="45" y="207"/>
                    <a:pt x="45" y="207"/>
                  </a:cubicBezTo>
                  <a:cubicBezTo>
                    <a:pt x="46" y="207"/>
                    <a:pt x="46" y="205"/>
                    <a:pt x="47" y="206"/>
                  </a:cubicBezTo>
                  <a:cubicBezTo>
                    <a:pt x="48" y="206"/>
                    <a:pt x="48" y="206"/>
                    <a:pt x="48" y="207"/>
                  </a:cubicBezTo>
                  <a:cubicBezTo>
                    <a:pt x="53" y="206"/>
                    <a:pt x="53" y="206"/>
                    <a:pt x="53" y="206"/>
                  </a:cubicBezTo>
                  <a:cubicBezTo>
                    <a:pt x="53" y="203"/>
                    <a:pt x="57" y="203"/>
                    <a:pt x="56" y="200"/>
                  </a:cubicBezTo>
                  <a:cubicBezTo>
                    <a:pt x="55" y="201"/>
                    <a:pt x="55" y="201"/>
                    <a:pt x="55" y="201"/>
                  </a:cubicBezTo>
                  <a:cubicBezTo>
                    <a:pt x="55" y="200"/>
                    <a:pt x="54" y="200"/>
                    <a:pt x="54" y="198"/>
                  </a:cubicBezTo>
                  <a:cubicBezTo>
                    <a:pt x="53" y="200"/>
                    <a:pt x="53" y="200"/>
                    <a:pt x="53" y="200"/>
                  </a:cubicBezTo>
                  <a:cubicBezTo>
                    <a:pt x="53" y="199"/>
                    <a:pt x="53" y="199"/>
                    <a:pt x="53" y="199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49" y="198"/>
                    <a:pt x="50" y="198"/>
                    <a:pt x="51" y="198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8"/>
                    <a:pt x="52" y="198"/>
                    <a:pt x="52" y="198"/>
                  </a:cubicBezTo>
                  <a:cubicBezTo>
                    <a:pt x="53" y="197"/>
                    <a:pt x="55" y="196"/>
                    <a:pt x="55" y="195"/>
                  </a:cubicBezTo>
                  <a:cubicBezTo>
                    <a:pt x="56" y="194"/>
                    <a:pt x="56" y="191"/>
                    <a:pt x="59" y="192"/>
                  </a:cubicBezTo>
                  <a:cubicBezTo>
                    <a:pt x="56" y="192"/>
                    <a:pt x="58" y="189"/>
                    <a:pt x="57" y="188"/>
                  </a:cubicBezTo>
                  <a:cubicBezTo>
                    <a:pt x="58" y="187"/>
                    <a:pt x="62" y="189"/>
                    <a:pt x="60" y="187"/>
                  </a:cubicBezTo>
                  <a:cubicBezTo>
                    <a:pt x="62" y="186"/>
                    <a:pt x="62" y="183"/>
                    <a:pt x="65" y="184"/>
                  </a:cubicBezTo>
                  <a:cubicBezTo>
                    <a:pt x="63" y="183"/>
                    <a:pt x="65" y="182"/>
                    <a:pt x="66" y="181"/>
                  </a:cubicBezTo>
                  <a:cubicBezTo>
                    <a:pt x="68" y="180"/>
                    <a:pt x="67" y="182"/>
                    <a:pt x="68" y="183"/>
                  </a:cubicBezTo>
                  <a:cubicBezTo>
                    <a:pt x="67" y="182"/>
                    <a:pt x="67" y="182"/>
                    <a:pt x="67" y="182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69" y="184"/>
                    <a:pt x="65" y="185"/>
                    <a:pt x="65" y="187"/>
                  </a:cubicBezTo>
                  <a:cubicBezTo>
                    <a:pt x="69" y="186"/>
                    <a:pt x="69" y="182"/>
                    <a:pt x="72" y="180"/>
                  </a:cubicBezTo>
                  <a:cubicBezTo>
                    <a:pt x="71" y="180"/>
                    <a:pt x="71" y="179"/>
                    <a:pt x="70" y="179"/>
                  </a:cubicBezTo>
                  <a:cubicBezTo>
                    <a:pt x="69" y="178"/>
                    <a:pt x="69" y="177"/>
                    <a:pt x="71" y="177"/>
                  </a:cubicBezTo>
                  <a:cubicBezTo>
                    <a:pt x="73" y="177"/>
                    <a:pt x="72" y="178"/>
                    <a:pt x="73" y="179"/>
                  </a:cubicBezTo>
                  <a:cubicBezTo>
                    <a:pt x="75" y="179"/>
                    <a:pt x="75" y="177"/>
                    <a:pt x="75" y="176"/>
                  </a:cubicBezTo>
                  <a:cubicBezTo>
                    <a:pt x="73" y="175"/>
                    <a:pt x="73" y="175"/>
                    <a:pt x="73" y="175"/>
                  </a:cubicBezTo>
                  <a:cubicBezTo>
                    <a:pt x="73" y="175"/>
                    <a:pt x="74" y="176"/>
                    <a:pt x="73" y="176"/>
                  </a:cubicBezTo>
                  <a:cubicBezTo>
                    <a:pt x="72" y="176"/>
                    <a:pt x="72" y="176"/>
                    <a:pt x="71" y="176"/>
                  </a:cubicBezTo>
                  <a:cubicBezTo>
                    <a:pt x="70" y="177"/>
                    <a:pt x="70" y="177"/>
                    <a:pt x="70" y="177"/>
                  </a:cubicBezTo>
                  <a:cubicBezTo>
                    <a:pt x="69" y="175"/>
                    <a:pt x="70" y="173"/>
                    <a:pt x="72" y="172"/>
                  </a:cubicBezTo>
                  <a:cubicBezTo>
                    <a:pt x="74" y="171"/>
                    <a:pt x="72" y="173"/>
                    <a:pt x="74" y="173"/>
                  </a:cubicBezTo>
                  <a:cubicBezTo>
                    <a:pt x="79" y="170"/>
                    <a:pt x="79" y="170"/>
                    <a:pt x="79" y="170"/>
                  </a:cubicBezTo>
                  <a:cubicBezTo>
                    <a:pt x="78" y="171"/>
                    <a:pt x="75" y="169"/>
                    <a:pt x="74" y="171"/>
                  </a:cubicBezTo>
                  <a:cubicBezTo>
                    <a:pt x="72" y="168"/>
                    <a:pt x="75" y="168"/>
                    <a:pt x="74" y="166"/>
                  </a:cubicBezTo>
                  <a:cubicBezTo>
                    <a:pt x="74" y="165"/>
                    <a:pt x="75" y="164"/>
                    <a:pt x="76" y="165"/>
                  </a:cubicBezTo>
                  <a:cubicBezTo>
                    <a:pt x="76" y="166"/>
                    <a:pt x="76" y="166"/>
                    <a:pt x="76" y="166"/>
                  </a:cubicBezTo>
                  <a:cubicBezTo>
                    <a:pt x="77" y="164"/>
                    <a:pt x="80" y="165"/>
                    <a:pt x="82" y="165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83" y="166"/>
                    <a:pt x="83" y="165"/>
                    <a:pt x="83" y="164"/>
                  </a:cubicBezTo>
                  <a:cubicBezTo>
                    <a:pt x="80" y="163"/>
                    <a:pt x="80" y="163"/>
                    <a:pt x="80" y="163"/>
                  </a:cubicBezTo>
                  <a:cubicBezTo>
                    <a:pt x="81" y="161"/>
                    <a:pt x="81" y="161"/>
                    <a:pt x="81" y="161"/>
                  </a:cubicBezTo>
                  <a:cubicBezTo>
                    <a:pt x="84" y="161"/>
                    <a:pt x="84" y="158"/>
                    <a:pt x="84" y="157"/>
                  </a:cubicBezTo>
                  <a:cubicBezTo>
                    <a:pt x="86" y="156"/>
                    <a:pt x="85" y="154"/>
                    <a:pt x="87" y="155"/>
                  </a:cubicBezTo>
                  <a:cubicBezTo>
                    <a:pt x="89" y="156"/>
                    <a:pt x="90" y="156"/>
                    <a:pt x="90" y="157"/>
                  </a:cubicBezTo>
                  <a:cubicBezTo>
                    <a:pt x="93" y="155"/>
                    <a:pt x="93" y="155"/>
                    <a:pt x="93" y="155"/>
                  </a:cubicBezTo>
                  <a:cubicBezTo>
                    <a:pt x="92" y="154"/>
                    <a:pt x="90" y="154"/>
                    <a:pt x="88" y="154"/>
                  </a:cubicBezTo>
                  <a:cubicBezTo>
                    <a:pt x="89" y="153"/>
                    <a:pt x="87" y="152"/>
                    <a:pt x="89" y="151"/>
                  </a:cubicBezTo>
                  <a:cubicBezTo>
                    <a:pt x="91" y="151"/>
                    <a:pt x="94" y="150"/>
                    <a:pt x="94" y="152"/>
                  </a:cubicBezTo>
                  <a:cubicBezTo>
                    <a:pt x="95" y="152"/>
                    <a:pt x="96" y="151"/>
                    <a:pt x="96" y="150"/>
                  </a:cubicBezTo>
                  <a:cubicBezTo>
                    <a:pt x="90" y="148"/>
                    <a:pt x="99" y="147"/>
                    <a:pt x="96" y="144"/>
                  </a:cubicBezTo>
                  <a:cubicBezTo>
                    <a:pt x="98" y="144"/>
                    <a:pt x="95" y="141"/>
                    <a:pt x="99" y="142"/>
                  </a:cubicBezTo>
                  <a:cubicBezTo>
                    <a:pt x="99" y="142"/>
                    <a:pt x="99" y="143"/>
                    <a:pt x="99" y="143"/>
                  </a:cubicBezTo>
                  <a:cubicBezTo>
                    <a:pt x="102" y="142"/>
                    <a:pt x="103" y="139"/>
                    <a:pt x="106" y="138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8" y="138"/>
                    <a:pt x="108" y="138"/>
                    <a:pt x="108" y="138"/>
                  </a:cubicBezTo>
                  <a:cubicBezTo>
                    <a:pt x="107" y="135"/>
                    <a:pt x="114" y="136"/>
                    <a:pt x="112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09" y="132"/>
                    <a:pt x="114" y="133"/>
                    <a:pt x="112" y="131"/>
                  </a:cubicBezTo>
                  <a:cubicBezTo>
                    <a:pt x="115" y="132"/>
                    <a:pt x="114" y="128"/>
                    <a:pt x="117" y="129"/>
                  </a:cubicBezTo>
                  <a:cubicBezTo>
                    <a:pt x="117" y="128"/>
                    <a:pt x="118" y="127"/>
                    <a:pt x="119" y="126"/>
                  </a:cubicBezTo>
                  <a:cubicBezTo>
                    <a:pt x="121" y="128"/>
                    <a:pt x="122" y="125"/>
                    <a:pt x="123" y="126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3" y="122"/>
                    <a:pt x="125" y="123"/>
                    <a:pt x="126" y="122"/>
                  </a:cubicBezTo>
                  <a:cubicBezTo>
                    <a:pt x="126" y="119"/>
                    <a:pt x="131" y="117"/>
                    <a:pt x="133" y="115"/>
                  </a:cubicBezTo>
                  <a:cubicBezTo>
                    <a:pt x="135" y="113"/>
                    <a:pt x="136" y="114"/>
                    <a:pt x="136" y="112"/>
                  </a:cubicBezTo>
                  <a:cubicBezTo>
                    <a:pt x="141" y="113"/>
                    <a:pt x="139" y="107"/>
                    <a:pt x="145" y="107"/>
                  </a:cubicBezTo>
                  <a:cubicBezTo>
                    <a:pt x="145" y="107"/>
                    <a:pt x="145" y="107"/>
                    <a:pt x="145" y="107"/>
                  </a:cubicBezTo>
                  <a:cubicBezTo>
                    <a:pt x="147" y="106"/>
                    <a:pt x="148" y="108"/>
                    <a:pt x="149" y="106"/>
                  </a:cubicBezTo>
                  <a:cubicBezTo>
                    <a:pt x="148" y="106"/>
                    <a:pt x="146" y="106"/>
                    <a:pt x="146" y="105"/>
                  </a:cubicBezTo>
                  <a:cubicBezTo>
                    <a:pt x="147" y="104"/>
                    <a:pt x="149" y="104"/>
                    <a:pt x="150" y="104"/>
                  </a:cubicBezTo>
                  <a:cubicBezTo>
                    <a:pt x="150" y="103"/>
                    <a:pt x="150" y="103"/>
                    <a:pt x="150" y="103"/>
                  </a:cubicBezTo>
                  <a:cubicBezTo>
                    <a:pt x="155" y="100"/>
                    <a:pt x="161" y="99"/>
                    <a:pt x="165" y="95"/>
                  </a:cubicBezTo>
                  <a:cubicBezTo>
                    <a:pt x="164" y="94"/>
                    <a:pt x="166" y="93"/>
                    <a:pt x="166" y="92"/>
                  </a:cubicBezTo>
                  <a:cubicBezTo>
                    <a:pt x="171" y="93"/>
                    <a:pt x="168" y="90"/>
                    <a:pt x="171" y="90"/>
                  </a:cubicBezTo>
                  <a:cubicBezTo>
                    <a:pt x="171" y="90"/>
                    <a:pt x="172" y="91"/>
                    <a:pt x="172" y="91"/>
                  </a:cubicBezTo>
                  <a:cubicBezTo>
                    <a:pt x="173" y="91"/>
                    <a:pt x="174" y="91"/>
                    <a:pt x="174" y="91"/>
                  </a:cubicBezTo>
                  <a:cubicBezTo>
                    <a:pt x="173" y="90"/>
                    <a:pt x="172" y="90"/>
                    <a:pt x="172" y="90"/>
                  </a:cubicBezTo>
                  <a:cubicBezTo>
                    <a:pt x="171" y="89"/>
                    <a:pt x="173" y="88"/>
                    <a:pt x="174" y="87"/>
                  </a:cubicBezTo>
                  <a:cubicBezTo>
                    <a:pt x="177" y="86"/>
                    <a:pt x="178" y="90"/>
                    <a:pt x="180" y="87"/>
                  </a:cubicBezTo>
                  <a:cubicBezTo>
                    <a:pt x="179" y="86"/>
                    <a:pt x="179" y="86"/>
                    <a:pt x="179" y="86"/>
                  </a:cubicBezTo>
                  <a:cubicBezTo>
                    <a:pt x="179" y="83"/>
                    <a:pt x="183" y="84"/>
                    <a:pt x="185" y="83"/>
                  </a:cubicBezTo>
                  <a:cubicBezTo>
                    <a:pt x="183" y="82"/>
                    <a:pt x="183" y="82"/>
                    <a:pt x="183" y="82"/>
                  </a:cubicBezTo>
                  <a:cubicBezTo>
                    <a:pt x="185" y="82"/>
                    <a:pt x="186" y="80"/>
                    <a:pt x="187" y="82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92" y="82"/>
                    <a:pt x="192" y="82"/>
                    <a:pt x="192" y="82"/>
                  </a:cubicBezTo>
                  <a:cubicBezTo>
                    <a:pt x="193" y="81"/>
                    <a:pt x="192" y="80"/>
                    <a:pt x="191" y="79"/>
                  </a:cubicBezTo>
                  <a:cubicBezTo>
                    <a:pt x="193" y="77"/>
                    <a:pt x="195" y="80"/>
                    <a:pt x="197" y="80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6" y="78"/>
                    <a:pt x="197" y="78"/>
                    <a:pt x="198" y="78"/>
                  </a:cubicBezTo>
                  <a:cubicBezTo>
                    <a:pt x="202" y="82"/>
                    <a:pt x="190" y="81"/>
                    <a:pt x="193" y="84"/>
                  </a:cubicBezTo>
                  <a:cubicBezTo>
                    <a:pt x="195" y="83"/>
                    <a:pt x="195" y="83"/>
                    <a:pt x="195" y="83"/>
                  </a:cubicBezTo>
                  <a:cubicBezTo>
                    <a:pt x="196" y="81"/>
                    <a:pt x="199" y="84"/>
                    <a:pt x="201" y="83"/>
                  </a:cubicBezTo>
                  <a:cubicBezTo>
                    <a:pt x="202" y="84"/>
                    <a:pt x="202" y="84"/>
                    <a:pt x="202" y="84"/>
                  </a:cubicBezTo>
                  <a:cubicBezTo>
                    <a:pt x="202" y="83"/>
                    <a:pt x="202" y="83"/>
                    <a:pt x="202" y="83"/>
                  </a:cubicBezTo>
                  <a:cubicBezTo>
                    <a:pt x="199" y="82"/>
                    <a:pt x="199" y="82"/>
                    <a:pt x="199" y="82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199" y="79"/>
                    <a:pt x="199" y="79"/>
                    <a:pt x="199" y="79"/>
                  </a:cubicBezTo>
                  <a:cubicBezTo>
                    <a:pt x="198" y="77"/>
                    <a:pt x="202" y="78"/>
                    <a:pt x="203" y="76"/>
                  </a:cubicBezTo>
                  <a:cubicBezTo>
                    <a:pt x="202" y="75"/>
                    <a:pt x="201" y="77"/>
                    <a:pt x="200" y="76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5" y="74"/>
                    <a:pt x="207" y="71"/>
                    <a:pt x="210" y="72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0" y="71"/>
                    <a:pt x="211" y="71"/>
                    <a:pt x="212" y="71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13" y="72"/>
                    <a:pt x="213" y="72"/>
                    <a:pt x="213" y="72"/>
                  </a:cubicBezTo>
                  <a:cubicBezTo>
                    <a:pt x="214" y="71"/>
                    <a:pt x="216" y="72"/>
                    <a:pt x="216" y="71"/>
                  </a:cubicBezTo>
                  <a:cubicBezTo>
                    <a:pt x="215" y="69"/>
                    <a:pt x="215" y="69"/>
                    <a:pt x="215" y="69"/>
                  </a:cubicBezTo>
                  <a:cubicBezTo>
                    <a:pt x="217" y="68"/>
                    <a:pt x="219" y="70"/>
                    <a:pt x="221" y="70"/>
                  </a:cubicBezTo>
                  <a:cubicBezTo>
                    <a:pt x="219" y="68"/>
                    <a:pt x="219" y="68"/>
                    <a:pt x="219" y="68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2"/>
                    <a:pt x="234" y="63"/>
                    <a:pt x="235" y="62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237" y="62"/>
                    <a:pt x="235" y="62"/>
                    <a:pt x="236" y="61"/>
                  </a:cubicBezTo>
                  <a:cubicBezTo>
                    <a:pt x="237" y="61"/>
                    <a:pt x="239" y="60"/>
                    <a:pt x="240" y="61"/>
                  </a:cubicBezTo>
                  <a:cubicBezTo>
                    <a:pt x="240" y="62"/>
                    <a:pt x="241" y="63"/>
                    <a:pt x="239" y="63"/>
                  </a:cubicBezTo>
                  <a:cubicBezTo>
                    <a:pt x="240" y="64"/>
                    <a:pt x="243" y="64"/>
                    <a:pt x="244" y="62"/>
                  </a:cubicBezTo>
                  <a:cubicBezTo>
                    <a:pt x="243" y="61"/>
                    <a:pt x="241" y="62"/>
                    <a:pt x="241" y="60"/>
                  </a:cubicBezTo>
                  <a:cubicBezTo>
                    <a:pt x="242" y="59"/>
                    <a:pt x="243" y="59"/>
                    <a:pt x="245" y="60"/>
                  </a:cubicBezTo>
                  <a:cubicBezTo>
                    <a:pt x="245" y="60"/>
                    <a:pt x="243" y="61"/>
                    <a:pt x="245" y="60"/>
                  </a:cubicBezTo>
                  <a:cubicBezTo>
                    <a:pt x="245" y="60"/>
                    <a:pt x="246" y="61"/>
                    <a:pt x="246" y="61"/>
                  </a:cubicBezTo>
                  <a:cubicBezTo>
                    <a:pt x="250" y="61"/>
                    <a:pt x="249" y="57"/>
                    <a:pt x="254" y="58"/>
                  </a:cubicBezTo>
                  <a:cubicBezTo>
                    <a:pt x="257" y="58"/>
                    <a:pt x="258" y="54"/>
                    <a:pt x="262" y="56"/>
                  </a:cubicBezTo>
                  <a:cubicBezTo>
                    <a:pt x="267" y="54"/>
                    <a:pt x="267" y="54"/>
                    <a:pt x="267" y="54"/>
                  </a:cubicBezTo>
                  <a:cubicBezTo>
                    <a:pt x="268" y="53"/>
                    <a:pt x="271" y="55"/>
                    <a:pt x="272" y="53"/>
                  </a:cubicBezTo>
                  <a:cubicBezTo>
                    <a:pt x="273" y="53"/>
                    <a:pt x="270" y="53"/>
                    <a:pt x="270" y="52"/>
                  </a:cubicBezTo>
                  <a:cubicBezTo>
                    <a:pt x="271" y="52"/>
                    <a:pt x="273" y="52"/>
                    <a:pt x="273" y="52"/>
                  </a:cubicBezTo>
                  <a:cubicBezTo>
                    <a:pt x="274" y="51"/>
                    <a:pt x="274" y="51"/>
                    <a:pt x="274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76" y="50"/>
                    <a:pt x="282" y="51"/>
                    <a:pt x="282" y="48"/>
                  </a:cubicBezTo>
                  <a:cubicBezTo>
                    <a:pt x="277" y="47"/>
                    <a:pt x="277" y="47"/>
                    <a:pt x="277" y="47"/>
                  </a:cubicBezTo>
                  <a:cubicBezTo>
                    <a:pt x="277" y="46"/>
                    <a:pt x="277" y="46"/>
                    <a:pt x="277" y="46"/>
                  </a:cubicBezTo>
                  <a:cubicBezTo>
                    <a:pt x="276" y="46"/>
                    <a:pt x="275" y="46"/>
                    <a:pt x="275" y="46"/>
                  </a:cubicBezTo>
                  <a:cubicBezTo>
                    <a:pt x="274" y="46"/>
                    <a:pt x="273" y="45"/>
                    <a:pt x="273" y="44"/>
                  </a:cubicBezTo>
                  <a:cubicBezTo>
                    <a:pt x="274" y="44"/>
                    <a:pt x="274" y="44"/>
                    <a:pt x="274" y="44"/>
                  </a:cubicBezTo>
                  <a:cubicBezTo>
                    <a:pt x="274" y="42"/>
                    <a:pt x="274" y="42"/>
                    <a:pt x="274" y="42"/>
                  </a:cubicBezTo>
                  <a:cubicBezTo>
                    <a:pt x="275" y="41"/>
                    <a:pt x="277" y="42"/>
                    <a:pt x="278" y="43"/>
                  </a:cubicBezTo>
                  <a:cubicBezTo>
                    <a:pt x="277" y="43"/>
                    <a:pt x="277" y="43"/>
                    <a:pt x="277" y="43"/>
                  </a:cubicBezTo>
                  <a:cubicBezTo>
                    <a:pt x="278" y="44"/>
                    <a:pt x="276" y="45"/>
                    <a:pt x="279" y="46"/>
                  </a:cubicBezTo>
                  <a:cubicBezTo>
                    <a:pt x="283" y="44"/>
                    <a:pt x="281" y="48"/>
                    <a:pt x="285" y="48"/>
                  </a:cubicBezTo>
                  <a:cubicBezTo>
                    <a:pt x="285" y="47"/>
                    <a:pt x="284" y="47"/>
                    <a:pt x="285" y="47"/>
                  </a:cubicBezTo>
                  <a:cubicBezTo>
                    <a:pt x="284" y="46"/>
                    <a:pt x="283" y="45"/>
                    <a:pt x="281" y="45"/>
                  </a:cubicBezTo>
                  <a:cubicBezTo>
                    <a:pt x="283" y="44"/>
                    <a:pt x="287" y="44"/>
                    <a:pt x="289" y="41"/>
                  </a:cubicBezTo>
                  <a:cubicBezTo>
                    <a:pt x="290" y="40"/>
                    <a:pt x="293" y="42"/>
                    <a:pt x="294" y="41"/>
                  </a:cubicBezTo>
                  <a:cubicBezTo>
                    <a:pt x="294" y="41"/>
                    <a:pt x="293" y="41"/>
                    <a:pt x="294" y="42"/>
                  </a:cubicBezTo>
                  <a:cubicBezTo>
                    <a:pt x="295" y="41"/>
                    <a:pt x="295" y="41"/>
                    <a:pt x="295" y="41"/>
                  </a:cubicBezTo>
                  <a:cubicBezTo>
                    <a:pt x="295" y="40"/>
                    <a:pt x="295" y="40"/>
                    <a:pt x="295" y="40"/>
                  </a:cubicBezTo>
                  <a:cubicBezTo>
                    <a:pt x="296" y="40"/>
                    <a:pt x="296" y="41"/>
                    <a:pt x="298" y="42"/>
                  </a:cubicBezTo>
                  <a:cubicBezTo>
                    <a:pt x="298" y="41"/>
                    <a:pt x="299" y="41"/>
                    <a:pt x="300" y="41"/>
                  </a:cubicBezTo>
                  <a:cubicBezTo>
                    <a:pt x="301" y="40"/>
                    <a:pt x="300" y="41"/>
                    <a:pt x="300" y="41"/>
                  </a:cubicBezTo>
                  <a:cubicBezTo>
                    <a:pt x="303" y="40"/>
                    <a:pt x="299" y="40"/>
                    <a:pt x="300" y="39"/>
                  </a:cubicBezTo>
                  <a:cubicBezTo>
                    <a:pt x="301" y="39"/>
                    <a:pt x="303" y="39"/>
                    <a:pt x="304" y="39"/>
                  </a:cubicBezTo>
                  <a:cubicBezTo>
                    <a:pt x="303" y="38"/>
                    <a:pt x="302" y="38"/>
                    <a:pt x="302" y="37"/>
                  </a:cubicBezTo>
                  <a:cubicBezTo>
                    <a:pt x="302" y="37"/>
                    <a:pt x="303" y="37"/>
                    <a:pt x="304" y="37"/>
                  </a:cubicBezTo>
                  <a:cubicBezTo>
                    <a:pt x="302" y="36"/>
                    <a:pt x="300" y="34"/>
                    <a:pt x="299" y="34"/>
                  </a:cubicBezTo>
                  <a:cubicBezTo>
                    <a:pt x="301" y="34"/>
                    <a:pt x="303" y="31"/>
                    <a:pt x="305" y="32"/>
                  </a:cubicBezTo>
                  <a:cubicBezTo>
                    <a:pt x="307" y="34"/>
                    <a:pt x="305" y="34"/>
                    <a:pt x="304" y="35"/>
                  </a:cubicBezTo>
                  <a:cubicBezTo>
                    <a:pt x="306" y="35"/>
                    <a:pt x="309" y="36"/>
                    <a:pt x="309" y="35"/>
                  </a:cubicBezTo>
                  <a:cubicBezTo>
                    <a:pt x="311" y="36"/>
                    <a:pt x="314" y="34"/>
                    <a:pt x="315" y="36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7" y="35"/>
                    <a:pt x="315" y="34"/>
                    <a:pt x="315" y="34"/>
                  </a:cubicBezTo>
                  <a:cubicBezTo>
                    <a:pt x="318" y="33"/>
                    <a:pt x="320" y="29"/>
                    <a:pt x="323" y="33"/>
                  </a:cubicBezTo>
                  <a:cubicBezTo>
                    <a:pt x="326" y="34"/>
                    <a:pt x="328" y="33"/>
                    <a:pt x="330" y="32"/>
                  </a:cubicBezTo>
                  <a:cubicBezTo>
                    <a:pt x="328" y="31"/>
                    <a:pt x="328" y="31"/>
                    <a:pt x="328" y="31"/>
                  </a:cubicBezTo>
                  <a:cubicBezTo>
                    <a:pt x="327" y="29"/>
                    <a:pt x="330" y="31"/>
                    <a:pt x="331" y="30"/>
                  </a:cubicBezTo>
                  <a:cubicBezTo>
                    <a:pt x="340" y="29"/>
                    <a:pt x="346" y="25"/>
                    <a:pt x="354" y="25"/>
                  </a:cubicBezTo>
                  <a:cubicBezTo>
                    <a:pt x="358" y="25"/>
                    <a:pt x="363" y="22"/>
                    <a:pt x="367" y="24"/>
                  </a:cubicBezTo>
                  <a:cubicBezTo>
                    <a:pt x="364" y="24"/>
                    <a:pt x="361" y="26"/>
                    <a:pt x="359" y="25"/>
                  </a:cubicBezTo>
                  <a:cubicBezTo>
                    <a:pt x="355" y="24"/>
                    <a:pt x="357" y="27"/>
                    <a:pt x="356" y="27"/>
                  </a:cubicBezTo>
                  <a:cubicBezTo>
                    <a:pt x="358" y="28"/>
                    <a:pt x="362" y="27"/>
                    <a:pt x="365" y="27"/>
                  </a:cubicBezTo>
                  <a:cubicBezTo>
                    <a:pt x="363" y="30"/>
                    <a:pt x="358" y="30"/>
                    <a:pt x="354" y="31"/>
                  </a:cubicBezTo>
                  <a:cubicBezTo>
                    <a:pt x="354" y="32"/>
                    <a:pt x="354" y="32"/>
                    <a:pt x="354" y="32"/>
                  </a:cubicBezTo>
                  <a:cubicBezTo>
                    <a:pt x="353" y="32"/>
                    <a:pt x="353" y="32"/>
                    <a:pt x="353" y="32"/>
                  </a:cubicBezTo>
                  <a:cubicBezTo>
                    <a:pt x="352" y="29"/>
                    <a:pt x="350" y="33"/>
                    <a:pt x="349" y="31"/>
                  </a:cubicBezTo>
                  <a:cubicBezTo>
                    <a:pt x="348" y="32"/>
                    <a:pt x="348" y="32"/>
                    <a:pt x="348" y="32"/>
                  </a:cubicBezTo>
                  <a:cubicBezTo>
                    <a:pt x="349" y="32"/>
                    <a:pt x="349" y="32"/>
                    <a:pt x="349" y="32"/>
                  </a:cubicBezTo>
                  <a:cubicBezTo>
                    <a:pt x="348" y="34"/>
                    <a:pt x="346" y="35"/>
                    <a:pt x="345" y="35"/>
                  </a:cubicBezTo>
                  <a:cubicBezTo>
                    <a:pt x="352" y="33"/>
                    <a:pt x="359" y="33"/>
                    <a:pt x="366" y="31"/>
                  </a:cubicBezTo>
                  <a:cubicBezTo>
                    <a:pt x="371" y="33"/>
                    <a:pt x="374" y="29"/>
                    <a:pt x="378" y="29"/>
                  </a:cubicBezTo>
                  <a:cubicBezTo>
                    <a:pt x="377" y="28"/>
                    <a:pt x="378" y="28"/>
                    <a:pt x="379" y="27"/>
                  </a:cubicBezTo>
                  <a:cubicBezTo>
                    <a:pt x="383" y="29"/>
                    <a:pt x="386" y="26"/>
                    <a:pt x="391" y="27"/>
                  </a:cubicBezTo>
                  <a:cubicBezTo>
                    <a:pt x="391" y="28"/>
                    <a:pt x="391" y="28"/>
                    <a:pt x="391" y="28"/>
                  </a:cubicBezTo>
                  <a:cubicBezTo>
                    <a:pt x="396" y="29"/>
                    <a:pt x="396" y="24"/>
                    <a:pt x="399" y="24"/>
                  </a:cubicBezTo>
                  <a:cubicBezTo>
                    <a:pt x="392" y="26"/>
                    <a:pt x="392" y="26"/>
                    <a:pt x="392" y="26"/>
                  </a:cubicBezTo>
                  <a:cubicBezTo>
                    <a:pt x="387" y="25"/>
                    <a:pt x="384" y="27"/>
                    <a:pt x="379" y="27"/>
                  </a:cubicBezTo>
                  <a:cubicBezTo>
                    <a:pt x="377" y="27"/>
                    <a:pt x="377" y="29"/>
                    <a:pt x="375" y="27"/>
                  </a:cubicBezTo>
                  <a:cubicBezTo>
                    <a:pt x="374" y="29"/>
                    <a:pt x="374" y="29"/>
                    <a:pt x="374" y="29"/>
                  </a:cubicBezTo>
                  <a:cubicBezTo>
                    <a:pt x="372" y="26"/>
                    <a:pt x="367" y="29"/>
                    <a:pt x="364" y="28"/>
                  </a:cubicBezTo>
                  <a:cubicBezTo>
                    <a:pt x="368" y="28"/>
                    <a:pt x="367" y="23"/>
                    <a:pt x="372" y="25"/>
                  </a:cubicBezTo>
                  <a:cubicBezTo>
                    <a:pt x="372" y="23"/>
                    <a:pt x="369" y="25"/>
                    <a:pt x="368" y="24"/>
                  </a:cubicBezTo>
                  <a:cubicBezTo>
                    <a:pt x="368" y="24"/>
                    <a:pt x="366" y="23"/>
                    <a:pt x="368" y="23"/>
                  </a:cubicBezTo>
                  <a:cubicBezTo>
                    <a:pt x="372" y="20"/>
                    <a:pt x="374" y="24"/>
                    <a:pt x="378" y="23"/>
                  </a:cubicBezTo>
                  <a:cubicBezTo>
                    <a:pt x="378" y="24"/>
                    <a:pt x="378" y="24"/>
                    <a:pt x="378" y="24"/>
                  </a:cubicBezTo>
                  <a:cubicBezTo>
                    <a:pt x="378" y="23"/>
                    <a:pt x="378" y="23"/>
                    <a:pt x="379" y="23"/>
                  </a:cubicBezTo>
                  <a:cubicBezTo>
                    <a:pt x="378" y="22"/>
                    <a:pt x="377" y="22"/>
                    <a:pt x="375" y="22"/>
                  </a:cubicBezTo>
                  <a:cubicBezTo>
                    <a:pt x="375" y="21"/>
                    <a:pt x="375" y="21"/>
                    <a:pt x="375" y="21"/>
                  </a:cubicBezTo>
                  <a:cubicBezTo>
                    <a:pt x="380" y="22"/>
                    <a:pt x="382" y="19"/>
                    <a:pt x="387" y="20"/>
                  </a:cubicBezTo>
                  <a:cubicBezTo>
                    <a:pt x="388" y="23"/>
                    <a:pt x="390" y="21"/>
                    <a:pt x="393" y="22"/>
                  </a:cubicBezTo>
                  <a:cubicBezTo>
                    <a:pt x="396" y="18"/>
                    <a:pt x="389" y="22"/>
                    <a:pt x="388" y="2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8" y="17"/>
                    <a:pt x="402" y="21"/>
                    <a:pt x="407" y="21"/>
                  </a:cubicBezTo>
                  <a:cubicBezTo>
                    <a:pt x="409" y="21"/>
                    <a:pt x="408" y="19"/>
                    <a:pt x="408" y="18"/>
                  </a:cubicBezTo>
                  <a:cubicBezTo>
                    <a:pt x="412" y="19"/>
                    <a:pt x="409" y="15"/>
                    <a:pt x="413" y="16"/>
                  </a:cubicBezTo>
                  <a:cubicBezTo>
                    <a:pt x="413" y="18"/>
                    <a:pt x="415" y="17"/>
                    <a:pt x="416" y="18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17" y="17"/>
                    <a:pt x="419" y="16"/>
                    <a:pt x="419" y="17"/>
                  </a:cubicBezTo>
                  <a:cubicBezTo>
                    <a:pt x="421" y="18"/>
                    <a:pt x="418" y="17"/>
                    <a:pt x="419" y="18"/>
                  </a:cubicBezTo>
                  <a:cubicBezTo>
                    <a:pt x="422" y="17"/>
                    <a:pt x="422" y="17"/>
                    <a:pt x="422" y="17"/>
                  </a:cubicBezTo>
                  <a:cubicBezTo>
                    <a:pt x="422" y="18"/>
                    <a:pt x="424" y="19"/>
                    <a:pt x="423" y="20"/>
                  </a:cubicBezTo>
                  <a:cubicBezTo>
                    <a:pt x="424" y="20"/>
                    <a:pt x="424" y="20"/>
                    <a:pt x="424" y="20"/>
                  </a:cubicBezTo>
                  <a:cubicBezTo>
                    <a:pt x="425" y="17"/>
                    <a:pt x="431" y="19"/>
                    <a:pt x="435" y="19"/>
                  </a:cubicBezTo>
                  <a:cubicBezTo>
                    <a:pt x="433" y="17"/>
                    <a:pt x="437" y="17"/>
                    <a:pt x="437" y="16"/>
                  </a:cubicBezTo>
                  <a:cubicBezTo>
                    <a:pt x="439" y="17"/>
                    <a:pt x="443" y="16"/>
                    <a:pt x="443" y="19"/>
                  </a:cubicBezTo>
                  <a:cubicBezTo>
                    <a:pt x="444" y="18"/>
                    <a:pt x="444" y="18"/>
                    <a:pt x="444" y="18"/>
                  </a:cubicBezTo>
                  <a:cubicBezTo>
                    <a:pt x="443" y="16"/>
                    <a:pt x="443" y="16"/>
                    <a:pt x="443" y="16"/>
                  </a:cubicBezTo>
                  <a:cubicBezTo>
                    <a:pt x="443" y="16"/>
                    <a:pt x="444" y="16"/>
                    <a:pt x="444" y="17"/>
                  </a:cubicBezTo>
                  <a:cubicBezTo>
                    <a:pt x="448" y="14"/>
                    <a:pt x="450" y="19"/>
                    <a:pt x="453" y="17"/>
                  </a:cubicBezTo>
                  <a:cubicBezTo>
                    <a:pt x="456" y="19"/>
                    <a:pt x="460" y="17"/>
                    <a:pt x="462" y="20"/>
                  </a:cubicBezTo>
                  <a:cubicBezTo>
                    <a:pt x="463" y="20"/>
                    <a:pt x="465" y="19"/>
                    <a:pt x="464" y="18"/>
                  </a:cubicBezTo>
                  <a:cubicBezTo>
                    <a:pt x="465" y="18"/>
                    <a:pt x="465" y="18"/>
                    <a:pt x="465" y="18"/>
                  </a:cubicBezTo>
                  <a:cubicBezTo>
                    <a:pt x="468" y="18"/>
                    <a:pt x="469" y="20"/>
                    <a:pt x="470" y="21"/>
                  </a:cubicBezTo>
                  <a:cubicBezTo>
                    <a:pt x="471" y="21"/>
                    <a:pt x="472" y="20"/>
                    <a:pt x="472" y="20"/>
                  </a:cubicBezTo>
                  <a:cubicBezTo>
                    <a:pt x="477" y="20"/>
                    <a:pt x="483" y="22"/>
                    <a:pt x="488" y="22"/>
                  </a:cubicBezTo>
                  <a:cubicBezTo>
                    <a:pt x="486" y="21"/>
                    <a:pt x="489" y="21"/>
                    <a:pt x="490" y="20"/>
                  </a:cubicBezTo>
                  <a:cubicBezTo>
                    <a:pt x="491" y="22"/>
                    <a:pt x="493" y="22"/>
                    <a:pt x="493" y="24"/>
                  </a:cubicBezTo>
                  <a:cubicBezTo>
                    <a:pt x="495" y="23"/>
                    <a:pt x="491" y="22"/>
                    <a:pt x="493" y="22"/>
                  </a:cubicBezTo>
                  <a:cubicBezTo>
                    <a:pt x="495" y="21"/>
                    <a:pt x="496" y="22"/>
                    <a:pt x="498" y="23"/>
                  </a:cubicBezTo>
                  <a:cubicBezTo>
                    <a:pt x="502" y="24"/>
                    <a:pt x="505" y="26"/>
                    <a:pt x="507" y="28"/>
                  </a:cubicBezTo>
                  <a:cubicBezTo>
                    <a:pt x="505" y="27"/>
                    <a:pt x="502" y="26"/>
                    <a:pt x="499" y="26"/>
                  </a:cubicBezTo>
                  <a:cubicBezTo>
                    <a:pt x="503" y="26"/>
                    <a:pt x="503" y="29"/>
                    <a:pt x="507" y="30"/>
                  </a:cubicBezTo>
                  <a:cubicBezTo>
                    <a:pt x="508" y="29"/>
                    <a:pt x="506" y="29"/>
                    <a:pt x="506" y="28"/>
                  </a:cubicBezTo>
                  <a:cubicBezTo>
                    <a:pt x="514" y="31"/>
                    <a:pt x="522" y="35"/>
                    <a:pt x="529" y="38"/>
                  </a:cubicBezTo>
                  <a:cubicBezTo>
                    <a:pt x="529" y="36"/>
                    <a:pt x="529" y="36"/>
                    <a:pt x="529" y="36"/>
                  </a:cubicBezTo>
                  <a:cubicBezTo>
                    <a:pt x="530" y="36"/>
                    <a:pt x="530" y="36"/>
                    <a:pt x="530" y="36"/>
                  </a:cubicBezTo>
                  <a:cubicBezTo>
                    <a:pt x="532" y="36"/>
                    <a:pt x="531" y="39"/>
                    <a:pt x="531" y="39"/>
                  </a:cubicBezTo>
                  <a:cubicBezTo>
                    <a:pt x="532" y="39"/>
                    <a:pt x="534" y="41"/>
                    <a:pt x="535" y="40"/>
                  </a:cubicBezTo>
                  <a:cubicBezTo>
                    <a:pt x="534" y="40"/>
                    <a:pt x="533" y="39"/>
                    <a:pt x="533" y="39"/>
                  </a:cubicBezTo>
                  <a:cubicBezTo>
                    <a:pt x="533" y="38"/>
                    <a:pt x="534" y="38"/>
                    <a:pt x="534" y="38"/>
                  </a:cubicBezTo>
                  <a:cubicBezTo>
                    <a:pt x="536" y="44"/>
                    <a:pt x="544" y="42"/>
                    <a:pt x="549" y="45"/>
                  </a:cubicBezTo>
                  <a:cubicBezTo>
                    <a:pt x="548" y="48"/>
                    <a:pt x="552" y="49"/>
                    <a:pt x="551" y="51"/>
                  </a:cubicBezTo>
                  <a:cubicBezTo>
                    <a:pt x="554" y="53"/>
                    <a:pt x="556" y="56"/>
                    <a:pt x="555" y="60"/>
                  </a:cubicBezTo>
                  <a:cubicBezTo>
                    <a:pt x="552" y="59"/>
                    <a:pt x="548" y="60"/>
                    <a:pt x="545" y="60"/>
                  </a:cubicBezTo>
                  <a:cubicBezTo>
                    <a:pt x="545" y="60"/>
                    <a:pt x="545" y="62"/>
                    <a:pt x="544" y="62"/>
                  </a:cubicBezTo>
                  <a:cubicBezTo>
                    <a:pt x="544" y="64"/>
                    <a:pt x="540" y="62"/>
                    <a:pt x="540" y="64"/>
                  </a:cubicBezTo>
                  <a:cubicBezTo>
                    <a:pt x="536" y="62"/>
                    <a:pt x="534" y="66"/>
                    <a:pt x="530" y="66"/>
                  </a:cubicBezTo>
                  <a:cubicBezTo>
                    <a:pt x="529" y="67"/>
                    <a:pt x="531" y="70"/>
                    <a:pt x="527" y="69"/>
                  </a:cubicBezTo>
                  <a:cubicBezTo>
                    <a:pt x="528" y="73"/>
                    <a:pt x="521" y="71"/>
                    <a:pt x="519" y="74"/>
                  </a:cubicBezTo>
                  <a:cubicBezTo>
                    <a:pt x="517" y="74"/>
                    <a:pt x="518" y="72"/>
                    <a:pt x="517" y="71"/>
                  </a:cubicBezTo>
                  <a:cubicBezTo>
                    <a:pt x="515" y="72"/>
                    <a:pt x="515" y="72"/>
                    <a:pt x="515" y="72"/>
                  </a:cubicBezTo>
                  <a:cubicBezTo>
                    <a:pt x="515" y="73"/>
                    <a:pt x="518" y="74"/>
                    <a:pt x="517" y="75"/>
                  </a:cubicBezTo>
                  <a:cubicBezTo>
                    <a:pt x="517" y="75"/>
                    <a:pt x="516" y="75"/>
                    <a:pt x="515" y="75"/>
                  </a:cubicBezTo>
                  <a:cubicBezTo>
                    <a:pt x="514" y="75"/>
                    <a:pt x="514" y="75"/>
                    <a:pt x="514" y="75"/>
                  </a:cubicBezTo>
                  <a:cubicBezTo>
                    <a:pt x="515" y="75"/>
                    <a:pt x="515" y="75"/>
                    <a:pt x="515" y="75"/>
                  </a:cubicBezTo>
                  <a:cubicBezTo>
                    <a:pt x="516" y="76"/>
                    <a:pt x="515" y="76"/>
                    <a:pt x="514" y="77"/>
                  </a:cubicBezTo>
                  <a:cubicBezTo>
                    <a:pt x="518" y="78"/>
                    <a:pt x="514" y="80"/>
                    <a:pt x="515" y="83"/>
                  </a:cubicBezTo>
                  <a:cubicBezTo>
                    <a:pt x="518" y="84"/>
                    <a:pt x="518" y="87"/>
                    <a:pt x="519" y="88"/>
                  </a:cubicBezTo>
                  <a:cubicBezTo>
                    <a:pt x="520" y="89"/>
                    <a:pt x="521" y="91"/>
                    <a:pt x="523" y="90"/>
                  </a:cubicBezTo>
                  <a:cubicBezTo>
                    <a:pt x="527" y="91"/>
                    <a:pt x="527" y="94"/>
                    <a:pt x="529" y="96"/>
                  </a:cubicBezTo>
                  <a:cubicBezTo>
                    <a:pt x="531" y="96"/>
                    <a:pt x="530" y="94"/>
                    <a:pt x="530" y="93"/>
                  </a:cubicBezTo>
                  <a:cubicBezTo>
                    <a:pt x="532" y="95"/>
                    <a:pt x="533" y="96"/>
                    <a:pt x="534" y="97"/>
                  </a:cubicBezTo>
                  <a:cubicBezTo>
                    <a:pt x="535" y="98"/>
                    <a:pt x="537" y="98"/>
                    <a:pt x="539" y="98"/>
                  </a:cubicBezTo>
                  <a:cubicBezTo>
                    <a:pt x="538" y="99"/>
                    <a:pt x="536" y="100"/>
                    <a:pt x="538" y="100"/>
                  </a:cubicBezTo>
                  <a:cubicBezTo>
                    <a:pt x="540" y="101"/>
                    <a:pt x="540" y="99"/>
                    <a:pt x="541" y="99"/>
                  </a:cubicBezTo>
                  <a:cubicBezTo>
                    <a:pt x="542" y="100"/>
                    <a:pt x="543" y="99"/>
                    <a:pt x="544" y="98"/>
                  </a:cubicBezTo>
                  <a:cubicBezTo>
                    <a:pt x="546" y="98"/>
                    <a:pt x="546" y="99"/>
                    <a:pt x="546" y="100"/>
                  </a:cubicBezTo>
                  <a:cubicBezTo>
                    <a:pt x="548" y="100"/>
                    <a:pt x="548" y="99"/>
                    <a:pt x="548" y="98"/>
                  </a:cubicBezTo>
                  <a:cubicBezTo>
                    <a:pt x="552" y="100"/>
                    <a:pt x="553" y="96"/>
                    <a:pt x="557" y="97"/>
                  </a:cubicBezTo>
                  <a:cubicBezTo>
                    <a:pt x="560" y="97"/>
                    <a:pt x="561" y="99"/>
                    <a:pt x="563" y="100"/>
                  </a:cubicBezTo>
                  <a:cubicBezTo>
                    <a:pt x="564" y="98"/>
                    <a:pt x="565" y="100"/>
                    <a:pt x="567" y="100"/>
                  </a:cubicBezTo>
                  <a:cubicBezTo>
                    <a:pt x="568" y="102"/>
                    <a:pt x="565" y="101"/>
                    <a:pt x="565" y="102"/>
                  </a:cubicBezTo>
                  <a:cubicBezTo>
                    <a:pt x="562" y="103"/>
                    <a:pt x="560" y="101"/>
                    <a:pt x="558" y="100"/>
                  </a:cubicBezTo>
                  <a:cubicBezTo>
                    <a:pt x="557" y="101"/>
                    <a:pt x="557" y="101"/>
                    <a:pt x="557" y="101"/>
                  </a:cubicBezTo>
                  <a:cubicBezTo>
                    <a:pt x="556" y="102"/>
                    <a:pt x="555" y="103"/>
                    <a:pt x="557" y="104"/>
                  </a:cubicBezTo>
                  <a:cubicBezTo>
                    <a:pt x="561" y="103"/>
                    <a:pt x="560" y="107"/>
                    <a:pt x="564" y="107"/>
                  </a:cubicBezTo>
                  <a:cubicBezTo>
                    <a:pt x="566" y="103"/>
                    <a:pt x="570" y="109"/>
                    <a:pt x="573" y="106"/>
                  </a:cubicBezTo>
                  <a:cubicBezTo>
                    <a:pt x="575" y="106"/>
                    <a:pt x="575" y="107"/>
                    <a:pt x="575" y="108"/>
                  </a:cubicBezTo>
                  <a:cubicBezTo>
                    <a:pt x="576" y="109"/>
                    <a:pt x="574" y="108"/>
                    <a:pt x="574" y="109"/>
                  </a:cubicBezTo>
                  <a:cubicBezTo>
                    <a:pt x="573" y="109"/>
                    <a:pt x="576" y="108"/>
                    <a:pt x="576" y="110"/>
                  </a:cubicBezTo>
                  <a:cubicBezTo>
                    <a:pt x="577" y="110"/>
                    <a:pt x="577" y="110"/>
                    <a:pt x="577" y="110"/>
                  </a:cubicBezTo>
                  <a:cubicBezTo>
                    <a:pt x="578" y="109"/>
                    <a:pt x="578" y="110"/>
                    <a:pt x="578" y="110"/>
                  </a:cubicBezTo>
                  <a:cubicBezTo>
                    <a:pt x="575" y="111"/>
                    <a:pt x="573" y="113"/>
                    <a:pt x="571" y="114"/>
                  </a:cubicBezTo>
                  <a:cubicBezTo>
                    <a:pt x="566" y="112"/>
                    <a:pt x="564" y="116"/>
                    <a:pt x="559" y="116"/>
                  </a:cubicBezTo>
                  <a:cubicBezTo>
                    <a:pt x="562" y="118"/>
                    <a:pt x="559" y="120"/>
                    <a:pt x="556" y="120"/>
                  </a:cubicBezTo>
                  <a:cubicBezTo>
                    <a:pt x="554" y="121"/>
                    <a:pt x="556" y="124"/>
                    <a:pt x="553" y="122"/>
                  </a:cubicBezTo>
                  <a:cubicBezTo>
                    <a:pt x="552" y="121"/>
                    <a:pt x="549" y="123"/>
                    <a:pt x="548" y="124"/>
                  </a:cubicBezTo>
                  <a:cubicBezTo>
                    <a:pt x="545" y="123"/>
                    <a:pt x="546" y="120"/>
                    <a:pt x="544" y="121"/>
                  </a:cubicBezTo>
                  <a:cubicBezTo>
                    <a:pt x="544" y="118"/>
                    <a:pt x="541" y="120"/>
                    <a:pt x="541" y="117"/>
                  </a:cubicBezTo>
                  <a:cubicBezTo>
                    <a:pt x="540" y="117"/>
                    <a:pt x="539" y="116"/>
                    <a:pt x="538" y="117"/>
                  </a:cubicBezTo>
                  <a:cubicBezTo>
                    <a:pt x="532" y="117"/>
                    <a:pt x="535" y="113"/>
                    <a:pt x="533" y="110"/>
                  </a:cubicBezTo>
                  <a:cubicBezTo>
                    <a:pt x="529" y="110"/>
                    <a:pt x="526" y="106"/>
                    <a:pt x="525" y="104"/>
                  </a:cubicBezTo>
                  <a:cubicBezTo>
                    <a:pt x="520" y="103"/>
                    <a:pt x="523" y="100"/>
                    <a:pt x="521" y="98"/>
                  </a:cubicBezTo>
                  <a:cubicBezTo>
                    <a:pt x="517" y="97"/>
                    <a:pt x="517" y="94"/>
                    <a:pt x="514" y="92"/>
                  </a:cubicBezTo>
                  <a:cubicBezTo>
                    <a:pt x="516" y="92"/>
                    <a:pt x="514" y="90"/>
                    <a:pt x="515" y="89"/>
                  </a:cubicBezTo>
                  <a:cubicBezTo>
                    <a:pt x="512" y="89"/>
                    <a:pt x="512" y="89"/>
                    <a:pt x="512" y="89"/>
                  </a:cubicBezTo>
                  <a:cubicBezTo>
                    <a:pt x="506" y="81"/>
                    <a:pt x="506" y="81"/>
                    <a:pt x="506" y="81"/>
                  </a:cubicBezTo>
                  <a:cubicBezTo>
                    <a:pt x="505" y="83"/>
                    <a:pt x="505" y="83"/>
                    <a:pt x="505" y="83"/>
                  </a:cubicBezTo>
                  <a:cubicBezTo>
                    <a:pt x="503" y="83"/>
                    <a:pt x="505" y="82"/>
                    <a:pt x="504" y="81"/>
                  </a:cubicBezTo>
                  <a:cubicBezTo>
                    <a:pt x="502" y="81"/>
                    <a:pt x="502" y="81"/>
                    <a:pt x="502" y="81"/>
                  </a:cubicBezTo>
                  <a:cubicBezTo>
                    <a:pt x="500" y="80"/>
                    <a:pt x="499" y="79"/>
                    <a:pt x="499" y="78"/>
                  </a:cubicBezTo>
                  <a:cubicBezTo>
                    <a:pt x="499" y="78"/>
                    <a:pt x="499" y="78"/>
                    <a:pt x="499" y="78"/>
                  </a:cubicBezTo>
                  <a:cubicBezTo>
                    <a:pt x="497" y="77"/>
                    <a:pt x="497" y="77"/>
                    <a:pt x="497" y="77"/>
                  </a:cubicBezTo>
                  <a:cubicBezTo>
                    <a:pt x="498" y="80"/>
                    <a:pt x="502" y="83"/>
                    <a:pt x="507" y="86"/>
                  </a:cubicBezTo>
                  <a:cubicBezTo>
                    <a:pt x="507" y="88"/>
                    <a:pt x="511" y="90"/>
                    <a:pt x="510" y="92"/>
                  </a:cubicBezTo>
                  <a:cubicBezTo>
                    <a:pt x="512" y="92"/>
                    <a:pt x="510" y="90"/>
                    <a:pt x="512" y="91"/>
                  </a:cubicBezTo>
                  <a:cubicBezTo>
                    <a:pt x="512" y="91"/>
                    <a:pt x="513" y="92"/>
                    <a:pt x="513" y="92"/>
                  </a:cubicBezTo>
                  <a:cubicBezTo>
                    <a:pt x="510" y="94"/>
                    <a:pt x="513" y="96"/>
                    <a:pt x="513" y="99"/>
                  </a:cubicBezTo>
                  <a:cubicBezTo>
                    <a:pt x="516" y="100"/>
                    <a:pt x="515" y="102"/>
                    <a:pt x="515" y="104"/>
                  </a:cubicBezTo>
                  <a:cubicBezTo>
                    <a:pt x="514" y="106"/>
                    <a:pt x="520" y="108"/>
                    <a:pt x="516" y="109"/>
                  </a:cubicBezTo>
                  <a:cubicBezTo>
                    <a:pt x="515" y="108"/>
                    <a:pt x="512" y="108"/>
                    <a:pt x="513" y="107"/>
                  </a:cubicBezTo>
                  <a:cubicBezTo>
                    <a:pt x="510" y="104"/>
                    <a:pt x="507" y="103"/>
                    <a:pt x="507" y="99"/>
                  </a:cubicBezTo>
                  <a:cubicBezTo>
                    <a:pt x="506" y="98"/>
                    <a:pt x="509" y="98"/>
                    <a:pt x="508" y="97"/>
                  </a:cubicBezTo>
                  <a:cubicBezTo>
                    <a:pt x="506" y="97"/>
                    <a:pt x="506" y="97"/>
                    <a:pt x="506" y="97"/>
                  </a:cubicBezTo>
                  <a:cubicBezTo>
                    <a:pt x="506" y="96"/>
                    <a:pt x="506" y="96"/>
                    <a:pt x="506" y="96"/>
                  </a:cubicBezTo>
                  <a:cubicBezTo>
                    <a:pt x="510" y="95"/>
                    <a:pt x="503" y="93"/>
                    <a:pt x="506" y="92"/>
                  </a:cubicBezTo>
                  <a:cubicBezTo>
                    <a:pt x="500" y="93"/>
                    <a:pt x="505" y="90"/>
                    <a:pt x="502" y="88"/>
                  </a:cubicBezTo>
                  <a:cubicBezTo>
                    <a:pt x="499" y="90"/>
                    <a:pt x="500" y="91"/>
                    <a:pt x="500" y="93"/>
                  </a:cubicBezTo>
                  <a:cubicBezTo>
                    <a:pt x="497" y="93"/>
                    <a:pt x="498" y="88"/>
                    <a:pt x="494" y="89"/>
                  </a:cubicBezTo>
                  <a:cubicBezTo>
                    <a:pt x="494" y="87"/>
                    <a:pt x="494" y="87"/>
                    <a:pt x="494" y="87"/>
                  </a:cubicBezTo>
                  <a:cubicBezTo>
                    <a:pt x="494" y="87"/>
                    <a:pt x="494" y="87"/>
                    <a:pt x="494" y="87"/>
                  </a:cubicBezTo>
                  <a:cubicBezTo>
                    <a:pt x="494" y="88"/>
                    <a:pt x="492" y="88"/>
                    <a:pt x="492" y="87"/>
                  </a:cubicBezTo>
                  <a:cubicBezTo>
                    <a:pt x="492" y="86"/>
                    <a:pt x="490" y="86"/>
                    <a:pt x="489" y="85"/>
                  </a:cubicBezTo>
                  <a:cubicBezTo>
                    <a:pt x="490" y="86"/>
                    <a:pt x="490" y="86"/>
                    <a:pt x="490" y="86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9" y="87"/>
                    <a:pt x="489" y="87"/>
                    <a:pt x="489" y="87"/>
                  </a:cubicBezTo>
                  <a:cubicBezTo>
                    <a:pt x="491" y="88"/>
                    <a:pt x="492" y="91"/>
                    <a:pt x="492" y="92"/>
                  </a:cubicBezTo>
                  <a:cubicBezTo>
                    <a:pt x="493" y="93"/>
                    <a:pt x="493" y="93"/>
                    <a:pt x="492" y="94"/>
                  </a:cubicBezTo>
                  <a:cubicBezTo>
                    <a:pt x="491" y="93"/>
                    <a:pt x="488" y="92"/>
                    <a:pt x="487" y="91"/>
                  </a:cubicBezTo>
                  <a:cubicBezTo>
                    <a:pt x="491" y="90"/>
                    <a:pt x="486" y="88"/>
                    <a:pt x="488" y="87"/>
                  </a:cubicBezTo>
                  <a:cubicBezTo>
                    <a:pt x="486" y="87"/>
                    <a:pt x="486" y="87"/>
                    <a:pt x="486" y="87"/>
                  </a:cubicBezTo>
                  <a:cubicBezTo>
                    <a:pt x="485" y="86"/>
                    <a:pt x="485" y="86"/>
                    <a:pt x="485" y="86"/>
                  </a:cubicBezTo>
                  <a:cubicBezTo>
                    <a:pt x="483" y="85"/>
                    <a:pt x="482" y="82"/>
                    <a:pt x="478" y="82"/>
                  </a:cubicBezTo>
                  <a:cubicBezTo>
                    <a:pt x="476" y="81"/>
                    <a:pt x="472" y="82"/>
                    <a:pt x="473" y="79"/>
                  </a:cubicBezTo>
                  <a:cubicBezTo>
                    <a:pt x="471" y="78"/>
                    <a:pt x="472" y="79"/>
                    <a:pt x="471" y="79"/>
                  </a:cubicBezTo>
                  <a:cubicBezTo>
                    <a:pt x="469" y="79"/>
                    <a:pt x="470" y="78"/>
                    <a:pt x="470" y="77"/>
                  </a:cubicBezTo>
                  <a:cubicBezTo>
                    <a:pt x="467" y="76"/>
                    <a:pt x="467" y="76"/>
                    <a:pt x="467" y="76"/>
                  </a:cubicBezTo>
                  <a:cubicBezTo>
                    <a:pt x="466" y="75"/>
                    <a:pt x="465" y="75"/>
                    <a:pt x="466" y="74"/>
                  </a:cubicBezTo>
                  <a:cubicBezTo>
                    <a:pt x="465" y="73"/>
                    <a:pt x="464" y="73"/>
                    <a:pt x="462" y="73"/>
                  </a:cubicBezTo>
                  <a:cubicBezTo>
                    <a:pt x="463" y="71"/>
                    <a:pt x="463" y="71"/>
                    <a:pt x="463" y="71"/>
                  </a:cubicBezTo>
                  <a:cubicBezTo>
                    <a:pt x="462" y="70"/>
                    <a:pt x="460" y="72"/>
                    <a:pt x="459" y="70"/>
                  </a:cubicBezTo>
                  <a:cubicBezTo>
                    <a:pt x="457" y="71"/>
                    <a:pt x="453" y="70"/>
                    <a:pt x="454" y="68"/>
                  </a:cubicBezTo>
                  <a:cubicBezTo>
                    <a:pt x="463" y="67"/>
                    <a:pt x="469" y="71"/>
                    <a:pt x="476" y="72"/>
                  </a:cubicBezTo>
                  <a:cubicBezTo>
                    <a:pt x="476" y="72"/>
                    <a:pt x="473" y="71"/>
                    <a:pt x="473" y="70"/>
                  </a:cubicBezTo>
                  <a:cubicBezTo>
                    <a:pt x="470" y="71"/>
                    <a:pt x="469" y="67"/>
                    <a:pt x="466" y="67"/>
                  </a:cubicBezTo>
                  <a:cubicBezTo>
                    <a:pt x="470" y="67"/>
                    <a:pt x="469" y="64"/>
                    <a:pt x="472" y="64"/>
                  </a:cubicBezTo>
                  <a:cubicBezTo>
                    <a:pt x="471" y="63"/>
                    <a:pt x="470" y="62"/>
                    <a:pt x="468" y="60"/>
                  </a:cubicBezTo>
                  <a:cubicBezTo>
                    <a:pt x="463" y="61"/>
                    <a:pt x="457" y="59"/>
                    <a:pt x="451" y="59"/>
                  </a:cubicBezTo>
                  <a:cubicBezTo>
                    <a:pt x="451" y="58"/>
                    <a:pt x="451" y="58"/>
                    <a:pt x="451" y="58"/>
                  </a:cubicBezTo>
                  <a:cubicBezTo>
                    <a:pt x="447" y="57"/>
                    <a:pt x="444" y="58"/>
                    <a:pt x="441" y="57"/>
                  </a:cubicBezTo>
                  <a:cubicBezTo>
                    <a:pt x="441" y="59"/>
                    <a:pt x="438" y="56"/>
                    <a:pt x="439" y="58"/>
                  </a:cubicBezTo>
                  <a:cubicBezTo>
                    <a:pt x="439" y="58"/>
                    <a:pt x="441" y="59"/>
                    <a:pt x="440" y="60"/>
                  </a:cubicBezTo>
                  <a:cubicBezTo>
                    <a:pt x="438" y="59"/>
                    <a:pt x="437" y="60"/>
                    <a:pt x="436" y="59"/>
                  </a:cubicBezTo>
                  <a:cubicBezTo>
                    <a:pt x="435" y="58"/>
                    <a:pt x="434" y="57"/>
                    <a:pt x="436" y="57"/>
                  </a:cubicBezTo>
                  <a:cubicBezTo>
                    <a:pt x="438" y="57"/>
                    <a:pt x="439" y="54"/>
                    <a:pt x="441" y="56"/>
                  </a:cubicBezTo>
                  <a:cubicBezTo>
                    <a:pt x="442" y="56"/>
                    <a:pt x="442" y="56"/>
                    <a:pt x="442" y="55"/>
                  </a:cubicBezTo>
                  <a:cubicBezTo>
                    <a:pt x="444" y="55"/>
                    <a:pt x="445" y="55"/>
                    <a:pt x="446" y="56"/>
                  </a:cubicBezTo>
                  <a:cubicBezTo>
                    <a:pt x="457" y="56"/>
                    <a:pt x="471" y="58"/>
                    <a:pt x="482" y="61"/>
                  </a:cubicBezTo>
                  <a:cubicBezTo>
                    <a:pt x="484" y="62"/>
                    <a:pt x="485" y="60"/>
                    <a:pt x="486" y="60"/>
                  </a:cubicBezTo>
                  <a:cubicBezTo>
                    <a:pt x="477" y="54"/>
                    <a:pt x="465" y="55"/>
                    <a:pt x="455" y="52"/>
                  </a:cubicBezTo>
                  <a:cubicBezTo>
                    <a:pt x="451" y="52"/>
                    <a:pt x="445" y="50"/>
                    <a:pt x="442" y="52"/>
                  </a:cubicBezTo>
                  <a:cubicBezTo>
                    <a:pt x="442" y="51"/>
                    <a:pt x="440" y="51"/>
                    <a:pt x="441" y="50"/>
                  </a:cubicBezTo>
                  <a:cubicBezTo>
                    <a:pt x="442" y="50"/>
                    <a:pt x="442" y="48"/>
                    <a:pt x="444" y="49"/>
                  </a:cubicBezTo>
                  <a:cubicBezTo>
                    <a:pt x="447" y="51"/>
                    <a:pt x="450" y="49"/>
                    <a:pt x="453" y="51"/>
                  </a:cubicBezTo>
                  <a:cubicBezTo>
                    <a:pt x="456" y="50"/>
                    <a:pt x="460" y="51"/>
                    <a:pt x="461" y="49"/>
                  </a:cubicBezTo>
                  <a:cubicBezTo>
                    <a:pt x="460" y="49"/>
                    <a:pt x="460" y="48"/>
                    <a:pt x="459" y="48"/>
                  </a:cubicBezTo>
                  <a:cubicBezTo>
                    <a:pt x="459" y="48"/>
                    <a:pt x="460" y="47"/>
                    <a:pt x="461" y="47"/>
                  </a:cubicBezTo>
                  <a:cubicBezTo>
                    <a:pt x="461" y="45"/>
                    <a:pt x="457" y="44"/>
                    <a:pt x="457" y="42"/>
                  </a:cubicBezTo>
                  <a:cubicBezTo>
                    <a:pt x="459" y="40"/>
                    <a:pt x="462" y="43"/>
                    <a:pt x="464" y="42"/>
                  </a:cubicBezTo>
                  <a:cubicBezTo>
                    <a:pt x="460" y="40"/>
                    <a:pt x="460" y="40"/>
                    <a:pt x="460" y="40"/>
                  </a:cubicBezTo>
                  <a:cubicBezTo>
                    <a:pt x="455" y="42"/>
                    <a:pt x="452" y="37"/>
                    <a:pt x="448" y="36"/>
                  </a:cubicBezTo>
                  <a:cubicBezTo>
                    <a:pt x="455" y="37"/>
                    <a:pt x="461" y="37"/>
                    <a:pt x="467" y="36"/>
                  </a:cubicBezTo>
                  <a:cubicBezTo>
                    <a:pt x="465" y="34"/>
                    <a:pt x="463" y="32"/>
                    <a:pt x="459" y="33"/>
                  </a:cubicBezTo>
                  <a:cubicBezTo>
                    <a:pt x="458" y="32"/>
                    <a:pt x="459" y="31"/>
                    <a:pt x="457" y="32"/>
                  </a:cubicBezTo>
                  <a:cubicBezTo>
                    <a:pt x="450" y="31"/>
                    <a:pt x="442" y="31"/>
                    <a:pt x="435" y="28"/>
                  </a:cubicBezTo>
                  <a:cubicBezTo>
                    <a:pt x="436" y="27"/>
                    <a:pt x="436" y="27"/>
                    <a:pt x="436" y="27"/>
                  </a:cubicBezTo>
                  <a:cubicBezTo>
                    <a:pt x="434" y="26"/>
                    <a:pt x="432" y="27"/>
                    <a:pt x="431" y="27"/>
                  </a:cubicBezTo>
                  <a:cubicBezTo>
                    <a:pt x="431" y="28"/>
                    <a:pt x="433" y="28"/>
                    <a:pt x="434" y="29"/>
                  </a:cubicBezTo>
                  <a:cubicBezTo>
                    <a:pt x="432" y="30"/>
                    <a:pt x="432" y="31"/>
                    <a:pt x="434" y="32"/>
                  </a:cubicBezTo>
                  <a:cubicBezTo>
                    <a:pt x="433" y="32"/>
                    <a:pt x="432" y="32"/>
                    <a:pt x="431" y="32"/>
                  </a:cubicBezTo>
                  <a:cubicBezTo>
                    <a:pt x="425" y="30"/>
                    <a:pt x="428" y="37"/>
                    <a:pt x="422" y="34"/>
                  </a:cubicBezTo>
                  <a:cubicBezTo>
                    <a:pt x="421" y="32"/>
                    <a:pt x="425" y="34"/>
                    <a:pt x="425" y="33"/>
                  </a:cubicBezTo>
                  <a:cubicBezTo>
                    <a:pt x="424" y="32"/>
                    <a:pt x="420" y="31"/>
                    <a:pt x="420" y="32"/>
                  </a:cubicBezTo>
                  <a:cubicBezTo>
                    <a:pt x="418" y="32"/>
                    <a:pt x="415" y="33"/>
                    <a:pt x="413" y="31"/>
                  </a:cubicBezTo>
                  <a:cubicBezTo>
                    <a:pt x="412" y="34"/>
                    <a:pt x="408" y="31"/>
                    <a:pt x="406" y="31"/>
                  </a:cubicBezTo>
                  <a:cubicBezTo>
                    <a:pt x="405" y="33"/>
                    <a:pt x="405" y="33"/>
                    <a:pt x="405" y="33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08" y="34"/>
                    <a:pt x="408" y="34"/>
                    <a:pt x="408" y="34"/>
                  </a:cubicBezTo>
                  <a:cubicBezTo>
                    <a:pt x="403" y="35"/>
                    <a:pt x="398" y="36"/>
                    <a:pt x="391" y="36"/>
                  </a:cubicBezTo>
                  <a:cubicBezTo>
                    <a:pt x="393" y="40"/>
                    <a:pt x="401" y="37"/>
                    <a:pt x="405" y="39"/>
                  </a:cubicBezTo>
                  <a:cubicBezTo>
                    <a:pt x="404" y="44"/>
                    <a:pt x="397" y="41"/>
                    <a:pt x="393" y="43"/>
                  </a:cubicBezTo>
                  <a:cubicBezTo>
                    <a:pt x="391" y="42"/>
                    <a:pt x="392" y="41"/>
                    <a:pt x="390" y="41"/>
                  </a:cubicBezTo>
                  <a:cubicBezTo>
                    <a:pt x="391" y="43"/>
                    <a:pt x="391" y="43"/>
                    <a:pt x="391" y="43"/>
                  </a:cubicBezTo>
                  <a:cubicBezTo>
                    <a:pt x="386" y="43"/>
                    <a:pt x="382" y="45"/>
                    <a:pt x="378" y="46"/>
                  </a:cubicBezTo>
                  <a:cubicBezTo>
                    <a:pt x="376" y="47"/>
                    <a:pt x="373" y="44"/>
                    <a:pt x="372" y="47"/>
                  </a:cubicBezTo>
                  <a:cubicBezTo>
                    <a:pt x="371" y="46"/>
                    <a:pt x="370" y="47"/>
                    <a:pt x="370" y="46"/>
                  </a:cubicBezTo>
                  <a:cubicBezTo>
                    <a:pt x="370" y="47"/>
                    <a:pt x="370" y="47"/>
                    <a:pt x="370" y="47"/>
                  </a:cubicBezTo>
                  <a:cubicBezTo>
                    <a:pt x="364" y="47"/>
                    <a:pt x="360" y="49"/>
                    <a:pt x="355" y="50"/>
                  </a:cubicBezTo>
                  <a:cubicBezTo>
                    <a:pt x="354" y="49"/>
                    <a:pt x="353" y="49"/>
                    <a:pt x="352" y="49"/>
                  </a:cubicBezTo>
                  <a:cubicBezTo>
                    <a:pt x="352" y="53"/>
                    <a:pt x="349" y="49"/>
                    <a:pt x="348" y="51"/>
                  </a:cubicBezTo>
                  <a:cubicBezTo>
                    <a:pt x="345" y="51"/>
                    <a:pt x="344" y="51"/>
                    <a:pt x="341" y="51"/>
                  </a:cubicBezTo>
                  <a:cubicBezTo>
                    <a:pt x="339" y="52"/>
                    <a:pt x="334" y="52"/>
                    <a:pt x="334" y="55"/>
                  </a:cubicBezTo>
                  <a:cubicBezTo>
                    <a:pt x="330" y="56"/>
                    <a:pt x="330" y="56"/>
                    <a:pt x="330" y="56"/>
                  </a:cubicBezTo>
                  <a:cubicBezTo>
                    <a:pt x="328" y="56"/>
                    <a:pt x="326" y="55"/>
                    <a:pt x="325" y="54"/>
                  </a:cubicBezTo>
                  <a:cubicBezTo>
                    <a:pt x="324" y="55"/>
                    <a:pt x="322" y="56"/>
                    <a:pt x="320" y="55"/>
                  </a:cubicBezTo>
                  <a:cubicBezTo>
                    <a:pt x="323" y="57"/>
                    <a:pt x="318" y="57"/>
                    <a:pt x="318" y="58"/>
                  </a:cubicBezTo>
                  <a:cubicBezTo>
                    <a:pt x="316" y="58"/>
                    <a:pt x="311" y="59"/>
                    <a:pt x="310" y="57"/>
                  </a:cubicBezTo>
                  <a:cubicBezTo>
                    <a:pt x="312" y="57"/>
                    <a:pt x="313" y="55"/>
                    <a:pt x="315" y="55"/>
                  </a:cubicBezTo>
                  <a:cubicBezTo>
                    <a:pt x="311" y="53"/>
                    <a:pt x="309" y="58"/>
                    <a:pt x="306" y="56"/>
                  </a:cubicBezTo>
                  <a:cubicBezTo>
                    <a:pt x="302" y="55"/>
                    <a:pt x="303" y="58"/>
                    <a:pt x="301" y="59"/>
                  </a:cubicBezTo>
                  <a:cubicBezTo>
                    <a:pt x="303" y="59"/>
                    <a:pt x="304" y="58"/>
                    <a:pt x="306" y="58"/>
                  </a:cubicBezTo>
                  <a:cubicBezTo>
                    <a:pt x="309" y="58"/>
                    <a:pt x="309" y="57"/>
                    <a:pt x="312" y="59"/>
                  </a:cubicBezTo>
                  <a:cubicBezTo>
                    <a:pt x="311" y="59"/>
                    <a:pt x="311" y="61"/>
                    <a:pt x="308" y="61"/>
                  </a:cubicBezTo>
                  <a:cubicBezTo>
                    <a:pt x="309" y="64"/>
                    <a:pt x="300" y="62"/>
                    <a:pt x="302" y="66"/>
                  </a:cubicBezTo>
                  <a:cubicBezTo>
                    <a:pt x="301" y="66"/>
                    <a:pt x="300" y="66"/>
                    <a:pt x="300" y="65"/>
                  </a:cubicBezTo>
                  <a:cubicBezTo>
                    <a:pt x="299" y="67"/>
                    <a:pt x="299" y="67"/>
                    <a:pt x="299" y="67"/>
                  </a:cubicBezTo>
                  <a:cubicBezTo>
                    <a:pt x="297" y="68"/>
                    <a:pt x="295" y="69"/>
                    <a:pt x="293" y="67"/>
                  </a:cubicBezTo>
                  <a:cubicBezTo>
                    <a:pt x="292" y="70"/>
                    <a:pt x="291" y="66"/>
                    <a:pt x="289" y="67"/>
                  </a:cubicBezTo>
                  <a:cubicBezTo>
                    <a:pt x="290" y="68"/>
                    <a:pt x="290" y="68"/>
                    <a:pt x="290" y="68"/>
                  </a:cubicBezTo>
                  <a:cubicBezTo>
                    <a:pt x="288" y="69"/>
                    <a:pt x="285" y="70"/>
                    <a:pt x="285" y="71"/>
                  </a:cubicBezTo>
                  <a:cubicBezTo>
                    <a:pt x="283" y="70"/>
                    <a:pt x="284" y="72"/>
                    <a:pt x="283" y="72"/>
                  </a:cubicBezTo>
                  <a:cubicBezTo>
                    <a:pt x="281" y="70"/>
                    <a:pt x="280" y="73"/>
                    <a:pt x="278" y="72"/>
                  </a:cubicBezTo>
                  <a:cubicBezTo>
                    <a:pt x="279" y="72"/>
                    <a:pt x="279" y="72"/>
                    <a:pt x="279" y="72"/>
                  </a:cubicBezTo>
                  <a:cubicBezTo>
                    <a:pt x="279" y="73"/>
                    <a:pt x="279" y="73"/>
                    <a:pt x="278" y="73"/>
                  </a:cubicBezTo>
                  <a:cubicBezTo>
                    <a:pt x="277" y="74"/>
                    <a:pt x="277" y="74"/>
                    <a:pt x="276" y="73"/>
                  </a:cubicBezTo>
                  <a:cubicBezTo>
                    <a:pt x="275" y="73"/>
                    <a:pt x="275" y="73"/>
                    <a:pt x="275" y="74"/>
                  </a:cubicBezTo>
                  <a:cubicBezTo>
                    <a:pt x="274" y="74"/>
                    <a:pt x="273" y="74"/>
                    <a:pt x="272" y="74"/>
                  </a:cubicBezTo>
                  <a:cubicBezTo>
                    <a:pt x="272" y="74"/>
                    <a:pt x="271" y="75"/>
                    <a:pt x="271" y="75"/>
                  </a:cubicBezTo>
                  <a:cubicBezTo>
                    <a:pt x="268" y="74"/>
                    <a:pt x="264" y="77"/>
                    <a:pt x="262" y="74"/>
                  </a:cubicBezTo>
                  <a:cubicBezTo>
                    <a:pt x="262" y="76"/>
                    <a:pt x="262" y="76"/>
                    <a:pt x="262" y="76"/>
                  </a:cubicBezTo>
                  <a:cubicBezTo>
                    <a:pt x="262" y="75"/>
                    <a:pt x="263" y="76"/>
                    <a:pt x="264" y="75"/>
                  </a:cubicBezTo>
                  <a:cubicBezTo>
                    <a:pt x="262" y="79"/>
                    <a:pt x="256" y="79"/>
                    <a:pt x="251" y="80"/>
                  </a:cubicBezTo>
                  <a:cubicBezTo>
                    <a:pt x="249" y="78"/>
                    <a:pt x="244" y="82"/>
                    <a:pt x="242" y="79"/>
                  </a:cubicBezTo>
                  <a:cubicBezTo>
                    <a:pt x="243" y="81"/>
                    <a:pt x="241" y="82"/>
                    <a:pt x="240" y="83"/>
                  </a:cubicBezTo>
                  <a:cubicBezTo>
                    <a:pt x="240" y="84"/>
                    <a:pt x="237" y="83"/>
                    <a:pt x="236" y="83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4" y="84"/>
                    <a:pt x="232" y="84"/>
                    <a:pt x="228" y="85"/>
                  </a:cubicBezTo>
                  <a:cubicBezTo>
                    <a:pt x="229" y="86"/>
                    <a:pt x="231" y="86"/>
                    <a:pt x="232" y="87"/>
                  </a:cubicBezTo>
                  <a:cubicBezTo>
                    <a:pt x="231" y="88"/>
                    <a:pt x="231" y="88"/>
                    <a:pt x="231" y="88"/>
                  </a:cubicBezTo>
                  <a:cubicBezTo>
                    <a:pt x="237" y="87"/>
                    <a:pt x="240" y="92"/>
                    <a:pt x="245" y="89"/>
                  </a:cubicBezTo>
                  <a:cubicBezTo>
                    <a:pt x="245" y="89"/>
                    <a:pt x="245" y="89"/>
                    <a:pt x="245" y="89"/>
                  </a:cubicBezTo>
                  <a:cubicBezTo>
                    <a:pt x="244" y="90"/>
                    <a:pt x="244" y="91"/>
                    <a:pt x="242" y="91"/>
                  </a:cubicBezTo>
                  <a:cubicBezTo>
                    <a:pt x="238" y="91"/>
                    <a:pt x="236" y="93"/>
                    <a:pt x="232" y="94"/>
                  </a:cubicBezTo>
                  <a:cubicBezTo>
                    <a:pt x="232" y="94"/>
                    <a:pt x="231" y="94"/>
                    <a:pt x="231" y="93"/>
                  </a:cubicBezTo>
                  <a:cubicBezTo>
                    <a:pt x="228" y="93"/>
                    <a:pt x="226" y="96"/>
                    <a:pt x="223" y="94"/>
                  </a:cubicBezTo>
                  <a:cubicBezTo>
                    <a:pt x="223" y="94"/>
                    <a:pt x="223" y="94"/>
                    <a:pt x="223" y="94"/>
                  </a:cubicBezTo>
                  <a:cubicBezTo>
                    <a:pt x="225" y="93"/>
                    <a:pt x="228" y="92"/>
                    <a:pt x="229" y="91"/>
                  </a:cubicBezTo>
                  <a:cubicBezTo>
                    <a:pt x="231" y="92"/>
                    <a:pt x="235" y="92"/>
                    <a:pt x="235" y="90"/>
                  </a:cubicBezTo>
                  <a:cubicBezTo>
                    <a:pt x="232" y="90"/>
                    <a:pt x="232" y="90"/>
                    <a:pt x="232" y="90"/>
                  </a:cubicBezTo>
                  <a:cubicBezTo>
                    <a:pt x="230" y="89"/>
                    <a:pt x="227" y="89"/>
                    <a:pt x="225" y="90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226" y="91"/>
                    <a:pt x="224" y="95"/>
                    <a:pt x="219" y="93"/>
                  </a:cubicBezTo>
                  <a:cubicBezTo>
                    <a:pt x="219" y="92"/>
                    <a:pt x="221" y="92"/>
                    <a:pt x="221" y="91"/>
                  </a:cubicBezTo>
                  <a:cubicBezTo>
                    <a:pt x="219" y="91"/>
                    <a:pt x="216" y="89"/>
                    <a:pt x="213" y="89"/>
                  </a:cubicBezTo>
                  <a:cubicBezTo>
                    <a:pt x="211" y="89"/>
                    <a:pt x="210" y="91"/>
                    <a:pt x="209" y="92"/>
                  </a:cubicBezTo>
                  <a:cubicBezTo>
                    <a:pt x="211" y="90"/>
                    <a:pt x="214" y="90"/>
                    <a:pt x="217" y="91"/>
                  </a:cubicBezTo>
                  <a:cubicBezTo>
                    <a:pt x="218" y="91"/>
                    <a:pt x="219" y="92"/>
                    <a:pt x="218" y="92"/>
                  </a:cubicBezTo>
                  <a:cubicBezTo>
                    <a:pt x="217" y="92"/>
                    <a:pt x="216" y="92"/>
                    <a:pt x="215" y="92"/>
                  </a:cubicBezTo>
                  <a:cubicBezTo>
                    <a:pt x="213" y="94"/>
                    <a:pt x="212" y="93"/>
                    <a:pt x="209" y="94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2" y="96"/>
                    <a:pt x="210" y="97"/>
                    <a:pt x="208" y="97"/>
                  </a:cubicBezTo>
                  <a:cubicBezTo>
                    <a:pt x="206" y="97"/>
                    <a:pt x="203" y="96"/>
                    <a:pt x="200" y="95"/>
                  </a:cubicBezTo>
                  <a:cubicBezTo>
                    <a:pt x="200" y="95"/>
                    <a:pt x="199" y="95"/>
                    <a:pt x="199" y="96"/>
                  </a:cubicBezTo>
                  <a:cubicBezTo>
                    <a:pt x="202" y="96"/>
                    <a:pt x="205" y="96"/>
                    <a:pt x="206" y="98"/>
                  </a:cubicBezTo>
                  <a:cubicBezTo>
                    <a:pt x="205" y="103"/>
                    <a:pt x="200" y="97"/>
                    <a:pt x="197" y="100"/>
                  </a:cubicBezTo>
                  <a:cubicBezTo>
                    <a:pt x="194" y="102"/>
                    <a:pt x="189" y="104"/>
                    <a:pt x="183" y="104"/>
                  </a:cubicBezTo>
                  <a:cubicBezTo>
                    <a:pt x="185" y="105"/>
                    <a:pt x="185" y="105"/>
                    <a:pt x="185" y="105"/>
                  </a:cubicBezTo>
                  <a:cubicBezTo>
                    <a:pt x="184" y="105"/>
                    <a:pt x="184" y="106"/>
                    <a:pt x="183" y="105"/>
                  </a:cubicBezTo>
                  <a:cubicBezTo>
                    <a:pt x="182" y="107"/>
                    <a:pt x="174" y="107"/>
                    <a:pt x="177" y="110"/>
                  </a:cubicBezTo>
                  <a:cubicBezTo>
                    <a:pt x="177" y="111"/>
                    <a:pt x="175" y="111"/>
                    <a:pt x="174" y="111"/>
                  </a:cubicBezTo>
                  <a:cubicBezTo>
                    <a:pt x="170" y="115"/>
                    <a:pt x="161" y="114"/>
                    <a:pt x="158" y="118"/>
                  </a:cubicBezTo>
                  <a:cubicBezTo>
                    <a:pt x="159" y="119"/>
                    <a:pt x="160" y="119"/>
                    <a:pt x="159" y="120"/>
                  </a:cubicBezTo>
                  <a:cubicBezTo>
                    <a:pt x="156" y="121"/>
                    <a:pt x="156" y="121"/>
                    <a:pt x="156" y="121"/>
                  </a:cubicBezTo>
                  <a:cubicBezTo>
                    <a:pt x="159" y="122"/>
                    <a:pt x="159" y="122"/>
                    <a:pt x="159" y="122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4"/>
                    <a:pt x="158" y="124"/>
                    <a:pt x="158" y="124"/>
                  </a:cubicBezTo>
                  <a:cubicBezTo>
                    <a:pt x="158" y="123"/>
                    <a:pt x="158" y="123"/>
                    <a:pt x="158" y="123"/>
                  </a:cubicBezTo>
                  <a:cubicBezTo>
                    <a:pt x="157" y="125"/>
                    <a:pt x="150" y="123"/>
                    <a:pt x="153" y="126"/>
                  </a:cubicBezTo>
                  <a:cubicBezTo>
                    <a:pt x="147" y="129"/>
                    <a:pt x="145" y="135"/>
                    <a:pt x="138" y="137"/>
                  </a:cubicBezTo>
                  <a:cubicBezTo>
                    <a:pt x="138" y="137"/>
                    <a:pt x="139" y="136"/>
                    <a:pt x="139" y="137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5" y="138"/>
                    <a:pt x="133" y="138"/>
                    <a:pt x="132" y="139"/>
                  </a:cubicBezTo>
                  <a:cubicBezTo>
                    <a:pt x="132" y="141"/>
                    <a:pt x="126" y="143"/>
                    <a:pt x="126" y="146"/>
                  </a:cubicBezTo>
                  <a:cubicBezTo>
                    <a:pt x="127" y="145"/>
                    <a:pt x="130" y="144"/>
                    <a:pt x="132" y="146"/>
                  </a:cubicBezTo>
                  <a:cubicBezTo>
                    <a:pt x="131" y="148"/>
                    <a:pt x="128" y="150"/>
                    <a:pt x="125" y="151"/>
                  </a:cubicBezTo>
                  <a:cubicBezTo>
                    <a:pt x="131" y="151"/>
                    <a:pt x="131" y="151"/>
                    <a:pt x="131" y="151"/>
                  </a:cubicBezTo>
                  <a:cubicBezTo>
                    <a:pt x="133" y="149"/>
                    <a:pt x="138" y="150"/>
                    <a:pt x="138" y="146"/>
                  </a:cubicBezTo>
                  <a:cubicBezTo>
                    <a:pt x="140" y="146"/>
                    <a:pt x="141" y="143"/>
                    <a:pt x="144" y="143"/>
                  </a:cubicBezTo>
                  <a:cubicBezTo>
                    <a:pt x="146" y="143"/>
                    <a:pt x="148" y="141"/>
                    <a:pt x="146" y="140"/>
                  </a:cubicBezTo>
                  <a:cubicBezTo>
                    <a:pt x="148" y="140"/>
                    <a:pt x="149" y="139"/>
                    <a:pt x="151" y="140"/>
                  </a:cubicBezTo>
                  <a:cubicBezTo>
                    <a:pt x="152" y="137"/>
                    <a:pt x="156" y="135"/>
                    <a:pt x="161" y="134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60" y="133"/>
                    <a:pt x="160" y="133"/>
                    <a:pt x="161" y="133"/>
                  </a:cubicBezTo>
                  <a:cubicBezTo>
                    <a:pt x="165" y="133"/>
                    <a:pt x="167" y="129"/>
                    <a:pt x="172" y="128"/>
                  </a:cubicBezTo>
                  <a:cubicBezTo>
                    <a:pt x="171" y="131"/>
                    <a:pt x="166" y="133"/>
                    <a:pt x="162" y="134"/>
                  </a:cubicBezTo>
                  <a:cubicBezTo>
                    <a:pt x="164" y="135"/>
                    <a:pt x="164" y="135"/>
                    <a:pt x="164" y="135"/>
                  </a:cubicBezTo>
                  <a:cubicBezTo>
                    <a:pt x="164" y="136"/>
                    <a:pt x="164" y="135"/>
                    <a:pt x="163" y="135"/>
                  </a:cubicBezTo>
                  <a:cubicBezTo>
                    <a:pt x="162" y="136"/>
                    <a:pt x="162" y="138"/>
                    <a:pt x="160" y="138"/>
                  </a:cubicBezTo>
                  <a:cubicBezTo>
                    <a:pt x="157" y="138"/>
                    <a:pt x="156" y="140"/>
                    <a:pt x="154" y="141"/>
                  </a:cubicBezTo>
                  <a:cubicBezTo>
                    <a:pt x="153" y="141"/>
                    <a:pt x="153" y="141"/>
                    <a:pt x="153" y="141"/>
                  </a:cubicBezTo>
                  <a:cubicBezTo>
                    <a:pt x="151" y="142"/>
                    <a:pt x="146" y="142"/>
                    <a:pt x="148" y="144"/>
                  </a:cubicBezTo>
                  <a:cubicBezTo>
                    <a:pt x="141" y="146"/>
                    <a:pt x="142" y="151"/>
                    <a:pt x="135" y="152"/>
                  </a:cubicBezTo>
                  <a:cubicBezTo>
                    <a:pt x="135" y="154"/>
                    <a:pt x="132" y="154"/>
                    <a:pt x="132" y="156"/>
                  </a:cubicBezTo>
                  <a:cubicBezTo>
                    <a:pt x="130" y="158"/>
                    <a:pt x="128" y="161"/>
                    <a:pt x="125" y="162"/>
                  </a:cubicBezTo>
                  <a:cubicBezTo>
                    <a:pt x="124" y="161"/>
                    <a:pt x="124" y="161"/>
                    <a:pt x="125" y="160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2" y="157"/>
                    <a:pt x="129" y="158"/>
                    <a:pt x="129" y="156"/>
                  </a:cubicBezTo>
                  <a:cubicBezTo>
                    <a:pt x="125" y="157"/>
                    <a:pt x="125" y="157"/>
                    <a:pt x="125" y="15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8" y="152"/>
                    <a:pt x="128" y="152"/>
                    <a:pt x="128" y="152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6" y="154"/>
                    <a:pt x="125" y="155"/>
                    <a:pt x="124" y="156"/>
                  </a:cubicBezTo>
                  <a:cubicBezTo>
                    <a:pt x="122" y="156"/>
                    <a:pt x="120" y="158"/>
                    <a:pt x="118" y="156"/>
                  </a:cubicBezTo>
                  <a:cubicBezTo>
                    <a:pt x="120" y="154"/>
                    <a:pt x="120" y="154"/>
                    <a:pt x="120" y="154"/>
                  </a:cubicBezTo>
                  <a:cubicBezTo>
                    <a:pt x="119" y="153"/>
                    <a:pt x="116" y="152"/>
                    <a:pt x="115" y="154"/>
                  </a:cubicBezTo>
                  <a:cubicBezTo>
                    <a:pt x="118" y="156"/>
                    <a:pt x="118" y="156"/>
                    <a:pt x="118" y="156"/>
                  </a:cubicBezTo>
                  <a:cubicBezTo>
                    <a:pt x="114" y="156"/>
                    <a:pt x="114" y="156"/>
                    <a:pt x="114" y="156"/>
                  </a:cubicBezTo>
                  <a:cubicBezTo>
                    <a:pt x="113" y="158"/>
                    <a:pt x="110" y="158"/>
                    <a:pt x="108" y="160"/>
                  </a:cubicBezTo>
                  <a:cubicBezTo>
                    <a:pt x="107" y="162"/>
                    <a:pt x="104" y="161"/>
                    <a:pt x="105" y="163"/>
                  </a:cubicBezTo>
                  <a:cubicBezTo>
                    <a:pt x="105" y="164"/>
                    <a:pt x="103" y="165"/>
                    <a:pt x="101" y="166"/>
                  </a:cubicBezTo>
                  <a:cubicBezTo>
                    <a:pt x="103" y="166"/>
                    <a:pt x="101" y="169"/>
                    <a:pt x="102" y="170"/>
                  </a:cubicBezTo>
                  <a:cubicBezTo>
                    <a:pt x="100" y="172"/>
                    <a:pt x="96" y="175"/>
                    <a:pt x="96" y="179"/>
                  </a:cubicBezTo>
                  <a:cubicBezTo>
                    <a:pt x="98" y="176"/>
                    <a:pt x="99" y="173"/>
                    <a:pt x="103" y="171"/>
                  </a:cubicBezTo>
                  <a:cubicBezTo>
                    <a:pt x="103" y="173"/>
                    <a:pt x="106" y="176"/>
                    <a:pt x="103" y="177"/>
                  </a:cubicBezTo>
                  <a:cubicBezTo>
                    <a:pt x="104" y="178"/>
                    <a:pt x="102" y="180"/>
                    <a:pt x="100" y="181"/>
                  </a:cubicBezTo>
                  <a:cubicBezTo>
                    <a:pt x="101" y="183"/>
                    <a:pt x="102" y="185"/>
                    <a:pt x="101" y="186"/>
                  </a:cubicBezTo>
                  <a:cubicBezTo>
                    <a:pt x="102" y="185"/>
                    <a:pt x="103" y="185"/>
                    <a:pt x="105" y="184"/>
                  </a:cubicBezTo>
                  <a:cubicBezTo>
                    <a:pt x="106" y="185"/>
                    <a:pt x="106" y="186"/>
                    <a:pt x="107" y="186"/>
                  </a:cubicBezTo>
                  <a:cubicBezTo>
                    <a:pt x="105" y="186"/>
                    <a:pt x="107" y="188"/>
                    <a:pt x="105" y="187"/>
                  </a:cubicBezTo>
                  <a:cubicBezTo>
                    <a:pt x="106" y="188"/>
                    <a:pt x="107" y="187"/>
                    <a:pt x="108" y="187"/>
                  </a:cubicBezTo>
                  <a:cubicBezTo>
                    <a:pt x="112" y="186"/>
                    <a:pt x="113" y="183"/>
                    <a:pt x="116" y="181"/>
                  </a:cubicBezTo>
                  <a:cubicBezTo>
                    <a:pt x="117" y="182"/>
                    <a:pt x="117" y="182"/>
                    <a:pt x="117" y="183"/>
                  </a:cubicBezTo>
                  <a:cubicBezTo>
                    <a:pt x="112" y="185"/>
                    <a:pt x="111" y="189"/>
                    <a:pt x="107" y="192"/>
                  </a:cubicBezTo>
                  <a:cubicBezTo>
                    <a:pt x="107" y="191"/>
                    <a:pt x="108" y="190"/>
                    <a:pt x="106" y="189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1" y="191"/>
                    <a:pt x="101" y="191"/>
                    <a:pt x="101" y="191"/>
                  </a:cubicBezTo>
                  <a:cubicBezTo>
                    <a:pt x="95" y="191"/>
                    <a:pt x="94" y="195"/>
                    <a:pt x="90" y="197"/>
                  </a:cubicBezTo>
                  <a:cubicBezTo>
                    <a:pt x="88" y="198"/>
                    <a:pt x="88" y="198"/>
                    <a:pt x="88" y="198"/>
                  </a:cubicBezTo>
                  <a:cubicBezTo>
                    <a:pt x="86" y="197"/>
                    <a:pt x="84" y="197"/>
                    <a:pt x="84" y="195"/>
                  </a:cubicBezTo>
                  <a:cubicBezTo>
                    <a:pt x="89" y="195"/>
                    <a:pt x="90" y="194"/>
                    <a:pt x="93" y="192"/>
                  </a:cubicBezTo>
                  <a:cubicBezTo>
                    <a:pt x="93" y="191"/>
                    <a:pt x="99" y="191"/>
                    <a:pt x="97" y="189"/>
                  </a:cubicBezTo>
                  <a:cubicBezTo>
                    <a:pt x="97" y="190"/>
                    <a:pt x="91" y="191"/>
                    <a:pt x="90" y="194"/>
                  </a:cubicBezTo>
                  <a:cubicBezTo>
                    <a:pt x="88" y="194"/>
                    <a:pt x="87" y="193"/>
                    <a:pt x="87" y="193"/>
                  </a:cubicBezTo>
                  <a:cubicBezTo>
                    <a:pt x="87" y="190"/>
                    <a:pt x="90" y="191"/>
                    <a:pt x="92" y="190"/>
                  </a:cubicBezTo>
                  <a:cubicBezTo>
                    <a:pt x="91" y="189"/>
                    <a:pt x="88" y="189"/>
                    <a:pt x="89" y="188"/>
                  </a:cubicBezTo>
                  <a:cubicBezTo>
                    <a:pt x="87" y="188"/>
                    <a:pt x="87" y="189"/>
                    <a:pt x="87" y="190"/>
                  </a:cubicBezTo>
                  <a:cubicBezTo>
                    <a:pt x="84" y="190"/>
                    <a:pt x="85" y="193"/>
                    <a:pt x="82" y="192"/>
                  </a:cubicBezTo>
                  <a:cubicBezTo>
                    <a:pt x="81" y="193"/>
                    <a:pt x="79" y="194"/>
                    <a:pt x="78" y="195"/>
                  </a:cubicBezTo>
                  <a:cubicBezTo>
                    <a:pt x="76" y="195"/>
                    <a:pt x="76" y="195"/>
                    <a:pt x="76" y="195"/>
                  </a:cubicBezTo>
                  <a:cubicBezTo>
                    <a:pt x="77" y="198"/>
                    <a:pt x="71" y="197"/>
                    <a:pt x="72" y="201"/>
                  </a:cubicBezTo>
                  <a:cubicBezTo>
                    <a:pt x="72" y="200"/>
                    <a:pt x="73" y="199"/>
                    <a:pt x="75" y="200"/>
                  </a:cubicBezTo>
                  <a:cubicBezTo>
                    <a:pt x="75" y="202"/>
                    <a:pt x="74" y="203"/>
                    <a:pt x="73" y="204"/>
                  </a:cubicBezTo>
                  <a:cubicBezTo>
                    <a:pt x="73" y="204"/>
                    <a:pt x="74" y="204"/>
                    <a:pt x="75" y="205"/>
                  </a:cubicBezTo>
                  <a:cubicBezTo>
                    <a:pt x="72" y="208"/>
                    <a:pt x="72" y="208"/>
                    <a:pt x="72" y="208"/>
                  </a:cubicBezTo>
                  <a:cubicBezTo>
                    <a:pt x="74" y="206"/>
                    <a:pt x="75" y="205"/>
                    <a:pt x="78" y="203"/>
                  </a:cubicBezTo>
                  <a:cubicBezTo>
                    <a:pt x="81" y="204"/>
                    <a:pt x="83" y="202"/>
                    <a:pt x="85" y="205"/>
                  </a:cubicBezTo>
                  <a:cubicBezTo>
                    <a:pt x="83" y="206"/>
                    <a:pt x="81" y="206"/>
                    <a:pt x="79" y="207"/>
                  </a:cubicBezTo>
                  <a:cubicBezTo>
                    <a:pt x="79" y="207"/>
                    <a:pt x="79" y="208"/>
                    <a:pt x="80" y="207"/>
                  </a:cubicBezTo>
                  <a:cubicBezTo>
                    <a:pt x="80" y="210"/>
                    <a:pt x="78" y="212"/>
                    <a:pt x="76" y="213"/>
                  </a:cubicBezTo>
                  <a:cubicBezTo>
                    <a:pt x="72" y="212"/>
                    <a:pt x="72" y="212"/>
                    <a:pt x="72" y="212"/>
                  </a:cubicBezTo>
                  <a:cubicBezTo>
                    <a:pt x="71" y="213"/>
                    <a:pt x="67" y="212"/>
                    <a:pt x="69" y="214"/>
                  </a:cubicBezTo>
                  <a:cubicBezTo>
                    <a:pt x="68" y="215"/>
                    <a:pt x="68" y="215"/>
                    <a:pt x="67" y="215"/>
                  </a:cubicBezTo>
                  <a:cubicBezTo>
                    <a:pt x="68" y="218"/>
                    <a:pt x="64" y="218"/>
                    <a:pt x="64" y="219"/>
                  </a:cubicBezTo>
                  <a:cubicBezTo>
                    <a:pt x="66" y="219"/>
                    <a:pt x="66" y="219"/>
                    <a:pt x="66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60" y="222"/>
                    <a:pt x="58" y="225"/>
                    <a:pt x="56" y="226"/>
                  </a:cubicBezTo>
                  <a:cubicBezTo>
                    <a:pt x="56" y="227"/>
                    <a:pt x="59" y="228"/>
                    <a:pt x="58" y="230"/>
                  </a:cubicBezTo>
                  <a:cubicBezTo>
                    <a:pt x="59" y="230"/>
                    <a:pt x="60" y="231"/>
                    <a:pt x="61" y="230"/>
                  </a:cubicBezTo>
                  <a:cubicBezTo>
                    <a:pt x="61" y="231"/>
                    <a:pt x="61" y="233"/>
                    <a:pt x="60" y="233"/>
                  </a:cubicBezTo>
                  <a:cubicBezTo>
                    <a:pt x="59" y="233"/>
                    <a:pt x="59" y="233"/>
                    <a:pt x="59" y="233"/>
                  </a:cubicBezTo>
                  <a:cubicBezTo>
                    <a:pt x="55" y="234"/>
                    <a:pt x="49" y="232"/>
                    <a:pt x="51" y="237"/>
                  </a:cubicBezTo>
                  <a:cubicBezTo>
                    <a:pt x="52" y="237"/>
                    <a:pt x="52" y="237"/>
                    <a:pt x="52" y="236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5" y="236"/>
                    <a:pt x="57" y="237"/>
                    <a:pt x="58" y="237"/>
                  </a:cubicBezTo>
                  <a:cubicBezTo>
                    <a:pt x="59" y="236"/>
                    <a:pt x="60" y="235"/>
                    <a:pt x="62" y="236"/>
                  </a:cubicBezTo>
                  <a:cubicBezTo>
                    <a:pt x="62" y="236"/>
                    <a:pt x="62" y="235"/>
                    <a:pt x="63" y="235"/>
                  </a:cubicBezTo>
                  <a:cubicBezTo>
                    <a:pt x="63" y="238"/>
                    <a:pt x="60" y="239"/>
                    <a:pt x="59" y="240"/>
                  </a:cubicBezTo>
                  <a:cubicBezTo>
                    <a:pt x="58" y="240"/>
                    <a:pt x="58" y="240"/>
                    <a:pt x="58" y="239"/>
                  </a:cubicBezTo>
                  <a:cubicBezTo>
                    <a:pt x="56" y="241"/>
                    <a:pt x="53" y="238"/>
                    <a:pt x="50" y="239"/>
                  </a:cubicBezTo>
                  <a:cubicBezTo>
                    <a:pt x="51" y="239"/>
                    <a:pt x="52" y="241"/>
                    <a:pt x="53" y="240"/>
                  </a:cubicBezTo>
                  <a:cubicBezTo>
                    <a:pt x="55" y="241"/>
                    <a:pt x="58" y="242"/>
                    <a:pt x="57" y="243"/>
                  </a:cubicBezTo>
                  <a:cubicBezTo>
                    <a:pt x="56" y="244"/>
                    <a:pt x="55" y="246"/>
                    <a:pt x="53" y="245"/>
                  </a:cubicBezTo>
                  <a:cubicBezTo>
                    <a:pt x="52" y="245"/>
                    <a:pt x="51" y="244"/>
                    <a:pt x="52" y="243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53" y="243"/>
                    <a:pt x="53" y="243"/>
                    <a:pt x="53" y="244"/>
                  </a:cubicBezTo>
                  <a:cubicBezTo>
                    <a:pt x="54" y="243"/>
                    <a:pt x="54" y="243"/>
                    <a:pt x="54" y="243"/>
                  </a:cubicBezTo>
                  <a:cubicBezTo>
                    <a:pt x="49" y="239"/>
                    <a:pt x="48" y="245"/>
                    <a:pt x="45" y="245"/>
                  </a:cubicBezTo>
                  <a:cubicBezTo>
                    <a:pt x="46" y="248"/>
                    <a:pt x="47" y="244"/>
                    <a:pt x="49" y="246"/>
                  </a:cubicBezTo>
                  <a:cubicBezTo>
                    <a:pt x="49" y="246"/>
                    <a:pt x="49" y="247"/>
                    <a:pt x="48" y="247"/>
                  </a:cubicBezTo>
                  <a:cubicBezTo>
                    <a:pt x="47" y="247"/>
                    <a:pt x="46" y="248"/>
                    <a:pt x="45" y="247"/>
                  </a:cubicBezTo>
                  <a:cubicBezTo>
                    <a:pt x="46" y="249"/>
                    <a:pt x="46" y="249"/>
                    <a:pt x="46" y="249"/>
                  </a:cubicBezTo>
                  <a:cubicBezTo>
                    <a:pt x="47" y="248"/>
                    <a:pt x="48" y="249"/>
                    <a:pt x="48" y="248"/>
                  </a:cubicBezTo>
                  <a:cubicBezTo>
                    <a:pt x="50" y="247"/>
                    <a:pt x="51" y="246"/>
                    <a:pt x="53" y="247"/>
                  </a:cubicBezTo>
                  <a:cubicBezTo>
                    <a:pt x="51" y="249"/>
                    <a:pt x="52" y="252"/>
                    <a:pt x="48" y="253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6" y="251"/>
                    <a:pt x="45" y="251"/>
                    <a:pt x="44" y="252"/>
                  </a:cubicBezTo>
                  <a:cubicBezTo>
                    <a:pt x="41" y="253"/>
                    <a:pt x="35" y="252"/>
                    <a:pt x="35" y="254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7" y="254"/>
                    <a:pt x="38" y="257"/>
                    <a:pt x="37" y="257"/>
                  </a:cubicBezTo>
                  <a:cubicBezTo>
                    <a:pt x="36" y="259"/>
                    <a:pt x="32" y="257"/>
                    <a:pt x="33" y="259"/>
                  </a:cubicBezTo>
                  <a:cubicBezTo>
                    <a:pt x="35" y="259"/>
                    <a:pt x="35" y="260"/>
                    <a:pt x="36" y="260"/>
                  </a:cubicBezTo>
                  <a:cubicBezTo>
                    <a:pt x="38" y="260"/>
                    <a:pt x="38" y="260"/>
                    <a:pt x="38" y="260"/>
                  </a:cubicBezTo>
                  <a:cubicBezTo>
                    <a:pt x="39" y="261"/>
                    <a:pt x="38" y="261"/>
                    <a:pt x="38" y="262"/>
                  </a:cubicBezTo>
                  <a:cubicBezTo>
                    <a:pt x="40" y="261"/>
                    <a:pt x="40" y="261"/>
                    <a:pt x="40" y="261"/>
                  </a:cubicBezTo>
                  <a:cubicBezTo>
                    <a:pt x="40" y="262"/>
                    <a:pt x="43" y="261"/>
                    <a:pt x="42" y="263"/>
                  </a:cubicBezTo>
                  <a:cubicBezTo>
                    <a:pt x="43" y="262"/>
                    <a:pt x="43" y="259"/>
                    <a:pt x="46" y="260"/>
                  </a:cubicBezTo>
                  <a:cubicBezTo>
                    <a:pt x="46" y="263"/>
                    <a:pt x="45" y="265"/>
                    <a:pt x="44" y="267"/>
                  </a:cubicBezTo>
                  <a:cubicBezTo>
                    <a:pt x="44" y="270"/>
                    <a:pt x="40" y="271"/>
                    <a:pt x="41" y="274"/>
                  </a:cubicBezTo>
                  <a:cubicBezTo>
                    <a:pt x="41" y="274"/>
                    <a:pt x="41" y="274"/>
                    <a:pt x="41" y="274"/>
                  </a:cubicBezTo>
                  <a:cubicBezTo>
                    <a:pt x="43" y="273"/>
                    <a:pt x="43" y="271"/>
                    <a:pt x="44" y="270"/>
                  </a:cubicBezTo>
                  <a:cubicBezTo>
                    <a:pt x="44" y="268"/>
                    <a:pt x="49" y="267"/>
                    <a:pt x="47" y="265"/>
                  </a:cubicBezTo>
                  <a:cubicBezTo>
                    <a:pt x="47" y="264"/>
                    <a:pt x="49" y="262"/>
                    <a:pt x="51" y="261"/>
                  </a:cubicBezTo>
                  <a:cubicBezTo>
                    <a:pt x="52" y="259"/>
                    <a:pt x="55" y="258"/>
                    <a:pt x="56" y="257"/>
                  </a:cubicBezTo>
                  <a:cubicBezTo>
                    <a:pt x="57" y="258"/>
                    <a:pt x="59" y="259"/>
                    <a:pt x="57" y="260"/>
                  </a:cubicBezTo>
                  <a:cubicBezTo>
                    <a:pt x="56" y="260"/>
                    <a:pt x="55" y="260"/>
                    <a:pt x="54" y="259"/>
                  </a:cubicBezTo>
                  <a:cubicBezTo>
                    <a:pt x="53" y="261"/>
                    <a:pt x="56" y="260"/>
                    <a:pt x="55" y="262"/>
                  </a:cubicBezTo>
                  <a:cubicBezTo>
                    <a:pt x="56" y="262"/>
                    <a:pt x="57" y="260"/>
                    <a:pt x="57" y="262"/>
                  </a:cubicBezTo>
                  <a:cubicBezTo>
                    <a:pt x="60" y="262"/>
                    <a:pt x="63" y="260"/>
                    <a:pt x="65" y="260"/>
                  </a:cubicBezTo>
                  <a:cubicBezTo>
                    <a:pt x="60" y="259"/>
                    <a:pt x="60" y="259"/>
                    <a:pt x="60" y="259"/>
                  </a:cubicBezTo>
                  <a:cubicBezTo>
                    <a:pt x="61" y="258"/>
                    <a:pt x="59" y="257"/>
                    <a:pt x="60" y="256"/>
                  </a:cubicBezTo>
                  <a:cubicBezTo>
                    <a:pt x="62" y="255"/>
                    <a:pt x="63" y="253"/>
                    <a:pt x="66" y="253"/>
                  </a:cubicBezTo>
                  <a:cubicBezTo>
                    <a:pt x="64" y="256"/>
                    <a:pt x="64" y="256"/>
                    <a:pt x="64" y="256"/>
                  </a:cubicBezTo>
                  <a:cubicBezTo>
                    <a:pt x="66" y="255"/>
                    <a:pt x="67" y="254"/>
                    <a:pt x="68" y="253"/>
                  </a:cubicBezTo>
                  <a:cubicBezTo>
                    <a:pt x="68" y="250"/>
                    <a:pt x="74" y="249"/>
                    <a:pt x="73" y="246"/>
                  </a:cubicBezTo>
                  <a:cubicBezTo>
                    <a:pt x="78" y="243"/>
                    <a:pt x="74" y="239"/>
                    <a:pt x="81" y="237"/>
                  </a:cubicBezTo>
                  <a:cubicBezTo>
                    <a:pt x="80" y="236"/>
                    <a:pt x="83" y="234"/>
                    <a:pt x="85" y="232"/>
                  </a:cubicBezTo>
                  <a:cubicBezTo>
                    <a:pt x="85" y="232"/>
                    <a:pt x="84" y="232"/>
                    <a:pt x="83" y="232"/>
                  </a:cubicBezTo>
                  <a:cubicBezTo>
                    <a:pt x="87" y="230"/>
                    <a:pt x="87" y="228"/>
                    <a:pt x="89" y="226"/>
                  </a:cubicBezTo>
                  <a:cubicBezTo>
                    <a:pt x="89" y="226"/>
                    <a:pt x="87" y="226"/>
                    <a:pt x="88" y="225"/>
                  </a:cubicBezTo>
                  <a:cubicBezTo>
                    <a:pt x="89" y="224"/>
                    <a:pt x="91" y="224"/>
                    <a:pt x="92" y="225"/>
                  </a:cubicBezTo>
                  <a:cubicBezTo>
                    <a:pt x="90" y="226"/>
                    <a:pt x="89" y="230"/>
                    <a:pt x="86" y="232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90" y="228"/>
                    <a:pt x="96" y="229"/>
                    <a:pt x="94" y="226"/>
                  </a:cubicBezTo>
                  <a:cubicBezTo>
                    <a:pt x="97" y="225"/>
                    <a:pt x="99" y="224"/>
                    <a:pt x="102" y="224"/>
                  </a:cubicBezTo>
                  <a:cubicBezTo>
                    <a:pt x="99" y="223"/>
                    <a:pt x="99" y="223"/>
                    <a:pt x="99" y="223"/>
                  </a:cubicBezTo>
                  <a:cubicBezTo>
                    <a:pt x="98" y="221"/>
                    <a:pt x="103" y="222"/>
                    <a:pt x="104" y="220"/>
                  </a:cubicBezTo>
                  <a:cubicBezTo>
                    <a:pt x="106" y="221"/>
                    <a:pt x="108" y="221"/>
                    <a:pt x="107" y="223"/>
                  </a:cubicBezTo>
                  <a:cubicBezTo>
                    <a:pt x="109" y="223"/>
                    <a:pt x="109" y="223"/>
                    <a:pt x="109" y="223"/>
                  </a:cubicBezTo>
                  <a:cubicBezTo>
                    <a:pt x="109" y="222"/>
                    <a:pt x="109" y="221"/>
                    <a:pt x="110" y="221"/>
                  </a:cubicBezTo>
                  <a:cubicBezTo>
                    <a:pt x="110" y="221"/>
                    <a:pt x="110" y="221"/>
                    <a:pt x="110" y="221"/>
                  </a:cubicBezTo>
                  <a:cubicBezTo>
                    <a:pt x="110" y="220"/>
                    <a:pt x="112" y="219"/>
                    <a:pt x="113" y="219"/>
                  </a:cubicBezTo>
                  <a:cubicBezTo>
                    <a:pt x="112" y="220"/>
                    <a:pt x="109" y="218"/>
                    <a:pt x="108" y="219"/>
                  </a:cubicBezTo>
                  <a:cubicBezTo>
                    <a:pt x="109" y="220"/>
                    <a:pt x="109" y="220"/>
                    <a:pt x="109" y="220"/>
                  </a:cubicBezTo>
                  <a:cubicBezTo>
                    <a:pt x="106" y="220"/>
                    <a:pt x="106" y="220"/>
                    <a:pt x="106" y="220"/>
                  </a:cubicBezTo>
                  <a:cubicBezTo>
                    <a:pt x="105" y="219"/>
                    <a:pt x="106" y="219"/>
                    <a:pt x="107" y="219"/>
                  </a:cubicBezTo>
                  <a:cubicBezTo>
                    <a:pt x="106" y="218"/>
                    <a:pt x="106" y="218"/>
                    <a:pt x="106" y="218"/>
                  </a:cubicBezTo>
                  <a:cubicBezTo>
                    <a:pt x="103" y="219"/>
                    <a:pt x="106" y="216"/>
                    <a:pt x="104" y="216"/>
                  </a:cubicBezTo>
                  <a:cubicBezTo>
                    <a:pt x="105" y="214"/>
                    <a:pt x="108" y="215"/>
                    <a:pt x="109" y="215"/>
                  </a:cubicBezTo>
                  <a:cubicBezTo>
                    <a:pt x="109" y="214"/>
                    <a:pt x="109" y="214"/>
                    <a:pt x="109" y="214"/>
                  </a:cubicBezTo>
                  <a:cubicBezTo>
                    <a:pt x="114" y="215"/>
                    <a:pt x="114" y="215"/>
                    <a:pt x="114" y="215"/>
                  </a:cubicBezTo>
                  <a:cubicBezTo>
                    <a:pt x="117" y="211"/>
                    <a:pt x="109" y="214"/>
                    <a:pt x="107" y="211"/>
                  </a:cubicBezTo>
                  <a:cubicBezTo>
                    <a:pt x="108" y="211"/>
                    <a:pt x="108" y="211"/>
                    <a:pt x="108" y="211"/>
                  </a:cubicBezTo>
                  <a:cubicBezTo>
                    <a:pt x="110" y="211"/>
                    <a:pt x="110" y="212"/>
                    <a:pt x="111" y="212"/>
                  </a:cubicBezTo>
                  <a:cubicBezTo>
                    <a:pt x="109" y="210"/>
                    <a:pt x="109" y="210"/>
                    <a:pt x="109" y="210"/>
                  </a:cubicBezTo>
                  <a:cubicBezTo>
                    <a:pt x="110" y="208"/>
                    <a:pt x="115" y="210"/>
                    <a:pt x="114" y="207"/>
                  </a:cubicBezTo>
                  <a:cubicBezTo>
                    <a:pt x="117" y="208"/>
                    <a:pt x="116" y="209"/>
                    <a:pt x="117" y="210"/>
                  </a:cubicBezTo>
                  <a:cubicBezTo>
                    <a:pt x="118" y="209"/>
                    <a:pt x="121" y="211"/>
                    <a:pt x="122" y="209"/>
                  </a:cubicBezTo>
                  <a:cubicBezTo>
                    <a:pt x="117" y="211"/>
                    <a:pt x="117" y="206"/>
                    <a:pt x="113" y="206"/>
                  </a:cubicBezTo>
                  <a:cubicBezTo>
                    <a:pt x="114" y="202"/>
                    <a:pt x="116" y="206"/>
                    <a:pt x="118" y="206"/>
                  </a:cubicBezTo>
                  <a:cubicBezTo>
                    <a:pt x="119" y="205"/>
                    <a:pt x="121" y="206"/>
                    <a:pt x="121" y="204"/>
                  </a:cubicBezTo>
                  <a:cubicBezTo>
                    <a:pt x="119" y="205"/>
                    <a:pt x="115" y="204"/>
                    <a:pt x="113" y="202"/>
                  </a:cubicBezTo>
                  <a:cubicBezTo>
                    <a:pt x="113" y="200"/>
                    <a:pt x="116" y="201"/>
                    <a:pt x="116" y="200"/>
                  </a:cubicBezTo>
                  <a:cubicBezTo>
                    <a:pt x="117" y="199"/>
                    <a:pt x="115" y="200"/>
                    <a:pt x="116" y="199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14" y="199"/>
                    <a:pt x="109" y="199"/>
                    <a:pt x="112" y="201"/>
                  </a:cubicBezTo>
                  <a:cubicBezTo>
                    <a:pt x="109" y="202"/>
                    <a:pt x="107" y="204"/>
                    <a:pt x="104" y="204"/>
                  </a:cubicBezTo>
                  <a:cubicBezTo>
                    <a:pt x="104" y="203"/>
                    <a:pt x="104" y="203"/>
                    <a:pt x="104" y="203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6" y="202"/>
                    <a:pt x="107" y="201"/>
                    <a:pt x="106" y="200"/>
                  </a:cubicBezTo>
                  <a:cubicBezTo>
                    <a:pt x="101" y="202"/>
                    <a:pt x="101" y="202"/>
                    <a:pt x="101" y="202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0" y="203"/>
                    <a:pt x="100" y="205"/>
                    <a:pt x="98" y="205"/>
                  </a:cubicBezTo>
                  <a:cubicBezTo>
                    <a:pt x="96" y="204"/>
                    <a:pt x="96" y="202"/>
                    <a:pt x="93" y="203"/>
                  </a:cubicBezTo>
                  <a:cubicBezTo>
                    <a:pt x="93" y="202"/>
                    <a:pt x="91" y="202"/>
                    <a:pt x="91" y="202"/>
                  </a:cubicBezTo>
                  <a:cubicBezTo>
                    <a:pt x="93" y="202"/>
                    <a:pt x="93" y="201"/>
                    <a:pt x="93" y="201"/>
                  </a:cubicBezTo>
                  <a:cubicBezTo>
                    <a:pt x="100" y="203"/>
                    <a:pt x="99" y="197"/>
                    <a:pt x="105" y="198"/>
                  </a:cubicBezTo>
                  <a:cubicBezTo>
                    <a:pt x="105" y="196"/>
                    <a:pt x="107" y="194"/>
                    <a:pt x="109" y="193"/>
                  </a:cubicBezTo>
                  <a:cubicBezTo>
                    <a:pt x="109" y="193"/>
                    <a:pt x="109" y="193"/>
                    <a:pt x="109" y="193"/>
                  </a:cubicBezTo>
                  <a:cubicBezTo>
                    <a:pt x="111" y="192"/>
                    <a:pt x="110" y="190"/>
                    <a:pt x="112" y="189"/>
                  </a:cubicBezTo>
                  <a:cubicBezTo>
                    <a:pt x="116" y="184"/>
                    <a:pt x="121" y="190"/>
                    <a:pt x="126" y="188"/>
                  </a:cubicBezTo>
                  <a:cubicBezTo>
                    <a:pt x="124" y="187"/>
                    <a:pt x="123" y="188"/>
                    <a:pt x="122" y="188"/>
                  </a:cubicBezTo>
                  <a:cubicBezTo>
                    <a:pt x="122" y="187"/>
                    <a:pt x="122" y="187"/>
                    <a:pt x="122" y="187"/>
                  </a:cubicBezTo>
                  <a:cubicBezTo>
                    <a:pt x="125" y="186"/>
                    <a:pt x="129" y="183"/>
                    <a:pt x="132" y="184"/>
                  </a:cubicBezTo>
                  <a:cubicBezTo>
                    <a:pt x="135" y="185"/>
                    <a:pt x="132" y="183"/>
                    <a:pt x="134" y="182"/>
                  </a:cubicBezTo>
                  <a:cubicBezTo>
                    <a:pt x="133" y="182"/>
                    <a:pt x="132" y="182"/>
                    <a:pt x="132" y="181"/>
                  </a:cubicBezTo>
                  <a:cubicBezTo>
                    <a:pt x="136" y="182"/>
                    <a:pt x="141" y="183"/>
                    <a:pt x="145" y="182"/>
                  </a:cubicBezTo>
                  <a:cubicBezTo>
                    <a:pt x="146" y="185"/>
                    <a:pt x="142" y="188"/>
                    <a:pt x="141" y="190"/>
                  </a:cubicBezTo>
                  <a:cubicBezTo>
                    <a:pt x="139" y="190"/>
                    <a:pt x="138" y="192"/>
                    <a:pt x="138" y="193"/>
                  </a:cubicBezTo>
                  <a:cubicBezTo>
                    <a:pt x="140" y="192"/>
                    <a:pt x="143" y="194"/>
                    <a:pt x="146" y="193"/>
                  </a:cubicBezTo>
                  <a:cubicBezTo>
                    <a:pt x="145" y="195"/>
                    <a:pt x="147" y="197"/>
                    <a:pt x="147" y="199"/>
                  </a:cubicBezTo>
                  <a:cubicBezTo>
                    <a:pt x="149" y="199"/>
                    <a:pt x="151" y="197"/>
                    <a:pt x="152" y="196"/>
                  </a:cubicBezTo>
                  <a:cubicBezTo>
                    <a:pt x="153" y="197"/>
                    <a:pt x="154" y="197"/>
                    <a:pt x="156" y="197"/>
                  </a:cubicBezTo>
                  <a:cubicBezTo>
                    <a:pt x="157" y="199"/>
                    <a:pt x="157" y="199"/>
                    <a:pt x="157" y="199"/>
                  </a:cubicBezTo>
                  <a:cubicBezTo>
                    <a:pt x="157" y="197"/>
                    <a:pt x="162" y="197"/>
                    <a:pt x="162" y="194"/>
                  </a:cubicBezTo>
                  <a:cubicBezTo>
                    <a:pt x="160" y="194"/>
                    <a:pt x="160" y="194"/>
                    <a:pt x="160" y="194"/>
                  </a:cubicBezTo>
                  <a:cubicBezTo>
                    <a:pt x="160" y="194"/>
                    <a:pt x="160" y="193"/>
                    <a:pt x="160" y="193"/>
                  </a:cubicBezTo>
                  <a:cubicBezTo>
                    <a:pt x="157" y="193"/>
                    <a:pt x="157" y="193"/>
                    <a:pt x="157" y="193"/>
                  </a:cubicBezTo>
                  <a:cubicBezTo>
                    <a:pt x="158" y="189"/>
                    <a:pt x="161" y="194"/>
                    <a:pt x="163" y="191"/>
                  </a:cubicBezTo>
                  <a:cubicBezTo>
                    <a:pt x="163" y="191"/>
                    <a:pt x="165" y="190"/>
                    <a:pt x="164" y="189"/>
                  </a:cubicBezTo>
                  <a:cubicBezTo>
                    <a:pt x="161" y="190"/>
                    <a:pt x="161" y="190"/>
                    <a:pt x="161" y="190"/>
                  </a:cubicBezTo>
                  <a:cubicBezTo>
                    <a:pt x="161" y="188"/>
                    <a:pt x="159" y="189"/>
                    <a:pt x="158" y="187"/>
                  </a:cubicBezTo>
                  <a:cubicBezTo>
                    <a:pt x="159" y="186"/>
                    <a:pt x="160" y="187"/>
                    <a:pt x="161" y="186"/>
                  </a:cubicBezTo>
                  <a:cubicBezTo>
                    <a:pt x="162" y="186"/>
                    <a:pt x="161" y="184"/>
                    <a:pt x="163" y="184"/>
                  </a:cubicBezTo>
                  <a:cubicBezTo>
                    <a:pt x="163" y="186"/>
                    <a:pt x="164" y="187"/>
                    <a:pt x="166" y="188"/>
                  </a:cubicBezTo>
                  <a:cubicBezTo>
                    <a:pt x="166" y="186"/>
                    <a:pt x="171" y="184"/>
                    <a:pt x="166" y="182"/>
                  </a:cubicBezTo>
                  <a:cubicBezTo>
                    <a:pt x="166" y="181"/>
                    <a:pt x="167" y="179"/>
                    <a:pt x="169" y="178"/>
                  </a:cubicBezTo>
                  <a:cubicBezTo>
                    <a:pt x="171" y="178"/>
                    <a:pt x="172" y="179"/>
                    <a:pt x="175" y="179"/>
                  </a:cubicBezTo>
                  <a:cubicBezTo>
                    <a:pt x="173" y="176"/>
                    <a:pt x="177" y="176"/>
                    <a:pt x="180" y="176"/>
                  </a:cubicBezTo>
                  <a:cubicBezTo>
                    <a:pt x="181" y="173"/>
                    <a:pt x="176" y="174"/>
                    <a:pt x="176" y="172"/>
                  </a:cubicBezTo>
                  <a:cubicBezTo>
                    <a:pt x="176" y="171"/>
                    <a:pt x="178" y="171"/>
                    <a:pt x="179" y="172"/>
                  </a:cubicBezTo>
                  <a:cubicBezTo>
                    <a:pt x="179" y="173"/>
                    <a:pt x="179" y="173"/>
                    <a:pt x="179" y="173"/>
                  </a:cubicBezTo>
                  <a:cubicBezTo>
                    <a:pt x="182" y="172"/>
                    <a:pt x="182" y="172"/>
                    <a:pt x="182" y="172"/>
                  </a:cubicBezTo>
                  <a:cubicBezTo>
                    <a:pt x="181" y="171"/>
                    <a:pt x="180" y="172"/>
                    <a:pt x="179" y="171"/>
                  </a:cubicBezTo>
                  <a:cubicBezTo>
                    <a:pt x="178" y="171"/>
                    <a:pt x="177" y="170"/>
                    <a:pt x="178" y="170"/>
                  </a:cubicBezTo>
                  <a:cubicBezTo>
                    <a:pt x="180" y="171"/>
                    <a:pt x="182" y="170"/>
                    <a:pt x="184" y="170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186" y="169"/>
                    <a:pt x="186" y="169"/>
                    <a:pt x="186" y="169"/>
                  </a:cubicBezTo>
                  <a:cubicBezTo>
                    <a:pt x="187" y="168"/>
                    <a:pt x="186" y="165"/>
                    <a:pt x="189" y="166"/>
                  </a:cubicBezTo>
                  <a:cubicBezTo>
                    <a:pt x="192" y="165"/>
                    <a:pt x="196" y="165"/>
                    <a:pt x="195" y="162"/>
                  </a:cubicBezTo>
                  <a:cubicBezTo>
                    <a:pt x="194" y="161"/>
                    <a:pt x="193" y="160"/>
                    <a:pt x="193" y="159"/>
                  </a:cubicBezTo>
                  <a:cubicBezTo>
                    <a:pt x="194" y="159"/>
                    <a:pt x="196" y="159"/>
                    <a:pt x="196" y="158"/>
                  </a:cubicBezTo>
                  <a:cubicBezTo>
                    <a:pt x="200" y="160"/>
                    <a:pt x="203" y="156"/>
                    <a:pt x="207" y="156"/>
                  </a:cubicBezTo>
                  <a:cubicBezTo>
                    <a:pt x="206" y="156"/>
                    <a:pt x="207" y="155"/>
                    <a:pt x="205" y="155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11" y="155"/>
                    <a:pt x="206" y="149"/>
                    <a:pt x="210" y="149"/>
                  </a:cubicBezTo>
                  <a:cubicBezTo>
                    <a:pt x="205" y="146"/>
                    <a:pt x="205" y="146"/>
                    <a:pt x="205" y="146"/>
                  </a:cubicBezTo>
                  <a:cubicBezTo>
                    <a:pt x="207" y="144"/>
                    <a:pt x="207" y="144"/>
                    <a:pt x="207" y="144"/>
                  </a:cubicBezTo>
                  <a:cubicBezTo>
                    <a:pt x="209" y="144"/>
                    <a:pt x="210" y="143"/>
                    <a:pt x="211" y="144"/>
                  </a:cubicBezTo>
                  <a:cubicBezTo>
                    <a:pt x="212" y="143"/>
                    <a:pt x="212" y="143"/>
                    <a:pt x="212" y="143"/>
                  </a:cubicBezTo>
                  <a:cubicBezTo>
                    <a:pt x="218" y="146"/>
                    <a:pt x="219" y="140"/>
                    <a:pt x="223" y="139"/>
                  </a:cubicBezTo>
                  <a:cubicBezTo>
                    <a:pt x="222" y="137"/>
                    <a:pt x="219" y="138"/>
                    <a:pt x="217" y="138"/>
                  </a:cubicBezTo>
                  <a:cubicBezTo>
                    <a:pt x="217" y="137"/>
                    <a:pt x="217" y="137"/>
                    <a:pt x="217" y="137"/>
                  </a:cubicBezTo>
                  <a:cubicBezTo>
                    <a:pt x="217" y="137"/>
                    <a:pt x="218" y="136"/>
                    <a:pt x="219" y="136"/>
                  </a:cubicBezTo>
                  <a:cubicBezTo>
                    <a:pt x="220" y="137"/>
                    <a:pt x="220" y="137"/>
                    <a:pt x="220" y="137"/>
                  </a:cubicBezTo>
                  <a:cubicBezTo>
                    <a:pt x="221" y="137"/>
                    <a:pt x="224" y="138"/>
                    <a:pt x="227" y="138"/>
                  </a:cubicBezTo>
                  <a:cubicBezTo>
                    <a:pt x="227" y="136"/>
                    <a:pt x="230" y="135"/>
                    <a:pt x="227" y="134"/>
                  </a:cubicBezTo>
                  <a:cubicBezTo>
                    <a:pt x="226" y="134"/>
                    <a:pt x="227" y="134"/>
                    <a:pt x="228" y="134"/>
                  </a:cubicBezTo>
                  <a:cubicBezTo>
                    <a:pt x="232" y="136"/>
                    <a:pt x="236" y="132"/>
                    <a:pt x="239" y="130"/>
                  </a:cubicBezTo>
                  <a:cubicBezTo>
                    <a:pt x="238" y="129"/>
                    <a:pt x="236" y="128"/>
                    <a:pt x="234" y="128"/>
                  </a:cubicBezTo>
                  <a:cubicBezTo>
                    <a:pt x="234" y="127"/>
                    <a:pt x="237" y="126"/>
                    <a:pt x="238" y="125"/>
                  </a:cubicBezTo>
                  <a:cubicBezTo>
                    <a:pt x="238" y="125"/>
                    <a:pt x="238" y="125"/>
                    <a:pt x="238" y="125"/>
                  </a:cubicBezTo>
                  <a:cubicBezTo>
                    <a:pt x="239" y="126"/>
                    <a:pt x="238" y="127"/>
                    <a:pt x="237" y="127"/>
                  </a:cubicBezTo>
                  <a:cubicBezTo>
                    <a:pt x="239" y="129"/>
                    <a:pt x="241" y="128"/>
                    <a:pt x="243" y="127"/>
                  </a:cubicBezTo>
                  <a:cubicBezTo>
                    <a:pt x="245" y="127"/>
                    <a:pt x="246" y="128"/>
                    <a:pt x="247" y="129"/>
                  </a:cubicBezTo>
                  <a:cubicBezTo>
                    <a:pt x="247" y="129"/>
                    <a:pt x="248" y="130"/>
                    <a:pt x="249" y="129"/>
                  </a:cubicBezTo>
                  <a:cubicBezTo>
                    <a:pt x="245" y="128"/>
                    <a:pt x="249" y="127"/>
                    <a:pt x="246" y="126"/>
                  </a:cubicBezTo>
                  <a:cubicBezTo>
                    <a:pt x="242" y="125"/>
                    <a:pt x="236" y="125"/>
                    <a:pt x="234" y="122"/>
                  </a:cubicBezTo>
                  <a:cubicBezTo>
                    <a:pt x="233" y="123"/>
                    <a:pt x="233" y="123"/>
                    <a:pt x="233" y="123"/>
                  </a:cubicBezTo>
                  <a:cubicBezTo>
                    <a:pt x="229" y="125"/>
                    <a:pt x="228" y="120"/>
                    <a:pt x="224" y="122"/>
                  </a:cubicBezTo>
                  <a:cubicBezTo>
                    <a:pt x="224" y="121"/>
                    <a:pt x="224" y="121"/>
                    <a:pt x="224" y="121"/>
                  </a:cubicBezTo>
                  <a:cubicBezTo>
                    <a:pt x="224" y="121"/>
                    <a:pt x="225" y="121"/>
                    <a:pt x="225" y="121"/>
                  </a:cubicBezTo>
                  <a:cubicBezTo>
                    <a:pt x="227" y="119"/>
                    <a:pt x="230" y="121"/>
                    <a:pt x="231" y="119"/>
                  </a:cubicBezTo>
                  <a:cubicBezTo>
                    <a:pt x="232" y="118"/>
                    <a:pt x="234" y="119"/>
                    <a:pt x="236" y="120"/>
                  </a:cubicBezTo>
                  <a:cubicBezTo>
                    <a:pt x="234" y="123"/>
                    <a:pt x="241" y="120"/>
                    <a:pt x="241" y="124"/>
                  </a:cubicBezTo>
                  <a:cubicBezTo>
                    <a:pt x="243" y="122"/>
                    <a:pt x="245" y="124"/>
                    <a:pt x="247" y="123"/>
                  </a:cubicBezTo>
                  <a:cubicBezTo>
                    <a:pt x="247" y="124"/>
                    <a:pt x="249" y="125"/>
                    <a:pt x="250" y="125"/>
                  </a:cubicBezTo>
                  <a:cubicBezTo>
                    <a:pt x="251" y="123"/>
                    <a:pt x="254" y="125"/>
                    <a:pt x="256" y="124"/>
                  </a:cubicBezTo>
                  <a:cubicBezTo>
                    <a:pt x="257" y="126"/>
                    <a:pt x="257" y="126"/>
                    <a:pt x="257" y="126"/>
                  </a:cubicBezTo>
                  <a:cubicBezTo>
                    <a:pt x="258" y="128"/>
                    <a:pt x="260" y="126"/>
                    <a:pt x="262" y="127"/>
                  </a:cubicBezTo>
                  <a:cubicBezTo>
                    <a:pt x="259" y="129"/>
                    <a:pt x="258" y="129"/>
                    <a:pt x="254" y="129"/>
                  </a:cubicBezTo>
                  <a:cubicBezTo>
                    <a:pt x="254" y="131"/>
                    <a:pt x="254" y="131"/>
                    <a:pt x="254" y="131"/>
                  </a:cubicBezTo>
                  <a:cubicBezTo>
                    <a:pt x="256" y="132"/>
                    <a:pt x="258" y="131"/>
                    <a:pt x="260" y="131"/>
                  </a:cubicBezTo>
                  <a:cubicBezTo>
                    <a:pt x="261" y="131"/>
                    <a:pt x="259" y="127"/>
                    <a:pt x="262" y="129"/>
                  </a:cubicBezTo>
                  <a:cubicBezTo>
                    <a:pt x="265" y="128"/>
                    <a:pt x="267" y="127"/>
                    <a:pt x="270" y="127"/>
                  </a:cubicBezTo>
                  <a:cubicBezTo>
                    <a:pt x="269" y="125"/>
                    <a:pt x="272" y="128"/>
                    <a:pt x="272" y="126"/>
                  </a:cubicBezTo>
                  <a:cubicBezTo>
                    <a:pt x="270" y="126"/>
                    <a:pt x="271" y="123"/>
                    <a:pt x="268" y="123"/>
                  </a:cubicBezTo>
                  <a:cubicBezTo>
                    <a:pt x="265" y="126"/>
                    <a:pt x="263" y="123"/>
                    <a:pt x="259" y="122"/>
                  </a:cubicBezTo>
                  <a:cubicBezTo>
                    <a:pt x="258" y="122"/>
                    <a:pt x="260" y="121"/>
                    <a:pt x="259" y="121"/>
                  </a:cubicBezTo>
                  <a:cubicBezTo>
                    <a:pt x="256" y="121"/>
                    <a:pt x="255" y="119"/>
                    <a:pt x="253" y="119"/>
                  </a:cubicBezTo>
                  <a:cubicBezTo>
                    <a:pt x="252" y="118"/>
                    <a:pt x="251" y="118"/>
                    <a:pt x="252" y="117"/>
                  </a:cubicBezTo>
                  <a:cubicBezTo>
                    <a:pt x="253" y="116"/>
                    <a:pt x="257" y="117"/>
                    <a:pt x="259" y="118"/>
                  </a:cubicBezTo>
                  <a:cubicBezTo>
                    <a:pt x="260" y="118"/>
                    <a:pt x="258" y="118"/>
                    <a:pt x="258" y="118"/>
                  </a:cubicBezTo>
                  <a:cubicBezTo>
                    <a:pt x="258" y="119"/>
                    <a:pt x="259" y="119"/>
                    <a:pt x="260" y="119"/>
                  </a:cubicBezTo>
                  <a:cubicBezTo>
                    <a:pt x="258" y="116"/>
                    <a:pt x="263" y="118"/>
                    <a:pt x="264" y="117"/>
                  </a:cubicBezTo>
                  <a:cubicBezTo>
                    <a:pt x="264" y="121"/>
                    <a:pt x="269" y="117"/>
                    <a:pt x="271" y="119"/>
                  </a:cubicBezTo>
                  <a:cubicBezTo>
                    <a:pt x="269" y="124"/>
                    <a:pt x="277" y="122"/>
                    <a:pt x="280" y="123"/>
                  </a:cubicBezTo>
                  <a:cubicBezTo>
                    <a:pt x="281" y="121"/>
                    <a:pt x="284" y="123"/>
                    <a:pt x="283" y="121"/>
                  </a:cubicBezTo>
                  <a:cubicBezTo>
                    <a:pt x="285" y="120"/>
                    <a:pt x="288" y="122"/>
                    <a:pt x="289" y="123"/>
                  </a:cubicBezTo>
                  <a:cubicBezTo>
                    <a:pt x="287" y="123"/>
                    <a:pt x="286" y="123"/>
                    <a:pt x="284" y="124"/>
                  </a:cubicBezTo>
                  <a:cubicBezTo>
                    <a:pt x="285" y="125"/>
                    <a:pt x="285" y="125"/>
                    <a:pt x="285" y="125"/>
                  </a:cubicBezTo>
                  <a:cubicBezTo>
                    <a:pt x="281" y="125"/>
                    <a:pt x="280" y="126"/>
                    <a:pt x="277" y="127"/>
                  </a:cubicBezTo>
                  <a:cubicBezTo>
                    <a:pt x="276" y="126"/>
                    <a:pt x="274" y="127"/>
                    <a:pt x="272" y="127"/>
                  </a:cubicBezTo>
                  <a:cubicBezTo>
                    <a:pt x="273" y="129"/>
                    <a:pt x="268" y="129"/>
                    <a:pt x="270" y="131"/>
                  </a:cubicBezTo>
                  <a:cubicBezTo>
                    <a:pt x="267" y="131"/>
                    <a:pt x="267" y="131"/>
                    <a:pt x="267" y="131"/>
                  </a:cubicBezTo>
                  <a:cubicBezTo>
                    <a:pt x="267" y="132"/>
                    <a:pt x="264" y="131"/>
                    <a:pt x="265" y="133"/>
                  </a:cubicBezTo>
                  <a:cubicBezTo>
                    <a:pt x="263" y="133"/>
                    <a:pt x="263" y="133"/>
                    <a:pt x="263" y="133"/>
                  </a:cubicBezTo>
                  <a:cubicBezTo>
                    <a:pt x="262" y="134"/>
                    <a:pt x="260" y="136"/>
                    <a:pt x="257" y="135"/>
                  </a:cubicBezTo>
                  <a:cubicBezTo>
                    <a:pt x="254" y="137"/>
                    <a:pt x="253" y="138"/>
                    <a:pt x="252" y="140"/>
                  </a:cubicBezTo>
                  <a:cubicBezTo>
                    <a:pt x="248" y="139"/>
                    <a:pt x="253" y="142"/>
                    <a:pt x="249" y="142"/>
                  </a:cubicBezTo>
                  <a:cubicBezTo>
                    <a:pt x="249" y="142"/>
                    <a:pt x="247" y="142"/>
                    <a:pt x="247" y="143"/>
                  </a:cubicBezTo>
                  <a:cubicBezTo>
                    <a:pt x="243" y="146"/>
                    <a:pt x="237" y="149"/>
                    <a:pt x="233" y="152"/>
                  </a:cubicBezTo>
                  <a:cubicBezTo>
                    <a:pt x="228" y="150"/>
                    <a:pt x="232" y="157"/>
                    <a:pt x="226" y="154"/>
                  </a:cubicBezTo>
                  <a:cubicBezTo>
                    <a:pt x="224" y="155"/>
                    <a:pt x="223" y="158"/>
                    <a:pt x="220" y="157"/>
                  </a:cubicBezTo>
                  <a:cubicBezTo>
                    <a:pt x="218" y="158"/>
                    <a:pt x="217" y="156"/>
                    <a:pt x="215" y="157"/>
                  </a:cubicBezTo>
                  <a:cubicBezTo>
                    <a:pt x="216" y="159"/>
                    <a:pt x="222" y="158"/>
                    <a:pt x="220" y="161"/>
                  </a:cubicBezTo>
                  <a:cubicBezTo>
                    <a:pt x="217" y="162"/>
                    <a:pt x="213" y="164"/>
                    <a:pt x="213" y="167"/>
                  </a:cubicBezTo>
                  <a:cubicBezTo>
                    <a:pt x="210" y="166"/>
                    <a:pt x="211" y="169"/>
                    <a:pt x="211" y="170"/>
                  </a:cubicBezTo>
                  <a:cubicBezTo>
                    <a:pt x="207" y="172"/>
                    <a:pt x="207" y="175"/>
                    <a:pt x="204" y="176"/>
                  </a:cubicBezTo>
                  <a:cubicBezTo>
                    <a:pt x="205" y="178"/>
                    <a:pt x="199" y="177"/>
                    <a:pt x="199" y="180"/>
                  </a:cubicBezTo>
                  <a:cubicBezTo>
                    <a:pt x="200" y="183"/>
                    <a:pt x="195" y="183"/>
                    <a:pt x="194" y="185"/>
                  </a:cubicBezTo>
                  <a:cubicBezTo>
                    <a:pt x="193" y="187"/>
                    <a:pt x="190" y="190"/>
                    <a:pt x="190" y="192"/>
                  </a:cubicBezTo>
                  <a:cubicBezTo>
                    <a:pt x="183" y="191"/>
                    <a:pt x="191" y="195"/>
                    <a:pt x="186" y="196"/>
                  </a:cubicBezTo>
                  <a:cubicBezTo>
                    <a:pt x="185" y="194"/>
                    <a:pt x="185" y="194"/>
                    <a:pt x="185" y="194"/>
                  </a:cubicBezTo>
                  <a:cubicBezTo>
                    <a:pt x="182" y="193"/>
                    <a:pt x="181" y="195"/>
                    <a:pt x="179" y="196"/>
                  </a:cubicBezTo>
                  <a:cubicBezTo>
                    <a:pt x="180" y="197"/>
                    <a:pt x="186" y="196"/>
                    <a:pt x="183" y="199"/>
                  </a:cubicBezTo>
                  <a:cubicBezTo>
                    <a:pt x="178" y="196"/>
                    <a:pt x="179" y="202"/>
                    <a:pt x="174" y="201"/>
                  </a:cubicBezTo>
                  <a:cubicBezTo>
                    <a:pt x="174" y="197"/>
                    <a:pt x="174" y="197"/>
                    <a:pt x="174" y="197"/>
                  </a:cubicBezTo>
                  <a:cubicBezTo>
                    <a:pt x="172" y="196"/>
                    <a:pt x="170" y="196"/>
                    <a:pt x="168" y="195"/>
                  </a:cubicBezTo>
                  <a:cubicBezTo>
                    <a:pt x="168" y="196"/>
                    <a:pt x="168" y="198"/>
                    <a:pt x="166" y="197"/>
                  </a:cubicBezTo>
                  <a:cubicBezTo>
                    <a:pt x="170" y="199"/>
                    <a:pt x="165" y="202"/>
                    <a:pt x="166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65" y="206"/>
                    <a:pt x="160" y="207"/>
                    <a:pt x="161" y="210"/>
                  </a:cubicBezTo>
                  <a:cubicBezTo>
                    <a:pt x="164" y="210"/>
                    <a:pt x="164" y="210"/>
                    <a:pt x="164" y="210"/>
                  </a:cubicBezTo>
                  <a:cubicBezTo>
                    <a:pt x="163" y="209"/>
                    <a:pt x="166" y="209"/>
                    <a:pt x="167" y="208"/>
                  </a:cubicBezTo>
                  <a:cubicBezTo>
                    <a:pt x="165" y="207"/>
                    <a:pt x="167" y="206"/>
                    <a:pt x="169" y="206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8" y="203"/>
                    <a:pt x="172" y="202"/>
                    <a:pt x="175" y="201"/>
                  </a:cubicBezTo>
                  <a:cubicBezTo>
                    <a:pt x="175" y="203"/>
                    <a:pt x="178" y="203"/>
                    <a:pt x="178" y="205"/>
                  </a:cubicBezTo>
                  <a:cubicBezTo>
                    <a:pt x="175" y="205"/>
                    <a:pt x="175" y="208"/>
                    <a:pt x="172" y="208"/>
                  </a:cubicBezTo>
                  <a:cubicBezTo>
                    <a:pt x="172" y="208"/>
                    <a:pt x="173" y="208"/>
                    <a:pt x="173" y="207"/>
                  </a:cubicBezTo>
                  <a:cubicBezTo>
                    <a:pt x="170" y="207"/>
                    <a:pt x="171" y="209"/>
                    <a:pt x="169" y="210"/>
                  </a:cubicBezTo>
                  <a:cubicBezTo>
                    <a:pt x="171" y="210"/>
                    <a:pt x="171" y="210"/>
                    <a:pt x="171" y="210"/>
                  </a:cubicBezTo>
                  <a:cubicBezTo>
                    <a:pt x="171" y="210"/>
                    <a:pt x="173" y="211"/>
                    <a:pt x="172" y="212"/>
                  </a:cubicBezTo>
                  <a:cubicBezTo>
                    <a:pt x="173" y="215"/>
                    <a:pt x="167" y="216"/>
                    <a:pt x="169" y="218"/>
                  </a:cubicBezTo>
                  <a:cubicBezTo>
                    <a:pt x="166" y="219"/>
                    <a:pt x="165" y="220"/>
                    <a:pt x="164" y="222"/>
                  </a:cubicBezTo>
                  <a:cubicBezTo>
                    <a:pt x="165" y="225"/>
                    <a:pt x="160" y="224"/>
                    <a:pt x="158" y="225"/>
                  </a:cubicBezTo>
                  <a:cubicBezTo>
                    <a:pt x="160" y="227"/>
                    <a:pt x="160" y="227"/>
                    <a:pt x="160" y="227"/>
                  </a:cubicBezTo>
                  <a:cubicBezTo>
                    <a:pt x="161" y="229"/>
                    <a:pt x="159" y="230"/>
                    <a:pt x="157" y="232"/>
                  </a:cubicBezTo>
                  <a:cubicBezTo>
                    <a:pt x="154" y="233"/>
                    <a:pt x="153" y="230"/>
                    <a:pt x="151" y="230"/>
                  </a:cubicBezTo>
                  <a:cubicBezTo>
                    <a:pt x="152" y="229"/>
                    <a:pt x="152" y="229"/>
                    <a:pt x="152" y="229"/>
                  </a:cubicBezTo>
                  <a:cubicBezTo>
                    <a:pt x="146" y="226"/>
                    <a:pt x="154" y="226"/>
                    <a:pt x="155" y="224"/>
                  </a:cubicBezTo>
                  <a:cubicBezTo>
                    <a:pt x="148" y="219"/>
                    <a:pt x="150" y="227"/>
                    <a:pt x="147" y="228"/>
                  </a:cubicBezTo>
                  <a:cubicBezTo>
                    <a:pt x="149" y="230"/>
                    <a:pt x="144" y="230"/>
                    <a:pt x="144" y="232"/>
                  </a:cubicBezTo>
                  <a:cubicBezTo>
                    <a:pt x="148" y="234"/>
                    <a:pt x="150" y="229"/>
                    <a:pt x="153" y="232"/>
                  </a:cubicBezTo>
                  <a:cubicBezTo>
                    <a:pt x="153" y="233"/>
                    <a:pt x="157" y="234"/>
                    <a:pt x="155" y="236"/>
                  </a:cubicBezTo>
                  <a:cubicBezTo>
                    <a:pt x="154" y="236"/>
                    <a:pt x="153" y="237"/>
                    <a:pt x="152" y="237"/>
                  </a:cubicBezTo>
                  <a:cubicBezTo>
                    <a:pt x="152" y="236"/>
                    <a:pt x="152" y="236"/>
                    <a:pt x="152" y="236"/>
                  </a:cubicBezTo>
                  <a:cubicBezTo>
                    <a:pt x="149" y="236"/>
                    <a:pt x="149" y="236"/>
                    <a:pt x="149" y="236"/>
                  </a:cubicBezTo>
                  <a:cubicBezTo>
                    <a:pt x="146" y="234"/>
                    <a:pt x="142" y="233"/>
                    <a:pt x="139" y="234"/>
                  </a:cubicBezTo>
                  <a:cubicBezTo>
                    <a:pt x="141" y="235"/>
                    <a:pt x="142" y="237"/>
                    <a:pt x="143" y="238"/>
                  </a:cubicBezTo>
                  <a:cubicBezTo>
                    <a:pt x="145" y="236"/>
                    <a:pt x="149" y="240"/>
                    <a:pt x="150" y="237"/>
                  </a:cubicBezTo>
                  <a:cubicBezTo>
                    <a:pt x="151" y="239"/>
                    <a:pt x="152" y="239"/>
                    <a:pt x="152" y="241"/>
                  </a:cubicBezTo>
                  <a:cubicBezTo>
                    <a:pt x="152" y="240"/>
                    <a:pt x="152" y="240"/>
                    <a:pt x="152" y="240"/>
                  </a:cubicBezTo>
                  <a:cubicBezTo>
                    <a:pt x="153" y="244"/>
                    <a:pt x="144" y="241"/>
                    <a:pt x="144" y="245"/>
                  </a:cubicBezTo>
                  <a:cubicBezTo>
                    <a:pt x="146" y="245"/>
                    <a:pt x="146" y="245"/>
                    <a:pt x="146" y="245"/>
                  </a:cubicBezTo>
                  <a:cubicBezTo>
                    <a:pt x="145" y="245"/>
                    <a:pt x="145" y="247"/>
                    <a:pt x="143" y="246"/>
                  </a:cubicBezTo>
                  <a:cubicBezTo>
                    <a:pt x="142" y="248"/>
                    <a:pt x="146" y="248"/>
                    <a:pt x="146" y="250"/>
                  </a:cubicBezTo>
                  <a:cubicBezTo>
                    <a:pt x="146" y="252"/>
                    <a:pt x="142" y="251"/>
                    <a:pt x="141" y="252"/>
                  </a:cubicBezTo>
                  <a:cubicBezTo>
                    <a:pt x="142" y="252"/>
                    <a:pt x="142" y="252"/>
                    <a:pt x="142" y="252"/>
                  </a:cubicBezTo>
                  <a:cubicBezTo>
                    <a:pt x="145" y="254"/>
                    <a:pt x="138" y="255"/>
                    <a:pt x="140" y="258"/>
                  </a:cubicBezTo>
                  <a:cubicBezTo>
                    <a:pt x="138" y="258"/>
                    <a:pt x="137" y="260"/>
                    <a:pt x="135" y="259"/>
                  </a:cubicBezTo>
                  <a:cubicBezTo>
                    <a:pt x="135" y="259"/>
                    <a:pt x="135" y="259"/>
                    <a:pt x="135" y="259"/>
                  </a:cubicBezTo>
                  <a:cubicBezTo>
                    <a:pt x="137" y="260"/>
                    <a:pt x="138" y="259"/>
                    <a:pt x="139" y="260"/>
                  </a:cubicBezTo>
                  <a:cubicBezTo>
                    <a:pt x="138" y="262"/>
                    <a:pt x="138" y="262"/>
                    <a:pt x="138" y="262"/>
                  </a:cubicBezTo>
                  <a:cubicBezTo>
                    <a:pt x="136" y="262"/>
                    <a:pt x="134" y="262"/>
                    <a:pt x="133" y="261"/>
                  </a:cubicBezTo>
                  <a:cubicBezTo>
                    <a:pt x="133" y="262"/>
                    <a:pt x="134" y="263"/>
                    <a:pt x="133" y="263"/>
                  </a:cubicBezTo>
                  <a:cubicBezTo>
                    <a:pt x="132" y="263"/>
                    <a:pt x="131" y="263"/>
                    <a:pt x="131" y="262"/>
                  </a:cubicBezTo>
                  <a:cubicBezTo>
                    <a:pt x="129" y="263"/>
                    <a:pt x="129" y="263"/>
                    <a:pt x="129" y="263"/>
                  </a:cubicBezTo>
                  <a:cubicBezTo>
                    <a:pt x="131" y="264"/>
                    <a:pt x="131" y="264"/>
                    <a:pt x="131" y="264"/>
                  </a:cubicBezTo>
                  <a:cubicBezTo>
                    <a:pt x="132" y="264"/>
                    <a:pt x="132" y="263"/>
                    <a:pt x="133" y="263"/>
                  </a:cubicBezTo>
                  <a:cubicBezTo>
                    <a:pt x="134" y="264"/>
                    <a:pt x="135" y="265"/>
                    <a:pt x="134" y="266"/>
                  </a:cubicBezTo>
                  <a:cubicBezTo>
                    <a:pt x="133" y="267"/>
                    <a:pt x="132" y="268"/>
                    <a:pt x="131" y="268"/>
                  </a:cubicBezTo>
                  <a:cubicBezTo>
                    <a:pt x="131" y="272"/>
                    <a:pt x="126" y="275"/>
                    <a:pt x="126" y="278"/>
                  </a:cubicBezTo>
                  <a:cubicBezTo>
                    <a:pt x="124" y="279"/>
                    <a:pt x="126" y="281"/>
                    <a:pt x="124" y="282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5" y="284"/>
                    <a:pt x="124" y="283"/>
                    <a:pt x="123" y="284"/>
                  </a:cubicBezTo>
                  <a:cubicBezTo>
                    <a:pt x="121" y="287"/>
                    <a:pt x="124" y="290"/>
                    <a:pt x="120" y="292"/>
                  </a:cubicBezTo>
                  <a:cubicBezTo>
                    <a:pt x="120" y="292"/>
                    <a:pt x="120" y="291"/>
                    <a:pt x="120" y="292"/>
                  </a:cubicBezTo>
                  <a:cubicBezTo>
                    <a:pt x="120" y="292"/>
                    <a:pt x="119" y="292"/>
                    <a:pt x="118" y="292"/>
                  </a:cubicBezTo>
                  <a:cubicBezTo>
                    <a:pt x="117" y="293"/>
                    <a:pt x="117" y="295"/>
                    <a:pt x="119" y="296"/>
                  </a:cubicBezTo>
                  <a:cubicBezTo>
                    <a:pt x="121" y="300"/>
                    <a:pt x="114" y="301"/>
                    <a:pt x="112" y="302"/>
                  </a:cubicBezTo>
                  <a:cubicBezTo>
                    <a:pt x="115" y="302"/>
                    <a:pt x="116" y="304"/>
                    <a:pt x="116" y="305"/>
                  </a:cubicBezTo>
                  <a:cubicBezTo>
                    <a:pt x="116" y="305"/>
                    <a:pt x="116" y="305"/>
                    <a:pt x="116" y="305"/>
                  </a:cubicBezTo>
                  <a:cubicBezTo>
                    <a:pt x="116" y="307"/>
                    <a:pt x="116" y="307"/>
                    <a:pt x="116" y="307"/>
                  </a:cubicBezTo>
                  <a:cubicBezTo>
                    <a:pt x="118" y="303"/>
                    <a:pt x="118" y="303"/>
                    <a:pt x="118" y="303"/>
                  </a:cubicBezTo>
                  <a:cubicBezTo>
                    <a:pt x="119" y="304"/>
                    <a:pt x="122" y="304"/>
                    <a:pt x="122" y="305"/>
                  </a:cubicBezTo>
                  <a:cubicBezTo>
                    <a:pt x="123" y="305"/>
                    <a:pt x="123" y="305"/>
                    <a:pt x="123" y="305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2" y="303"/>
                    <a:pt x="122" y="303"/>
                    <a:pt x="122" y="303"/>
                  </a:cubicBezTo>
                  <a:cubicBezTo>
                    <a:pt x="121" y="303"/>
                    <a:pt x="121" y="303"/>
                    <a:pt x="121" y="303"/>
                  </a:cubicBezTo>
                  <a:cubicBezTo>
                    <a:pt x="119" y="303"/>
                    <a:pt x="117" y="301"/>
                    <a:pt x="119" y="300"/>
                  </a:cubicBezTo>
                  <a:cubicBezTo>
                    <a:pt x="121" y="300"/>
                    <a:pt x="120" y="299"/>
                    <a:pt x="122" y="299"/>
                  </a:cubicBezTo>
                  <a:cubicBezTo>
                    <a:pt x="123" y="299"/>
                    <a:pt x="123" y="300"/>
                    <a:pt x="124" y="300"/>
                  </a:cubicBezTo>
                  <a:cubicBezTo>
                    <a:pt x="125" y="300"/>
                    <a:pt x="125" y="299"/>
                    <a:pt x="125" y="299"/>
                  </a:cubicBezTo>
                  <a:cubicBezTo>
                    <a:pt x="125" y="298"/>
                    <a:pt x="124" y="298"/>
                    <a:pt x="124" y="298"/>
                  </a:cubicBezTo>
                  <a:cubicBezTo>
                    <a:pt x="126" y="296"/>
                    <a:pt x="125" y="293"/>
                    <a:pt x="124" y="291"/>
                  </a:cubicBezTo>
                  <a:cubicBezTo>
                    <a:pt x="124" y="291"/>
                    <a:pt x="124" y="291"/>
                    <a:pt x="124" y="291"/>
                  </a:cubicBezTo>
                  <a:cubicBezTo>
                    <a:pt x="125" y="290"/>
                    <a:pt x="123" y="287"/>
                    <a:pt x="126" y="287"/>
                  </a:cubicBezTo>
                  <a:cubicBezTo>
                    <a:pt x="127" y="287"/>
                    <a:pt x="127" y="288"/>
                    <a:pt x="127" y="288"/>
                  </a:cubicBezTo>
                  <a:cubicBezTo>
                    <a:pt x="127" y="287"/>
                    <a:pt x="129" y="287"/>
                    <a:pt x="131" y="287"/>
                  </a:cubicBezTo>
                  <a:cubicBezTo>
                    <a:pt x="131" y="287"/>
                    <a:pt x="129" y="285"/>
                    <a:pt x="129" y="284"/>
                  </a:cubicBezTo>
                  <a:cubicBezTo>
                    <a:pt x="132" y="282"/>
                    <a:pt x="131" y="277"/>
                    <a:pt x="136" y="276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3" y="274"/>
                    <a:pt x="136" y="273"/>
                    <a:pt x="136" y="272"/>
                  </a:cubicBezTo>
                  <a:cubicBezTo>
                    <a:pt x="140" y="272"/>
                    <a:pt x="138" y="268"/>
                    <a:pt x="141" y="268"/>
                  </a:cubicBezTo>
                  <a:cubicBezTo>
                    <a:pt x="142" y="269"/>
                    <a:pt x="143" y="269"/>
                    <a:pt x="143" y="270"/>
                  </a:cubicBezTo>
                  <a:cubicBezTo>
                    <a:pt x="145" y="269"/>
                    <a:pt x="146" y="268"/>
                    <a:pt x="148" y="269"/>
                  </a:cubicBezTo>
                  <a:cubicBezTo>
                    <a:pt x="150" y="270"/>
                    <a:pt x="149" y="268"/>
                    <a:pt x="150" y="268"/>
                  </a:cubicBezTo>
                  <a:cubicBezTo>
                    <a:pt x="148" y="267"/>
                    <a:pt x="148" y="264"/>
                    <a:pt x="145" y="264"/>
                  </a:cubicBezTo>
                  <a:cubicBezTo>
                    <a:pt x="144" y="266"/>
                    <a:pt x="142" y="267"/>
                    <a:pt x="140" y="266"/>
                  </a:cubicBezTo>
                  <a:cubicBezTo>
                    <a:pt x="141" y="264"/>
                    <a:pt x="140" y="265"/>
                    <a:pt x="140" y="263"/>
                  </a:cubicBezTo>
                  <a:cubicBezTo>
                    <a:pt x="144" y="263"/>
                    <a:pt x="144" y="260"/>
                    <a:pt x="146" y="259"/>
                  </a:cubicBezTo>
                  <a:cubicBezTo>
                    <a:pt x="148" y="258"/>
                    <a:pt x="150" y="259"/>
                    <a:pt x="150" y="257"/>
                  </a:cubicBezTo>
                  <a:cubicBezTo>
                    <a:pt x="143" y="253"/>
                    <a:pt x="155" y="256"/>
                    <a:pt x="153" y="253"/>
                  </a:cubicBezTo>
                  <a:cubicBezTo>
                    <a:pt x="156" y="253"/>
                    <a:pt x="159" y="254"/>
                    <a:pt x="161" y="253"/>
                  </a:cubicBezTo>
                  <a:cubicBezTo>
                    <a:pt x="164" y="254"/>
                    <a:pt x="159" y="255"/>
                    <a:pt x="162" y="257"/>
                  </a:cubicBezTo>
                  <a:cubicBezTo>
                    <a:pt x="165" y="256"/>
                    <a:pt x="162" y="253"/>
                    <a:pt x="167" y="253"/>
                  </a:cubicBezTo>
                  <a:cubicBezTo>
                    <a:pt x="167" y="253"/>
                    <a:pt x="166" y="252"/>
                    <a:pt x="166" y="251"/>
                  </a:cubicBezTo>
                  <a:cubicBezTo>
                    <a:pt x="166" y="252"/>
                    <a:pt x="165" y="251"/>
                    <a:pt x="164" y="251"/>
                  </a:cubicBezTo>
                  <a:cubicBezTo>
                    <a:pt x="163" y="246"/>
                    <a:pt x="158" y="251"/>
                    <a:pt x="154" y="250"/>
                  </a:cubicBezTo>
                  <a:cubicBezTo>
                    <a:pt x="153" y="249"/>
                    <a:pt x="155" y="248"/>
                    <a:pt x="155" y="247"/>
                  </a:cubicBezTo>
                  <a:cubicBezTo>
                    <a:pt x="156" y="244"/>
                    <a:pt x="160" y="246"/>
                    <a:pt x="162" y="244"/>
                  </a:cubicBezTo>
                  <a:cubicBezTo>
                    <a:pt x="160" y="241"/>
                    <a:pt x="158" y="243"/>
                    <a:pt x="156" y="242"/>
                  </a:cubicBezTo>
                  <a:cubicBezTo>
                    <a:pt x="156" y="241"/>
                    <a:pt x="156" y="240"/>
                    <a:pt x="157" y="240"/>
                  </a:cubicBezTo>
                  <a:cubicBezTo>
                    <a:pt x="155" y="238"/>
                    <a:pt x="160" y="238"/>
                    <a:pt x="159" y="236"/>
                  </a:cubicBezTo>
                  <a:cubicBezTo>
                    <a:pt x="160" y="236"/>
                    <a:pt x="160" y="236"/>
                    <a:pt x="161" y="237"/>
                  </a:cubicBezTo>
                  <a:cubicBezTo>
                    <a:pt x="165" y="235"/>
                    <a:pt x="164" y="231"/>
                    <a:pt x="167" y="230"/>
                  </a:cubicBezTo>
                  <a:cubicBezTo>
                    <a:pt x="166" y="229"/>
                    <a:pt x="167" y="228"/>
                    <a:pt x="167" y="228"/>
                  </a:cubicBezTo>
                  <a:cubicBezTo>
                    <a:pt x="169" y="227"/>
                    <a:pt x="170" y="227"/>
                    <a:pt x="171" y="228"/>
                  </a:cubicBezTo>
                  <a:cubicBezTo>
                    <a:pt x="172" y="227"/>
                    <a:pt x="172" y="227"/>
                    <a:pt x="172" y="227"/>
                  </a:cubicBezTo>
                  <a:cubicBezTo>
                    <a:pt x="170" y="227"/>
                    <a:pt x="170" y="227"/>
                    <a:pt x="170" y="227"/>
                  </a:cubicBezTo>
                  <a:cubicBezTo>
                    <a:pt x="171" y="226"/>
                    <a:pt x="170" y="225"/>
                    <a:pt x="171" y="224"/>
                  </a:cubicBezTo>
                  <a:cubicBezTo>
                    <a:pt x="171" y="223"/>
                    <a:pt x="172" y="223"/>
                    <a:pt x="173" y="224"/>
                  </a:cubicBezTo>
                  <a:cubicBezTo>
                    <a:pt x="173" y="224"/>
                    <a:pt x="173" y="225"/>
                    <a:pt x="173" y="225"/>
                  </a:cubicBezTo>
                  <a:cubicBezTo>
                    <a:pt x="175" y="225"/>
                    <a:pt x="176" y="222"/>
                    <a:pt x="178" y="221"/>
                  </a:cubicBezTo>
                  <a:cubicBezTo>
                    <a:pt x="177" y="220"/>
                    <a:pt x="175" y="221"/>
                    <a:pt x="175" y="220"/>
                  </a:cubicBezTo>
                  <a:cubicBezTo>
                    <a:pt x="175" y="219"/>
                    <a:pt x="176" y="220"/>
                    <a:pt x="177" y="220"/>
                  </a:cubicBezTo>
                  <a:cubicBezTo>
                    <a:pt x="177" y="219"/>
                    <a:pt x="178" y="218"/>
                    <a:pt x="179" y="219"/>
                  </a:cubicBezTo>
                  <a:cubicBezTo>
                    <a:pt x="178" y="218"/>
                    <a:pt x="175" y="218"/>
                    <a:pt x="176" y="217"/>
                  </a:cubicBezTo>
                  <a:cubicBezTo>
                    <a:pt x="179" y="217"/>
                    <a:pt x="180" y="216"/>
                    <a:pt x="183" y="216"/>
                  </a:cubicBezTo>
                  <a:cubicBezTo>
                    <a:pt x="183" y="214"/>
                    <a:pt x="178" y="215"/>
                    <a:pt x="178" y="212"/>
                  </a:cubicBezTo>
                  <a:cubicBezTo>
                    <a:pt x="180" y="213"/>
                    <a:pt x="180" y="213"/>
                    <a:pt x="180" y="213"/>
                  </a:cubicBezTo>
                  <a:cubicBezTo>
                    <a:pt x="184" y="216"/>
                    <a:pt x="185" y="210"/>
                    <a:pt x="189" y="212"/>
                  </a:cubicBezTo>
                  <a:cubicBezTo>
                    <a:pt x="188" y="214"/>
                    <a:pt x="191" y="212"/>
                    <a:pt x="191" y="213"/>
                  </a:cubicBezTo>
                  <a:cubicBezTo>
                    <a:pt x="191" y="214"/>
                    <a:pt x="192" y="215"/>
                    <a:pt x="191" y="215"/>
                  </a:cubicBezTo>
                  <a:cubicBezTo>
                    <a:pt x="191" y="215"/>
                    <a:pt x="192" y="215"/>
                    <a:pt x="193" y="215"/>
                  </a:cubicBezTo>
                  <a:cubicBezTo>
                    <a:pt x="199" y="216"/>
                    <a:pt x="196" y="211"/>
                    <a:pt x="198" y="210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94" y="210"/>
                    <a:pt x="194" y="211"/>
                    <a:pt x="194" y="212"/>
                  </a:cubicBezTo>
                  <a:cubicBezTo>
                    <a:pt x="192" y="212"/>
                    <a:pt x="189" y="213"/>
                    <a:pt x="188" y="211"/>
                  </a:cubicBezTo>
                  <a:cubicBezTo>
                    <a:pt x="193" y="210"/>
                    <a:pt x="186" y="208"/>
                    <a:pt x="187" y="206"/>
                  </a:cubicBezTo>
                  <a:cubicBezTo>
                    <a:pt x="189" y="205"/>
                    <a:pt x="189" y="206"/>
                    <a:pt x="190" y="207"/>
                  </a:cubicBezTo>
                  <a:cubicBezTo>
                    <a:pt x="192" y="206"/>
                    <a:pt x="192" y="206"/>
                    <a:pt x="192" y="206"/>
                  </a:cubicBezTo>
                  <a:cubicBezTo>
                    <a:pt x="191" y="204"/>
                    <a:pt x="192" y="203"/>
                    <a:pt x="189" y="202"/>
                  </a:cubicBezTo>
                  <a:cubicBezTo>
                    <a:pt x="189" y="201"/>
                    <a:pt x="190" y="200"/>
                    <a:pt x="192" y="199"/>
                  </a:cubicBezTo>
                  <a:cubicBezTo>
                    <a:pt x="196" y="201"/>
                    <a:pt x="196" y="201"/>
                    <a:pt x="196" y="201"/>
                  </a:cubicBezTo>
                  <a:cubicBezTo>
                    <a:pt x="197" y="200"/>
                    <a:pt x="198" y="199"/>
                    <a:pt x="200" y="199"/>
                  </a:cubicBezTo>
                  <a:cubicBezTo>
                    <a:pt x="201" y="200"/>
                    <a:pt x="202" y="202"/>
                    <a:pt x="202" y="203"/>
                  </a:cubicBezTo>
                  <a:cubicBezTo>
                    <a:pt x="203" y="202"/>
                    <a:pt x="206" y="204"/>
                    <a:pt x="207" y="203"/>
                  </a:cubicBezTo>
                  <a:cubicBezTo>
                    <a:pt x="208" y="202"/>
                    <a:pt x="209" y="200"/>
                    <a:pt x="206" y="199"/>
                  </a:cubicBezTo>
                  <a:cubicBezTo>
                    <a:pt x="202" y="201"/>
                    <a:pt x="203" y="196"/>
                    <a:pt x="199" y="198"/>
                  </a:cubicBezTo>
                  <a:cubicBezTo>
                    <a:pt x="197" y="196"/>
                    <a:pt x="200" y="196"/>
                    <a:pt x="201" y="195"/>
                  </a:cubicBezTo>
                  <a:cubicBezTo>
                    <a:pt x="201" y="194"/>
                    <a:pt x="197" y="195"/>
                    <a:pt x="196" y="193"/>
                  </a:cubicBezTo>
                  <a:cubicBezTo>
                    <a:pt x="194" y="191"/>
                    <a:pt x="199" y="192"/>
                    <a:pt x="198" y="190"/>
                  </a:cubicBezTo>
                  <a:cubicBezTo>
                    <a:pt x="199" y="190"/>
                    <a:pt x="200" y="190"/>
                    <a:pt x="201" y="191"/>
                  </a:cubicBezTo>
                  <a:cubicBezTo>
                    <a:pt x="203" y="190"/>
                    <a:pt x="200" y="190"/>
                    <a:pt x="200" y="189"/>
                  </a:cubicBezTo>
                  <a:cubicBezTo>
                    <a:pt x="200" y="188"/>
                    <a:pt x="201" y="188"/>
                    <a:pt x="203" y="188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4" y="188"/>
                    <a:pt x="208" y="188"/>
                    <a:pt x="209" y="188"/>
                  </a:cubicBezTo>
                  <a:cubicBezTo>
                    <a:pt x="210" y="189"/>
                    <a:pt x="211" y="189"/>
                    <a:pt x="212" y="189"/>
                  </a:cubicBezTo>
                  <a:cubicBezTo>
                    <a:pt x="211" y="190"/>
                    <a:pt x="211" y="191"/>
                    <a:pt x="212" y="192"/>
                  </a:cubicBezTo>
                  <a:cubicBezTo>
                    <a:pt x="217" y="193"/>
                    <a:pt x="214" y="189"/>
                    <a:pt x="218" y="188"/>
                  </a:cubicBezTo>
                  <a:cubicBezTo>
                    <a:pt x="218" y="186"/>
                    <a:pt x="214" y="188"/>
                    <a:pt x="215" y="186"/>
                  </a:cubicBezTo>
                  <a:cubicBezTo>
                    <a:pt x="216" y="186"/>
                    <a:pt x="216" y="184"/>
                    <a:pt x="218" y="184"/>
                  </a:cubicBezTo>
                  <a:cubicBezTo>
                    <a:pt x="220" y="185"/>
                    <a:pt x="218" y="185"/>
                    <a:pt x="220" y="186"/>
                  </a:cubicBezTo>
                  <a:cubicBezTo>
                    <a:pt x="221" y="185"/>
                    <a:pt x="227" y="184"/>
                    <a:pt x="223" y="182"/>
                  </a:cubicBezTo>
                  <a:cubicBezTo>
                    <a:pt x="227" y="182"/>
                    <a:pt x="230" y="182"/>
                    <a:pt x="231" y="179"/>
                  </a:cubicBezTo>
                  <a:cubicBezTo>
                    <a:pt x="234" y="178"/>
                    <a:pt x="233" y="176"/>
                    <a:pt x="235" y="175"/>
                  </a:cubicBezTo>
                  <a:cubicBezTo>
                    <a:pt x="237" y="176"/>
                    <a:pt x="237" y="176"/>
                    <a:pt x="237" y="177"/>
                  </a:cubicBezTo>
                  <a:cubicBezTo>
                    <a:pt x="244" y="177"/>
                    <a:pt x="237" y="173"/>
                    <a:pt x="243" y="172"/>
                  </a:cubicBezTo>
                  <a:cubicBezTo>
                    <a:pt x="244" y="172"/>
                    <a:pt x="244" y="170"/>
                    <a:pt x="242" y="170"/>
                  </a:cubicBezTo>
                  <a:cubicBezTo>
                    <a:pt x="243" y="170"/>
                    <a:pt x="244" y="170"/>
                    <a:pt x="244" y="170"/>
                  </a:cubicBezTo>
                  <a:cubicBezTo>
                    <a:pt x="244" y="167"/>
                    <a:pt x="248" y="166"/>
                    <a:pt x="248" y="163"/>
                  </a:cubicBezTo>
                  <a:cubicBezTo>
                    <a:pt x="249" y="163"/>
                    <a:pt x="250" y="163"/>
                    <a:pt x="250" y="164"/>
                  </a:cubicBezTo>
                  <a:cubicBezTo>
                    <a:pt x="251" y="163"/>
                    <a:pt x="252" y="163"/>
                    <a:pt x="251" y="162"/>
                  </a:cubicBezTo>
                  <a:cubicBezTo>
                    <a:pt x="255" y="161"/>
                    <a:pt x="258" y="158"/>
                    <a:pt x="260" y="157"/>
                  </a:cubicBezTo>
                  <a:cubicBezTo>
                    <a:pt x="263" y="158"/>
                    <a:pt x="265" y="155"/>
                    <a:pt x="267" y="156"/>
                  </a:cubicBezTo>
                  <a:cubicBezTo>
                    <a:pt x="266" y="156"/>
                    <a:pt x="267" y="156"/>
                    <a:pt x="266" y="156"/>
                  </a:cubicBezTo>
                  <a:cubicBezTo>
                    <a:pt x="270" y="159"/>
                    <a:pt x="270" y="159"/>
                    <a:pt x="270" y="159"/>
                  </a:cubicBezTo>
                  <a:cubicBezTo>
                    <a:pt x="274" y="159"/>
                    <a:pt x="273" y="155"/>
                    <a:pt x="277" y="155"/>
                  </a:cubicBezTo>
                  <a:cubicBezTo>
                    <a:pt x="279" y="157"/>
                    <a:pt x="273" y="156"/>
                    <a:pt x="274" y="159"/>
                  </a:cubicBezTo>
                  <a:cubicBezTo>
                    <a:pt x="278" y="161"/>
                    <a:pt x="279" y="157"/>
                    <a:pt x="281" y="157"/>
                  </a:cubicBezTo>
                  <a:cubicBezTo>
                    <a:pt x="285" y="156"/>
                    <a:pt x="282" y="160"/>
                    <a:pt x="284" y="159"/>
                  </a:cubicBezTo>
                  <a:cubicBezTo>
                    <a:pt x="286" y="159"/>
                    <a:pt x="286" y="158"/>
                    <a:pt x="286" y="157"/>
                  </a:cubicBezTo>
                  <a:cubicBezTo>
                    <a:pt x="284" y="157"/>
                    <a:pt x="284" y="157"/>
                    <a:pt x="284" y="157"/>
                  </a:cubicBezTo>
                  <a:cubicBezTo>
                    <a:pt x="284" y="155"/>
                    <a:pt x="287" y="155"/>
                    <a:pt x="287" y="153"/>
                  </a:cubicBezTo>
                  <a:cubicBezTo>
                    <a:pt x="287" y="154"/>
                    <a:pt x="287" y="154"/>
                    <a:pt x="286" y="154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285" y="153"/>
                    <a:pt x="284" y="153"/>
                    <a:pt x="284" y="152"/>
                  </a:cubicBezTo>
                  <a:cubicBezTo>
                    <a:pt x="288" y="150"/>
                    <a:pt x="291" y="147"/>
                    <a:pt x="294" y="144"/>
                  </a:cubicBezTo>
                  <a:cubicBezTo>
                    <a:pt x="293" y="141"/>
                    <a:pt x="291" y="144"/>
                    <a:pt x="290" y="143"/>
                  </a:cubicBezTo>
                  <a:cubicBezTo>
                    <a:pt x="290" y="141"/>
                    <a:pt x="294" y="142"/>
                    <a:pt x="295" y="141"/>
                  </a:cubicBezTo>
                  <a:cubicBezTo>
                    <a:pt x="298" y="145"/>
                    <a:pt x="303" y="142"/>
                    <a:pt x="306" y="144"/>
                  </a:cubicBezTo>
                  <a:cubicBezTo>
                    <a:pt x="307" y="143"/>
                    <a:pt x="310" y="145"/>
                    <a:pt x="310" y="143"/>
                  </a:cubicBezTo>
                  <a:cubicBezTo>
                    <a:pt x="309" y="141"/>
                    <a:pt x="307" y="143"/>
                    <a:pt x="305" y="142"/>
                  </a:cubicBezTo>
                  <a:cubicBezTo>
                    <a:pt x="306" y="139"/>
                    <a:pt x="308" y="139"/>
                    <a:pt x="305" y="137"/>
                  </a:cubicBezTo>
                  <a:cubicBezTo>
                    <a:pt x="306" y="136"/>
                    <a:pt x="306" y="136"/>
                    <a:pt x="308" y="136"/>
                  </a:cubicBezTo>
                  <a:cubicBezTo>
                    <a:pt x="307" y="136"/>
                    <a:pt x="307" y="137"/>
                    <a:pt x="308" y="137"/>
                  </a:cubicBezTo>
                  <a:cubicBezTo>
                    <a:pt x="310" y="139"/>
                    <a:pt x="314" y="137"/>
                    <a:pt x="315" y="136"/>
                  </a:cubicBezTo>
                  <a:cubicBezTo>
                    <a:pt x="314" y="136"/>
                    <a:pt x="312" y="136"/>
                    <a:pt x="311" y="135"/>
                  </a:cubicBezTo>
                  <a:cubicBezTo>
                    <a:pt x="314" y="133"/>
                    <a:pt x="314" y="133"/>
                    <a:pt x="314" y="133"/>
                  </a:cubicBezTo>
                  <a:cubicBezTo>
                    <a:pt x="315" y="133"/>
                    <a:pt x="315" y="133"/>
                    <a:pt x="315" y="133"/>
                  </a:cubicBezTo>
                  <a:cubicBezTo>
                    <a:pt x="319" y="133"/>
                    <a:pt x="321" y="132"/>
                    <a:pt x="324" y="131"/>
                  </a:cubicBezTo>
                  <a:cubicBezTo>
                    <a:pt x="326" y="135"/>
                    <a:pt x="329" y="131"/>
                    <a:pt x="332" y="131"/>
                  </a:cubicBezTo>
                  <a:cubicBezTo>
                    <a:pt x="331" y="130"/>
                    <a:pt x="331" y="130"/>
                    <a:pt x="330" y="130"/>
                  </a:cubicBezTo>
                  <a:cubicBezTo>
                    <a:pt x="330" y="129"/>
                    <a:pt x="330" y="129"/>
                    <a:pt x="330" y="129"/>
                  </a:cubicBezTo>
                  <a:cubicBezTo>
                    <a:pt x="330" y="129"/>
                    <a:pt x="331" y="128"/>
                    <a:pt x="331" y="129"/>
                  </a:cubicBezTo>
                  <a:cubicBezTo>
                    <a:pt x="335" y="131"/>
                    <a:pt x="334" y="126"/>
                    <a:pt x="338" y="127"/>
                  </a:cubicBezTo>
                  <a:cubicBezTo>
                    <a:pt x="338" y="127"/>
                    <a:pt x="338" y="128"/>
                    <a:pt x="337" y="128"/>
                  </a:cubicBezTo>
                  <a:cubicBezTo>
                    <a:pt x="339" y="129"/>
                    <a:pt x="339" y="129"/>
                    <a:pt x="339" y="129"/>
                  </a:cubicBezTo>
                  <a:cubicBezTo>
                    <a:pt x="340" y="128"/>
                    <a:pt x="342" y="128"/>
                    <a:pt x="341" y="126"/>
                  </a:cubicBezTo>
                  <a:cubicBezTo>
                    <a:pt x="344" y="124"/>
                    <a:pt x="347" y="125"/>
                    <a:pt x="350" y="127"/>
                  </a:cubicBezTo>
                  <a:cubicBezTo>
                    <a:pt x="354" y="125"/>
                    <a:pt x="361" y="126"/>
                    <a:pt x="363" y="123"/>
                  </a:cubicBezTo>
                  <a:cubicBezTo>
                    <a:pt x="364" y="123"/>
                    <a:pt x="366" y="124"/>
                    <a:pt x="367" y="122"/>
                  </a:cubicBezTo>
                  <a:cubicBezTo>
                    <a:pt x="368" y="122"/>
                    <a:pt x="371" y="121"/>
                    <a:pt x="372" y="123"/>
                  </a:cubicBezTo>
                  <a:cubicBezTo>
                    <a:pt x="374" y="121"/>
                    <a:pt x="379" y="123"/>
                    <a:pt x="383" y="123"/>
                  </a:cubicBezTo>
                  <a:cubicBezTo>
                    <a:pt x="387" y="121"/>
                    <a:pt x="389" y="126"/>
                    <a:pt x="392" y="125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6" y="125"/>
                    <a:pt x="400" y="124"/>
                    <a:pt x="404" y="123"/>
                  </a:cubicBezTo>
                  <a:cubicBezTo>
                    <a:pt x="406" y="124"/>
                    <a:pt x="407" y="122"/>
                    <a:pt x="408" y="123"/>
                  </a:cubicBezTo>
                  <a:cubicBezTo>
                    <a:pt x="408" y="122"/>
                    <a:pt x="408" y="122"/>
                    <a:pt x="408" y="122"/>
                  </a:cubicBezTo>
                  <a:cubicBezTo>
                    <a:pt x="414" y="122"/>
                    <a:pt x="420" y="124"/>
                    <a:pt x="425" y="124"/>
                  </a:cubicBezTo>
                  <a:cubicBezTo>
                    <a:pt x="426" y="125"/>
                    <a:pt x="424" y="127"/>
                    <a:pt x="427" y="127"/>
                  </a:cubicBezTo>
                  <a:cubicBezTo>
                    <a:pt x="428" y="129"/>
                    <a:pt x="425" y="129"/>
                    <a:pt x="424" y="130"/>
                  </a:cubicBezTo>
                  <a:cubicBezTo>
                    <a:pt x="425" y="131"/>
                    <a:pt x="426" y="132"/>
                    <a:pt x="427" y="132"/>
                  </a:cubicBezTo>
                  <a:cubicBezTo>
                    <a:pt x="429" y="133"/>
                    <a:pt x="431" y="135"/>
                    <a:pt x="430" y="138"/>
                  </a:cubicBezTo>
                  <a:cubicBezTo>
                    <a:pt x="431" y="139"/>
                    <a:pt x="433" y="141"/>
                    <a:pt x="434" y="142"/>
                  </a:cubicBezTo>
                  <a:cubicBezTo>
                    <a:pt x="432" y="145"/>
                    <a:pt x="438" y="146"/>
                    <a:pt x="436" y="149"/>
                  </a:cubicBezTo>
                  <a:cubicBezTo>
                    <a:pt x="443" y="151"/>
                    <a:pt x="438" y="158"/>
                    <a:pt x="443" y="160"/>
                  </a:cubicBezTo>
                  <a:cubicBezTo>
                    <a:pt x="441" y="160"/>
                    <a:pt x="442" y="161"/>
                    <a:pt x="442" y="162"/>
                  </a:cubicBezTo>
                  <a:cubicBezTo>
                    <a:pt x="444" y="162"/>
                    <a:pt x="443" y="164"/>
                    <a:pt x="444" y="164"/>
                  </a:cubicBezTo>
                  <a:cubicBezTo>
                    <a:pt x="445" y="164"/>
                    <a:pt x="446" y="164"/>
                    <a:pt x="447" y="163"/>
                  </a:cubicBezTo>
                  <a:cubicBezTo>
                    <a:pt x="448" y="164"/>
                    <a:pt x="447" y="165"/>
                    <a:pt x="447" y="165"/>
                  </a:cubicBezTo>
                  <a:cubicBezTo>
                    <a:pt x="440" y="165"/>
                    <a:pt x="447" y="171"/>
                    <a:pt x="445" y="174"/>
                  </a:cubicBezTo>
                  <a:cubicBezTo>
                    <a:pt x="450" y="177"/>
                    <a:pt x="453" y="174"/>
                    <a:pt x="456" y="173"/>
                  </a:cubicBezTo>
                  <a:cubicBezTo>
                    <a:pt x="455" y="172"/>
                    <a:pt x="455" y="172"/>
                    <a:pt x="455" y="172"/>
                  </a:cubicBezTo>
                  <a:cubicBezTo>
                    <a:pt x="456" y="171"/>
                    <a:pt x="454" y="171"/>
                    <a:pt x="455" y="170"/>
                  </a:cubicBezTo>
                  <a:cubicBezTo>
                    <a:pt x="456" y="170"/>
                    <a:pt x="456" y="170"/>
                    <a:pt x="457" y="170"/>
                  </a:cubicBezTo>
                  <a:cubicBezTo>
                    <a:pt x="457" y="170"/>
                    <a:pt x="457" y="169"/>
                    <a:pt x="458" y="169"/>
                  </a:cubicBezTo>
                  <a:cubicBezTo>
                    <a:pt x="457" y="168"/>
                    <a:pt x="456" y="168"/>
                    <a:pt x="456" y="168"/>
                  </a:cubicBezTo>
                  <a:cubicBezTo>
                    <a:pt x="456" y="167"/>
                    <a:pt x="453" y="165"/>
                    <a:pt x="456" y="165"/>
                  </a:cubicBezTo>
                  <a:cubicBezTo>
                    <a:pt x="455" y="163"/>
                    <a:pt x="452" y="163"/>
                    <a:pt x="453" y="161"/>
                  </a:cubicBezTo>
                  <a:cubicBezTo>
                    <a:pt x="454" y="161"/>
                    <a:pt x="454" y="161"/>
                    <a:pt x="454" y="161"/>
                  </a:cubicBezTo>
                  <a:cubicBezTo>
                    <a:pt x="454" y="162"/>
                    <a:pt x="454" y="162"/>
                    <a:pt x="454" y="162"/>
                  </a:cubicBezTo>
                  <a:cubicBezTo>
                    <a:pt x="455" y="162"/>
                    <a:pt x="456" y="162"/>
                    <a:pt x="457" y="162"/>
                  </a:cubicBezTo>
                  <a:cubicBezTo>
                    <a:pt x="458" y="164"/>
                    <a:pt x="460" y="165"/>
                    <a:pt x="459" y="167"/>
                  </a:cubicBezTo>
                  <a:cubicBezTo>
                    <a:pt x="460" y="167"/>
                    <a:pt x="462" y="169"/>
                    <a:pt x="463" y="170"/>
                  </a:cubicBezTo>
                  <a:cubicBezTo>
                    <a:pt x="464" y="172"/>
                    <a:pt x="463" y="173"/>
                    <a:pt x="465" y="174"/>
                  </a:cubicBezTo>
                  <a:cubicBezTo>
                    <a:pt x="468" y="175"/>
                    <a:pt x="469" y="173"/>
                    <a:pt x="467" y="171"/>
                  </a:cubicBezTo>
                  <a:cubicBezTo>
                    <a:pt x="470" y="172"/>
                    <a:pt x="472" y="174"/>
                    <a:pt x="473" y="176"/>
                  </a:cubicBezTo>
                  <a:cubicBezTo>
                    <a:pt x="474" y="177"/>
                    <a:pt x="473" y="179"/>
                    <a:pt x="476" y="179"/>
                  </a:cubicBezTo>
                  <a:cubicBezTo>
                    <a:pt x="476" y="178"/>
                    <a:pt x="476" y="178"/>
                    <a:pt x="476" y="178"/>
                  </a:cubicBezTo>
                  <a:cubicBezTo>
                    <a:pt x="481" y="181"/>
                    <a:pt x="481" y="181"/>
                    <a:pt x="481" y="181"/>
                  </a:cubicBezTo>
                  <a:cubicBezTo>
                    <a:pt x="478" y="182"/>
                    <a:pt x="478" y="182"/>
                    <a:pt x="478" y="182"/>
                  </a:cubicBezTo>
                  <a:cubicBezTo>
                    <a:pt x="479" y="183"/>
                    <a:pt x="479" y="185"/>
                    <a:pt x="481" y="185"/>
                  </a:cubicBezTo>
                  <a:cubicBezTo>
                    <a:pt x="482" y="185"/>
                    <a:pt x="483" y="184"/>
                    <a:pt x="482" y="183"/>
                  </a:cubicBezTo>
                  <a:cubicBezTo>
                    <a:pt x="482" y="183"/>
                    <a:pt x="483" y="183"/>
                    <a:pt x="483" y="183"/>
                  </a:cubicBezTo>
                  <a:cubicBezTo>
                    <a:pt x="485" y="184"/>
                    <a:pt x="486" y="186"/>
                    <a:pt x="486" y="187"/>
                  </a:cubicBezTo>
                  <a:cubicBezTo>
                    <a:pt x="485" y="187"/>
                    <a:pt x="484" y="186"/>
                    <a:pt x="482" y="186"/>
                  </a:cubicBezTo>
                  <a:cubicBezTo>
                    <a:pt x="482" y="187"/>
                    <a:pt x="482" y="190"/>
                    <a:pt x="485" y="190"/>
                  </a:cubicBezTo>
                  <a:cubicBezTo>
                    <a:pt x="487" y="190"/>
                    <a:pt x="487" y="189"/>
                    <a:pt x="488" y="187"/>
                  </a:cubicBezTo>
                  <a:cubicBezTo>
                    <a:pt x="490" y="188"/>
                    <a:pt x="487" y="189"/>
                    <a:pt x="490" y="189"/>
                  </a:cubicBezTo>
                  <a:cubicBezTo>
                    <a:pt x="492" y="188"/>
                    <a:pt x="492" y="188"/>
                    <a:pt x="492" y="188"/>
                  </a:cubicBezTo>
                  <a:cubicBezTo>
                    <a:pt x="493" y="184"/>
                    <a:pt x="487" y="184"/>
                    <a:pt x="487" y="181"/>
                  </a:cubicBezTo>
                  <a:cubicBezTo>
                    <a:pt x="485" y="178"/>
                    <a:pt x="482" y="176"/>
                    <a:pt x="481" y="174"/>
                  </a:cubicBezTo>
                  <a:cubicBezTo>
                    <a:pt x="478" y="171"/>
                    <a:pt x="478" y="168"/>
                    <a:pt x="479" y="165"/>
                  </a:cubicBezTo>
                  <a:cubicBezTo>
                    <a:pt x="479" y="165"/>
                    <a:pt x="479" y="165"/>
                    <a:pt x="479" y="165"/>
                  </a:cubicBezTo>
                  <a:cubicBezTo>
                    <a:pt x="478" y="162"/>
                    <a:pt x="478" y="160"/>
                    <a:pt x="480" y="158"/>
                  </a:cubicBezTo>
                  <a:cubicBezTo>
                    <a:pt x="481" y="157"/>
                    <a:pt x="481" y="155"/>
                    <a:pt x="479" y="153"/>
                  </a:cubicBezTo>
                  <a:cubicBezTo>
                    <a:pt x="477" y="154"/>
                    <a:pt x="477" y="154"/>
                    <a:pt x="477" y="154"/>
                  </a:cubicBezTo>
                  <a:cubicBezTo>
                    <a:pt x="474" y="152"/>
                    <a:pt x="474" y="152"/>
                    <a:pt x="474" y="152"/>
                  </a:cubicBezTo>
                  <a:cubicBezTo>
                    <a:pt x="476" y="152"/>
                    <a:pt x="476" y="152"/>
                    <a:pt x="476" y="152"/>
                  </a:cubicBezTo>
                  <a:cubicBezTo>
                    <a:pt x="478" y="151"/>
                    <a:pt x="481" y="153"/>
                    <a:pt x="483" y="154"/>
                  </a:cubicBezTo>
                  <a:cubicBezTo>
                    <a:pt x="483" y="150"/>
                    <a:pt x="483" y="150"/>
                    <a:pt x="483" y="150"/>
                  </a:cubicBezTo>
                  <a:cubicBezTo>
                    <a:pt x="485" y="150"/>
                    <a:pt x="486" y="151"/>
                    <a:pt x="487" y="152"/>
                  </a:cubicBezTo>
                  <a:cubicBezTo>
                    <a:pt x="487" y="155"/>
                    <a:pt x="492" y="157"/>
                    <a:pt x="492" y="161"/>
                  </a:cubicBezTo>
                  <a:cubicBezTo>
                    <a:pt x="498" y="162"/>
                    <a:pt x="496" y="166"/>
                    <a:pt x="499" y="169"/>
                  </a:cubicBezTo>
                  <a:cubicBezTo>
                    <a:pt x="497" y="170"/>
                    <a:pt x="500" y="172"/>
                    <a:pt x="497" y="173"/>
                  </a:cubicBezTo>
                  <a:cubicBezTo>
                    <a:pt x="500" y="173"/>
                    <a:pt x="498" y="175"/>
                    <a:pt x="499" y="176"/>
                  </a:cubicBezTo>
                  <a:cubicBezTo>
                    <a:pt x="504" y="178"/>
                    <a:pt x="498" y="181"/>
                    <a:pt x="503" y="183"/>
                  </a:cubicBezTo>
                  <a:cubicBezTo>
                    <a:pt x="504" y="182"/>
                    <a:pt x="504" y="182"/>
                    <a:pt x="504" y="182"/>
                  </a:cubicBezTo>
                  <a:cubicBezTo>
                    <a:pt x="504" y="181"/>
                    <a:pt x="501" y="180"/>
                    <a:pt x="502" y="179"/>
                  </a:cubicBezTo>
                  <a:cubicBezTo>
                    <a:pt x="503" y="179"/>
                    <a:pt x="503" y="179"/>
                    <a:pt x="503" y="179"/>
                  </a:cubicBezTo>
                  <a:cubicBezTo>
                    <a:pt x="500" y="177"/>
                    <a:pt x="503" y="177"/>
                    <a:pt x="503" y="175"/>
                  </a:cubicBezTo>
                  <a:cubicBezTo>
                    <a:pt x="503" y="175"/>
                    <a:pt x="503" y="175"/>
                    <a:pt x="503" y="175"/>
                  </a:cubicBezTo>
                  <a:cubicBezTo>
                    <a:pt x="507" y="177"/>
                    <a:pt x="510" y="182"/>
                    <a:pt x="515" y="181"/>
                  </a:cubicBezTo>
                  <a:cubicBezTo>
                    <a:pt x="518" y="182"/>
                    <a:pt x="515" y="183"/>
                    <a:pt x="514" y="184"/>
                  </a:cubicBezTo>
                  <a:cubicBezTo>
                    <a:pt x="516" y="186"/>
                    <a:pt x="516" y="186"/>
                    <a:pt x="516" y="186"/>
                  </a:cubicBezTo>
                  <a:cubicBezTo>
                    <a:pt x="518" y="185"/>
                    <a:pt x="514" y="184"/>
                    <a:pt x="516" y="184"/>
                  </a:cubicBezTo>
                  <a:cubicBezTo>
                    <a:pt x="517" y="183"/>
                    <a:pt x="517" y="185"/>
                    <a:pt x="518" y="185"/>
                  </a:cubicBezTo>
                  <a:cubicBezTo>
                    <a:pt x="516" y="188"/>
                    <a:pt x="521" y="190"/>
                    <a:pt x="523" y="191"/>
                  </a:cubicBezTo>
                  <a:cubicBezTo>
                    <a:pt x="521" y="189"/>
                    <a:pt x="521" y="189"/>
                    <a:pt x="521" y="189"/>
                  </a:cubicBezTo>
                  <a:cubicBezTo>
                    <a:pt x="525" y="188"/>
                    <a:pt x="527" y="190"/>
                    <a:pt x="529" y="192"/>
                  </a:cubicBezTo>
                  <a:cubicBezTo>
                    <a:pt x="530" y="193"/>
                    <a:pt x="530" y="195"/>
                    <a:pt x="528" y="196"/>
                  </a:cubicBezTo>
                  <a:cubicBezTo>
                    <a:pt x="531" y="196"/>
                    <a:pt x="529" y="199"/>
                    <a:pt x="532" y="198"/>
                  </a:cubicBezTo>
                  <a:cubicBezTo>
                    <a:pt x="534" y="198"/>
                    <a:pt x="536" y="200"/>
                    <a:pt x="535" y="202"/>
                  </a:cubicBezTo>
                  <a:cubicBezTo>
                    <a:pt x="538" y="202"/>
                    <a:pt x="540" y="203"/>
                    <a:pt x="542" y="205"/>
                  </a:cubicBezTo>
                  <a:cubicBezTo>
                    <a:pt x="544" y="207"/>
                    <a:pt x="546" y="206"/>
                    <a:pt x="548" y="208"/>
                  </a:cubicBezTo>
                  <a:cubicBezTo>
                    <a:pt x="542" y="207"/>
                    <a:pt x="541" y="210"/>
                    <a:pt x="537" y="211"/>
                  </a:cubicBezTo>
                  <a:cubicBezTo>
                    <a:pt x="535" y="214"/>
                    <a:pt x="543" y="215"/>
                    <a:pt x="544" y="217"/>
                  </a:cubicBezTo>
                  <a:cubicBezTo>
                    <a:pt x="542" y="218"/>
                    <a:pt x="543" y="220"/>
                    <a:pt x="541" y="219"/>
                  </a:cubicBezTo>
                  <a:cubicBezTo>
                    <a:pt x="541" y="218"/>
                    <a:pt x="541" y="218"/>
                    <a:pt x="541" y="218"/>
                  </a:cubicBezTo>
                  <a:cubicBezTo>
                    <a:pt x="536" y="218"/>
                    <a:pt x="536" y="218"/>
                    <a:pt x="536" y="218"/>
                  </a:cubicBezTo>
                  <a:cubicBezTo>
                    <a:pt x="536" y="218"/>
                    <a:pt x="536" y="218"/>
                    <a:pt x="536" y="218"/>
                  </a:cubicBezTo>
                  <a:cubicBezTo>
                    <a:pt x="534" y="217"/>
                    <a:pt x="533" y="218"/>
                    <a:pt x="532" y="217"/>
                  </a:cubicBezTo>
                  <a:cubicBezTo>
                    <a:pt x="528" y="215"/>
                    <a:pt x="524" y="216"/>
                    <a:pt x="522" y="217"/>
                  </a:cubicBezTo>
                  <a:cubicBezTo>
                    <a:pt x="523" y="218"/>
                    <a:pt x="523" y="218"/>
                    <a:pt x="523" y="218"/>
                  </a:cubicBezTo>
                  <a:cubicBezTo>
                    <a:pt x="524" y="219"/>
                    <a:pt x="527" y="220"/>
                    <a:pt x="527" y="218"/>
                  </a:cubicBezTo>
                  <a:cubicBezTo>
                    <a:pt x="527" y="220"/>
                    <a:pt x="527" y="220"/>
                    <a:pt x="527" y="220"/>
                  </a:cubicBezTo>
                  <a:cubicBezTo>
                    <a:pt x="533" y="216"/>
                    <a:pt x="541" y="223"/>
                    <a:pt x="545" y="222"/>
                  </a:cubicBezTo>
                  <a:cubicBezTo>
                    <a:pt x="547" y="222"/>
                    <a:pt x="546" y="224"/>
                    <a:pt x="547" y="224"/>
                  </a:cubicBezTo>
                  <a:cubicBezTo>
                    <a:pt x="551" y="225"/>
                    <a:pt x="554" y="226"/>
                    <a:pt x="557" y="227"/>
                  </a:cubicBezTo>
                  <a:cubicBezTo>
                    <a:pt x="554" y="227"/>
                    <a:pt x="554" y="227"/>
                    <a:pt x="554" y="227"/>
                  </a:cubicBezTo>
                  <a:cubicBezTo>
                    <a:pt x="555" y="227"/>
                    <a:pt x="555" y="227"/>
                    <a:pt x="555" y="227"/>
                  </a:cubicBezTo>
                  <a:cubicBezTo>
                    <a:pt x="558" y="229"/>
                    <a:pt x="562" y="229"/>
                    <a:pt x="564" y="229"/>
                  </a:cubicBezTo>
                  <a:cubicBezTo>
                    <a:pt x="565" y="230"/>
                    <a:pt x="563" y="229"/>
                    <a:pt x="562" y="230"/>
                  </a:cubicBezTo>
                  <a:cubicBezTo>
                    <a:pt x="568" y="232"/>
                    <a:pt x="568" y="232"/>
                    <a:pt x="568" y="232"/>
                  </a:cubicBezTo>
                  <a:cubicBezTo>
                    <a:pt x="566" y="233"/>
                    <a:pt x="570" y="233"/>
                    <a:pt x="569" y="234"/>
                  </a:cubicBezTo>
                  <a:cubicBezTo>
                    <a:pt x="568" y="235"/>
                    <a:pt x="568" y="235"/>
                    <a:pt x="569" y="236"/>
                  </a:cubicBezTo>
                  <a:cubicBezTo>
                    <a:pt x="571" y="236"/>
                    <a:pt x="573" y="237"/>
                    <a:pt x="576" y="236"/>
                  </a:cubicBezTo>
                  <a:cubicBezTo>
                    <a:pt x="577" y="237"/>
                    <a:pt x="581" y="237"/>
                    <a:pt x="582" y="238"/>
                  </a:cubicBezTo>
                  <a:cubicBezTo>
                    <a:pt x="588" y="244"/>
                    <a:pt x="578" y="238"/>
                    <a:pt x="577" y="242"/>
                  </a:cubicBezTo>
                  <a:cubicBezTo>
                    <a:pt x="582" y="243"/>
                    <a:pt x="585" y="242"/>
                    <a:pt x="589" y="243"/>
                  </a:cubicBezTo>
                  <a:cubicBezTo>
                    <a:pt x="590" y="244"/>
                    <a:pt x="592" y="242"/>
                    <a:pt x="593" y="244"/>
                  </a:cubicBezTo>
                  <a:cubicBezTo>
                    <a:pt x="596" y="244"/>
                    <a:pt x="598" y="243"/>
                    <a:pt x="599" y="245"/>
                  </a:cubicBezTo>
                  <a:cubicBezTo>
                    <a:pt x="598" y="246"/>
                    <a:pt x="598" y="246"/>
                    <a:pt x="598" y="246"/>
                  </a:cubicBezTo>
                  <a:cubicBezTo>
                    <a:pt x="600" y="246"/>
                    <a:pt x="602" y="247"/>
                    <a:pt x="604" y="247"/>
                  </a:cubicBezTo>
                  <a:cubicBezTo>
                    <a:pt x="604" y="247"/>
                    <a:pt x="604" y="246"/>
                    <a:pt x="604" y="246"/>
                  </a:cubicBezTo>
                  <a:cubicBezTo>
                    <a:pt x="607" y="246"/>
                    <a:pt x="608" y="246"/>
                    <a:pt x="609" y="248"/>
                  </a:cubicBezTo>
                  <a:cubicBezTo>
                    <a:pt x="608" y="249"/>
                    <a:pt x="608" y="250"/>
                    <a:pt x="608" y="251"/>
                  </a:cubicBezTo>
                  <a:cubicBezTo>
                    <a:pt x="610" y="251"/>
                    <a:pt x="613" y="250"/>
                    <a:pt x="615" y="251"/>
                  </a:cubicBezTo>
                  <a:cubicBezTo>
                    <a:pt x="615" y="252"/>
                    <a:pt x="615" y="252"/>
                    <a:pt x="615" y="252"/>
                  </a:cubicBezTo>
                  <a:cubicBezTo>
                    <a:pt x="618" y="252"/>
                    <a:pt x="616" y="256"/>
                    <a:pt x="620" y="255"/>
                  </a:cubicBezTo>
                  <a:cubicBezTo>
                    <a:pt x="624" y="259"/>
                    <a:pt x="627" y="254"/>
                    <a:pt x="631" y="256"/>
                  </a:cubicBezTo>
                  <a:cubicBezTo>
                    <a:pt x="630" y="257"/>
                    <a:pt x="632" y="258"/>
                    <a:pt x="631" y="259"/>
                  </a:cubicBezTo>
                  <a:cubicBezTo>
                    <a:pt x="635" y="257"/>
                    <a:pt x="638" y="262"/>
                    <a:pt x="642" y="263"/>
                  </a:cubicBezTo>
                  <a:cubicBezTo>
                    <a:pt x="644" y="262"/>
                    <a:pt x="646" y="264"/>
                    <a:pt x="648" y="264"/>
                  </a:cubicBezTo>
                  <a:cubicBezTo>
                    <a:pt x="649" y="264"/>
                    <a:pt x="648" y="262"/>
                    <a:pt x="649" y="262"/>
                  </a:cubicBezTo>
                  <a:cubicBezTo>
                    <a:pt x="647" y="260"/>
                    <a:pt x="647" y="257"/>
                    <a:pt x="647" y="254"/>
                  </a:cubicBezTo>
                  <a:cubicBezTo>
                    <a:pt x="645" y="253"/>
                    <a:pt x="645" y="250"/>
                    <a:pt x="646" y="249"/>
                  </a:cubicBezTo>
                  <a:cubicBezTo>
                    <a:pt x="650" y="248"/>
                    <a:pt x="644" y="245"/>
                    <a:pt x="646" y="243"/>
                  </a:cubicBezTo>
                  <a:cubicBezTo>
                    <a:pt x="647" y="243"/>
                    <a:pt x="648" y="244"/>
                    <a:pt x="649" y="244"/>
                  </a:cubicBezTo>
                  <a:cubicBezTo>
                    <a:pt x="650" y="243"/>
                    <a:pt x="650" y="243"/>
                    <a:pt x="650" y="243"/>
                  </a:cubicBezTo>
                  <a:cubicBezTo>
                    <a:pt x="651" y="243"/>
                    <a:pt x="653" y="243"/>
                    <a:pt x="655" y="244"/>
                  </a:cubicBezTo>
                  <a:cubicBezTo>
                    <a:pt x="657" y="243"/>
                    <a:pt x="658" y="241"/>
                    <a:pt x="660" y="240"/>
                  </a:cubicBezTo>
                  <a:cubicBezTo>
                    <a:pt x="660" y="238"/>
                    <a:pt x="658" y="238"/>
                    <a:pt x="657" y="237"/>
                  </a:cubicBezTo>
                  <a:cubicBezTo>
                    <a:pt x="655" y="234"/>
                    <a:pt x="657" y="231"/>
                    <a:pt x="655" y="229"/>
                  </a:cubicBezTo>
                  <a:cubicBezTo>
                    <a:pt x="655" y="228"/>
                    <a:pt x="657" y="228"/>
                    <a:pt x="658" y="228"/>
                  </a:cubicBezTo>
                  <a:cubicBezTo>
                    <a:pt x="658" y="230"/>
                    <a:pt x="661" y="229"/>
                    <a:pt x="662" y="230"/>
                  </a:cubicBezTo>
                  <a:cubicBezTo>
                    <a:pt x="661" y="228"/>
                    <a:pt x="664" y="229"/>
                    <a:pt x="664" y="228"/>
                  </a:cubicBezTo>
                  <a:cubicBezTo>
                    <a:pt x="663" y="226"/>
                    <a:pt x="662" y="227"/>
                    <a:pt x="661" y="227"/>
                  </a:cubicBezTo>
                  <a:cubicBezTo>
                    <a:pt x="661" y="225"/>
                    <a:pt x="661" y="225"/>
                    <a:pt x="661" y="225"/>
                  </a:cubicBezTo>
                  <a:cubicBezTo>
                    <a:pt x="662" y="225"/>
                    <a:pt x="664" y="225"/>
                    <a:pt x="665" y="226"/>
                  </a:cubicBezTo>
                  <a:cubicBezTo>
                    <a:pt x="664" y="227"/>
                    <a:pt x="666" y="227"/>
                    <a:pt x="667" y="227"/>
                  </a:cubicBezTo>
                  <a:cubicBezTo>
                    <a:pt x="668" y="227"/>
                    <a:pt x="668" y="226"/>
                    <a:pt x="669" y="226"/>
                  </a:cubicBezTo>
                  <a:cubicBezTo>
                    <a:pt x="670" y="224"/>
                    <a:pt x="668" y="224"/>
                    <a:pt x="667" y="223"/>
                  </a:cubicBezTo>
                  <a:cubicBezTo>
                    <a:pt x="670" y="223"/>
                    <a:pt x="666" y="220"/>
                    <a:pt x="669" y="220"/>
                  </a:cubicBezTo>
                  <a:cubicBezTo>
                    <a:pt x="672" y="220"/>
                    <a:pt x="669" y="221"/>
                    <a:pt x="671" y="222"/>
                  </a:cubicBezTo>
                  <a:cubicBezTo>
                    <a:pt x="672" y="222"/>
                    <a:pt x="673" y="221"/>
                    <a:pt x="673" y="220"/>
                  </a:cubicBezTo>
                  <a:cubicBezTo>
                    <a:pt x="674" y="219"/>
                    <a:pt x="674" y="218"/>
                    <a:pt x="673" y="217"/>
                  </a:cubicBezTo>
                  <a:cubicBezTo>
                    <a:pt x="676" y="210"/>
                    <a:pt x="677" y="219"/>
                    <a:pt x="682" y="219"/>
                  </a:cubicBezTo>
                  <a:cubicBezTo>
                    <a:pt x="682" y="220"/>
                    <a:pt x="682" y="220"/>
                    <a:pt x="682" y="220"/>
                  </a:cubicBezTo>
                  <a:cubicBezTo>
                    <a:pt x="683" y="219"/>
                    <a:pt x="685" y="220"/>
                    <a:pt x="686" y="220"/>
                  </a:cubicBezTo>
                  <a:cubicBezTo>
                    <a:pt x="685" y="219"/>
                    <a:pt x="683" y="219"/>
                    <a:pt x="684" y="217"/>
                  </a:cubicBezTo>
                  <a:cubicBezTo>
                    <a:pt x="687" y="217"/>
                    <a:pt x="690" y="218"/>
                    <a:pt x="693" y="218"/>
                  </a:cubicBezTo>
                  <a:cubicBezTo>
                    <a:pt x="694" y="216"/>
                    <a:pt x="689" y="215"/>
                    <a:pt x="691" y="214"/>
                  </a:cubicBezTo>
                  <a:cubicBezTo>
                    <a:pt x="694" y="214"/>
                    <a:pt x="695" y="212"/>
                    <a:pt x="697" y="213"/>
                  </a:cubicBezTo>
                  <a:cubicBezTo>
                    <a:pt x="698" y="212"/>
                    <a:pt x="699" y="212"/>
                    <a:pt x="698" y="210"/>
                  </a:cubicBezTo>
                  <a:cubicBezTo>
                    <a:pt x="699" y="210"/>
                    <a:pt x="700" y="210"/>
                    <a:pt x="701" y="211"/>
                  </a:cubicBezTo>
                  <a:cubicBezTo>
                    <a:pt x="704" y="210"/>
                    <a:pt x="703" y="208"/>
                    <a:pt x="707" y="208"/>
                  </a:cubicBezTo>
                  <a:cubicBezTo>
                    <a:pt x="711" y="203"/>
                    <a:pt x="701" y="203"/>
                    <a:pt x="701" y="199"/>
                  </a:cubicBezTo>
                  <a:cubicBezTo>
                    <a:pt x="698" y="197"/>
                    <a:pt x="694" y="197"/>
                    <a:pt x="691" y="197"/>
                  </a:cubicBezTo>
                  <a:cubicBezTo>
                    <a:pt x="692" y="195"/>
                    <a:pt x="690" y="192"/>
                    <a:pt x="687" y="191"/>
                  </a:cubicBezTo>
                  <a:cubicBezTo>
                    <a:pt x="683" y="191"/>
                    <a:pt x="683" y="196"/>
                    <a:pt x="678" y="195"/>
                  </a:cubicBezTo>
                  <a:cubicBezTo>
                    <a:pt x="679" y="193"/>
                    <a:pt x="673" y="193"/>
                    <a:pt x="676" y="191"/>
                  </a:cubicBezTo>
                  <a:cubicBezTo>
                    <a:pt x="680" y="191"/>
                    <a:pt x="680" y="189"/>
                    <a:pt x="683" y="188"/>
                  </a:cubicBezTo>
                  <a:cubicBezTo>
                    <a:pt x="689" y="188"/>
                    <a:pt x="691" y="186"/>
                    <a:pt x="695" y="184"/>
                  </a:cubicBezTo>
                  <a:cubicBezTo>
                    <a:pt x="699" y="182"/>
                    <a:pt x="699" y="188"/>
                    <a:pt x="703" y="186"/>
                  </a:cubicBezTo>
                  <a:cubicBezTo>
                    <a:pt x="704" y="186"/>
                    <a:pt x="704" y="187"/>
                    <a:pt x="704" y="188"/>
                  </a:cubicBezTo>
                  <a:cubicBezTo>
                    <a:pt x="709" y="189"/>
                    <a:pt x="715" y="190"/>
                    <a:pt x="720" y="191"/>
                  </a:cubicBezTo>
                  <a:cubicBezTo>
                    <a:pt x="715" y="190"/>
                    <a:pt x="716" y="185"/>
                    <a:pt x="711" y="185"/>
                  </a:cubicBezTo>
                  <a:cubicBezTo>
                    <a:pt x="709" y="184"/>
                    <a:pt x="710" y="183"/>
                    <a:pt x="709" y="182"/>
                  </a:cubicBezTo>
                  <a:cubicBezTo>
                    <a:pt x="705" y="182"/>
                    <a:pt x="706" y="179"/>
                    <a:pt x="704" y="178"/>
                  </a:cubicBezTo>
                  <a:cubicBezTo>
                    <a:pt x="708" y="176"/>
                    <a:pt x="710" y="181"/>
                    <a:pt x="716" y="181"/>
                  </a:cubicBezTo>
                  <a:cubicBezTo>
                    <a:pt x="718" y="181"/>
                    <a:pt x="714" y="180"/>
                    <a:pt x="716" y="180"/>
                  </a:cubicBezTo>
                  <a:cubicBezTo>
                    <a:pt x="719" y="182"/>
                    <a:pt x="722" y="184"/>
                    <a:pt x="726" y="185"/>
                  </a:cubicBezTo>
                  <a:cubicBezTo>
                    <a:pt x="728" y="186"/>
                    <a:pt x="732" y="187"/>
                    <a:pt x="734" y="187"/>
                  </a:cubicBezTo>
                  <a:cubicBezTo>
                    <a:pt x="732" y="184"/>
                    <a:pt x="727" y="184"/>
                    <a:pt x="726" y="181"/>
                  </a:cubicBezTo>
                  <a:cubicBezTo>
                    <a:pt x="727" y="182"/>
                    <a:pt x="729" y="183"/>
                    <a:pt x="730" y="184"/>
                  </a:cubicBezTo>
                  <a:cubicBezTo>
                    <a:pt x="730" y="183"/>
                    <a:pt x="731" y="183"/>
                    <a:pt x="731" y="183"/>
                  </a:cubicBezTo>
                  <a:cubicBezTo>
                    <a:pt x="730" y="182"/>
                    <a:pt x="728" y="181"/>
                    <a:pt x="727" y="182"/>
                  </a:cubicBezTo>
                  <a:cubicBezTo>
                    <a:pt x="726" y="180"/>
                    <a:pt x="725" y="177"/>
                    <a:pt x="726" y="175"/>
                  </a:cubicBezTo>
                  <a:cubicBezTo>
                    <a:pt x="725" y="177"/>
                    <a:pt x="721" y="174"/>
                    <a:pt x="720" y="176"/>
                  </a:cubicBezTo>
                  <a:cubicBezTo>
                    <a:pt x="720" y="174"/>
                    <a:pt x="720" y="174"/>
                    <a:pt x="720" y="174"/>
                  </a:cubicBezTo>
                  <a:cubicBezTo>
                    <a:pt x="722" y="173"/>
                    <a:pt x="722" y="173"/>
                    <a:pt x="722" y="173"/>
                  </a:cubicBezTo>
                  <a:cubicBezTo>
                    <a:pt x="720" y="172"/>
                    <a:pt x="719" y="170"/>
                    <a:pt x="717" y="170"/>
                  </a:cubicBezTo>
                  <a:cubicBezTo>
                    <a:pt x="716" y="167"/>
                    <a:pt x="719" y="165"/>
                    <a:pt x="716" y="163"/>
                  </a:cubicBezTo>
                  <a:cubicBezTo>
                    <a:pt x="717" y="161"/>
                    <a:pt x="713" y="156"/>
                    <a:pt x="718" y="158"/>
                  </a:cubicBezTo>
                  <a:cubicBezTo>
                    <a:pt x="718" y="155"/>
                    <a:pt x="718" y="155"/>
                    <a:pt x="718" y="155"/>
                  </a:cubicBezTo>
                  <a:cubicBezTo>
                    <a:pt x="723" y="155"/>
                    <a:pt x="723" y="155"/>
                    <a:pt x="723" y="155"/>
                  </a:cubicBezTo>
                  <a:cubicBezTo>
                    <a:pt x="724" y="154"/>
                    <a:pt x="722" y="153"/>
                    <a:pt x="722" y="153"/>
                  </a:cubicBezTo>
                  <a:cubicBezTo>
                    <a:pt x="721" y="150"/>
                    <a:pt x="724" y="150"/>
                    <a:pt x="726" y="150"/>
                  </a:cubicBezTo>
                  <a:cubicBezTo>
                    <a:pt x="727" y="152"/>
                    <a:pt x="729" y="153"/>
                    <a:pt x="730" y="155"/>
                  </a:cubicBezTo>
                  <a:cubicBezTo>
                    <a:pt x="730" y="154"/>
                    <a:pt x="731" y="155"/>
                    <a:pt x="731" y="155"/>
                  </a:cubicBezTo>
                  <a:cubicBezTo>
                    <a:pt x="731" y="155"/>
                    <a:pt x="731" y="156"/>
                    <a:pt x="732" y="157"/>
                  </a:cubicBezTo>
                  <a:cubicBezTo>
                    <a:pt x="734" y="156"/>
                    <a:pt x="736" y="159"/>
                    <a:pt x="738" y="158"/>
                  </a:cubicBezTo>
                  <a:cubicBezTo>
                    <a:pt x="737" y="158"/>
                    <a:pt x="739" y="159"/>
                    <a:pt x="738" y="160"/>
                  </a:cubicBezTo>
                  <a:cubicBezTo>
                    <a:pt x="740" y="160"/>
                    <a:pt x="740" y="160"/>
                    <a:pt x="740" y="160"/>
                  </a:cubicBezTo>
                  <a:cubicBezTo>
                    <a:pt x="740" y="161"/>
                    <a:pt x="740" y="161"/>
                    <a:pt x="740" y="161"/>
                  </a:cubicBezTo>
                  <a:cubicBezTo>
                    <a:pt x="742" y="161"/>
                    <a:pt x="742" y="160"/>
                    <a:pt x="742" y="159"/>
                  </a:cubicBezTo>
                  <a:cubicBezTo>
                    <a:pt x="741" y="161"/>
                    <a:pt x="740" y="159"/>
                    <a:pt x="738" y="158"/>
                  </a:cubicBezTo>
                  <a:cubicBezTo>
                    <a:pt x="740" y="158"/>
                    <a:pt x="740" y="158"/>
                    <a:pt x="740" y="158"/>
                  </a:cubicBezTo>
                  <a:cubicBezTo>
                    <a:pt x="739" y="156"/>
                    <a:pt x="740" y="154"/>
                    <a:pt x="737" y="153"/>
                  </a:cubicBezTo>
                  <a:cubicBezTo>
                    <a:pt x="736" y="147"/>
                    <a:pt x="733" y="140"/>
                    <a:pt x="732" y="134"/>
                  </a:cubicBezTo>
                  <a:cubicBezTo>
                    <a:pt x="730" y="134"/>
                    <a:pt x="730" y="134"/>
                    <a:pt x="730" y="134"/>
                  </a:cubicBezTo>
                  <a:cubicBezTo>
                    <a:pt x="727" y="133"/>
                    <a:pt x="726" y="130"/>
                    <a:pt x="725" y="128"/>
                  </a:cubicBezTo>
                  <a:cubicBezTo>
                    <a:pt x="724" y="129"/>
                    <a:pt x="724" y="129"/>
                    <a:pt x="724" y="129"/>
                  </a:cubicBezTo>
                  <a:cubicBezTo>
                    <a:pt x="723" y="128"/>
                    <a:pt x="723" y="128"/>
                    <a:pt x="723" y="128"/>
                  </a:cubicBezTo>
                  <a:cubicBezTo>
                    <a:pt x="722" y="127"/>
                    <a:pt x="722" y="126"/>
                    <a:pt x="722" y="125"/>
                  </a:cubicBezTo>
                  <a:cubicBezTo>
                    <a:pt x="720" y="125"/>
                    <a:pt x="720" y="125"/>
                    <a:pt x="720" y="125"/>
                  </a:cubicBezTo>
                  <a:cubicBezTo>
                    <a:pt x="720" y="124"/>
                    <a:pt x="720" y="124"/>
                    <a:pt x="720" y="124"/>
                  </a:cubicBezTo>
                  <a:cubicBezTo>
                    <a:pt x="719" y="124"/>
                    <a:pt x="719" y="124"/>
                    <a:pt x="719" y="124"/>
                  </a:cubicBezTo>
                  <a:cubicBezTo>
                    <a:pt x="716" y="122"/>
                    <a:pt x="714" y="119"/>
                    <a:pt x="710" y="117"/>
                  </a:cubicBezTo>
                  <a:cubicBezTo>
                    <a:pt x="705" y="113"/>
                    <a:pt x="709" y="111"/>
                    <a:pt x="705" y="107"/>
                  </a:cubicBezTo>
                  <a:cubicBezTo>
                    <a:pt x="703" y="104"/>
                    <a:pt x="700" y="99"/>
                    <a:pt x="703" y="97"/>
                  </a:cubicBezTo>
                  <a:cubicBezTo>
                    <a:pt x="702" y="97"/>
                    <a:pt x="702" y="97"/>
                    <a:pt x="702" y="97"/>
                  </a:cubicBezTo>
                  <a:cubicBezTo>
                    <a:pt x="697" y="92"/>
                    <a:pt x="692" y="87"/>
                    <a:pt x="687" y="82"/>
                  </a:cubicBezTo>
                  <a:cubicBezTo>
                    <a:pt x="686" y="82"/>
                    <a:pt x="686" y="82"/>
                    <a:pt x="686" y="82"/>
                  </a:cubicBezTo>
                  <a:cubicBezTo>
                    <a:pt x="684" y="81"/>
                    <a:pt x="684" y="81"/>
                    <a:pt x="684" y="81"/>
                  </a:cubicBezTo>
                  <a:cubicBezTo>
                    <a:pt x="684" y="83"/>
                    <a:pt x="686" y="86"/>
                    <a:pt x="685" y="87"/>
                  </a:cubicBezTo>
                  <a:cubicBezTo>
                    <a:pt x="684" y="88"/>
                    <a:pt x="681" y="88"/>
                    <a:pt x="681" y="86"/>
                  </a:cubicBezTo>
                  <a:cubicBezTo>
                    <a:pt x="680" y="87"/>
                    <a:pt x="680" y="87"/>
                    <a:pt x="680" y="87"/>
                  </a:cubicBezTo>
                  <a:cubicBezTo>
                    <a:pt x="681" y="87"/>
                    <a:pt x="681" y="87"/>
                    <a:pt x="681" y="87"/>
                  </a:cubicBezTo>
                  <a:cubicBezTo>
                    <a:pt x="681" y="88"/>
                    <a:pt x="681" y="89"/>
                    <a:pt x="679" y="89"/>
                  </a:cubicBezTo>
                  <a:cubicBezTo>
                    <a:pt x="679" y="89"/>
                    <a:pt x="679" y="89"/>
                    <a:pt x="679" y="89"/>
                  </a:cubicBezTo>
                  <a:cubicBezTo>
                    <a:pt x="679" y="90"/>
                    <a:pt x="678" y="89"/>
                    <a:pt x="677" y="89"/>
                  </a:cubicBezTo>
                  <a:cubicBezTo>
                    <a:pt x="682" y="94"/>
                    <a:pt x="673" y="95"/>
                    <a:pt x="677" y="100"/>
                  </a:cubicBezTo>
                  <a:cubicBezTo>
                    <a:pt x="673" y="98"/>
                    <a:pt x="677" y="95"/>
                    <a:pt x="673" y="93"/>
                  </a:cubicBezTo>
                  <a:cubicBezTo>
                    <a:pt x="673" y="94"/>
                    <a:pt x="671" y="94"/>
                    <a:pt x="672" y="95"/>
                  </a:cubicBezTo>
                  <a:cubicBezTo>
                    <a:pt x="668" y="96"/>
                    <a:pt x="668" y="96"/>
                    <a:pt x="668" y="96"/>
                  </a:cubicBezTo>
                  <a:cubicBezTo>
                    <a:pt x="669" y="97"/>
                    <a:pt x="669" y="97"/>
                    <a:pt x="669" y="97"/>
                  </a:cubicBezTo>
                  <a:cubicBezTo>
                    <a:pt x="667" y="97"/>
                    <a:pt x="668" y="98"/>
                    <a:pt x="667" y="99"/>
                  </a:cubicBezTo>
                  <a:cubicBezTo>
                    <a:pt x="666" y="99"/>
                    <a:pt x="664" y="98"/>
                    <a:pt x="664" y="98"/>
                  </a:cubicBezTo>
                  <a:cubicBezTo>
                    <a:pt x="664" y="99"/>
                    <a:pt x="663" y="98"/>
                    <a:pt x="663" y="98"/>
                  </a:cubicBezTo>
                  <a:cubicBezTo>
                    <a:pt x="663" y="97"/>
                    <a:pt x="663" y="95"/>
                    <a:pt x="664" y="93"/>
                  </a:cubicBezTo>
                  <a:cubicBezTo>
                    <a:pt x="662" y="92"/>
                    <a:pt x="663" y="90"/>
                    <a:pt x="661" y="89"/>
                  </a:cubicBezTo>
                  <a:cubicBezTo>
                    <a:pt x="662" y="88"/>
                    <a:pt x="663" y="89"/>
                    <a:pt x="663" y="88"/>
                  </a:cubicBezTo>
                  <a:cubicBezTo>
                    <a:pt x="662" y="88"/>
                    <a:pt x="662" y="88"/>
                    <a:pt x="661" y="87"/>
                  </a:cubicBezTo>
                  <a:cubicBezTo>
                    <a:pt x="665" y="86"/>
                    <a:pt x="660" y="84"/>
                    <a:pt x="663" y="82"/>
                  </a:cubicBezTo>
                  <a:cubicBezTo>
                    <a:pt x="663" y="83"/>
                    <a:pt x="663" y="84"/>
                    <a:pt x="664" y="85"/>
                  </a:cubicBezTo>
                  <a:cubicBezTo>
                    <a:pt x="665" y="83"/>
                    <a:pt x="666" y="80"/>
                    <a:pt x="667" y="79"/>
                  </a:cubicBezTo>
                  <a:cubicBezTo>
                    <a:pt x="668" y="82"/>
                    <a:pt x="668" y="82"/>
                    <a:pt x="668" y="82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69" y="78"/>
                    <a:pt x="666" y="78"/>
                    <a:pt x="664" y="77"/>
                  </a:cubicBezTo>
                  <a:cubicBezTo>
                    <a:pt x="664" y="78"/>
                    <a:pt x="664" y="78"/>
                    <a:pt x="664" y="78"/>
                  </a:cubicBezTo>
                  <a:cubicBezTo>
                    <a:pt x="664" y="79"/>
                    <a:pt x="663" y="79"/>
                    <a:pt x="661" y="80"/>
                  </a:cubicBezTo>
                  <a:cubicBezTo>
                    <a:pt x="662" y="81"/>
                    <a:pt x="662" y="81"/>
                    <a:pt x="662" y="81"/>
                  </a:cubicBezTo>
                  <a:cubicBezTo>
                    <a:pt x="662" y="81"/>
                    <a:pt x="661" y="81"/>
                    <a:pt x="661" y="81"/>
                  </a:cubicBezTo>
                  <a:cubicBezTo>
                    <a:pt x="660" y="74"/>
                    <a:pt x="660" y="74"/>
                    <a:pt x="660" y="74"/>
                  </a:cubicBezTo>
                  <a:cubicBezTo>
                    <a:pt x="661" y="73"/>
                    <a:pt x="662" y="72"/>
                    <a:pt x="662" y="71"/>
                  </a:cubicBezTo>
                  <a:cubicBezTo>
                    <a:pt x="660" y="71"/>
                    <a:pt x="660" y="71"/>
                    <a:pt x="660" y="71"/>
                  </a:cubicBezTo>
                  <a:cubicBezTo>
                    <a:pt x="660" y="70"/>
                    <a:pt x="660" y="70"/>
                    <a:pt x="660" y="70"/>
                  </a:cubicBezTo>
                  <a:cubicBezTo>
                    <a:pt x="654" y="70"/>
                    <a:pt x="648" y="71"/>
                    <a:pt x="642" y="69"/>
                  </a:cubicBezTo>
                  <a:cubicBezTo>
                    <a:pt x="643" y="68"/>
                    <a:pt x="643" y="68"/>
                    <a:pt x="643" y="68"/>
                  </a:cubicBezTo>
                  <a:cubicBezTo>
                    <a:pt x="638" y="66"/>
                    <a:pt x="642" y="63"/>
                    <a:pt x="638" y="60"/>
                  </a:cubicBezTo>
                  <a:cubicBezTo>
                    <a:pt x="637" y="59"/>
                    <a:pt x="636" y="60"/>
                    <a:pt x="635" y="61"/>
                  </a:cubicBezTo>
                  <a:cubicBezTo>
                    <a:pt x="634" y="62"/>
                    <a:pt x="638" y="62"/>
                    <a:pt x="638" y="63"/>
                  </a:cubicBezTo>
                  <a:cubicBezTo>
                    <a:pt x="638" y="64"/>
                    <a:pt x="639" y="65"/>
                    <a:pt x="638" y="65"/>
                  </a:cubicBezTo>
                  <a:cubicBezTo>
                    <a:pt x="639" y="66"/>
                    <a:pt x="641" y="67"/>
                    <a:pt x="641" y="69"/>
                  </a:cubicBezTo>
                  <a:cubicBezTo>
                    <a:pt x="638" y="68"/>
                    <a:pt x="635" y="68"/>
                    <a:pt x="634" y="66"/>
                  </a:cubicBezTo>
                  <a:cubicBezTo>
                    <a:pt x="634" y="65"/>
                    <a:pt x="635" y="65"/>
                    <a:pt x="636" y="65"/>
                  </a:cubicBezTo>
                  <a:cubicBezTo>
                    <a:pt x="634" y="64"/>
                    <a:pt x="634" y="64"/>
                    <a:pt x="634" y="64"/>
                  </a:cubicBezTo>
                  <a:cubicBezTo>
                    <a:pt x="636" y="64"/>
                    <a:pt x="636" y="64"/>
                    <a:pt x="636" y="64"/>
                  </a:cubicBezTo>
                  <a:cubicBezTo>
                    <a:pt x="634" y="63"/>
                    <a:pt x="633" y="61"/>
                    <a:pt x="631" y="62"/>
                  </a:cubicBezTo>
                  <a:cubicBezTo>
                    <a:pt x="630" y="60"/>
                    <a:pt x="631" y="60"/>
                    <a:pt x="632" y="58"/>
                  </a:cubicBezTo>
                  <a:cubicBezTo>
                    <a:pt x="634" y="59"/>
                    <a:pt x="634" y="59"/>
                    <a:pt x="634" y="59"/>
                  </a:cubicBezTo>
                  <a:cubicBezTo>
                    <a:pt x="632" y="56"/>
                    <a:pt x="629" y="55"/>
                    <a:pt x="628" y="53"/>
                  </a:cubicBezTo>
                  <a:cubicBezTo>
                    <a:pt x="629" y="53"/>
                    <a:pt x="626" y="52"/>
                    <a:pt x="627" y="52"/>
                  </a:cubicBezTo>
                  <a:cubicBezTo>
                    <a:pt x="627" y="52"/>
                    <a:pt x="628" y="51"/>
                    <a:pt x="628" y="52"/>
                  </a:cubicBezTo>
                  <a:cubicBezTo>
                    <a:pt x="626" y="49"/>
                    <a:pt x="626" y="49"/>
                    <a:pt x="626" y="49"/>
                  </a:cubicBezTo>
                  <a:cubicBezTo>
                    <a:pt x="625" y="49"/>
                    <a:pt x="625" y="49"/>
                    <a:pt x="624" y="48"/>
                  </a:cubicBezTo>
                  <a:cubicBezTo>
                    <a:pt x="623" y="49"/>
                    <a:pt x="624" y="50"/>
                    <a:pt x="622" y="50"/>
                  </a:cubicBezTo>
                  <a:cubicBezTo>
                    <a:pt x="620" y="49"/>
                    <a:pt x="619" y="48"/>
                    <a:pt x="619" y="47"/>
                  </a:cubicBezTo>
                  <a:cubicBezTo>
                    <a:pt x="619" y="47"/>
                    <a:pt x="619" y="47"/>
                    <a:pt x="619" y="47"/>
                  </a:cubicBezTo>
                  <a:cubicBezTo>
                    <a:pt x="625" y="43"/>
                    <a:pt x="625" y="43"/>
                    <a:pt x="625" y="43"/>
                  </a:cubicBezTo>
                  <a:cubicBezTo>
                    <a:pt x="624" y="43"/>
                    <a:pt x="624" y="43"/>
                    <a:pt x="624" y="43"/>
                  </a:cubicBezTo>
                  <a:cubicBezTo>
                    <a:pt x="623" y="44"/>
                    <a:pt x="623" y="44"/>
                    <a:pt x="623" y="44"/>
                  </a:cubicBezTo>
                  <a:cubicBezTo>
                    <a:pt x="619" y="42"/>
                    <a:pt x="616" y="46"/>
                    <a:pt x="613" y="45"/>
                  </a:cubicBezTo>
                  <a:cubicBezTo>
                    <a:pt x="610" y="43"/>
                    <a:pt x="606" y="41"/>
                    <a:pt x="605" y="39"/>
                  </a:cubicBezTo>
                  <a:cubicBezTo>
                    <a:pt x="603" y="38"/>
                    <a:pt x="602" y="39"/>
                    <a:pt x="602" y="40"/>
                  </a:cubicBezTo>
                  <a:cubicBezTo>
                    <a:pt x="599" y="40"/>
                    <a:pt x="598" y="37"/>
                    <a:pt x="596" y="37"/>
                  </a:cubicBezTo>
                  <a:cubicBezTo>
                    <a:pt x="596" y="36"/>
                    <a:pt x="595" y="36"/>
                    <a:pt x="594" y="35"/>
                  </a:cubicBezTo>
                  <a:cubicBezTo>
                    <a:pt x="595" y="36"/>
                    <a:pt x="595" y="38"/>
                    <a:pt x="594" y="38"/>
                  </a:cubicBezTo>
                  <a:cubicBezTo>
                    <a:pt x="588" y="35"/>
                    <a:pt x="588" y="35"/>
                    <a:pt x="588" y="35"/>
                  </a:cubicBezTo>
                  <a:cubicBezTo>
                    <a:pt x="588" y="34"/>
                    <a:pt x="586" y="33"/>
                    <a:pt x="585" y="33"/>
                  </a:cubicBezTo>
                  <a:cubicBezTo>
                    <a:pt x="585" y="36"/>
                    <a:pt x="591" y="38"/>
                    <a:pt x="588" y="41"/>
                  </a:cubicBezTo>
                  <a:cubicBezTo>
                    <a:pt x="587" y="41"/>
                    <a:pt x="586" y="40"/>
                    <a:pt x="585" y="40"/>
                  </a:cubicBezTo>
                  <a:cubicBezTo>
                    <a:pt x="584" y="40"/>
                    <a:pt x="582" y="41"/>
                    <a:pt x="583" y="43"/>
                  </a:cubicBezTo>
                  <a:cubicBezTo>
                    <a:pt x="579" y="42"/>
                    <a:pt x="577" y="40"/>
                    <a:pt x="576" y="38"/>
                  </a:cubicBezTo>
                  <a:cubicBezTo>
                    <a:pt x="576" y="41"/>
                    <a:pt x="576" y="41"/>
                    <a:pt x="576" y="41"/>
                  </a:cubicBezTo>
                  <a:cubicBezTo>
                    <a:pt x="572" y="40"/>
                    <a:pt x="570" y="35"/>
                    <a:pt x="567" y="33"/>
                  </a:cubicBezTo>
                  <a:cubicBezTo>
                    <a:pt x="566" y="34"/>
                    <a:pt x="566" y="34"/>
                    <a:pt x="566" y="34"/>
                  </a:cubicBezTo>
                  <a:cubicBezTo>
                    <a:pt x="566" y="34"/>
                    <a:pt x="566" y="34"/>
                    <a:pt x="566" y="34"/>
                  </a:cubicBezTo>
                  <a:cubicBezTo>
                    <a:pt x="567" y="36"/>
                    <a:pt x="569" y="37"/>
                    <a:pt x="569" y="40"/>
                  </a:cubicBezTo>
                  <a:cubicBezTo>
                    <a:pt x="565" y="38"/>
                    <a:pt x="561" y="34"/>
                    <a:pt x="557" y="33"/>
                  </a:cubicBezTo>
                  <a:cubicBezTo>
                    <a:pt x="560" y="34"/>
                    <a:pt x="561" y="37"/>
                    <a:pt x="562" y="39"/>
                  </a:cubicBezTo>
                  <a:cubicBezTo>
                    <a:pt x="559" y="39"/>
                    <a:pt x="560" y="36"/>
                    <a:pt x="558" y="36"/>
                  </a:cubicBezTo>
                  <a:cubicBezTo>
                    <a:pt x="558" y="37"/>
                    <a:pt x="558" y="37"/>
                    <a:pt x="558" y="37"/>
                  </a:cubicBezTo>
                  <a:cubicBezTo>
                    <a:pt x="552" y="34"/>
                    <a:pt x="546" y="33"/>
                    <a:pt x="541" y="29"/>
                  </a:cubicBezTo>
                  <a:cubicBezTo>
                    <a:pt x="536" y="30"/>
                    <a:pt x="532" y="27"/>
                    <a:pt x="528" y="25"/>
                  </a:cubicBezTo>
                  <a:cubicBezTo>
                    <a:pt x="526" y="26"/>
                    <a:pt x="526" y="23"/>
                    <a:pt x="523" y="24"/>
                  </a:cubicBezTo>
                  <a:cubicBezTo>
                    <a:pt x="514" y="20"/>
                    <a:pt x="507" y="16"/>
                    <a:pt x="497" y="14"/>
                  </a:cubicBezTo>
                  <a:cubicBezTo>
                    <a:pt x="497" y="11"/>
                    <a:pt x="493" y="11"/>
                    <a:pt x="491" y="10"/>
                  </a:cubicBezTo>
                  <a:cubicBezTo>
                    <a:pt x="487" y="12"/>
                    <a:pt x="484" y="8"/>
                    <a:pt x="480" y="8"/>
                  </a:cubicBezTo>
                  <a:cubicBezTo>
                    <a:pt x="470" y="5"/>
                    <a:pt x="459" y="4"/>
                    <a:pt x="450" y="5"/>
                  </a:cubicBezTo>
                  <a:cubicBezTo>
                    <a:pt x="449" y="3"/>
                    <a:pt x="445" y="3"/>
                    <a:pt x="443" y="2"/>
                  </a:cubicBezTo>
                  <a:cubicBezTo>
                    <a:pt x="440" y="4"/>
                    <a:pt x="434" y="2"/>
                    <a:pt x="434" y="5"/>
                  </a:cubicBezTo>
                  <a:cubicBezTo>
                    <a:pt x="433" y="5"/>
                    <a:pt x="433" y="5"/>
                    <a:pt x="433" y="5"/>
                  </a:cubicBezTo>
                  <a:cubicBezTo>
                    <a:pt x="432" y="4"/>
                    <a:pt x="428" y="4"/>
                    <a:pt x="430" y="3"/>
                  </a:cubicBezTo>
                  <a:cubicBezTo>
                    <a:pt x="424" y="6"/>
                    <a:pt x="416" y="2"/>
                    <a:pt x="409" y="3"/>
                  </a:cubicBezTo>
                  <a:cubicBezTo>
                    <a:pt x="410" y="2"/>
                    <a:pt x="410" y="2"/>
                    <a:pt x="410" y="2"/>
                  </a:cubicBezTo>
                  <a:cubicBezTo>
                    <a:pt x="409" y="3"/>
                    <a:pt x="406" y="4"/>
                    <a:pt x="404" y="3"/>
                  </a:cubicBezTo>
                  <a:cubicBezTo>
                    <a:pt x="404" y="1"/>
                    <a:pt x="404" y="1"/>
                    <a:pt x="404" y="1"/>
                  </a:cubicBezTo>
                  <a:cubicBezTo>
                    <a:pt x="402" y="2"/>
                    <a:pt x="399" y="1"/>
                    <a:pt x="399" y="3"/>
                  </a:cubicBezTo>
                  <a:cubicBezTo>
                    <a:pt x="393" y="5"/>
                    <a:pt x="387" y="4"/>
                    <a:pt x="380" y="5"/>
                  </a:cubicBezTo>
                  <a:cubicBezTo>
                    <a:pt x="380" y="4"/>
                    <a:pt x="380" y="4"/>
                    <a:pt x="380" y="4"/>
                  </a:cubicBezTo>
                  <a:cubicBezTo>
                    <a:pt x="377" y="5"/>
                    <a:pt x="375" y="7"/>
                    <a:pt x="373" y="7"/>
                  </a:cubicBezTo>
                  <a:cubicBezTo>
                    <a:pt x="372" y="8"/>
                    <a:pt x="376" y="7"/>
                    <a:pt x="376" y="9"/>
                  </a:cubicBezTo>
                  <a:cubicBezTo>
                    <a:pt x="379" y="8"/>
                    <a:pt x="379" y="8"/>
                    <a:pt x="379" y="8"/>
                  </a:cubicBezTo>
                  <a:cubicBezTo>
                    <a:pt x="382" y="8"/>
                    <a:pt x="380" y="10"/>
                    <a:pt x="381" y="11"/>
                  </a:cubicBezTo>
                  <a:cubicBezTo>
                    <a:pt x="377" y="10"/>
                    <a:pt x="372" y="13"/>
                    <a:pt x="367" y="11"/>
                  </a:cubicBezTo>
                  <a:cubicBezTo>
                    <a:pt x="367" y="12"/>
                    <a:pt x="365" y="12"/>
                    <a:pt x="364" y="11"/>
                  </a:cubicBezTo>
                  <a:cubicBezTo>
                    <a:pt x="365" y="10"/>
                    <a:pt x="366" y="10"/>
                    <a:pt x="368" y="10"/>
                  </a:cubicBezTo>
                  <a:cubicBezTo>
                    <a:pt x="368" y="9"/>
                    <a:pt x="369" y="10"/>
                    <a:pt x="368" y="9"/>
                  </a:cubicBezTo>
                  <a:cubicBezTo>
                    <a:pt x="368" y="8"/>
                    <a:pt x="367" y="8"/>
                    <a:pt x="367" y="8"/>
                  </a:cubicBezTo>
                  <a:cubicBezTo>
                    <a:pt x="366" y="9"/>
                    <a:pt x="366" y="9"/>
                    <a:pt x="366" y="9"/>
                  </a:cubicBezTo>
                  <a:cubicBezTo>
                    <a:pt x="360" y="8"/>
                    <a:pt x="355" y="8"/>
                    <a:pt x="349" y="10"/>
                  </a:cubicBezTo>
                  <a:cubicBezTo>
                    <a:pt x="346" y="8"/>
                    <a:pt x="344" y="11"/>
                    <a:pt x="341" y="10"/>
                  </a:cubicBezTo>
                  <a:cubicBezTo>
                    <a:pt x="341" y="11"/>
                    <a:pt x="341" y="11"/>
                    <a:pt x="341" y="11"/>
                  </a:cubicBezTo>
                  <a:cubicBezTo>
                    <a:pt x="345" y="11"/>
                    <a:pt x="349" y="11"/>
                    <a:pt x="352" y="13"/>
                  </a:cubicBezTo>
                  <a:cubicBezTo>
                    <a:pt x="348" y="14"/>
                    <a:pt x="347" y="16"/>
                    <a:pt x="343" y="15"/>
                  </a:cubicBezTo>
                  <a:cubicBezTo>
                    <a:pt x="343" y="16"/>
                    <a:pt x="345" y="16"/>
                    <a:pt x="344" y="17"/>
                  </a:cubicBezTo>
                  <a:cubicBezTo>
                    <a:pt x="342" y="16"/>
                    <a:pt x="341" y="17"/>
                    <a:pt x="340" y="16"/>
                  </a:cubicBezTo>
                  <a:cubicBezTo>
                    <a:pt x="340" y="18"/>
                    <a:pt x="337" y="16"/>
                    <a:pt x="335" y="15"/>
                  </a:cubicBezTo>
                  <a:cubicBezTo>
                    <a:pt x="336" y="15"/>
                    <a:pt x="337" y="15"/>
                    <a:pt x="338" y="16"/>
                  </a:cubicBezTo>
                  <a:cubicBezTo>
                    <a:pt x="339" y="14"/>
                    <a:pt x="342" y="15"/>
                    <a:pt x="342" y="13"/>
                  </a:cubicBezTo>
                  <a:cubicBezTo>
                    <a:pt x="341" y="12"/>
                    <a:pt x="339" y="13"/>
                    <a:pt x="337" y="13"/>
                  </a:cubicBezTo>
                  <a:cubicBezTo>
                    <a:pt x="337" y="11"/>
                    <a:pt x="334" y="12"/>
                    <a:pt x="332" y="11"/>
                  </a:cubicBezTo>
                  <a:cubicBezTo>
                    <a:pt x="332" y="13"/>
                    <a:pt x="332" y="13"/>
                    <a:pt x="332" y="13"/>
                  </a:cubicBezTo>
                  <a:cubicBezTo>
                    <a:pt x="330" y="13"/>
                    <a:pt x="327" y="14"/>
                    <a:pt x="324" y="13"/>
                  </a:cubicBezTo>
                  <a:cubicBezTo>
                    <a:pt x="324" y="13"/>
                    <a:pt x="324" y="13"/>
                    <a:pt x="324" y="13"/>
                  </a:cubicBezTo>
                  <a:cubicBezTo>
                    <a:pt x="323" y="15"/>
                    <a:pt x="318" y="15"/>
                    <a:pt x="316" y="15"/>
                  </a:cubicBezTo>
                  <a:cubicBezTo>
                    <a:pt x="315" y="15"/>
                    <a:pt x="315" y="14"/>
                    <a:pt x="314" y="14"/>
                  </a:cubicBezTo>
                  <a:cubicBezTo>
                    <a:pt x="314" y="12"/>
                    <a:pt x="317" y="13"/>
                    <a:pt x="318" y="12"/>
                  </a:cubicBezTo>
                  <a:cubicBezTo>
                    <a:pt x="321" y="13"/>
                    <a:pt x="323" y="12"/>
                    <a:pt x="326" y="11"/>
                  </a:cubicBezTo>
                  <a:cubicBezTo>
                    <a:pt x="328" y="7"/>
                    <a:pt x="323" y="10"/>
                    <a:pt x="323" y="7"/>
                  </a:cubicBezTo>
                  <a:cubicBezTo>
                    <a:pt x="324" y="6"/>
                    <a:pt x="327" y="7"/>
                    <a:pt x="329" y="6"/>
                  </a:cubicBezTo>
                  <a:cubicBezTo>
                    <a:pt x="329" y="6"/>
                    <a:pt x="329" y="7"/>
                    <a:pt x="329" y="7"/>
                  </a:cubicBezTo>
                  <a:cubicBezTo>
                    <a:pt x="329" y="7"/>
                    <a:pt x="329" y="6"/>
                    <a:pt x="329" y="6"/>
                  </a:cubicBezTo>
                  <a:cubicBezTo>
                    <a:pt x="331" y="7"/>
                    <a:pt x="330" y="5"/>
                    <a:pt x="331" y="4"/>
                  </a:cubicBezTo>
                  <a:cubicBezTo>
                    <a:pt x="334" y="5"/>
                    <a:pt x="337" y="4"/>
                    <a:pt x="339" y="5"/>
                  </a:cubicBezTo>
                  <a:cubicBezTo>
                    <a:pt x="339" y="6"/>
                    <a:pt x="339" y="6"/>
                    <a:pt x="339" y="6"/>
                  </a:cubicBezTo>
                  <a:cubicBezTo>
                    <a:pt x="340" y="5"/>
                    <a:pt x="340" y="5"/>
                    <a:pt x="340" y="5"/>
                  </a:cubicBezTo>
                  <a:cubicBezTo>
                    <a:pt x="341" y="6"/>
                    <a:pt x="340" y="6"/>
                    <a:pt x="340" y="7"/>
                  </a:cubicBezTo>
                  <a:cubicBezTo>
                    <a:pt x="344" y="6"/>
                    <a:pt x="346" y="7"/>
                    <a:pt x="349" y="7"/>
                  </a:cubicBezTo>
                  <a:cubicBezTo>
                    <a:pt x="349" y="2"/>
                    <a:pt x="343" y="6"/>
                    <a:pt x="341" y="5"/>
                  </a:cubicBezTo>
                  <a:cubicBezTo>
                    <a:pt x="342" y="5"/>
                    <a:pt x="340" y="4"/>
                    <a:pt x="341" y="4"/>
                  </a:cubicBezTo>
                  <a:cubicBezTo>
                    <a:pt x="337" y="4"/>
                    <a:pt x="337" y="4"/>
                    <a:pt x="337" y="4"/>
                  </a:cubicBezTo>
                  <a:cubicBezTo>
                    <a:pt x="336" y="2"/>
                    <a:pt x="336" y="2"/>
                    <a:pt x="336" y="2"/>
                  </a:cubicBezTo>
                  <a:cubicBezTo>
                    <a:pt x="332" y="2"/>
                    <a:pt x="328" y="0"/>
                    <a:pt x="324" y="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3" y="3"/>
                    <a:pt x="323" y="3"/>
                    <a:pt x="323" y="3"/>
                  </a:cubicBezTo>
                  <a:cubicBezTo>
                    <a:pt x="320" y="3"/>
                    <a:pt x="314" y="3"/>
                    <a:pt x="314" y="6"/>
                  </a:cubicBezTo>
                  <a:cubicBezTo>
                    <a:pt x="308" y="7"/>
                    <a:pt x="301" y="8"/>
                    <a:pt x="295" y="11"/>
                  </a:cubicBezTo>
                  <a:cubicBezTo>
                    <a:pt x="300" y="11"/>
                    <a:pt x="300" y="11"/>
                    <a:pt x="300" y="11"/>
                  </a:cubicBezTo>
                  <a:cubicBezTo>
                    <a:pt x="297" y="13"/>
                    <a:pt x="297" y="13"/>
                    <a:pt x="297" y="13"/>
                  </a:cubicBezTo>
                  <a:cubicBezTo>
                    <a:pt x="296" y="13"/>
                    <a:pt x="294" y="13"/>
                    <a:pt x="294" y="11"/>
                  </a:cubicBezTo>
                  <a:cubicBezTo>
                    <a:pt x="288" y="12"/>
                    <a:pt x="284" y="15"/>
                    <a:pt x="279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9"/>
                    <a:pt x="283" y="19"/>
                    <a:pt x="283" y="19"/>
                  </a:cubicBezTo>
                  <a:cubicBezTo>
                    <a:pt x="287" y="19"/>
                    <a:pt x="284" y="15"/>
                    <a:pt x="287" y="15"/>
                  </a:cubicBezTo>
                  <a:cubicBezTo>
                    <a:pt x="288" y="15"/>
                    <a:pt x="290" y="16"/>
                    <a:pt x="288" y="17"/>
                  </a:cubicBezTo>
                  <a:cubicBezTo>
                    <a:pt x="293" y="15"/>
                    <a:pt x="296" y="12"/>
                    <a:pt x="302" y="13"/>
                  </a:cubicBezTo>
                  <a:cubicBezTo>
                    <a:pt x="299" y="15"/>
                    <a:pt x="299" y="15"/>
                    <a:pt x="299" y="15"/>
                  </a:cubicBezTo>
                  <a:cubicBezTo>
                    <a:pt x="301" y="17"/>
                    <a:pt x="302" y="14"/>
                    <a:pt x="304" y="15"/>
                  </a:cubicBezTo>
                  <a:cubicBezTo>
                    <a:pt x="304" y="14"/>
                    <a:pt x="308" y="14"/>
                    <a:pt x="309" y="14"/>
                  </a:cubicBezTo>
                  <a:cubicBezTo>
                    <a:pt x="311" y="13"/>
                    <a:pt x="313" y="15"/>
                    <a:pt x="313" y="16"/>
                  </a:cubicBezTo>
                  <a:cubicBezTo>
                    <a:pt x="313" y="19"/>
                    <a:pt x="307" y="16"/>
                    <a:pt x="307" y="19"/>
                  </a:cubicBezTo>
                  <a:cubicBezTo>
                    <a:pt x="304" y="20"/>
                    <a:pt x="302" y="19"/>
                    <a:pt x="300" y="18"/>
                  </a:cubicBezTo>
                  <a:cubicBezTo>
                    <a:pt x="299" y="18"/>
                    <a:pt x="296" y="19"/>
                    <a:pt x="296" y="20"/>
                  </a:cubicBezTo>
                  <a:cubicBezTo>
                    <a:pt x="298" y="20"/>
                    <a:pt x="300" y="19"/>
                    <a:pt x="302" y="20"/>
                  </a:cubicBezTo>
                  <a:cubicBezTo>
                    <a:pt x="299" y="22"/>
                    <a:pt x="299" y="22"/>
                    <a:pt x="299" y="22"/>
                  </a:cubicBezTo>
                  <a:cubicBezTo>
                    <a:pt x="295" y="20"/>
                    <a:pt x="291" y="25"/>
                    <a:pt x="288" y="21"/>
                  </a:cubicBezTo>
                  <a:cubicBezTo>
                    <a:pt x="289" y="19"/>
                    <a:pt x="294" y="21"/>
                    <a:pt x="293" y="18"/>
                  </a:cubicBezTo>
                  <a:cubicBezTo>
                    <a:pt x="289" y="15"/>
                    <a:pt x="289" y="21"/>
                    <a:pt x="285" y="20"/>
                  </a:cubicBezTo>
                  <a:cubicBezTo>
                    <a:pt x="283" y="21"/>
                    <a:pt x="279" y="22"/>
                    <a:pt x="278" y="23"/>
                  </a:cubicBezTo>
                  <a:cubicBezTo>
                    <a:pt x="277" y="23"/>
                    <a:pt x="277" y="23"/>
                    <a:pt x="277" y="23"/>
                  </a:cubicBezTo>
                  <a:cubicBezTo>
                    <a:pt x="276" y="24"/>
                    <a:pt x="276" y="24"/>
                    <a:pt x="276" y="24"/>
                  </a:cubicBezTo>
                  <a:cubicBezTo>
                    <a:pt x="274" y="23"/>
                    <a:pt x="271" y="25"/>
                    <a:pt x="269" y="23"/>
                  </a:cubicBezTo>
                  <a:cubicBezTo>
                    <a:pt x="268" y="24"/>
                    <a:pt x="268" y="24"/>
                    <a:pt x="268" y="24"/>
                  </a:cubicBezTo>
                  <a:cubicBezTo>
                    <a:pt x="268" y="24"/>
                    <a:pt x="270" y="25"/>
                    <a:pt x="270" y="26"/>
                  </a:cubicBezTo>
                  <a:cubicBezTo>
                    <a:pt x="273" y="28"/>
                    <a:pt x="275" y="25"/>
                    <a:pt x="278" y="25"/>
                  </a:cubicBezTo>
                  <a:cubicBezTo>
                    <a:pt x="279" y="24"/>
                    <a:pt x="279" y="24"/>
                    <a:pt x="279" y="24"/>
                  </a:cubicBezTo>
                  <a:cubicBezTo>
                    <a:pt x="282" y="21"/>
                    <a:pt x="284" y="26"/>
                    <a:pt x="287" y="24"/>
                  </a:cubicBezTo>
                  <a:cubicBezTo>
                    <a:pt x="285" y="26"/>
                    <a:pt x="281" y="27"/>
                    <a:pt x="278" y="29"/>
                  </a:cubicBezTo>
                  <a:cubicBezTo>
                    <a:pt x="277" y="29"/>
                    <a:pt x="276" y="30"/>
                    <a:pt x="277" y="31"/>
                  </a:cubicBezTo>
                  <a:cubicBezTo>
                    <a:pt x="278" y="31"/>
                    <a:pt x="278" y="31"/>
                    <a:pt x="278" y="31"/>
                  </a:cubicBezTo>
                  <a:cubicBezTo>
                    <a:pt x="281" y="32"/>
                    <a:pt x="282" y="29"/>
                    <a:pt x="286" y="31"/>
                  </a:cubicBezTo>
                  <a:cubicBezTo>
                    <a:pt x="285" y="32"/>
                    <a:pt x="281" y="32"/>
                    <a:pt x="279" y="33"/>
                  </a:cubicBezTo>
                  <a:cubicBezTo>
                    <a:pt x="282" y="33"/>
                    <a:pt x="282" y="33"/>
                    <a:pt x="282" y="33"/>
                  </a:cubicBezTo>
                  <a:cubicBezTo>
                    <a:pt x="282" y="33"/>
                    <a:pt x="282" y="33"/>
                    <a:pt x="282" y="33"/>
                  </a:cubicBezTo>
                  <a:cubicBezTo>
                    <a:pt x="289" y="33"/>
                    <a:pt x="289" y="33"/>
                    <a:pt x="289" y="33"/>
                  </a:cubicBezTo>
                  <a:cubicBezTo>
                    <a:pt x="290" y="35"/>
                    <a:pt x="286" y="34"/>
                    <a:pt x="286" y="35"/>
                  </a:cubicBezTo>
                  <a:cubicBezTo>
                    <a:pt x="287" y="35"/>
                    <a:pt x="287" y="35"/>
                    <a:pt x="288" y="35"/>
                  </a:cubicBezTo>
                  <a:cubicBezTo>
                    <a:pt x="291" y="38"/>
                    <a:pt x="294" y="35"/>
                    <a:pt x="296" y="35"/>
                  </a:cubicBezTo>
                  <a:cubicBezTo>
                    <a:pt x="296" y="39"/>
                    <a:pt x="290" y="37"/>
                    <a:pt x="287" y="39"/>
                  </a:cubicBezTo>
                  <a:cubicBezTo>
                    <a:pt x="288" y="37"/>
                    <a:pt x="288" y="37"/>
                    <a:pt x="288" y="37"/>
                  </a:cubicBezTo>
                  <a:cubicBezTo>
                    <a:pt x="283" y="39"/>
                    <a:pt x="282" y="35"/>
                    <a:pt x="278" y="36"/>
                  </a:cubicBezTo>
                  <a:cubicBezTo>
                    <a:pt x="280" y="37"/>
                    <a:pt x="280" y="37"/>
                    <a:pt x="280" y="37"/>
                  </a:cubicBezTo>
                  <a:cubicBezTo>
                    <a:pt x="279" y="38"/>
                    <a:pt x="279" y="38"/>
                    <a:pt x="279" y="38"/>
                  </a:cubicBezTo>
                  <a:cubicBezTo>
                    <a:pt x="278" y="38"/>
                    <a:pt x="278" y="37"/>
                    <a:pt x="277" y="37"/>
                  </a:cubicBezTo>
                  <a:cubicBezTo>
                    <a:pt x="278" y="40"/>
                    <a:pt x="274" y="40"/>
                    <a:pt x="274" y="42"/>
                  </a:cubicBezTo>
                  <a:cubicBezTo>
                    <a:pt x="271" y="40"/>
                    <a:pt x="271" y="44"/>
                    <a:pt x="268" y="43"/>
                  </a:cubicBezTo>
                  <a:cubicBezTo>
                    <a:pt x="270" y="43"/>
                    <a:pt x="270" y="45"/>
                    <a:pt x="270" y="45"/>
                  </a:cubicBezTo>
                  <a:cubicBezTo>
                    <a:pt x="270" y="45"/>
                    <a:pt x="273" y="44"/>
                    <a:pt x="273" y="45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72" y="46"/>
                    <a:pt x="271" y="47"/>
                    <a:pt x="269" y="47"/>
                  </a:cubicBezTo>
                  <a:cubicBezTo>
                    <a:pt x="268" y="46"/>
                    <a:pt x="268" y="48"/>
                    <a:pt x="268" y="48"/>
                  </a:cubicBezTo>
                  <a:cubicBezTo>
                    <a:pt x="267" y="49"/>
                    <a:pt x="264" y="48"/>
                    <a:pt x="263" y="48"/>
                  </a:cubicBezTo>
                  <a:cubicBezTo>
                    <a:pt x="267" y="47"/>
                    <a:pt x="267" y="47"/>
                    <a:pt x="267" y="47"/>
                  </a:cubicBezTo>
                  <a:cubicBezTo>
                    <a:pt x="267" y="46"/>
                    <a:pt x="267" y="45"/>
                    <a:pt x="266" y="45"/>
                  </a:cubicBezTo>
                  <a:cubicBezTo>
                    <a:pt x="267" y="45"/>
                    <a:pt x="266" y="44"/>
                    <a:pt x="266" y="43"/>
                  </a:cubicBezTo>
                  <a:cubicBezTo>
                    <a:pt x="265" y="44"/>
                    <a:pt x="265" y="44"/>
                    <a:pt x="265" y="44"/>
                  </a:cubicBezTo>
                  <a:cubicBezTo>
                    <a:pt x="264" y="45"/>
                    <a:pt x="262" y="44"/>
                    <a:pt x="262" y="43"/>
                  </a:cubicBezTo>
                  <a:cubicBezTo>
                    <a:pt x="268" y="42"/>
                    <a:pt x="268" y="42"/>
                    <a:pt x="268" y="42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60" y="41"/>
                    <a:pt x="261" y="41"/>
                    <a:pt x="261" y="42"/>
                  </a:cubicBezTo>
                  <a:cubicBezTo>
                    <a:pt x="259" y="43"/>
                    <a:pt x="257" y="43"/>
                    <a:pt x="255" y="43"/>
                  </a:cubicBezTo>
                  <a:cubicBezTo>
                    <a:pt x="253" y="41"/>
                    <a:pt x="250" y="44"/>
                    <a:pt x="248" y="42"/>
                  </a:cubicBezTo>
                  <a:cubicBezTo>
                    <a:pt x="250" y="41"/>
                    <a:pt x="252" y="40"/>
                    <a:pt x="254" y="40"/>
                  </a:cubicBezTo>
                  <a:cubicBezTo>
                    <a:pt x="254" y="40"/>
                    <a:pt x="255" y="39"/>
                    <a:pt x="254" y="39"/>
                  </a:cubicBezTo>
                  <a:cubicBezTo>
                    <a:pt x="252" y="39"/>
                    <a:pt x="250" y="39"/>
                    <a:pt x="249" y="40"/>
                  </a:cubicBezTo>
                  <a:cubicBezTo>
                    <a:pt x="248" y="40"/>
                    <a:pt x="245" y="41"/>
                    <a:pt x="244" y="39"/>
                  </a:cubicBezTo>
                  <a:cubicBezTo>
                    <a:pt x="241" y="40"/>
                    <a:pt x="238" y="40"/>
                    <a:pt x="236" y="41"/>
                  </a:cubicBezTo>
                  <a:cubicBezTo>
                    <a:pt x="235" y="43"/>
                    <a:pt x="238" y="42"/>
                    <a:pt x="237" y="43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7" y="48"/>
                    <a:pt x="230" y="47"/>
                    <a:pt x="231" y="48"/>
                  </a:cubicBezTo>
                  <a:cubicBezTo>
                    <a:pt x="234" y="47"/>
                    <a:pt x="238" y="45"/>
                    <a:pt x="242" y="46"/>
                  </a:cubicBezTo>
                  <a:cubicBezTo>
                    <a:pt x="241" y="48"/>
                    <a:pt x="236" y="46"/>
                    <a:pt x="235" y="48"/>
                  </a:cubicBezTo>
                  <a:cubicBezTo>
                    <a:pt x="238" y="49"/>
                    <a:pt x="238" y="49"/>
                    <a:pt x="238" y="49"/>
                  </a:cubicBezTo>
                  <a:cubicBezTo>
                    <a:pt x="240" y="50"/>
                    <a:pt x="241" y="49"/>
                    <a:pt x="243" y="49"/>
                  </a:cubicBezTo>
                  <a:cubicBezTo>
                    <a:pt x="243" y="49"/>
                    <a:pt x="243" y="49"/>
                    <a:pt x="243" y="49"/>
                  </a:cubicBezTo>
                  <a:cubicBezTo>
                    <a:pt x="245" y="50"/>
                    <a:pt x="247" y="49"/>
                    <a:pt x="247" y="51"/>
                  </a:cubicBezTo>
                  <a:cubicBezTo>
                    <a:pt x="245" y="54"/>
                    <a:pt x="239" y="51"/>
                    <a:pt x="236" y="52"/>
                  </a:cubicBezTo>
                  <a:cubicBezTo>
                    <a:pt x="236" y="51"/>
                    <a:pt x="236" y="51"/>
                    <a:pt x="235" y="51"/>
                  </a:cubicBezTo>
                  <a:cubicBezTo>
                    <a:pt x="233" y="50"/>
                    <a:pt x="234" y="52"/>
                    <a:pt x="234" y="53"/>
                  </a:cubicBezTo>
                  <a:cubicBezTo>
                    <a:pt x="230" y="54"/>
                    <a:pt x="231" y="51"/>
                    <a:pt x="228" y="51"/>
                  </a:cubicBezTo>
                  <a:cubicBezTo>
                    <a:pt x="224" y="51"/>
                    <a:pt x="221" y="53"/>
                    <a:pt x="219" y="54"/>
                  </a:cubicBezTo>
                  <a:cubicBezTo>
                    <a:pt x="221" y="55"/>
                    <a:pt x="224" y="54"/>
                    <a:pt x="225" y="55"/>
                  </a:cubicBezTo>
                  <a:cubicBezTo>
                    <a:pt x="228" y="55"/>
                    <a:pt x="232" y="57"/>
                    <a:pt x="235" y="55"/>
                  </a:cubicBezTo>
                  <a:cubicBezTo>
                    <a:pt x="232" y="58"/>
                    <a:pt x="232" y="58"/>
                    <a:pt x="232" y="58"/>
                  </a:cubicBezTo>
                  <a:cubicBezTo>
                    <a:pt x="232" y="58"/>
                    <a:pt x="233" y="58"/>
                    <a:pt x="233" y="58"/>
                  </a:cubicBezTo>
                  <a:cubicBezTo>
                    <a:pt x="233" y="59"/>
                    <a:pt x="233" y="59"/>
                    <a:pt x="233" y="59"/>
                  </a:cubicBezTo>
                  <a:cubicBezTo>
                    <a:pt x="232" y="59"/>
                    <a:pt x="231" y="60"/>
                    <a:pt x="230" y="59"/>
                  </a:cubicBezTo>
                  <a:cubicBezTo>
                    <a:pt x="230" y="58"/>
                    <a:pt x="230" y="58"/>
                    <a:pt x="230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3" y="58"/>
                    <a:pt x="226" y="58"/>
                    <a:pt x="225" y="58"/>
                  </a:cubicBezTo>
                  <a:cubicBezTo>
                    <a:pt x="223" y="57"/>
                    <a:pt x="219" y="57"/>
                    <a:pt x="218" y="55"/>
                  </a:cubicBezTo>
                  <a:cubicBezTo>
                    <a:pt x="216" y="56"/>
                    <a:pt x="213" y="55"/>
                    <a:pt x="213" y="57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9" y="60"/>
                    <a:pt x="221" y="59"/>
                    <a:pt x="222" y="60"/>
                  </a:cubicBezTo>
                  <a:cubicBezTo>
                    <a:pt x="220" y="62"/>
                    <a:pt x="218" y="62"/>
                    <a:pt x="215" y="64"/>
                  </a:cubicBezTo>
                  <a:cubicBezTo>
                    <a:pt x="214" y="64"/>
                    <a:pt x="213" y="63"/>
                    <a:pt x="213" y="62"/>
                  </a:cubicBezTo>
                  <a:cubicBezTo>
                    <a:pt x="214" y="61"/>
                    <a:pt x="216" y="63"/>
                    <a:pt x="217" y="61"/>
                  </a:cubicBezTo>
                  <a:cubicBezTo>
                    <a:pt x="214" y="62"/>
                    <a:pt x="212" y="59"/>
                    <a:pt x="209" y="60"/>
                  </a:cubicBezTo>
                  <a:cubicBezTo>
                    <a:pt x="206" y="58"/>
                    <a:pt x="205" y="62"/>
                    <a:pt x="201" y="61"/>
                  </a:cubicBezTo>
                  <a:cubicBezTo>
                    <a:pt x="200" y="64"/>
                    <a:pt x="205" y="62"/>
                    <a:pt x="206" y="64"/>
                  </a:cubicBezTo>
                  <a:cubicBezTo>
                    <a:pt x="202" y="65"/>
                    <a:pt x="202" y="65"/>
                    <a:pt x="202" y="65"/>
                  </a:cubicBezTo>
                  <a:cubicBezTo>
                    <a:pt x="201" y="63"/>
                    <a:pt x="198" y="64"/>
                    <a:pt x="197" y="63"/>
                  </a:cubicBezTo>
                  <a:cubicBezTo>
                    <a:pt x="195" y="65"/>
                    <a:pt x="198" y="65"/>
                    <a:pt x="199" y="66"/>
                  </a:cubicBezTo>
                  <a:cubicBezTo>
                    <a:pt x="198" y="66"/>
                    <a:pt x="198" y="66"/>
                    <a:pt x="198" y="66"/>
                  </a:cubicBezTo>
                  <a:cubicBezTo>
                    <a:pt x="193" y="66"/>
                    <a:pt x="197" y="69"/>
                    <a:pt x="192" y="70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2" y="67"/>
                    <a:pt x="190" y="67"/>
                    <a:pt x="188" y="68"/>
                  </a:cubicBezTo>
                  <a:cubicBezTo>
                    <a:pt x="189" y="68"/>
                    <a:pt x="190" y="68"/>
                    <a:pt x="190" y="68"/>
                  </a:cubicBezTo>
                  <a:cubicBezTo>
                    <a:pt x="190" y="68"/>
                    <a:pt x="191" y="69"/>
                    <a:pt x="190" y="69"/>
                  </a:cubicBezTo>
                  <a:cubicBezTo>
                    <a:pt x="189" y="69"/>
                    <a:pt x="188" y="69"/>
                    <a:pt x="187" y="69"/>
                  </a:cubicBezTo>
                  <a:cubicBezTo>
                    <a:pt x="186" y="69"/>
                    <a:pt x="186" y="71"/>
                    <a:pt x="183" y="71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3" y="73"/>
                    <a:pt x="182" y="72"/>
                    <a:pt x="180" y="72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1" y="75"/>
                    <a:pt x="180" y="74"/>
                    <a:pt x="180" y="75"/>
                  </a:cubicBezTo>
                  <a:cubicBezTo>
                    <a:pt x="180" y="75"/>
                    <a:pt x="180" y="75"/>
                    <a:pt x="180" y="75"/>
                  </a:cubicBezTo>
                  <a:cubicBezTo>
                    <a:pt x="181" y="75"/>
                    <a:pt x="181" y="75"/>
                    <a:pt x="181" y="75"/>
                  </a:cubicBezTo>
                  <a:cubicBezTo>
                    <a:pt x="182" y="75"/>
                    <a:pt x="180" y="77"/>
                    <a:pt x="182" y="77"/>
                  </a:cubicBezTo>
                  <a:cubicBezTo>
                    <a:pt x="183" y="77"/>
                    <a:pt x="183" y="76"/>
                    <a:pt x="184" y="76"/>
                  </a:cubicBezTo>
                  <a:cubicBezTo>
                    <a:pt x="184" y="77"/>
                    <a:pt x="186" y="77"/>
                    <a:pt x="184" y="79"/>
                  </a:cubicBezTo>
                  <a:cubicBezTo>
                    <a:pt x="181" y="77"/>
                    <a:pt x="176" y="79"/>
                    <a:pt x="173" y="76"/>
                  </a:cubicBezTo>
                  <a:cubicBezTo>
                    <a:pt x="173" y="77"/>
                    <a:pt x="173" y="77"/>
                    <a:pt x="172" y="77"/>
                  </a:cubicBezTo>
                  <a:cubicBezTo>
                    <a:pt x="171" y="76"/>
                    <a:pt x="171" y="76"/>
                    <a:pt x="171" y="76"/>
                  </a:cubicBezTo>
                  <a:cubicBezTo>
                    <a:pt x="170" y="76"/>
                    <a:pt x="170" y="76"/>
                    <a:pt x="170" y="76"/>
                  </a:cubicBezTo>
                  <a:cubicBezTo>
                    <a:pt x="170" y="76"/>
                    <a:pt x="173" y="77"/>
                    <a:pt x="170" y="78"/>
                  </a:cubicBezTo>
                  <a:cubicBezTo>
                    <a:pt x="172" y="79"/>
                    <a:pt x="175" y="79"/>
                    <a:pt x="176" y="80"/>
                  </a:cubicBezTo>
                  <a:cubicBezTo>
                    <a:pt x="175" y="80"/>
                    <a:pt x="174" y="81"/>
                    <a:pt x="172" y="81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4" y="83"/>
                    <a:pt x="173" y="83"/>
                    <a:pt x="172" y="83"/>
                  </a:cubicBezTo>
                  <a:cubicBezTo>
                    <a:pt x="168" y="83"/>
                    <a:pt x="168" y="81"/>
                    <a:pt x="165" y="82"/>
                  </a:cubicBezTo>
                  <a:cubicBezTo>
                    <a:pt x="165" y="82"/>
                    <a:pt x="165" y="82"/>
                    <a:pt x="165" y="82"/>
                  </a:cubicBezTo>
                  <a:cubicBezTo>
                    <a:pt x="161" y="82"/>
                    <a:pt x="162" y="85"/>
                    <a:pt x="159" y="86"/>
                  </a:cubicBezTo>
                  <a:cubicBezTo>
                    <a:pt x="157" y="83"/>
                    <a:pt x="155" y="87"/>
                    <a:pt x="152" y="86"/>
                  </a:cubicBezTo>
                  <a:cubicBezTo>
                    <a:pt x="154" y="88"/>
                    <a:pt x="154" y="88"/>
                    <a:pt x="154" y="88"/>
                  </a:cubicBezTo>
                  <a:cubicBezTo>
                    <a:pt x="152" y="89"/>
                    <a:pt x="152" y="91"/>
                    <a:pt x="149" y="89"/>
                  </a:cubicBezTo>
                  <a:cubicBezTo>
                    <a:pt x="148" y="91"/>
                    <a:pt x="144" y="91"/>
                    <a:pt x="144" y="93"/>
                  </a:cubicBezTo>
                  <a:cubicBezTo>
                    <a:pt x="141" y="93"/>
                    <a:pt x="142" y="96"/>
                    <a:pt x="139" y="94"/>
                  </a:cubicBezTo>
                  <a:cubicBezTo>
                    <a:pt x="138" y="97"/>
                    <a:pt x="133" y="99"/>
                    <a:pt x="130" y="102"/>
                  </a:cubicBezTo>
                  <a:cubicBezTo>
                    <a:pt x="126" y="101"/>
                    <a:pt x="125" y="104"/>
                    <a:pt x="123" y="106"/>
                  </a:cubicBezTo>
                  <a:cubicBezTo>
                    <a:pt x="121" y="107"/>
                    <a:pt x="118" y="108"/>
                    <a:pt x="116" y="107"/>
                  </a:cubicBezTo>
                  <a:cubicBezTo>
                    <a:pt x="113" y="108"/>
                    <a:pt x="117" y="108"/>
                    <a:pt x="116" y="109"/>
                  </a:cubicBezTo>
                  <a:cubicBezTo>
                    <a:pt x="115" y="110"/>
                    <a:pt x="114" y="110"/>
                    <a:pt x="113" y="110"/>
                  </a:cubicBezTo>
                  <a:cubicBezTo>
                    <a:pt x="113" y="112"/>
                    <a:pt x="111" y="115"/>
                    <a:pt x="108" y="115"/>
                  </a:cubicBezTo>
                  <a:cubicBezTo>
                    <a:pt x="109" y="114"/>
                    <a:pt x="106" y="115"/>
                    <a:pt x="106" y="114"/>
                  </a:cubicBezTo>
                  <a:cubicBezTo>
                    <a:pt x="106" y="114"/>
                    <a:pt x="106" y="114"/>
                    <a:pt x="106" y="114"/>
                  </a:cubicBezTo>
                  <a:cubicBezTo>
                    <a:pt x="106" y="115"/>
                    <a:pt x="107" y="114"/>
                    <a:pt x="107" y="115"/>
                  </a:cubicBezTo>
                  <a:cubicBezTo>
                    <a:pt x="107" y="119"/>
                    <a:pt x="102" y="121"/>
                    <a:pt x="100" y="124"/>
                  </a:cubicBezTo>
                  <a:cubicBezTo>
                    <a:pt x="98" y="125"/>
                    <a:pt x="96" y="124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6"/>
                    <a:pt x="98" y="128"/>
                    <a:pt x="95" y="130"/>
                  </a:cubicBezTo>
                  <a:cubicBezTo>
                    <a:pt x="94" y="130"/>
                    <a:pt x="94" y="130"/>
                    <a:pt x="93" y="130"/>
                  </a:cubicBezTo>
                  <a:cubicBezTo>
                    <a:pt x="92" y="130"/>
                    <a:pt x="91" y="131"/>
                    <a:pt x="89" y="131"/>
                  </a:cubicBezTo>
                  <a:cubicBezTo>
                    <a:pt x="90" y="130"/>
                    <a:pt x="89" y="129"/>
                    <a:pt x="90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88" y="127"/>
                    <a:pt x="88" y="131"/>
                    <a:pt x="85" y="132"/>
                  </a:cubicBezTo>
                  <a:cubicBezTo>
                    <a:pt x="90" y="132"/>
                    <a:pt x="90" y="132"/>
                    <a:pt x="90" y="132"/>
                  </a:cubicBezTo>
                  <a:cubicBezTo>
                    <a:pt x="90" y="134"/>
                    <a:pt x="87" y="134"/>
                    <a:pt x="87" y="137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40"/>
                    <a:pt x="82" y="140"/>
                    <a:pt x="82" y="140"/>
                  </a:cubicBezTo>
                  <a:cubicBezTo>
                    <a:pt x="83" y="141"/>
                    <a:pt x="83" y="139"/>
                    <a:pt x="84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4" y="141"/>
                    <a:pt x="82" y="142"/>
                    <a:pt x="81" y="142"/>
                  </a:cubicBezTo>
                  <a:cubicBezTo>
                    <a:pt x="79" y="142"/>
                    <a:pt x="79" y="143"/>
                    <a:pt x="79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0" y="145"/>
                    <a:pt x="80" y="146"/>
                    <a:pt x="78" y="146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5" y="144"/>
                    <a:pt x="74" y="146"/>
                    <a:pt x="72" y="146"/>
                  </a:cubicBezTo>
                  <a:cubicBezTo>
                    <a:pt x="73" y="147"/>
                    <a:pt x="71" y="149"/>
                    <a:pt x="70" y="150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7" y="150"/>
                    <a:pt x="70" y="154"/>
                    <a:pt x="66" y="153"/>
                  </a:cubicBezTo>
                  <a:cubicBezTo>
                    <a:pt x="65" y="155"/>
                    <a:pt x="64" y="157"/>
                    <a:pt x="65" y="159"/>
                  </a:cubicBezTo>
                  <a:cubicBezTo>
                    <a:pt x="63" y="161"/>
                    <a:pt x="61" y="158"/>
                    <a:pt x="59" y="160"/>
                  </a:cubicBezTo>
                  <a:cubicBezTo>
                    <a:pt x="60" y="163"/>
                    <a:pt x="56" y="165"/>
                    <a:pt x="54" y="167"/>
                  </a:cubicBezTo>
                  <a:cubicBezTo>
                    <a:pt x="55" y="168"/>
                    <a:pt x="57" y="167"/>
                    <a:pt x="59" y="169"/>
                  </a:cubicBezTo>
                  <a:cubicBezTo>
                    <a:pt x="63" y="173"/>
                    <a:pt x="55" y="173"/>
                    <a:pt x="57" y="176"/>
                  </a:cubicBezTo>
                  <a:cubicBezTo>
                    <a:pt x="58" y="175"/>
                    <a:pt x="58" y="175"/>
                    <a:pt x="58" y="175"/>
                  </a:cubicBezTo>
                  <a:cubicBezTo>
                    <a:pt x="60" y="176"/>
                    <a:pt x="62" y="177"/>
                    <a:pt x="62" y="178"/>
                  </a:cubicBezTo>
                  <a:cubicBezTo>
                    <a:pt x="62" y="179"/>
                    <a:pt x="60" y="177"/>
                    <a:pt x="60" y="178"/>
                  </a:cubicBezTo>
                  <a:cubicBezTo>
                    <a:pt x="60" y="179"/>
                    <a:pt x="58" y="180"/>
                    <a:pt x="58" y="180"/>
                  </a:cubicBezTo>
                  <a:cubicBezTo>
                    <a:pt x="59" y="181"/>
                    <a:pt x="59" y="181"/>
                    <a:pt x="59" y="181"/>
                  </a:cubicBezTo>
                  <a:cubicBezTo>
                    <a:pt x="59" y="182"/>
                    <a:pt x="57" y="183"/>
                    <a:pt x="57" y="183"/>
                  </a:cubicBezTo>
                  <a:cubicBezTo>
                    <a:pt x="56" y="183"/>
                    <a:pt x="56" y="182"/>
                    <a:pt x="56" y="182"/>
                  </a:cubicBezTo>
                  <a:cubicBezTo>
                    <a:pt x="55" y="182"/>
                    <a:pt x="55" y="182"/>
                    <a:pt x="55" y="182"/>
                  </a:cubicBezTo>
                  <a:cubicBezTo>
                    <a:pt x="54" y="181"/>
                    <a:pt x="54" y="179"/>
                    <a:pt x="54" y="179"/>
                  </a:cubicBezTo>
                  <a:cubicBezTo>
                    <a:pt x="54" y="182"/>
                    <a:pt x="48" y="176"/>
                    <a:pt x="47" y="180"/>
                  </a:cubicBezTo>
                  <a:cubicBezTo>
                    <a:pt x="47" y="179"/>
                    <a:pt x="47" y="178"/>
                    <a:pt x="47" y="177"/>
                  </a:cubicBezTo>
                  <a:cubicBezTo>
                    <a:pt x="45" y="178"/>
                    <a:pt x="45" y="178"/>
                    <a:pt x="45" y="178"/>
                  </a:cubicBezTo>
                  <a:cubicBezTo>
                    <a:pt x="45" y="182"/>
                    <a:pt x="41" y="181"/>
                    <a:pt x="40" y="185"/>
                  </a:cubicBezTo>
                  <a:cubicBezTo>
                    <a:pt x="39" y="185"/>
                    <a:pt x="39" y="185"/>
                    <a:pt x="39" y="185"/>
                  </a:cubicBezTo>
                  <a:cubicBezTo>
                    <a:pt x="40" y="186"/>
                    <a:pt x="40" y="186"/>
                    <a:pt x="40" y="186"/>
                  </a:cubicBezTo>
                  <a:cubicBezTo>
                    <a:pt x="39" y="186"/>
                    <a:pt x="38" y="186"/>
                    <a:pt x="37" y="186"/>
                  </a:cubicBezTo>
                  <a:cubicBezTo>
                    <a:pt x="37" y="185"/>
                    <a:pt x="38" y="184"/>
                    <a:pt x="39" y="183"/>
                  </a:cubicBezTo>
                  <a:cubicBezTo>
                    <a:pt x="39" y="182"/>
                    <a:pt x="37" y="182"/>
                    <a:pt x="37" y="182"/>
                  </a:cubicBezTo>
                  <a:cubicBezTo>
                    <a:pt x="38" y="184"/>
                    <a:pt x="32" y="185"/>
                    <a:pt x="32" y="188"/>
                  </a:cubicBezTo>
                  <a:cubicBezTo>
                    <a:pt x="31" y="188"/>
                    <a:pt x="31" y="190"/>
                    <a:pt x="30" y="188"/>
                  </a:cubicBezTo>
                  <a:cubicBezTo>
                    <a:pt x="30" y="189"/>
                    <a:pt x="29" y="190"/>
                    <a:pt x="29" y="191"/>
                  </a:cubicBezTo>
                  <a:cubicBezTo>
                    <a:pt x="34" y="192"/>
                    <a:pt x="32" y="186"/>
                    <a:pt x="36" y="185"/>
                  </a:cubicBezTo>
                  <a:cubicBezTo>
                    <a:pt x="36" y="188"/>
                    <a:pt x="39" y="186"/>
                    <a:pt x="38" y="189"/>
                  </a:cubicBezTo>
                  <a:cubicBezTo>
                    <a:pt x="37" y="190"/>
                    <a:pt x="37" y="192"/>
                    <a:pt x="34" y="191"/>
                  </a:cubicBezTo>
                  <a:cubicBezTo>
                    <a:pt x="35" y="194"/>
                    <a:pt x="40" y="192"/>
                    <a:pt x="42" y="194"/>
                  </a:cubicBezTo>
                  <a:cubicBezTo>
                    <a:pt x="44" y="194"/>
                    <a:pt x="44" y="194"/>
                    <a:pt x="43" y="193"/>
                  </a:cubicBezTo>
                  <a:cubicBezTo>
                    <a:pt x="47" y="192"/>
                    <a:pt x="46" y="195"/>
                    <a:pt x="48" y="196"/>
                  </a:cubicBezTo>
                  <a:cubicBezTo>
                    <a:pt x="49" y="196"/>
                    <a:pt x="49" y="196"/>
                    <a:pt x="49" y="196"/>
                  </a:cubicBezTo>
                  <a:cubicBezTo>
                    <a:pt x="48" y="195"/>
                    <a:pt x="50" y="195"/>
                    <a:pt x="51" y="195"/>
                  </a:cubicBezTo>
                  <a:cubicBezTo>
                    <a:pt x="49" y="196"/>
                    <a:pt x="50" y="198"/>
                    <a:pt x="47" y="199"/>
                  </a:cubicBezTo>
                  <a:cubicBezTo>
                    <a:pt x="47" y="198"/>
                    <a:pt x="47" y="198"/>
                    <a:pt x="47" y="198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6" y="199"/>
                    <a:pt x="46" y="199"/>
                    <a:pt x="46" y="199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7" y="200"/>
                    <a:pt x="44" y="202"/>
                    <a:pt x="44" y="203"/>
                  </a:cubicBezTo>
                  <a:cubicBezTo>
                    <a:pt x="42" y="203"/>
                    <a:pt x="41" y="202"/>
                    <a:pt x="40" y="203"/>
                  </a:cubicBezTo>
                  <a:cubicBezTo>
                    <a:pt x="42" y="204"/>
                    <a:pt x="42" y="204"/>
                    <a:pt x="42" y="204"/>
                  </a:cubicBezTo>
                  <a:cubicBezTo>
                    <a:pt x="41" y="205"/>
                    <a:pt x="44" y="205"/>
                    <a:pt x="43" y="207"/>
                  </a:cubicBezTo>
                  <a:cubicBezTo>
                    <a:pt x="42" y="206"/>
                    <a:pt x="40" y="205"/>
                    <a:pt x="40" y="204"/>
                  </a:cubicBezTo>
                  <a:cubicBezTo>
                    <a:pt x="40" y="206"/>
                    <a:pt x="43" y="209"/>
                    <a:pt x="39" y="211"/>
                  </a:cubicBezTo>
                  <a:cubicBezTo>
                    <a:pt x="39" y="210"/>
                    <a:pt x="38" y="210"/>
                    <a:pt x="38" y="210"/>
                  </a:cubicBezTo>
                  <a:cubicBezTo>
                    <a:pt x="37" y="209"/>
                    <a:pt x="37" y="212"/>
                    <a:pt x="36" y="210"/>
                  </a:cubicBezTo>
                  <a:cubicBezTo>
                    <a:pt x="35" y="211"/>
                    <a:pt x="35" y="211"/>
                    <a:pt x="35" y="211"/>
                  </a:cubicBezTo>
                  <a:cubicBezTo>
                    <a:pt x="36" y="212"/>
                    <a:pt x="34" y="214"/>
                    <a:pt x="34" y="215"/>
                  </a:cubicBezTo>
                  <a:cubicBezTo>
                    <a:pt x="32" y="217"/>
                    <a:pt x="34" y="223"/>
                    <a:pt x="28" y="223"/>
                  </a:cubicBezTo>
                  <a:cubicBezTo>
                    <a:pt x="29" y="222"/>
                    <a:pt x="29" y="222"/>
                    <a:pt x="29" y="222"/>
                  </a:cubicBezTo>
                  <a:cubicBezTo>
                    <a:pt x="27" y="220"/>
                    <a:pt x="27" y="220"/>
                    <a:pt x="27" y="220"/>
                  </a:cubicBezTo>
                  <a:cubicBezTo>
                    <a:pt x="26" y="221"/>
                    <a:pt x="26" y="222"/>
                    <a:pt x="26" y="223"/>
                  </a:cubicBezTo>
                  <a:cubicBezTo>
                    <a:pt x="24" y="223"/>
                    <a:pt x="23" y="225"/>
                    <a:pt x="22" y="223"/>
                  </a:cubicBezTo>
                  <a:cubicBezTo>
                    <a:pt x="22" y="222"/>
                    <a:pt x="23" y="221"/>
                    <a:pt x="25" y="220"/>
                  </a:cubicBezTo>
                  <a:cubicBezTo>
                    <a:pt x="25" y="218"/>
                    <a:pt x="25" y="218"/>
                    <a:pt x="25" y="218"/>
                  </a:cubicBezTo>
                  <a:cubicBezTo>
                    <a:pt x="24" y="219"/>
                    <a:pt x="23" y="221"/>
                    <a:pt x="23" y="222"/>
                  </a:cubicBezTo>
                  <a:cubicBezTo>
                    <a:pt x="21" y="222"/>
                    <a:pt x="21" y="222"/>
                    <a:pt x="21" y="222"/>
                  </a:cubicBezTo>
                  <a:cubicBezTo>
                    <a:pt x="18" y="222"/>
                    <a:pt x="21" y="224"/>
                    <a:pt x="20" y="225"/>
                  </a:cubicBezTo>
                  <a:cubicBezTo>
                    <a:pt x="16" y="225"/>
                    <a:pt x="16" y="225"/>
                    <a:pt x="16" y="225"/>
                  </a:cubicBezTo>
                  <a:cubicBezTo>
                    <a:pt x="17" y="229"/>
                    <a:pt x="17" y="229"/>
                    <a:pt x="17" y="229"/>
                  </a:cubicBezTo>
                  <a:cubicBezTo>
                    <a:pt x="14" y="230"/>
                    <a:pt x="11" y="229"/>
                    <a:pt x="9" y="229"/>
                  </a:cubicBezTo>
                  <a:cubicBezTo>
                    <a:pt x="9" y="229"/>
                    <a:pt x="9" y="229"/>
                    <a:pt x="9" y="229"/>
                  </a:cubicBezTo>
                  <a:cubicBezTo>
                    <a:pt x="7" y="231"/>
                    <a:pt x="12" y="230"/>
                    <a:pt x="13" y="232"/>
                  </a:cubicBezTo>
                  <a:cubicBezTo>
                    <a:pt x="12" y="235"/>
                    <a:pt x="9" y="239"/>
                    <a:pt x="10" y="242"/>
                  </a:cubicBezTo>
                  <a:cubicBezTo>
                    <a:pt x="12" y="242"/>
                    <a:pt x="12" y="241"/>
                    <a:pt x="13" y="240"/>
                  </a:cubicBezTo>
                  <a:cubicBezTo>
                    <a:pt x="15" y="240"/>
                    <a:pt x="14" y="242"/>
                    <a:pt x="15" y="243"/>
                  </a:cubicBezTo>
                  <a:cubicBezTo>
                    <a:pt x="12" y="244"/>
                    <a:pt x="17" y="246"/>
                    <a:pt x="14" y="247"/>
                  </a:cubicBezTo>
                  <a:cubicBezTo>
                    <a:pt x="13" y="247"/>
                    <a:pt x="11" y="247"/>
                    <a:pt x="11" y="248"/>
                  </a:cubicBezTo>
                  <a:cubicBezTo>
                    <a:pt x="11" y="248"/>
                    <a:pt x="11" y="248"/>
                    <a:pt x="11" y="248"/>
                  </a:cubicBezTo>
                  <a:cubicBezTo>
                    <a:pt x="10" y="249"/>
                    <a:pt x="12" y="253"/>
                    <a:pt x="8" y="252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6" y="251"/>
                    <a:pt x="6" y="251"/>
                    <a:pt x="6" y="251"/>
                  </a:cubicBezTo>
                  <a:cubicBezTo>
                    <a:pt x="6" y="251"/>
                    <a:pt x="6" y="251"/>
                    <a:pt x="6" y="251"/>
                  </a:cubicBezTo>
                  <a:cubicBezTo>
                    <a:pt x="4" y="255"/>
                    <a:pt x="4" y="255"/>
                    <a:pt x="4" y="255"/>
                  </a:cubicBezTo>
                  <a:cubicBezTo>
                    <a:pt x="5" y="254"/>
                    <a:pt x="5" y="254"/>
                    <a:pt x="5" y="254"/>
                  </a:cubicBezTo>
                  <a:cubicBezTo>
                    <a:pt x="8" y="256"/>
                    <a:pt x="4" y="256"/>
                    <a:pt x="6" y="259"/>
                  </a:cubicBezTo>
                  <a:cubicBezTo>
                    <a:pt x="5" y="259"/>
                    <a:pt x="5" y="259"/>
                    <a:pt x="4" y="258"/>
                  </a:cubicBezTo>
                  <a:cubicBezTo>
                    <a:pt x="3" y="259"/>
                    <a:pt x="5" y="259"/>
                    <a:pt x="5" y="260"/>
                  </a:cubicBezTo>
                  <a:cubicBezTo>
                    <a:pt x="3" y="261"/>
                    <a:pt x="3" y="261"/>
                    <a:pt x="3" y="261"/>
                  </a:cubicBezTo>
                  <a:cubicBezTo>
                    <a:pt x="5" y="261"/>
                    <a:pt x="5" y="262"/>
                    <a:pt x="5" y="262"/>
                  </a:cubicBezTo>
                  <a:cubicBezTo>
                    <a:pt x="0" y="263"/>
                    <a:pt x="3" y="267"/>
                    <a:pt x="1" y="269"/>
                  </a:cubicBezTo>
                  <a:cubicBezTo>
                    <a:pt x="0" y="270"/>
                    <a:pt x="1" y="271"/>
                    <a:pt x="0" y="272"/>
                  </a:cubicBezTo>
                  <a:close/>
                  <a:moveTo>
                    <a:pt x="367" y="29"/>
                  </a:moveTo>
                  <a:cubicBezTo>
                    <a:pt x="369" y="30"/>
                    <a:pt x="371" y="28"/>
                    <a:pt x="373" y="29"/>
                  </a:cubicBezTo>
                  <a:cubicBezTo>
                    <a:pt x="371" y="29"/>
                    <a:pt x="369" y="31"/>
                    <a:pt x="366" y="31"/>
                  </a:cubicBezTo>
                  <a:cubicBezTo>
                    <a:pt x="366" y="30"/>
                    <a:pt x="367" y="30"/>
                    <a:pt x="367" y="29"/>
                  </a:cubicBezTo>
                  <a:close/>
                  <a:moveTo>
                    <a:pt x="458" y="65"/>
                  </a:moveTo>
                  <a:cubicBezTo>
                    <a:pt x="460" y="64"/>
                    <a:pt x="462" y="66"/>
                    <a:pt x="465" y="66"/>
                  </a:cubicBezTo>
                  <a:cubicBezTo>
                    <a:pt x="463" y="67"/>
                    <a:pt x="459" y="66"/>
                    <a:pt x="458" y="65"/>
                  </a:cubicBezTo>
                  <a:close/>
                  <a:moveTo>
                    <a:pt x="430" y="33"/>
                  </a:moveTo>
                  <a:cubicBezTo>
                    <a:pt x="430" y="33"/>
                    <a:pt x="430" y="33"/>
                    <a:pt x="430" y="33"/>
                  </a:cubicBezTo>
                  <a:cubicBezTo>
                    <a:pt x="429" y="33"/>
                    <a:pt x="429" y="33"/>
                    <a:pt x="429" y="33"/>
                  </a:cubicBezTo>
                  <a:lnTo>
                    <a:pt x="430" y="33"/>
                  </a:lnTo>
                  <a:close/>
                  <a:moveTo>
                    <a:pt x="421" y="37"/>
                  </a:moveTo>
                  <a:cubicBezTo>
                    <a:pt x="424" y="36"/>
                    <a:pt x="424" y="36"/>
                    <a:pt x="424" y="36"/>
                  </a:cubicBezTo>
                  <a:cubicBezTo>
                    <a:pt x="426" y="37"/>
                    <a:pt x="422" y="38"/>
                    <a:pt x="421" y="37"/>
                  </a:cubicBezTo>
                  <a:close/>
                  <a:moveTo>
                    <a:pt x="421" y="34"/>
                  </a:moveTo>
                  <a:cubicBezTo>
                    <a:pt x="419" y="35"/>
                    <a:pt x="419" y="35"/>
                    <a:pt x="419" y="35"/>
                  </a:cubicBezTo>
                  <a:cubicBezTo>
                    <a:pt x="419" y="34"/>
                    <a:pt x="419" y="34"/>
                    <a:pt x="419" y="34"/>
                  </a:cubicBezTo>
                  <a:cubicBezTo>
                    <a:pt x="417" y="36"/>
                    <a:pt x="414" y="34"/>
                    <a:pt x="412" y="34"/>
                  </a:cubicBezTo>
                  <a:cubicBezTo>
                    <a:pt x="413" y="34"/>
                    <a:pt x="419" y="32"/>
                    <a:pt x="421" y="34"/>
                  </a:cubicBezTo>
                  <a:close/>
                  <a:moveTo>
                    <a:pt x="142" y="139"/>
                  </a:moveTo>
                  <a:cubicBezTo>
                    <a:pt x="142" y="138"/>
                    <a:pt x="140" y="137"/>
                    <a:pt x="141" y="137"/>
                  </a:cubicBezTo>
                  <a:cubicBezTo>
                    <a:pt x="143" y="139"/>
                    <a:pt x="145" y="137"/>
                    <a:pt x="147" y="136"/>
                  </a:cubicBezTo>
                  <a:cubicBezTo>
                    <a:pt x="147" y="136"/>
                    <a:pt x="147" y="136"/>
                    <a:pt x="147" y="136"/>
                  </a:cubicBezTo>
                  <a:cubicBezTo>
                    <a:pt x="147" y="137"/>
                    <a:pt x="144" y="139"/>
                    <a:pt x="142" y="139"/>
                  </a:cubicBezTo>
                  <a:close/>
                  <a:moveTo>
                    <a:pt x="150" y="136"/>
                  </a:moveTo>
                  <a:cubicBezTo>
                    <a:pt x="150" y="135"/>
                    <a:pt x="151" y="135"/>
                    <a:pt x="151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4" y="137"/>
                    <a:pt x="150" y="134"/>
                    <a:pt x="150" y="136"/>
                  </a:cubicBezTo>
                  <a:close/>
                  <a:moveTo>
                    <a:pt x="160" y="130"/>
                  </a:moveTo>
                  <a:cubicBezTo>
                    <a:pt x="159" y="130"/>
                    <a:pt x="158" y="130"/>
                    <a:pt x="158" y="131"/>
                  </a:cubicBezTo>
                  <a:cubicBezTo>
                    <a:pt x="160" y="131"/>
                    <a:pt x="160" y="131"/>
                    <a:pt x="160" y="131"/>
                  </a:cubicBezTo>
                  <a:cubicBezTo>
                    <a:pt x="157" y="132"/>
                    <a:pt x="155" y="134"/>
                    <a:pt x="151" y="132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6" y="131"/>
                    <a:pt x="159" y="128"/>
                    <a:pt x="164" y="127"/>
                  </a:cubicBezTo>
                  <a:cubicBezTo>
                    <a:pt x="164" y="129"/>
                    <a:pt x="162" y="130"/>
                    <a:pt x="160" y="130"/>
                  </a:cubicBezTo>
                  <a:close/>
                  <a:moveTo>
                    <a:pt x="57" y="257"/>
                  </a:moveTo>
                  <a:cubicBezTo>
                    <a:pt x="56" y="257"/>
                    <a:pt x="56" y="256"/>
                    <a:pt x="57" y="256"/>
                  </a:cubicBezTo>
                  <a:cubicBezTo>
                    <a:pt x="58" y="257"/>
                    <a:pt x="57" y="257"/>
                    <a:pt x="57" y="257"/>
                  </a:cubicBezTo>
                  <a:close/>
                  <a:moveTo>
                    <a:pt x="60" y="255"/>
                  </a:moveTo>
                  <a:cubicBezTo>
                    <a:pt x="58" y="256"/>
                    <a:pt x="58" y="256"/>
                    <a:pt x="58" y="256"/>
                  </a:cubicBezTo>
                  <a:cubicBezTo>
                    <a:pt x="60" y="254"/>
                    <a:pt x="60" y="254"/>
                    <a:pt x="60" y="254"/>
                  </a:cubicBezTo>
                  <a:lnTo>
                    <a:pt x="60" y="255"/>
                  </a:lnTo>
                  <a:close/>
                  <a:moveTo>
                    <a:pt x="63" y="237"/>
                  </a:moveTo>
                  <a:cubicBezTo>
                    <a:pt x="62" y="239"/>
                    <a:pt x="62" y="239"/>
                    <a:pt x="62" y="239"/>
                  </a:cubicBezTo>
                  <a:cubicBezTo>
                    <a:pt x="61" y="239"/>
                    <a:pt x="61" y="239"/>
                    <a:pt x="61" y="239"/>
                  </a:cubicBezTo>
                  <a:lnTo>
                    <a:pt x="63" y="237"/>
                  </a:lnTo>
                  <a:close/>
                  <a:moveTo>
                    <a:pt x="62" y="242"/>
                  </a:moveTo>
                  <a:cubicBezTo>
                    <a:pt x="63" y="242"/>
                    <a:pt x="63" y="242"/>
                    <a:pt x="63" y="242"/>
                  </a:cubicBezTo>
                  <a:cubicBezTo>
                    <a:pt x="63" y="243"/>
                    <a:pt x="62" y="244"/>
                    <a:pt x="60" y="244"/>
                  </a:cubicBezTo>
                  <a:cubicBezTo>
                    <a:pt x="61" y="243"/>
                    <a:pt x="60" y="242"/>
                    <a:pt x="62" y="242"/>
                  </a:cubicBezTo>
                  <a:close/>
                  <a:moveTo>
                    <a:pt x="69" y="246"/>
                  </a:moveTo>
                  <a:cubicBezTo>
                    <a:pt x="68" y="246"/>
                    <a:pt x="67" y="245"/>
                    <a:pt x="67" y="246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3" y="247"/>
                    <a:pt x="60" y="248"/>
                    <a:pt x="58" y="248"/>
                  </a:cubicBezTo>
                  <a:cubicBezTo>
                    <a:pt x="58" y="249"/>
                    <a:pt x="58" y="249"/>
                    <a:pt x="57" y="250"/>
                  </a:cubicBezTo>
                  <a:cubicBezTo>
                    <a:pt x="57" y="249"/>
                    <a:pt x="58" y="249"/>
                    <a:pt x="58" y="248"/>
                  </a:cubicBezTo>
                  <a:cubicBezTo>
                    <a:pt x="59" y="248"/>
                    <a:pt x="60" y="247"/>
                    <a:pt x="60" y="247"/>
                  </a:cubicBezTo>
                  <a:cubicBezTo>
                    <a:pt x="63" y="246"/>
                    <a:pt x="65" y="242"/>
                    <a:pt x="68" y="244"/>
                  </a:cubicBezTo>
                  <a:cubicBezTo>
                    <a:pt x="71" y="244"/>
                    <a:pt x="71" y="244"/>
                    <a:pt x="71" y="244"/>
                  </a:cubicBezTo>
                  <a:cubicBezTo>
                    <a:pt x="72" y="245"/>
                    <a:pt x="71" y="246"/>
                    <a:pt x="69" y="246"/>
                  </a:cubicBezTo>
                  <a:close/>
                  <a:moveTo>
                    <a:pt x="74" y="242"/>
                  </a:moveTo>
                  <a:cubicBezTo>
                    <a:pt x="71" y="242"/>
                    <a:pt x="67" y="242"/>
                    <a:pt x="66" y="242"/>
                  </a:cubicBezTo>
                  <a:cubicBezTo>
                    <a:pt x="65" y="241"/>
                    <a:pt x="67" y="240"/>
                    <a:pt x="68" y="240"/>
                  </a:cubicBezTo>
                  <a:cubicBezTo>
                    <a:pt x="69" y="242"/>
                    <a:pt x="73" y="239"/>
                    <a:pt x="74" y="242"/>
                  </a:cubicBezTo>
                  <a:close/>
                  <a:moveTo>
                    <a:pt x="78" y="234"/>
                  </a:moveTo>
                  <a:cubicBezTo>
                    <a:pt x="74" y="235"/>
                    <a:pt x="71" y="236"/>
                    <a:pt x="69" y="239"/>
                  </a:cubicBezTo>
                  <a:cubicBezTo>
                    <a:pt x="68" y="238"/>
                    <a:pt x="67" y="238"/>
                    <a:pt x="66" y="238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78" y="232"/>
                    <a:pt x="77" y="234"/>
                    <a:pt x="78" y="234"/>
                  </a:cubicBezTo>
                  <a:close/>
                  <a:moveTo>
                    <a:pt x="81" y="231"/>
                  </a:moveTo>
                  <a:cubicBezTo>
                    <a:pt x="80" y="231"/>
                    <a:pt x="80" y="231"/>
                    <a:pt x="80" y="231"/>
                  </a:cubicBezTo>
                  <a:cubicBezTo>
                    <a:pt x="79" y="230"/>
                    <a:pt x="79" y="230"/>
                    <a:pt x="79" y="230"/>
                  </a:cubicBezTo>
                  <a:cubicBezTo>
                    <a:pt x="80" y="230"/>
                    <a:pt x="80" y="230"/>
                    <a:pt x="80" y="230"/>
                  </a:cubicBezTo>
                  <a:lnTo>
                    <a:pt x="81" y="231"/>
                  </a:lnTo>
                  <a:close/>
                  <a:moveTo>
                    <a:pt x="79" y="229"/>
                  </a:moveTo>
                  <a:cubicBezTo>
                    <a:pt x="79" y="229"/>
                    <a:pt x="79" y="229"/>
                    <a:pt x="79" y="229"/>
                  </a:cubicBezTo>
                  <a:cubicBezTo>
                    <a:pt x="80" y="228"/>
                    <a:pt x="80" y="228"/>
                    <a:pt x="80" y="228"/>
                  </a:cubicBezTo>
                  <a:lnTo>
                    <a:pt x="79" y="229"/>
                  </a:lnTo>
                  <a:close/>
                  <a:moveTo>
                    <a:pt x="84" y="224"/>
                  </a:moveTo>
                  <a:cubicBezTo>
                    <a:pt x="84" y="225"/>
                    <a:pt x="84" y="225"/>
                    <a:pt x="84" y="225"/>
                  </a:cubicBezTo>
                  <a:cubicBezTo>
                    <a:pt x="84" y="224"/>
                    <a:pt x="84" y="224"/>
                    <a:pt x="84" y="224"/>
                  </a:cubicBezTo>
                  <a:close/>
                  <a:moveTo>
                    <a:pt x="68" y="218"/>
                  </a:moveTo>
                  <a:cubicBezTo>
                    <a:pt x="67" y="217"/>
                    <a:pt x="70" y="217"/>
                    <a:pt x="69" y="216"/>
                  </a:cubicBezTo>
                  <a:cubicBezTo>
                    <a:pt x="68" y="216"/>
                    <a:pt x="68" y="216"/>
                    <a:pt x="68" y="216"/>
                  </a:cubicBezTo>
                  <a:cubicBezTo>
                    <a:pt x="70" y="214"/>
                    <a:pt x="73" y="215"/>
                    <a:pt x="75" y="213"/>
                  </a:cubicBezTo>
                  <a:cubicBezTo>
                    <a:pt x="75" y="216"/>
                    <a:pt x="71" y="217"/>
                    <a:pt x="68" y="218"/>
                  </a:cubicBezTo>
                  <a:close/>
                  <a:moveTo>
                    <a:pt x="86" y="199"/>
                  </a:moveTo>
                  <a:cubicBezTo>
                    <a:pt x="87" y="201"/>
                    <a:pt x="83" y="199"/>
                    <a:pt x="81" y="200"/>
                  </a:cubicBezTo>
                  <a:cubicBezTo>
                    <a:pt x="82" y="199"/>
                    <a:pt x="84" y="198"/>
                    <a:pt x="86" y="199"/>
                  </a:cubicBezTo>
                  <a:close/>
                  <a:moveTo>
                    <a:pt x="97" y="223"/>
                  </a:moveTo>
                  <a:cubicBezTo>
                    <a:pt x="95" y="223"/>
                    <a:pt x="95" y="226"/>
                    <a:pt x="92" y="224"/>
                  </a:cubicBezTo>
                  <a:cubicBezTo>
                    <a:pt x="92" y="223"/>
                    <a:pt x="93" y="222"/>
                    <a:pt x="94" y="221"/>
                  </a:cubicBezTo>
                  <a:cubicBezTo>
                    <a:pt x="97" y="220"/>
                    <a:pt x="96" y="222"/>
                    <a:pt x="97" y="223"/>
                  </a:cubicBezTo>
                  <a:cubicBezTo>
                    <a:pt x="97" y="222"/>
                    <a:pt x="98" y="222"/>
                    <a:pt x="98" y="223"/>
                  </a:cubicBezTo>
                  <a:cubicBezTo>
                    <a:pt x="97" y="223"/>
                    <a:pt x="97" y="223"/>
                    <a:pt x="97" y="223"/>
                  </a:cubicBezTo>
                  <a:close/>
                  <a:moveTo>
                    <a:pt x="88" y="218"/>
                  </a:moveTo>
                  <a:cubicBezTo>
                    <a:pt x="87" y="217"/>
                    <a:pt x="89" y="216"/>
                    <a:pt x="91" y="215"/>
                  </a:cubicBezTo>
                  <a:cubicBezTo>
                    <a:pt x="91" y="216"/>
                    <a:pt x="88" y="217"/>
                    <a:pt x="88" y="218"/>
                  </a:cubicBezTo>
                  <a:close/>
                  <a:moveTo>
                    <a:pt x="101" y="219"/>
                  </a:moveTo>
                  <a:cubicBezTo>
                    <a:pt x="102" y="219"/>
                    <a:pt x="104" y="218"/>
                    <a:pt x="105" y="219"/>
                  </a:cubicBezTo>
                  <a:lnTo>
                    <a:pt x="101" y="219"/>
                  </a:lnTo>
                  <a:close/>
                  <a:moveTo>
                    <a:pt x="95" y="212"/>
                  </a:moveTo>
                  <a:cubicBezTo>
                    <a:pt x="92" y="211"/>
                    <a:pt x="93" y="214"/>
                    <a:pt x="90" y="213"/>
                  </a:cubicBezTo>
                  <a:cubicBezTo>
                    <a:pt x="93" y="209"/>
                    <a:pt x="93" y="209"/>
                    <a:pt x="93" y="209"/>
                  </a:cubicBezTo>
                  <a:lnTo>
                    <a:pt x="95" y="212"/>
                  </a:lnTo>
                  <a:close/>
                  <a:moveTo>
                    <a:pt x="103" y="208"/>
                  </a:moveTo>
                  <a:cubicBezTo>
                    <a:pt x="103" y="209"/>
                    <a:pt x="101" y="212"/>
                    <a:pt x="97" y="211"/>
                  </a:cubicBezTo>
                  <a:cubicBezTo>
                    <a:pt x="98" y="210"/>
                    <a:pt x="98" y="210"/>
                    <a:pt x="98" y="210"/>
                  </a:cubicBezTo>
                  <a:cubicBezTo>
                    <a:pt x="97" y="209"/>
                    <a:pt x="97" y="209"/>
                    <a:pt x="97" y="209"/>
                  </a:cubicBezTo>
                  <a:cubicBezTo>
                    <a:pt x="99" y="210"/>
                    <a:pt x="99" y="210"/>
                    <a:pt x="99" y="210"/>
                  </a:cubicBezTo>
                  <a:cubicBezTo>
                    <a:pt x="99" y="209"/>
                    <a:pt x="99" y="209"/>
                    <a:pt x="99" y="209"/>
                  </a:cubicBezTo>
                  <a:cubicBezTo>
                    <a:pt x="100" y="209"/>
                    <a:pt x="101" y="207"/>
                    <a:pt x="103" y="208"/>
                  </a:cubicBezTo>
                  <a:close/>
                  <a:moveTo>
                    <a:pt x="96" y="205"/>
                  </a:moveTo>
                  <a:cubicBezTo>
                    <a:pt x="97" y="206"/>
                    <a:pt x="97" y="208"/>
                    <a:pt x="96" y="209"/>
                  </a:cubicBezTo>
                  <a:cubicBezTo>
                    <a:pt x="94" y="208"/>
                    <a:pt x="91" y="207"/>
                    <a:pt x="90" y="209"/>
                  </a:cubicBezTo>
                  <a:cubicBezTo>
                    <a:pt x="88" y="207"/>
                    <a:pt x="88" y="207"/>
                    <a:pt x="88" y="207"/>
                  </a:cubicBezTo>
                  <a:cubicBezTo>
                    <a:pt x="90" y="206"/>
                    <a:pt x="86" y="205"/>
                    <a:pt x="90" y="204"/>
                  </a:cubicBezTo>
                  <a:cubicBezTo>
                    <a:pt x="89" y="206"/>
                    <a:pt x="89" y="206"/>
                    <a:pt x="89" y="206"/>
                  </a:cubicBezTo>
                  <a:cubicBezTo>
                    <a:pt x="92" y="206"/>
                    <a:pt x="93" y="205"/>
                    <a:pt x="96" y="205"/>
                  </a:cubicBezTo>
                  <a:close/>
                  <a:moveTo>
                    <a:pt x="104" y="195"/>
                  </a:moveTo>
                  <a:cubicBezTo>
                    <a:pt x="104" y="195"/>
                    <a:pt x="104" y="195"/>
                    <a:pt x="104" y="195"/>
                  </a:cubicBezTo>
                  <a:cubicBezTo>
                    <a:pt x="103" y="195"/>
                    <a:pt x="103" y="195"/>
                    <a:pt x="103" y="195"/>
                  </a:cubicBezTo>
                  <a:cubicBezTo>
                    <a:pt x="104" y="195"/>
                    <a:pt x="104" y="195"/>
                    <a:pt x="104" y="195"/>
                  </a:cubicBezTo>
                  <a:close/>
                  <a:moveTo>
                    <a:pt x="123" y="183"/>
                  </a:moveTo>
                  <a:cubicBezTo>
                    <a:pt x="121" y="183"/>
                    <a:pt x="121" y="183"/>
                    <a:pt x="121" y="183"/>
                  </a:cubicBezTo>
                  <a:cubicBezTo>
                    <a:pt x="123" y="185"/>
                    <a:pt x="120" y="185"/>
                    <a:pt x="119" y="185"/>
                  </a:cubicBezTo>
                  <a:cubicBezTo>
                    <a:pt x="119" y="185"/>
                    <a:pt x="118" y="185"/>
                    <a:pt x="117" y="185"/>
                  </a:cubicBezTo>
                  <a:cubicBezTo>
                    <a:pt x="118" y="183"/>
                    <a:pt x="119" y="182"/>
                    <a:pt x="122" y="182"/>
                  </a:cubicBezTo>
                  <a:cubicBezTo>
                    <a:pt x="122" y="182"/>
                    <a:pt x="122" y="182"/>
                    <a:pt x="123" y="182"/>
                  </a:cubicBezTo>
                  <a:cubicBezTo>
                    <a:pt x="123" y="182"/>
                    <a:pt x="123" y="183"/>
                    <a:pt x="123" y="183"/>
                  </a:cubicBezTo>
                  <a:close/>
                  <a:moveTo>
                    <a:pt x="121" y="181"/>
                  </a:moveTo>
                  <a:cubicBezTo>
                    <a:pt x="123" y="179"/>
                    <a:pt x="125" y="178"/>
                    <a:pt x="128" y="178"/>
                  </a:cubicBezTo>
                  <a:cubicBezTo>
                    <a:pt x="129" y="180"/>
                    <a:pt x="125" y="182"/>
                    <a:pt x="121" y="181"/>
                  </a:cubicBezTo>
                  <a:close/>
                  <a:moveTo>
                    <a:pt x="130" y="175"/>
                  </a:moveTo>
                  <a:cubicBezTo>
                    <a:pt x="129" y="175"/>
                    <a:pt x="129" y="174"/>
                    <a:pt x="128" y="174"/>
                  </a:cubicBezTo>
                  <a:cubicBezTo>
                    <a:pt x="129" y="174"/>
                    <a:pt x="128" y="174"/>
                    <a:pt x="129" y="174"/>
                  </a:cubicBezTo>
                  <a:lnTo>
                    <a:pt x="130" y="175"/>
                  </a:lnTo>
                  <a:close/>
                  <a:moveTo>
                    <a:pt x="125" y="172"/>
                  </a:moveTo>
                  <a:cubicBezTo>
                    <a:pt x="124" y="173"/>
                    <a:pt x="124" y="173"/>
                    <a:pt x="124" y="173"/>
                  </a:cubicBezTo>
                  <a:cubicBezTo>
                    <a:pt x="125" y="171"/>
                    <a:pt x="125" y="171"/>
                    <a:pt x="125" y="171"/>
                  </a:cubicBezTo>
                  <a:lnTo>
                    <a:pt x="125" y="172"/>
                  </a:lnTo>
                  <a:close/>
                  <a:moveTo>
                    <a:pt x="113" y="163"/>
                  </a:moveTo>
                  <a:cubicBezTo>
                    <a:pt x="113" y="163"/>
                    <a:pt x="113" y="163"/>
                    <a:pt x="113" y="163"/>
                  </a:cubicBezTo>
                  <a:cubicBezTo>
                    <a:pt x="115" y="163"/>
                    <a:pt x="115" y="163"/>
                    <a:pt x="115" y="163"/>
                  </a:cubicBezTo>
                  <a:cubicBezTo>
                    <a:pt x="115" y="164"/>
                    <a:pt x="114" y="164"/>
                    <a:pt x="113" y="163"/>
                  </a:cubicBezTo>
                  <a:close/>
                  <a:moveTo>
                    <a:pt x="148" y="191"/>
                  </a:moveTo>
                  <a:cubicBezTo>
                    <a:pt x="148" y="192"/>
                    <a:pt x="146" y="192"/>
                    <a:pt x="145" y="192"/>
                  </a:cubicBezTo>
                  <a:cubicBezTo>
                    <a:pt x="145" y="191"/>
                    <a:pt x="145" y="191"/>
                    <a:pt x="144" y="191"/>
                  </a:cubicBezTo>
                  <a:cubicBezTo>
                    <a:pt x="143" y="191"/>
                    <a:pt x="143" y="192"/>
                    <a:pt x="142" y="192"/>
                  </a:cubicBezTo>
                  <a:cubicBezTo>
                    <a:pt x="141" y="191"/>
                    <a:pt x="142" y="189"/>
                    <a:pt x="144" y="189"/>
                  </a:cubicBezTo>
                  <a:cubicBezTo>
                    <a:pt x="146" y="190"/>
                    <a:pt x="149" y="189"/>
                    <a:pt x="148" y="191"/>
                  </a:cubicBezTo>
                  <a:close/>
                  <a:moveTo>
                    <a:pt x="154" y="195"/>
                  </a:moveTo>
                  <a:cubicBezTo>
                    <a:pt x="154" y="195"/>
                    <a:pt x="154" y="195"/>
                    <a:pt x="154" y="195"/>
                  </a:cubicBezTo>
                  <a:cubicBezTo>
                    <a:pt x="154" y="194"/>
                    <a:pt x="156" y="194"/>
                    <a:pt x="157" y="194"/>
                  </a:cubicBezTo>
                  <a:cubicBezTo>
                    <a:pt x="159" y="196"/>
                    <a:pt x="155" y="196"/>
                    <a:pt x="154" y="195"/>
                  </a:cubicBezTo>
                  <a:close/>
                  <a:moveTo>
                    <a:pt x="121" y="297"/>
                  </a:moveTo>
                  <a:cubicBezTo>
                    <a:pt x="121" y="298"/>
                    <a:pt x="121" y="298"/>
                    <a:pt x="121" y="298"/>
                  </a:cubicBezTo>
                  <a:cubicBezTo>
                    <a:pt x="121" y="297"/>
                    <a:pt x="121" y="297"/>
                    <a:pt x="121" y="297"/>
                  </a:cubicBez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3" y="296"/>
                    <a:pt x="123" y="296"/>
                    <a:pt x="123" y="296"/>
                  </a:cubicBezTo>
                  <a:lnTo>
                    <a:pt x="122" y="297"/>
                  </a:lnTo>
                  <a:close/>
                  <a:moveTo>
                    <a:pt x="143" y="267"/>
                  </a:moveTo>
                  <a:cubicBezTo>
                    <a:pt x="145" y="267"/>
                    <a:pt x="145" y="267"/>
                    <a:pt x="145" y="267"/>
                  </a:cubicBezTo>
                  <a:cubicBezTo>
                    <a:pt x="145" y="267"/>
                    <a:pt x="144" y="267"/>
                    <a:pt x="144" y="267"/>
                  </a:cubicBezTo>
                  <a:lnTo>
                    <a:pt x="143" y="267"/>
                  </a:lnTo>
                  <a:close/>
                  <a:moveTo>
                    <a:pt x="153" y="251"/>
                  </a:moveTo>
                  <a:cubicBezTo>
                    <a:pt x="152" y="251"/>
                    <a:pt x="153" y="250"/>
                    <a:pt x="153" y="250"/>
                  </a:cubicBezTo>
                  <a:cubicBezTo>
                    <a:pt x="154" y="250"/>
                    <a:pt x="153" y="251"/>
                    <a:pt x="153" y="251"/>
                  </a:cubicBezTo>
                  <a:close/>
                  <a:moveTo>
                    <a:pt x="203" y="200"/>
                  </a:moveTo>
                  <a:cubicBezTo>
                    <a:pt x="204" y="200"/>
                    <a:pt x="204" y="200"/>
                    <a:pt x="204" y="200"/>
                  </a:cubicBezTo>
                  <a:cubicBezTo>
                    <a:pt x="204" y="200"/>
                    <a:pt x="204" y="200"/>
                    <a:pt x="204" y="200"/>
                  </a:cubicBezTo>
                  <a:lnTo>
                    <a:pt x="203" y="200"/>
                  </a:lnTo>
                  <a:close/>
                  <a:moveTo>
                    <a:pt x="209" y="180"/>
                  </a:moveTo>
                  <a:cubicBezTo>
                    <a:pt x="209" y="180"/>
                    <a:pt x="209" y="180"/>
                    <a:pt x="209" y="180"/>
                  </a:cubicBezTo>
                  <a:cubicBezTo>
                    <a:pt x="209" y="180"/>
                    <a:pt x="209" y="180"/>
                    <a:pt x="209" y="180"/>
                  </a:cubicBezTo>
                  <a:close/>
                  <a:moveTo>
                    <a:pt x="226" y="177"/>
                  </a:moveTo>
                  <a:cubicBezTo>
                    <a:pt x="227" y="176"/>
                    <a:pt x="224" y="175"/>
                    <a:pt x="226" y="175"/>
                  </a:cubicBezTo>
                  <a:cubicBezTo>
                    <a:pt x="228" y="175"/>
                    <a:pt x="227" y="177"/>
                    <a:pt x="226" y="177"/>
                  </a:cubicBezTo>
                  <a:close/>
                  <a:moveTo>
                    <a:pt x="225" y="169"/>
                  </a:moveTo>
                  <a:cubicBezTo>
                    <a:pt x="227" y="170"/>
                    <a:pt x="228" y="168"/>
                    <a:pt x="231" y="168"/>
                  </a:cubicBezTo>
                  <a:cubicBezTo>
                    <a:pt x="230" y="171"/>
                    <a:pt x="228" y="169"/>
                    <a:pt x="225" y="169"/>
                  </a:cubicBezTo>
                  <a:close/>
                  <a:moveTo>
                    <a:pt x="224" y="159"/>
                  </a:moveTo>
                  <a:cubicBezTo>
                    <a:pt x="223" y="158"/>
                    <a:pt x="223" y="158"/>
                    <a:pt x="223" y="158"/>
                  </a:cubicBezTo>
                  <a:cubicBezTo>
                    <a:pt x="224" y="158"/>
                    <a:pt x="224" y="158"/>
                    <a:pt x="224" y="158"/>
                  </a:cubicBezTo>
                  <a:cubicBezTo>
                    <a:pt x="225" y="158"/>
                    <a:pt x="224" y="159"/>
                    <a:pt x="224" y="159"/>
                  </a:cubicBezTo>
                  <a:close/>
                  <a:moveTo>
                    <a:pt x="242" y="158"/>
                  </a:moveTo>
                  <a:cubicBezTo>
                    <a:pt x="239" y="158"/>
                    <a:pt x="239" y="158"/>
                    <a:pt x="239" y="158"/>
                  </a:cubicBezTo>
                  <a:cubicBezTo>
                    <a:pt x="238" y="156"/>
                    <a:pt x="241" y="157"/>
                    <a:pt x="242" y="156"/>
                  </a:cubicBezTo>
                  <a:cubicBezTo>
                    <a:pt x="242" y="158"/>
                    <a:pt x="242" y="158"/>
                    <a:pt x="242" y="158"/>
                  </a:cubicBezTo>
                  <a:close/>
                  <a:moveTo>
                    <a:pt x="246" y="153"/>
                  </a:moveTo>
                  <a:cubicBezTo>
                    <a:pt x="245" y="151"/>
                    <a:pt x="245" y="151"/>
                    <a:pt x="245" y="151"/>
                  </a:cubicBezTo>
                  <a:cubicBezTo>
                    <a:pt x="246" y="152"/>
                    <a:pt x="248" y="152"/>
                    <a:pt x="248" y="151"/>
                  </a:cubicBezTo>
                  <a:lnTo>
                    <a:pt x="246" y="153"/>
                  </a:lnTo>
                  <a:close/>
                  <a:moveTo>
                    <a:pt x="249" y="151"/>
                  </a:moveTo>
                  <a:cubicBezTo>
                    <a:pt x="251" y="151"/>
                    <a:pt x="252" y="147"/>
                    <a:pt x="256" y="148"/>
                  </a:cubicBezTo>
                  <a:cubicBezTo>
                    <a:pt x="255" y="149"/>
                    <a:pt x="252" y="152"/>
                    <a:pt x="249" y="151"/>
                  </a:cubicBezTo>
                  <a:close/>
                  <a:moveTo>
                    <a:pt x="281" y="153"/>
                  </a:moveTo>
                  <a:cubicBezTo>
                    <a:pt x="282" y="153"/>
                    <a:pt x="282" y="153"/>
                    <a:pt x="282" y="153"/>
                  </a:cubicBezTo>
                  <a:cubicBezTo>
                    <a:pt x="283" y="152"/>
                    <a:pt x="283" y="152"/>
                    <a:pt x="283" y="152"/>
                  </a:cubicBezTo>
                  <a:lnTo>
                    <a:pt x="281" y="153"/>
                  </a:lnTo>
                  <a:close/>
                  <a:moveTo>
                    <a:pt x="521" y="188"/>
                  </a:moveTo>
                  <a:cubicBezTo>
                    <a:pt x="521" y="188"/>
                    <a:pt x="520" y="188"/>
                    <a:pt x="521" y="188"/>
                  </a:cubicBezTo>
                  <a:cubicBezTo>
                    <a:pt x="521" y="187"/>
                    <a:pt x="521" y="187"/>
                    <a:pt x="521" y="187"/>
                  </a:cubicBezTo>
                  <a:cubicBezTo>
                    <a:pt x="522" y="187"/>
                    <a:pt x="521" y="188"/>
                    <a:pt x="521" y="188"/>
                  </a:cubicBezTo>
                  <a:close/>
                  <a:moveTo>
                    <a:pt x="552" y="221"/>
                  </a:moveTo>
                  <a:cubicBezTo>
                    <a:pt x="551" y="221"/>
                    <a:pt x="550" y="222"/>
                    <a:pt x="549" y="221"/>
                  </a:cubicBezTo>
                  <a:cubicBezTo>
                    <a:pt x="549" y="221"/>
                    <a:pt x="549" y="220"/>
                    <a:pt x="550" y="220"/>
                  </a:cubicBezTo>
                  <a:lnTo>
                    <a:pt x="552" y="221"/>
                  </a:lnTo>
                  <a:close/>
                  <a:moveTo>
                    <a:pt x="398" y="51"/>
                  </a:moveTo>
                  <a:cubicBezTo>
                    <a:pt x="401" y="53"/>
                    <a:pt x="401" y="53"/>
                    <a:pt x="401" y="53"/>
                  </a:cubicBezTo>
                  <a:cubicBezTo>
                    <a:pt x="397" y="55"/>
                    <a:pt x="393" y="53"/>
                    <a:pt x="389" y="53"/>
                  </a:cubicBezTo>
                  <a:cubicBezTo>
                    <a:pt x="393" y="53"/>
                    <a:pt x="393" y="49"/>
                    <a:pt x="398" y="51"/>
                  </a:cubicBezTo>
                  <a:close/>
                  <a:moveTo>
                    <a:pt x="380" y="53"/>
                  </a:moveTo>
                  <a:cubicBezTo>
                    <a:pt x="383" y="50"/>
                    <a:pt x="384" y="56"/>
                    <a:pt x="387" y="53"/>
                  </a:cubicBezTo>
                  <a:cubicBezTo>
                    <a:pt x="387" y="56"/>
                    <a:pt x="391" y="54"/>
                    <a:pt x="392" y="56"/>
                  </a:cubicBezTo>
                  <a:cubicBezTo>
                    <a:pt x="388" y="57"/>
                    <a:pt x="384" y="55"/>
                    <a:pt x="381" y="54"/>
                  </a:cubicBezTo>
                  <a:lnTo>
                    <a:pt x="380" y="53"/>
                  </a:lnTo>
                  <a:close/>
                  <a:moveTo>
                    <a:pt x="380" y="56"/>
                  </a:moveTo>
                  <a:cubicBezTo>
                    <a:pt x="377" y="57"/>
                    <a:pt x="374" y="57"/>
                    <a:pt x="372" y="57"/>
                  </a:cubicBezTo>
                  <a:cubicBezTo>
                    <a:pt x="370" y="57"/>
                    <a:pt x="370" y="56"/>
                    <a:pt x="369" y="56"/>
                  </a:cubicBezTo>
                  <a:cubicBezTo>
                    <a:pt x="373" y="56"/>
                    <a:pt x="376" y="56"/>
                    <a:pt x="380" y="56"/>
                  </a:cubicBezTo>
                  <a:close/>
                  <a:moveTo>
                    <a:pt x="375" y="64"/>
                  </a:moveTo>
                  <a:cubicBezTo>
                    <a:pt x="375" y="67"/>
                    <a:pt x="372" y="66"/>
                    <a:pt x="370" y="66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5"/>
                    <a:pt x="374" y="65"/>
                    <a:pt x="375" y="64"/>
                  </a:cubicBezTo>
                  <a:close/>
                  <a:moveTo>
                    <a:pt x="362" y="61"/>
                  </a:moveTo>
                  <a:cubicBezTo>
                    <a:pt x="364" y="61"/>
                    <a:pt x="364" y="61"/>
                    <a:pt x="364" y="61"/>
                  </a:cubicBezTo>
                  <a:cubicBezTo>
                    <a:pt x="363" y="62"/>
                    <a:pt x="363" y="62"/>
                    <a:pt x="363" y="62"/>
                  </a:cubicBezTo>
                  <a:lnTo>
                    <a:pt x="362" y="61"/>
                  </a:lnTo>
                  <a:close/>
                  <a:moveTo>
                    <a:pt x="382" y="71"/>
                  </a:moveTo>
                  <a:cubicBezTo>
                    <a:pt x="383" y="72"/>
                    <a:pt x="383" y="71"/>
                    <a:pt x="384" y="71"/>
                  </a:cubicBezTo>
                  <a:cubicBezTo>
                    <a:pt x="386" y="68"/>
                    <a:pt x="390" y="70"/>
                    <a:pt x="393" y="69"/>
                  </a:cubicBezTo>
                  <a:cubicBezTo>
                    <a:pt x="394" y="69"/>
                    <a:pt x="395" y="70"/>
                    <a:pt x="396" y="69"/>
                  </a:cubicBezTo>
                  <a:cubicBezTo>
                    <a:pt x="398" y="70"/>
                    <a:pt x="400" y="73"/>
                    <a:pt x="397" y="74"/>
                  </a:cubicBezTo>
                  <a:cubicBezTo>
                    <a:pt x="394" y="72"/>
                    <a:pt x="389" y="76"/>
                    <a:pt x="388" y="71"/>
                  </a:cubicBezTo>
                  <a:cubicBezTo>
                    <a:pt x="387" y="71"/>
                    <a:pt x="386" y="71"/>
                    <a:pt x="385" y="72"/>
                  </a:cubicBezTo>
                  <a:cubicBezTo>
                    <a:pt x="387" y="73"/>
                    <a:pt x="387" y="73"/>
                    <a:pt x="387" y="73"/>
                  </a:cubicBezTo>
                  <a:cubicBezTo>
                    <a:pt x="385" y="73"/>
                    <a:pt x="384" y="72"/>
                    <a:pt x="383" y="73"/>
                  </a:cubicBezTo>
                  <a:cubicBezTo>
                    <a:pt x="380" y="74"/>
                    <a:pt x="385" y="75"/>
                    <a:pt x="382" y="76"/>
                  </a:cubicBezTo>
                  <a:cubicBezTo>
                    <a:pt x="382" y="75"/>
                    <a:pt x="381" y="75"/>
                    <a:pt x="380" y="74"/>
                  </a:cubicBezTo>
                  <a:cubicBezTo>
                    <a:pt x="378" y="74"/>
                    <a:pt x="377" y="75"/>
                    <a:pt x="377" y="76"/>
                  </a:cubicBezTo>
                  <a:cubicBezTo>
                    <a:pt x="373" y="75"/>
                    <a:pt x="373" y="75"/>
                    <a:pt x="373" y="75"/>
                  </a:cubicBezTo>
                  <a:cubicBezTo>
                    <a:pt x="376" y="74"/>
                    <a:pt x="379" y="73"/>
                    <a:pt x="382" y="71"/>
                  </a:cubicBezTo>
                  <a:close/>
                  <a:moveTo>
                    <a:pt x="383" y="77"/>
                  </a:moveTo>
                  <a:cubicBezTo>
                    <a:pt x="382" y="76"/>
                    <a:pt x="381" y="78"/>
                    <a:pt x="380" y="77"/>
                  </a:cubicBezTo>
                  <a:cubicBezTo>
                    <a:pt x="381" y="77"/>
                    <a:pt x="382" y="75"/>
                    <a:pt x="383" y="77"/>
                  </a:cubicBezTo>
                  <a:close/>
                  <a:moveTo>
                    <a:pt x="367" y="67"/>
                  </a:moveTo>
                  <a:cubicBezTo>
                    <a:pt x="364" y="70"/>
                    <a:pt x="359" y="67"/>
                    <a:pt x="356" y="69"/>
                  </a:cubicBezTo>
                  <a:cubicBezTo>
                    <a:pt x="355" y="67"/>
                    <a:pt x="359" y="68"/>
                    <a:pt x="360" y="67"/>
                  </a:cubicBezTo>
                  <a:cubicBezTo>
                    <a:pt x="362" y="67"/>
                    <a:pt x="365" y="66"/>
                    <a:pt x="367" y="67"/>
                  </a:cubicBezTo>
                  <a:close/>
                  <a:moveTo>
                    <a:pt x="371" y="76"/>
                  </a:moveTo>
                  <a:cubicBezTo>
                    <a:pt x="371" y="77"/>
                    <a:pt x="369" y="77"/>
                    <a:pt x="368" y="77"/>
                  </a:cubicBezTo>
                  <a:cubicBezTo>
                    <a:pt x="368" y="77"/>
                    <a:pt x="369" y="75"/>
                    <a:pt x="371" y="76"/>
                  </a:cubicBezTo>
                  <a:close/>
                  <a:moveTo>
                    <a:pt x="341" y="60"/>
                  </a:moveTo>
                  <a:cubicBezTo>
                    <a:pt x="339" y="60"/>
                    <a:pt x="339" y="60"/>
                    <a:pt x="339" y="60"/>
                  </a:cubicBezTo>
                  <a:cubicBezTo>
                    <a:pt x="338" y="60"/>
                    <a:pt x="338" y="60"/>
                    <a:pt x="338" y="60"/>
                  </a:cubicBezTo>
                  <a:lnTo>
                    <a:pt x="341" y="60"/>
                  </a:lnTo>
                  <a:close/>
                  <a:moveTo>
                    <a:pt x="348" y="60"/>
                  </a:moveTo>
                  <a:cubicBezTo>
                    <a:pt x="350" y="59"/>
                    <a:pt x="352" y="62"/>
                    <a:pt x="353" y="61"/>
                  </a:cubicBezTo>
                  <a:cubicBezTo>
                    <a:pt x="356" y="63"/>
                    <a:pt x="356" y="63"/>
                    <a:pt x="356" y="63"/>
                  </a:cubicBezTo>
                  <a:cubicBezTo>
                    <a:pt x="353" y="65"/>
                    <a:pt x="350" y="62"/>
                    <a:pt x="347" y="63"/>
                  </a:cubicBezTo>
                  <a:cubicBezTo>
                    <a:pt x="345" y="62"/>
                    <a:pt x="343" y="62"/>
                    <a:pt x="341" y="63"/>
                  </a:cubicBezTo>
                  <a:cubicBezTo>
                    <a:pt x="342" y="60"/>
                    <a:pt x="347" y="61"/>
                    <a:pt x="348" y="60"/>
                  </a:cubicBezTo>
                  <a:close/>
                  <a:moveTo>
                    <a:pt x="323" y="57"/>
                  </a:moveTo>
                  <a:cubicBezTo>
                    <a:pt x="325" y="57"/>
                    <a:pt x="325" y="57"/>
                    <a:pt x="325" y="57"/>
                  </a:cubicBezTo>
                  <a:cubicBezTo>
                    <a:pt x="325" y="57"/>
                    <a:pt x="325" y="57"/>
                    <a:pt x="325" y="57"/>
                  </a:cubicBezTo>
                  <a:cubicBezTo>
                    <a:pt x="326" y="57"/>
                    <a:pt x="326" y="57"/>
                    <a:pt x="326" y="57"/>
                  </a:cubicBezTo>
                  <a:cubicBezTo>
                    <a:pt x="326" y="58"/>
                    <a:pt x="325" y="59"/>
                    <a:pt x="324" y="58"/>
                  </a:cubicBezTo>
                  <a:lnTo>
                    <a:pt x="323" y="57"/>
                  </a:lnTo>
                  <a:close/>
                  <a:moveTo>
                    <a:pt x="354" y="69"/>
                  </a:moveTo>
                  <a:cubicBezTo>
                    <a:pt x="355" y="70"/>
                    <a:pt x="355" y="70"/>
                    <a:pt x="355" y="70"/>
                  </a:cubicBezTo>
                  <a:cubicBezTo>
                    <a:pt x="352" y="72"/>
                    <a:pt x="347" y="72"/>
                    <a:pt x="343" y="72"/>
                  </a:cubicBezTo>
                  <a:cubicBezTo>
                    <a:pt x="346" y="70"/>
                    <a:pt x="350" y="70"/>
                    <a:pt x="354" y="69"/>
                  </a:cubicBezTo>
                  <a:close/>
                  <a:moveTo>
                    <a:pt x="366" y="77"/>
                  </a:moveTo>
                  <a:cubicBezTo>
                    <a:pt x="365" y="78"/>
                    <a:pt x="365" y="78"/>
                    <a:pt x="365" y="78"/>
                  </a:cubicBezTo>
                  <a:cubicBezTo>
                    <a:pt x="364" y="77"/>
                    <a:pt x="364" y="77"/>
                    <a:pt x="364" y="77"/>
                  </a:cubicBezTo>
                  <a:lnTo>
                    <a:pt x="366" y="77"/>
                  </a:lnTo>
                  <a:close/>
                  <a:moveTo>
                    <a:pt x="301" y="74"/>
                  </a:moveTo>
                  <a:cubicBezTo>
                    <a:pt x="297" y="74"/>
                    <a:pt x="297" y="74"/>
                    <a:pt x="297" y="74"/>
                  </a:cubicBezTo>
                  <a:cubicBezTo>
                    <a:pt x="297" y="73"/>
                    <a:pt x="300" y="73"/>
                    <a:pt x="301" y="74"/>
                  </a:cubicBezTo>
                  <a:close/>
                  <a:moveTo>
                    <a:pt x="311" y="85"/>
                  </a:moveTo>
                  <a:cubicBezTo>
                    <a:pt x="308" y="86"/>
                    <a:pt x="307" y="83"/>
                    <a:pt x="306" y="83"/>
                  </a:cubicBezTo>
                  <a:cubicBezTo>
                    <a:pt x="308" y="84"/>
                    <a:pt x="310" y="83"/>
                    <a:pt x="311" y="85"/>
                  </a:cubicBezTo>
                  <a:close/>
                  <a:moveTo>
                    <a:pt x="302" y="80"/>
                  </a:moveTo>
                  <a:cubicBezTo>
                    <a:pt x="302" y="82"/>
                    <a:pt x="302" y="82"/>
                    <a:pt x="302" y="82"/>
                  </a:cubicBezTo>
                  <a:cubicBezTo>
                    <a:pt x="305" y="81"/>
                    <a:pt x="303" y="83"/>
                    <a:pt x="304" y="83"/>
                  </a:cubicBezTo>
                  <a:cubicBezTo>
                    <a:pt x="301" y="83"/>
                    <a:pt x="301" y="83"/>
                    <a:pt x="301" y="83"/>
                  </a:cubicBezTo>
                  <a:cubicBezTo>
                    <a:pt x="301" y="82"/>
                    <a:pt x="301" y="82"/>
                    <a:pt x="301" y="82"/>
                  </a:cubicBezTo>
                  <a:cubicBezTo>
                    <a:pt x="299" y="81"/>
                    <a:pt x="295" y="81"/>
                    <a:pt x="293" y="80"/>
                  </a:cubicBezTo>
                  <a:cubicBezTo>
                    <a:pt x="294" y="77"/>
                    <a:pt x="299" y="80"/>
                    <a:pt x="302" y="80"/>
                  </a:cubicBezTo>
                  <a:close/>
                  <a:moveTo>
                    <a:pt x="305" y="84"/>
                  </a:moveTo>
                  <a:cubicBezTo>
                    <a:pt x="306" y="86"/>
                    <a:pt x="306" y="86"/>
                    <a:pt x="306" y="86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3" y="86"/>
                    <a:pt x="302" y="84"/>
                    <a:pt x="305" y="84"/>
                  </a:cubicBezTo>
                  <a:close/>
                  <a:moveTo>
                    <a:pt x="283" y="79"/>
                  </a:moveTo>
                  <a:cubicBezTo>
                    <a:pt x="284" y="78"/>
                    <a:pt x="288" y="76"/>
                    <a:pt x="289" y="79"/>
                  </a:cubicBezTo>
                  <a:cubicBezTo>
                    <a:pt x="288" y="79"/>
                    <a:pt x="290" y="80"/>
                    <a:pt x="288" y="80"/>
                  </a:cubicBezTo>
                  <a:cubicBezTo>
                    <a:pt x="287" y="80"/>
                    <a:pt x="285" y="78"/>
                    <a:pt x="284" y="79"/>
                  </a:cubicBezTo>
                  <a:lnTo>
                    <a:pt x="283" y="79"/>
                  </a:lnTo>
                  <a:close/>
                  <a:moveTo>
                    <a:pt x="294" y="90"/>
                  </a:moveTo>
                  <a:cubicBezTo>
                    <a:pt x="296" y="91"/>
                    <a:pt x="296" y="91"/>
                    <a:pt x="296" y="91"/>
                  </a:cubicBezTo>
                  <a:cubicBezTo>
                    <a:pt x="295" y="91"/>
                    <a:pt x="294" y="92"/>
                    <a:pt x="292" y="92"/>
                  </a:cubicBezTo>
                  <a:cubicBezTo>
                    <a:pt x="293" y="91"/>
                    <a:pt x="293" y="91"/>
                    <a:pt x="293" y="91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0" y="92"/>
                    <a:pt x="288" y="93"/>
                    <a:pt x="287" y="92"/>
                  </a:cubicBezTo>
                  <a:cubicBezTo>
                    <a:pt x="291" y="91"/>
                    <a:pt x="290" y="90"/>
                    <a:pt x="294" y="90"/>
                  </a:cubicBezTo>
                  <a:close/>
                  <a:moveTo>
                    <a:pt x="281" y="85"/>
                  </a:moveTo>
                  <a:cubicBezTo>
                    <a:pt x="279" y="86"/>
                    <a:pt x="278" y="86"/>
                    <a:pt x="276" y="86"/>
                  </a:cubicBezTo>
                  <a:cubicBezTo>
                    <a:pt x="278" y="86"/>
                    <a:pt x="278" y="82"/>
                    <a:pt x="281" y="85"/>
                  </a:cubicBezTo>
                  <a:close/>
                  <a:moveTo>
                    <a:pt x="264" y="79"/>
                  </a:moveTo>
                  <a:cubicBezTo>
                    <a:pt x="265" y="79"/>
                    <a:pt x="265" y="79"/>
                    <a:pt x="265" y="79"/>
                  </a:cubicBezTo>
                  <a:cubicBezTo>
                    <a:pt x="265" y="79"/>
                    <a:pt x="265" y="79"/>
                    <a:pt x="265" y="79"/>
                  </a:cubicBezTo>
                  <a:lnTo>
                    <a:pt x="264" y="79"/>
                  </a:lnTo>
                  <a:close/>
                  <a:moveTo>
                    <a:pt x="263" y="79"/>
                  </a:moveTo>
                  <a:cubicBezTo>
                    <a:pt x="263" y="80"/>
                    <a:pt x="263" y="80"/>
                    <a:pt x="263" y="80"/>
                  </a:cubicBezTo>
                  <a:cubicBezTo>
                    <a:pt x="262" y="80"/>
                    <a:pt x="262" y="80"/>
                    <a:pt x="262" y="80"/>
                  </a:cubicBezTo>
                  <a:lnTo>
                    <a:pt x="263" y="79"/>
                  </a:lnTo>
                  <a:close/>
                  <a:moveTo>
                    <a:pt x="272" y="85"/>
                  </a:moveTo>
                  <a:cubicBezTo>
                    <a:pt x="273" y="86"/>
                    <a:pt x="273" y="86"/>
                    <a:pt x="273" y="86"/>
                  </a:cubicBezTo>
                  <a:cubicBezTo>
                    <a:pt x="273" y="86"/>
                    <a:pt x="273" y="87"/>
                    <a:pt x="272" y="86"/>
                  </a:cubicBezTo>
                  <a:cubicBezTo>
                    <a:pt x="272" y="86"/>
                    <a:pt x="272" y="85"/>
                    <a:pt x="272" y="85"/>
                  </a:cubicBezTo>
                  <a:close/>
                  <a:moveTo>
                    <a:pt x="281" y="93"/>
                  </a:moveTo>
                  <a:cubicBezTo>
                    <a:pt x="282" y="93"/>
                    <a:pt x="283" y="91"/>
                    <a:pt x="285" y="92"/>
                  </a:cubicBezTo>
                  <a:cubicBezTo>
                    <a:pt x="284" y="93"/>
                    <a:pt x="287" y="94"/>
                    <a:pt x="285" y="94"/>
                  </a:cubicBezTo>
                  <a:cubicBezTo>
                    <a:pt x="284" y="94"/>
                    <a:pt x="283" y="94"/>
                    <a:pt x="282" y="94"/>
                  </a:cubicBezTo>
                  <a:lnTo>
                    <a:pt x="281" y="93"/>
                  </a:lnTo>
                  <a:close/>
                  <a:moveTo>
                    <a:pt x="280" y="93"/>
                  </a:moveTo>
                  <a:cubicBezTo>
                    <a:pt x="279" y="94"/>
                    <a:pt x="278" y="93"/>
                    <a:pt x="276" y="93"/>
                  </a:cubicBezTo>
                  <a:cubicBezTo>
                    <a:pt x="277" y="93"/>
                    <a:pt x="279" y="92"/>
                    <a:pt x="280" y="93"/>
                  </a:cubicBezTo>
                  <a:close/>
                  <a:moveTo>
                    <a:pt x="286" y="100"/>
                  </a:moveTo>
                  <a:cubicBezTo>
                    <a:pt x="287" y="102"/>
                    <a:pt x="287" y="102"/>
                    <a:pt x="287" y="102"/>
                  </a:cubicBezTo>
                  <a:cubicBezTo>
                    <a:pt x="286" y="102"/>
                    <a:pt x="285" y="102"/>
                    <a:pt x="284" y="102"/>
                  </a:cubicBezTo>
                  <a:cubicBezTo>
                    <a:pt x="284" y="100"/>
                    <a:pt x="281" y="101"/>
                    <a:pt x="280" y="100"/>
                  </a:cubicBezTo>
                  <a:cubicBezTo>
                    <a:pt x="283" y="98"/>
                    <a:pt x="283" y="102"/>
                    <a:pt x="286" y="100"/>
                  </a:cubicBezTo>
                  <a:close/>
                  <a:moveTo>
                    <a:pt x="266" y="95"/>
                  </a:moveTo>
                  <a:cubicBezTo>
                    <a:pt x="268" y="94"/>
                    <a:pt x="268" y="98"/>
                    <a:pt x="271" y="96"/>
                  </a:cubicBezTo>
                  <a:cubicBezTo>
                    <a:pt x="273" y="98"/>
                    <a:pt x="274" y="96"/>
                    <a:pt x="276" y="97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7" y="99"/>
                    <a:pt x="278" y="99"/>
                    <a:pt x="279" y="100"/>
                  </a:cubicBezTo>
                  <a:cubicBezTo>
                    <a:pt x="279" y="100"/>
                    <a:pt x="278" y="100"/>
                    <a:pt x="277" y="100"/>
                  </a:cubicBezTo>
                  <a:cubicBezTo>
                    <a:pt x="277" y="101"/>
                    <a:pt x="281" y="102"/>
                    <a:pt x="279" y="103"/>
                  </a:cubicBezTo>
                  <a:cubicBezTo>
                    <a:pt x="277" y="104"/>
                    <a:pt x="277" y="102"/>
                    <a:pt x="276" y="102"/>
                  </a:cubicBezTo>
                  <a:cubicBezTo>
                    <a:pt x="272" y="103"/>
                    <a:pt x="272" y="103"/>
                    <a:pt x="272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67" y="102"/>
                    <a:pt x="264" y="106"/>
                    <a:pt x="259" y="103"/>
                  </a:cubicBezTo>
                  <a:cubicBezTo>
                    <a:pt x="256" y="101"/>
                    <a:pt x="256" y="101"/>
                    <a:pt x="256" y="101"/>
                  </a:cubicBezTo>
                  <a:cubicBezTo>
                    <a:pt x="257" y="101"/>
                    <a:pt x="267" y="105"/>
                    <a:pt x="265" y="100"/>
                  </a:cubicBezTo>
                  <a:cubicBezTo>
                    <a:pt x="271" y="100"/>
                    <a:pt x="271" y="100"/>
                    <a:pt x="271" y="100"/>
                  </a:cubicBezTo>
                  <a:cubicBezTo>
                    <a:pt x="269" y="99"/>
                    <a:pt x="272" y="99"/>
                    <a:pt x="272" y="98"/>
                  </a:cubicBezTo>
                  <a:cubicBezTo>
                    <a:pt x="270" y="99"/>
                    <a:pt x="270" y="97"/>
                    <a:pt x="268" y="97"/>
                  </a:cubicBezTo>
                  <a:cubicBezTo>
                    <a:pt x="266" y="97"/>
                    <a:pt x="264" y="96"/>
                    <a:pt x="262" y="96"/>
                  </a:cubicBezTo>
                  <a:cubicBezTo>
                    <a:pt x="261" y="94"/>
                    <a:pt x="265" y="96"/>
                    <a:pt x="266" y="95"/>
                  </a:cubicBezTo>
                  <a:close/>
                  <a:moveTo>
                    <a:pt x="291" y="109"/>
                  </a:moveTo>
                  <a:cubicBezTo>
                    <a:pt x="290" y="110"/>
                    <a:pt x="290" y="110"/>
                    <a:pt x="290" y="110"/>
                  </a:cubicBezTo>
                  <a:cubicBezTo>
                    <a:pt x="289" y="110"/>
                    <a:pt x="289" y="110"/>
                    <a:pt x="289" y="110"/>
                  </a:cubicBezTo>
                  <a:lnTo>
                    <a:pt x="291" y="109"/>
                  </a:lnTo>
                  <a:close/>
                  <a:moveTo>
                    <a:pt x="278" y="105"/>
                  </a:moveTo>
                  <a:cubicBezTo>
                    <a:pt x="278" y="107"/>
                    <a:pt x="274" y="104"/>
                    <a:pt x="274" y="106"/>
                  </a:cubicBezTo>
                  <a:cubicBezTo>
                    <a:pt x="274" y="106"/>
                    <a:pt x="274" y="105"/>
                    <a:pt x="275" y="104"/>
                  </a:cubicBezTo>
                  <a:cubicBezTo>
                    <a:pt x="276" y="105"/>
                    <a:pt x="277" y="105"/>
                    <a:pt x="278" y="105"/>
                  </a:cubicBezTo>
                  <a:close/>
                  <a:moveTo>
                    <a:pt x="244" y="85"/>
                  </a:moveTo>
                  <a:cubicBezTo>
                    <a:pt x="246" y="86"/>
                    <a:pt x="244" y="87"/>
                    <a:pt x="242" y="87"/>
                  </a:cubicBezTo>
                  <a:cubicBezTo>
                    <a:pt x="244" y="86"/>
                    <a:pt x="244" y="86"/>
                    <a:pt x="244" y="86"/>
                  </a:cubicBezTo>
                  <a:cubicBezTo>
                    <a:pt x="243" y="85"/>
                    <a:pt x="243" y="85"/>
                    <a:pt x="243" y="85"/>
                  </a:cubicBezTo>
                  <a:lnTo>
                    <a:pt x="244" y="85"/>
                  </a:lnTo>
                  <a:close/>
                  <a:moveTo>
                    <a:pt x="238" y="85"/>
                  </a:moveTo>
                  <a:cubicBezTo>
                    <a:pt x="238" y="84"/>
                    <a:pt x="238" y="84"/>
                    <a:pt x="238" y="84"/>
                  </a:cubicBezTo>
                  <a:cubicBezTo>
                    <a:pt x="238" y="84"/>
                    <a:pt x="238" y="84"/>
                    <a:pt x="238" y="84"/>
                  </a:cubicBezTo>
                  <a:cubicBezTo>
                    <a:pt x="242" y="84"/>
                    <a:pt x="242" y="84"/>
                    <a:pt x="242" y="84"/>
                  </a:cubicBezTo>
                  <a:cubicBezTo>
                    <a:pt x="242" y="85"/>
                    <a:pt x="242" y="85"/>
                    <a:pt x="242" y="85"/>
                  </a:cubicBezTo>
                  <a:cubicBezTo>
                    <a:pt x="240" y="84"/>
                    <a:pt x="238" y="85"/>
                    <a:pt x="238" y="85"/>
                  </a:cubicBezTo>
                  <a:close/>
                  <a:moveTo>
                    <a:pt x="243" y="96"/>
                  </a:moveTo>
                  <a:cubicBezTo>
                    <a:pt x="243" y="96"/>
                    <a:pt x="244" y="96"/>
                    <a:pt x="244" y="95"/>
                  </a:cubicBezTo>
                  <a:cubicBezTo>
                    <a:pt x="244" y="94"/>
                    <a:pt x="244" y="94"/>
                    <a:pt x="244" y="94"/>
                  </a:cubicBezTo>
                  <a:cubicBezTo>
                    <a:pt x="245" y="94"/>
                    <a:pt x="245" y="94"/>
                    <a:pt x="245" y="94"/>
                  </a:cubicBezTo>
                  <a:cubicBezTo>
                    <a:pt x="245" y="94"/>
                    <a:pt x="245" y="93"/>
                    <a:pt x="243" y="93"/>
                  </a:cubicBezTo>
                  <a:cubicBezTo>
                    <a:pt x="248" y="89"/>
                    <a:pt x="251" y="95"/>
                    <a:pt x="257" y="93"/>
                  </a:cubicBezTo>
                  <a:cubicBezTo>
                    <a:pt x="254" y="95"/>
                    <a:pt x="250" y="93"/>
                    <a:pt x="246" y="93"/>
                  </a:cubicBezTo>
                  <a:cubicBezTo>
                    <a:pt x="248" y="94"/>
                    <a:pt x="248" y="94"/>
                    <a:pt x="248" y="94"/>
                  </a:cubicBezTo>
                  <a:cubicBezTo>
                    <a:pt x="248" y="95"/>
                    <a:pt x="248" y="95"/>
                    <a:pt x="248" y="95"/>
                  </a:cubicBezTo>
                  <a:cubicBezTo>
                    <a:pt x="251" y="96"/>
                    <a:pt x="251" y="96"/>
                    <a:pt x="251" y="96"/>
                  </a:cubicBezTo>
                  <a:cubicBezTo>
                    <a:pt x="249" y="97"/>
                    <a:pt x="247" y="95"/>
                    <a:pt x="245" y="96"/>
                  </a:cubicBezTo>
                  <a:cubicBezTo>
                    <a:pt x="244" y="96"/>
                    <a:pt x="244" y="96"/>
                    <a:pt x="243" y="96"/>
                  </a:cubicBezTo>
                  <a:close/>
                  <a:moveTo>
                    <a:pt x="241" y="96"/>
                  </a:moveTo>
                  <a:cubicBezTo>
                    <a:pt x="243" y="98"/>
                    <a:pt x="243" y="98"/>
                    <a:pt x="243" y="98"/>
                  </a:cubicBezTo>
                  <a:cubicBezTo>
                    <a:pt x="240" y="99"/>
                    <a:pt x="237" y="96"/>
                    <a:pt x="234" y="96"/>
                  </a:cubicBezTo>
                  <a:cubicBezTo>
                    <a:pt x="235" y="95"/>
                    <a:pt x="239" y="97"/>
                    <a:pt x="241" y="96"/>
                  </a:cubicBezTo>
                  <a:close/>
                  <a:moveTo>
                    <a:pt x="236" y="104"/>
                  </a:moveTo>
                  <a:cubicBezTo>
                    <a:pt x="239" y="105"/>
                    <a:pt x="239" y="105"/>
                    <a:pt x="239" y="105"/>
                  </a:cubicBezTo>
                  <a:cubicBezTo>
                    <a:pt x="237" y="106"/>
                    <a:pt x="237" y="105"/>
                    <a:pt x="235" y="105"/>
                  </a:cubicBezTo>
                  <a:lnTo>
                    <a:pt x="236" y="104"/>
                  </a:lnTo>
                  <a:close/>
                  <a:moveTo>
                    <a:pt x="226" y="100"/>
                  </a:moveTo>
                  <a:cubicBezTo>
                    <a:pt x="228" y="99"/>
                    <a:pt x="230" y="99"/>
                    <a:pt x="231" y="100"/>
                  </a:cubicBezTo>
                  <a:cubicBezTo>
                    <a:pt x="229" y="101"/>
                    <a:pt x="228" y="101"/>
                    <a:pt x="226" y="100"/>
                  </a:cubicBezTo>
                  <a:close/>
                  <a:moveTo>
                    <a:pt x="231" y="103"/>
                  </a:moveTo>
                  <a:cubicBezTo>
                    <a:pt x="231" y="104"/>
                    <a:pt x="229" y="104"/>
                    <a:pt x="227" y="103"/>
                  </a:cubicBezTo>
                  <a:cubicBezTo>
                    <a:pt x="227" y="103"/>
                    <a:pt x="227" y="103"/>
                    <a:pt x="228" y="102"/>
                  </a:cubicBezTo>
                  <a:lnTo>
                    <a:pt x="231" y="103"/>
                  </a:lnTo>
                  <a:close/>
                  <a:moveTo>
                    <a:pt x="222" y="95"/>
                  </a:moveTo>
                  <a:cubicBezTo>
                    <a:pt x="222" y="95"/>
                    <a:pt x="223" y="95"/>
                    <a:pt x="223" y="95"/>
                  </a:cubicBezTo>
                  <a:cubicBezTo>
                    <a:pt x="223" y="95"/>
                    <a:pt x="222" y="95"/>
                    <a:pt x="222" y="95"/>
                  </a:cubicBezTo>
                  <a:cubicBezTo>
                    <a:pt x="221" y="95"/>
                    <a:pt x="221" y="97"/>
                    <a:pt x="219" y="96"/>
                  </a:cubicBezTo>
                  <a:cubicBezTo>
                    <a:pt x="219" y="95"/>
                    <a:pt x="221" y="95"/>
                    <a:pt x="222" y="95"/>
                  </a:cubicBezTo>
                  <a:close/>
                  <a:moveTo>
                    <a:pt x="217" y="97"/>
                  </a:moveTo>
                  <a:cubicBezTo>
                    <a:pt x="218" y="97"/>
                    <a:pt x="218" y="97"/>
                    <a:pt x="218" y="97"/>
                  </a:cubicBezTo>
                  <a:cubicBezTo>
                    <a:pt x="217" y="98"/>
                    <a:pt x="215" y="98"/>
                    <a:pt x="213" y="97"/>
                  </a:cubicBezTo>
                  <a:cubicBezTo>
                    <a:pt x="214" y="96"/>
                    <a:pt x="216" y="97"/>
                    <a:pt x="217" y="97"/>
                  </a:cubicBezTo>
                  <a:close/>
                  <a:moveTo>
                    <a:pt x="209" y="100"/>
                  </a:moveTo>
                  <a:cubicBezTo>
                    <a:pt x="208" y="100"/>
                    <a:pt x="208" y="100"/>
                    <a:pt x="208" y="100"/>
                  </a:cubicBezTo>
                  <a:cubicBezTo>
                    <a:pt x="207" y="100"/>
                    <a:pt x="207" y="100"/>
                    <a:pt x="207" y="100"/>
                  </a:cubicBezTo>
                  <a:lnTo>
                    <a:pt x="209" y="100"/>
                  </a:lnTo>
                  <a:close/>
                  <a:moveTo>
                    <a:pt x="210" y="100"/>
                  </a:moveTo>
                  <a:cubicBezTo>
                    <a:pt x="218" y="99"/>
                    <a:pt x="218" y="99"/>
                    <a:pt x="218" y="9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22" y="99"/>
                    <a:pt x="222" y="99"/>
                    <a:pt x="222" y="99"/>
                  </a:cubicBezTo>
                  <a:cubicBezTo>
                    <a:pt x="217" y="102"/>
                    <a:pt x="217" y="102"/>
                    <a:pt x="217" y="102"/>
                  </a:cubicBezTo>
                  <a:cubicBezTo>
                    <a:pt x="215" y="101"/>
                    <a:pt x="213" y="102"/>
                    <a:pt x="211" y="102"/>
                  </a:cubicBezTo>
                  <a:cubicBezTo>
                    <a:pt x="209" y="103"/>
                    <a:pt x="207" y="105"/>
                    <a:pt x="205" y="103"/>
                  </a:cubicBezTo>
                  <a:cubicBezTo>
                    <a:pt x="206" y="102"/>
                    <a:pt x="211" y="102"/>
                    <a:pt x="210" y="100"/>
                  </a:cubicBezTo>
                  <a:close/>
                  <a:moveTo>
                    <a:pt x="206" y="114"/>
                  </a:moveTo>
                  <a:cubicBezTo>
                    <a:pt x="203" y="114"/>
                    <a:pt x="200" y="117"/>
                    <a:pt x="197" y="116"/>
                  </a:cubicBezTo>
                  <a:cubicBezTo>
                    <a:pt x="196" y="113"/>
                    <a:pt x="200" y="115"/>
                    <a:pt x="200" y="113"/>
                  </a:cubicBezTo>
                  <a:cubicBezTo>
                    <a:pt x="204" y="114"/>
                    <a:pt x="206" y="112"/>
                    <a:pt x="210" y="113"/>
                  </a:cubicBezTo>
                  <a:cubicBezTo>
                    <a:pt x="209" y="113"/>
                    <a:pt x="205" y="112"/>
                    <a:pt x="206" y="114"/>
                  </a:cubicBezTo>
                  <a:close/>
                  <a:moveTo>
                    <a:pt x="214" y="118"/>
                  </a:moveTo>
                  <a:cubicBezTo>
                    <a:pt x="211" y="118"/>
                    <a:pt x="209" y="120"/>
                    <a:pt x="208" y="118"/>
                  </a:cubicBezTo>
                  <a:cubicBezTo>
                    <a:pt x="206" y="117"/>
                    <a:pt x="206" y="117"/>
                    <a:pt x="206" y="117"/>
                  </a:cubicBezTo>
                  <a:cubicBezTo>
                    <a:pt x="208" y="118"/>
                    <a:pt x="212" y="117"/>
                    <a:pt x="214" y="118"/>
                  </a:cubicBezTo>
                  <a:close/>
                  <a:moveTo>
                    <a:pt x="193" y="112"/>
                  </a:moveTo>
                  <a:cubicBezTo>
                    <a:pt x="192" y="112"/>
                    <a:pt x="192" y="112"/>
                    <a:pt x="192" y="112"/>
                  </a:cubicBezTo>
                  <a:cubicBezTo>
                    <a:pt x="191" y="112"/>
                    <a:pt x="191" y="112"/>
                    <a:pt x="191" y="112"/>
                  </a:cubicBezTo>
                  <a:lnTo>
                    <a:pt x="193" y="112"/>
                  </a:lnTo>
                  <a:close/>
                  <a:moveTo>
                    <a:pt x="184" y="112"/>
                  </a:moveTo>
                  <a:cubicBezTo>
                    <a:pt x="181" y="112"/>
                    <a:pt x="181" y="112"/>
                    <a:pt x="181" y="112"/>
                  </a:cubicBezTo>
                  <a:cubicBezTo>
                    <a:pt x="181" y="112"/>
                    <a:pt x="184" y="111"/>
                    <a:pt x="184" y="112"/>
                  </a:cubicBezTo>
                  <a:close/>
                  <a:moveTo>
                    <a:pt x="178" y="116"/>
                  </a:moveTo>
                  <a:cubicBezTo>
                    <a:pt x="178" y="116"/>
                    <a:pt x="178" y="116"/>
                    <a:pt x="178" y="116"/>
                  </a:cubicBezTo>
                  <a:cubicBezTo>
                    <a:pt x="180" y="117"/>
                    <a:pt x="180" y="116"/>
                    <a:pt x="179" y="116"/>
                  </a:cubicBezTo>
                  <a:cubicBezTo>
                    <a:pt x="182" y="116"/>
                    <a:pt x="183" y="116"/>
                    <a:pt x="185" y="117"/>
                  </a:cubicBezTo>
                  <a:cubicBezTo>
                    <a:pt x="182" y="117"/>
                    <a:pt x="181" y="118"/>
                    <a:pt x="179" y="117"/>
                  </a:cubicBezTo>
                  <a:cubicBezTo>
                    <a:pt x="178" y="116"/>
                    <a:pt x="176" y="117"/>
                    <a:pt x="175" y="116"/>
                  </a:cubicBezTo>
                  <a:cubicBezTo>
                    <a:pt x="175" y="118"/>
                    <a:pt x="173" y="117"/>
                    <a:pt x="172" y="117"/>
                  </a:cubicBezTo>
                  <a:cubicBezTo>
                    <a:pt x="174" y="117"/>
                    <a:pt x="176" y="115"/>
                    <a:pt x="178" y="116"/>
                  </a:cubicBezTo>
                  <a:close/>
                  <a:moveTo>
                    <a:pt x="185" y="125"/>
                  </a:moveTo>
                  <a:cubicBezTo>
                    <a:pt x="187" y="125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lnTo>
                    <a:pt x="185" y="125"/>
                  </a:lnTo>
                  <a:close/>
                  <a:moveTo>
                    <a:pt x="191" y="132"/>
                  </a:moveTo>
                  <a:cubicBezTo>
                    <a:pt x="189" y="131"/>
                    <a:pt x="191" y="134"/>
                    <a:pt x="189" y="134"/>
                  </a:cubicBezTo>
                  <a:cubicBezTo>
                    <a:pt x="188" y="134"/>
                    <a:pt x="186" y="136"/>
                    <a:pt x="185" y="135"/>
                  </a:cubicBezTo>
                  <a:cubicBezTo>
                    <a:pt x="187" y="134"/>
                    <a:pt x="188" y="131"/>
                    <a:pt x="191" y="132"/>
                  </a:cubicBezTo>
                  <a:close/>
                  <a:moveTo>
                    <a:pt x="180" y="133"/>
                  </a:moveTo>
                  <a:cubicBezTo>
                    <a:pt x="179" y="132"/>
                    <a:pt x="180" y="132"/>
                    <a:pt x="179" y="132"/>
                  </a:cubicBezTo>
                  <a:cubicBezTo>
                    <a:pt x="180" y="131"/>
                    <a:pt x="180" y="131"/>
                    <a:pt x="180" y="131"/>
                  </a:cubicBezTo>
                  <a:cubicBezTo>
                    <a:pt x="181" y="132"/>
                    <a:pt x="179" y="132"/>
                    <a:pt x="180" y="133"/>
                  </a:cubicBezTo>
                  <a:close/>
                  <a:moveTo>
                    <a:pt x="165" y="127"/>
                  </a:moveTo>
                  <a:cubicBezTo>
                    <a:pt x="164" y="126"/>
                    <a:pt x="165" y="125"/>
                    <a:pt x="165" y="124"/>
                  </a:cubicBezTo>
                  <a:cubicBezTo>
                    <a:pt x="167" y="124"/>
                    <a:pt x="169" y="124"/>
                    <a:pt x="169" y="123"/>
                  </a:cubicBezTo>
                  <a:cubicBezTo>
                    <a:pt x="169" y="122"/>
                    <a:pt x="168" y="122"/>
                    <a:pt x="170" y="121"/>
                  </a:cubicBezTo>
                  <a:cubicBezTo>
                    <a:pt x="172" y="122"/>
                    <a:pt x="174" y="119"/>
                    <a:pt x="175" y="122"/>
                  </a:cubicBezTo>
                  <a:cubicBezTo>
                    <a:pt x="175" y="124"/>
                    <a:pt x="169" y="122"/>
                    <a:pt x="170" y="125"/>
                  </a:cubicBezTo>
                  <a:lnTo>
                    <a:pt x="165" y="127"/>
                  </a:lnTo>
                  <a:close/>
                  <a:moveTo>
                    <a:pt x="152" y="148"/>
                  </a:moveTo>
                  <a:cubicBezTo>
                    <a:pt x="151" y="148"/>
                    <a:pt x="151" y="148"/>
                    <a:pt x="151" y="148"/>
                  </a:cubicBezTo>
                  <a:cubicBezTo>
                    <a:pt x="153" y="149"/>
                    <a:pt x="153" y="147"/>
                    <a:pt x="154" y="147"/>
                  </a:cubicBezTo>
                  <a:cubicBezTo>
                    <a:pt x="150" y="147"/>
                    <a:pt x="150" y="147"/>
                    <a:pt x="150" y="147"/>
                  </a:cubicBezTo>
                  <a:cubicBezTo>
                    <a:pt x="151" y="146"/>
                    <a:pt x="153" y="145"/>
                    <a:pt x="155" y="145"/>
                  </a:cubicBezTo>
                  <a:cubicBezTo>
                    <a:pt x="157" y="143"/>
                    <a:pt x="160" y="142"/>
                    <a:pt x="162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4" y="141"/>
                    <a:pt x="164" y="141"/>
                    <a:pt x="164" y="141"/>
                  </a:cubicBezTo>
                  <a:cubicBezTo>
                    <a:pt x="164" y="141"/>
                    <a:pt x="165" y="141"/>
                    <a:pt x="165" y="141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1"/>
                    <a:pt x="162" y="142"/>
                    <a:pt x="161" y="142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59" y="143"/>
                    <a:pt x="157" y="145"/>
                    <a:pt x="156" y="147"/>
                  </a:cubicBezTo>
                  <a:cubicBezTo>
                    <a:pt x="157" y="149"/>
                    <a:pt x="159" y="147"/>
                    <a:pt x="160" y="146"/>
                  </a:cubicBezTo>
                  <a:cubicBezTo>
                    <a:pt x="158" y="149"/>
                    <a:pt x="155" y="147"/>
                    <a:pt x="152" y="148"/>
                  </a:cubicBezTo>
                  <a:close/>
                  <a:moveTo>
                    <a:pt x="165" y="145"/>
                  </a:moveTo>
                  <a:cubicBezTo>
                    <a:pt x="164" y="144"/>
                    <a:pt x="163" y="146"/>
                    <a:pt x="163" y="145"/>
                  </a:cubicBezTo>
                  <a:cubicBezTo>
                    <a:pt x="163" y="144"/>
                    <a:pt x="165" y="143"/>
                    <a:pt x="165" y="145"/>
                  </a:cubicBezTo>
                  <a:close/>
                  <a:moveTo>
                    <a:pt x="158" y="150"/>
                  </a:moveTo>
                  <a:cubicBezTo>
                    <a:pt x="159" y="151"/>
                    <a:pt x="160" y="151"/>
                    <a:pt x="161" y="151"/>
                  </a:cubicBezTo>
                  <a:cubicBezTo>
                    <a:pt x="163" y="152"/>
                    <a:pt x="161" y="149"/>
                    <a:pt x="163" y="150"/>
                  </a:cubicBezTo>
                  <a:cubicBezTo>
                    <a:pt x="164" y="151"/>
                    <a:pt x="164" y="153"/>
                    <a:pt x="165" y="152"/>
                  </a:cubicBezTo>
                  <a:cubicBezTo>
                    <a:pt x="164" y="155"/>
                    <a:pt x="161" y="150"/>
                    <a:pt x="159" y="152"/>
                  </a:cubicBezTo>
                  <a:cubicBezTo>
                    <a:pt x="158" y="152"/>
                    <a:pt x="158" y="151"/>
                    <a:pt x="157" y="152"/>
                  </a:cubicBezTo>
                  <a:cubicBezTo>
                    <a:pt x="156" y="152"/>
                    <a:pt x="156" y="152"/>
                    <a:pt x="156" y="152"/>
                  </a:cubicBezTo>
                  <a:cubicBezTo>
                    <a:pt x="157" y="151"/>
                    <a:pt x="158" y="151"/>
                    <a:pt x="158" y="150"/>
                  </a:cubicBezTo>
                  <a:close/>
                  <a:moveTo>
                    <a:pt x="148" y="147"/>
                  </a:moveTo>
                  <a:cubicBezTo>
                    <a:pt x="147" y="147"/>
                    <a:pt x="147" y="147"/>
                    <a:pt x="147" y="147"/>
                  </a:cubicBezTo>
                  <a:cubicBezTo>
                    <a:pt x="146" y="147"/>
                    <a:pt x="146" y="147"/>
                    <a:pt x="146" y="147"/>
                  </a:cubicBezTo>
                  <a:lnTo>
                    <a:pt x="148" y="147"/>
                  </a:lnTo>
                  <a:close/>
                  <a:moveTo>
                    <a:pt x="133" y="159"/>
                  </a:moveTo>
                  <a:cubicBezTo>
                    <a:pt x="135" y="158"/>
                    <a:pt x="136" y="158"/>
                    <a:pt x="139" y="157"/>
                  </a:cubicBezTo>
                  <a:cubicBezTo>
                    <a:pt x="139" y="158"/>
                    <a:pt x="136" y="160"/>
                    <a:pt x="133" y="159"/>
                  </a:cubicBezTo>
                  <a:close/>
                  <a:moveTo>
                    <a:pt x="144" y="181"/>
                  </a:moveTo>
                  <a:cubicBezTo>
                    <a:pt x="143" y="181"/>
                    <a:pt x="143" y="181"/>
                    <a:pt x="143" y="181"/>
                  </a:cubicBezTo>
                  <a:cubicBezTo>
                    <a:pt x="142" y="180"/>
                    <a:pt x="143" y="180"/>
                    <a:pt x="143" y="180"/>
                  </a:cubicBezTo>
                  <a:lnTo>
                    <a:pt x="144" y="181"/>
                  </a:lnTo>
                  <a:close/>
                  <a:moveTo>
                    <a:pt x="155" y="182"/>
                  </a:moveTo>
                  <a:cubicBezTo>
                    <a:pt x="154" y="183"/>
                    <a:pt x="152" y="183"/>
                    <a:pt x="151" y="182"/>
                  </a:cubicBezTo>
                  <a:cubicBezTo>
                    <a:pt x="152" y="182"/>
                    <a:pt x="154" y="181"/>
                    <a:pt x="155" y="182"/>
                  </a:cubicBezTo>
                  <a:close/>
                  <a:moveTo>
                    <a:pt x="172" y="177"/>
                  </a:moveTo>
                  <a:cubicBezTo>
                    <a:pt x="171" y="177"/>
                    <a:pt x="171" y="177"/>
                    <a:pt x="171" y="177"/>
                  </a:cubicBezTo>
                  <a:cubicBezTo>
                    <a:pt x="173" y="177"/>
                    <a:pt x="173" y="177"/>
                    <a:pt x="173" y="177"/>
                  </a:cubicBezTo>
                  <a:cubicBezTo>
                    <a:pt x="173" y="177"/>
                    <a:pt x="172" y="177"/>
                    <a:pt x="172" y="177"/>
                  </a:cubicBezTo>
                  <a:close/>
                  <a:moveTo>
                    <a:pt x="195" y="149"/>
                  </a:moveTo>
                  <a:cubicBezTo>
                    <a:pt x="195" y="148"/>
                    <a:pt x="196" y="148"/>
                    <a:pt x="196" y="148"/>
                  </a:cubicBezTo>
                  <a:cubicBezTo>
                    <a:pt x="198" y="148"/>
                    <a:pt x="197" y="149"/>
                    <a:pt x="195" y="149"/>
                  </a:cubicBezTo>
                  <a:close/>
                  <a:moveTo>
                    <a:pt x="205" y="144"/>
                  </a:moveTo>
                  <a:cubicBezTo>
                    <a:pt x="203" y="143"/>
                    <a:pt x="203" y="143"/>
                    <a:pt x="203" y="143"/>
                  </a:cubicBezTo>
                  <a:cubicBezTo>
                    <a:pt x="202" y="144"/>
                    <a:pt x="203" y="144"/>
                    <a:pt x="204" y="145"/>
                  </a:cubicBezTo>
                  <a:cubicBezTo>
                    <a:pt x="204" y="146"/>
                    <a:pt x="203" y="146"/>
                    <a:pt x="201" y="145"/>
                  </a:cubicBezTo>
                  <a:cubicBezTo>
                    <a:pt x="201" y="145"/>
                    <a:pt x="200" y="145"/>
                    <a:pt x="200" y="145"/>
                  </a:cubicBezTo>
                  <a:cubicBezTo>
                    <a:pt x="199" y="146"/>
                    <a:pt x="201" y="146"/>
                    <a:pt x="200" y="147"/>
                  </a:cubicBezTo>
                  <a:cubicBezTo>
                    <a:pt x="199" y="147"/>
                    <a:pt x="197" y="147"/>
                    <a:pt x="196" y="147"/>
                  </a:cubicBezTo>
                  <a:cubicBezTo>
                    <a:pt x="196" y="147"/>
                    <a:pt x="197" y="145"/>
                    <a:pt x="196" y="144"/>
                  </a:cubicBezTo>
                  <a:cubicBezTo>
                    <a:pt x="193" y="145"/>
                    <a:pt x="190" y="146"/>
                    <a:pt x="187" y="147"/>
                  </a:cubicBezTo>
                  <a:cubicBezTo>
                    <a:pt x="186" y="148"/>
                    <a:pt x="190" y="147"/>
                    <a:pt x="189" y="149"/>
                  </a:cubicBezTo>
                  <a:cubicBezTo>
                    <a:pt x="185" y="152"/>
                    <a:pt x="185" y="152"/>
                    <a:pt x="185" y="152"/>
                  </a:cubicBezTo>
                  <a:cubicBezTo>
                    <a:pt x="187" y="153"/>
                    <a:pt x="188" y="153"/>
                    <a:pt x="189" y="155"/>
                  </a:cubicBezTo>
                  <a:cubicBezTo>
                    <a:pt x="188" y="154"/>
                    <a:pt x="188" y="156"/>
                    <a:pt x="187" y="157"/>
                  </a:cubicBezTo>
                  <a:cubicBezTo>
                    <a:pt x="185" y="156"/>
                    <a:pt x="184" y="155"/>
                    <a:pt x="181" y="155"/>
                  </a:cubicBezTo>
                  <a:cubicBezTo>
                    <a:pt x="178" y="156"/>
                    <a:pt x="183" y="157"/>
                    <a:pt x="180" y="157"/>
                  </a:cubicBezTo>
                  <a:cubicBezTo>
                    <a:pt x="180" y="158"/>
                    <a:pt x="181" y="159"/>
                    <a:pt x="180" y="160"/>
                  </a:cubicBezTo>
                  <a:cubicBezTo>
                    <a:pt x="179" y="158"/>
                    <a:pt x="177" y="160"/>
                    <a:pt x="175" y="160"/>
                  </a:cubicBezTo>
                  <a:cubicBezTo>
                    <a:pt x="174" y="161"/>
                    <a:pt x="175" y="162"/>
                    <a:pt x="176" y="162"/>
                  </a:cubicBezTo>
                  <a:cubicBezTo>
                    <a:pt x="178" y="163"/>
                    <a:pt x="178" y="163"/>
                    <a:pt x="178" y="163"/>
                  </a:cubicBezTo>
                  <a:cubicBezTo>
                    <a:pt x="174" y="164"/>
                    <a:pt x="178" y="168"/>
                    <a:pt x="173" y="168"/>
                  </a:cubicBezTo>
                  <a:cubicBezTo>
                    <a:pt x="173" y="170"/>
                    <a:pt x="169" y="170"/>
                    <a:pt x="169" y="172"/>
                  </a:cubicBezTo>
                  <a:cubicBezTo>
                    <a:pt x="168" y="172"/>
                    <a:pt x="166" y="172"/>
                    <a:pt x="166" y="173"/>
                  </a:cubicBezTo>
                  <a:cubicBezTo>
                    <a:pt x="170" y="174"/>
                    <a:pt x="165" y="176"/>
                    <a:pt x="165" y="177"/>
                  </a:cubicBezTo>
                  <a:cubicBezTo>
                    <a:pt x="163" y="178"/>
                    <a:pt x="161" y="179"/>
                    <a:pt x="158" y="179"/>
                  </a:cubicBezTo>
                  <a:cubicBezTo>
                    <a:pt x="155" y="179"/>
                    <a:pt x="155" y="180"/>
                    <a:pt x="154" y="181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5" y="179"/>
                    <a:pt x="155" y="179"/>
                    <a:pt x="155" y="179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5" y="178"/>
                    <a:pt x="156" y="178"/>
                    <a:pt x="156" y="177"/>
                  </a:cubicBezTo>
                  <a:cubicBezTo>
                    <a:pt x="156" y="177"/>
                    <a:pt x="156" y="177"/>
                    <a:pt x="156" y="177"/>
                  </a:cubicBezTo>
                  <a:cubicBezTo>
                    <a:pt x="153" y="177"/>
                    <a:pt x="153" y="177"/>
                    <a:pt x="153" y="177"/>
                  </a:cubicBezTo>
                  <a:cubicBezTo>
                    <a:pt x="153" y="177"/>
                    <a:pt x="153" y="176"/>
                    <a:pt x="153" y="176"/>
                  </a:cubicBezTo>
                  <a:cubicBezTo>
                    <a:pt x="151" y="176"/>
                    <a:pt x="153" y="177"/>
                    <a:pt x="151" y="178"/>
                  </a:cubicBezTo>
                  <a:cubicBezTo>
                    <a:pt x="150" y="177"/>
                    <a:pt x="149" y="178"/>
                    <a:pt x="148" y="177"/>
                  </a:cubicBezTo>
                  <a:cubicBezTo>
                    <a:pt x="149" y="177"/>
                    <a:pt x="150" y="175"/>
                    <a:pt x="148" y="174"/>
                  </a:cubicBezTo>
                  <a:cubicBezTo>
                    <a:pt x="149" y="174"/>
                    <a:pt x="149" y="172"/>
                    <a:pt x="151" y="172"/>
                  </a:cubicBezTo>
                  <a:cubicBezTo>
                    <a:pt x="152" y="171"/>
                    <a:pt x="150" y="171"/>
                    <a:pt x="150" y="171"/>
                  </a:cubicBezTo>
                  <a:cubicBezTo>
                    <a:pt x="148" y="170"/>
                    <a:pt x="147" y="172"/>
                    <a:pt x="145" y="171"/>
                  </a:cubicBezTo>
                  <a:cubicBezTo>
                    <a:pt x="146" y="169"/>
                    <a:pt x="151" y="169"/>
                    <a:pt x="153" y="168"/>
                  </a:cubicBezTo>
                  <a:cubicBezTo>
                    <a:pt x="151" y="165"/>
                    <a:pt x="149" y="169"/>
                    <a:pt x="147" y="167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6" y="165"/>
                    <a:pt x="146" y="165"/>
                    <a:pt x="146" y="165"/>
                  </a:cubicBezTo>
                  <a:cubicBezTo>
                    <a:pt x="143" y="164"/>
                    <a:pt x="140" y="165"/>
                    <a:pt x="137" y="165"/>
                  </a:cubicBezTo>
                  <a:cubicBezTo>
                    <a:pt x="136" y="166"/>
                    <a:pt x="138" y="167"/>
                    <a:pt x="136" y="167"/>
                  </a:cubicBezTo>
                  <a:cubicBezTo>
                    <a:pt x="135" y="167"/>
                    <a:pt x="136" y="168"/>
                    <a:pt x="135" y="168"/>
                  </a:cubicBezTo>
                  <a:cubicBezTo>
                    <a:pt x="137" y="168"/>
                    <a:pt x="138" y="168"/>
                    <a:pt x="139" y="168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6" y="169"/>
                    <a:pt x="136" y="169"/>
                    <a:pt x="136" y="169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1" y="170"/>
                    <a:pt x="131" y="170"/>
                    <a:pt x="131" y="170"/>
                  </a:cubicBezTo>
                  <a:cubicBezTo>
                    <a:pt x="134" y="170"/>
                    <a:pt x="134" y="170"/>
                    <a:pt x="134" y="170"/>
                  </a:cubicBezTo>
                  <a:cubicBezTo>
                    <a:pt x="132" y="169"/>
                    <a:pt x="132" y="167"/>
                    <a:pt x="129" y="167"/>
                  </a:cubicBezTo>
                  <a:cubicBezTo>
                    <a:pt x="131" y="166"/>
                    <a:pt x="134" y="167"/>
                    <a:pt x="135" y="165"/>
                  </a:cubicBezTo>
                  <a:cubicBezTo>
                    <a:pt x="133" y="164"/>
                    <a:pt x="132" y="164"/>
                    <a:pt x="131" y="162"/>
                  </a:cubicBezTo>
                  <a:cubicBezTo>
                    <a:pt x="136" y="162"/>
                    <a:pt x="139" y="159"/>
                    <a:pt x="143" y="158"/>
                  </a:cubicBezTo>
                  <a:cubicBezTo>
                    <a:pt x="144" y="159"/>
                    <a:pt x="145" y="159"/>
                    <a:pt x="145" y="159"/>
                  </a:cubicBezTo>
                  <a:cubicBezTo>
                    <a:pt x="147" y="157"/>
                    <a:pt x="149" y="160"/>
                    <a:pt x="151" y="159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53" y="160"/>
                    <a:pt x="154" y="159"/>
                    <a:pt x="154" y="158"/>
                  </a:cubicBezTo>
                  <a:cubicBezTo>
                    <a:pt x="151" y="157"/>
                    <a:pt x="149" y="157"/>
                    <a:pt x="146" y="156"/>
                  </a:cubicBezTo>
                  <a:cubicBezTo>
                    <a:pt x="148" y="156"/>
                    <a:pt x="151" y="156"/>
                    <a:pt x="152" y="154"/>
                  </a:cubicBezTo>
                  <a:cubicBezTo>
                    <a:pt x="152" y="154"/>
                    <a:pt x="154" y="153"/>
                    <a:pt x="155" y="153"/>
                  </a:cubicBezTo>
                  <a:cubicBezTo>
                    <a:pt x="155" y="154"/>
                    <a:pt x="152" y="155"/>
                    <a:pt x="152" y="157"/>
                  </a:cubicBezTo>
                  <a:cubicBezTo>
                    <a:pt x="155" y="157"/>
                    <a:pt x="160" y="157"/>
                    <a:pt x="160" y="154"/>
                  </a:cubicBezTo>
                  <a:cubicBezTo>
                    <a:pt x="161" y="154"/>
                    <a:pt x="164" y="153"/>
                    <a:pt x="164" y="155"/>
                  </a:cubicBezTo>
                  <a:cubicBezTo>
                    <a:pt x="163" y="155"/>
                    <a:pt x="163" y="156"/>
                    <a:pt x="165" y="156"/>
                  </a:cubicBezTo>
                  <a:cubicBezTo>
                    <a:pt x="170" y="158"/>
                    <a:pt x="167" y="153"/>
                    <a:pt x="171" y="153"/>
                  </a:cubicBezTo>
                  <a:cubicBezTo>
                    <a:pt x="171" y="152"/>
                    <a:pt x="171" y="152"/>
                    <a:pt x="171" y="152"/>
                  </a:cubicBezTo>
                  <a:cubicBezTo>
                    <a:pt x="171" y="152"/>
                    <a:pt x="170" y="152"/>
                    <a:pt x="169" y="152"/>
                  </a:cubicBezTo>
                  <a:cubicBezTo>
                    <a:pt x="170" y="151"/>
                    <a:pt x="170" y="151"/>
                    <a:pt x="170" y="151"/>
                  </a:cubicBezTo>
                  <a:cubicBezTo>
                    <a:pt x="168" y="150"/>
                    <a:pt x="164" y="152"/>
                    <a:pt x="164" y="149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168" y="148"/>
                    <a:pt x="167" y="146"/>
                    <a:pt x="170" y="145"/>
                  </a:cubicBezTo>
                  <a:cubicBezTo>
                    <a:pt x="171" y="146"/>
                    <a:pt x="171" y="146"/>
                    <a:pt x="173" y="146"/>
                  </a:cubicBezTo>
                  <a:cubicBezTo>
                    <a:pt x="173" y="145"/>
                    <a:pt x="175" y="145"/>
                    <a:pt x="176" y="145"/>
                  </a:cubicBezTo>
                  <a:cubicBezTo>
                    <a:pt x="177" y="147"/>
                    <a:pt x="180" y="146"/>
                    <a:pt x="182" y="145"/>
                  </a:cubicBezTo>
                  <a:cubicBezTo>
                    <a:pt x="183" y="147"/>
                    <a:pt x="185" y="145"/>
                    <a:pt x="186" y="146"/>
                  </a:cubicBezTo>
                  <a:cubicBezTo>
                    <a:pt x="187" y="144"/>
                    <a:pt x="183" y="144"/>
                    <a:pt x="185" y="142"/>
                  </a:cubicBezTo>
                  <a:cubicBezTo>
                    <a:pt x="186" y="142"/>
                    <a:pt x="187" y="143"/>
                    <a:pt x="187" y="143"/>
                  </a:cubicBezTo>
                  <a:cubicBezTo>
                    <a:pt x="187" y="144"/>
                    <a:pt x="187" y="144"/>
                    <a:pt x="187" y="144"/>
                  </a:cubicBezTo>
                  <a:cubicBezTo>
                    <a:pt x="188" y="144"/>
                    <a:pt x="188" y="143"/>
                    <a:pt x="189" y="142"/>
                  </a:cubicBezTo>
                  <a:cubicBezTo>
                    <a:pt x="188" y="142"/>
                    <a:pt x="186" y="140"/>
                    <a:pt x="185" y="142"/>
                  </a:cubicBezTo>
                  <a:cubicBezTo>
                    <a:pt x="185" y="141"/>
                    <a:pt x="185" y="141"/>
                    <a:pt x="185" y="141"/>
                  </a:cubicBezTo>
                  <a:cubicBezTo>
                    <a:pt x="183" y="140"/>
                    <a:pt x="181" y="142"/>
                    <a:pt x="179" y="141"/>
                  </a:cubicBezTo>
                  <a:cubicBezTo>
                    <a:pt x="179" y="138"/>
                    <a:pt x="182" y="139"/>
                    <a:pt x="182" y="137"/>
                  </a:cubicBezTo>
                  <a:cubicBezTo>
                    <a:pt x="178" y="137"/>
                    <a:pt x="177" y="140"/>
                    <a:pt x="173" y="139"/>
                  </a:cubicBezTo>
                  <a:cubicBezTo>
                    <a:pt x="172" y="141"/>
                    <a:pt x="169" y="139"/>
                    <a:pt x="166" y="140"/>
                  </a:cubicBezTo>
                  <a:cubicBezTo>
                    <a:pt x="164" y="139"/>
                    <a:pt x="166" y="138"/>
                    <a:pt x="167" y="137"/>
                  </a:cubicBezTo>
                  <a:cubicBezTo>
                    <a:pt x="170" y="136"/>
                    <a:pt x="173" y="134"/>
                    <a:pt x="175" y="134"/>
                  </a:cubicBezTo>
                  <a:cubicBezTo>
                    <a:pt x="176" y="136"/>
                    <a:pt x="174" y="134"/>
                    <a:pt x="173" y="135"/>
                  </a:cubicBezTo>
                  <a:cubicBezTo>
                    <a:pt x="175" y="137"/>
                    <a:pt x="178" y="137"/>
                    <a:pt x="180" y="136"/>
                  </a:cubicBezTo>
                  <a:cubicBezTo>
                    <a:pt x="180" y="135"/>
                    <a:pt x="181" y="135"/>
                    <a:pt x="181" y="135"/>
                  </a:cubicBezTo>
                  <a:cubicBezTo>
                    <a:pt x="185" y="137"/>
                    <a:pt x="189" y="135"/>
                    <a:pt x="192" y="138"/>
                  </a:cubicBezTo>
                  <a:cubicBezTo>
                    <a:pt x="191" y="140"/>
                    <a:pt x="191" y="140"/>
                    <a:pt x="191" y="140"/>
                  </a:cubicBezTo>
                  <a:cubicBezTo>
                    <a:pt x="192" y="139"/>
                    <a:pt x="193" y="139"/>
                    <a:pt x="194" y="139"/>
                  </a:cubicBezTo>
                  <a:cubicBezTo>
                    <a:pt x="193" y="140"/>
                    <a:pt x="194" y="142"/>
                    <a:pt x="196" y="142"/>
                  </a:cubicBezTo>
                  <a:cubicBezTo>
                    <a:pt x="199" y="141"/>
                    <a:pt x="202" y="143"/>
                    <a:pt x="205" y="143"/>
                  </a:cubicBezTo>
                  <a:lnTo>
                    <a:pt x="205" y="144"/>
                  </a:lnTo>
                  <a:close/>
                  <a:moveTo>
                    <a:pt x="141" y="169"/>
                  </a:moveTo>
                  <a:cubicBezTo>
                    <a:pt x="143" y="168"/>
                    <a:pt x="143" y="168"/>
                    <a:pt x="143" y="168"/>
                  </a:cubicBezTo>
                  <a:cubicBezTo>
                    <a:pt x="144" y="169"/>
                    <a:pt x="143" y="172"/>
                    <a:pt x="141" y="169"/>
                  </a:cubicBezTo>
                  <a:close/>
                  <a:moveTo>
                    <a:pt x="214" y="135"/>
                  </a:moveTo>
                  <a:cubicBezTo>
                    <a:pt x="212" y="136"/>
                    <a:pt x="212" y="138"/>
                    <a:pt x="211" y="139"/>
                  </a:cubicBezTo>
                  <a:cubicBezTo>
                    <a:pt x="210" y="137"/>
                    <a:pt x="206" y="141"/>
                    <a:pt x="206" y="137"/>
                  </a:cubicBezTo>
                  <a:cubicBezTo>
                    <a:pt x="208" y="137"/>
                    <a:pt x="205" y="135"/>
                    <a:pt x="207" y="134"/>
                  </a:cubicBezTo>
                  <a:cubicBezTo>
                    <a:pt x="205" y="135"/>
                    <a:pt x="203" y="136"/>
                    <a:pt x="200" y="135"/>
                  </a:cubicBezTo>
                  <a:cubicBezTo>
                    <a:pt x="198" y="137"/>
                    <a:pt x="198" y="137"/>
                    <a:pt x="198" y="137"/>
                  </a:cubicBezTo>
                  <a:cubicBezTo>
                    <a:pt x="195" y="137"/>
                    <a:pt x="196" y="133"/>
                    <a:pt x="192" y="133"/>
                  </a:cubicBezTo>
                  <a:cubicBezTo>
                    <a:pt x="192" y="133"/>
                    <a:pt x="192" y="133"/>
                    <a:pt x="192" y="133"/>
                  </a:cubicBezTo>
                  <a:cubicBezTo>
                    <a:pt x="195" y="135"/>
                    <a:pt x="197" y="130"/>
                    <a:pt x="201" y="131"/>
                  </a:cubicBezTo>
                  <a:cubicBezTo>
                    <a:pt x="200" y="130"/>
                    <a:pt x="202" y="130"/>
                    <a:pt x="202" y="129"/>
                  </a:cubicBezTo>
                  <a:cubicBezTo>
                    <a:pt x="204" y="129"/>
                    <a:pt x="204" y="129"/>
                    <a:pt x="204" y="129"/>
                  </a:cubicBezTo>
                  <a:cubicBezTo>
                    <a:pt x="204" y="130"/>
                    <a:pt x="203" y="130"/>
                    <a:pt x="204" y="131"/>
                  </a:cubicBezTo>
                  <a:cubicBezTo>
                    <a:pt x="204" y="130"/>
                    <a:pt x="208" y="132"/>
                    <a:pt x="209" y="132"/>
                  </a:cubicBezTo>
                  <a:cubicBezTo>
                    <a:pt x="209" y="133"/>
                    <a:pt x="207" y="133"/>
                    <a:pt x="207" y="134"/>
                  </a:cubicBezTo>
                  <a:cubicBezTo>
                    <a:pt x="209" y="135"/>
                    <a:pt x="212" y="134"/>
                    <a:pt x="214" y="135"/>
                  </a:cubicBezTo>
                  <a:close/>
                  <a:moveTo>
                    <a:pt x="190" y="120"/>
                  </a:moveTo>
                  <a:cubicBezTo>
                    <a:pt x="190" y="119"/>
                    <a:pt x="193" y="118"/>
                    <a:pt x="195" y="118"/>
                  </a:cubicBezTo>
                  <a:cubicBezTo>
                    <a:pt x="193" y="119"/>
                    <a:pt x="192" y="120"/>
                    <a:pt x="190" y="120"/>
                  </a:cubicBezTo>
                  <a:close/>
                  <a:moveTo>
                    <a:pt x="216" y="132"/>
                  </a:moveTo>
                  <a:cubicBezTo>
                    <a:pt x="214" y="133"/>
                    <a:pt x="213" y="130"/>
                    <a:pt x="211" y="131"/>
                  </a:cubicBezTo>
                  <a:cubicBezTo>
                    <a:pt x="211" y="130"/>
                    <a:pt x="211" y="130"/>
                    <a:pt x="211" y="130"/>
                  </a:cubicBezTo>
                  <a:cubicBezTo>
                    <a:pt x="210" y="131"/>
                    <a:pt x="209" y="129"/>
                    <a:pt x="207" y="129"/>
                  </a:cubicBezTo>
                  <a:cubicBezTo>
                    <a:pt x="211" y="128"/>
                    <a:pt x="215" y="130"/>
                    <a:pt x="219" y="132"/>
                  </a:cubicBezTo>
                  <a:cubicBezTo>
                    <a:pt x="218" y="132"/>
                    <a:pt x="215" y="131"/>
                    <a:pt x="216" y="132"/>
                  </a:cubicBezTo>
                  <a:close/>
                  <a:moveTo>
                    <a:pt x="210" y="123"/>
                  </a:moveTo>
                  <a:cubicBezTo>
                    <a:pt x="209" y="123"/>
                    <a:pt x="208" y="123"/>
                    <a:pt x="208" y="124"/>
                  </a:cubicBezTo>
                  <a:cubicBezTo>
                    <a:pt x="207" y="123"/>
                    <a:pt x="206" y="121"/>
                    <a:pt x="203" y="122"/>
                  </a:cubicBezTo>
                  <a:cubicBezTo>
                    <a:pt x="203" y="123"/>
                    <a:pt x="203" y="123"/>
                    <a:pt x="203" y="123"/>
                  </a:cubicBezTo>
                  <a:cubicBezTo>
                    <a:pt x="202" y="122"/>
                    <a:pt x="201" y="122"/>
                    <a:pt x="200" y="122"/>
                  </a:cubicBezTo>
                  <a:cubicBezTo>
                    <a:pt x="199" y="121"/>
                    <a:pt x="199" y="121"/>
                    <a:pt x="199" y="121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7" y="120"/>
                    <a:pt x="198" y="119"/>
                    <a:pt x="200" y="120"/>
                  </a:cubicBezTo>
                  <a:cubicBezTo>
                    <a:pt x="203" y="120"/>
                    <a:pt x="203" y="122"/>
                    <a:pt x="207" y="122"/>
                  </a:cubicBezTo>
                  <a:cubicBezTo>
                    <a:pt x="207" y="122"/>
                    <a:pt x="208" y="122"/>
                    <a:pt x="208" y="123"/>
                  </a:cubicBezTo>
                  <a:cubicBezTo>
                    <a:pt x="209" y="123"/>
                    <a:pt x="209" y="122"/>
                    <a:pt x="210" y="123"/>
                  </a:cubicBezTo>
                  <a:close/>
                  <a:moveTo>
                    <a:pt x="201" y="117"/>
                  </a:moveTo>
                  <a:cubicBezTo>
                    <a:pt x="201" y="117"/>
                    <a:pt x="201" y="117"/>
                    <a:pt x="201" y="117"/>
                  </a:cubicBezTo>
                  <a:cubicBezTo>
                    <a:pt x="205" y="117"/>
                    <a:pt x="205" y="117"/>
                    <a:pt x="205" y="117"/>
                  </a:cubicBezTo>
                  <a:lnTo>
                    <a:pt x="201" y="117"/>
                  </a:lnTo>
                  <a:close/>
                  <a:moveTo>
                    <a:pt x="226" y="127"/>
                  </a:moveTo>
                  <a:cubicBezTo>
                    <a:pt x="224" y="128"/>
                    <a:pt x="222" y="127"/>
                    <a:pt x="220" y="127"/>
                  </a:cubicBezTo>
                  <a:cubicBezTo>
                    <a:pt x="219" y="125"/>
                    <a:pt x="216" y="125"/>
                    <a:pt x="215" y="126"/>
                  </a:cubicBezTo>
                  <a:cubicBezTo>
                    <a:pt x="215" y="124"/>
                    <a:pt x="219" y="125"/>
                    <a:pt x="220" y="124"/>
                  </a:cubicBezTo>
                  <a:cubicBezTo>
                    <a:pt x="222" y="124"/>
                    <a:pt x="224" y="125"/>
                    <a:pt x="226" y="127"/>
                  </a:cubicBezTo>
                  <a:close/>
                  <a:moveTo>
                    <a:pt x="220" y="120"/>
                  </a:moveTo>
                  <a:cubicBezTo>
                    <a:pt x="220" y="121"/>
                    <a:pt x="218" y="120"/>
                    <a:pt x="218" y="120"/>
                  </a:cubicBezTo>
                  <a:cubicBezTo>
                    <a:pt x="220" y="119"/>
                    <a:pt x="220" y="119"/>
                    <a:pt x="220" y="119"/>
                  </a:cubicBezTo>
                  <a:lnTo>
                    <a:pt x="220" y="120"/>
                  </a:lnTo>
                  <a:close/>
                  <a:moveTo>
                    <a:pt x="198" y="107"/>
                  </a:moveTo>
                  <a:cubicBezTo>
                    <a:pt x="199" y="109"/>
                    <a:pt x="194" y="108"/>
                    <a:pt x="192" y="109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95" y="109"/>
                    <a:pt x="189" y="103"/>
                    <a:pt x="196" y="103"/>
                  </a:cubicBezTo>
                  <a:cubicBezTo>
                    <a:pt x="198" y="103"/>
                    <a:pt x="197" y="101"/>
                    <a:pt x="200" y="102"/>
                  </a:cubicBezTo>
                  <a:cubicBezTo>
                    <a:pt x="200" y="102"/>
                    <a:pt x="200" y="102"/>
                    <a:pt x="200" y="102"/>
                  </a:cubicBezTo>
                  <a:cubicBezTo>
                    <a:pt x="197" y="103"/>
                    <a:pt x="199" y="105"/>
                    <a:pt x="196" y="106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202" y="105"/>
                    <a:pt x="202" y="105"/>
                    <a:pt x="202" y="105"/>
                  </a:cubicBezTo>
                  <a:cubicBezTo>
                    <a:pt x="201" y="105"/>
                    <a:pt x="200" y="105"/>
                    <a:pt x="199" y="105"/>
                  </a:cubicBezTo>
                  <a:cubicBezTo>
                    <a:pt x="201" y="105"/>
                    <a:pt x="204" y="103"/>
                    <a:pt x="205" y="105"/>
                  </a:cubicBezTo>
                  <a:cubicBezTo>
                    <a:pt x="201" y="105"/>
                    <a:pt x="202" y="109"/>
                    <a:pt x="198" y="107"/>
                  </a:cubicBezTo>
                  <a:close/>
                  <a:moveTo>
                    <a:pt x="247" y="122"/>
                  </a:moveTo>
                  <a:cubicBezTo>
                    <a:pt x="247" y="122"/>
                    <a:pt x="246" y="121"/>
                    <a:pt x="246" y="121"/>
                  </a:cubicBezTo>
                  <a:cubicBezTo>
                    <a:pt x="248" y="121"/>
                    <a:pt x="248" y="121"/>
                    <a:pt x="248" y="121"/>
                  </a:cubicBezTo>
                  <a:cubicBezTo>
                    <a:pt x="247" y="122"/>
                    <a:pt x="248" y="122"/>
                    <a:pt x="247" y="122"/>
                  </a:cubicBezTo>
                  <a:close/>
                  <a:moveTo>
                    <a:pt x="240" y="116"/>
                  </a:moveTo>
                  <a:cubicBezTo>
                    <a:pt x="240" y="117"/>
                    <a:pt x="240" y="117"/>
                    <a:pt x="240" y="117"/>
                  </a:cubicBezTo>
                  <a:cubicBezTo>
                    <a:pt x="239" y="115"/>
                    <a:pt x="234" y="117"/>
                    <a:pt x="233" y="115"/>
                  </a:cubicBezTo>
                  <a:cubicBezTo>
                    <a:pt x="230" y="114"/>
                    <a:pt x="227" y="115"/>
                    <a:pt x="225" y="113"/>
                  </a:cubicBezTo>
                  <a:cubicBezTo>
                    <a:pt x="224" y="113"/>
                    <a:pt x="222" y="114"/>
                    <a:pt x="220" y="114"/>
                  </a:cubicBezTo>
                  <a:cubicBezTo>
                    <a:pt x="221" y="114"/>
                    <a:pt x="223" y="113"/>
                    <a:pt x="222" y="112"/>
                  </a:cubicBezTo>
                  <a:cubicBezTo>
                    <a:pt x="220" y="111"/>
                    <a:pt x="220" y="111"/>
                    <a:pt x="220" y="111"/>
                  </a:cubicBezTo>
                  <a:cubicBezTo>
                    <a:pt x="220" y="111"/>
                    <a:pt x="220" y="111"/>
                    <a:pt x="220" y="110"/>
                  </a:cubicBezTo>
                  <a:cubicBezTo>
                    <a:pt x="217" y="111"/>
                    <a:pt x="212" y="108"/>
                    <a:pt x="210" y="111"/>
                  </a:cubicBezTo>
                  <a:cubicBezTo>
                    <a:pt x="209" y="111"/>
                    <a:pt x="207" y="110"/>
                    <a:pt x="209" y="109"/>
                  </a:cubicBezTo>
                  <a:cubicBezTo>
                    <a:pt x="211" y="108"/>
                    <a:pt x="216" y="109"/>
                    <a:pt x="218" y="107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21" y="110"/>
                    <a:pt x="220" y="110"/>
                    <a:pt x="221" y="111"/>
                  </a:cubicBezTo>
                  <a:cubicBezTo>
                    <a:pt x="225" y="111"/>
                    <a:pt x="225" y="111"/>
                    <a:pt x="225" y="111"/>
                  </a:cubicBezTo>
                  <a:cubicBezTo>
                    <a:pt x="225" y="111"/>
                    <a:pt x="225" y="111"/>
                    <a:pt x="225" y="112"/>
                  </a:cubicBezTo>
                  <a:cubicBezTo>
                    <a:pt x="226" y="113"/>
                    <a:pt x="228" y="112"/>
                    <a:pt x="229" y="112"/>
                  </a:cubicBezTo>
                  <a:cubicBezTo>
                    <a:pt x="230" y="111"/>
                    <a:pt x="228" y="111"/>
                    <a:pt x="228" y="111"/>
                  </a:cubicBezTo>
                  <a:cubicBezTo>
                    <a:pt x="229" y="109"/>
                    <a:pt x="230" y="111"/>
                    <a:pt x="231" y="111"/>
                  </a:cubicBezTo>
                  <a:cubicBezTo>
                    <a:pt x="239" y="111"/>
                    <a:pt x="239" y="111"/>
                    <a:pt x="239" y="111"/>
                  </a:cubicBezTo>
                  <a:cubicBezTo>
                    <a:pt x="240" y="112"/>
                    <a:pt x="239" y="112"/>
                    <a:pt x="239" y="113"/>
                  </a:cubicBezTo>
                  <a:cubicBezTo>
                    <a:pt x="239" y="114"/>
                    <a:pt x="241" y="115"/>
                    <a:pt x="242" y="114"/>
                  </a:cubicBezTo>
                  <a:cubicBezTo>
                    <a:pt x="243" y="114"/>
                    <a:pt x="244" y="112"/>
                    <a:pt x="245" y="113"/>
                  </a:cubicBezTo>
                  <a:cubicBezTo>
                    <a:pt x="246" y="115"/>
                    <a:pt x="242" y="114"/>
                    <a:pt x="243" y="116"/>
                  </a:cubicBezTo>
                  <a:cubicBezTo>
                    <a:pt x="242" y="116"/>
                    <a:pt x="241" y="115"/>
                    <a:pt x="240" y="116"/>
                  </a:cubicBezTo>
                  <a:close/>
                  <a:moveTo>
                    <a:pt x="264" y="125"/>
                  </a:moveTo>
                  <a:cubicBezTo>
                    <a:pt x="266" y="125"/>
                    <a:pt x="263" y="126"/>
                    <a:pt x="263" y="127"/>
                  </a:cubicBezTo>
                  <a:cubicBezTo>
                    <a:pt x="261" y="125"/>
                    <a:pt x="261" y="125"/>
                    <a:pt x="261" y="125"/>
                  </a:cubicBezTo>
                  <a:cubicBezTo>
                    <a:pt x="261" y="125"/>
                    <a:pt x="263" y="124"/>
                    <a:pt x="264" y="125"/>
                  </a:cubicBezTo>
                  <a:close/>
                  <a:moveTo>
                    <a:pt x="247" y="117"/>
                  </a:moveTo>
                  <a:cubicBezTo>
                    <a:pt x="246" y="117"/>
                    <a:pt x="246" y="117"/>
                    <a:pt x="245" y="117"/>
                  </a:cubicBezTo>
                  <a:cubicBezTo>
                    <a:pt x="246" y="115"/>
                    <a:pt x="249" y="115"/>
                    <a:pt x="251" y="115"/>
                  </a:cubicBezTo>
                  <a:cubicBezTo>
                    <a:pt x="251" y="114"/>
                    <a:pt x="251" y="114"/>
                    <a:pt x="251" y="114"/>
                  </a:cubicBezTo>
                  <a:cubicBezTo>
                    <a:pt x="254" y="115"/>
                    <a:pt x="254" y="115"/>
                    <a:pt x="254" y="115"/>
                  </a:cubicBezTo>
                  <a:cubicBezTo>
                    <a:pt x="252" y="117"/>
                    <a:pt x="248" y="115"/>
                    <a:pt x="247" y="117"/>
                  </a:cubicBezTo>
                  <a:close/>
                  <a:moveTo>
                    <a:pt x="257" y="113"/>
                  </a:moveTo>
                  <a:cubicBezTo>
                    <a:pt x="260" y="111"/>
                    <a:pt x="252" y="110"/>
                    <a:pt x="255" y="109"/>
                  </a:cubicBezTo>
                  <a:cubicBezTo>
                    <a:pt x="257" y="110"/>
                    <a:pt x="261" y="110"/>
                    <a:pt x="263" y="110"/>
                  </a:cubicBezTo>
                  <a:cubicBezTo>
                    <a:pt x="263" y="113"/>
                    <a:pt x="259" y="112"/>
                    <a:pt x="257" y="113"/>
                  </a:cubicBezTo>
                  <a:close/>
                  <a:moveTo>
                    <a:pt x="248" y="107"/>
                  </a:moveTo>
                  <a:cubicBezTo>
                    <a:pt x="249" y="106"/>
                    <a:pt x="249" y="106"/>
                    <a:pt x="249" y="106"/>
                  </a:cubicBezTo>
                  <a:cubicBezTo>
                    <a:pt x="250" y="107"/>
                    <a:pt x="250" y="107"/>
                    <a:pt x="250" y="107"/>
                  </a:cubicBezTo>
                  <a:cubicBezTo>
                    <a:pt x="249" y="108"/>
                    <a:pt x="249" y="107"/>
                    <a:pt x="248" y="107"/>
                  </a:cubicBezTo>
                  <a:close/>
                  <a:moveTo>
                    <a:pt x="251" y="107"/>
                  </a:moveTo>
                  <a:cubicBezTo>
                    <a:pt x="252" y="107"/>
                    <a:pt x="253" y="106"/>
                    <a:pt x="252" y="105"/>
                  </a:cubicBezTo>
                  <a:cubicBezTo>
                    <a:pt x="250" y="105"/>
                    <a:pt x="249" y="105"/>
                    <a:pt x="248" y="104"/>
                  </a:cubicBezTo>
                  <a:cubicBezTo>
                    <a:pt x="249" y="103"/>
                    <a:pt x="254" y="106"/>
                    <a:pt x="252" y="103"/>
                  </a:cubicBezTo>
                  <a:cubicBezTo>
                    <a:pt x="250" y="102"/>
                    <a:pt x="249" y="102"/>
                    <a:pt x="247" y="102"/>
                  </a:cubicBezTo>
                  <a:cubicBezTo>
                    <a:pt x="247" y="103"/>
                    <a:pt x="247" y="103"/>
                    <a:pt x="247" y="103"/>
                  </a:cubicBezTo>
                  <a:cubicBezTo>
                    <a:pt x="243" y="104"/>
                    <a:pt x="239" y="103"/>
                    <a:pt x="234" y="102"/>
                  </a:cubicBezTo>
                  <a:cubicBezTo>
                    <a:pt x="234" y="101"/>
                    <a:pt x="235" y="101"/>
                    <a:pt x="235" y="101"/>
                  </a:cubicBezTo>
                  <a:cubicBezTo>
                    <a:pt x="236" y="101"/>
                    <a:pt x="237" y="100"/>
                    <a:pt x="238" y="101"/>
                  </a:cubicBezTo>
                  <a:cubicBezTo>
                    <a:pt x="239" y="99"/>
                    <a:pt x="239" y="99"/>
                    <a:pt x="239" y="99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39" y="100"/>
                    <a:pt x="239" y="100"/>
                    <a:pt x="239" y="100"/>
                  </a:cubicBezTo>
                  <a:cubicBezTo>
                    <a:pt x="241" y="101"/>
                    <a:pt x="241" y="101"/>
                    <a:pt x="241" y="101"/>
                  </a:cubicBezTo>
                  <a:cubicBezTo>
                    <a:pt x="243" y="98"/>
                    <a:pt x="246" y="99"/>
                    <a:pt x="250" y="100"/>
                  </a:cubicBezTo>
                  <a:cubicBezTo>
                    <a:pt x="251" y="103"/>
                    <a:pt x="251" y="103"/>
                    <a:pt x="251" y="103"/>
                  </a:cubicBezTo>
                  <a:cubicBezTo>
                    <a:pt x="254" y="101"/>
                    <a:pt x="255" y="106"/>
                    <a:pt x="259" y="104"/>
                  </a:cubicBezTo>
                  <a:cubicBezTo>
                    <a:pt x="259" y="105"/>
                    <a:pt x="258" y="107"/>
                    <a:pt x="261" y="107"/>
                  </a:cubicBezTo>
                  <a:lnTo>
                    <a:pt x="251" y="107"/>
                  </a:lnTo>
                  <a:close/>
                  <a:moveTo>
                    <a:pt x="274" y="111"/>
                  </a:moveTo>
                  <a:cubicBezTo>
                    <a:pt x="271" y="112"/>
                    <a:pt x="270" y="109"/>
                    <a:pt x="267" y="110"/>
                  </a:cubicBezTo>
                  <a:cubicBezTo>
                    <a:pt x="266" y="110"/>
                    <a:pt x="262" y="109"/>
                    <a:pt x="262" y="107"/>
                  </a:cubicBezTo>
                  <a:cubicBezTo>
                    <a:pt x="263" y="107"/>
                    <a:pt x="262" y="106"/>
                    <a:pt x="262" y="106"/>
                  </a:cubicBezTo>
                  <a:cubicBezTo>
                    <a:pt x="264" y="108"/>
                    <a:pt x="269" y="107"/>
                    <a:pt x="272" y="109"/>
                  </a:cubicBezTo>
                  <a:cubicBezTo>
                    <a:pt x="272" y="109"/>
                    <a:pt x="271" y="109"/>
                    <a:pt x="271" y="109"/>
                  </a:cubicBezTo>
                  <a:cubicBezTo>
                    <a:pt x="270" y="111"/>
                    <a:pt x="273" y="110"/>
                    <a:pt x="274" y="111"/>
                  </a:cubicBezTo>
                  <a:close/>
                  <a:moveTo>
                    <a:pt x="315" y="112"/>
                  </a:moveTo>
                  <a:cubicBezTo>
                    <a:pt x="312" y="112"/>
                    <a:pt x="310" y="115"/>
                    <a:pt x="305" y="115"/>
                  </a:cubicBezTo>
                  <a:cubicBezTo>
                    <a:pt x="302" y="118"/>
                    <a:pt x="297" y="119"/>
                    <a:pt x="291" y="120"/>
                  </a:cubicBezTo>
                  <a:cubicBezTo>
                    <a:pt x="290" y="119"/>
                    <a:pt x="290" y="119"/>
                    <a:pt x="290" y="119"/>
                  </a:cubicBezTo>
                  <a:cubicBezTo>
                    <a:pt x="292" y="118"/>
                    <a:pt x="293" y="117"/>
                    <a:pt x="295" y="116"/>
                  </a:cubicBezTo>
                  <a:cubicBezTo>
                    <a:pt x="297" y="117"/>
                    <a:pt x="297" y="117"/>
                    <a:pt x="297" y="117"/>
                  </a:cubicBezTo>
                  <a:cubicBezTo>
                    <a:pt x="297" y="115"/>
                    <a:pt x="295" y="115"/>
                    <a:pt x="294" y="115"/>
                  </a:cubicBezTo>
                  <a:cubicBezTo>
                    <a:pt x="294" y="115"/>
                    <a:pt x="294" y="116"/>
                    <a:pt x="294" y="116"/>
                  </a:cubicBezTo>
                  <a:cubicBezTo>
                    <a:pt x="291" y="117"/>
                    <a:pt x="288" y="113"/>
                    <a:pt x="286" y="114"/>
                  </a:cubicBezTo>
                  <a:cubicBezTo>
                    <a:pt x="287" y="114"/>
                    <a:pt x="287" y="114"/>
                    <a:pt x="287" y="114"/>
                  </a:cubicBezTo>
                  <a:cubicBezTo>
                    <a:pt x="285" y="115"/>
                    <a:pt x="285" y="115"/>
                    <a:pt x="285" y="115"/>
                  </a:cubicBezTo>
                  <a:cubicBezTo>
                    <a:pt x="287" y="112"/>
                    <a:pt x="281" y="113"/>
                    <a:pt x="279" y="111"/>
                  </a:cubicBezTo>
                  <a:cubicBezTo>
                    <a:pt x="279" y="111"/>
                    <a:pt x="276" y="111"/>
                    <a:pt x="275" y="110"/>
                  </a:cubicBezTo>
                  <a:cubicBezTo>
                    <a:pt x="280" y="110"/>
                    <a:pt x="285" y="111"/>
                    <a:pt x="289" y="113"/>
                  </a:cubicBezTo>
                  <a:cubicBezTo>
                    <a:pt x="294" y="113"/>
                    <a:pt x="301" y="119"/>
                    <a:pt x="304" y="113"/>
                  </a:cubicBezTo>
                  <a:cubicBezTo>
                    <a:pt x="303" y="114"/>
                    <a:pt x="304" y="114"/>
                    <a:pt x="304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5" y="111"/>
                    <a:pt x="303" y="112"/>
                    <a:pt x="302" y="112"/>
                  </a:cubicBezTo>
                  <a:cubicBezTo>
                    <a:pt x="296" y="108"/>
                    <a:pt x="310" y="110"/>
                    <a:pt x="304" y="106"/>
                  </a:cubicBezTo>
                  <a:cubicBezTo>
                    <a:pt x="304" y="105"/>
                    <a:pt x="304" y="105"/>
                    <a:pt x="304" y="105"/>
                  </a:cubicBezTo>
                  <a:cubicBezTo>
                    <a:pt x="307" y="104"/>
                    <a:pt x="309" y="105"/>
                    <a:pt x="312" y="106"/>
                  </a:cubicBezTo>
                  <a:cubicBezTo>
                    <a:pt x="312" y="106"/>
                    <a:pt x="315" y="105"/>
                    <a:pt x="315" y="106"/>
                  </a:cubicBezTo>
                  <a:cubicBezTo>
                    <a:pt x="316" y="107"/>
                    <a:pt x="315" y="108"/>
                    <a:pt x="316" y="108"/>
                  </a:cubicBezTo>
                  <a:cubicBezTo>
                    <a:pt x="314" y="110"/>
                    <a:pt x="311" y="106"/>
                    <a:pt x="311" y="109"/>
                  </a:cubicBezTo>
                  <a:cubicBezTo>
                    <a:pt x="313" y="108"/>
                    <a:pt x="314" y="110"/>
                    <a:pt x="317" y="110"/>
                  </a:cubicBezTo>
                  <a:cubicBezTo>
                    <a:pt x="316" y="107"/>
                    <a:pt x="320" y="111"/>
                    <a:pt x="321" y="109"/>
                  </a:cubicBezTo>
                  <a:cubicBezTo>
                    <a:pt x="323" y="109"/>
                    <a:pt x="323" y="109"/>
                    <a:pt x="323" y="109"/>
                  </a:cubicBezTo>
                  <a:cubicBezTo>
                    <a:pt x="320" y="109"/>
                    <a:pt x="319" y="111"/>
                    <a:pt x="315" y="112"/>
                  </a:cubicBezTo>
                  <a:close/>
                  <a:moveTo>
                    <a:pt x="291" y="87"/>
                  </a:moveTo>
                  <a:cubicBezTo>
                    <a:pt x="291" y="86"/>
                    <a:pt x="291" y="86"/>
                    <a:pt x="291" y="86"/>
                  </a:cubicBezTo>
                  <a:cubicBezTo>
                    <a:pt x="291" y="86"/>
                    <a:pt x="294" y="86"/>
                    <a:pt x="293" y="87"/>
                  </a:cubicBezTo>
                  <a:lnTo>
                    <a:pt x="291" y="87"/>
                  </a:lnTo>
                  <a:close/>
                  <a:moveTo>
                    <a:pt x="296" y="89"/>
                  </a:moveTo>
                  <a:cubicBezTo>
                    <a:pt x="296" y="88"/>
                    <a:pt x="296" y="88"/>
                    <a:pt x="296" y="88"/>
                  </a:cubicBezTo>
                  <a:cubicBezTo>
                    <a:pt x="298" y="89"/>
                    <a:pt x="300" y="87"/>
                    <a:pt x="301" y="89"/>
                  </a:cubicBezTo>
                  <a:cubicBezTo>
                    <a:pt x="300" y="90"/>
                    <a:pt x="298" y="89"/>
                    <a:pt x="296" y="89"/>
                  </a:cubicBezTo>
                  <a:close/>
                  <a:moveTo>
                    <a:pt x="317" y="101"/>
                  </a:moveTo>
                  <a:cubicBezTo>
                    <a:pt x="317" y="102"/>
                    <a:pt x="317" y="102"/>
                    <a:pt x="317" y="102"/>
                  </a:cubicBezTo>
                  <a:cubicBezTo>
                    <a:pt x="316" y="102"/>
                    <a:pt x="316" y="102"/>
                    <a:pt x="316" y="102"/>
                  </a:cubicBezTo>
                  <a:lnTo>
                    <a:pt x="317" y="101"/>
                  </a:lnTo>
                  <a:close/>
                  <a:moveTo>
                    <a:pt x="336" y="104"/>
                  </a:moveTo>
                  <a:cubicBezTo>
                    <a:pt x="336" y="104"/>
                    <a:pt x="336" y="104"/>
                    <a:pt x="336" y="104"/>
                  </a:cubicBezTo>
                  <a:cubicBezTo>
                    <a:pt x="338" y="104"/>
                    <a:pt x="338" y="104"/>
                    <a:pt x="338" y="104"/>
                  </a:cubicBezTo>
                  <a:cubicBezTo>
                    <a:pt x="338" y="105"/>
                    <a:pt x="336" y="105"/>
                    <a:pt x="336" y="104"/>
                  </a:cubicBezTo>
                  <a:close/>
                  <a:moveTo>
                    <a:pt x="359" y="99"/>
                  </a:moveTo>
                  <a:cubicBezTo>
                    <a:pt x="359" y="97"/>
                    <a:pt x="359" y="97"/>
                    <a:pt x="359" y="97"/>
                  </a:cubicBezTo>
                  <a:cubicBezTo>
                    <a:pt x="360" y="96"/>
                    <a:pt x="361" y="97"/>
                    <a:pt x="362" y="97"/>
                  </a:cubicBezTo>
                  <a:cubicBezTo>
                    <a:pt x="363" y="99"/>
                    <a:pt x="360" y="98"/>
                    <a:pt x="359" y="99"/>
                  </a:cubicBezTo>
                  <a:close/>
                  <a:moveTo>
                    <a:pt x="368" y="96"/>
                  </a:moveTo>
                  <a:cubicBezTo>
                    <a:pt x="366" y="95"/>
                    <a:pt x="367" y="97"/>
                    <a:pt x="365" y="97"/>
                  </a:cubicBezTo>
                  <a:cubicBezTo>
                    <a:pt x="365" y="96"/>
                    <a:pt x="365" y="96"/>
                    <a:pt x="365" y="96"/>
                  </a:cubicBezTo>
                  <a:cubicBezTo>
                    <a:pt x="365" y="95"/>
                    <a:pt x="367" y="94"/>
                    <a:pt x="368" y="96"/>
                  </a:cubicBezTo>
                  <a:close/>
                  <a:moveTo>
                    <a:pt x="359" y="89"/>
                  </a:moveTo>
                  <a:cubicBezTo>
                    <a:pt x="360" y="91"/>
                    <a:pt x="360" y="93"/>
                    <a:pt x="357" y="93"/>
                  </a:cubicBezTo>
                  <a:cubicBezTo>
                    <a:pt x="355" y="92"/>
                    <a:pt x="352" y="92"/>
                    <a:pt x="351" y="94"/>
                  </a:cubicBezTo>
                  <a:cubicBezTo>
                    <a:pt x="347" y="95"/>
                    <a:pt x="344" y="93"/>
                    <a:pt x="340" y="96"/>
                  </a:cubicBezTo>
                  <a:cubicBezTo>
                    <a:pt x="337" y="95"/>
                    <a:pt x="336" y="97"/>
                    <a:pt x="335" y="97"/>
                  </a:cubicBezTo>
                  <a:cubicBezTo>
                    <a:pt x="335" y="98"/>
                    <a:pt x="335" y="98"/>
                    <a:pt x="335" y="98"/>
                  </a:cubicBezTo>
                  <a:cubicBezTo>
                    <a:pt x="334" y="99"/>
                    <a:pt x="332" y="98"/>
                    <a:pt x="330" y="100"/>
                  </a:cubicBezTo>
                  <a:cubicBezTo>
                    <a:pt x="335" y="102"/>
                    <a:pt x="327" y="104"/>
                    <a:pt x="333" y="105"/>
                  </a:cubicBezTo>
                  <a:cubicBezTo>
                    <a:pt x="332" y="106"/>
                    <a:pt x="331" y="105"/>
                    <a:pt x="329" y="105"/>
                  </a:cubicBezTo>
                  <a:cubicBezTo>
                    <a:pt x="327" y="106"/>
                    <a:pt x="328" y="109"/>
                    <a:pt x="325" y="108"/>
                  </a:cubicBezTo>
                  <a:cubicBezTo>
                    <a:pt x="326" y="105"/>
                    <a:pt x="322" y="106"/>
                    <a:pt x="321" y="104"/>
                  </a:cubicBezTo>
                  <a:cubicBezTo>
                    <a:pt x="326" y="105"/>
                    <a:pt x="322" y="101"/>
                    <a:pt x="324" y="99"/>
                  </a:cubicBezTo>
                  <a:cubicBezTo>
                    <a:pt x="326" y="99"/>
                    <a:pt x="327" y="102"/>
                    <a:pt x="330" y="101"/>
                  </a:cubicBezTo>
                  <a:cubicBezTo>
                    <a:pt x="330" y="100"/>
                    <a:pt x="330" y="100"/>
                    <a:pt x="330" y="99"/>
                  </a:cubicBezTo>
                  <a:cubicBezTo>
                    <a:pt x="328" y="98"/>
                    <a:pt x="324" y="99"/>
                    <a:pt x="324" y="97"/>
                  </a:cubicBezTo>
                  <a:cubicBezTo>
                    <a:pt x="323" y="97"/>
                    <a:pt x="323" y="97"/>
                    <a:pt x="323" y="97"/>
                  </a:cubicBezTo>
                  <a:cubicBezTo>
                    <a:pt x="324" y="94"/>
                    <a:pt x="329" y="97"/>
                    <a:pt x="333" y="96"/>
                  </a:cubicBezTo>
                  <a:cubicBezTo>
                    <a:pt x="333" y="96"/>
                    <a:pt x="333" y="96"/>
                    <a:pt x="333" y="96"/>
                  </a:cubicBezTo>
                  <a:cubicBezTo>
                    <a:pt x="334" y="95"/>
                    <a:pt x="335" y="97"/>
                    <a:pt x="336" y="95"/>
                  </a:cubicBezTo>
                  <a:cubicBezTo>
                    <a:pt x="336" y="94"/>
                    <a:pt x="334" y="94"/>
                    <a:pt x="333" y="94"/>
                  </a:cubicBezTo>
                  <a:cubicBezTo>
                    <a:pt x="334" y="93"/>
                    <a:pt x="335" y="91"/>
                    <a:pt x="338" y="93"/>
                  </a:cubicBezTo>
                  <a:cubicBezTo>
                    <a:pt x="338" y="93"/>
                    <a:pt x="338" y="93"/>
                    <a:pt x="338" y="93"/>
                  </a:cubicBezTo>
                  <a:cubicBezTo>
                    <a:pt x="342" y="94"/>
                    <a:pt x="344" y="92"/>
                    <a:pt x="347" y="91"/>
                  </a:cubicBezTo>
                  <a:cubicBezTo>
                    <a:pt x="349" y="93"/>
                    <a:pt x="350" y="91"/>
                    <a:pt x="352" y="91"/>
                  </a:cubicBezTo>
                  <a:cubicBezTo>
                    <a:pt x="353" y="87"/>
                    <a:pt x="356" y="91"/>
                    <a:pt x="359" y="90"/>
                  </a:cubicBezTo>
                  <a:cubicBezTo>
                    <a:pt x="357" y="89"/>
                    <a:pt x="357" y="89"/>
                    <a:pt x="357" y="89"/>
                  </a:cubicBezTo>
                  <a:cubicBezTo>
                    <a:pt x="357" y="87"/>
                    <a:pt x="359" y="89"/>
                    <a:pt x="360" y="89"/>
                  </a:cubicBezTo>
                  <a:cubicBezTo>
                    <a:pt x="360" y="89"/>
                    <a:pt x="360" y="89"/>
                    <a:pt x="360" y="88"/>
                  </a:cubicBezTo>
                  <a:cubicBezTo>
                    <a:pt x="361" y="88"/>
                    <a:pt x="361" y="88"/>
                    <a:pt x="361" y="88"/>
                  </a:cubicBezTo>
                  <a:cubicBezTo>
                    <a:pt x="362" y="90"/>
                    <a:pt x="360" y="89"/>
                    <a:pt x="359" y="89"/>
                  </a:cubicBezTo>
                  <a:close/>
                  <a:moveTo>
                    <a:pt x="336" y="75"/>
                  </a:moveTo>
                  <a:cubicBezTo>
                    <a:pt x="333" y="75"/>
                    <a:pt x="332" y="76"/>
                    <a:pt x="330" y="77"/>
                  </a:cubicBezTo>
                  <a:cubicBezTo>
                    <a:pt x="330" y="75"/>
                    <a:pt x="331" y="76"/>
                    <a:pt x="333" y="75"/>
                  </a:cubicBezTo>
                  <a:cubicBezTo>
                    <a:pt x="336" y="74"/>
                    <a:pt x="339" y="73"/>
                    <a:pt x="342" y="73"/>
                  </a:cubicBezTo>
                  <a:cubicBezTo>
                    <a:pt x="342" y="75"/>
                    <a:pt x="338" y="74"/>
                    <a:pt x="336" y="75"/>
                  </a:cubicBezTo>
                  <a:close/>
                  <a:moveTo>
                    <a:pt x="374" y="95"/>
                  </a:moveTo>
                  <a:cubicBezTo>
                    <a:pt x="373" y="95"/>
                    <a:pt x="371" y="94"/>
                    <a:pt x="371" y="94"/>
                  </a:cubicBezTo>
                  <a:cubicBezTo>
                    <a:pt x="373" y="93"/>
                    <a:pt x="373" y="93"/>
                    <a:pt x="373" y="93"/>
                  </a:cubicBezTo>
                  <a:lnTo>
                    <a:pt x="374" y="95"/>
                  </a:lnTo>
                  <a:close/>
                  <a:moveTo>
                    <a:pt x="366" y="89"/>
                  </a:moveTo>
                  <a:cubicBezTo>
                    <a:pt x="367" y="88"/>
                    <a:pt x="369" y="88"/>
                    <a:pt x="371" y="88"/>
                  </a:cubicBezTo>
                  <a:cubicBezTo>
                    <a:pt x="370" y="89"/>
                    <a:pt x="367" y="89"/>
                    <a:pt x="366" y="89"/>
                  </a:cubicBezTo>
                  <a:close/>
                  <a:moveTo>
                    <a:pt x="436" y="69"/>
                  </a:moveTo>
                  <a:cubicBezTo>
                    <a:pt x="438" y="70"/>
                    <a:pt x="438" y="70"/>
                    <a:pt x="438" y="70"/>
                  </a:cubicBezTo>
                  <a:cubicBezTo>
                    <a:pt x="434" y="69"/>
                    <a:pt x="432" y="73"/>
                    <a:pt x="428" y="71"/>
                  </a:cubicBezTo>
                  <a:cubicBezTo>
                    <a:pt x="424" y="71"/>
                    <a:pt x="418" y="72"/>
                    <a:pt x="417" y="74"/>
                  </a:cubicBezTo>
                  <a:cubicBezTo>
                    <a:pt x="413" y="72"/>
                    <a:pt x="415" y="76"/>
                    <a:pt x="411" y="75"/>
                  </a:cubicBezTo>
                  <a:cubicBezTo>
                    <a:pt x="410" y="75"/>
                    <a:pt x="409" y="74"/>
                    <a:pt x="408" y="74"/>
                  </a:cubicBezTo>
                  <a:cubicBezTo>
                    <a:pt x="407" y="76"/>
                    <a:pt x="407" y="77"/>
                    <a:pt x="404" y="77"/>
                  </a:cubicBezTo>
                  <a:cubicBezTo>
                    <a:pt x="401" y="78"/>
                    <a:pt x="400" y="78"/>
                    <a:pt x="398" y="80"/>
                  </a:cubicBezTo>
                  <a:cubicBezTo>
                    <a:pt x="398" y="79"/>
                    <a:pt x="397" y="80"/>
                    <a:pt x="397" y="79"/>
                  </a:cubicBezTo>
                  <a:cubicBezTo>
                    <a:pt x="397" y="80"/>
                    <a:pt x="397" y="80"/>
                    <a:pt x="397" y="80"/>
                  </a:cubicBezTo>
                  <a:cubicBezTo>
                    <a:pt x="395" y="81"/>
                    <a:pt x="392" y="81"/>
                    <a:pt x="390" y="82"/>
                  </a:cubicBezTo>
                  <a:cubicBezTo>
                    <a:pt x="387" y="85"/>
                    <a:pt x="380" y="86"/>
                    <a:pt x="375" y="86"/>
                  </a:cubicBezTo>
                  <a:cubicBezTo>
                    <a:pt x="374" y="87"/>
                    <a:pt x="373" y="87"/>
                    <a:pt x="372" y="87"/>
                  </a:cubicBezTo>
                  <a:cubicBezTo>
                    <a:pt x="372" y="87"/>
                    <a:pt x="372" y="87"/>
                    <a:pt x="372" y="87"/>
                  </a:cubicBezTo>
                  <a:cubicBezTo>
                    <a:pt x="377" y="83"/>
                    <a:pt x="380" y="85"/>
                    <a:pt x="386" y="80"/>
                  </a:cubicBezTo>
                  <a:cubicBezTo>
                    <a:pt x="385" y="78"/>
                    <a:pt x="385" y="78"/>
                    <a:pt x="385" y="78"/>
                  </a:cubicBezTo>
                  <a:cubicBezTo>
                    <a:pt x="386" y="79"/>
                    <a:pt x="386" y="78"/>
                    <a:pt x="387" y="78"/>
                  </a:cubicBezTo>
                  <a:cubicBezTo>
                    <a:pt x="387" y="79"/>
                    <a:pt x="387" y="79"/>
                    <a:pt x="387" y="79"/>
                  </a:cubicBezTo>
                  <a:cubicBezTo>
                    <a:pt x="391" y="79"/>
                    <a:pt x="393" y="76"/>
                    <a:pt x="398" y="76"/>
                  </a:cubicBezTo>
                  <a:cubicBezTo>
                    <a:pt x="397" y="74"/>
                    <a:pt x="400" y="75"/>
                    <a:pt x="401" y="74"/>
                  </a:cubicBezTo>
                  <a:cubicBezTo>
                    <a:pt x="405" y="75"/>
                    <a:pt x="408" y="73"/>
                    <a:pt x="412" y="73"/>
                  </a:cubicBezTo>
                  <a:cubicBezTo>
                    <a:pt x="415" y="73"/>
                    <a:pt x="414" y="71"/>
                    <a:pt x="417" y="71"/>
                  </a:cubicBezTo>
                  <a:cubicBezTo>
                    <a:pt x="421" y="70"/>
                    <a:pt x="424" y="69"/>
                    <a:pt x="428" y="70"/>
                  </a:cubicBezTo>
                  <a:cubicBezTo>
                    <a:pt x="430" y="68"/>
                    <a:pt x="433" y="67"/>
                    <a:pt x="436" y="67"/>
                  </a:cubicBezTo>
                  <a:cubicBezTo>
                    <a:pt x="435" y="68"/>
                    <a:pt x="436" y="69"/>
                    <a:pt x="436" y="69"/>
                  </a:cubicBezTo>
                  <a:close/>
                  <a:moveTo>
                    <a:pt x="405" y="39"/>
                  </a:moveTo>
                  <a:cubicBezTo>
                    <a:pt x="403" y="37"/>
                    <a:pt x="408" y="38"/>
                    <a:pt x="407" y="37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7"/>
                    <a:pt x="408" y="37"/>
                    <a:pt x="407" y="38"/>
                  </a:cubicBezTo>
                  <a:cubicBezTo>
                    <a:pt x="411" y="39"/>
                    <a:pt x="411" y="39"/>
                    <a:pt x="411" y="39"/>
                  </a:cubicBezTo>
                  <a:cubicBezTo>
                    <a:pt x="409" y="41"/>
                    <a:pt x="408" y="39"/>
                    <a:pt x="405" y="39"/>
                  </a:cubicBezTo>
                  <a:close/>
                  <a:moveTo>
                    <a:pt x="683" y="215"/>
                  </a:moveTo>
                  <a:cubicBezTo>
                    <a:pt x="682" y="215"/>
                    <a:pt x="682" y="214"/>
                    <a:pt x="682" y="213"/>
                  </a:cubicBezTo>
                  <a:cubicBezTo>
                    <a:pt x="682" y="212"/>
                    <a:pt x="683" y="214"/>
                    <a:pt x="685" y="214"/>
                  </a:cubicBezTo>
                  <a:cubicBezTo>
                    <a:pt x="686" y="213"/>
                    <a:pt x="688" y="212"/>
                    <a:pt x="691" y="213"/>
                  </a:cubicBezTo>
                  <a:cubicBezTo>
                    <a:pt x="690" y="217"/>
                    <a:pt x="685" y="212"/>
                    <a:pt x="683" y="215"/>
                  </a:cubicBezTo>
                  <a:close/>
                  <a:moveTo>
                    <a:pt x="673" y="94"/>
                  </a:moveTo>
                  <a:cubicBezTo>
                    <a:pt x="674" y="96"/>
                    <a:pt x="674" y="96"/>
                    <a:pt x="674" y="96"/>
                  </a:cubicBezTo>
                  <a:cubicBezTo>
                    <a:pt x="673" y="96"/>
                    <a:pt x="673" y="96"/>
                    <a:pt x="673" y="96"/>
                  </a:cubicBezTo>
                  <a:cubicBezTo>
                    <a:pt x="673" y="95"/>
                    <a:pt x="672" y="95"/>
                    <a:pt x="673" y="94"/>
                  </a:cubicBezTo>
                  <a:close/>
                  <a:moveTo>
                    <a:pt x="640" y="70"/>
                  </a:moveTo>
                  <a:cubicBezTo>
                    <a:pt x="642" y="70"/>
                    <a:pt x="642" y="70"/>
                    <a:pt x="642" y="70"/>
                  </a:cubicBezTo>
                  <a:cubicBezTo>
                    <a:pt x="641" y="70"/>
                    <a:pt x="641" y="70"/>
                    <a:pt x="640" y="70"/>
                  </a:cubicBezTo>
                  <a:cubicBezTo>
                    <a:pt x="640" y="70"/>
                    <a:pt x="640" y="70"/>
                    <a:pt x="640" y="70"/>
                  </a:cubicBezTo>
                  <a:close/>
                  <a:moveTo>
                    <a:pt x="624" y="59"/>
                  </a:moveTo>
                  <a:cubicBezTo>
                    <a:pt x="629" y="61"/>
                    <a:pt x="629" y="61"/>
                    <a:pt x="629" y="61"/>
                  </a:cubicBezTo>
                  <a:cubicBezTo>
                    <a:pt x="628" y="62"/>
                    <a:pt x="625" y="63"/>
                    <a:pt x="624" y="62"/>
                  </a:cubicBezTo>
                  <a:cubicBezTo>
                    <a:pt x="623" y="61"/>
                    <a:pt x="622" y="60"/>
                    <a:pt x="624" y="59"/>
                  </a:cubicBezTo>
                  <a:close/>
                  <a:moveTo>
                    <a:pt x="648" y="78"/>
                  </a:moveTo>
                  <a:cubicBezTo>
                    <a:pt x="648" y="78"/>
                    <a:pt x="647" y="78"/>
                    <a:pt x="647" y="78"/>
                  </a:cubicBezTo>
                  <a:cubicBezTo>
                    <a:pt x="645" y="76"/>
                    <a:pt x="645" y="76"/>
                    <a:pt x="645" y="76"/>
                  </a:cubicBezTo>
                  <a:cubicBezTo>
                    <a:pt x="646" y="76"/>
                    <a:pt x="649" y="77"/>
                    <a:pt x="651" y="78"/>
                  </a:cubicBezTo>
                  <a:cubicBezTo>
                    <a:pt x="651" y="80"/>
                    <a:pt x="651" y="80"/>
                    <a:pt x="651" y="80"/>
                  </a:cubicBezTo>
                  <a:cubicBezTo>
                    <a:pt x="650" y="80"/>
                    <a:pt x="650" y="80"/>
                    <a:pt x="650" y="80"/>
                  </a:cubicBezTo>
                  <a:cubicBezTo>
                    <a:pt x="651" y="79"/>
                    <a:pt x="649" y="79"/>
                    <a:pt x="648" y="78"/>
                  </a:cubicBezTo>
                  <a:close/>
                  <a:moveTo>
                    <a:pt x="661" y="135"/>
                  </a:moveTo>
                  <a:cubicBezTo>
                    <a:pt x="659" y="133"/>
                    <a:pt x="659" y="131"/>
                    <a:pt x="656" y="130"/>
                  </a:cubicBezTo>
                  <a:cubicBezTo>
                    <a:pt x="659" y="131"/>
                    <a:pt x="660" y="133"/>
                    <a:pt x="661" y="135"/>
                  </a:cubicBezTo>
                  <a:close/>
                  <a:moveTo>
                    <a:pt x="639" y="124"/>
                  </a:moveTo>
                  <a:cubicBezTo>
                    <a:pt x="640" y="123"/>
                    <a:pt x="640" y="123"/>
                    <a:pt x="640" y="123"/>
                  </a:cubicBezTo>
                  <a:cubicBezTo>
                    <a:pt x="641" y="124"/>
                    <a:pt x="642" y="123"/>
                    <a:pt x="643" y="124"/>
                  </a:cubicBezTo>
                  <a:cubicBezTo>
                    <a:pt x="641" y="125"/>
                    <a:pt x="641" y="125"/>
                    <a:pt x="641" y="125"/>
                  </a:cubicBezTo>
                  <a:cubicBezTo>
                    <a:pt x="641" y="125"/>
                    <a:pt x="642" y="125"/>
                    <a:pt x="642" y="126"/>
                  </a:cubicBezTo>
                  <a:cubicBezTo>
                    <a:pt x="643" y="126"/>
                    <a:pt x="643" y="126"/>
                    <a:pt x="643" y="126"/>
                  </a:cubicBezTo>
                  <a:cubicBezTo>
                    <a:pt x="643" y="125"/>
                    <a:pt x="643" y="125"/>
                    <a:pt x="644" y="125"/>
                  </a:cubicBezTo>
                  <a:cubicBezTo>
                    <a:pt x="645" y="126"/>
                    <a:pt x="645" y="126"/>
                    <a:pt x="645" y="126"/>
                  </a:cubicBezTo>
                  <a:cubicBezTo>
                    <a:pt x="647" y="127"/>
                    <a:pt x="646" y="125"/>
                    <a:pt x="648" y="125"/>
                  </a:cubicBezTo>
                  <a:cubicBezTo>
                    <a:pt x="650" y="125"/>
                    <a:pt x="651" y="127"/>
                    <a:pt x="650" y="128"/>
                  </a:cubicBezTo>
                  <a:cubicBezTo>
                    <a:pt x="648" y="129"/>
                    <a:pt x="644" y="126"/>
                    <a:pt x="642" y="126"/>
                  </a:cubicBezTo>
                  <a:cubicBezTo>
                    <a:pt x="642" y="125"/>
                    <a:pt x="640" y="125"/>
                    <a:pt x="639" y="124"/>
                  </a:cubicBezTo>
                  <a:close/>
                  <a:moveTo>
                    <a:pt x="631" y="122"/>
                  </a:moveTo>
                  <a:cubicBezTo>
                    <a:pt x="632" y="122"/>
                    <a:pt x="632" y="122"/>
                    <a:pt x="632" y="122"/>
                  </a:cubicBezTo>
                  <a:cubicBezTo>
                    <a:pt x="632" y="122"/>
                    <a:pt x="632" y="122"/>
                    <a:pt x="632" y="122"/>
                  </a:cubicBezTo>
                  <a:lnTo>
                    <a:pt x="631" y="122"/>
                  </a:lnTo>
                  <a:close/>
                  <a:moveTo>
                    <a:pt x="571" y="96"/>
                  </a:moveTo>
                  <a:cubicBezTo>
                    <a:pt x="570" y="97"/>
                    <a:pt x="571" y="97"/>
                    <a:pt x="570" y="98"/>
                  </a:cubicBezTo>
                  <a:cubicBezTo>
                    <a:pt x="570" y="97"/>
                    <a:pt x="568" y="97"/>
                    <a:pt x="568" y="97"/>
                  </a:cubicBezTo>
                  <a:cubicBezTo>
                    <a:pt x="569" y="96"/>
                    <a:pt x="571" y="97"/>
                    <a:pt x="571" y="96"/>
                  </a:cubicBezTo>
                  <a:close/>
                  <a:moveTo>
                    <a:pt x="669" y="165"/>
                  </a:moveTo>
                  <a:cubicBezTo>
                    <a:pt x="671" y="166"/>
                    <a:pt x="669" y="169"/>
                    <a:pt x="672" y="169"/>
                  </a:cubicBezTo>
                  <a:cubicBezTo>
                    <a:pt x="673" y="168"/>
                    <a:pt x="672" y="167"/>
                    <a:pt x="674" y="167"/>
                  </a:cubicBezTo>
                  <a:cubicBezTo>
                    <a:pt x="675" y="167"/>
                    <a:pt x="677" y="167"/>
                    <a:pt x="678" y="168"/>
                  </a:cubicBezTo>
                  <a:cubicBezTo>
                    <a:pt x="675" y="168"/>
                    <a:pt x="674" y="169"/>
                    <a:pt x="672" y="171"/>
                  </a:cubicBezTo>
                  <a:cubicBezTo>
                    <a:pt x="673" y="171"/>
                    <a:pt x="673" y="171"/>
                    <a:pt x="673" y="171"/>
                  </a:cubicBezTo>
                  <a:cubicBezTo>
                    <a:pt x="671" y="172"/>
                    <a:pt x="672" y="175"/>
                    <a:pt x="672" y="177"/>
                  </a:cubicBezTo>
                  <a:cubicBezTo>
                    <a:pt x="670" y="175"/>
                    <a:pt x="668" y="174"/>
                    <a:pt x="665" y="172"/>
                  </a:cubicBezTo>
                  <a:cubicBezTo>
                    <a:pt x="665" y="170"/>
                    <a:pt x="673" y="170"/>
                    <a:pt x="667" y="168"/>
                  </a:cubicBezTo>
                  <a:cubicBezTo>
                    <a:pt x="666" y="169"/>
                    <a:pt x="664" y="170"/>
                    <a:pt x="663" y="169"/>
                  </a:cubicBezTo>
                  <a:cubicBezTo>
                    <a:pt x="663" y="166"/>
                    <a:pt x="657" y="168"/>
                    <a:pt x="656" y="166"/>
                  </a:cubicBezTo>
                  <a:cubicBezTo>
                    <a:pt x="658" y="165"/>
                    <a:pt x="662" y="166"/>
                    <a:pt x="664" y="166"/>
                  </a:cubicBezTo>
                  <a:cubicBezTo>
                    <a:pt x="662" y="164"/>
                    <a:pt x="659" y="162"/>
                    <a:pt x="660" y="159"/>
                  </a:cubicBezTo>
                  <a:cubicBezTo>
                    <a:pt x="662" y="159"/>
                    <a:pt x="665" y="160"/>
                    <a:pt x="665" y="157"/>
                  </a:cubicBezTo>
                  <a:cubicBezTo>
                    <a:pt x="666" y="158"/>
                    <a:pt x="666" y="158"/>
                    <a:pt x="666" y="158"/>
                  </a:cubicBezTo>
                  <a:cubicBezTo>
                    <a:pt x="665" y="159"/>
                    <a:pt x="663" y="159"/>
                    <a:pt x="664" y="160"/>
                  </a:cubicBezTo>
                  <a:cubicBezTo>
                    <a:pt x="667" y="161"/>
                    <a:pt x="669" y="161"/>
                    <a:pt x="671" y="161"/>
                  </a:cubicBezTo>
                  <a:lnTo>
                    <a:pt x="669" y="165"/>
                  </a:lnTo>
                  <a:close/>
                  <a:moveTo>
                    <a:pt x="584" y="108"/>
                  </a:moveTo>
                  <a:cubicBezTo>
                    <a:pt x="579" y="107"/>
                    <a:pt x="579" y="107"/>
                    <a:pt x="579" y="107"/>
                  </a:cubicBezTo>
                  <a:cubicBezTo>
                    <a:pt x="580" y="105"/>
                    <a:pt x="576" y="107"/>
                    <a:pt x="575" y="104"/>
                  </a:cubicBezTo>
                  <a:cubicBezTo>
                    <a:pt x="576" y="103"/>
                    <a:pt x="576" y="101"/>
                    <a:pt x="574" y="100"/>
                  </a:cubicBezTo>
                  <a:cubicBezTo>
                    <a:pt x="577" y="100"/>
                    <a:pt x="578" y="96"/>
                    <a:pt x="581" y="100"/>
                  </a:cubicBezTo>
                  <a:cubicBezTo>
                    <a:pt x="579" y="100"/>
                    <a:pt x="578" y="102"/>
                    <a:pt x="577" y="102"/>
                  </a:cubicBezTo>
                  <a:cubicBezTo>
                    <a:pt x="577" y="104"/>
                    <a:pt x="579" y="103"/>
                    <a:pt x="580" y="104"/>
                  </a:cubicBezTo>
                  <a:cubicBezTo>
                    <a:pt x="582" y="102"/>
                    <a:pt x="586" y="105"/>
                    <a:pt x="586" y="102"/>
                  </a:cubicBezTo>
                  <a:cubicBezTo>
                    <a:pt x="589" y="103"/>
                    <a:pt x="591" y="104"/>
                    <a:pt x="593" y="103"/>
                  </a:cubicBezTo>
                  <a:cubicBezTo>
                    <a:pt x="591" y="106"/>
                    <a:pt x="588" y="107"/>
                    <a:pt x="584" y="108"/>
                  </a:cubicBezTo>
                  <a:close/>
                  <a:moveTo>
                    <a:pt x="582" y="99"/>
                  </a:moveTo>
                  <a:cubicBezTo>
                    <a:pt x="581" y="98"/>
                    <a:pt x="580" y="98"/>
                    <a:pt x="580" y="97"/>
                  </a:cubicBezTo>
                  <a:cubicBezTo>
                    <a:pt x="583" y="98"/>
                    <a:pt x="586" y="96"/>
                    <a:pt x="587" y="99"/>
                  </a:cubicBezTo>
                  <a:cubicBezTo>
                    <a:pt x="586" y="100"/>
                    <a:pt x="584" y="99"/>
                    <a:pt x="582" y="99"/>
                  </a:cubicBezTo>
                  <a:close/>
                  <a:moveTo>
                    <a:pt x="723" y="145"/>
                  </a:moveTo>
                  <a:cubicBezTo>
                    <a:pt x="729" y="149"/>
                    <a:pt x="729" y="149"/>
                    <a:pt x="729" y="149"/>
                  </a:cubicBezTo>
                  <a:cubicBezTo>
                    <a:pt x="726" y="148"/>
                    <a:pt x="724" y="148"/>
                    <a:pt x="723" y="145"/>
                  </a:cubicBezTo>
                  <a:close/>
                  <a:moveTo>
                    <a:pt x="683" y="136"/>
                  </a:moveTo>
                  <a:cubicBezTo>
                    <a:pt x="686" y="134"/>
                    <a:pt x="688" y="136"/>
                    <a:pt x="692" y="136"/>
                  </a:cubicBezTo>
                  <a:cubicBezTo>
                    <a:pt x="691" y="133"/>
                    <a:pt x="691" y="131"/>
                    <a:pt x="688" y="128"/>
                  </a:cubicBezTo>
                  <a:cubicBezTo>
                    <a:pt x="690" y="128"/>
                    <a:pt x="689" y="126"/>
                    <a:pt x="688" y="125"/>
                  </a:cubicBezTo>
                  <a:cubicBezTo>
                    <a:pt x="687" y="123"/>
                    <a:pt x="685" y="124"/>
                    <a:pt x="684" y="124"/>
                  </a:cubicBezTo>
                  <a:cubicBezTo>
                    <a:pt x="684" y="121"/>
                    <a:pt x="681" y="119"/>
                    <a:pt x="679" y="117"/>
                  </a:cubicBezTo>
                  <a:cubicBezTo>
                    <a:pt x="681" y="116"/>
                    <a:pt x="681" y="119"/>
                    <a:pt x="683" y="118"/>
                  </a:cubicBezTo>
                  <a:cubicBezTo>
                    <a:pt x="683" y="120"/>
                    <a:pt x="686" y="122"/>
                    <a:pt x="689" y="121"/>
                  </a:cubicBezTo>
                  <a:cubicBezTo>
                    <a:pt x="691" y="121"/>
                    <a:pt x="692" y="121"/>
                    <a:pt x="692" y="119"/>
                  </a:cubicBezTo>
                  <a:cubicBezTo>
                    <a:pt x="692" y="121"/>
                    <a:pt x="694" y="122"/>
                    <a:pt x="696" y="122"/>
                  </a:cubicBezTo>
                  <a:cubicBezTo>
                    <a:pt x="696" y="124"/>
                    <a:pt x="692" y="123"/>
                    <a:pt x="694" y="125"/>
                  </a:cubicBezTo>
                  <a:cubicBezTo>
                    <a:pt x="696" y="125"/>
                    <a:pt x="698" y="126"/>
                    <a:pt x="699" y="124"/>
                  </a:cubicBezTo>
                  <a:cubicBezTo>
                    <a:pt x="702" y="125"/>
                    <a:pt x="700" y="127"/>
                    <a:pt x="701" y="129"/>
                  </a:cubicBezTo>
                  <a:cubicBezTo>
                    <a:pt x="702" y="130"/>
                    <a:pt x="708" y="133"/>
                    <a:pt x="703" y="135"/>
                  </a:cubicBezTo>
                  <a:cubicBezTo>
                    <a:pt x="701" y="136"/>
                    <a:pt x="702" y="138"/>
                    <a:pt x="700" y="139"/>
                  </a:cubicBezTo>
                  <a:cubicBezTo>
                    <a:pt x="701" y="142"/>
                    <a:pt x="704" y="144"/>
                    <a:pt x="702" y="146"/>
                  </a:cubicBezTo>
                  <a:cubicBezTo>
                    <a:pt x="696" y="147"/>
                    <a:pt x="703" y="152"/>
                    <a:pt x="698" y="154"/>
                  </a:cubicBezTo>
                  <a:cubicBezTo>
                    <a:pt x="698" y="156"/>
                    <a:pt x="697" y="158"/>
                    <a:pt x="696" y="159"/>
                  </a:cubicBezTo>
                  <a:cubicBezTo>
                    <a:pt x="695" y="159"/>
                    <a:pt x="693" y="161"/>
                    <a:pt x="692" y="162"/>
                  </a:cubicBezTo>
                  <a:cubicBezTo>
                    <a:pt x="693" y="164"/>
                    <a:pt x="691" y="165"/>
                    <a:pt x="690" y="165"/>
                  </a:cubicBezTo>
                  <a:cubicBezTo>
                    <a:pt x="689" y="164"/>
                    <a:pt x="686" y="164"/>
                    <a:pt x="684" y="164"/>
                  </a:cubicBezTo>
                  <a:cubicBezTo>
                    <a:pt x="683" y="166"/>
                    <a:pt x="687" y="166"/>
                    <a:pt x="688" y="168"/>
                  </a:cubicBezTo>
                  <a:cubicBezTo>
                    <a:pt x="685" y="168"/>
                    <a:pt x="683" y="164"/>
                    <a:pt x="681" y="166"/>
                  </a:cubicBezTo>
                  <a:cubicBezTo>
                    <a:pt x="679" y="164"/>
                    <a:pt x="682" y="164"/>
                    <a:pt x="683" y="164"/>
                  </a:cubicBezTo>
                  <a:cubicBezTo>
                    <a:pt x="685" y="163"/>
                    <a:pt x="685" y="161"/>
                    <a:pt x="687" y="161"/>
                  </a:cubicBezTo>
                  <a:cubicBezTo>
                    <a:pt x="688" y="158"/>
                    <a:pt x="695" y="157"/>
                    <a:pt x="692" y="153"/>
                  </a:cubicBezTo>
                  <a:cubicBezTo>
                    <a:pt x="693" y="152"/>
                    <a:pt x="694" y="151"/>
                    <a:pt x="693" y="150"/>
                  </a:cubicBezTo>
                  <a:cubicBezTo>
                    <a:pt x="692" y="150"/>
                    <a:pt x="690" y="150"/>
                    <a:pt x="691" y="148"/>
                  </a:cubicBezTo>
                  <a:cubicBezTo>
                    <a:pt x="688" y="148"/>
                    <a:pt x="688" y="151"/>
                    <a:pt x="688" y="152"/>
                  </a:cubicBezTo>
                  <a:cubicBezTo>
                    <a:pt x="686" y="155"/>
                    <a:pt x="682" y="155"/>
                    <a:pt x="680" y="158"/>
                  </a:cubicBezTo>
                  <a:cubicBezTo>
                    <a:pt x="681" y="156"/>
                    <a:pt x="681" y="156"/>
                    <a:pt x="681" y="156"/>
                  </a:cubicBezTo>
                  <a:cubicBezTo>
                    <a:pt x="679" y="156"/>
                    <a:pt x="675" y="154"/>
                    <a:pt x="673" y="155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2" y="156"/>
                    <a:pt x="669" y="156"/>
                    <a:pt x="668" y="157"/>
                  </a:cubicBezTo>
                  <a:cubicBezTo>
                    <a:pt x="668" y="157"/>
                    <a:pt x="669" y="155"/>
                    <a:pt x="670" y="155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0" y="155"/>
                    <a:pt x="670" y="155"/>
                    <a:pt x="670" y="155"/>
                  </a:cubicBezTo>
                  <a:cubicBezTo>
                    <a:pt x="670" y="155"/>
                    <a:pt x="670" y="155"/>
                    <a:pt x="671" y="155"/>
                  </a:cubicBezTo>
                  <a:cubicBezTo>
                    <a:pt x="670" y="152"/>
                    <a:pt x="676" y="151"/>
                    <a:pt x="672" y="149"/>
                  </a:cubicBezTo>
                  <a:cubicBezTo>
                    <a:pt x="665" y="149"/>
                    <a:pt x="665" y="149"/>
                    <a:pt x="665" y="149"/>
                  </a:cubicBezTo>
                  <a:cubicBezTo>
                    <a:pt x="666" y="150"/>
                    <a:pt x="663" y="151"/>
                    <a:pt x="661" y="150"/>
                  </a:cubicBezTo>
                  <a:cubicBezTo>
                    <a:pt x="661" y="150"/>
                    <a:pt x="660" y="150"/>
                    <a:pt x="660" y="149"/>
                  </a:cubicBezTo>
                  <a:cubicBezTo>
                    <a:pt x="663" y="150"/>
                    <a:pt x="663" y="147"/>
                    <a:pt x="666" y="147"/>
                  </a:cubicBezTo>
                  <a:cubicBezTo>
                    <a:pt x="667" y="146"/>
                    <a:pt x="664" y="144"/>
                    <a:pt x="667" y="144"/>
                  </a:cubicBezTo>
                  <a:cubicBezTo>
                    <a:pt x="667" y="143"/>
                    <a:pt x="668" y="143"/>
                    <a:pt x="670" y="142"/>
                  </a:cubicBezTo>
                  <a:cubicBezTo>
                    <a:pt x="672" y="143"/>
                    <a:pt x="675" y="141"/>
                    <a:pt x="678" y="141"/>
                  </a:cubicBezTo>
                  <a:cubicBezTo>
                    <a:pt x="681" y="141"/>
                    <a:pt x="681" y="143"/>
                    <a:pt x="684" y="143"/>
                  </a:cubicBezTo>
                  <a:cubicBezTo>
                    <a:pt x="684" y="142"/>
                    <a:pt x="686" y="141"/>
                    <a:pt x="685" y="140"/>
                  </a:cubicBezTo>
                  <a:cubicBezTo>
                    <a:pt x="685" y="139"/>
                    <a:pt x="682" y="137"/>
                    <a:pt x="683" y="136"/>
                  </a:cubicBezTo>
                  <a:close/>
                  <a:moveTo>
                    <a:pt x="520" y="32"/>
                  </a:moveTo>
                  <a:cubicBezTo>
                    <a:pt x="523" y="30"/>
                    <a:pt x="524" y="34"/>
                    <a:pt x="526" y="34"/>
                  </a:cubicBezTo>
                  <a:cubicBezTo>
                    <a:pt x="528" y="34"/>
                    <a:pt x="528" y="35"/>
                    <a:pt x="527" y="36"/>
                  </a:cubicBezTo>
                  <a:cubicBezTo>
                    <a:pt x="524" y="34"/>
                    <a:pt x="522" y="33"/>
                    <a:pt x="520" y="32"/>
                  </a:cubicBezTo>
                  <a:close/>
                  <a:moveTo>
                    <a:pt x="514" y="30"/>
                  </a:moveTo>
                  <a:cubicBezTo>
                    <a:pt x="516" y="30"/>
                    <a:pt x="516" y="30"/>
                    <a:pt x="516" y="30"/>
                  </a:cubicBezTo>
                  <a:cubicBezTo>
                    <a:pt x="514" y="30"/>
                    <a:pt x="514" y="30"/>
                    <a:pt x="514" y="30"/>
                  </a:cubicBezTo>
                  <a:close/>
                  <a:moveTo>
                    <a:pt x="508" y="28"/>
                  </a:moveTo>
                  <a:cubicBezTo>
                    <a:pt x="511" y="28"/>
                    <a:pt x="511" y="28"/>
                    <a:pt x="511" y="28"/>
                  </a:cubicBezTo>
                  <a:cubicBezTo>
                    <a:pt x="508" y="28"/>
                    <a:pt x="508" y="28"/>
                    <a:pt x="508" y="28"/>
                  </a:cubicBezTo>
                  <a:close/>
                  <a:moveTo>
                    <a:pt x="478" y="10"/>
                  </a:moveTo>
                  <a:cubicBezTo>
                    <a:pt x="481" y="11"/>
                    <a:pt x="481" y="11"/>
                    <a:pt x="481" y="11"/>
                  </a:cubicBezTo>
                  <a:cubicBezTo>
                    <a:pt x="479" y="11"/>
                    <a:pt x="479" y="11"/>
                    <a:pt x="479" y="11"/>
                  </a:cubicBezTo>
                  <a:lnTo>
                    <a:pt x="478" y="10"/>
                  </a:lnTo>
                  <a:close/>
                  <a:moveTo>
                    <a:pt x="429" y="13"/>
                  </a:moveTo>
                  <a:cubicBezTo>
                    <a:pt x="430" y="14"/>
                    <a:pt x="432" y="13"/>
                    <a:pt x="432" y="14"/>
                  </a:cubicBezTo>
                  <a:cubicBezTo>
                    <a:pt x="432" y="14"/>
                    <a:pt x="430" y="14"/>
                    <a:pt x="430" y="14"/>
                  </a:cubicBezTo>
                  <a:lnTo>
                    <a:pt x="429" y="13"/>
                  </a:lnTo>
                  <a:close/>
                  <a:moveTo>
                    <a:pt x="429" y="16"/>
                  </a:moveTo>
                  <a:cubicBezTo>
                    <a:pt x="431" y="16"/>
                    <a:pt x="431" y="16"/>
                    <a:pt x="431" y="16"/>
                  </a:cubicBezTo>
                  <a:cubicBezTo>
                    <a:pt x="431" y="18"/>
                    <a:pt x="431" y="18"/>
                    <a:pt x="431" y="18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8" y="17"/>
                    <a:pt x="430" y="16"/>
                    <a:pt x="429" y="16"/>
                  </a:cubicBezTo>
                  <a:close/>
                  <a:moveTo>
                    <a:pt x="412" y="14"/>
                  </a:moveTo>
                  <a:cubicBezTo>
                    <a:pt x="412" y="13"/>
                    <a:pt x="414" y="13"/>
                    <a:pt x="415" y="14"/>
                  </a:cubicBezTo>
                  <a:cubicBezTo>
                    <a:pt x="414" y="14"/>
                    <a:pt x="413" y="14"/>
                    <a:pt x="412" y="14"/>
                  </a:cubicBezTo>
                  <a:close/>
                  <a:moveTo>
                    <a:pt x="408" y="7"/>
                  </a:moveTo>
                  <a:cubicBezTo>
                    <a:pt x="405" y="7"/>
                    <a:pt x="402" y="9"/>
                    <a:pt x="399" y="7"/>
                  </a:cubicBezTo>
                  <a:cubicBezTo>
                    <a:pt x="402" y="7"/>
                    <a:pt x="406" y="6"/>
                    <a:pt x="408" y="7"/>
                  </a:cubicBezTo>
                  <a:close/>
                  <a:moveTo>
                    <a:pt x="394" y="16"/>
                  </a:moveTo>
                  <a:cubicBezTo>
                    <a:pt x="392" y="16"/>
                    <a:pt x="392" y="16"/>
                    <a:pt x="392" y="16"/>
                  </a:cubicBezTo>
                  <a:cubicBezTo>
                    <a:pt x="395" y="15"/>
                    <a:pt x="395" y="15"/>
                    <a:pt x="395" y="15"/>
                  </a:cubicBezTo>
                  <a:lnTo>
                    <a:pt x="394" y="16"/>
                  </a:lnTo>
                  <a:close/>
                  <a:moveTo>
                    <a:pt x="409" y="14"/>
                  </a:moveTo>
                  <a:cubicBezTo>
                    <a:pt x="408" y="14"/>
                    <a:pt x="408" y="15"/>
                    <a:pt x="408" y="15"/>
                  </a:cubicBezTo>
                  <a:cubicBezTo>
                    <a:pt x="407" y="14"/>
                    <a:pt x="408" y="14"/>
                    <a:pt x="409" y="14"/>
                  </a:cubicBezTo>
                  <a:close/>
                  <a:moveTo>
                    <a:pt x="389" y="9"/>
                  </a:moveTo>
                  <a:cubicBezTo>
                    <a:pt x="388" y="8"/>
                    <a:pt x="388" y="8"/>
                    <a:pt x="388" y="8"/>
                  </a:cubicBezTo>
                  <a:cubicBezTo>
                    <a:pt x="389" y="8"/>
                    <a:pt x="389" y="8"/>
                    <a:pt x="390" y="8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5" y="9"/>
                    <a:pt x="392" y="8"/>
                    <a:pt x="390" y="8"/>
                  </a:cubicBezTo>
                  <a:cubicBezTo>
                    <a:pt x="389" y="8"/>
                    <a:pt x="389" y="8"/>
                    <a:pt x="389" y="9"/>
                  </a:cubicBezTo>
                  <a:cubicBezTo>
                    <a:pt x="389" y="9"/>
                    <a:pt x="389" y="9"/>
                    <a:pt x="389" y="9"/>
                  </a:cubicBezTo>
                  <a:cubicBezTo>
                    <a:pt x="386" y="9"/>
                    <a:pt x="384" y="10"/>
                    <a:pt x="382" y="9"/>
                  </a:cubicBezTo>
                  <a:cubicBezTo>
                    <a:pt x="383" y="8"/>
                    <a:pt x="387" y="9"/>
                    <a:pt x="389" y="9"/>
                  </a:cubicBezTo>
                  <a:close/>
                  <a:moveTo>
                    <a:pt x="376" y="17"/>
                  </a:moveTo>
                  <a:cubicBezTo>
                    <a:pt x="378" y="18"/>
                    <a:pt x="376" y="20"/>
                    <a:pt x="375" y="19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1" y="17"/>
                    <a:pt x="372" y="20"/>
                    <a:pt x="369" y="20"/>
                  </a:cubicBezTo>
                  <a:cubicBezTo>
                    <a:pt x="367" y="19"/>
                    <a:pt x="367" y="19"/>
                    <a:pt x="367" y="19"/>
                  </a:cubicBezTo>
                  <a:cubicBezTo>
                    <a:pt x="370" y="19"/>
                    <a:pt x="373" y="18"/>
                    <a:pt x="376" y="17"/>
                  </a:cubicBezTo>
                  <a:close/>
                  <a:moveTo>
                    <a:pt x="359" y="12"/>
                  </a:moveTo>
                  <a:cubicBezTo>
                    <a:pt x="362" y="11"/>
                    <a:pt x="362" y="11"/>
                    <a:pt x="362" y="11"/>
                  </a:cubicBezTo>
                  <a:cubicBezTo>
                    <a:pt x="361" y="12"/>
                    <a:pt x="360" y="12"/>
                    <a:pt x="359" y="12"/>
                  </a:cubicBezTo>
                  <a:close/>
                  <a:moveTo>
                    <a:pt x="364" y="16"/>
                  </a:moveTo>
                  <a:cubicBezTo>
                    <a:pt x="361" y="15"/>
                    <a:pt x="358" y="17"/>
                    <a:pt x="355" y="17"/>
                  </a:cubicBezTo>
                  <a:cubicBezTo>
                    <a:pt x="357" y="16"/>
                    <a:pt x="362" y="15"/>
                    <a:pt x="364" y="16"/>
                  </a:cubicBezTo>
                  <a:close/>
                  <a:moveTo>
                    <a:pt x="330" y="5"/>
                  </a:moveTo>
                  <a:cubicBezTo>
                    <a:pt x="330" y="6"/>
                    <a:pt x="330" y="6"/>
                    <a:pt x="330" y="6"/>
                  </a:cubicBezTo>
                  <a:cubicBezTo>
                    <a:pt x="328" y="5"/>
                    <a:pt x="326" y="6"/>
                    <a:pt x="325" y="5"/>
                  </a:cubicBezTo>
                  <a:cubicBezTo>
                    <a:pt x="326" y="4"/>
                    <a:pt x="329" y="4"/>
                    <a:pt x="330" y="5"/>
                  </a:cubicBezTo>
                  <a:close/>
                  <a:moveTo>
                    <a:pt x="323" y="4"/>
                  </a:moveTo>
                  <a:cubicBezTo>
                    <a:pt x="320" y="4"/>
                    <a:pt x="320" y="4"/>
                    <a:pt x="320" y="4"/>
                  </a:cubicBezTo>
                  <a:cubicBezTo>
                    <a:pt x="320" y="4"/>
                    <a:pt x="323" y="4"/>
                    <a:pt x="323" y="4"/>
                  </a:cubicBezTo>
                  <a:close/>
                  <a:moveTo>
                    <a:pt x="303" y="11"/>
                  </a:moveTo>
                  <a:cubicBezTo>
                    <a:pt x="302" y="12"/>
                    <a:pt x="300" y="12"/>
                    <a:pt x="300" y="11"/>
                  </a:cubicBezTo>
                  <a:cubicBezTo>
                    <a:pt x="301" y="11"/>
                    <a:pt x="303" y="10"/>
                    <a:pt x="303" y="11"/>
                  </a:cubicBezTo>
                  <a:close/>
                  <a:moveTo>
                    <a:pt x="301" y="29"/>
                  </a:moveTo>
                  <a:cubicBezTo>
                    <a:pt x="302" y="29"/>
                    <a:pt x="302" y="29"/>
                    <a:pt x="302" y="29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302" y="30"/>
                    <a:pt x="302" y="30"/>
                    <a:pt x="302" y="30"/>
                  </a:cubicBezTo>
                  <a:cubicBezTo>
                    <a:pt x="302" y="29"/>
                    <a:pt x="301" y="29"/>
                    <a:pt x="301" y="29"/>
                  </a:cubicBezTo>
                  <a:close/>
                  <a:moveTo>
                    <a:pt x="307" y="33"/>
                  </a:moveTo>
                  <a:cubicBezTo>
                    <a:pt x="307" y="33"/>
                    <a:pt x="307" y="33"/>
                    <a:pt x="306" y="33"/>
                  </a:cubicBezTo>
                  <a:cubicBezTo>
                    <a:pt x="307" y="32"/>
                    <a:pt x="307" y="32"/>
                    <a:pt x="307" y="32"/>
                  </a:cubicBezTo>
                  <a:cubicBezTo>
                    <a:pt x="307" y="33"/>
                    <a:pt x="307" y="33"/>
                    <a:pt x="307" y="33"/>
                  </a:cubicBezTo>
                  <a:close/>
                  <a:moveTo>
                    <a:pt x="329" y="26"/>
                  </a:moveTo>
                  <a:cubicBezTo>
                    <a:pt x="330" y="25"/>
                    <a:pt x="331" y="25"/>
                    <a:pt x="332" y="26"/>
                  </a:cubicBezTo>
                  <a:lnTo>
                    <a:pt x="329" y="26"/>
                  </a:lnTo>
                  <a:close/>
                  <a:moveTo>
                    <a:pt x="336" y="25"/>
                  </a:moveTo>
                  <a:cubicBezTo>
                    <a:pt x="336" y="25"/>
                    <a:pt x="336" y="24"/>
                    <a:pt x="337" y="24"/>
                  </a:cubicBezTo>
                  <a:cubicBezTo>
                    <a:pt x="338" y="24"/>
                    <a:pt x="337" y="26"/>
                    <a:pt x="336" y="25"/>
                  </a:cubicBezTo>
                  <a:close/>
                  <a:moveTo>
                    <a:pt x="333" y="14"/>
                  </a:moveTo>
                  <a:cubicBezTo>
                    <a:pt x="334" y="14"/>
                    <a:pt x="334" y="14"/>
                    <a:pt x="334" y="14"/>
                  </a:cubicBezTo>
                  <a:cubicBezTo>
                    <a:pt x="333" y="15"/>
                    <a:pt x="333" y="15"/>
                    <a:pt x="332" y="15"/>
                  </a:cubicBezTo>
                  <a:cubicBezTo>
                    <a:pt x="332" y="14"/>
                    <a:pt x="333" y="14"/>
                    <a:pt x="333" y="14"/>
                  </a:cubicBezTo>
                  <a:close/>
                  <a:moveTo>
                    <a:pt x="335" y="17"/>
                  </a:moveTo>
                  <a:cubicBezTo>
                    <a:pt x="331" y="18"/>
                    <a:pt x="331" y="18"/>
                    <a:pt x="331" y="18"/>
                  </a:cubicBezTo>
                  <a:cubicBezTo>
                    <a:pt x="330" y="16"/>
                    <a:pt x="334" y="17"/>
                    <a:pt x="335" y="17"/>
                  </a:cubicBezTo>
                  <a:close/>
                  <a:moveTo>
                    <a:pt x="329" y="17"/>
                  </a:moveTo>
                  <a:cubicBezTo>
                    <a:pt x="329" y="17"/>
                    <a:pt x="329" y="17"/>
                    <a:pt x="330" y="17"/>
                  </a:cubicBezTo>
                  <a:cubicBezTo>
                    <a:pt x="331" y="18"/>
                    <a:pt x="329" y="18"/>
                    <a:pt x="329" y="19"/>
                  </a:cubicBezTo>
                  <a:cubicBezTo>
                    <a:pt x="328" y="18"/>
                    <a:pt x="329" y="18"/>
                    <a:pt x="329" y="17"/>
                  </a:cubicBezTo>
                  <a:close/>
                  <a:moveTo>
                    <a:pt x="284" y="23"/>
                  </a:moveTo>
                  <a:cubicBezTo>
                    <a:pt x="286" y="22"/>
                    <a:pt x="286" y="22"/>
                    <a:pt x="286" y="22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8" y="23"/>
                    <a:pt x="288" y="23"/>
                    <a:pt x="288" y="23"/>
                  </a:cubicBezTo>
                  <a:lnTo>
                    <a:pt x="284" y="23"/>
                  </a:lnTo>
                  <a:close/>
                  <a:moveTo>
                    <a:pt x="292" y="33"/>
                  </a:moveTo>
                  <a:cubicBezTo>
                    <a:pt x="293" y="32"/>
                    <a:pt x="293" y="32"/>
                    <a:pt x="293" y="31"/>
                  </a:cubicBezTo>
                  <a:cubicBezTo>
                    <a:pt x="290" y="32"/>
                    <a:pt x="290" y="28"/>
                    <a:pt x="288" y="30"/>
                  </a:cubicBezTo>
                  <a:cubicBezTo>
                    <a:pt x="288" y="30"/>
                    <a:pt x="288" y="30"/>
                    <a:pt x="288" y="30"/>
                  </a:cubicBezTo>
                  <a:cubicBezTo>
                    <a:pt x="291" y="27"/>
                    <a:pt x="296" y="29"/>
                    <a:pt x="298" y="26"/>
                  </a:cubicBezTo>
                  <a:cubicBezTo>
                    <a:pt x="304" y="24"/>
                    <a:pt x="310" y="23"/>
                    <a:pt x="315" y="20"/>
                  </a:cubicBezTo>
                  <a:cubicBezTo>
                    <a:pt x="327" y="18"/>
                    <a:pt x="327" y="18"/>
                    <a:pt x="327" y="18"/>
                  </a:cubicBezTo>
                  <a:cubicBezTo>
                    <a:pt x="328" y="18"/>
                    <a:pt x="329" y="19"/>
                    <a:pt x="327" y="19"/>
                  </a:cubicBezTo>
                  <a:cubicBezTo>
                    <a:pt x="326" y="19"/>
                    <a:pt x="324" y="20"/>
                    <a:pt x="323" y="20"/>
                  </a:cubicBezTo>
                  <a:cubicBezTo>
                    <a:pt x="322" y="22"/>
                    <a:pt x="317" y="23"/>
                    <a:pt x="314" y="23"/>
                  </a:cubicBezTo>
                  <a:cubicBezTo>
                    <a:pt x="315" y="26"/>
                    <a:pt x="321" y="25"/>
                    <a:pt x="323" y="27"/>
                  </a:cubicBezTo>
                  <a:cubicBezTo>
                    <a:pt x="324" y="25"/>
                    <a:pt x="324" y="25"/>
                    <a:pt x="324" y="25"/>
                  </a:cubicBezTo>
                  <a:cubicBezTo>
                    <a:pt x="325" y="26"/>
                    <a:pt x="328" y="27"/>
                    <a:pt x="328" y="27"/>
                  </a:cubicBezTo>
                  <a:cubicBezTo>
                    <a:pt x="326" y="28"/>
                    <a:pt x="325" y="28"/>
                    <a:pt x="322" y="27"/>
                  </a:cubicBezTo>
                  <a:cubicBezTo>
                    <a:pt x="321" y="28"/>
                    <a:pt x="324" y="28"/>
                    <a:pt x="323" y="29"/>
                  </a:cubicBezTo>
                  <a:cubicBezTo>
                    <a:pt x="312" y="32"/>
                    <a:pt x="312" y="32"/>
                    <a:pt x="312" y="32"/>
                  </a:cubicBezTo>
                  <a:cubicBezTo>
                    <a:pt x="312" y="31"/>
                    <a:pt x="311" y="31"/>
                    <a:pt x="311" y="31"/>
                  </a:cubicBezTo>
                  <a:cubicBezTo>
                    <a:pt x="312" y="29"/>
                    <a:pt x="316" y="31"/>
                    <a:pt x="318" y="30"/>
                  </a:cubicBezTo>
                  <a:cubicBezTo>
                    <a:pt x="316" y="29"/>
                    <a:pt x="317" y="27"/>
                    <a:pt x="317" y="26"/>
                  </a:cubicBezTo>
                  <a:cubicBezTo>
                    <a:pt x="315" y="25"/>
                    <a:pt x="313" y="26"/>
                    <a:pt x="312" y="28"/>
                  </a:cubicBezTo>
                  <a:cubicBezTo>
                    <a:pt x="313" y="29"/>
                    <a:pt x="313" y="29"/>
                    <a:pt x="313" y="29"/>
                  </a:cubicBezTo>
                  <a:cubicBezTo>
                    <a:pt x="310" y="29"/>
                    <a:pt x="310" y="29"/>
                    <a:pt x="310" y="29"/>
                  </a:cubicBezTo>
                  <a:cubicBezTo>
                    <a:pt x="311" y="29"/>
                    <a:pt x="311" y="28"/>
                    <a:pt x="312" y="28"/>
                  </a:cubicBezTo>
                  <a:cubicBezTo>
                    <a:pt x="312" y="28"/>
                    <a:pt x="312" y="28"/>
                    <a:pt x="312" y="28"/>
                  </a:cubicBezTo>
                  <a:cubicBezTo>
                    <a:pt x="307" y="29"/>
                    <a:pt x="303" y="22"/>
                    <a:pt x="299" y="26"/>
                  </a:cubicBezTo>
                  <a:cubicBezTo>
                    <a:pt x="298" y="27"/>
                    <a:pt x="294" y="27"/>
                    <a:pt x="296" y="30"/>
                  </a:cubicBezTo>
                  <a:cubicBezTo>
                    <a:pt x="297" y="30"/>
                    <a:pt x="298" y="30"/>
                    <a:pt x="298" y="31"/>
                  </a:cubicBezTo>
                  <a:cubicBezTo>
                    <a:pt x="297" y="33"/>
                    <a:pt x="293" y="31"/>
                    <a:pt x="292" y="33"/>
                  </a:cubicBezTo>
                  <a:close/>
                  <a:moveTo>
                    <a:pt x="285" y="39"/>
                  </a:moveTo>
                  <a:cubicBezTo>
                    <a:pt x="285" y="40"/>
                    <a:pt x="285" y="40"/>
                    <a:pt x="285" y="40"/>
                  </a:cubicBezTo>
                  <a:cubicBezTo>
                    <a:pt x="284" y="40"/>
                    <a:pt x="284" y="40"/>
                    <a:pt x="284" y="40"/>
                  </a:cubicBezTo>
                  <a:lnTo>
                    <a:pt x="285" y="39"/>
                  </a:lnTo>
                  <a:close/>
                  <a:moveTo>
                    <a:pt x="282" y="42"/>
                  </a:moveTo>
                  <a:cubicBezTo>
                    <a:pt x="283" y="42"/>
                    <a:pt x="285" y="41"/>
                    <a:pt x="286" y="42"/>
                  </a:cubicBezTo>
                  <a:cubicBezTo>
                    <a:pt x="285" y="43"/>
                    <a:pt x="284" y="43"/>
                    <a:pt x="283" y="43"/>
                  </a:cubicBezTo>
                  <a:lnTo>
                    <a:pt x="282" y="42"/>
                  </a:lnTo>
                  <a:close/>
                  <a:moveTo>
                    <a:pt x="268" y="50"/>
                  </a:moveTo>
                  <a:cubicBezTo>
                    <a:pt x="269" y="50"/>
                    <a:pt x="269" y="50"/>
                    <a:pt x="270" y="50"/>
                  </a:cubicBezTo>
                  <a:cubicBezTo>
                    <a:pt x="270" y="51"/>
                    <a:pt x="270" y="51"/>
                    <a:pt x="270" y="51"/>
                  </a:cubicBezTo>
                  <a:lnTo>
                    <a:pt x="268" y="50"/>
                  </a:lnTo>
                  <a:close/>
                  <a:moveTo>
                    <a:pt x="266" y="45"/>
                  </a:moveTo>
                  <a:cubicBezTo>
                    <a:pt x="261" y="46"/>
                    <a:pt x="261" y="46"/>
                    <a:pt x="261" y="46"/>
                  </a:cubicBezTo>
                  <a:cubicBezTo>
                    <a:pt x="261" y="45"/>
                    <a:pt x="264" y="46"/>
                    <a:pt x="266" y="45"/>
                  </a:cubicBezTo>
                  <a:close/>
                  <a:moveTo>
                    <a:pt x="251" y="50"/>
                  </a:moveTo>
                  <a:cubicBezTo>
                    <a:pt x="248" y="49"/>
                    <a:pt x="248" y="49"/>
                    <a:pt x="248" y="49"/>
                  </a:cubicBezTo>
                  <a:cubicBezTo>
                    <a:pt x="254" y="49"/>
                    <a:pt x="254" y="49"/>
                    <a:pt x="254" y="49"/>
                  </a:cubicBezTo>
                  <a:lnTo>
                    <a:pt x="251" y="50"/>
                  </a:lnTo>
                  <a:close/>
                  <a:moveTo>
                    <a:pt x="257" y="48"/>
                  </a:moveTo>
                  <a:cubicBezTo>
                    <a:pt x="256" y="48"/>
                    <a:pt x="256" y="48"/>
                    <a:pt x="256" y="48"/>
                  </a:cubicBezTo>
                  <a:cubicBezTo>
                    <a:pt x="256" y="48"/>
                    <a:pt x="256" y="48"/>
                    <a:pt x="256" y="48"/>
                  </a:cubicBezTo>
                  <a:lnTo>
                    <a:pt x="257" y="48"/>
                  </a:lnTo>
                  <a:close/>
                  <a:moveTo>
                    <a:pt x="243" y="41"/>
                  </a:moveTo>
                  <a:cubicBezTo>
                    <a:pt x="239" y="42"/>
                    <a:pt x="239" y="42"/>
                    <a:pt x="239" y="42"/>
                  </a:cubicBezTo>
                  <a:cubicBezTo>
                    <a:pt x="239" y="41"/>
                    <a:pt x="242" y="39"/>
                    <a:pt x="243" y="41"/>
                  </a:cubicBezTo>
                  <a:close/>
                  <a:moveTo>
                    <a:pt x="241" y="44"/>
                  </a:moveTo>
                  <a:cubicBezTo>
                    <a:pt x="245" y="44"/>
                    <a:pt x="245" y="44"/>
                    <a:pt x="245" y="44"/>
                  </a:cubicBezTo>
                  <a:cubicBezTo>
                    <a:pt x="245" y="43"/>
                    <a:pt x="246" y="43"/>
                    <a:pt x="246" y="43"/>
                  </a:cubicBezTo>
                  <a:cubicBezTo>
                    <a:pt x="245" y="44"/>
                    <a:pt x="245" y="44"/>
                    <a:pt x="245" y="44"/>
                  </a:cubicBezTo>
                  <a:cubicBezTo>
                    <a:pt x="243" y="45"/>
                    <a:pt x="244" y="47"/>
                    <a:pt x="241" y="44"/>
                  </a:cubicBezTo>
                  <a:close/>
                  <a:moveTo>
                    <a:pt x="242" y="48"/>
                  </a:moveTo>
                  <a:cubicBezTo>
                    <a:pt x="242" y="47"/>
                    <a:pt x="242" y="47"/>
                    <a:pt x="242" y="47"/>
                  </a:cubicBezTo>
                  <a:cubicBezTo>
                    <a:pt x="244" y="47"/>
                    <a:pt x="248" y="44"/>
                    <a:pt x="252" y="46"/>
                  </a:cubicBezTo>
                  <a:cubicBezTo>
                    <a:pt x="249" y="48"/>
                    <a:pt x="245" y="47"/>
                    <a:pt x="242" y="48"/>
                  </a:cubicBezTo>
                  <a:close/>
                  <a:moveTo>
                    <a:pt x="258" y="54"/>
                  </a:moveTo>
                  <a:cubicBezTo>
                    <a:pt x="259" y="55"/>
                    <a:pt x="259" y="55"/>
                    <a:pt x="259" y="55"/>
                  </a:cubicBezTo>
                  <a:cubicBezTo>
                    <a:pt x="258" y="57"/>
                    <a:pt x="255" y="54"/>
                    <a:pt x="254" y="56"/>
                  </a:cubicBezTo>
                  <a:cubicBezTo>
                    <a:pt x="253" y="56"/>
                    <a:pt x="252" y="56"/>
                    <a:pt x="252" y="57"/>
                  </a:cubicBezTo>
                  <a:cubicBezTo>
                    <a:pt x="252" y="57"/>
                    <a:pt x="251" y="57"/>
                    <a:pt x="251" y="57"/>
                  </a:cubicBezTo>
                  <a:cubicBezTo>
                    <a:pt x="253" y="56"/>
                    <a:pt x="254" y="54"/>
                    <a:pt x="258" y="54"/>
                  </a:cubicBezTo>
                  <a:close/>
                  <a:moveTo>
                    <a:pt x="213" y="66"/>
                  </a:moveTo>
                  <a:cubicBezTo>
                    <a:pt x="213" y="66"/>
                    <a:pt x="213" y="66"/>
                    <a:pt x="213" y="66"/>
                  </a:cubicBezTo>
                  <a:cubicBezTo>
                    <a:pt x="216" y="65"/>
                    <a:pt x="216" y="65"/>
                    <a:pt x="216" y="65"/>
                  </a:cubicBezTo>
                  <a:lnTo>
                    <a:pt x="213" y="66"/>
                  </a:lnTo>
                  <a:close/>
                  <a:moveTo>
                    <a:pt x="209" y="65"/>
                  </a:moveTo>
                  <a:cubicBezTo>
                    <a:pt x="210" y="65"/>
                    <a:pt x="208" y="63"/>
                    <a:pt x="211" y="63"/>
                  </a:cubicBezTo>
                  <a:cubicBezTo>
                    <a:pt x="210" y="62"/>
                    <a:pt x="210" y="62"/>
                    <a:pt x="210" y="62"/>
                  </a:cubicBezTo>
                  <a:cubicBezTo>
                    <a:pt x="211" y="61"/>
                    <a:pt x="213" y="64"/>
                    <a:pt x="212" y="65"/>
                  </a:cubicBezTo>
                  <a:cubicBezTo>
                    <a:pt x="211" y="65"/>
                    <a:pt x="210" y="65"/>
                    <a:pt x="209" y="65"/>
                  </a:cubicBezTo>
                  <a:cubicBezTo>
                    <a:pt x="209" y="65"/>
                    <a:pt x="209" y="65"/>
                    <a:pt x="208" y="65"/>
                  </a:cubicBezTo>
                  <a:cubicBezTo>
                    <a:pt x="208" y="65"/>
                    <a:pt x="209" y="65"/>
                    <a:pt x="209" y="65"/>
                  </a:cubicBezTo>
                  <a:close/>
                  <a:moveTo>
                    <a:pt x="200" y="70"/>
                  </a:moveTo>
                  <a:cubicBezTo>
                    <a:pt x="198" y="69"/>
                    <a:pt x="200" y="67"/>
                    <a:pt x="197" y="68"/>
                  </a:cubicBezTo>
                  <a:cubicBezTo>
                    <a:pt x="198" y="68"/>
                    <a:pt x="199" y="66"/>
                    <a:pt x="200" y="67"/>
                  </a:cubicBezTo>
                  <a:cubicBezTo>
                    <a:pt x="202" y="69"/>
                    <a:pt x="204" y="65"/>
                    <a:pt x="207" y="66"/>
                  </a:cubicBezTo>
                  <a:cubicBezTo>
                    <a:pt x="207" y="66"/>
                    <a:pt x="207" y="66"/>
                    <a:pt x="207" y="66"/>
                  </a:cubicBezTo>
                  <a:cubicBezTo>
                    <a:pt x="207" y="67"/>
                    <a:pt x="204" y="65"/>
                    <a:pt x="205" y="68"/>
                  </a:cubicBezTo>
                  <a:cubicBezTo>
                    <a:pt x="204" y="67"/>
                    <a:pt x="202" y="68"/>
                    <a:pt x="203" y="69"/>
                  </a:cubicBezTo>
                  <a:cubicBezTo>
                    <a:pt x="204" y="70"/>
                    <a:pt x="204" y="70"/>
                    <a:pt x="204" y="70"/>
                  </a:cubicBezTo>
                  <a:cubicBezTo>
                    <a:pt x="202" y="71"/>
                    <a:pt x="202" y="71"/>
                    <a:pt x="202" y="71"/>
                  </a:cubicBezTo>
                  <a:cubicBezTo>
                    <a:pt x="202" y="71"/>
                    <a:pt x="203" y="70"/>
                    <a:pt x="202" y="70"/>
                  </a:cubicBezTo>
                  <a:cubicBezTo>
                    <a:pt x="202" y="68"/>
                    <a:pt x="200" y="69"/>
                    <a:pt x="200" y="70"/>
                  </a:cubicBezTo>
                  <a:close/>
                  <a:moveTo>
                    <a:pt x="190" y="72"/>
                  </a:moveTo>
                  <a:cubicBezTo>
                    <a:pt x="193" y="71"/>
                    <a:pt x="195" y="70"/>
                    <a:pt x="197" y="70"/>
                  </a:cubicBezTo>
                  <a:cubicBezTo>
                    <a:pt x="198" y="70"/>
                    <a:pt x="198" y="71"/>
                    <a:pt x="197" y="72"/>
                  </a:cubicBezTo>
                  <a:cubicBezTo>
                    <a:pt x="197" y="71"/>
                    <a:pt x="197" y="71"/>
                    <a:pt x="197" y="71"/>
                  </a:cubicBezTo>
                  <a:cubicBezTo>
                    <a:pt x="196" y="71"/>
                    <a:pt x="195" y="71"/>
                    <a:pt x="194" y="71"/>
                  </a:cubicBezTo>
                  <a:cubicBezTo>
                    <a:pt x="195" y="72"/>
                    <a:pt x="195" y="72"/>
                    <a:pt x="195" y="72"/>
                  </a:cubicBezTo>
                  <a:cubicBezTo>
                    <a:pt x="193" y="74"/>
                    <a:pt x="190" y="71"/>
                    <a:pt x="190" y="74"/>
                  </a:cubicBezTo>
                  <a:cubicBezTo>
                    <a:pt x="190" y="73"/>
                    <a:pt x="188" y="72"/>
                    <a:pt x="187" y="73"/>
                  </a:cubicBezTo>
                  <a:cubicBezTo>
                    <a:pt x="187" y="72"/>
                    <a:pt x="189" y="71"/>
                    <a:pt x="190" y="72"/>
                  </a:cubicBezTo>
                  <a:close/>
                  <a:moveTo>
                    <a:pt x="179" y="81"/>
                  </a:moveTo>
                  <a:cubicBezTo>
                    <a:pt x="180" y="81"/>
                    <a:pt x="180" y="81"/>
                    <a:pt x="180" y="81"/>
                  </a:cubicBezTo>
                  <a:cubicBezTo>
                    <a:pt x="178" y="82"/>
                    <a:pt x="177" y="85"/>
                    <a:pt x="174" y="84"/>
                  </a:cubicBezTo>
                  <a:cubicBezTo>
                    <a:pt x="174" y="82"/>
                    <a:pt x="179" y="83"/>
                    <a:pt x="179" y="81"/>
                  </a:cubicBezTo>
                  <a:close/>
                  <a:moveTo>
                    <a:pt x="168" y="89"/>
                  </a:moveTo>
                  <a:cubicBezTo>
                    <a:pt x="165" y="90"/>
                    <a:pt x="165" y="90"/>
                    <a:pt x="165" y="90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89"/>
                  </a:lnTo>
                  <a:close/>
                  <a:moveTo>
                    <a:pt x="171" y="87"/>
                  </a:moveTo>
                  <a:cubicBezTo>
                    <a:pt x="169" y="88"/>
                    <a:pt x="169" y="88"/>
                    <a:pt x="169" y="88"/>
                  </a:cubicBezTo>
                  <a:cubicBezTo>
                    <a:pt x="169" y="87"/>
                    <a:pt x="170" y="86"/>
                    <a:pt x="171" y="87"/>
                  </a:cubicBezTo>
                  <a:close/>
                  <a:moveTo>
                    <a:pt x="166" y="86"/>
                  </a:moveTo>
                  <a:cubicBezTo>
                    <a:pt x="167" y="86"/>
                    <a:pt x="168" y="86"/>
                    <a:pt x="168" y="85"/>
                  </a:cubicBezTo>
                  <a:cubicBezTo>
                    <a:pt x="169" y="85"/>
                    <a:pt x="169" y="85"/>
                    <a:pt x="169" y="85"/>
                  </a:cubicBezTo>
                  <a:cubicBezTo>
                    <a:pt x="169" y="87"/>
                    <a:pt x="167" y="86"/>
                    <a:pt x="166" y="86"/>
                  </a:cubicBezTo>
                  <a:close/>
                  <a:moveTo>
                    <a:pt x="157" y="89"/>
                  </a:moveTo>
                  <a:cubicBezTo>
                    <a:pt x="159" y="88"/>
                    <a:pt x="159" y="88"/>
                    <a:pt x="159" y="88"/>
                  </a:cubicBezTo>
                  <a:cubicBezTo>
                    <a:pt x="157" y="89"/>
                    <a:pt x="158" y="86"/>
                    <a:pt x="157" y="86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58" y="86"/>
                    <a:pt x="157" y="87"/>
                    <a:pt x="158" y="87"/>
                  </a:cubicBezTo>
                  <a:cubicBezTo>
                    <a:pt x="159" y="88"/>
                    <a:pt x="160" y="87"/>
                    <a:pt x="161" y="8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2" y="85"/>
                    <a:pt x="164" y="85"/>
                    <a:pt x="165" y="85"/>
                  </a:cubicBezTo>
                  <a:cubicBezTo>
                    <a:pt x="166" y="84"/>
                    <a:pt x="166" y="84"/>
                    <a:pt x="166" y="84"/>
                  </a:cubicBezTo>
                  <a:cubicBezTo>
                    <a:pt x="166" y="84"/>
                    <a:pt x="167" y="84"/>
                    <a:pt x="167" y="84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7" y="84"/>
                    <a:pt x="166" y="84"/>
                    <a:pt x="166" y="84"/>
                  </a:cubicBezTo>
                  <a:cubicBezTo>
                    <a:pt x="166" y="84"/>
                    <a:pt x="166" y="85"/>
                    <a:pt x="165" y="85"/>
                  </a:cubicBezTo>
                  <a:cubicBezTo>
                    <a:pt x="164" y="85"/>
                    <a:pt x="164" y="86"/>
                    <a:pt x="163" y="87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1" y="87"/>
                    <a:pt x="160" y="89"/>
                    <a:pt x="158" y="90"/>
                  </a:cubicBezTo>
                  <a:lnTo>
                    <a:pt x="157" y="89"/>
                  </a:lnTo>
                  <a:close/>
                  <a:moveTo>
                    <a:pt x="154" y="90"/>
                  </a:moveTo>
                  <a:cubicBezTo>
                    <a:pt x="154" y="90"/>
                    <a:pt x="156" y="89"/>
                    <a:pt x="157" y="90"/>
                  </a:cubicBezTo>
                  <a:cubicBezTo>
                    <a:pt x="155" y="91"/>
                    <a:pt x="155" y="91"/>
                    <a:pt x="155" y="91"/>
                  </a:cubicBezTo>
                  <a:lnTo>
                    <a:pt x="154" y="90"/>
                  </a:lnTo>
                  <a:close/>
                  <a:moveTo>
                    <a:pt x="158" y="94"/>
                  </a:moveTo>
                  <a:cubicBezTo>
                    <a:pt x="158" y="94"/>
                    <a:pt x="158" y="94"/>
                    <a:pt x="158" y="94"/>
                  </a:cubicBezTo>
                  <a:cubicBezTo>
                    <a:pt x="156" y="95"/>
                    <a:pt x="155" y="98"/>
                    <a:pt x="152" y="97"/>
                  </a:cubicBezTo>
                  <a:cubicBezTo>
                    <a:pt x="153" y="95"/>
                    <a:pt x="157" y="96"/>
                    <a:pt x="158" y="94"/>
                  </a:cubicBezTo>
                  <a:close/>
                  <a:moveTo>
                    <a:pt x="151" y="92"/>
                  </a:moveTo>
                  <a:cubicBezTo>
                    <a:pt x="153" y="94"/>
                    <a:pt x="149" y="97"/>
                    <a:pt x="147" y="95"/>
                  </a:cubicBezTo>
                  <a:cubicBezTo>
                    <a:pt x="147" y="93"/>
                    <a:pt x="149" y="93"/>
                    <a:pt x="151" y="92"/>
                  </a:cubicBezTo>
                  <a:close/>
                  <a:moveTo>
                    <a:pt x="145" y="97"/>
                  </a:moveTo>
                  <a:cubicBezTo>
                    <a:pt x="145" y="96"/>
                    <a:pt x="145" y="96"/>
                    <a:pt x="145" y="96"/>
                  </a:cubicBezTo>
                  <a:cubicBezTo>
                    <a:pt x="146" y="97"/>
                    <a:pt x="146" y="97"/>
                    <a:pt x="146" y="97"/>
                  </a:cubicBezTo>
                  <a:lnTo>
                    <a:pt x="145" y="97"/>
                  </a:lnTo>
                  <a:close/>
                  <a:moveTo>
                    <a:pt x="147" y="100"/>
                  </a:moveTo>
                  <a:cubicBezTo>
                    <a:pt x="146" y="102"/>
                    <a:pt x="142" y="102"/>
                    <a:pt x="141" y="104"/>
                  </a:cubicBezTo>
                  <a:cubicBezTo>
                    <a:pt x="141" y="102"/>
                    <a:pt x="144" y="101"/>
                    <a:pt x="147" y="100"/>
                  </a:cubicBezTo>
                  <a:close/>
                  <a:moveTo>
                    <a:pt x="137" y="110"/>
                  </a:moveTo>
                  <a:cubicBezTo>
                    <a:pt x="137" y="110"/>
                    <a:pt x="137" y="110"/>
                    <a:pt x="137" y="110"/>
                  </a:cubicBezTo>
                  <a:cubicBezTo>
                    <a:pt x="137" y="109"/>
                    <a:pt x="137" y="109"/>
                    <a:pt x="137" y="109"/>
                  </a:cubicBezTo>
                  <a:lnTo>
                    <a:pt x="137" y="110"/>
                  </a:lnTo>
                  <a:close/>
                  <a:moveTo>
                    <a:pt x="138" y="106"/>
                  </a:moveTo>
                  <a:cubicBezTo>
                    <a:pt x="137" y="107"/>
                    <a:pt x="137" y="107"/>
                    <a:pt x="137" y="107"/>
                  </a:cubicBezTo>
                  <a:cubicBezTo>
                    <a:pt x="136" y="107"/>
                    <a:pt x="136" y="107"/>
                    <a:pt x="136" y="107"/>
                  </a:cubicBezTo>
                  <a:lnTo>
                    <a:pt x="138" y="106"/>
                  </a:lnTo>
                  <a:close/>
                  <a:moveTo>
                    <a:pt x="140" y="107"/>
                  </a:moveTo>
                  <a:cubicBezTo>
                    <a:pt x="139" y="108"/>
                    <a:pt x="139" y="108"/>
                    <a:pt x="139" y="108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8" y="107"/>
                    <a:pt x="139" y="107"/>
                    <a:pt x="140" y="107"/>
                  </a:cubicBezTo>
                  <a:close/>
                  <a:moveTo>
                    <a:pt x="132" y="105"/>
                  </a:moveTo>
                  <a:cubicBezTo>
                    <a:pt x="132" y="104"/>
                    <a:pt x="132" y="104"/>
                    <a:pt x="132" y="104"/>
                  </a:cubicBezTo>
                  <a:cubicBezTo>
                    <a:pt x="133" y="105"/>
                    <a:pt x="132" y="105"/>
                    <a:pt x="132" y="105"/>
                  </a:cubicBezTo>
                  <a:cubicBezTo>
                    <a:pt x="131" y="105"/>
                    <a:pt x="131" y="105"/>
                    <a:pt x="132" y="105"/>
                  </a:cubicBezTo>
                  <a:close/>
                  <a:moveTo>
                    <a:pt x="129" y="107"/>
                  </a:moveTo>
                  <a:cubicBezTo>
                    <a:pt x="130" y="106"/>
                    <a:pt x="130" y="106"/>
                    <a:pt x="130" y="106"/>
                  </a:cubicBezTo>
                  <a:cubicBezTo>
                    <a:pt x="130" y="107"/>
                    <a:pt x="130" y="107"/>
                    <a:pt x="130" y="107"/>
                  </a:cubicBezTo>
                  <a:lnTo>
                    <a:pt x="129" y="107"/>
                  </a:lnTo>
                  <a:close/>
                  <a:moveTo>
                    <a:pt x="132" y="109"/>
                  </a:moveTo>
                  <a:cubicBezTo>
                    <a:pt x="136" y="107"/>
                    <a:pt x="136" y="107"/>
                    <a:pt x="136" y="107"/>
                  </a:cubicBezTo>
                  <a:cubicBezTo>
                    <a:pt x="135" y="108"/>
                    <a:pt x="134" y="109"/>
                    <a:pt x="134" y="110"/>
                  </a:cubicBezTo>
                  <a:lnTo>
                    <a:pt x="132" y="109"/>
                  </a:lnTo>
                  <a:close/>
                  <a:moveTo>
                    <a:pt x="126" y="110"/>
                  </a:moveTo>
                  <a:cubicBezTo>
                    <a:pt x="125" y="111"/>
                    <a:pt x="123" y="113"/>
                    <a:pt x="121" y="114"/>
                  </a:cubicBezTo>
                  <a:cubicBezTo>
                    <a:pt x="122" y="111"/>
                    <a:pt x="124" y="112"/>
                    <a:pt x="126" y="110"/>
                  </a:cubicBezTo>
                  <a:close/>
                  <a:moveTo>
                    <a:pt x="114" y="119"/>
                  </a:moveTo>
                  <a:cubicBezTo>
                    <a:pt x="115" y="117"/>
                    <a:pt x="118" y="116"/>
                    <a:pt x="119" y="115"/>
                  </a:cubicBezTo>
                  <a:cubicBezTo>
                    <a:pt x="118" y="117"/>
                    <a:pt x="116" y="118"/>
                    <a:pt x="115" y="119"/>
                  </a:cubicBezTo>
                  <a:lnTo>
                    <a:pt x="114" y="119"/>
                  </a:lnTo>
                  <a:close/>
                  <a:moveTo>
                    <a:pt x="113" y="120"/>
                  </a:moveTo>
                  <a:cubicBezTo>
                    <a:pt x="114" y="121"/>
                    <a:pt x="113" y="122"/>
                    <a:pt x="110" y="123"/>
                  </a:cubicBezTo>
                  <a:cubicBezTo>
                    <a:pt x="110" y="122"/>
                    <a:pt x="112" y="121"/>
                    <a:pt x="113" y="120"/>
                  </a:cubicBezTo>
                  <a:close/>
                  <a:moveTo>
                    <a:pt x="116" y="124"/>
                  </a:moveTo>
                  <a:cubicBezTo>
                    <a:pt x="117" y="127"/>
                    <a:pt x="117" y="127"/>
                    <a:pt x="117" y="127"/>
                  </a:cubicBezTo>
                  <a:cubicBezTo>
                    <a:pt x="117" y="127"/>
                    <a:pt x="115" y="126"/>
                    <a:pt x="115" y="127"/>
                  </a:cubicBezTo>
                  <a:cubicBezTo>
                    <a:pt x="115" y="126"/>
                    <a:pt x="115" y="125"/>
                    <a:pt x="116" y="124"/>
                  </a:cubicBezTo>
                  <a:close/>
                  <a:moveTo>
                    <a:pt x="107" y="124"/>
                  </a:moveTo>
                  <a:cubicBezTo>
                    <a:pt x="109" y="125"/>
                    <a:pt x="109" y="125"/>
                    <a:pt x="109" y="125"/>
                  </a:cubicBezTo>
                  <a:cubicBezTo>
                    <a:pt x="108" y="125"/>
                    <a:pt x="108" y="126"/>
                    <a:pt x="107" y="125"/>
                  </a:cubicBezTo>
                  <a:lnTo>
                    <a:pt x="107" y="124"/>
                  </a:lnTo>
                  <a:close/>
                  <a:moveTo>
                    <a:pt x="102" y="133"/>
                  </a:moveTo>
                  <a:cubicBezTo>
                    <a:pt x="102" y="133"/>
                    <a:pt x="102" y="132"/>
                    <a:pt x="103" y="132"/>
                  </a:cubicBezTo>
                  <a:cubicBezTo>
                    <a:pt x="103" y="132"/>
                    <a:pt x="103" y="133"/>
                    <a:pt x="102" y="133"/>
                  </a:cubicBezTo>
                  <a:close/>
                  <a:moveTo>
                    <a:pt x="106" y="127"/>
                  </a:moveTo>
                  <a:cubicBezTo>
                    <a:pt x="106" y="126"/>
                    <a:pt x="106" y="126"/>
                    <a:pt x="106" y="126"/>
                  </a:cubicBezTo>
                  <a:cubicBezTo>
                    <a:pt x="107" y="127"/>
                    <a:pt x="107" y="127"/>
                    <a:pt x="107" y="127"/>
                  </a:cubicBezTo>
                  <a:cubicBezTo>
                    <a:pt x="107" y="127"/>
                    <a:pt x="106" y="127"/>
                    <a:pt x="106" y="127"/>
                  </a:cubicBezTo>
                  <a:cubicBezTo>
                    <a:pt x="106" y="127"/>
                    <a:pt x="106" y="127"/>
                    <a:pt x="106" y="127"/>
                  </a:cubicBezTo>
                  <a:cubicBezTo>
                    <a:pt x="106" y="127"/>
                    <a:pt x="106" y="127"/>
                    <a:pt x="106" y="127"/>
                  </a:cubicBezTo>
                  <a:close/>
                  <a:moveTo>
                    <a:pt x="99" y="131"/>
                  </a:moveTo>
                  <a:cubicBezTo>
                    <a:pt x="102" y="130"/>
                    <a:pt x="102" y="130"/>
                    <a:pt x="102" y="130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3" y="129"/>
                    <a:pt x="103" y="128"/>
                    <a:pt x="106" y="128"/>
                  </a:cubicBezTo>
                  <a:cubicBezTo>
                    <a:pt x="107" y="129"/>
                    <a:pt x="104" y="130"/>
                    <a:pt x="104" y="131"/>
                  </a:cubicBezTo>
                  <a:cubicBezTo>
                    <a:pt x="103" y="131"/>
                    <a:pt x="100" y="130"/>
                    <a:pt x="100" y="132"/>
                  </a:cubicBezTo>
                  <a:cubicBezTo>
                    <a:pt x="99" y="132"/>
                    <a:pt x="99" y="132"/>
                    <a:pt x="99" y="132"/>
                  </a:cubicBezTo>
                  <a:lnTo>
                    <a:pt x="99" y="131"/>
                  </a:lnTo>
                  <a:close/>
                  <a:moveTo>
                    <a:pt x="102" y="138"/>
                  </a:moveTo>
                  <a:cubicBezTo>
                    <a:pt x="103" y="139"/>
                    <a:pt x="103" y="139"/>
                    <a:pt x="103" y="139"/>
                  </a:cubicBezTo>
                  <a:cubicBezTo>
                    <a:pt x="102" y="139"/>
                    <a:pt x="102" y="139"/>
                    <a:pt x="101" y="139"/>
                  </a:cubicBezTo>
                  <a:cubicBezTo>
                    <a:pt x="101" y="139"/>
                    <a:pt x="102" y="139"/>
                    <a:pt x="102" y="138"/>
                  </a:cubicBezTo>
                  <a:close/>
                  <a:moveTo>
                    <a:pt x="97" y="137"/>
                  </a:moveTo>
                  <a:cubicBezTo>
                    <a:pt x="98" y="137"/>
                    <a:pt x="98" y="137"/>
                    <a:pt x="98" y="137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7" y="137"/>
                    <a:pt x="97" y="137"/>
                    <a:pt x="97" y="137"/>
                  </a:cubicBezTo>
                  <a:close/>
                  <a:moveTo>
                    <a:pt x="95" y="135"/>
                  </a:moveTo>
                  <a:cubicBezTo>
                    <a:pt x="96" y="136"/>
                    <a:pt x="96" y="136"/>
                    <a:pt x="96" y="136"/>
                  </a:cubicBezTo>
                  <a:cubicBezTo>
                    <a:pt x="93" y="136"/>
                    <a:pt x="93" y="136"/>
                    <a:pt x="93" y="136"/>
                  </a:cubicBezTo>
                  <a:lnTo>
                    <a:pt x="95" y="135"/>
                  </a:lnTo>
                  <a:close/>
                  <a:moveTo>
                    <a:pt x="94" y="143"/>
                  </a:moveTo>
                  <a:cubicBezTo>
                    <a:pt x="95" y="142"/>
                    <a:pt x="97" y="140"/>
                    <a:pt x="97" y="140"/>
                  </a:cubicBezTo>
                  <a:cubicBezTo>
                    <a:pt x="98" y="142"/>
                    <a:pt x="95" y="142"/>
                    <a:pt x="94" y="143"/>
                  </a:cubicBezTo>
                  <a:close/>
                  <a:moveTo>
                    <a:pt x="94" y="138"/>
                  </a:moveTo>
                  <a:cubicBezTo>
                    <a:pt x="95" y="139"/>
                    <a:pt x="91" y="141"/>
                    <a:pt x="93" y="143"/>
                  </a:cubicBezTo>
                  <a:cubicBezTo>
                    <a:pt x="90" y="143"/>
                    <a:pt x="93" y="140"/>
                    <a:pt x="90" y="141"/>
                  </a:cubicBezTo>
                  <a:cubicBezTo>
                    <a:pt x="90" y="142"/>
                    <a:pt x="89" y="144"/>
                    <a:pt x="90" y="145"/>
                  </a:cubicBezTo>
                  <a:cubicBezTo>
                    <a:pt x="88" y="145"/>
                    <a:pt x="88" y="143"/>
                    <a:pt x="87" y="144"/>
                  </a:cubicBezTo>
                  <a:cubicBezTo>
                    <a:pt x="86" y="141"/>
                    <a:pt x="91" y="140"/>
                    <a:pt x="94" y="138"/>
                  </a:cubicBezTo>
                  <a:close/>
                  <a:moveTo>
                    <a:pt x="80" y="150"/>
                  </a:moveTo>
                  <a:cubicBezTo>
                    <a:pt x="79" y="149"/>
                    <a:pt x="79" y="149"/>
                    <a:pt x="79" y="149"/>
                  </a:cubicBezTo>
                  <a:cubicBezTo>
                    <a:pt x="80" y="150"/>
                    <a:pt x="80" y="150"/>
                    <a:pt x="80" y="150"/>
                  </a:cubicBezTo>
                  <a:close/>
                  <a:moveTo>
                    <a:pt x="74" y="148"/>
                  </a:moveTo>
                  <a:cubicBezTo>
                    <a:pt x="78" y="146"/>
                    <a:pt x="78" y="146"/>
                    <a:pt x="78" y="146"/>
                  </a:cubicBezTo>
                  <a:cubicBezTo>
                    <a:pt x="77" y="147"/>
                    <a:pt x="78" y="151"/>
                    <a:pt x="75" y="149"/>
                  </a:cubicBezTo>
                  <a:cubicBezTo>
                    <a:pt x="76" y="150"/>
                    <a:pt x="76" y="150"/>
                    <a:pt x="76" y="150"/>
                  </a:cubicBezTo>
                  <a:lnTo>
                    <a:pt x="74" y="148"/>
                  </a:lnTo>
                  <a:close/>
                  <a:moveTo>
                    <a:pt x="63" y="164"/>
                  </a:moveTo>
                  <a:cubicBezTo>
                    <a:pt x="62" y="162"/>
                    <a:pt x="64" y="162"/>
                    <a:pt x="65" y="161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9" y="161"/>
                    <a:pt x="71" y="159"/>
                    <a:pt x="72" y="157"/>
                  </a:cubicBezTo>
                  <a:cubicBezTo>
                    <a:pt x="71" y="157"/>
                    <a:pt x="71" y="158"/>
                    <a:pt x="70" y="158"/>
                  </a:cubicBezTo>
                  <a:cubicBezTo>
                    <a:pt x="71" y="156"/>
                    <a:pt x="73" y="154"/>
                    <a:pt x="75" y="152"/>
                  </a:cubicBezTo>
                  <a:cubicBezTo>
                    <a:pt x="75" y="153"/>
                    <a:pt x="72" y="154"/>
                    <a:pt x="74" y="155"/>
                  </a:cubicBezTo>
                  <a:cubicBezTo>
                    <a:pt x="76" y="155"/>
                    <a:pt x="78" y="153"/>
                    <a:pt x="80" y="153"/>
                  </a:cubicBezTo>
                  <a:cubicBezTo>
                    <a:pt x="80" y="156"/>
                    <a:pt x="76" y="157"/>
                    <a:pt x="76" y="159"/>
                  </a:cubicBezTo>
                  <a:cubicBezTo>
                    <a:pt x="74" y="157"/>
                    <a:pt x="74" y="157"/>
                    <a:pt x="74" y="157"/>
                  </a:cubicBezTo>
                  <a:cubicBezTo>
                    <a:pt x="72" y="159"/>
                    <a:pt x="72" y="159"/>
                    <a:pt x="72" y="159"/>
                  </a:cubicBezTo>
                  <a:cubicBezTo>
                    <a:pt x="73" y="159"/>
                    <a:pt x="73" y="159"/>
                    <a:pt x="73" y="159"/>
                  </a:cubicBezTo>
                  <a:cubicBezTo>
                    <a:pt x="73" y="162"/>
                    <a:pt x="73" y="162"/>
                    <a:pt x="73" y="162"/>
                  </a:cubicBezTo>
                  <a:cubicBezTo>
                    <a:pt x="70" y="162"/>
                    <a:pt x="70" y="164"/>
                    <a:pt x="69" y="165"/>
                  </a:cubicBezTo>
                  <a:cubicBezTo>
                    <a:pt x="70" y="166"/>
                    <a:pt x="71" y="169"/>
                    <a:pt x="68" y="169"/>
                  </a:cubicBezTo>
                  <a:cubicBezTo>
                    <a:pt x="66" y="169"/>
                    <a:pt x="68" y="168"/>
                    <a:pt x="68" y="167"/>
                  </a:cubicBezTo>
                  <a:cubicBezTo>
                    <a:pt x="66" y="166"/>
                    <a:pt x="65" y="166"/>
                    <a:pt x="65" y="165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66" y="164"/>
                    <a:pt x="66" y="164"/>
                    <a:pt x="66" y="164"/>
                  </a:cubicBezTo>
                  <a:lnTo>
                    <a:pt x="63" y="164"/>
                  </a:lnTo>
                  <a:close/>
                  <a:moveTo>
                    <a:pt x="65" y="168"/>
                  </a:moveTo>
                  <a:cubicBezTo>
                    <a:pt x="64" y="168"/>
                    <a:pt x="65" y="167"/>
                    <a:pt x="65" y="167"/>
                  </a:cubicBezTo>
                  <a:cubicBezTo>
                    <a:pt x="66" y="167"/>
                    <a:pt x="66" y="168"/>
                    <a:pt x="65" y="168"/>
                  </a:cubicBezTo>
                  <a:close/>
                  <a:moveTo>
                    <a:pt x="60" y="165"/>
                  </a:moveTo>
                  <a:cubicBezTo>
                    <a:pt x="63" y="165"/>
                    <a:pt x="63" y="165"/>
                    <a:pt x="63" y="165"/>
                  </a:cubicBezTo>
                  <a:cubicBezTo>
                    <a:pt x="63" y="166"/>
                    <a:pt x="63" y="167"/>
                    <a:pt x="62" y="167"/>
                  </a:cubicBezTo>
                  <a:cubicBezTo>
                    <a:pt x="61" y="167"/>
                    <a:pt x="61" y="166"/>
                    <a:pt x="60" y="165"/>
                  </a:cubicBezTo>
                  <a:close/>
                  <a:moveTo>
                    <a:pt x="59" y="173"/>
                  </a:moveTo>
                  <a:cubicBezTo>
                    <a:pt x="64" y="170"/>
                    <a:pt x="64" y="170"/>
                    <a:pt x="64" y="170"/>
                  </a:cubicBezTo>
                  <a:cubicBezTo>
                    <a:pt x="64" y="171"/>
                    <a:pt x="64" y="172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72"/>
                    <a:pt x="66" y="173"/>
                    <a:pt x="65" y="173"/>
                  </a:cubicBezTo>
                  <a:cubicBezTo>
                    <a:pt x="63" y="173"/>
                    <a:pt x="64" y="175"/>
                    <a:pt x="64" y="176"/>
                  </a:cubicBezTo>
                  <a:cubicBezTo>
                    <a:pt x="63" y="176"/>
                    <a:pt x="63" y="175"/>
                    <a:pt x="62" y="175"/>
                  </a:cubicBezTo>
                  <a:cubicBezTo>
                    <a:pt x="63" y="174"/>
                    <a:pt x="63" y="174"/>
                    <a:pt x="63" y="174"/>
                  </a:cubicBezTo>
                  <a:lnTo>
                    <a:pt x="59" y="173"/>
                  </a:lnTo>
                  <a:close/>
                  <a:moveTo>
                    <a:pt x="64" y="180"/>
                  </a:moveTo>
                  <a:cubicBezTo>
                    <a:pt x="64" y="180"/>
                    <a:pt x="65" y="179"/>
                    <a:pt x="65" y="179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8" y="179"/>
                    <a:pt x="68" y="179"/>
                    <a:pt x="68" y="179"/>
                  </a:cubicBezTo>
                  <a:cubicBezTo>
                    <a:pt x="67" y="180"/>
                    <a:pt x="66" y="181"/>
                    <a:pt x="64" y="180"/>
                  </a:cubicBezTo>
                  <a:close/>
                  <a:moveTo>
                    <a:pt x="62" y="182"/>
                  </a:moveTo>
                  <a:cubicBezTo>
                    <a:pt x="63" y="182"/>
                    <a:pt x="63" y="182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lnTo>
                    <a:pt x="62" y="182"/>
                  </a:lnTo>
                  <a:close/>
                  <a:moveTo>
                    <a:pt x="55" y="183"/>
                  </a:moveTo>
                  <a:cubicBezTo>
                    <a:pt x="57" y="183"/>
                    <a:pt x="57" y="183"/>
                    <a:pt x="57" y="183"/>
                  </a:cubicBezTo>
                  <a:cubicBezTo>
                    <a:pt x="56" y="184"/>
                    <a:pt x="57" y="186"/>
                    <a:pt x="54" y="186"/>
                  </a:cubicBezTo>
                  <a:cubicBezTo>
                    <a:pt x="54" y="186"/>
                    <a:pt x="55" y="185"/>
                    <a:pt x="53" y="185"/>
                  </a:cubicBezTo>
                  <a:cubicBezTo>
                    <a:pt x="53" y="185"/>
                    <a:pt x="53" y="185"/>
                    <a:pt x="53" y="185"/>
                  </a:cubicBezTo>
                  <a:cubicBezTo>
                    <a:pt x="52" y="184"/>
                    <a:pt x="54" y="184"/>
                    <a:pt x="55" y="183"/>
                  </a:cubicBezTo>
                  <a:close/>
                  <a:moveTo>
                    <a:pt x="43" y="186"/>
                  </a:moveTo>
                  <a:cubicBezTo>
                    <a:pt x="45" y="187"/>
                    <a:pt x="45" y="187"/>
                    <a:pt x="45" y="187"/>
                  </a:cubicBezTo>
                  <a:cubicBezTo>
                    <a:pt x="44" y="187"/>
                    <a:pt x="44" y="187"/>
                    <a:pt x="43" y="187"/>
                  </a:cubicBezTo>
                  <a:cubicBezTo>
                    <a:pt x="43" y="187"/>
                    <a:pt x="43" y="187"/>
                    <a:pt x="43" y="186"/>
                  </a:cubicBezTo>
                  <a:close/>
                  <a:moveTo>
                    <a:pt x="52" y="187"/>
                  </a:moveTo>
                  <a:cubicBezTo>
                    <a:pt x="57" y="187"/>
                    <a:pt x="53" y="189"/>
                    <a:pt x="55" y="191"/>
                  </a:cubicBezTo>
                  <a:cubicBezTo>
                    <a:pt x="56" y="191"/>
                    <a:pt x="56" y="190"/>
                    <a:pt x="56" y="191"/>
                  </a:cubicBezTo>
                  <a:cubicBezTo>
                    <a:pt x="57" y="192"/>
                    <a:pt x="56" y="195"/>
                    <a:pt x="54" y="194"/>
                  </a:cubicBezTo>
                  <a:cubicBezTo>
                    <a:pt x="51" y="192"/>
                    <a:pt x="56" y="191"/>
                    <a:pt x="54" y="190"/>
                  </a:cubicBezTo>
                  <a:cubicBezTo>
                    <a:pt x="52" y="190"/>
                    <a:pt x="52" y="192"/>
                    <a:pt x="51" y="192"/>
                  </a:cubicBezTo>
                  <a:cubicBezTo>
                    <a:pt x="50" y="192"/>
                    <a:pt x="48" y="191"/>
                    <a:pt x="47" y="191"/>
                  </a:cubicBezTo>
                  <a:cubicBezTo>
                    <a:pt x="47" y="189"/>
                    <a:pt x="50" y="187"/>
                    <a:pt x="52" y="187"/>
                  </a:cubicBezTo>
                  <a:close/>
                  <a:moveTo>
                    <a:pt x="43" y="190"/>
                  </a:moveTo>
                  <a:cubicBezTo>
                    <a:pt x="40" y="190"/>
                    <a:pt x="40" y="190"/>
                    <a:pt x="40" y="190"/>
                  </a:cubicBezTo>
                  <a:cubicBezTo>
                    <a:pt x="40" y="191"/>
                    <a:pt x="40" y="191"/>
                    <a:pt x="40" y="191"/>
                  </a:cubicBezTo>
                  <a:cubicBezTo>
                    <a:pt x="41" y="191"/>
                    <a:pt x="41" y="191"/>
                    <a:pt x="41" y="191"/>
                  </a:cubicBezTo>
                  <a:cubicBezTo>
                    <a:pt x="42" y="192"/>
                    <a:pt x="41" y="193"/>
                    <a:pt x="40" y="192"/>
                  </a:cubicBezTo>
                  <a:cubicBezTo>
                    <a:pt x="39" y="192"/>
                    <a:pt x="39" y="191"/>
                    <a:pt x="39" y="190"/>
                  </a:cubicBezTo>
                  <a:cubicBezTo>
                    <a:pt x="40" y="189"/>
                    <a:pt x="42" y="189"/>
                    <a:pt x="43" y="189"/>
                  </a:cubicBezTo>
                  <a:lnTo>
                    <a:pt x="43" y="190"/>
                  </a:lnTo>
                  <a:close/>
                  <a:moveTo>
                    <a:pt x="48" y="202"/>
                  </a:moveTo>
                  <a:cubicBezTo>
                    <a:pt x="47" y="203"/>
                    <a:pt x="47" y="203"/>
                    <a:pt x="47" y="203"/>
                  </a:cubicBezTo>
                  <a:cubicBezTo>
                    <a:pt x="47" y="203"/>
                    <a:pt x="47" y="203"/>
                    <a:pt x="47" y="203"/>
                  </a:cubicBezTo>
                  <a:lnTo>
                    <a:pt x="48" y="202"/>
                  </a:lnTo>
                  <a:close/>
                  <a:moveTo>
                    <a:pt x="37" y="213"/>
                  </a:moveTo>
                  <a:cubicBezTo>
                    <a:pt x="37" y="213"/>
                    <a:pt x="37" y="213"/>
                    <a:pt x="37" y="213"/>
                  </a:cubicBezTo>
                  <a:cubicBezTo>
                    <a:pt x="37" y="213"/>
                    <a:pt x="37" y="213"/>
                    <a:pt x="37" y="213"/>
                  </a:cubicBezTo>
                  <a:cubicBezTo>
                    <a:pt x="37" y="214"/>
                    <a:pt x="37" y="215"/>
                    <a:pt x="36" y="215"/>
                  </a:cubicBezTo>
                  <a:cubicBezTo>
                    <a:pt x="35" y="214"/>
                    <a:pt x="36" y="214"/>
                    <a:pt x="37" y="213"/>
                  </a:cubicBezTo>
                  <a:close/>
                  <a:moveTo>
                    <a:pt x="38" y="214"/>
                  </a:moveTo>
                  <a:cubicBezTo>
                    <a:pt x="40" y="213"/>
                    <a:pt x="40" y="213"/>
                    <a:pt x="40" y="213"/>
                  </a:cubicBezTo>
                  <a:cubicBezTo>
                    <a:pt x="40" y="215"/>
                    <a:pt x="38" y="215"/>
                    <a:pt x="37" y="217"/>
                  </a:cubicBezTo>
                  <a:cubicBezTo>
                    <a:pt x="35" y="216"/>
                    <a:pt x="38" y="215"/>
                    <a:pt x="38" y="214"/>
                  </a:cubicBezTo>
                  <a:close/>
                  <a:moveTo>
                    <a:pt x="12" y="248"/>
                  </a:moveTo>
                  <a:cubicBezTo>
                    <a:pt x="14" y="249"/>
                    <a:pt x="15" y="252"/>
                    <a:pt x="12" y="252"/>
                  </a:cubicBezTo>
                  <a:cubicBezTo>
                    <a:pt x="13" y="251"/>
                    <a:pt x="11" y="249"/>
                    <a:pt x="12" y="248"/>
                  </a:cubicBezTo>
                  <a:close/>
                  <a:moveTo>
                    <a:pt x="11" y="257"/>
                  </a:moveTo>
                  <a:cubicBezTo>
                    <a:pt x="12" y="256"/>
                    <a:pt x="12" y="256"/>
                    <a:pt x="12" y="256"/>
                  </a:cubicBezTo>
                  <a:cubicBezTo>
                    <a:pt x="13" y="256"/>
                    <a:pt x="12" y="257"/>
                    <a:pt x="11" y="257"/>
                  </a:cubicBezTo>
                  <a:cubicBezTo>
                    <a:pt x="11" y="257"/>
                    <a:pt x="11" y="257"/>
                    <a:pt x="11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1" name="Freeform 67"/>
            <p:cNvSpPr/>
            <p:nvPr/>
          </p:nvSpPr>
          <p:spPr bwMode="auto">
            <a:xfrm>
              <a:off x="4478280" y="1741407"/>
              <a:ext cx="126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2" name="Freeform 68"/>
            <p:cNvSpPr/>
            <p:nvPr/>
          </p:nvSpPr>
          <p:spPr bwMode="auto">
            <a:xfrm>
              <a:off x="4203647" y="1315979"/>
              <a:ext cx="50800" cy="2539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3" name="Freeform 69"/>
            <p:cNvSpPr/>
            <p:nvPr/>
          </p:nvSpPr>
          <p:spPr bwMode="auto">
            <a:xfrm flipH="1">
              <a:off x="2770161" y="269385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4" name="Freeform 70"/>
            <p:cNvSpPr/>
            <p:nvPr/>
          </p:nvSpPr>
          <p:spPr bwMode="auto">
            <a:xfrm>
              <a:off x="1296989" y="3608203"/>
              <a:ext cx="12698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5" name="Freeform 71"/>
            <p:cNvSpPr/>
            <p:nvPr/>
          </p:nvSpPr>
          <p:spPr bwMode="auto">
            <a:xfrm flipH="1">
              <a:off x="2844772" y="3632010"/>
              <a:ext cx="0" cy="12699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6" name="Freeform 72"/>
            <p:cNvSpPr/>
            <p:nvPr/>
          </p:nvSpPr>
          <p:spPr bwMode="auto">
            <a:xfrm>
              <a:off x="3194015" y="3544705"/>
              <a:ext cx="87311" cy="63494"/>
            </a:xfrm>
            <a:custGeom>
              <a:avLst/>
              <a:gdLst>
                <a:gd name="T0" fmla="*/ 2 w 7"/>
                <a:gd name="T1" fmla="*/ 5 h 5"/>
                <a:gd name="T2" fmla="*/ 4 w 7"/>
                <a:gd name="T3" fmla="*/ 1 h 5"/>
                <a:gd name="T4" fmla="*/ 5 w 7"/>
                <a:gd name="T5" fmla="*/ 0 h 5"/>
                <a:gd name="T6" fmla="*/ 0 w 7"/>
                <a:gd name="T7" fmla="*/ 3 h 5"/>
                <a:gd name="T8" fmla="*/ 2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2" y="5"/>
                  </a:moveTo>
                  <a:cubicBezTo>
                    <a:pt x="3" y="4"/>
                    <a:pt x="7" y="3"/>
                    <a:pt x="4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lnTo>
                    <a:pt x="2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7" name="Freeform 73"/>
            <p:cNvSpPr/>
            <p:nvPr/>
          </p:nvSpPr>
          <p:spPr bwMode="auto">
            <a:xfrm>
              <a:off x="8545380" y="1603297"/>
              <a:ext cx="76199" cy="50795"/>
            </a:xfrm>
            <a:custGeom>
              <a:avLst/>
              <a:gdLst>
                <a:gd name="T0" fmla="*/ 6 w 6"/>
                <a:gd name="T1" fmla="*/ 2 h 4"/>
                <a:gd name="T2" fmla="*/ 4 w 6"/>
                <a:gd name="T3" fmla="*/ 2 h 4"/>
                <a:gd name="T4" fmla="*/ 0 w 6"/>
                <a:gd name="T5" fmla="*/ 0 h 4"/>
                <a:gd name="T6" fmla="*/ 6 w 6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5" y="1"/>
                    <a:pt x="5" y="1"/>
                    <a:pt x="4" y="2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3" y="1"/>
                    <a:pt x="5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8" name="Freeform 74"/>
            <p:cNvSpPr/>
            <p:nvPr/>
          </p:nvSpPr>
          <p:spPr bwMode="auto">
            <a:xfrm flipH="1">
              <a:off x="3255927" y="35447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29" name="Freeform 75"/>
            <p:cNvSpPr/>
            <p:nvPr/>
          </p:nvSpPr>
          <p:spPr bwMode="auto">
            <a:xfrm flipH="1">
              <a:off x="8545382" y="1603298"/>
              <a:ext cx="0" cy="12699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0" name="Freeform 76"/>
            <p:cNvSpPr/>
            <p:nvPr/>
          </p:nvSpPr>
          <p:spPr bwMode="auto">
            <a:xfrm>
              <a:off x="4840221" y="1090566"/>
              <a:ext cx="74613" cy="38096"/>
            </a:xfrm>
            <a:custGeom>
              <a:avLst/>
              <a:gdLst>
                <a:gd name="T0" fmla="*/ 3 w 6"/>
                <a:gd name="T1" fmla="*/ 3 h 3"/>
                <a:gd name="T2" fmla="*/ 5 w 6"/>
                <a:gd name="T3" fmla="*/ 0 h 3"/>
                <a:gd name="T4" fmla="*/ 2 w 6"/>
                <a:gd name="T5" fmla="*/ 1 h 3"/>
                <a:gd name="T6" fmla="*/ 0 w 6"/>
                <a:gd name="T7" fmla="*/ 0 h 3"/>
                <a:gd name="T8" fmla="*/ 3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2"/>
                    <a:pt x="6" y="2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1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1" name="Freeform 77"/>
            <p:cNvSpPr/>
            <p:nvPr/>
          </p:nvSpPr>
          <p:spPr bwMode="auto">
            <a:xfrm>
              <a:off x="8134233" y="1441380"/>
              <a:ext cx="1269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2" name="Freeform 78"/>
            <p:cNvSpPr/>
            <p:nvPr/>
          </p:nvSpPr>
          <p:spPr bwMode="auto">
            <a:xfrm flipH="1">
              <a:off x="4840224" y="109056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3" name="Freeform 79"/>
            <p:cNvSpPr/>
            <p:nvPr/>
          </p:nvSpPr>
          <p:spPr bwMode="auto">
            <a:xfrm>
              <a:off x="1982776" y="3068484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4" name="Freeform 80"/>
            <p:cNvSpPr/>
            <p:nvPr/>
          </p:nvSpPr>
          <p:spPr bwMode="auto">
            <a:xfrm>
              <a:off x="1971661" y="3331992"/>
              <a:ext cx="23814" cy="2539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5" name="Freeform 81"/>
            <p:cNvSpPr/>
            <p:nvPr/>
          </p:nvSpPr>
          <p:spPr bwMode="auto">
            <a:xfrm>
              <a:off x="2282807" y="3006571"/>
              <a:ext cx="12698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6" name="Freeform 82"/>
            <p:cNvSpPr/>
            <p:nvPr/>
          </p:nvSpPr>
          <p:spPr bwMode="auto">
            <a:xfrm>
              <a:off x="2344717" y="4359046"/>
              <a:ext cx="25400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7" name="Freeform 83"/>
            <p:cNvSpPr/>
            <p:nvPr/>
          </p:nvSpPr>
          <p:spPr bwMode="auto">
            <a:xfrm flipH="1">
              <a:off x="2295508" y="300657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8" name="Freeform 84"/>
            <p:cNvSpPr/>
            <p:nvPr/>
          </p:nvSpPr>
          <p:spPr bwMode="auto">
            <a:xfrm>
              <a:off x="9069247" y="4020933"/>
              <a:ext cx="25400" cy="12699"/>
            </a:xfrm>
            <a:custGeom>
              <a:avLst/>
              <a:gdLst>
                <a:gd name="T0" fmla="*/ 16 w 16"/>
                <a:gd name="T1" fmla="*/ 8 h 8"/>
                <a:gd name="T2" fmla="*/ 8 w 16"/>
                <a:gd name="T3" fmla="*/ 0 h 8"/>
                <a:gd name="T4" fmla="*/ 0 w 16"/>
                <a:gd name="T5" fmla="*/ 8 h 8"/>
                <a:gd name="T6" fmla="*/ 16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39" name="Freeform 85"/>
            <p:cNvSpPr/>
            <p:nvPr/>
          </p:nvSpPr>
          <p:spPr bwMode="auto">
            <a:xfrm>
              <a:off x="8981939" y="3946326"/>
              <a:ext cx="87311" cy="61911"/>
            </a:xfrm>
            <a:custGeom>
              <a:avLst/>
              <a:gdLst>
                <a:gd name="T0" fmla="*/ 4 w 7"/>
                <a:gd name="T1" fmla="*/ 2 h 5"/>
                <a:gd name="T2" fmla="*/ 3 w 7"/>
                <a:gd name="T3" fmla="*/ 0 h 5"/>
                <a:gd name="T4" fmla="*/ 0 w 7"/>
                <a:gd name="T5" fmla="*/ 2 h 5"/>
                <a:gd name="T6" fmla="*/ 3 w 7"/>
                <a:gd name="T7" fmla="*/ 5 h 5"/>
                <a:gd name="T8" fmla="*/ 7 w 7"/>
                <a:gd name="T9" fmla="*/ 3 h 5"/>
                <a:gd name="T10" fmla="*/ 4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4" y="2"/>
                  </a:moveTo>
                  <a:cubicBezTo>
                    <a:pt x="4" y="1"/>
                    <a:pt x="4" y="1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6" y="5"/>
                    <a:pt x="7" y="4"/>
                    <a:pt x="7" y="3"/>
                  </a:cubicBezTo>
                  <a:cubicBezTo>
                    <a:pt x="6" y="2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0" name="Freeform 86"/>
            <p:cNvSpPr/>
            <p:nvPr/>
          </p:nvSpPr>
          <p:spPr bwMode="auto">
            <a:xfrm>
              <a:off x="9169259" y="3808218"/>
              <a:ext cx="25400" cy="49213"/>
            </a:xfrm>
            <a:custGeom>
              <a:avLst/>
              <a:gdLst>
                <a:gd name="T0" fmla="*/ 0 w 2"/>
                <a:gd name="T1" fmla="*/ 1 h 4"/>
                <a:gd name="T2" fmla="*/ 2 w 2"/>
                <a:gd name="T3" fmla="*/ 1 h 4"/>
                <a:gd name="T4" fmla="*/ 0 w 2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1"/>
                  </a:moveTo>
                  <a:cubicBezTo>
                    <a:pt x="1" y="4"/>
                    <a:pt x="1" y="1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1" name="Freeform 87"/>
            <p:cNvSpPr/>
            <p:nvPr/>
          </p:nvSpPr>
          <p:spPr bwMode="auto">
            <a:xfrm>
              <a:off x="9331184" y="3344696"/>
              <a:ext cx="300032" cy="174618"/>
            </a:xfrm>
            <a:custGeom>
              <a:avLst/>
              <a:gdLst>
                <a:gd name="T0" fmla="*/ 8 w 24"/>
                <a:gd name="T1" fmla="*/ 1 h 14"/>
                <a:gd name="T2" fmla="*/ 1 w 24"/>
                <a:gd name="T3" fmla="*/ 1 h 14"/>
                <a:gd name="T4" fmla="*/ 2 w 24"/>
                <a:gd name="T5" fmla="*/ 3 h 14"/>
                <a:gd name="T6" fmla="*/ 9 w 24"/>
                <a:gd name="T7" fmla="*/ 6 h 14"/>
                <a:gd name="T8" fmla="*/ 15 w 24"/>
                <a:gd name="T9" fmla="*/ 12 h 14"/>
                <a:gd name="T10" fmla="*/ 17 w 24"/>
                <a:gd name="T11" fmla="*/ 13 h 14"/>
                <a:gd name="T12" fmla="*/ 21 w 24"/>
                <a:gd name="T13" fmla="*/ 13 h 14"/>
                <a:gd name="T14" fmla="*/ 17 w 24"/>
                <a:gd name="T15" fmla="*/ 6 h 14"/>
                <a:gd name="T16" fmla="*/ 14 w 24"/>
                <a:gd name="T17" fmla="*/ 6 h 14"/>
                <a:gd name="T18" fmla="*/ 15 w 24"/>
                <a:gd name="T19" fmla="*/ 5 h 14"/>
                <a:gd name="T20" fmla="*/ 8 w 24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4">
                  <a:moveTo>
                    <a:pt x="8" y="1"/>
                  </a:moveTo>
                  <a:cubicBezTo>
                    <a:pt x="5" y="0"/>
                    <a:pt x="5" y="2"/>
                    <a:pt x="1" y="1"/>
                  </a:cubicBezTo>
                  <a:cubicBezTo>
                    <a:pt x="0" y="2"/>
                    <a:pt x="2" y="2"/>
                    <a:pt x="2" y="3"/>
                  </a:cubicBezTo>
                  <a:cubicBezTo>
                    <a:pt x="4" y="4"/>
                    <a:pt x="6" y="4"/>
                    <a:pt x="9" y="6"/>
                  </a:cubicBezTo>
                  <a:cubicBezTo>
                    <a:pt x="9" y="8"/>
                    <a:pt x="15" y="9"/>
                    <a:pt x="15" y="12"/>
                  </a:cubicBezTo>
                  <a:cubicBezTo>
                    <a:pt x="16" y="11"/>
                    <a:pt x="16" y="14"/>
                    <a:pt x="17" y="13"/>
                  </a:cubicBezTo>
                  <a:cubicBezTo>
                    <a:pt x="19" y="14"/>
                    <a:pt x="20" y="13"/>
                    <a:pt x="21" y="13"/>
                  </a:cubicBezTo>
                  <a:cubicBezTo>
                    <a:pt x="24" y="10"/>
                    <a:pt x="17" y="9"/>
                    <a:pt x="17" y="6"/>
                  </a:cubicBezTo>
                  <a:cubicBezTo>
                    <a:pt x="16" y="8"/>
                    <a:pt x="16" y="6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2" y="4"/>
                    <a:pt x="10" y="4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2" name="Freeform 88"/>
            <p:cNvSpPr/>
            <p:nvPr/>
          </p:nvSpPr>
          <p:spPr bwMode="auto">
            <a:xfrm>
              <a:off x="9120049" y="3808221"/>
              <a:ext cx="25400" cy="25398"/>
            </a:xfrm>
            <a:custGeom>
              <a:avLst/>
              <a:gdLst>
                <a:gd name="T0" fmla="*/ 16 w 16"/>
                <a:gd name="T1" fmla="*/ 8 h 16"/>
                <a:gd name="T2" fmla="*/ 8 w 16"/>
                <a:gd name="T3" fmla="*/ 0 h 16"/>
                <a:gd name="T4" fmla="*/ 0 w 16"/>
                <a:gd name="T5" fmla="*/ 16 h 16"/>
                <a:gd name="T6" fmla="*/ 16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8" y="0"/>
                  </a:lnTo>
                  <a:lnTo>
                    <a:pt x="0" y="16"/>
                  </a:ln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3" name="Freeform 89"/>
            <p:cNvSpPr/>
            <p:nvPr/>
          </p:nvSpPr>
          <p:spPr bwMode="auto">
            <a:xfrm>
              <a:off x="9132745" y="3782819"/>
              <a:ext cx="36512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1 w 3"/>
                <a:gd name="T5" fmla="*/ 0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0"/>
                    <a:pt x="2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4" name="Freeform 90"/>
            <p:cNvSpPr/>
            <p:nvPr/>
          </p:nvSpPr>
          <p:spPr bwMode="auto">
            <a:xfrm>
              <a:off x="9705824" y="2955775"/>
              <a:ext cx="112711" cy="76198"/>
            </a:xfrm>
            <a:custGeom>
              <a:avLst/>
              <a:gdLst>
                <a:gd name="T0" fmla="*/ 1 w 9"/>
                <a:gd name="T1" fmla="*/ 1 h 6"/>
                <a:gd name="T2" fmla="*/ 0 w 9"/>
                <a:gd name="T3" fmla="*/ 2 h 6"/>
                <a:gd name="T4" fmla="*/ 7 w 9"/>
                <a:gd name="T5" fmla="*/ 3 h 6"/>
                <a:gd name="T6" fmla="*/ 5 w 9"/>
                <a:gd name="T7" fmla="*/ 4 h 6"/>
                <a:gd name="T8" fmla="*/ 9 w 9"/>
                <a:gd name="T9" fmla="*/ 6 h 6"/>
                <a:gd name="T10" fmla="*/ 8 w 9"/>
                <a:gd name="T11" fmla="*/ 4 h 6"/>
                <a:gd name="T12" fmla="*/ 9 w 9"/>
                <a:gd name="T13" fmla="*/ 4 h 6"/>
                <a:gd name="T14" fmla="*/ 5 w 9"/>
                <a:gd name="T15" fmla="*/ 0 h 6"/>
                <a:gd name="T16" fmla="*/ 1 w 9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2" y="3"/>
                    <a:pt x="4" y="2"/>
                    <a:pt x="7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6"/>
                    <a:pt x="9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2"/>
                    <a:pt x="7" y="1"/>
                    <a:pt x="5" y="0"/>
                  </a:cubicBezTo>
                  <a:cubicBezTo>
                    <a:pt x="5" y="0"/>
                    <a:pt x="3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5" name="Freeform 91"/>
            <p:cNvSpPr/>
            <p:nvPr/>
          </p:nvSpPr>
          <p:spPr bwMode="auto">
            <a:xfrm>
              <a:off x="8059617" y="4071727"/>
              <a:ext cx="100009" cy="23810"/>
            </a:xfrm>
            <a:custGeom>
              <a:avLst/>
              <a:gdLst>
                <a:gd name="T0" fmla="*/ 0 w 8"/>
                <a:gd name="T1" fmla="*/ 0 h 2"/>
                <a:gd name="T2" fmla="*/ 8 w 8"/>
                <a:gd name="T3" fmla="*/ 1 h 2"/>
                <a:gd name="T4" fmla="*/ 0 w 8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cubicBezTo>
                    <a:pt x="3" y="2"/>
                    <a:pt x="6" y="1"/>
                    <a:pt x="8" y="1"/>
                  </a:cubicBezTo>
                  <a:cubicBezTo>
                    <a:pt x="5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6" name="Freeform 92"/>
            <p:cNvSpPr/>
            <p:nvPr/>
          </p:nvSpPr>
          <p:spPr bwMode="auto">
            <a:xfrm flipH="1">
              <a:off x="8059615" y="40717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7" name="Freeform 93"/>
            <p:cNvSpPr/>
            <p:nvPr/>
          </p:nvSpPr>
          <p:spPr bwMode="auto">
            <a:xfrm>
              <a:off x="8008815" y="4071729"/>
              <a:ext cx="50800" cy="1111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8" name="Freeform 94"/>
            <p:cNvSpPr/>
            <p:nvPr/>
          </p:nvSpPr>
          <p:spPr bwMode="auto">
            <a:xfrm>
              <a:off x="9294668" y="3031969"/>
              <a:ext cx="25400" cy="0"/>
            </a:xfrm>
            <a:custGeom>
              <a:avLst/>
              <a:gdLst>
                <a:gd name="T0" fmla="*/ 1 w 2"/>
                <a:gd name="T1" fmla="*/ 2 w 2"/>
                <a:gd name="T2" fmla="*/ 0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49" name="Freeform 95"/>
            <p:cNvSpPr/>
            <p:nvPr/>
          </p:nvSpPr>
          <p:spPr bwMode="auto">
            <a:xfrm>
              <a:off x="7823080" y="3970135"/>
              <a:ext cx="74613" cy="38096"/>
            </a:xfrm>
            <a:custGeom>
              <a:avLst/>
              <a:gdLst>
                <a:gd name="T0" fmla="*/ 0 w 6"/>
                <a:gd name="T1" fmla="*/ 2 h 3"/>
                <a:gd name="T2" fmla="*/ 6 w 6"/>
                <a:gd name="T3" fmla="*/ 2 h 3"/>
                <a:gd name="T4" fmla="*/ 0 w 6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cubicBezTo>
                    <a:pt x="2" y="2"/>
                    <a:pt x="6" y="3"/>
                    <a:pt x="6" y="2"/>
                  </a:cubicBezTo>
                  <a:cubicBezTo>
                    <a:pt x="4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0" name="Freeform 96"/>
            <p:cNvSpPr/>
            <p:nvPr/>
          </p:nvSpPr>
          <p:spPr bwMode="auto">
            <a:xfrm>
              <a:off x="9369281" y="2806560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8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1" name="Freeform 97"/>
            <p:cNvSpPr/>
            <p:nvPr/>
          </p:nvSpPr>
          <p:spPr bwMode="auto">
            <a:xfrm>
              <a:off x="9320065" y="2793861"/>
              <a:ext cx="36512" cy="38096"/>
            </a:xfrm>
            <a:custGeom>
              <a:avLst/>
              <a:gdLst>
                <a:gd name="T0" fmla="*/ 1 w 3"/>
                <a:gd name="T1" fmla="*/ 0 h 3"/>
                <a:gd name="T2" fmla="*/ 2 w 3"/>
                <a:gd name="T3" fmla="*/ 3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2" y="1"/>
                    <a:pt x="0" y="2"/>
                    <a:pt x="2" y="3"/>
                  </a:cubicBezTo>
                  <a:cubicBezTo>
                    <a:pt x="3" y="3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2" name="Freeform 98"/>
            <p:cNvSpPr/>
            <p:nvPr/>
          </p:nvSpPr>
          <p:spPr bwMode="auto">
            <a:xfrm>
              <a:off x="7548447" y="3820920"/>
              <a:ext cx="36512" cy="12699"/>
            </a:xfrm>
            <a:custGeom>
              <a:avLst/>
              <a:gdLst>
                <a:gd name="T0" fmla="*/ 0 w 23"/>
                <a:gd name="T1" fmla="*/ 8 h 8"/>
                <a:gd name="T2" fmla="*/ 23 w 23"/>
                <a:gd name="T3" fmla="*/ 8 h 8"/>
                <a:gd name="T4" fmla="*/ 0 w 23"/>
                <a:gd name="T5" fmla="*/ 0 h 8"/>
                <a:gd name="T6" fmla="*/ 0 w 23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0" y="8"/>
                  </a:moveTo>
                  <a:lnTo>
                    <a:pt x="23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3" name="Freeform 99"/>
            <p:cNvSpPr/>
            <p:nvPr/>
          </p:nvSpPr>
          <p:spPr bwMode="auto">
            <a:xfrm>
              <a:off x="7410337" y="3895527"/>
              <a:ext cx="25400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0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4" name="Freeform 100"/>
            <p:cNvSpPr/>
            <p:nvPr/>
          </p:nvSpPr>
          <p:spPr bwMode="auto">
            <a:xfrm>
              <a:off x="7261114" y="3833615"/>
              <a:ext cx="36512" cy="12699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5" name="Freeform 101"/>
            <p:cNvSpPr/>
            <p:nvPr/>
          </p:nvSpPr>
          <p:spPr bwMode="auto">
            <a:xfrm>
              <a:off x="7448436" y="3708210"/>
              <a:ext cx="23814" cy="1269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6" name="Freeform 102"/>
            <p:cNvSpPr/>
            <p:nvPr/>
          </p:nvSpPr>
          <p:spPr bwMode="auto">
            <a:xfrm>
              <a:off x="7223015" y="3857425"/>
              <a:ext cx="25400" cy="0"/>
            </a:xfrm>
            <a:custGeom>
              <a:avLst/>
              <a:gdLst>
                <a:gd name="T0" fmla="*/ 0 w 16"/>
                <a:gd name="T1" fmla="*/ 16 w 16"/>
                <a:gd name="T2" fmla="*/ 0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7" name="Freeform 103"/>
            <p:cNvSpPr/>
            <p:nvPr/>
          </p:nvSpPr>
          <p:spPr bwMode="auto">
            <a:xfrm>
              <a:off x="7397639" y="3657412"/>
              <a:ext cx="25400" cy="0"/>
            </a:xfrm>
            <a:custGeom>
              <a:avLst/>
              <a:gdLst>
                <a:gd name="T0" fmla="*/ 16 w 16"/>
                <a:gd name="T1" fmla="*/ 0 w 16"/>
                <a:gd name="T2" fmla="*/ 8 w 16"/>
                <a:gd name="T3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8" name="Freeform 104"/>
            <p:cNvSpPr/>
            <p:nvPr/>
          </p:nvSpPr>
          <p:spPr bwMode="auto">
            <a:xfrm>
              <a:off x="7186502" y="3808214"/>
              <a:ext cx="23814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59" name="Freeform 105"/>
            <p:cNvSpPr/>
            <p:nvPr/>
          </p:nvSpPr>
          <p:spPr bwMode="auto">
            <a:xfrm>
              <a:off x="7310326" y="3582802"/>
              <a:ext cx="112711" cy="61911"/>
            </a:xfrm>
            <a:custGeom>
              <a:avLst/>
              <a:gdLst>
                <a:gd name="T0" fmla="*/ 9 w 9"/>
                <a:gd name="T1" fmla="*/ 4 h 5"/>
                <a:gd name="T2" fmla="*/ 8 w 9"/>
                <a:gd name="T3" fmla="*/ 4 h 5"/>
                <a:gd name="T4" fmla="*/ 1 w 9"/>
                <a:gd name="T5" fmla="*/ 1 h 5"/>
                <a:gd name="T6" fmla="*/ 0 w 9"/>
                <a:gd name="T7" fmla="*/ 1 h 5"/>
                <a:gd name="T8" fmla="*/ 9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0"/>
                    <a:pt x="3" y="4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6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0" name="Freeform 106"/>
            <p:cNvSpPr/>
            <p:nvPr/>
          </p:nvSpPr>
          <p:spPr bwMode="auto">
            <a:xfrm>
              <a:off x="7086494" y="3733607"/>
              <a:ext cx="87311" cy="74610"/>
            </a:xfrm>
            <a:custGeom>
              <a:avLst/>
              <a:gdLst>
                <a:gd name="T0" fmla="*/ 5 w 7"/>
                <a:gd name="T1" fmla="*/ 4 h 6"/>
                <a:gd name="T2" fmla="*/ 0 w 7"/>
                <a:gd name="T3" fmla="*/ 3 h 6"/>
                <a:gd name="T4" fmla="*/ 7 w 7"/>
                <a:gd name="T5" fmla="*/ 5 h 6"/>
                <a:gd name="T6" fmla="*/ 5 w 7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4"/>
                  </a:moveTo>
                  <a:cubicBezTo>
                    <a:pt x="2" y="6"/>
                    <a:pt x="1" y="0"/>
                    <a:pt x="0" y="3"/>
                  </a:cubicBezTo>
                  <a:cubicBezTo>
                    <a:pt x="2" y="4"/>
                    <a:pt x="5" y="5"/>
                    <a:pt x="7" y="5"/>
                  </a:cubicBezTo>
                  <a:cubicBezTo>
                    <a:pt x="6" y="4"/>
                    <a:pt x="7" y="4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1" name="Freeform 107"/>
            <p:cNvSpPr/>
            <p:nvPr/>
          </p:nvSpPr>
          <p:spPr bwMode="auto">
            <a:xfrm>
              <a:off x="7035695" y="3744721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2" name="Freeform 108"/>
            <p:cNvSpPr/>
            <p:nvPr/>
          </p:nvSpPr>
          <p:spPr bwMode="auto">
            <a:xfrm>
              <a:off x="7223015" y="3557409"/>
              <a:ext cx="50800" cy="25398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0 h 2"/>
                <a:gd name="T4" fmla="*/ 3 w 4"/>
                <a:gd name="T5" fmla="*/ 0 h 2"/>
                <a:gd name="T6" fmla="*/ 2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4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3" name="Freeform 109"/>
            <p:cNvSpPr/>
            <p:nvPr/>
          </p:nvSpPr>
          <p:spPr bwMode="auto">
            <a:xfrm>
              <a:off x="6999182" y="3733610"/>
              <a:ext cx="25400" cy="11111"/>
            </a:xfrm>
            <a:custGeom>
              <a:avLst/>
              <a:gdLst>
                <a:gd name="T0" fmla="*/ 0 w 16"/>
                <a:gd name="T1" fmla="*/ 7 h 7"/>
                <a:gd name="T2" fmla="*/ 16 w 16"/>
                <a:gd name="T3" fmla="*/ 7 h 7"/>
                <a:gd name="T4" fmla="*/ 8 w 16"/>
                <a:gd name="T5" fmla="*/ 0 h 7"/>
                <a:gd name="T6" fmla="*/ 0 w 16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7"/>
                  </a:moveTo>
                  <a:lnTo>
                    <a:pt x="16" y="7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4" name="Freeform 110"/>
            <p:cNvSpPr/>
            <p:nvPr/>
          </p:nvSpPr>
          <p:spPr bwMode="auto">
            <a:xfrm>
              <a:off x="9081943" y="2130322"/>
              <a:ext cx="25400" cy="23810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5" name="Freeform 111"/>
            <p:cNvSpPr/>
            <p:nvPr/>
          </p:nvSpPr>
          <p:spPr bwMode="auto">
            <a:xfrm>
              <a:off x="7199201" y="3544706"/>
              <a:ext cx="23814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6" name="Freeform 112"/>
            <p:cNvSpPr/>
            <p:nvPr/>
          </p:nvSpPr>
          <p:spPr bwMode="auto">
            <a:xfrm>
              <a:off x="7086493" y="3608204"/>
              <a:ext cx="61912" cy="12699"/>
            </a:xfrm>
            <a:custGeom>
              <a:avLst/>
              <a:gdLst>
                <a:gd name="T0" fmla="*/ 3 w 5"/>
                <a:gd name="T1" fmla="*/ 1 h 1"/>
                <a:gd name="T2" fmla="*/ 4 w 5"/>
                <a:gd name="T3" fmla="*/ 0 h 1"/>
                <a:gd name="T4" fmla="*/ 0 w 5"/>
                <a:gd name="T5" fmla="*/ 1 h 1"/>
                <a:gd name="T6" fmla="*/ 3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3" y="1"/>
                  </a:moveTo>
                  <a:cubicBezTo>
                    <a:pt x="4" y="0"/>
                    <a:pt x="5" y="0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7" name="Freeform 113"/>
            <p:cNvSpPr/>
            <p:nvPr/>
          </p:nvSpPr>
          <p:spPr bwMode="auto">
            <a:xfrm>
              <a:off x="7086494" y="3495497"/>
              <a:ext cx="100009" cy="49213"/>
            </a:xfrm>
            <a:custGeom>
              <a:avLst/>
              <a:gdLst>
                <a:gd name="T0" fmla="*/ 1 w 8"/>
                <a:gd name="T1" fmla="*/ 0 h 4"/>
                <a:gd name="T2" fmla="*/ 7 w 8"/>
                <a:gd name="T3" fmla="*/ 4 h 4"/>
                <a:gd name="T4" fmla="*/ 8 w 8"/>
                <a:gd name="T5" fmla="*/ 2 h 4"/>
                <a:gd name="T6" fmla="*/ 1 w 8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0" y="3"/>
                    <a:pt x="6" y="2"/>
                    <a:pt x="7" y="4"/>
                  </a:cubicBezTo>
                  <a:cubicBezTo>
                    <a:pt x="6" y="3"/>
                    <a:pt x="8" y="3"/>
                    <a:pt x="8" y="2"/>
                  </a:cubicBezTo>
                  <a:cubicBezTo>
                    <a:pt x="6" y="1"/>
                    <a:pt x="4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8" name="Freeform 114"/>
            <p:cNvSpPr/>
            <p:nvPr/>
          </p:nvSpPr>
          <p:spPr bwMode="auto">
            <a:xfrm>
              <a:off x="6973779" y="3670111"/>
              <a:ext cx="2540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69" name="Freeform 115"/>
            <p:cNvSpPr/>
            <p:nvPr/>
          </p:nvSpPr>
          <p:spPr bwMode="auto">
            <a:xfrm>
              <a:off x="7210316" y="3457400"/>
              <a:ext cx="25400" cy="2539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0" name="Freeform 116"/>
            <p:cNvSpPr/>
            <p:nvPr/>
          </p:nvSpPr>
          <p:spPr bwMode="auto">
            <a:xfrm>
              <a:off x="9256565" y="1879515"/>
              <a:ext cx="12698" cy="2539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1" name="Freeform 117"/>
            <p:cNvSpPr/>
            <p:nvPr/>
          </p:nvSpPr>
          <p:spPr bwMode="auto">
            <a:xfrm>
              <a:off x="6749945" y="3632019"/>
              <a:ext cx="61912" cy="38096"/>
            </a:xfrm>
            <a:custGeom>
              <a:avLst/>
              <a:gdLst>
                <a:gd name="T0" fmla="*/ 0 w 5"/>
                <a:gd name="T1" fmla="*/ 1 h 3"/>
                <a:gd name="T2" fmla="*/ 1 w 5"/>
                <a:gd name="T3" fmla="*/ 2 h 3"/>
                <a:gd name="T4" fmla="*/ 5 w 5"/>
                <a:gd name="T5" fmla="*/ 2 h 3"/>
                <a:gd name="T6" fmla="*/ 0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5" y="2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2" name="Freeform 118"/>
            <p:cNvSpPr/>
            <p:nvPr/>
          </p:nvSpPr>
          <p:spPr bwMode="auto">
            <a:xfrm>
              <a:off x="9120038" y="1854110"/>
              <a:ext cx="36512" cy="25398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0 h 2"/>
                <a:gd name="T4" fmla="*/ 2 w 3"/>
                <a:gd name="T5" fmla="*/ 2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3" name="Freeform 119"/>
            <p:cNvSpPr/>
            <p:nvPr/>
          </p:nvSpPr>
          <p:spPr bwMode="auto">
            <a:xfrm>
              <a:off x="9032728" y="1866811"/>
              <a:ext cx="87311" cy="61911"/>
            </a:xfrm>
            <a:custGeom>
              <a:avLst/>
              <a:gdLst>
                <a:gd name="T0" fmla="*/ 4 w 7"/>
                <a:gd name="T1" fmla="*/ 5 h 5"/>
                <a:gd name="T2" fmla="*/ 5 w 7"/>
                <a:gd name="T3" fmla="*/ 1 h 5"/>
                <a:gd name="T4" fmla="*/ 3 w 7"/>
                <a:gd name="T5" fmla="*/ 0 h 5"/>
                <a:gd name="T6" fmla="*/ 0 w 7"/>
                <a:gd name="T7" fmla="*/ 1 h 5"/>
                <a:gd name="T8" fmla="*/ 4 w 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4"/>
                    <a:pt x="4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4" name="Freeform 120"/>
            <p:cNvSpPr/>
            <p:nvPr/>
          </p:nvSpPr>
          <p:spPr bwMode="auto">
            <a:xfrm>
              <a:off x="6811853" y="3406603"/>
              <a:ext cx="112711" cy="101596"/>
            </a:xfrm>
            <a:custGeom>
              <a:avLst/>
              <a:gdLst>
                <a:gd name="T0" fmla="*/ 0 w 9"/>
                <a:gd name="T1" fmla="*/ 0 h 8"/>
                <a:gd name="T2" fmla="*/ 3 w 9"/>
                <a:gd name="T3" fmla="*/ 4 h 8"/>
                <a:gd name="T4" fmla="*/ 9 w 9"/>
                <a:gd name="T5" fmla="*/ 5 h 8"/>
                <a:gd name="T6" fmla="*/ 0 w 9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1" y="1"/>
                    <a:pt x="0" y="3"/>
                    <a:pt x="3" y="4"/>
                  </a:cubicBezTo>
                  <a:cubicBezTo>
                    <a:pt x="6" y="3"/>
                    <a:pt x="7" y="8"/>
                    <a:pt x="9" y="5"/>
                  </a:cubicBezTo>
                  <a:cubicBezTo>
                    <a:pt x="7" y="3"/>
                    <a:pt x="4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5" name="Freeform 121"/>
            <p:cNvSpPr/>
            <p:nvPr/>
          </p:nvSpPr>
          <p:spPr bwMode="auto">
            <a:xfrm>
              <a:off x="7035687" y="3293900"/>
              <a:ext cx="50800" cy="38096"/>
            </a:xfrm>
            <a:custGeom>
              <a:avLst/>
              <a:gdLst>
                <a:gd name="T0" fmla="*/ 3 w 4"/>
                <a:gd name="T1" fmla="*/ 3 h 3"/>
                <a:gd name="T2" fmla="*/ 4 w 4"/>
                <a:gd name="T3" fmla="*/ 1 h 3"/>
                <a:gd name="T4" fmla="*/ 1 w 4"/>
                <a:gd name="T5" fmla="*/ 0 h 3"/>
                <a:gd name="T6" fmla="*/ 0 w 4"/>
                <a:gd name="T7" fmla="*/ 2 h 3"/>
                <a:gd name="T8" fmla="*/ 2 w 4"/>
                <a:gd name="T9" fmla="*/ 3 h 3"/>
                <a:gd name="T10" fmla="*/ 2 w 4"/>
                <a:gd name="T11" fmla="*/ 2 h 3"/>
                <a:gd name="T12" fmla="*/ 3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3" y="2"/>
                    <a:pt x="3" y="2"/>
                    <a:pt x="4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6" name="Freeform 122"/>
            <p:cNvSpPr/>
            <p:nvPr/>
          </p:nvSpPr>
          <p:spPr bwMode="auto">
            <a:xfrm>
              <a:off x="6699146" y="3557410"/>
              <a:ext cx="38098" cy="12699"/>
            </a:xfrm>
            <a:custGeom>
              <a:avLst/>
              <a:gdLst>
                <a:gd name="T0" fmla="*/ 2 w 3"/>
                <a:gd name="T1" fmla="*/ 0 h 1"/>
                <a:gd name="T2" fmla="*/ 0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7" name="Freeform 123"/>
            <p:cNvSpPr/>
            <p:nvPr/>
          </p:nvSpPr>
          <p:spPr bwMode="auto">
            <a:xfrm>
              <a:off x="6911863" y="3293895"/>
              <a:ext cx="25400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8" name="Freeform 124"/>
            <p:cNvSpPr/>
            <p:nvPr/>
          </p:nvSpPr>
          <p:spPr bwMode="auto">
            <a:xfrm flipH="1">
              <a:off x="6624535" y="345740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79" name="Freeform 125"/>
            <p:cNvSpPr/>
            <p:nvPr/>
          </p:nvSpPr>
          <p:spPr bwMode="auto">
            <a:xfrm>
              <a:off x="6624528" y="3444700"/>
              <a:ext cx="49214" cy="12699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2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0" name="Freeform 126"/>
            <p:cNvSpPr/>
            <p:nvPr/>
          </p:nvSpPr>
          <p:spPr bwMode="auto">
            <a:xfrm>
              <a:off x="6524525" y="3432007"/>
              <a:ext cx="61912" cy="25398"/>
            </a:xfrm>
            <a:custGeom>
              <a:avLst/>
              <a:gdLst>
                <a:gd name="T0" fmla="*/ 0 w 39"/>
                <a:gd name="T1" fmla="*/ 8 h 16"/>
                <a:gd name="T2" fmla="*/ 39 w 39"/>
                <a:gd name="T3" fmla="*/ 16 h 16"/>
                <a:gd name="T4" fmla="*/ 8 w 39"/>
                <a:gd name="T5" fmla="*/ 0 h 16"/>
                <a:gd name="T6" fmla="*/ 0 w 39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6">
                  <a:moveTo>
                    <a:pt x="0" y="8"/>
                  </a:moveTo>
                  <a:lnTo>
                    <a:pt x="39" y="16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1" name="Freeform 127"/>
            <p:cNvSpPr/>
            <p:nvPr/>
          </p:nvSpPr>
          <p:spPr bwMode="auto">
            <a:xfrm>
              <a:off x="8719996" y="1741406"/>
              <a:ext cx="50800" cy="38096"/>
            </a:xfrm>
            <a:custGeom>
              <a:avLst/>
              <a:gdLst>
                <a:gd name="T0" fmla="*/ 32 w 32"/>
                <a:gd name="T1" fmla="*/ 24 h 24"/>
                <a:gd name="T2" fmla="*/ 0 w 32"/>
                <a:gd name="T3" fmla="*/ 0 h 24"/>
                <a:gd name="T4" fmla="*/ 0 w 32"/>
                <a:gd name="T5" fmla="*/ 0 h 24"/>
                <a:gd name="T6" fmla="*/ 32 w 32"/>
                <a:gd name="T7" fmla="*/ 24 h 24"/>
                <a:gd name="T8" fmla="*/ 32 w 3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2" y="24"/>
                  </a:lnTo>
                  <a:lnTo>
                    <a:pt x="3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2" name="Freeform 128"/>
            <p:cNvSpPr/>
            <p:nvPr/>
          </p:nvSpPr>
          <p:spPr bwMode="auto">
            <a:xfrm>
              <a:off x="6375301" y="3282789"/>
              <a:ext cx="236535" cy="123817"/>
            </a:xfrm>
            <a:custGeom>
              <a:avLst/>
              <a:gdLst>
                <a:gd name="T0" fmla="*/ 7 w 19"/>
                <a:gd name="T1" fmla="*/ 8 h 10"/>
                <a:gd name="T2" fmla="*/ 13 w 19"/>
                <a:gd name="T3" fmla="*/ 10 h 10"/>
                <a:gd name="T4" fmla="*/ 17 w 19"/>
                <a:gd name="T5" fmla="*/ 9 h 10"/>
                <a:gd name="T6" fmla="*/ 17 w 19"/>
                <a:gd name="T7" fmla="*/ 7 h 10"/>
                <a:gd name="T8" fmla="*/ 3 w 19"/>
                <a:gd name="T9" fmla="*/ 1 h 10"/>
                <a:gd name="T10" fmla="*/ 0 w 19"/>
                <a:gd name="T11" fmla="*/ 2 h 10"/>
                <a:gd name="T12" fmla="*/ 1 w 19"/>
                <a:gd name="T13" fmla="*/ 5 h 10"/>
                <a:gd name="T14" fmla="*/ 7 w 19"/>
                <a:gd name="T1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0">
                  <a:moveTo>
                    <a:pt x="7" y="8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5" y="8"/>
                    <a:pt x="17" y="9"/>
                  </a:cubicBezTo>
                  <a:cubicBezTo>
                    <a:pt x="19" y="8"/>
                    <a:pt x="16" y="7"/>
                    <a:pt x="17" y="7"/>
                  </a:cubicBezTo>
                  <a:cubicBezTo>
                    <a:pt x="13" y="3"/>
                    <a:pt x="7" y="5"/>
                    <a:pt x="3" y="1"/>
                  </a:cubicBezTo>
                  <a:cubicBezTo>
                    <a:pt x="1" y="0"/>
                    <a:pt x="1" y="2"/>
                    <a:pt x="0" y="2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8"/>
                    <a:pt x="5" y="4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3" name="Freeform 129"/>
            <p:cNvSpPr/>
            <p:nvPr/>
          </p:nvSpPr>
          <p:spPr bwMode="auto">
            <a:xfrm>
              <a:off x="6662634" y="3319301"/>
              <a:ext cx="11112" cy="0"/>
            </a:xfrm>
            <a:custGeom>
              <a:avLst/>
              <a:gdLst>
                <a:gd name="T0" fmla="*/ 0 w 7"/>
                <a:gd name="T1" fmla="*/ 0 w 7"/>
                <a:gd name="T2" fmla="*/ 7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4" name="Freeform 130"/>
            <p:cNvSpPr/>
            <p:nvPr/>
          </p:nvSpPr>
          <p:spPr bwMode="auto">
            <a:xfrm>
              <a:off x="6449913" y="3395490"/>
              <a:ext cx="74613" cy="49213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2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2" y="4"/>
                    <a:pt x="3" y="1"/>
                    <a:pt x="6" y="2"/>
                  </a:cubicBezTo>
                  <a:cubicBezTo>
                    <a:pt x="4" y="0"/>
                    <a:pt x="1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5" name="Freeform 131"/>
            <p:cNvSpPr/>
            <p:nvPr/>
          </p:nvSpPr>
          <p:spPr bwMode="auto">
            <a:xfrm>
              <a:off x="6624534" y="3270089"/>
              <a:ext cx="25400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6" name="Freeform 132"/>
            <p:cNvSpPr/>
            <p:nvPr/>
          </p:nvSpPr>
          <p:spPr bwMode="auto">
            <a:xfrm>
              <a:off x="8621578" y="1666799"/>
              <a:ext cx="36512" cy="49213"/>
            </a:xfrm>
            <a:custGeom>
              <a:avLst/>
              <a:gdLst>
                <a:gd name="T0" fmla="*/ 0 w 3"/>
                <a:gd name="T1" fmla="*/ 0 h 4"/>
                <a:gd name="T2" fmla="*/ 2 w 3"/>
                <a:gd name="T3" fmla="*/ 2 h 4"/>
                <a:gd name="T4" fmla="*/ 0 w 3"/>
                <a:gd name="T5" fmla="*/ 2 h 4"/>
                <a:gd name="T6" fmla="*/ 2 w 3"/>
                <a:gd name="T7" fmla="*/ 4 h 4"/>
                <a:gd name="T8" fmla="*/ 3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7" name="Freeform 133"/>
            <p:cNvSpPr/>
            <p:nvPr/>
          </p:nvSpPr>
          <p:spPr bwMode="auto">
            <a:xfrm>
              <a:off x="7659568" y="2343040"/>
              <a:ext cx="74614" cy="74610"/>
            </a:xfrm>
            <a:custGeom>
              <a:avLst/>
              <a:gdLst>
                <a:gd name="T0" fmla="*/ 0 w 6"/>
                <a:gd name="T1" fmla="*/ 2 h 6"/>
                <a:gd name="T2" fmla="*/ 1 w 6"/>
                <a:gd name="T3" fmla="*/ 3 h 6"/>
                <a:gd name="T4" fmla="*/ 4 w 6"/>
                <a:gd name="T5" fmla="*/ 1 h 6"/>
                <a:gd name="T6" fmla="*/ 2 w 6"/>
                <a:gd name="T7" fmla="*/ 2 h 6"/>
                <a:gd name="T8" fmla="*/ 0 w 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6" y="2"/>
                    <a:pt x="4" y="1"/>
                  </a:cubicBezTo>
                  <a:cubicBezTo>
                    <a:pt x="2" y="0"/>
                    <a:pt x="3" y="2"/>
                    <a:pt x="2" y="2"/>
                  </a:cubicBezTo>
                  <a:cubicBezTo>
                    <a:pt x="1" y="2"/>
                    <a:pt x="0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8" name="Freeform 134"/>
            <p:cNvSpPr/>
            <p:nvPr/>
          </p:nvSpPr>
          <p:spPr bwMode="auto">
            <a:xfrm>
              <a:off x="6388004" y="3219294"/>
              <a:ext cx="100009" cy="63494"/>
            </a:xfrm>
            <a:custGeom>
              <a:avLst/>
              <a:gdLst>
                <a:gd name="T0" fmla="*/ 0 w 8"/>
                <a:gd name="T1" fmla="*/ 2 h 5"/>
                <a:gd name="T2" fmla="*/ 2 w 8"/>
                <a:gd name="T3" fmla="*/ 4 h 5"/>
                <a:gd name="T4" fmla="*/ 8 w 8"/>
                <a:gd name="T5" fmla="*/ 3 h 5"/>
                <a:gd name="T6" fmla="*/ 0 w 8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0" y="2"/>
                  </a:moveTo>
                  <a:cubicBezTo>
                    <a:pt x="0" y="3"/>
                    <a:pt x="1" y="3"/>
                    <a:pt x="2" y="4"/>
                  </a:cubicBezTo>
                  <a:cubicBezTo>
                    <a:pt x="4" y="5"/>
                    <a:pt x="5" y="3"/>
                    <a:pt x="8" y="3"/>
                  </a:cubicBezTo>
                  <a:cubicBezTo>
                    <a:pt x="6" y="3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89" name="Freeform 135"/>
            <p:cNvSpPr/>
            <p:nvPr/>
          </p:nvSpPr>
          <p:spPr bwMode="auto">
            <a:xfrm>
              <a:off x="7584958" y="2330344"/>
              <a:ext cx="38098" cy="38096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1 h 3"/>
                <a:gd name="T4" fmla="*/ 0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cubicBezTo>
                    <a:pt x="0" y="3"/>
                    <a:pt x="3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0" name="Freeform 136"/>
            <p:cNvSpPr/>
            <p:nvPr/>
          </p:nvSpPr>
          <p:spPr bwMode="auto">
            <a:xfrm>
              <a:off x="6275294" y="3306601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1" name="Freeform 137"/>
            <p:cNvSpPr/>
            <p:nvPr/>
          </p:nvSpPr>
          <p:spPr bwMode="auto">
            <a:xfrm>
              <a:off x="8558079" y="1541399"/>
              <a:ext cx="63497" cy="25398"/>
            </a:xfrm>
            <a:custGeom>
              <a:avLst/>
              <a:gdLst>
                <a:gd name="T0" fmla="*/ 0 w 5"/>
                <a:gd name="T1" fmla="*/ 1 h 2"/>
                <a:gd name="T2" fmla="*/ 1 w 5"/>
                <a:gd name="T3" fmla="*/ 2 h 2"/>
                <a:gd name="T4" fmla="*/ 5 w 5"/>
                <a:gd name="T5" fmla="*/ 1 h 2"/>
                <a:gd name="T6" fmla="*/ 0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4" y="2"/>
                    <a:pt x="5" y="1"/>
                  </a:cubicBezTo>
                  <a:cubicBezTo>
                    <a:pt x="4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2" name="Freeform 138"/>
            <p:cNvSpPr/>
            <p:nvPr/>
          </p:nvSpPr>
          <p:spPr bwMode="auto">
            <a:xfrm>
              <a:off x="6313392" y="3193895"/>
              <a:ext cx="87311" cy="63494"/>
            </a:xfrm>
            <a:custGeom>
              <a:avLst/>
              <a:gdLst>
                <a:gd name="T0" fmla="*/ 6 w 7"/>
                <a:gd name="T1" fmla="*/ 1 h 5"/>
                <a:gd name="T2" fmla="*/ 1 w 7"/>
                <a:gd name="T3" fmla="*/ 2 h 5"/>
                <a:gd name="T4" fmla="*/ 1 w 7"/>
                <a:gd name="T5" fmla="*/ 5 h 5"/>
                <a:gd name="T6" fmla="*/ 4 w 7"/>
                <a:gd name="T7" fmla="*/ 3 h 5"/>
                <a:gd name="T8" fmla="*/ 5 w 7"/>
                <a:gd name="T9" fmla="*/ 3 h 5"/>
                <a:gd name="T10" fmla="*/ 5 w 7"/>
                <a:gd name="T11" fmla="*/ 3 h 5"/>
                <a:gd name="T12" fmla="*/ 6 w 7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5" y="2"/>
                    <a:pt x="2" y="0"/>
                    <a:pt x="1" y="2"/>
                  </a:cubicBezTo>
                  <a:cubicBezTo>
                    <a:pt x="0" y="2"/>
                    <a:pt x="0" y="4"/>
                    <a:pt x="1" y="5"/>
                  </a:cubicBezTo>
                  <a:cubicBezTo>
                    <a:pt x="2" y="5"/>
                    <a:pt x="7" y="5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3" name="Freeform 139"/>
            <p:cNvSpPr/>
            <p:nvPr/>
          </p:nvSpPr>
          <p:spPr bwMode="auto">
            <a:xfrm>
              <a:off x="7584962" y="2243036"/>
              <a:ext cx="38098" cy="36508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1 h 3"/>
                <a:gd name="T4" fmla="*/ 3 w 3"/>
                <a:gd name="T5" fmla="*/ 3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3" y="3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4" name="Freeform 140"/>
            <p:cNvSpPr/>
            <p:nvPr/>
          </p:nvSpPr>
          <p:spPr bwMode="auto">
            <a:xfrm>
              <a:off x="6262593" y="3219293"/>
              <a:ext cx="12698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5" name="Freeform 141"/>
            <p:cNvSpPr/>
            <p:nvPr/>
          </p:nvSpPr>
          <p:spPr bwMode="auto">
            <a:xfrm>
              <a:off x="7361122" y="2355739"/>
              <a:ext cx="23814" cy="12699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6" name="Freeform 142"/>
            <p:cNvSpPr/>
            <p:nvPr/>
          </p:nvSpPr>
          <p:spPr bwMode="auto">
            <a:xfrm>
              <a:off x="7335724" y="2230337"/>
              <a:ext cx="61912" cy="36508"/>
            </a:xfrm>
            <a:custGeom>
              <a:avLst/>
              <a:gdLst>
                <a:gd name="T0" fmla="*/ 1 w 5"/>
                <a:gd name="T1" fmla="*/ 2 h 3"/>
                <a:gd name="T2" fmla="*/ 5 w 5"/>
                <a:gd name="T3" fmla="*/ 1 h 3"/>
                <a:gd name="T4" fmla="*/ 5 w 5"/>
                <a:gd name="T5" fmla="*/ 0 h 3"/>
                <a:gd name="T6" fmla="*/ 0 w 5"/>
                <a:gd name="T7" fmla="*/ 1 h 3"/>
                <a:gd name="T8" fmla="*/ 1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3" y="3"/>
                    <a:pt x="4" y="2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0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7" name="Freeform 143"/>
            <p:cNvSpPr/>
            <p:nvPr/>
          </p:nvSpPr>
          <p:spPr bwMode="auto">
            <a:xfrm>
              <a:off x="7099192" y="2266844"/>
              <a:ext cx="23814" cy="2539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1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8" name="Freeform 144"/>
            <p:cNvSpPr/>
            <p:nvPr/>
          </p:nvSpPr>
          <p:spPr bwMode="auto">
            <a:xfrm>
              <a:off x="1920855" y="5649624"/>
              <a:ext cx="25400" cy="36508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0 h 3"/>
                <a:gd name="T4" fmla="*/ 1 w 2"/>
                <a:gd name="T5" fmla="*/ 0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99" name="Freeform 145"/>
            <p:cNvSpPr/>
            <p:nvPr/>
          </p:nvSpPr>
          <p:spPr bwMode="auto">
            <a:xfrm>
              <a:off x="7872294" y="1403291"/>
              <a:ext cx="25400" cy="12699"/>
            </a:xfrm>
            <a:custGeom>
              <a:avLst/>
              <a:gdLst>
                <a:gd name="T0" fmla="*/ 0 w 16"/>
                <a:gd name="T1" fmla="*/ 0 h 8"/>
                <a:gd name="T2" fmla="*/ 0 w 16"/>
                <a:gd name="T3" fmla="*/ 0 h 8"/>
                <a:gd name="T4" fmla="*/ 8 w 16"/>
                <a:gd name="T5" fmla="*/ 8 h 8"/>
                <a:gd name="T6" fmla="*/ 16 w 16"/>
                <a:gd name="T7" fmla="*/ 8 h 8"/>
                <a:gd name="T8" fmla="*/ 0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0" name="Rectangle 146"/>
            <p:cNvSpPr>
              <a:spLocks noChangeArrowheads="1"/>
            </p:cNvSpPr>
            <p:nvPr/>
          </p:nvSpPr>
          <p:spPr bwMode="auto">
            <a:xfrm>
              <a:off x="7186505" y="1879516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1" name="Freeform 147"/>
            <p:cNvSpPr/>
            <p:nvPr/>
          </p:nvSpPr>
          <p:spPr bwMode="auto">
            <a:xfrm>
              <a:off x="7335729" y="1603304"/>
              <a:ext cx="125409" cy="88897"/>
            </a:xfrm>
            <a:custGeom>
              <a:avLst/>
              <a:gdLst>
                <a:gd name="T0" fmla="*/ 0 w 10"/>
                <a:gd name="T1" fmla="*/ 1 h 7"/>
                <a:gd name="T2" fmla="*/ 4 w 10"/>
                <a:gd name="T3" fmla="*/ 3 h 7"/>
                <a:gd name="T4" fmla="*/ 10 w 10"/>
                <a:gd name="T5" fmla="*/ 6 h 7"/>
                <a:gd name="T6" fmla="*/ 2 w 10"/>
                <a:gd name="T7" fmla="*/ 1 h 7"/>
                <a:gd name="T8" fmla="*/ 0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1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7" y="3"/>
                    <a:pt x="7" y="7"/>
                    <a:pt x="10" y="6"/>
                  </a:cubicBezTo>
                  <a:cubicBezTo>
                    <a:pt x="9" y="3"/>
                    <a:pt x="3" y="3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2" name="Freeform 148"/>
            <p:cNvSpPr/>
            <p:nvPr/>
          </p:nvSpPr>
          <p:spPr bwMode="auto">
            <a:xfrm>
              <a:off x="7559563" y="1590605"/>
              <a:ext cx="1269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3" name="Freeform 149"/>
            <p:cNvSpPr/>
            <p:nvPr/>
          </p:nvSpPr>
          <p:spPr bwMode="auto">
            <a:xfrm>
              <a:off x="7872297" y="1303289"/>
              <a:ext cx="38098" cy="38096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1 h 3"/>
                <a:gd name="T4" fmla="*/ 3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4" name="Freeform 150"/>
            <p:cNvSpPr/>
            <p:nvPr/>
          </p:nvSpPr>
          <p:spPr bwMode="auto">
            <a:xfrm>
              <a:off x="7135706" y="1792208"/>
              <a:ext cx="74614" cy="36508"/>
            </a:xfrm>
            <a:custGeom>
              <a:avLst/>
              <a:gdLst>
                <a:gd name="T0" fmla="*/ 6 w 6"/>
                <a:gd name="T1" fmla="*/ 3 h 3"/>
                <a:gd name="T2" fmla="*/ 1 w 6"/>
                <a:gd name="T3" fmla="*/ 0 h 3"/>
                <a:gd name="T4" fmla="*/ 6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5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5" name="Freeform 151"/>
            <p:cNvSpPr/>
            <p:nvPr/>
          </p:nvSpPr>
          <p:spPr bwMode="auto">
            <a:xfrm flipH="1">
              <a:off x="1971664" y="5536920"/>
              <a:ext cx="0" cy="12699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6" name="Freeform 152"/>
            <p:cNvSpPr/>
            <p:nvPr/>
          </p:nvSpPr>
          <p:spPr bwMode="auto">
            <a:xfrm>
              <a:off x="6824563" y="1754110"/>
              <a:ext cx="287334" cy="150803"/>
            </a:xfrm>
            <a:custGeom>
              <a:avLst/>
              <a:gdLst>
                <a:gd name="T0" fmla="*/ 23 w 23"/>
                <a:gd name="T1" fmla="*/ 10 h 12"/>
                <a:gd name="T2" fmla="*/ 16 w 23"/>
                <a:gd name="T3" fmla="*/ 7 h 12"/>
                <a:gd name="T4" fmla="*/ 15 w 23"/>
                <a:gd name="T5" fmla="*/ 6 h 12"/>
                <a:gd name="T6" fmla="*/ 0 w 23"/>
                <a:gd name="T7" fmla="*/ 2 h 12"/>
                <a:gd name="T8" fmla="*/ 2 w 23"/>
                <a:gd name="T9" fmla="*/ 2 h 12"/>
                <a:gd name="T10" fmla="*/ 12 w 23"/>
                <a:gd name="T11" fmla="*/ 7 h 12"/>
                <a:gd name="T12" fmla="*/ 23 w 2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2">
                  <a:moveTo>
                    <a:pt x="23" y="10"/>
                  </a:moveTo>
                  <a:cubicBezTo>
                    <a:pt x="21" y="9"/>
                    <a:pt x="19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5"/>
                    <a:pt x="5" y="0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5"/>
                    <a:pt x="9" y="5"/>
                    <a:pt x="12" y="7"/>
                  </a:cubicBezTo>
                  <a:cubicBezTo>
                    <a:pt x="17" y="6"/>
                    <a:pt x="18" y="12"/>
                    <a:pt x="2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7" name="Freeform 153"/>
            <p:cNvSpPr/>
            <p:nvPr/>
          </p:nvSpPr>
          <p:spPr bwMode="auto">
            <a:xfrm>
              <a:off x="7086497" y="1828717"/>
              <a:ext cx="61912" cy="25398"/>
            </a:xfrm>
            <a:custGeom>
              <a:avLst/>
              <a:gdLst>
                <a:gd name="T0" fmla="*/ 0 w 5"/>
                <a:gd name="T1" fmla="*/ 0 h 2"/>
                <a:gd name="T2" fmla="*/ 3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1"/>
                    <a:pt x="4" y="1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8" name="Freeform 154"/>
            <p:cNvSpPr/>
            <p:nvPr/>
          </p:nvSpPr>
          <p:spPr bwMode="auto">
            <a:xfrm>
              <a:off x="1982771" y="5473425"/>
              <a:ext cx="25400" cy="2539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09" name="Freeform 155"/>
            <p:cNvSpPr/>
            <p:nvPr/>
          </p:nvSpPr>
          <p:spPr bwMode="auto">
            <a:xfrm>
              <a:off x="6899179" y="1941423"/>
              <a:ext cx="38098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0" name="Freeform 156"/>
            <p:cNvSpPr/>
            <p:nvPr/>
          </p:nvSpPr>
          <p:spPr bwMode="auto">
            <a:xfrm>
              <a:off x="6886478" y="1928724"/>
              <a:ext cx="12698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1" name="Rectangle 157"/>
            <p:cNvSpPr>
              <a:spLocks noChangeArrowheads="1"/>
            </p:cNvSpPr>
            <p:nvPr/>
          </p:nvSpPr>
          <p:spPr bwMode="auto">
            <a:xfrm>
              <a:off x="2046273" y="5373414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2" name="Freeform 158"/>
            <p:cNvSpPr/>
            <p:nvPr/>
          </p:nvSpPr>
          <p:spPr bwMode="auto">
            <a:xfrm>
              <a:off x="6773766" y="1966825"/>
              <a:ext cx="38098" cy="38096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3 h 3"/>
                <a:gd name="T4" fmla="*/ 2 w 3"/>
                <a:gd name="T5" fmla="*/ 2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3" y="3"/>
                    <a:pt x="2" y="2"/>
                    <a:pt x="2" y="2"/>
                  </a:cubicBezTo>
                  <a:cubicBezTo>
                    <a:pt x="0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3" name="Freeform 159"/>
            <p:cNvSpPr>
              <a:spLocks noEditPoints="1"/>
            </p:cNvSpPr>
            <p:nvPr/>
          </p:nvSpPr>
          <p:spPr bwMode="auto">
            <a:xfrm>
              <a:off x="6275301" y="1277885"/>
              <a:ext cx="998520" cy="414318"/>
            </a:xfrm>
            <a:custGeom>
              <a:avLst/>
              <a:gdLst>
                <a:gd name="T0" fmla="*/ 8 w 80"/>
                <a:gd name="T1" fmla="*/ 5 h 33"/>
                <a:gd name="T2" fmla="*/ 13 w 80"/>
                <a:gd name="T3" fmla="*/ 6 h 33"/>
                <a:gd name="T4" fmla="*/ 16 w 80"/>
                <a:gd name="T5" fmla="*/ 6 h 33"/>
                <a:gd name="T6" fmla="*/ 20 w 80"/>
                <a:gd name="T7" fmla="*/ 4 h 33"/>
                <a:gd name="T8" fmla="*/ 17 w 80"/>
                <a:gd name="T9" fmla="*/ 6 h 33"/>
                <a:gd name="T10" fmla="*/ 20 w 80"/>
                <a:gd name="T11" fmla="*/ 6 h 33"/>
                <a:gd name="T12" fmla="*/ 33 w 80"/>
                <a:gd name="T13" fmla="*/ 6 h 33"/>
                <a:gd name="T14" fmla="*/ 42 w 80"/>
                <a:gd name="T15" fmla="*/ 10 h 33"/>
                <a:gd name="T16" fmla="*/ 55 w 80"/>
                <a:gd name="T17" fmla="*/ 13 h 33"/>
                <a:gd name="T18" fmla="*/ 62 w 80"/>
                <a:gd name="T19" fmla="*/ 17 h 33"/>
                <a:gd name="T20" fmla="*/ 58 w 80"/>
                <a:gd name="T21" fmla="*/ 17 h 33"/>
                <a:gd name="T22" fmla="*/ 61 w 80"/>
                <a:gd name="T23" fmla="*/ 19 h 33"/>
                <a:gd name="T24" fmla="*/ 59 w 80"/>
                <a:gd name="T25" fmla="*/ 20 h 33"/>
                <a:gd name="T26" fmla="*/ 57 w 80"/>
                <a:gd name="T27" fmla="*/ 20 h 33"/>
                <a:gd name="T28" fmla="*/ 58 w 80"/>
                <a:gd name="T29" fmla="*/ 23 h 33"/>
                <a:gd name="T30" fmla="*/ 54 w 80"/>
                <a:gd name="T31" fmla="*/ 23 h 33"/>
                <a:gd name="T32" fmla="*/ 58 w 80"/>
                <a:gd name="T33" fmla="*/ 26 h 33"/>
                <a:gd name="T34" fmla="*/ 58 w 80"/>
                <a:gd name="T35" fmla="*/ 28 h 33"/>
                <a:gd name="T36" fmla="*/ 59 w 80"/>
                <a:gd name="T37" fmla="*/ 28 h 33"/>
                <a:gd name="T38" fmla="*/ 59 w 80"/>
                <a:gd name="T39" fmla="*/ 27 h 33"/>
                <a:gd name="T40" fmla="*/ 61 w 80"/>
                <a:gd name="T41" fmla="*/ 27 h 33"/>
                <a:gd name="T42" fmla="*/ 64 w 80"/>
                <a:gd name="T43" fmla="*/ 29 h 33"/>
                <a:gd name="T44" fmla="*/ 63 w 80"/>
                <a:gd name="T45" fmla="*/ 29 h 33"/>
                <a:gd name="T46" fmla="*/ 67 w 80"/>
                <a:gd name="T47" fmla="*/ 30 h 33"/>
                <a:gd name="T48" fmla="*/ 72 w 80"/>
                <a:gd name="T49" fmla="*/ 32 h 33"/>
                <a:gd name="T50" fmla="*/ 70 w 80"/>
                <a:gd name="T51" fmla="*/ 28 h 33"/>
                <a:gd name="T52" fmla="*/ 74 w 80"/>
                <a:gd name="T53" fmla="*/ 30 h 33"/>
                <a:gd name="T54" fmla="*/ 80 w 80"/>
                <a:gd name="T55" fmla="*/ 29 h 33"/>
                <a:gd name="T56" fmla="*/ 76 w 80"/>
                <a:gd name="T57" fmla="*/ 24 h 33"/>
                <a:gd name="T58" fmla="*/ 75 w 80"/>
                <a:gd name="T59" fmla="*/ 26 h 33"/>
                <a:gd name="T60" fmla="*/ 72 w 80"/>
                <a:gd name="T61" fmla="*/ 24 h 33"/>
                <a:gd name="T62" fmla="*/ 64 w 80"/>
                <a:gd name="T63" fmla="*/ 20 h 33"/>
                <a:gd name="T64" fmla="*/ 66 w 80"/>
                <a:gd name="T65" fmla="*/ 20 h 33"/>
                <a:gd name="T66" fmla="*/ 62 w 80"/>
                <a:gd name="T67" fmla="*/ 18 h 33"/>
                <a:gd name="T68" fmla="*/ 64 w 80"/>
                <a:gd name="T69" fmla="*/ 16 h 33"/>
                <a:gd name="T70" fmla="*/ 77 w 80"/>
                <a:gd name="T71" fmla="*/ 21 h 33"/>
                <a:gd name="T72" fmla="*/ 71 w 80"/>
                <a:gd name="T73" fmla="*/ 18 h 33"/>
                <a:gd name="T74" fmla="*/ 55 w 80"/>
                <a:gd name="T75" fmla="*/ 12 h 33"/>
                <a:gd name="T76" fmla="*/ 43 w 80"/>
                <a:gd name="T77" fmla="*/ 7 h 33"/>
                <a:gd name="T78" fmla="*/ 38 w 80"/>
                <a:gd name="T79" fmla="*/ 7 h 33"/>
                <a:gd name="T80" fmla="*/ 34 w 80"/>
                <a:gd name="T81" fmla="*/ 6 h 33"/>
                <a:gd name="T82" fmla="*/ 27 w 80"/>
                <a:gd name="T83" fmla="*/ 3 h 33"/>
                <a:gd name="T84" fmla="*/ 26 w 80"/>
                <a:gd name="T85" fmla="*/ 2 h 33"/>
                <a:gd name="T86" fmla="*/ 26 w 80"/>
                <a:gd name="T87" fmla="*/ 3 h 33"/>
                <a:gd name="T88" fmla="*/ 23 w 80"/>
                <a:gd name="T89" fmla="*/ 2 h 33"/>
                <a:gd name="T90" fmla="*/ 19 w 80"/>
                <a:gd name="T91" fmla="*/ 1 h 33"/>
                <a:gd name="T92" fmla="*/ 15 w 80"/>
                <a:gd name="T93" fmla="*/ 2 h 33"/>
                <a:gd name="T94" fmla="*/ 16 w 80"/>
                <a:gd name="T95" fmla="*/ 2 h 33"/>
                <a:gd name="T96" fmla="*/ 8 w 80"/>
                <a:gd name="T97" fmla="*/ 1 h 33"/>
                <a:gd name="T98" fmla="*/ 8 w 80"/>
                <a:gd name="T99" fmla="*/ 1 h 33"/>
                <a:gd name="T100" fmla="*/ 6 w 80"/>
                <a:gd name="T101" fmla="*/ 3 h 33"/>
                <a:gd name="T102" fmla="*/ 0 w 80"/>
                <a:gd name="T103" fmla="*/ 4 h 33"/>
                <a:gd name="T104" fmla="*/ 8 w 80"/>
                <a:gd name="T105" fmla="*/ 5 h 33"/>
                <a:gd name="T106" fmla="*/ 69 w 80"/>
                <a:gd name="T107" fmla="*/ 27 h 33"/>
                <a:gd name="T108" fmla="*/ 61 w 80"/>
                <a:gd name="T109" fmla="*/ 23 h 33"/>
                <a:gd name="T110" fmla="*/ 70 w 80"/>
                <a:gd name="T111" fmla="*/ 27 h 33"/>
                <a:gd name="T112" fmla="*/ 69 w 80"/>
                <a:gd name="T113" fmla="*/ 27 h 33"/>
                <a:gd name="T114" fmla="*/ 8 w 80"/>
                <a:gd name="T115" fmla="*/ 3 h 33"/>
                <a:gd name="T116" fmla="*/ 10 w 80"/>
                <a:gd name="T117" fmla="*/ 2 h 33"/>
                <a:gd name="T118" fmla="*/ 14 w 80"/>
                <a:gd name="T119" fmla="*/ 5 h 33"/>
                <a:gd name="T120" fmla="*/ 8 w 80"/>
                <a:gd name="T12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33">
                  <a:moveTo>
                    <a:pt x="8" y="5"/>
                  </a:moveTo>
                  <a:cubicBezTo>
                    <a:pt x="8" y="7"/>
                    <a:pt x="12" y="6"/>
                    <a:pt x="13" y="6"/>
                  </a:cubicBezTo>
                  <a:cubicBezTo>
                    <a:pt x="13" y="5"/>
                    <a:pt x="15" y="6"/>
                    <a:pt x="16" y="6"/>
                  </a:cubicBezTo>
                  <a:cubicBezTo>
                    <a:pt x="16" y="5"/>
                    <a:pt x="17" y="3"/>
                    <a:pt x="20" y="4"/>
                  </a:cubicBezTo>
                  <a:cubicBezTo>
                    <a:pt x="19" y="5"/>
                    <a:pt x="18" y="5"/>
                    <a:pt x="17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3" y="5"/>
                    <a:pt x="28" y="5"/>
                    <a:pt x="33" y="6"/>
                  </a:cubicBezTo>
                  <a:cubicBezTo>
                    <a:pt x="35" y="9"/>
                    <a:pt x="40" y="7"/>
                    <a:pt x="42" y="10"/>
                  </a:cubicBezTo>
                  <a:cubicBezTo>
                    <a:pt x="47" y="9"/>
                    <a:pt x="51" y="12"/>
                    <a:pt x="55" y="13"/>
                  </a:cubicBezTo>
                  <a:cubicBezTo>
                    <a:pt x="56" y="14"/>
                    <a:pt x="63" y="14"/>
                    <a:pt x="62" y="17"/>
                  </a:cubicBezTo>
                  <a:cubicBezTo>
                    <a:pt x="61" y="18"/>
                    <a:pt x="58" y="15"/>
                    <a:pt x="58" y="17"/>
                  </a:cubicBezTo>
                  <a:cubicBezTo>
                    <a:pt x="58" y="19"/>
                    <a:pt x="60" y="18"/>
                    <a:pt x="61" y="19"/>
                  </a:cubicBezTo>
                  <a:cubicBezTo>
                    <a:pt x="62" y="21"/>
                    <a:pt x="58" y="18"/>
                    <a:pt x="59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5" y="21"/>
                    <a:pt x="57" y="22"/>
                    <a:pt x="58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6" y="24"/>
                    <a:pt x="56" y="26"/>
                    <a:pt x="58" y="26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60" y="29"/>
                    <a:pt x="59" y="28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2" y="28"/>
                    <a:pt x="64" y="28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7" y="30"/>
                    <a:pt x="67" y="30"/>
                    <a:pt x="67" y="30"/>
                  </a:cubicBezTo>
                  <a:cubicBezTo>
                    <a:pt x="69" y="30"/>
                    <a:pt x="70" y="33"/>
                    <a:pt x="72" y="32"/>
                  </a:cubicBezTo>
                  <a:cubicBezTo>
                    <a:pt x="72" y="30"/>
                    <a:pt x="67" y="29"/>
                    <a:pt x="70" y="28"/>
                  </a:cubicBezTo>
                  <a:cubicBezTo>
                    <a:pt x="72" y="28"/>
                    <a:pt x="73" y="29"/>
                    <a:pt x="74" y="30"/>
                  </a:cubicBezTo>
                  <a:cubicBezTo>
                    <a:pt x="76" y="30"/>
                    <a:pt x="79" y="31"/>
                    <a:pt x="80" y="29"/>
                  </a:cubicBezTo>
                  <a:cubicBezTo>
                    <a:pt x="78" y="27"/>
                    <a:pt x="78" y="24"/>
                    <a:pt x="76" y="24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3" y="26"/>
                    <a:pt x="72" y="25"/>
                    <a:pt x="72" y="24"/>
                  </a:cubicBezTo>
                  <a:cubicBezTo>
                    <a:pt x="70" y="22"/>
                    <a:pt x="66" y="22"/>
                    <a:pt x="64" y="20"/>
                  </a:cubicBezTo>
                  <a:cubicBezTo>
                    <a:pt x="64" y="19"/>
                    <a:pt x="65" y="20"/>
                    <a:pt x="66" y="20"/>
                  </a:cubicBezTo>
                  <a:cubicBezTo>
                    <a:pt x="66" y="18"/>
                    <a:pt x="64" y="19"/>
                    <a:pt x="62" y="18"/>
                  </a:cubicBezTo>
                  <a:cubicBezTo>
                    <a:pt x="62" y="17"/>
                    <a:pt x="64" y="17"/>
                    <a:pt x="64" y="16"/>
                  </a:cubicBezTo>
                  <a:cubicBezTo>
                    <a:pt x="69" y="18"/>
                    <a:pt x="72" y="21"/>
                    <a:pt x="77" y="21"/>
                  </a:cubicBezTo>
                  <a:cubicBezTo>
                    <a:pt x="76" y="19"/>
                    <a:pt x="72" y="20"/>
                    <a:pt x="71" y="18"/>
                  </a:cubicBezTo>
                  <a:cubicBezTo>
                    <a:pt x="65" y="15"/>
                    <a:pt x="60" y="14"/>
                    <a:pt x="55" y="12"/>
                  </a:cubicBezTo>
                  <a:cubicBezTo>
                    <a:pt x="51" y="11"/>
                    <a:pt x="46" y="10"/>
                    <a:pt x="43" y="7"/>
                  </a:cubicBezTo>
                  <a:cubicBezTo>
                    <a:pt x="42" y="8"/>
                    <a:pt x="40" y="7"/>
                    <a:pt x="38" y="7"/>
                  </a:cubicBezTo>
                  <a:cubicBezTo>
                    <a:pt x="37" y="7"/>
                    <a:pt x="36" y="5"/>
                    <a:pt x="34" y="6"/>
                  </a:cubicBezTo>
                  <a:cubicBezTo>
                    <a:pt x="32" y="4"/>
                    <a:pt x="27" y="6"/>
                    <a:pt x="27" y="3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6" y="3"/>
                    <a:pt x="26" y="3"/>
                  </a:cubicBezTo>
                  <a:cubicBezTo>
                    <a:pt x="25" y="2"/>
                    <a:pt x="22" y="3"/>
                    <a:pt x="23" y="2"/>
                  </a:cubicBezTo>
                  <a:cubicBezTo>
                    <a:pt x="21" y="2"/>
                    <a:pt x="19" y="3"/>
                    <a:pt x="19" y="1"/>
                  </a:cubicBezTo>
                  <a:cubicBezTo>
                    <a:pt x="17" y="2"/>
                    <a:pt x="17" y="3"/>
                    <a:pt x="15" y="2"/>
                  </a:cubicBezTo>
                  <a:cubicBezTo>
                    <a:pt x="14" y="2"/>
                    <a:pt x="15" y="2"/>
                    <a:pt x="16" y="2"/>
                  </a:cubicBezTo>
                  <a:cubicBezTo>
                    <a:pt x="13" y="0"/>
                    <a:pt x="10" y="2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3"/>
                    <a:pt x="7" y="2"/>
                    <a:pt x="6" y="3"/>
                  </a:cubicBezTo>
                  <a:cubicBezTo>
                    <a:pt x="3" y="0"/>
                    <a:pt x="1" y="4"/>
                    <a:pt x="0" y="4"/>
                  </a:cubicBezTo>
                  <a:lnTo>
                    <a:pt x="8" y="5"/>
                  </a:lnTo>
                  <a:close/>
                  <a:moveTo>
                    <a:pt x="69" y="27"/>
                  </a:moveTo>
                  <a:cubicBezTo>
                    <a:pt x="66" y="26"/>
                    <a:pt x="62" y="26"/>
                    <a:pt x="61" y="23"/>
                  </a:cubicBezTo>
                  <a:cubicBezTo>
                    <a:pt x="65" y="23"/>
                    <a:pt x="67" y="26"/>
                    <a:pt x="70" y="27"/>
                  </a:cubicBezTo>
                  <a:lnTo>
                    <a:pt x="69" y="27"/>
                  </a:lnTo>
                  <a:close/>
                  <a:moveTo>
                    <a:pt x="8" y="3"/>
                  </a:moveTo>
                  <a:cubicBezTo>
                    <a:pt x="9" y="2"/>
                    <a:pt x="10" y="2"/>
                    <a:pt x="10" y="2"/>
                  </a:cubicBezTo>
                  <a:cubicBezTo>
                    <a:pt x="12" y="3"/>
                    <a:pt x="16" y="2"/>
                    <a:pt x="14" y="5"/>
                  </a:cubicBezTo>
                  <a:cubicBezTo>
                    <a:pt x="14" y="3"/>
                    <a:pt x="10" y="4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4" name="Freeform 160"/>
            <p:cNvSpPr/>
            <p:nvPr/>
          </p:nvSpPr>
          <p:spPr bwMode="auto">
            <a:xfrm flipH="1">
              <a:off x="2020870" y="5348017"/>
              <a:ext cx="0" cy="25398"/>
            </a:xfrm>
            <a:custGeom>
              <a:avLst/>
              <a:gdLst>
                <a:gd name="T0" fmla="*/ 16 h 16"/>
                <a:gd name="T1" fmla="*/ 16 h 16"/>
                <a:gd name="T2" fmla="*/ 0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5" name="Freeform 161"/>
            <p:cNvSpPr/>
            <p:nvPr/>
          </p:nvSpPr>
          <p:spPr bwMode="auto">
            <a:xfrm>
              <a:off x="7061101" y="1754110"/>
              <a:ext cx="25400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1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6" name="Freeform 162"/>
            <p:cNvSpPr/>
            <p:nvPr/>
          </p:nvSpPr>
          <p:spPr bwMode="auto">
            <a:xfrm>
              <a:off x="6861078" y="1917614"/>
              <a:ext cx="12698" cy="11111"/>
            </a:xfrm>
            <a:custGeom>
              <a:avLst/>
              <a:gdLst>
                <a:gd name="T0" fmla="*/ 0 w 8"/>
                <a:gd name="T1" fmla="*/ 0 h 7"/>
                <a:gd name="T2" fmla="*/ 8 w 8"/>
                <a:gd name="T3" fmla="*/ 7 h 7"/>
                <a:gd name="T4" fmla="*/ 8 w 8"/>
                <a:gd name="T5" fmla="*/ 0 h 7"/>
                <a:gd name="T6" fmla="*/ 8 w 8"/>
                <a:gd name="T7" fmla="*/ 0 h 7"/>
                <a:gd name="T8" fmla="*/ 0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8" y="7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7" name="Freeform 163"/>
            <p:cNvSpPr/>
            <p:nvPr/>
          </p:nvSpPr>
          <p:spPr bwMode="auto">
            <a:xfrm>
              <a:off x="7273821" y="1566796"/>
              <a:ext cx="36512" cy="2381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1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8" name="Freeform 164"/>
            <p:cNvSpPr/>
            <p:nvPr/>
          </p:nvSpPr>
          <p:spPr bwMode="auto">
            <a:xfrm>
              <a:off x="2033570" y="5298806"/>
              <a:ext cx="12698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19" name="Freeform 165"/>
            <p:cNvSpPr/>
            <p:nvPr/>
          </p:nvSpPr>
          <p:spPr bwMode="auto">
            <a:xfrm>
              <a:off x="6924576" y="1728709"/>
              <a:ext cx="74614" cy="50795"/>
            </a:xfrm>
            <a:custGeom>
              <a:avLst/>
              <a:gdLst>
                <a:gd name="T0" fmla="*/ 1 w 6"/>
                <a:gd name="T1" fmla="*/ 0 h 4"/>
                <a:gd name="T2" fmla="*/ 0 w 6"/>
                <a:gd name="T3" fmla="*/ 1 h 4"/>
                <a:gd name="T4" fmla="*/ 6 w 6"/>
                <a:gd name="T5" fmla="*/ 4 h 4"/>
                <a:gd name="T6" fmla="*/ 1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4"/>
                    <a:pt x="4" y="3"/>
                    <a:pt x="6" y="4"/>
                  </a:cubicBezTo>
                  <a:cubicBezTo>
                    <a:pt x="6" y="2"/>
                    <a:pt x="4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0" name="Freeform 166"/>
            <p:cNvSpPr/>
            <p:nvPr/>
          </p:nvSpPr>
          <p:spPr bwMode="auto">
            <a:xfrm>
              <a:off x="6799166" y="1879513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1" name="Freeform 167"/>
            <p:cNvSpPr/>
            <p:nvPr/>
          </p:nvSpPr>
          <p:spPr bwMode="auto">
            <a:xfrm>
              <a:off x="6973788" y="1716014"/>
              <a:ext cx="38098" cy="2539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2" name="Freeform 168"/>
            <p:cNvSpPr/>
            <p:nvPr/>
          </p:nvSpPr>
          <p:spPr bwMode="auto">
            <a:xfrm>
              <a:off x="6711855" y="1928727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3" name="Freeform 169"/>
            <p:cNvSpPr/>
            <p:nvPr/>
          </p:nvSpPr>
          <p:spPr bwMode="auto">
            <a:xfrm>
              <a:off x="6549934" y="1904911"/>
              <a:ext cx="136521" cy="74610"/>
            </a:xfrm>
            <a:custGeom>
              <a:avLst/>
              <a:gdLst>
                <a:gd name="T0" fmla="*/ 10 w 11"/>
                <a:gd name="T1" fmla="*/ 6 h 6"/>
                <a:gd name="T2" fmla="*/ 9 w 11"/>
                <a:gd name="T3" fmla="*/ 3 h 6"/>
                <a:gd name="T4" fmla="*/ 4 w 11"/>
                <a:gd name="T5" fmla="*/ 1 h 6"/>
                <a:gd name="T6" fmla="*/ 4 w 11"/>
                <a:gd name="T7" fmla="*/ 1 h 6"/>
                <a:gd name="T8" fmla="*/ 0 w 11"/>
                <a:gd name="T9" fmla="*/ 0 h 6"/>
                <a:gd name="T10" fmla="*/ 0 w 11"/>
                <a:gd name="T11" fmla="*/ 1 h 6"/>
                <a:gd name="T12" fmla="*/ 4 w 11"/>
                <a:gd name="T13" fmla="*/ 2 h 6"/>
                <a:gd name="T14" fmla="*/ 10 w 11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6">
                  <a:moveTo>
                    <a:pt x="10" y="6"/>
                  </a:moveTo>
                  <a:cubicBezTo>
                    <a:pt x="11" y="5"/>
                    <a:pt x="11" y="4"/>
                    <a:pt x="9" y="3"/>
                  </a:cubicBezTo>
                  <a:cubicBezTo>
                    <a:pt x="7" y="3"/>
                    <a:pt x="6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7" y="3"/>
                    <a:pt x="6" y="5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4" name="Freeform 170"/>
            <p:cNvSpPr/>
            <p:nvPr/>
          </p:nvSpPr>
          <p:spPr bwMode="auto">
            <a:xfrm>
              <a:off x="6611844" y="1779509"/>
              <a:ext cx="174623" cy="87309"/>
            </a:xfrm>
            <a:custGeom>
              <a:avLst/>
              <a:gdLst>
                <a:gd name="T0" fmla="*/ 12 w 14"/>
                <a:gd name="T1" fmla="*/ 4 h 7"/>
                <a:gd name="T2" fmla="*/ 4 w 14"/>
                <a:gd name="T3" fmla="*/ 1 h 7"/>
                <a:gd name="T4" fmla="*/ 13 w 14"/>
                <a:gd name="T5" fmla="*/ 7 h 7"/>
                <a:gd name="T6" fmla="*/ 12 w 14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12" y="4"/>
                  </a:moveTo>
                  <a:cubicBezTo>
                    <a:pt x="7" y="5"/>
                    <a:pt x="8" y="0"/>
                    <a:pt x="4" y="1"/>
                  </a:cubicBezTo>
                  <a:cubicBezTo>
                    <a:pt x="0" y="6"/>
                    <a:pt x="10" y="4"/>
                    <a:pt x="13" y="7"/>
                  </a:cubicBezTo>
                  <a:cubicBezTo>
                    <a:pt x="14" y="6"/>
                    <a:pt x="14" y="5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5" name="Freeform 171"/>
            <p:cNvSpPr/>
            <p:nvPr/>
          </p:nvSpPr>
          <p:spPr bwMode="auto">
            <a:xfrm>
              <a:off x="7161109" y="1554096"/>
              <a:ext cx="25400" cy="0"/>
            </a:xfrm>
            <a:custGeom>
              <a:avLst/>
              <a:gdLst>
                <a:gd name="T0" fmla="*/ 1 w 2"/>
                <a:gd name="T1" fmla="*/ 2 w 2"/>
                <a:gd name="T2" fmla="*/ 0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6" name="Freeform 172"/>
            <p:cNvSpPr/>
            <p:nvPr/>
          </p:nvSpPr>
          <p:spPr bwMode="auto">
            <a:xfrm>
              <a:off x="2070086" y="5135299"/>
              <a:ext cx="12698" cy="25398"/>
            </a:xfrm>
            <a:custGeom>
              <a:avLst/>
              <a:gdLst>
                <a:gd name="T0" fmla="*/ 8 w 8"/>
                <a:gd name="T1" fmla="*/ 16 h 16"/>
                <a:gd name="T2" fmla="*/ 0 w 8"/>
                <a:gd name="T3" fmla="*/ 0 h 16"/>
                <a:gd name="T4" fmla="*/ 0 w 8"/>
                <a:gd name="T5" fmla="*/ 16 h 16"/>
                <a:gd name="T6" fmla="*/ 8 w 8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6">
                  <a:moveTo>
                    <a:pt x="8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7" name="Freeform 173"/>
            <p:cNvSpPr/>
            <p:nvPr/>
          </p:nvSpPr>
          <p:spPr bwMode="auto">
            <a:xfrm>
              <a:off x="2320905" y="4973382"/>
              <a:ext cx="23814" cy="1269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8" name="Freeform 174"/>
            <p:cNvSpPr/>
            <p:nvPr/>
          </p:nvSpPr>
          <p:spPr bwMode="auto">
            <a:xfrm>
              <a:off x="7448443" y="1152474"/>
              <a:ext cx="87311" cy="88897"/>
            </a:xfrm>
            <a:custGeom>
              <a:avLst/>
              <a:gdLst>
                <a:gd name="T0" fmla="*/ 4 w 7"/>
                <a:gd name="T1" fmla="*/ 2 h 7"/>
                <a:gd name="T2" fmla="*/ 0 w 7"/>
                <a:gd name="T3" fmla="*/ 0 h 7"/>
                <a:gd name="T4" fmla="*/ 7 w 7"/>
                <a:gd name="T5" fmla="*/ 7 h 7"/>
                <a:gd name="T6" fmla="*/ 4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2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3" y="2"/>
                    <a:pt x="2" y="6"/>
                    <a:pt x="7" y="7"/>
                  </a:cubicBezTo>
                  <a:cubicBezTo>
                    <a:pt x="7" y="5"/>
                    <a:pt x="4" y="4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29" name="Freeform 175"/>
            <p:cNvSpPr/>
            <p:nvPr/>
          </p:nvSpPr>
          <p:spPr bwMode="auto">
            <a:xfrm>
              <a:off x="6873778" y="1590607"/>
              <a:ext cx="112711" cy="63494"/>
            </a:xfrm>
            <a:custGeom>
              <a:avLst/>
              <a:gdLst>
                <a:gd name="T0" fmla="*/ 8 w 9"/>
                <a:gd name="T1" fmla="*/ 4 h 5"/>
                <a:gd name="T2" fmla="*/ 5 w 9"/>
                <a:gd name="T3" fmla="*/ 2 h 5"/>
                <a:gd name="T4" fmla="*/ 0 w 9"/>
                <a:gd name="T5" fmla="*/ 1 h 5"/>
                <a:gd name="T6" fmla="*/ 9 w 9"/>
                <a:gd name="T7" fmla="*/ 5 h 5"/>
                <a:gd name="T8" fmla="*/ 8 w 9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8" y="4"/>
                  </a:moveTo>
                  <a:cubicBezTo>
                    <a:pt x="8" y="2"/>
                    <a:pt x="7" y="2"/>
                    <a:pt x="5" y="2"/>
                  </a:cubicBezTo>
                  <a:cubicBezTo>
                    <a:pt x="3" y="3"/>
                    <a:pt x="2" y="0"/>
                    <a:pt x="0" y="1"/>
                  </a:cubicBezTo>
                  <a:cubicBezTo>
                    <a:pt x="3" y="2"/>
                    <a:pt x="6" y="5"/>
                    <a:pt x="9" y="5"/>
                  </a:cubicBezTo>
                  <a:lnTo>
                    <a:pt x="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0" name="Freeform 176"/>
            <p:cNvSpPr/>
            <p:nvPr/>
          </p:nvSpPr>
          <p:spPr bwMode="auto">
            <a:xfrm>
              <a:off x="2320906" y="4947980"/>
              <a:ext cx="23814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1" name="Freeform 177"/>
            <p:cNvSpPr/>
            <p:nvPr/>
          </p:nvSpPr>
          <p:spPr bwMode="auto">
            <a:xfrm>
              <a:off x="7286521" y="1139780"/>
              <a:ext cx="185735" cy="112706"/>
            </a:xfrm>
            <a:custGeom>
              <a:avLst/>
              <a:gdLst>
                <a:gd name="T0" fmla="*/ 7 w 15"/>
                <a:gd name="T1" fmla="*/ 4 h 9"/>
                <a:gd name="T2" fmla="*/ 13 w 15"/>
                <a:gd name="T3" fmla="*/ 7 h 9"/>
                <a:gd name="T4" fmla="*/ 15 w 15"/>
                <a:gd name="T5" fmla="*/ 8 h 9"/>
                <a:gd name="T6" fmla="*/ 8 w 15"/>
                <a:gd name="T7" fmla="*/ 3 h 9"/>
                <a:gd name="T8" fmla="*/ 8 w 15"/>
                <a:gd name="T9" fmla="*/ 1 h 9"/>
                <a:gd name="T10" fmla="*/ 8 w 15"/>
                <a:gd name="T11" fmla="*/ 2 h 9"/>
                <a:gd name="T12" fmla="*/ 0 w 15"/>
                <a:gd name="T13" fmla="*/ 0 h 9"/>
                <a:gd name="T14" fmla="*/ 7 w 15"/>
                <a:gd name="T1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9">
                  <a:moveTo>
                    <a:pt x="7" y="4"/>
                  </a:moveTo>
                  <a:cubicBezTo>
                    <a:pt x="10" y="4"/>
                    <a:pt x="11" y="7"/>
                    <a:pt x="13" y="7"/>
                  </a:cubicBezTo>
                  <a:cubicBezTo>
                    <a:pt x="14" y="7"/>
                    <a:pt x="13" y="9"/>
                    <a:pt x="15" y="8"/>
                  </a:cubicBezTo>
                  <a:cubicBezTo>
                    <a:pt x="14" y="6"/>
                    <a:pt x="11" y="5"/>
                    <a:pt x="8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2"/>
                    <a:pt x="3" y="0"/>
                    <a:pt x="0" y="0"/>
                  </a:cubicBezTo>
                  <a:cubicBezTo>
                    <a:pt x="3" y="0"/>
                    <a:pt x="6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2" name="Freeform 178"/>
            <p:cNvSpPr/>
            <p:nvPr/>
          </p:nvSpPr>
          <p:spPr bwMode="auto">
            <a:xfrm>
              <a:off x="2344718" y="4909890"/>
              <a:ext cx="25400" cy="0"/>
            </a:xfrm>
            <a:custGeom>
              <a:avLst/>
              <a:gdLst>
                <a:gd name="T0" fmla="*/ 8 w 16"/>
                <a:gd name="T1" fmla="*/ 16 w 16"/>
                <a:gd name="T2" fmla="*/ 0 w 16"/>
                <a:gd name="T3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3" name="Freeform 179"/>
            <p:cNvSpPr/>
            <p:nvPr/>
          </p:nvSpPr>
          <p:spPr bwMode="auto">
            <a:xfrm>
              <a:off x="2095479" y="5022594"/>
              <a:ext cx="50800" cy="25398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2 h 2"/>
                <a:gd name="T4" fmla="*/ 3 w 4"/>
                <a:gd name="T5" fmla="*/ 0 h 2"/>
                <a:gd name="T6" fmla="*/ 0 w 4"/>
                <a:gd name="T7" fmla="*/ 1 h 2"/>
                <a:gd name="T8" fmla="*/ 0 w 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2" y="2"/>
                    <a:pt x="2" y="1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4" name="Freeform 180"/>
            <p:cNvSpPr/>
            <p:nvPr/>
          </p:nvSpPr>
          <p:spPr bwMode="auto">
            <a:xfrm>
              <a:off x="2382816" y="4822576"/>
              <a:ext cx="25400" cy="38096"/>
            </a:xfrm>
            <a:custGeom>
              <a:avLst/>
              <a:gdLst>
                <a:gd name="T0" fmla="*/ 0 w 2"/>
                <a:gd name="T1" fmla="*/ 3 h 3"/>
                <a:gd name="T2" fmla="*/ 1 w 2"/>
                <a:gd name="T3" fmla="*/ 0 h 3"/>
                <a:gd name="T4" fmla="*/ 1 w 2"/>
                <a:gd name="T5" fmla="*/ 0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0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5" name="Freeform 181"/>
            <p:cNvSpPr/>
            <p:nvPr/>
          </p:nvSpPr>
          <p:spPr bwMode="auto">
            <a:xfrm>
              <a:off x="6637242" y="1628701"/>
              <a:ext cx="200023" cy="74610"/>
            </a:xfrm>
            <a:custGeom>
              <a:avLst/>
              <a:gdLst>
                <a:gd name="T0" fmla="*/ 11 w 16"/>
                <a:gd name="T1" fmla="*/ 5 h 6"/>
                <a:gd name="T2" fmla="*/ 12 w 16"/>
                <a:gd name="T3" fmla="*/ 2 h 6"/>
                <a:gd name="T4" fmla="*/ 0 w 16"/>
                <a:gd name="T5" fmla="*/ 1 h 6"/>
                <a:gd name="T6" fmla="*/ 1 w 16"/>
                <a:gd name="T7" fmla="*/ 3 h 6"/>
                <a:gd name="T8" fmla="*/ 4 w 16"/>
                <a:gd name="T9" fmla="*/ 2 h 6"/>
                <a:gd name="T10" fmla="*/ 11 w 16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1" y="5"/>
                  </a:moveTo>
                  <a:cubicBezTo>
                    <a:pt x="16" y="6"/>
                    <a:pt x="13" y="2"/>
                    <a:pt x="12" y="2"/>
                  </a:cubicBezTo>
                  <a:cubicBezTo>
                    <a:pt x="7" y="0"/>
                    <a:pt x="4" y="0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4"/>
                    <a:pt x="9" y="4"/>
                    <a:pt x="1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6" name="Freeform 182"/>
            <p:cNvSpPr/>
            <p:nvPr/>
          </p:nvSpPr>
          <p:spPr bwMode="auto">
            <a:xfrm>
              <a:off x="2170091" y="4947986"/>
              <a:ext cx="25400" cy="25398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1 h 2"/>
                <a:gd name="T6" fmla="*/ 1 w 2"/>
                <a:gd name="T7" fmla="*/ 0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7" name="Freeform 183"/>
            <p:cNvSpPr/>
            <p:nvPr/>
          </p:nvSpPr>
          <p:spPr bwMode="auto">
            <a:xfrm>
              <a:off x="6624543" y="1477898"/>
              <a:ext cx="336544" cy="88897"/>
            </a:xfrm>
            <a:custGeom>
              <a:avLst/>
              <a:gdLst>
                <a:gd name="T0" fmla="*/ 22 w 27"/>
                <a:gd name="T1" fmla="*/ 6 h 7"/>
                <a:gd name="T2" fmla="*/ 27 w 27"/>
                <a:gd name="T3" fmla="*/ 5 h 7"/>
                <a:gd name="T4" fmla="*/ 24 w 27"/>
                <a:gd name="T5" fmla="*/ 2 h 7"/>
                <a:gd name="T6" fmla="*/ 23 w 27"/>
                <a:gd name="T7" fmla="*/ 2 h 7"/>
                <a:gd name="T8" fmla="*/ 23 w 27"/>
                <a:gd name="T9" fmla="*/ 3 h 7"/>
                <a:gd name="T10" fmla="*/ 16 w 27"/>
                <a:gd name="T11" fmla="*/ 2 h 7"/>
                <a:gd name="T12" fmla="*/ 3 w 27"/>
                <a:gd name="T13" fmla="*/ 2 h 7"/>
                <a:gd name="T14" fmla="*/ 0 w 27"/>
                <a:gd name="T15" fmla="*/ 1 h 7"/>
                <a:gd name="T16" fmla="*/ 19 w 27"/>
                <a:gd name="T17" fmla="*/ 6 h 7"/>
                <a:gd name="T18" fmla="*/ 19 w 27"/>
                <a:gd name="T19" fmla="*/ 5 h 7"/>
                <a:gd name="T20" fmla="*/ 22 w 27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7">
                  <a:moveTo>
                    <a:pt x="22" y="6"/>
                  </a:moveTo>
                  <a:cubicBezTo>
                    <a:pt x="24" y="7"/>
                    <a:pt x="24" y="6"/>
                    <a:pt x="27" y="5"/>
                  </a:cubicBezTo>
                  <a:cubicBezTo>
                    <a:pt x="27" y="4"/>
                    <a:pt x="22" y="3"/>
                    <a:pt x="24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0" y="4"/>
                    <a:pt x="19" y="3"/>
                    <a:pt x="16" y="2"/>
                  </a:cubicBezTo>
                  <a:cubicBezTo>
                    <a:pt x="13" y="4"/>
                    <a:pt x="7" y="1"/>
                    <a:pt x="3" y="2"/>
                  </a:cubicBezTo>
                  <a:cubicBezTo>
                    <a:pt x="2" y="2"/>
                    <a:pt x="1" y="0"/>
                    <a:pt x="0" y="1"/>
                  </a:cubicBezTo>
                  <a:cubicBezTo>
                    <a:pt x="6" y="4"/>
                    <a:pt x="13" y="5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8" name="Freeform 184"/>
            <p:cNvSpPr/>
            <p:nvPr/>
          </p:nvSpPr>
          <p:spPr bwMode="auto">
            <a:xfrm>
              <a:off x="2182795" y="4935282"/>
              <a:ext cx="25400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39" name="Freeform 185"/>
            <p:cNvSpPr/>
            <p:nvPr/>
          </p:nvSpPr>
          <p:spPr bwMode="auto">
            <a:xfrm flipH="1">
              <a:off x="2120880" y="4973384"/>
              <a:ext cx="0" cy="23810"/>
            </a:xfrm>
            <a:custGeom>
              <a:avLst/>
              <a:gdLst>
                <a:gd name="T0" fmla="*/ 15 h 15"/>
                <a:gd name="T1" fmla="*/ 0 h 15"/>
                <a:gd name="T2" fmla="*/ 15 h 15"/>
                <a:gd name="T3" fmla="*/ 15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5">
                  <a:moveTo>
                    <a:pt x="0" y="15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0" name="Freeform 186"/>
            <p:cNvSpPr/>
            <p:nvPr/>
          </p:nvSpPr>
          <p:spPr bwMode="auto">
            <a:xfrm>
              <a:off x="7373831" y="1203277"/>
              <a:ext cx="11112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1" name="Freeform 187"/>
            <p:cNvSpPr/>
            <p:nvPr/>
          </p:nvSpPr>
          <p:spPr bwMode="auto">
            <a:xfrm>
              <a:off x="6786467" y="1616005"/>
              <a:ext cx="38098" cy="12699"/>
            </a:xfrm>
            <a:custGeom>
              <a:avLst/>
              <a:gdLst>
                <a:gd name="T0" fmla="*/ 24 w 24"/>
                <a:gd name="T1" fmla="*/ 8 h 8"/>
                <a:gd name="T2" fmla="*/ 0 w 24"/>
                <a:gd name="T3" fmla="*/ 0 h 8"/>
                <a:gd name="T4" fmla="*/ 8 w 24"/>
                <a:gd name="T5" fmla="*/ 8 h 8"/>
                <a:gd name="T6" fmla="*/ 24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2" name="Freeform 188"/>
            <p:cNvSpPr/>
            <p:nvPr/>
          </p:nvSpPr>
          <p:spPr bwMode="auto">
            <a:xfrm>
              <a:off x="7535751" y="1052473"/>
              <a:ext cx="23814" cy="2539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3" name="Freeform 189"/>
            <p:cNvSpPr/>
            <p:nvPr/>
          </p:nvSpPr>
          <p:spPr bwMode="auto">
            <a:xfrm>
              <a:off x="6861077" y="1566794"/>
              <a:ext cx="38098" cy="12699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3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4" name="Freeform 190"/>
            <p:cNvSpPr/>
            <p:nvPr/>
          </p:nvSpPr>
          <p:spPr bwMode="auto">
            <a:xfrm>
              <a:off x="6749952" y="1566791"/>
              <a:ext cx="87311" cy="49213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4 h 4"/>
                <a:gd name="T4" fmla="*/ 0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1" y="1"/>
                    <a:pt x="4" y="3"/>
                    <a:pt x="7" y="4"/>
                  </a:cubicBezTo>
                  <a:cubicBezTo>
                    <a:pt x="5" y="2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5" name="Freeform 191"/>
            <p:cNvSpPr/>
            <p:nvPr/>
          </p:nvSpPr>
          <p:spPr bwMode="auto">
            <a:xfrm flipH="1">
              <a:off x="2182794" y="4909889"/>
              <a:ext cx="0" cy="1269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6" name="Freeform 192"/>
            <p:cNvSpPr/>
            <p:nvPr/>
          </p:nvSpPr>
          <p:spPr bwMode="auto">
            <a:xfrm>
              <a:off x="2133583" y="4860677"/>
              <a:ext cx="74614" cy="49213"/>
            </a:xfrm>
            <a:custGeom>
              <a:avLst/>
              <a:gdLst>
                <a:gd name="T0" fmla="*/ 0 w 6"/>
                <a:gd name="T1" fmla="*/ 1 h 4"/>
                <a:gd name="T2" fmla="*/ 4 w 6"/>
                <a:gd name="T3" fmla="*/ 4 h 4"/>
                <a:gd name="T4" fmla="*/ 6 w 6"/>
                <a:gd name="T5" fmla="*/ 4 h 4"/>
                <a:gd name="T6" fmla="*/ 3 w 6"/>
                <a:gd name="T7" fmla="*/ 0 h 4"/>
                <a:gd name="T8" fmla="*/ 0 w 6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4" y="2"/>
                    <a:pt x="4" y="1"/>
                    <a:pt x="3" y="0"/>
                  </a:cubicBezTo>
                  <a:cubicBezTo>
                    <a:pt x="3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7" name="Freeform 193"/>
            <p:cNvSpPr/>
            <p:nvPr/>
          </p:nvSpPr>
          <p:spPr bwMode="auto">
            <a:xfrm>
              <a:off x="5402187" y="2606549"/>
              <a:ext cx="126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8" name="Freeform 194"/>
            <p:cNvSpPr/>
            <p:nvPr/>
          </p:nvSpPr>
          <p:spPr bwMode="auto">
            <a:xfrm>
              <a:off x="5414885" y="2568454"/>
              <a:ext cx="49214" cy="38096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2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2" y="3"/>
                    <a:pt x="3" y="3"/>
                    <a:pt x="4" y="2"/>
                  </a:cubicBezTo>
                  <a:cubicBezTo>
                    <a:pt x="2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49" name="Freeform 195"/>
            <p:cNvSpPr/>
            <p:nvPr/>
          </p:nvSpPr>
          <p:spPr bwMode="auto">
            <a:xfrm>
              <a:off x="2195495" y="4860679"/>
              <a:ext cx="25400" cy="36508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0" name="Freeform 196"/>
            <p:cNvSpPr/>
            <p:nvPr/>
          </p:nvSpPr>
          <p:spPr bwMode="auto">
            <a:xfrm>
              <a:off x="7210316" y="1265186"/>
              <a:ext cx="25400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1" name="Freeform 197"/>
            <p:cNvSpPr/>
            <p:nvPr/>
          </p:nvSpPr>
          <p:spPr bwMode="auto">
            <a:xfrm>
              <a:off x="1060449" y="5598832"/>
              <a:ext cx="12698" cy="38096"/>
            </a:xfrm>
            <a:custGeom>
              <a:avLst/>
              <a:gdLst>
                <a:gd name="T0" fmla="*/ 8 w 8"/>
                <a:gd name="T1" fmla="*/ 16 h 24"/>
                <a:gd name="T2" fmla="*/ 8 w 8"/>
                <a:gd name="T3" fmla="*/ 0 h 24"/>
                <a:gd name="T4" fmla="*/ 0 w 8"/>
                <a:gd name="T5" fmla="*/ 24 h 24"/>
                <a:gd name="T6" fmla="*/ 8 w 8"/>
                <a:gd name="T7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24">
                  <a:moveTo>
                    <a:pt x="8" y="16"/>
                  </a:moveTo>
                  <a:lnTo>
                    <a:pt x="8" y="0"/>
                  </a:lnTo>
                  <a:lnTo>
                    <a:pt x="0" y="24"/>
                  </a:lnTo>
                  <a:lnTo>
                    <a:pt x="8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2" name="Freeform 198"/>
            <p:cNvSpPr/>
            <p:nvPr/>
          </p:nvSpPr>
          <p:spPr bwMode="auto">
            <a:xfrm>
              <a:off x="6911869" y="1454092"/>
              <a:ext cx="25400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3" name="Freeform 199"/>
            <p:cNvSpPr/>
            <p:nvPr/>
          </p:nvSpPr>
          <p:spPr bwMode="auto">
            <a:xfrm>
              <a:off x="6861071" y="1428697"/>
              <a:ext cx="50800" cy="38096"/>
            </a:xfrm>
            <a:custGeom>
              <a:avLst/>
              <a:gdLst>
                <a:gd name="T0" fmla="*/ 0 w 4"/>
                <a:gd name="T1" fmla="*/ 1 h 3"/>
                <a:gd name="T2" fmla="*/ 4 w 4"/>
                <a:gd name="T3" fmla="*/ 3 h 3"/>
                <a:gd name="T4" fmla="*/ 0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3"/>
                    <a:pt x="3" y="3"/>
                    <a:pt x="4" y="3"/>
                  </a:cubicBezTo>
                  <a:cubicBezTo>
                    <a:pt x="3" y="2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4" name="Freeform 200"/>
            <p:cNvSpPr/>
            <p:nvPr/>
          </p:nvSpPr>
          <p:spPr bwMode="auto">
            <a:xfrm>
              <a:off x="5327572" y="2606555"/>
              <a:ext cx="49214" cy="23810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1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2" y="2"/>
                    <a:pt x="3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5" name="Freeform 201"/>
            <p:cNvSpPr/>
            <p:nvPr/>
          </p:nvSpPr>
          <p:spPr bwMode="auto">
            <a:xfrm>
              <a:off x="998534" y="5598830"/>
              <a:ext cx="23814" cy="2539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6" name="Freeform 202"/>
            <p:cNvSpPr/>
            <p:nvPr/>
          </p:nvSpPr>
          <p:spPr bwMode="auto">
            <a:xfrm>
              <a:off x="7248416" y="1165187"/>
              <a:ext cx="25400" cy="25398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0" y="0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7" name="Freeform 203"/>
            <p:cNvSpPr/>
            <p:nvPr/>
          </p:nvSpPr>
          <p:spPr bwMode="auto">
            <a:xfrm>
              <a:off x="1558922" y="5235310"/>
              <a:ext cx="12698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8" name="Freeform 204"/>
            <p:cNvSpPr/>
            <p:nvPr/>
          </p:nvSpPr>
          <p:spPr bwMode="auto">
            <a:xfrm>
              <a:off x="7086496" y="1215989"/>
              <a:ext cx="87311" cy="25398"/>
            </a:xfrm>
            <a:custGeom>
              <a:avLst/>
              <a:gdLst>
                <a:gd name="T0" fmla="*/ 0 w 7"/>
                <a:gd name="T1" fmla="*/ 0 h 2"/>
                <a:gd name="T2" fmla="*/ 7 w 7"/>
                <a:gd name="T3" fmla="*/ 2 h 2"/>
                <a:gd name="T4" fmla="*/ 0 w 7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2" y="1"/>
                    <a:pt x="5" y="2"/>
                    <a:pt x="7" y="2"/>
                  </a:cubicBezTo>
                  <a:cubicBezTo>
                    <a:pt x="5" y="1"/>
                    <a:pt x="3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59" name="Freeform 206"/>
            <p:cNvSpPr/>
            <p:nvPr/>
          </p:nvSpPr>
          <p:spPr bwMode="auto">
            <a:xfrm>
              <a:off x="7323025" y="1077887"/>
              <a:ext cx="38098" cy="25398"/>
            </a:xfrm>
            <a:custGeom>
              <a:avLst/>
              <a:gdLst>
                <a:gd name="T0" fmla="*/ 0 w 24"/>
                <a:gd name="T1" fmla="*/ 0 h 16"/>
                <a:gd name="T2" fmla="*/ 16 w 24"/>
                <a:gd name="T3" fmla="*/ 16 h 16"/>
                <a:gd name="T4" fmla="*/ 24 w 24"/>
                <a:gd name="T5" fmla="*/ 8 h 16"/>
                <a:gd name="T6" fmla="*/ 0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16" y="1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0" name="Freeform 207"/>
            <p:cNvSpPr/>
            <p:nvPr/>
          </p:nvSpPr>
          <p:spPr bwMode="auto">
            <a:xfrm>
              <a:off x="5327570" y="2581162"/>
              <a:ext cx="23814" cy="2539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1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2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1" name="Freeform 208"/>
            <p:cNvSpPr/>
            <p:nvPr/>
          </p:nvSpPr>
          <p:spPr bwMode="auto">
            <a:xfrm>
              <a:off x="1584313" y="5198805"/>
              <a:ext cx="25400" cy="0"/>
            </a:xfrm>
            <a:custGeom>
              <a:avLst/>
              <a:gdLst>
                <a:gd name="T0" fmla="*/ 0 w 16"/>
                <a:gd name="T1" fmla="*/ 16 w 16"/>
                <a:gd name="T2" fmla="*/ 0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2" name="Freeform 209"/>
            <p:cNvSpPr/>
            <p:nvPr/>
          </p:nvSpPr>
          <p:spPr bwMode="auto">
            <a:xfrm>
              <a:off x="1096959" y="5436915"/>
              <a:ext cx="50800" cy="100008"/>
            </a:xfrm>
            <a:custGeom>
              <a:avLst/>
              <a:gdLst>
                <a:gd name="T0" fmla="*/ 0 w 4"/>
                <a:gd name="T1" fmla="*/ 8 h 8"/>
                <a:gd name="T2" fmla="*/ 2 w 4"/>
                <a:gd name="T3" fmla="*/ 4 h 8"/>
                <a:gd name="T4" fmla="*/ 4 w 4"/>
                <a:gd name="T5" fmla="*/ 2 h 8"/>
                <a:gd name="T6" fmla="*/ 2 w 4"/>
                <a:gd name="T7" fmla="*/ 2 h 8"/>
                <a:gd name="T8" fmla="*/ 2 w 4"/>
                <a:gd name="T9" fmla="*/ 1 h 8"/>
                <a:gd name="T10" fmla="*/ 4 w 4"/>
                <a:gd name="T11" fmla="*/ 1 h 8"/>
                <a:gd name="T12" fmla="*/ 3 w 4"/>
                <a:gd name="T13" fmla="*/ 0 h 8"/>
                <a:gd name="T14" fmla="*/ 0 w 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cubicBezTo>
                    <a:pt x="0" y="6"/>
                    <a:pt x="4" y="6"/>
                    <a:pt x="2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0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3" name="Freeform 210"/>
            <p:cNvSpPr/>
            <p:nvPr/>
          </p:nvSpPr>
          <p:spPr bwMode="auto">
            <a:xfrm>
              <a:off x="7161101" y="1215992"/>
              <a:ext cx="25400" cy="0"/>
            </a:xfrm>
            <a:custGeom>
              <a:avLst/>
              <a:gdLst>
                <a:gd name="T0" fmla="*/ 8 w 16"/>
                <a:gd name="T1" fmla="*/ 16 w 16"/>
                <a:gd name="T2" fmla="*/ 0 w 16"/>
                <a:gd name="T3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4" name="Freeform 211"/>
            <p:cNvSpPr/>
            <p:nvPr/>
          </p:nvSpPr>
          <p:spPr bwMode="auto">
            <a:xfrm>
              <a:off x="6686449" y="1554109"/>
              <a:ext cx="25400" cy="12699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5" name="Freeform 212"/>
            <p:cNvSpPr/>
            <p:nvPr/>
          </p:nvSpPr>
          <p:spPr bwMode="auto">
            <a:xfrm>
              <a:off x="6711848" y="1554110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6" name="Freeform 213"/>
            <p:cNvSpPr/>
            <p:nvPr/>
          </p:nvSpPr>
          <p:spPr bwMode="auto">
            <a:xfrm>
              <a:off x="7173797" y="1128684"/>
              <a:ext cx="74613" cy="36508"/>
            </a:xfrm>
            <a:custGeom>
              <a:avLst/>
              <a:gdLst>
                <a:gd name="T0" fmla="*/ 0 w 6"/>
                <a:gd name="T1" fmla="*/ 0 h 3"/>
                <a:gd name="T2" fmla="*/ 5 w 6"/>
                <a:gd name="T3" fmla="*/ 3 h 3"/>
                <a:gd name="T4" fmla="*/ 0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cubicBezTo>
                    <a:pt x="2" y="1"/>
                    <a:pt x="3" y="2"/>
                    <a:pt x="5" y="3"/>
                  </a:cubicBezTo>
                  <a:cubicBezTo>
                    <a:pt x="6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7" name="Freeform 214"/>
            <p:cNvSpPr/>
            <p:nvPr/>
          </p:nvSpPr>
          <p:spPr bwMode="auto">
            <a:xfrm>
              <a:off x="2544732" y="4509876"/>
              <a:ext cx="38098" cy="12699"/>
            </a:xfrm>
            <a:custGeom>
              <a:avLst/>
              <a:gdLst>
                <a:gd name="T0" fmla="*/ 1 w 3"/>
                <a:gd name="T1" fmla="*/ 0 h 1"/>
                <a:gd name="T2" fmla="*/ 0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8" name="Freeform 215"/>
            <p:cNvSpPr/>
            <p:nvPr/>
          </p:nvSpPr>
          <p:spPr bwMode="auto">
            <a:xfrm>
              <a:off x="5327569" y="2543073"/>
              <a:ext cx="12698" cy="2539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69" name="Freeform 216"/>
            <p:cNvSpPr/>
            <p:nvPr/>
          </p:nvSpPr>
          <p:spPr bwMode="auto">
            <a:xfrm>
              <a:off x="2932073" y="4171755"/>
              <a:ext cx="87311" cy="87309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1 h 7"/>
                <a:gd name="T4" fmla="*/ 6 w 7"/>
                <a:gd name="T5" fmla="*/ 0 h 7"/>
                <a:gd name="T6" fmla="*/ 4 w 7"/>
                <a:gd name="T7" fmla="*/ 1 h 7"/>
                <a:gd name="T8" fmla="*/ 1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7" y="7"/>
                    <a:pt x="2" y="0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0" name="Freeform 217"/>
            <p:cNvSpPr/>
            <p:nvPr/>
          </p:nvSpPr>
          <p:spPr bwMode="auto">
            <a:xfrm>
              <a:off x="1446202" y="5211510"/>
              <a:ext cx="38098" cy="49213"/>
            </a:xfrm>
            <a:custGeom>
              <a:avLst/>
              <a:gdLst>
                <a:gd name="T0" fmla="*/ 0 w 3"/>
                <a:gd name="T1" fmla="*/ 3 h 4"/>
                <a:gd name="T2" fmla="*/ 0 w 3"/>
                <a:gd name="T3" fmla="*/ 3 h 4"/>
                <a:gd name="T4" fmla="*/ 3 w 3"/>
                <a:gd name="T5" fmla="*/ 1 h 4"/>
                <a:gd name="T6" fmla="*/ 0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2" y="1"/>
                    <a:pt x="3" y="1"/>
                  </a:cubicBezTo>
                  <a:cubicBezTo>
                    <a:pt x="1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1" name="Freeform 218"/>
            <p:cNvSpPr/>
            <p:nvPr/>
          </p:nvSpPr>
          <p:spPr bwMode="auto">
            <a:xfrm>
              <a:off x="6549922" y="1616020"/>
              <a:ext cx="25400" cy="2539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1" y="1"/>
                    <a:pt x="0" y="2"/>
                  </a:cubicBezTo>
                  <a:cubicBezTo>
                    <a:pt x="1" y="1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2" name="Freeform 219"/>
            <p:cNvSpPr/>
            <p:nvPr/>
          </p:nvSpPr>
          <p:spPr bwMode="auto">
            <a:xfrm>
              <a:off x="2382810" y="4609883"/>
              <a:ext cx="12698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3" name="Freeform 220"/>
            <p:cNvSpPr/>
            <p:nvPr/>
          </p:nvSpPr>
          <p:spPr bwMode="auto">
            <a:xfrm>
              <a:off x="5252960" y="2581167"/>
              <a:ext cx="11112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4" name="Freeform 221"/>
            <p:cNvSpPr/>
            <p:nvPr/>
          </p:nvSpPr>
          <p:spPr bwMode="auto">
            <a:xfrm>
              <a:off x="1471599" y="5160716"/>
              <a:ext cx="61912" cy="25398"/>
            </a:xfrm>
            <a:custGeom>
              <a:avLst/>
              <a:gdLst>
                <a:gd name="T0" fmla="*/ 3 w 5"/>
                <a:gd name="T1" fmla="*/ 2 h 2"/>
                <a:gd name="T2" fmla="*/ 5 w 5"/>
                <a:gd name="T3" fmla="*/ 2 h 2"/>
                <a:gd name="T4" fmla="*/ 0 w 5"/>
                <a:gd name="T5" fmla="*/ 0 h 2"/>
                <a:gd name="T6" fmla="*/ 3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5" name="Freeform 222"/>
            <p:cNvSpPr/>
            <p:nvPr/>
          </p:nvSpPr>
          <p:spPr bwMode="auto">
            <a:xfrm>
              <a:off x="5202159" y="2593867"/>
              <a:ext cx="25400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6" name="Freeform 223"/>
            <p:cNvSpPr/>
            <p:nvPr/>
          </p:nvSpPr>
          <p:spPr bwMode="auto">
            <a:xfrm>
              <a:off x="2146276" y="4697187"/>
              <a:ext cx="61912" cy="25398"/>
            </a:xfrm>
            <a:custGeom>
              <a:avLst/>
              <a:gdLst>
                <a:gd name="T0" fmla="*/ 5 w 5"/>
                <a:gd name="T1" fmla="*/ 2 h 2"/>
                <a:gd name="T2" fmla="*/ 0 w 5"/>
                <a:gd name="T3" fmla="*/ 1 h 2"/>
                <a:gd name="T4" fmla="*/ 2 w 5"/>
                <a:gd name="T5" fmla="*/ 2 h 2"/>
                <a:gd name="T6" fmla="*/ 2 w 5"/>
                <a:gd name="T7" fmla="*/ 2 h 2"/>
                <a:gd name="T8" fmla="*/ 5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3" y="1"/>
                    <a:pt x="0" y="0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7" name="Rectangle 224"/>
            <p:cNvSpPr>
              <a:spLocks noChangeArrowheads="1"/>
            </p:cNvSpPr>
            <p:nvPr/>
          </p:nvSpPr>
          <p:spPr bwMode="auto">
            <a:xfrm>
              <a:off x="6786458" y="1416009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8" name="Freeform 225"/>
            <p:cNvSpPr/>
            <p:nvPr/>
          </p:nvSpPr>
          <p:spPr bwMode="auto">
            <a:xfrm>
              <a:off x="3032082" y="4059048"/>
              <a:ext cx="49214" cy="3650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3 w 4"/>
                <a:gd name="T5" fmla="*/ 0 h 3"/>
                <a:gd name="T6" fmla="*/ 2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79" name="Freeform 226"/>
            <p:cNvSpPr/>
            <p:nvPr/>
          </p:nvSpPr>
          <p:spPr bwMode="auto">
            <a:xfrm>
              <a:off x="2670140" y="4346370"/>
              <a:ext cx="23814" cy="12699"/>
            </a:xfrm>
            <a:custGeom>
              <a:avLst/>
              <a:gdLst>
                <a:gd name="T0" fmla="*/ 8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8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8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0" name="Freeform 227"/>
            <p:cNvSpPr/>
            <p:nvPr/>
          </p:nvSpPr>
          <p:spPr bwMode="auto">
            <a:xfrm>
              <a:off x="1484300" y="5022605"/>
              <a:ext cx="136521" cy="112706"/>
            </a:xfrm>
            <a:custGeom>
              <a:avLst/>
              <a:gdLst>
                <a:gd name="T0" fmla="*/ 6 w 11"/>
                <a:gd name="T1" fmla="*/ 4 h 9"/>
                <a:gd name="T2" fmla="*/ 6 w 11"/>
                <a:gd name="T3" fmla="*/ 1 h 9"/>
                <a:gd name="T4" fmla="*/ 5 w 11"/>
                <a:gd name="T5" fmla="*/ 0 h 9"/>
                <a:gd name="T6" fmla="*/ 5 w 11"/>
                <a:gd name="T7" fmla="*/ 1 h 9"/>
                <a:gd name="T8" fmla="*/ 3 w 11"/>
                <a:gd name="T9" fmla="*/ 2 h 9"/>
                <a:gd name="T10" fmla="*/ 0 w 11"/>
                <a:gd name="T11" fmla="*/ 8 h 9"/>
                <a:gd name="T12" fmla="*/ 4 w 11"/>
                <a:gd name="T13" fmla="*/ 8 h 9"/>
                <a:gd name="T14" fmla="*/ 3 w 11"/>
                <a:gd name="T15" fmla="*/ 7 h 9"/>
                <a:gd name="T16" fmla="*/ 11 w 11"/>
                <a:gd name="T17" fmla="*/ 4 h 9"/>
                <a:gd name="T18" fmla="*/ 6 w 11"/>
                <a:gd name="T1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9">
                  <a:moveTo>
                    <a:pt x="6" y="4"/>
                  </a:moveTo>
                  <a:cubicBezTo>
                    <a:pt x="5" y="3"/>
                    <a:pt x="5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0"/>
                    <a:pt x="5" y="1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1" y="4"/>
                    <a:pt x="2" y="6"/>
                    <a:pt x="0" y="8"/>
                  </a:cubicBezTo>
                  <a:cubicBezTo>
                    <a:pt x="1" y="9"/>
                    <a:pt x="2" y="8"/>
                    <a:pt x="4" y="8"/>
                  </a:cubicBezTo>
                  <a:cubicBezTo>
                    <a:pt x="3" y="8"/>
                    <a:pt x="2" y="7"/>
                    <a:pt x="3" y="7"/>
                  </a:cubicBezTo>
                  <a:cubicBezTo>
                    <a:pt x="3" y="3"/>
                    <a:pt x="9" y="5"/>
                    <a:pt x="11" y="4"/>
                  </a:cubicBezTo>
                  <a:cubicBezTo>
                    <a:pt x="9" y="4"/>
                    <a:pt x="7" y="3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1" name="Freeform 228"/>
            <p:cNvSpPr/>
            <p:nvPr/>
          </p:nvSpPr>
          <p:spPr bwMode="auto">
            <a:xfrm>
              <a:off x="2693952" y="4284465"/>
              <a:ext cx="50800" cy="36508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2 h 3"/>
                <a:gd name="T4" fmla="*/ 4 w 4"/>
                <a:gd name="T5" fmla="*/ 3 h 3"/>
                <a:gd name="T6" fmla="*/ 2 w 4"/>
                <a:gd name="T7" fmla="*/ 2 h 3"/>
                <a:gd name="T8" fmla="*/ 1 w 4"/>
                <a:gd name="T9" fmla="*/ 0 h 3"/>
                <a:gd name="T10" fmla="*/ 0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2" name="Freeform 229"/>
            <p:cNvSpPr/>
            <p:nvPr/>
          </p:nvSpPr>
          <p:spPr bwMode="auto">
            <a:xfrm>
              <a:off x="6488009" y="1541415"/>
              <a:ext cx="36512" cy="25398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2"/>
                    <a:pt x="3" y="2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3" name="Freeform 230"/>
            <p:cNvSpPr/>
            <p:nvPr/>
          </p:nvSpPr>
          <p:spPr bwMode="auto">
            <a:xfrm>
              <a:off x="2868575" y="4146358"/>
              <a:ext cx="38098" cy="25398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4" name="Rectangle 231"/>
            <p:cNvSpPr>
              <a:spLocks noChangeArrowheads="1"/>
            </p:cNvSpPr>
            <p:nvPr/>
          </p:nvSpPr>
          <p:spPr bwMode="auto">
            <a:xfrm>
              <a:off x="7235711" y="1003276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5" name="Freeform 232"/>
            <p:cNvSpPr/>
            <p:nvPr/>
          </p:nvSpPr>
          <p:spPr bwMode="auto">
            <a:xfrm>
              <a:off x="1620821" y="5009908"/>
              <a:ext cx="25400" cy="12699"/>
            </a:xfrm>
            <a:custGeom>
              <a:avLst/>
              <a:gdLst>
                <a:gd name="T0" fmla="*/ 16 w 16"/>
                <a:gd name="T1" fmla="*/ 0 h 8"/>
                <a:gd name="T2" fmla="*/ 16 w 16"/>
                <a:gd name="T3" fmla="*/ 0 h 8"/>
                <a:gd name="T4" fmla="*/ 0 w 16"/>
                <a:gd name="T5" fmla="*/ 8 h 8"/>
                <a:gd name="T6" fmla="*/ 16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6" name="Freeform 233"/>
            <p:cNvSpPr/>
            <p:nvPr/>
          </p:nvSpPr>
          <p:spPr bwMode="auto">
            <a:xfrm>
              <a:off x="7073787" y="1052483"/>
              <a:ext cx="61912" cy="63494"/>
            </a:xfrm>
            <a:custGeom>
              <a:avLst/>
              <a:gdLst>
                <a:gd name="T0" fmla="*/ 3 w 5"/>
                <a:gd name="T1" fmla="*/ 2 h 5"/>
                <a:gd name="T2" fmla="*/ 5 w 5"/>
                <a:gd name="T3" fmla="*/ 3 h 5"/>
                <a:gd name="T4" fmla="*/ 0 w 5"/>
                <a:gd name="T5" fmla="*/ 1 h 5"/>
                <a:gd name="T6" fmla="*/ 3 w 5"/>
                <a:gd name="T7" fmla="*/ 5 h 5"/>
                <a:gd name="T8" fmla="*/ 3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2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0"/>
                    <a:pt x="0" y="1"/>
                  </a:cubicBezTo>
                  <a:cubicBezTo>
                    <a:pt x="3" y="1"/>
                    <a:pt x="0" y="4"/>
                    <a:pt x="3" y="5"/>
                  </a:cubicBezTo>
                  <a:cubicBezTo>
                    <a:pt x="1" y="4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7" name="Freeform 234"/>
            <p:cNvSpPr/>
            <p:nvPr/>
          </p:nvSpPr>
          <p:spPr bwMode="auto">
            <a:xfrm>
              <a:off x="2719351" y="4233663"/>
              <a:ext cx="25400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8" name="Freeform 235"/>
            <p:cNvSpPr/>
            <p:nvPr/>
          </p:nvSpPr>
          <p:spPr bwMode="auto">
            <a:xfrm>
              <a:off x="7161095" y="1003282"/>
              <a:ext cx="25400" cy="2381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89" name="Freeform 236"/>
            <p:cNvSpPr/>
            <p:nvPr/>
          </p:nvSpPr>
          <p:spPr bwMode="auto">
            <a:xfrm>
              <a:off x="2595527" y="4271764"/>
              <a:ext cx="49214" cy="36508"/>
            </a:xfrm>
            <a:custGeom>
              <a:avLst/>
              <a:gdLst>
                <a:gd name="T0" fmla="*/ 0 w 4"/>
                <a:gd name="T1" fmla="*/ 1 h 3"/>
                <a:gd name="T2" fmla="*/ 4 w 4"/>
                <a:gd name="T3" fmla="*/ 2 h 3"/>
                <a:gd name="T4" fmla="*/ 0 w 4"/>
                <a:gd name="T5" fmla="*/ 0 h 3"/>
                <a:gd name="T6" fmla="*/ 0 w 4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1" y="1"/>
                    <a:pt x="3" y="3"/>
                    <a:pt x="4" y="2"/>
                  </a:cubicBezTo>
                  <a:cubicBezTo>
                    <a:pt x="3" y="2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0" name="Freeform 237"/>
            <p:cNvSpPr/>
            <p:nvPr/>
          </p:nvSpPr>
          <p:spPr bwMode="auto">
            <a:xfrm>
              <a:off x="2082776" y="4584483"/>
              <a:ext cx="63497" cy="74610"/>
            </a:xfrm>
            <a:custGeom>
              <a:avLst/>
              <a:gdLst>
                <a:gd name="T0" fmla="*/ 0 w 5"/>
                <a:gd name="T1" fmla="*/ 1 h 6"/>
                <a:gd name="T2" fmla="*/ 1 w 5"/>
                <a:gd name="T3" fmla="*/ 5 h 6"/>
                <a:gd name="T4" fmla="*/ 5 w 5"/>
                <a:gd name="T5" fmla="*/ 4 h 6"/>
                <a:gd name="T6" fmla="*/ 0 w 5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0" y="1"/>
                  </a:moveTo>
                  <a:cubicBezTo>
                    <a:pt x="2" y="2"/>
                    <a:pt x="0" y="4"/>
                    <a:pt x="1" y="5"/>
                  </a:cubicBezTo>
                  <a:cubicBezTo>
                    <a:pt x="3" y="6"/>
                    <a:pt x="3" y="4"/>
                    <a:pt x="5" y="4"/>
                  </a:cubicBezTo>
                  <a:cubicBezTo>
                    <a:pt x="2" y="4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1" name="Freeform 238"/>
            <p:cNvSpPr/>
            <p:nvPr/>
          </p:nvSpPr>
          <p:spPr bwMode="auto">
            <a:xfrm>
              <a:off x="2955885" y="4046351"/>
              <a:ext cx="38098" cy="12699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3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2" name="Freeform 239"/>
            <p:cNvSpPr/>
            <p:nvPr/>
          </p:nvSpPr>
          <p:spPr bwMode="auto">
            <a:xfrm>
              <a:off x="3206705" y="3870145"/>
              <a:ext cx="23814" cy="0"/>
            </a:xfrm>
            <a:custGeom>
              <a:avLst/>
              <a:gdLst>
                <a:gd name="T0" fmla="*/ 7 w 15"/>
                <a:gd name="T1" fmla="*/ 15 w 15"/>
                <a:gd name="T2" fmla="*/ 0 w 15"/>
                <a:gd name="T3" fmla="*/ 7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7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3" name="Freeform 240"/>
            <p:cNvSpPr/>
            <p:nvPr/>
          </p:nvSpPr>
          <p:spPr bwMode="auto">
            <a:xfrm>
              <a:off x="2657439" y="4259066"/>
              <a:ext cx="12698" cy="0"/>
            </a:xfrm>
            <a:custGeom>
              <a:avLst/>
              <a:gdLst>
                <a:gd name="T0" fmla="*/ 0 w 8"/>
                <a:gd name="T1" fmla="*/ 0 w 8"/>
                <a:gd name="T2" fmla="*/ 8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4" name="Freeform 241"/>
            <p:cNvSpPr/>
            <p:nvPr/>
          </p:nvSpPr>
          <p:spPr bwMode="auto">
            <a:xfrm>
              <a:off x="7135704" y="977885"/>
              <a:ext cx="38098" cy="12699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5" name="Freeform 242"/>
            <p:cNvSpPr/>
            <p:nvPr/>
          </p:nvSpPr>
          <p:spPr bwMode="auto">
            <a:xfrm>
              <a:off x="2793965" y="4108259"/>
              <a:ext cx="50800" cy="25398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1 h 2"/>
                <a:gd name="T4" fmla="*/ 0 w 4"/>
                <a:gd name="T5" fmla="*/ 1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3" y="2"/>
                    <a:pt x="3" y="1"/>
                    <a:pt x="4" y="1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6" name="Freeform 243"/>
            <p:cNvSpPr/>
            <p:nvPr/>
          </p:nvSpPr>
          <p:spPr bwMode="auto">
            <a:xfrm>
              <a:off x="2082778" y="4509876"/>
              <a:ext cx="87311" cy="74610"/>
            </a:xfrm>
            <a:custGeom>
              <a:avLst/>
              <a:gdLst>
                <a:gd name="T0" fmla="*/ 3 w 7"/>
                <a:gd name="T1" fmla="*/ 6 h 6"/>
                <a:gd name="T2" fmla="*/ 4 w 7"/>
                <a:gd name="T3" fmla="*/ 6 h 6"/>
                <a:gd name="T4" fmla="*/ 6 w 7"/>
                <a:gd name="T5" fmla="*/ 2 h 6"/>
                <a:gd name="T6" fmla="*/ 3 w 7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3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3"/>
                    <a:pt x="6" y="2"/>
                  </a:cubicBezTo>
                  <a:cubicBezTo>
                    <a:pt x="0" y="0"/>
                    <a:pt x="7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7" name="Freeform 244"/>
            <p:cNvSpPr/>
            <p:nvPr/>
          </p:nvSpPr>
          <p:spPr bwMode="auto">
            <a:xfrm>
              <a:off x="4740207" y="2730388"/>
              <a:ext cx="38098" cy="2539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0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3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8" name="Freeform 245"/>
            <p:cNvSpPr/>
            <p:nvPr/>
          </p:nvSpPr>
          <p:spPr bwMode="auto">
            <a:xfrm>
              <a:off x="1658922" y="4860695"/>
              <a:ext cx="38098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99" name="Freeform 246"/>
            <p:cNvSpPr/>
            <p:nvPr/>
          </p:nvSpPr>
          <p:spPr bwMode="auto">
            <a:xfrm>
              <a:off x="1558912" y="4873392"/>
              <a:ext cx="38098" cy="74610"/>
            </a:xfrm>
            <a:custGeom>
              <a:avLst/>
              <a:gdLst>
                <a:gd name="T0" fmla="*/ 1 w 3"/>
                <a:gd name="T1" fmla="*/ 2 h 6"/>
                <a:gd name="T2" fmla="*/ 0 w 3"/>
                <a:gd name="T3" fmla="*/ 6 h 6"/>
                <a:gd name="T4" fmla="*/ 3 w 3"/>
                <a:gd name="T5" fmla="*/ 3 h 6"/>
                <a:gd name="T6" fmla="*/ 1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2" y="5"/>
                    <a:pt x="0" y="6"/>
                  </a:cubicBezTo>
                  <a:cubicBezTo>
                    <a:pt x="1" y="6"/>
                    <a:pt x="3" y="4"/>
                    <a:pt x="3" y="3"/>
                  </a:cubicBezTo>
                  <a:cubicBezTo>
                    <a:pt x="2" y="3"/>
                    <a:pt x="1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0" name="Freeform 247"/>
            <p:cNvSpPr/>
            <p:nvPr/>
          </p:nvSpPr>
          <p:spPr bwMode="auto">
            <a:xfrm>
              <a:off x="7123004" y="939789"/>
              <a:ext cx="38098" cy="12699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0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1" name="Freeform 248"/>
            <p:cNvSpPr/>
            <p:nvPr/>
          </p:nvSpPr>
          <p:spPr bwMode="auto">
            <a:xfrm>
              <a:off x="2757454" y="4059054"/>
              <a:ext cx="74614" cy="49213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3 h 4"/>
                <a:gd name="T4" fmla="*/ 4 w 6"/>
                <a:gd name="T5" fmla="*/ 4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2" y="0"/>
                    <a:pt x="0" y="1"/>
                    <a:pt x="1" y="3"/>
                  </a:cubicBezTo>
                  <a:cubicBezTo>
                    <a:pt x="1" y="3"/>
                    <a:pt x="3" y="4"/>
                    <a:pt x="4" y="4"/>
                  </a:cubicBezTo>
                  <a:cubicBezTo>
                    <a:pt x="4" y="2"/>
                    <a:pt x="6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2" name="Freeform 249"/>
            <p:cNvSpPr/>
            <p:nvPr/>
          </p:nvSpPr>
          <p:spPr bwMode="auto">
            <a:xfrm>
              <a:off x="3317833" y="3720940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3" name="Freeform 250"/>
            <p:cNvSpPr/>
            <p:nvPr/>
          </p:nvSpPr>
          <p:spPr bwMode="auto">
            <a:xfrm>
              <a:off x="3530556" y="3570137"/>
              <a:ext cx="12698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4" name="Freeform 251"/>
            <p:cNvSpPr/>
            <p:nvPr/>
          </p:nvSpPr>
          <p:spPr bwMode="auto">
            <a:xfrm>
              <a:off x="4516371" y="2855796"/>
              <a:ext cx="12698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5" name="Freeform 252"/>
            <p:cNvSpPr/>
            <p:nvPr/>
          </p:nvSpPr>
          <p:spPr bwMode="auto">
            <a:xfrm>
              <a:off x="7086493" y="927093"/>
              <a:ext cx="12698" cy="38096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0 w 1"/>
                <a:gd name="T5" fmla="*/ 0 h 3"/>
                <a:gd name="T6" fmla="*/ 0 w 1"/>
                <a:gd name="T7" fmla="*/ 2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6" name="Freeform 253"/>
            <p:cNvSpPr/>
            <p:nvPr/>
          </p:nvSpPr>
          <p:spPr bwMode="auto">
            <a:xfrm>
              <a:off x="2906674" y="3959053"/>
              <a:ext cx="49214" cy="23810"/>
            </a:xfrm>
            <a:custGeom>
              <a:avLst/>
              <a:gdLst>
                <a:gd name="T0" fmla="*/ 0 w 4"/>
                <a:gd name="T1" fmla="*/ 1 h 2"/>
                <a:gd name="T2" fmla="*/ 1 w 4"/>
                <a:gd name="T3" fmla="*/ 1 h 2"/>
                <a:gd name="T4" fmla="*/ 4 w 4"/>
                <a:gd name="T5" fmla="*/ 1 h 2"/>
                <a:gd name="T6" fmla="*/ 2 w 4"/>
                <a:gd name="T7" fmla="*/ 0 h 2"/>
                <a:gd name="T8" fmla="*/ 0 w 4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2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7" name="Freeform 254"/>
            <p:cNvSpPr/>
            <p:nvPr/>
          </p:nvSpPr>
          <p:spPr bwMode="auto">
            <a:xfrm>
              <a:off x="2008167" y="4609889"/>
              <a:ext cx="12698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8" name="Freeform 255"/>
            <p:cNvSpPr/>
            <p:nvPr/>
          </p:nvSpPr>
          <p:spPr bwMode="auto">
            <a:xfrm>
              <a:off x="1209671" y="5098806"/>
              <a:ext cx="50800" cy="49213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1 h 4"/>
                <a:gd name="T4" fmla="*/ 0 w 4"/>
                <a:gd name="T5" fmla="*/ 3 h 4"/>
                <a:gd name="T6" fmla="*/ 0 w 4"/>
                <a:gd name="T7" fmla="*/ 4 h 4"/>
                <a:gd name="T8" fmla="*/ 2 w 4"/>
                <a:gd name="T9" fmla="*/ 3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0" y="1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09" name="Freeform 256"/>
            <p:cNvSpPr/>
            <p:nvPr/>
          </p:nvSpPr>
          <p:spPr bwMode="auto">
            <a:xfrm>
              <a:off x="7123003" y="903278"/>
              <a:ext cx="25400" cy="23810"/>
            </a:xfrm>
            <a:custGeom>
              <a:avLst/>
              <a:gdLst>
                <a:gd name="T0" fmla="*/ 0 w 16"/>
                <a:gd name="T1" fmla="*/ 0 h 15"/>
                <a:gd name="T2" fmla="*/ 8 w 16"/>
                <a:gd name="T3" fmla="*/ 15 h 15"/>
                <a:gd name="T4" fmla="*/ 16 w 16"/>
                <a:gd name="T5" fmla="*/ 15 h 15"/>
                <a:gd name="T6" fmla="*/ 0 w 16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0" y="0"/>
                  </a:moveTo>
                  <a:lnTo>
                    <a:pt x="8" y="15"/>
                  </a:lnTo>
                  <a:lnTo>
                    <a:pt x="16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0" name="Freeform 257"/>
            <p:cNvSpPr/>
            <p:nvPr/>
          </p:nvSpPr>
          <p:spPr bwMode="auto">
            <a:xfrm>
              <a:off x="4429061" y="2881197"/>
              <a:ext cx="49214" cy="38096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1 h 3"/>
                <a:gd name="T4" fmla="*/ 0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2" y="3"/>
                    <a:pt x="4" y="1"/>
                    <a:pt x="2" y="1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1" name="Freeform 258"/>
            <p:cNvSpPr/>
            <p:nvPr/>
          </p:nvSpPr>
          <p:spPr bwMode="auto">
            <a:xfrm>
              <a:off x="2968590" y="3857450"/>
              <a:ext cx="63498" cy="76198"/>
            </a:xfrm>
            <a:custGeom>
              <a:avLst/>
              <a:gdLst>
                <a:gd name="T0" fmla="*/ 0 w 5"/>
                <a:gd name="T1" fmla="*/ 3 h 6"/>
                <a:gd name="T2" fmla="*/ 1 w 5"/>
                <a:gd name="T3" fmla="*/ 4 h 6"/>
                <a:gd name="T4" fmla="*/ 2 w 5"/>
                <a:gd name="T5" fmla="*/ 5 h 6"/>
                <a:gd name="T6" fmla="*/ 5 w 5"/>
                <a:gd name="T7" fmla="*/ 2 h 6"/>
                <a:gd name="T8" fmla="*/ 0 w 5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6"/>
                    <a:pt x="4" y="3"/>
                    <a:pt x="5" y="2"/>
                  </a:cubicBezTo>
                  <a:cubicBezTo>
                    <a:pt x="2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2" name="Freeform 259"/>
            <p:cNvSpPr/>
            <p:nvPr/>
          </p:nvSpPr>
          <p:spPr bwMode="auto">
            <a:xfrm>
              <a:off x="1584313" y="4848001"/>
              <a:ext cx="36512" cy="2539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3" name="Freeform 260"/>
            <p:cNvSpPr/>
            <p:nvPr/>
          </p:nvSpPr>
          <p:spPr bwMode="auto">
            <a:xfrm>
              <a:off x="2906679" y="3895554"/>
              <a:ext cx="74614" cy="63494"/>
            </a:xfrm>
            <a:custGeom>
              <a:avLst/>
              <a:gdLst>
                <a:gd name="T0" fmla="*/ 1 w 6"/>
                <a:gd name="T1" fmla="*/ 0 h 5"/>
                <a:gd name="T2" fmla="*/ 0 w 6"/>
                <a:gd name="T3" fmla="*/ 2 h 5"/>
                <a:gd name="T4" fmla="*/ 3 w 6"/>
                <a:gd name="T5" fmla="*/ 5 h 5"/>
                <a:gd name="T6" fmla="*/ 6 w 6"/>
                <a:gd name="T7" fmla="*/ 3 h 5"/>
                <a:gd name="T8" fmla="*/ 1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cubicBezTo>
                    <a:pt x="0" y="1"/>
                    <a:pt x="1" y="1"/>
                    <a:pt x="0" y="2"/>
                  </a:cubicBezTo>
                  <a:cubicBezTo>
                    <a:pt x="1" y="3"/>
                    <a:pt x="2" y="3"/>
                    <a:pt x="3" y="5"/>
                  </a:cubicBezTo>
                  <a:cubicBezTo>
                    <a:pt x="4" y="4"/>
                    <a:pt x="6" y="4"/>
                    <a:pt x="6" y="3"/>
                  </a:cubicBezTo>
                  <a:cubicBezTo>
                    <a:pt x="2" y="4"/>
                    <a:pt x="3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4" name="Freeform 261"/>
            <p:cNvSpPr/>
            <p:nvPr/>
          </p:nvSpPr>
          <p:spPr bwMode="auto">
            <a:xfrm>
              <a:off x="2832064" y="3995560"/>
              <a:ext cx="36512" cy="50795"/>
            </a:xfrm>
            <a:custGeom>
              <a:avLst/>
              <a:gdLst>
                <a:gd name="T0" fmla="*/ 0 w 3"/>
                <a:gd name="T1" fmla="*/ 2 h 4"/>
                <a:gd name="T2" fmla="*/ 3 w 3"/>
                <a:gd name="T3" fmla="*/ 1 h 4"/>
                <a:gd name="T4" fmla="*/ 2 w 3"/>
                <a:gd name="T5" fmla="*/ 0 h 4"/>
                <a:gd name="T6" fmla="*/ 0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2" y="4"/>
                    <a:pt x="2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5" name="Freeform 262"/>
            <p:cNvSpPr/>
            <p:nvPr/>
          </p:nvSpPr>
          <p:spPr bwMode="auto">
            <a:xfrm>
              <a:off x="1147760" y="5122626"/>
              <a:ext cx="25400" cy="38096"/>
            </a:xfrm>
            <a:custGeom>
              <a:avLst/>
              <a:gdLst>
                <a:gd name="T0" fmla="*/ 16 w 16"/>
                <a:gd name="T1" fmla="*/ 0 h 24"/>
                <a:gd name="T2" fmla="*/ 0 w 16"/>
                <a:gd name="T3" fmla="*/ 0 h 24"/>
                <a:gd name="T4" fmla="*/ 8 w 16"/>
                <a:gd name="T5" fmla="*/ 24 h 24"/>
                <a:gd name="T6" fmla="*/ 16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16" y="0"/>
                  </a:moveTo>
                  <a:lnTo>
                    <a:pt x="0" y="0"/>
                  </a:lnTo>
                  <a:lnTo>
                    <a:pt x="8" y="24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6" name="Freeform 263"/>
            <p:cNvSpPr/>
            <p:nvPr/>
          </p:nvSpPr>
          <p:spPr bwMode="auto">
            <a:xfrm>
              <a:off x="4441764" y="2819287"/>
              <a:ext cx="61912" cy="36508"/>
            </a:xfrm>
            <a:custGeom>
              <a:avLst/>
              <a:gdLst>
                <a:gd name="T0" fmla="*/ 1 w 5"/>
                <a:gd name="T1" fmla="*/ 2 h 3"/>
                <a:gd name="T2" fmla="*/ 4 w 5"/>
                <a:gd name="T3" fmla="*/ 1 h 3"/>
                <a:gd name="T4" fmla="*/ 1 w 5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1" y="3"/>
                    <a:pt x="5" y="3"/>
                    <a:pt x="4" y="1"/>
                  </a:cubicBezTo>
                  <a:cubicBezTo>
                    <a:pt x="3" y="2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7" name="Freeform 264"/>
            <p:cNvSpPr/>
            <p:nvPr/>
          </p:nvSpPr>
          <p:spPr bwMode="auto">
            <a:xfrm>
              <a:off x="2208190" y="4384474"/>
              <a:ext cx="12698" cy="36508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0 h 3"/>
                <a:gd name="T4" fmla="*/ 0 w 1"/>
                <a:gd name="T5" fmla="*/ 1 h 3"/>
                <a:gd name="T6" fmla="*/ 0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8" name="Freeform 265"/>
            <p:cNvSpPr/>
            <p:nvPr/>
          </p:nvSpPr>
          <p:spPr bwMode="auto">
            <a:xfrm>
              <a:off x="2732055" y="3995562"/>
              <a:ext cx="61912" cy="38096"/>
            </a:xfrm>
            <a:custGeom>
              <a:avLst/>
              <a:gdLst>
                <a:gd name="T0" fmla="*/ 1 w 5"/>
                <a:gd name="T1" fmla="*/ 2 h 3"/>
                <a:gd name="T2" fmla="*/ 5 w 5"/>
                <a:gd name="T3" fmla="*/ 2 h 3"/>
                <a:gd name="T4" fmla="*/ 3 w 5"/>
                <a:gd name="T5" fmla="*/ 0 h 3"/>
                <a:gd name="T6" fmla="*/ 0 w 5"/>
                <a:gd name="T7" fmla="*/ 1 h 3"/>
                <a:gd name="T8" fmla="*/ 1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2" y="3"/>
                    <a:pt x="4" y="3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19" name="Freeform 266"/>
            <p:cNvSpPr/>
            <p:nvPr/>
          </p:nvSpPr>
          <p:spPr bwMode="auto">
            <a:xfrm>
              <a:off x="1160456" y="5098814"/>
              <a:ext cx="23814" cy="11111"/>
            </a:xfrm>
            <a:custGeom>
              <a:avLst/>
              <a:gdLst>
                <a:gd name="T0" fmla="*/ 8 w 15"/>
                <a:gd name="T1" fmla="*/ 7 h 7"/>
                <a:gd name="T2" fmla="*/ 15 w 15"/>
                <a:gd name="T3" fmla="*/ 0 h 7"/>
                <a:gd name="T4" fmla="*/ 0 w 15"/>
                <a:gd name="T5" fmla="*/ 7 h 7"/>
                <a:gd name="T6" fmla="*/ 8 w 1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8" y="7"/>
                  </a:moveTo>
                  <a:lnTo>
                    <a:pt x="15" y="0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0" name="Freeform 267"/>
            <p:cNvSpPr/>
            <p:nvPr/>
          </p:nvSpPr>
          <p:spPr bwMode="auto">
            <a:xfrm>
              <a:off x="2955889" y="3757441"/>
              <a:ext cx="87312" cy="88897"/>
            </a:xfrm>
            <a:custGeom>
              <a:avLst/>
              <a:gdLst>
                <a:gd name="T0" fmla="*/ 1 w 7"/>
                <a:gd name="T1" fmla="*/ 3 h 7"/>
                <a:gd name="T2" fmla="*/ 2 w 7"/>
                <a:gd name="T3" fmla="*/ 3 h 7"/>
                <a:gd name="T4" fmla="*/ 6 w 7"/>
                <a:gd name="T5" fmla="*/ 7 h 7"/>
                <a:gd name="T6" fmla="*/ 7 w 7"/>
                <a:gd name="T7" fmla="*/ 7 h 7"/>
                <a:gd name="T8" fmla="*/ 4 w 7"/>
                <a:gd name="T9" fmla="*/ 5 h 7"/>
                <a:gd name="T10" fmla="*/ 6 w 7"/>
                <a:gd name="T11" fmla="*/ 0 h 7"/>
                <a:gd name="T12" fmla="*/ 1 w 7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7" y="5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1"/>
                    <a:pt x="6" y="0"/>
                  </a:cubicBezTo>
                  <a:cubicBezTo>
                    <a:pt x="3" y="0"/>
                    <a:pt x="5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1" name="Freeform 268"/>
            <p:cNvSpPr/>
            <p:nvPr/>
          </p:nvSpPr>
          <p:spPr bwMode="auto">
            <a:xfrm>
              <a:off x="2881278" y="3933647"/>
              <a:ext cx="25400" cy="12699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1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2" name="Freeform 269"/>
            <p:cNvSpPr/>
            <p:nvPr/>
          </p:nvSpPr>
          <p:spPr bwMode="auto">
            <a:xfrm>
              <a:off x="4416364" y="2855798"/>
              <a:ext cx="25400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8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3" name="Freeform 270"/>
            <p:cNvSpPr/>
            <p:nvPr/>
          </p:nvSpPr>
          <p:spPr bwMode="auto">
            <a:xfrm>
              <a:off x="1271581" y="5009914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4" name="Freeform 271"/>
            <p:cNvSpPr/>
            <p:nvPr/>
          </p:nvSpPr>
          <p:spPr bwMode="auto">
            <a:xfrm>
              <a:off x="3555953" y="3432028"/>
              <a:ext cx="23814" cy="2539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5" name="Freeform 272"/>
            <p:cNvSpPr/>
            <p:nvPr/>
          </p:nvSpPr>
          <p:spPr bwMode="auto">
            <a:xfrm>
              <a:off x="1122361" y="5109924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6" name="Freeform 273"/>
            <p:cNvSpPr/>
            <p:nvPr/>
          </p:nvSpPr>
          <p:spPr bwMode="auto">
            <a:xfrm>
              <a:off x="3043202" y="3770149"/>
              <a:ext cx="38098" cy="38096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3 h 3"/>
                <a:gd name="T4" fmla="*/ 3 w 3"/>
                <a:gd name="T5" fmla="*/ 0 h 3"/>
                <a:gd name="T6" fmla="*/ 0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7" name="Freeform 274"/>
            <p:cNvSpPr/>
            <p:nvPr/>
          </p:nvSpPr>
          <p:spPr bwMode="auto">
            <a:xfrm>
              <a:off x="2257403" y="4308283"/>
              <a:ext cx="25400" cy="25398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8" name="Freeform 275"/>
            <p:cNvSpPr/>
            <p:nvPr/>
          </p:nvSpPr>
          <p:spPr bwMode="auto">
            <a:xfrm>
              <a:off x="2932075" y="3857454"/>
              <a:ext cx="23814" cy="2539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0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29" name="Freeform 276"/>
            <p:cNvSpPr/>
            <p:nvPr/>
          </p:nvSpPr>
          <p:spPr bwMode="auto">
            <a:xfrm>
              <a:off x="2295500" y="4259066"/>
              <a:ext cx="36512" cy="38096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1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0" name="Freeform 277"/>
            <p:cNvSpPr/>
            <p:nvPr/>
          </p:nvSpPr>
          <p:spPr bwMode="auto">
            <a:xfrm>
              <a:off x="6786460" y="1015989"/>
              <a:ext cx="50800" cy="23810"/>
            </a:xfrm>
            <a:custGeom>
              <a:avLst/>
              <a:gdLst>
                <a:gd name="T0" fmla="*/ 4 w 4"/>
                <a:gd name="T1" fmla="*/ 2 h 2"/>
                <a:gd name="T2" fmla="*/ 1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3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2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1" name="Freeform 278"/>
            <p:cNvSpPr/>
            <p:nvPr/>
          </p:nvSpPr>
          <p:spPr bwMode="auto">
            <a:xfrm>
              <a:off x="2793966" y="3946350"/>
              <a:ext cx="25400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2" name="Freeform 279"/>
            <p:cNvSpPr/>
            <p:nvPr/>
          </p:nvSpPr>
          <p:spPr bwMode="auto">
            <a:xfrm>
              <a:off x="1546215" y="4784503"/>
              <a:ext cx="25400" cy="0"/>
            </a:xfrm>
            <a:custGeom>
              <a:avLst/>
              <a:gdLst>
                <a:gd name="T0" fmla="*/ 8 w 16"/>
                <a:gd name="T1" fmla="*/ 16 w 16"/>
                <a:gd name="T2" fmla="*/ 0 w 16"/>
                <a:gd name="T3" fmla="*/ 8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8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3" name="Freeform 280"/>
            <p:cNvSpPr/>
            <p:nvPr/>
          </p:nvSpPr>
          <p:spPr bwMode="auto">
            <a:xfrm>
              <a:off x="6999189" y="890579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4" name="Freeform 281"/>
            <p:cNvSpPr/>
            <p:nvPr/>
          </p:nvSpPr>
          <p:spPr bwMode="auto">
            <a:xfrm>
              <a:off x="4016323" y="3057400"/>
              <a:ext cx="38098" cy="23810"/>
            </a:xfrm>
            <a:custGeom>
              <a:avLst/>
              <a:gdLst>
                <a:gd name="T0" fmla="*/ 3 w 3"/>
                <a:gd name="T1" fmla="*/ 1 h 2"/>
                <a:gd name="T2" fmla="*/ 2 w 3"/>
                <a:gd name="T3" fmla="*/ 0 h 2"/>
                <a:gd name="T4" fmla="*/ 0 w 3"/>
                <a:gd name="T5" fmla="*/ 1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5" name="Freeform 282"/>
            <p:cNvSpPr/>
            <p:nvPr/>
          </p:nvSpPr>
          <p:spPr bwMode="auto">
            <a:xfrm>
              <a:off x="3929014" y="3144705"/>
              <a:ext cx="12698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6" name="Freeform 283"/>
            <p:cNvSpPr/>
            <p:nvPr/>
          </p:nvSpPr>
          <p:spPr bwMode="auto">
            <a:xfrm>
              <a:off x="3032090" y="3708228"/>
              <a:ext cx="74614" cy="49213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2 h 4"/>
                <a:gd name="T4" fmla="*/ 0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3" y="2"/>
                    <a:pt x="4" y="4"/>
                    <a:pt x="6" y="2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7" name="Freeform 284"/>
            <p:cNvSpPr/>
            <p:nvPr/>
          </p:nvSpPr>
          <p:spPr bwMode="auto">
            <a:xfrm>
              <a:off x="4103639" y="3019297"/>
              <a:ext cx="12698" cy="0"/>
            </a:xfrm>
            <a:custGeom>
              <a:avLst/>
              <a:gdLst>
                <a:gd name="T0" fmla="*/ 8 w 8"/>
                <a:gd name="T1" fmla="*/ 8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8" name="Freeform 285"/>
            <p:cNvSpPr/>
            <p:nvPr/>
          </p:nvSpPr>
          <p:spPr bwMode="auto">
            <a:xfrm>
              <a:off x="6313397" y="1354101"/>
              <a:ext cx="36512" cy="23810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0 h 2"/>
                <a:gd name="T4" fmla="*/ 1 w 3"/>
                <a:gd name="T5" fmla="*/ 1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3" y="2"/>
                    <a:pt x="3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39" name="Freeform 286"/>
            <p:cNvSpPr/>
            <p:nvPr/>
          </p:nvSpPr>
          <p:spPr bwMode="auto">
            <a:xfrm>
              <a:off x="1833549" y="4559090"/>
              <a:ext cx="12698" cy="12699"/>
            </a:xfrm>
            <a:custGeom>
              <a:avLst/>
              <a:gdLst>
                <a:gd name="T0" fmla="*/ 8 w 8"/>
                <a:gd name="T1" fmla="*/ 8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0" name="Freeform 287"/>
            <p:cNvSpPr/>
            <p:nvPr/>
          </p:nvSpPr>
          <p:spPr bwMode="auto">
            <a:xfrm>
              <a:off x="1422394" y="4697191"/>
              <a:ext cx="100009" cy="150803"/>
            </a:xfrm>
            <a:custGeom>
              <a:avLst/>
              <a:gdLst>
                <a:gd name="T0" fmla="*/ 0 w 8"/>
                <a:gd name="T1" fmla="*/ 9 h 12"/>
                <a:gd name="T2" fmla="*/ 1 w 8"/>
                <a:gd name="T3" fmla="*/ 12 h 12"/>
                <a:gd name="T4" fmla="*/ 4 w 8"/>
                <a:gd name="T5" fmla="*/ 9 h 12"/>
                <a:gd name="T6" fmla="*/ 8 w 8"/>
                <a:gd name="T7" fmla="*/ 0 h 12"/>
                <a:gd name="T8" fmla="*/ 0 w 8"/>
                <a:gd name="T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0" y="9"/>
                  </a:moveTo>
                  <a:cubicBezTo>
                    <a:pt x="3" y="10"/>
                    <a:pt x="0" y="11"/>
                    <a:pt x="1" y="12"/>
                  </a:cubicBezTo>
                  <a:cubicBezTo>
                    <a:pt x="3" y="11"/>
                    <a:pt x="2" y="9"/>
                    <a:pt x="4" y="9"/>
                  </a:cubicBezTo>
                  <a:cubicBezTo>
                    <a:pt x="2" y="5"/>
                    <a:pt x="6" y="3"/>
                    <a:pt x="8" y="0"/>
                  </a:cubicBezTo>
                  <a:cubicBezTo>
                    <a:pt x="0" y="1"/>
                    <a:pt x="6" y="6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1" name="Freeform 288"/>
            <p:cNvSpPr/>
            <p:nvPr/>
          </p:nvSpPr>
          <p:spPr bwMode="auto">
            <a:xfrm>
              <a:off x="6924577" y="903276"/>
              <a:ext cx="12698" cy="1111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2" name="Freeform 289"/>
            <p:cNvSpPr/>
            <p:nvPr/>
          </p:nvSpPr>
          <p:spPr bwMode="auto">
            <a:xfrm>
              <a:off x="6749953" y="977882"/>
              <a:ext cx="61912" cy="38096"/>
            </a:xfrm>
            <a:custGeom>
              <a:avLst/>
              <a:gdLst>
                <a:gd name="T0" fmla="*/ 0 w 5"/>
                <a:gd name="T1" fmla="*/ 0 h 3"/>
                <a:gd name="T2" fmla="*/ 0 w 5"/>
                <a:gd name="T3" fmla="*/ 1 h 3"/>
                <a:gd name="T4" fmla="*/ 5 w 5"/>
                <a:gd name="T5" fmla="*/ 2 h 3"/>
                <a:gd name="T6" fmla="*/ 0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4" y="3"/>
                    <a:pt x="5" y="2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3" name="Freeform 290"/>
            <p:cNvSpPr/>
            <p:nvPr/>
          </p:nvSpPr>
          <p:spPr bwMode="auto">
            <a:xfrm>
              <a:off x="3243224" y="3370114"/>
              <a:ext cx="174623" cy="125405"/>
            </a:xfrm>
            <a:custGeom>
              <a:avLst/>
              <a:gdLst>
                <a:gd name="T0" fmla="*/ 3 w 14"/>
                <a:gd name="T1" fmla="*/ 2 h 10"/>
                <a:gd name="T2" fmla="*/ 4 w 14"/>
                <a:gd name="T3" fmla="*/ 2 h 10"/>
                <a:gd name="T4" fmla="*/ 0 w 14"/>
                <a:gd name="T5" fmla="*/ 3 h 10"/>
                <a:gd name="T6" fmla="*/ 2 w 14"/>
                <a:gd name="T7" fmla="*/ 6 h 10"/>
                <a:gd name="T8" fmla="*/ 7 w 14"/>
                <a:gd name="T9" fmla="*/ 6 h 10"/>
                <a:gd name="T10" fmla="*/ 8 w 14"/>
                <a:gd name="T11" fmla="*/ 7 h 10"/>
                <a:gd name="T12" fmla="*/ 6 w 14"/>
                <a:gd name="T13" fmla="*/ 7 h 10"/>
                <a:gd name="T14" fmla="*/ 6 w 14"/>
                <a:gd name="T15" fmla="*/ 8 h 10"/>
                <a:gd name="T16" fmla="*/ 14 w 14"/>
                <a:gd name="T17" fmla="*/ 7 h 10"/>
                <a:gd name="T18" fmla="*/ 9 w 14"/>
                <a:gd name="T19" fmla="*/ 3 h 10"/>
                <a:gd name="T20" fmla="*/ 3 w 14"/>
                <a:gd name="T2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0">
                  <a:moveTo>
                    <a:pt x="3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3" y="3"/>
                    <a:pt x="2" y="4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6" y="8"/>
                    <a:pt x="7" y="6"/>
                  </a:cubicBezTo>
                  <a:cubicBezTo>
                    <a:pt x="7" y="6"/>
                    <a:pt x="7" y="6"/>
                    <a:pt x="8" y="7"/>
                  </a:cubicBezTo>
                  <a:cubicBezTo>
                    <a:pt x="8" y="8"/>
                    <a:pt x="6" y="8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0"/>
                    <a:pt x="11" y="6"/>
                    <a:pt x="14" y="7"/>
                  </a:cubicBezTo>
                  <a:cubicBezTo>
                    <a:pt x="12" y="6"/>
                    <a:pt x="11" y="3"/>
                    <a:pt x="9" y="3"/>
                  </a:cubicBezTo>
                  <a:cubicBezTo>
                    <a:pt x="7" y="2"/>
                    <a:pt x="4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4" name="Freeform 291"/>
            <p:cNvSpPr/>
            <p:nvPr/>
          </p:nvSpPr>
          <p:spPr bwMode="auto">
            <a:xfrm>
              <a:off x="1895457" y="4471776"/>
              <a:ext cx="25400" cy="2539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1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5" name="Freeform 292"/>
            <p:cNvSpPr/>
            <p:nvPr/>
          </p:nvSpPr>
          <p:spPr bwMode="auto">
            <a:xfrm>
              <a:off x="2395513" y="3995555"/>
              <a:ext cx="136521" cy="125405"/>
            </a:xfrm>
            <a:custGeom>
              <a:avLst/>
              <a:gdLst>
                <a:gd name="T0" fmla="*/ 3 w 11"/>
                <a:gd name="T1" fmla="*/ 6 h 10"/>
                <a:gd name="T2" fmla="*/ 0 w 11"/>
                <a:gd name="T3" fmla="*/ 7 h 10"/>
                <a:gd name="T4" fmla="*/ 4 w 11"/>
                <a:gd name="T5" fmla="*/ 10 h 10"/>
                <a:gd name="T6" fmla="*/ 4 w 11"/>
                <a:gd name="T7" fmla="*/ 6 h 10"/>
                <a:gd name="T8" fmla="*/ 5 w 11"/>
                <a:gd name="T9" fmla="*/ 5 h 10"/>
                <a:gd name="T10" fmla="*/ 6 w 11"/>
                <a:gd name="T11" fmla="*/ 6 h 10"/>
                <a:gd name="T12" fmla="*/ 8 w 11"/>
                <a:gd name="T13" fmla="*/ 2 h 10"/>
                <a:gd name="T14" fmla="*/ 4 w 11"/>
                <a:gd name="T15" fmla="*/ 2 h 10"/>
                <a:gd name="T16" fmla="*/ 3 w 11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3" y="6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3" y="9"/>
                    <a:pt x="4" y="10"/>
                  </a:cubicBezTo>
                  <a:cubicBezTo>
                    <a:pt x="2" y="8"/>
                    <a:pt x="7" y="7"/>
                    <a:pt x="4" y="6"/>
                  </a:cubicBezTo>
                  <a:cubicBezTo>
                    <a:pt x="4" y="6"/>
                    <a:pt x="4" y="5"/>
                    <a:pt x="5" y="5"/>
                  </a:cubicBezTo>
                  <a:cubicBezTo>
                    <a:pt x="6" y="5"/>
                    <a:pt x="5" y="6"/>
                    <a:pt x="6" y="6"/>
                  </a:cubicBezTo>
                  <a:cubicBezTo>
                    <a:pt x="6" y="5"/>
                    <a:pt x="11" y="4"/>
                    <a:pt x="8" y="2"/>
                  </a:cubicBezTo>
                  <a:cubicBezTo>
                    <a:pt x="6" y="2"/>
                    <a:pt x="5" y="0"/>
                    <a:pt x="4" y="2"/>
                  </a:cubicBezTo>
                  <a:cubicBezTo>
                    <a:pt x="4" y="3"/>
                    <a:pt x="1" y="5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6" name="Freeform 293"/>
            <p:cNvSpPr/>
            <p:nvPr/>
          </p:nvSpPr>
          <p:spPr bwMode="auto">
            <a:xfrm>
              <a:off x="2357415" y="4159056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7" name="Freeform 294"/>
            <p:cNvSpPr/>
            <p:nvPr/>
          </p:nvSpPr>
          <p:spPr bwMode="auto">
            <a:xfrm>
              <a:off x="3130513" y="3608226"/>
              <a:ext cx="25400" cy="2381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8" name="Freeform 295"/>
            <p:cNvSpPr/>
            <p:nvPr/>
          </p:nvSpPr>
          <p:spPr bwMode="auto">
            <a:xfrm>
              <a:off x="2095484" y="4271762"/>
              <a:ext cx="61912" cy="25398"/>
            </a:xfrm>
            <a:custGeom>
              <a:avLst/>
              <a:gdLst>
                <a:gd name="T0" fmla="*/ 3 w 5"/>
                <a:gd name="T1" fmla="*/ 0 h 2"/>
                <a:gd name="T2" fmla="*/ 5 w 5"/>
                <a:gd name="T3" fmla="*/ 2 h 2"/>
                <a:gd name="T4" fmla="*/ 3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cubicBezTo>
                    <a:pt x="0" y="2"/>
                    <a:pt x="5" y="1"/>
                    <a:pt x="5" y="2"/>
                  </a:cubicBezTo>
                  <a:cubicBezTo>
                    <a:pt x="5" y="1"/>
                    <a:pt x="5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49" name="Freeform 296"/>
            <p:cNvSpPr/>
            <p:nvPr/>
          </p:nvSpPr>
          <p:spPr bwMode="auto">
            <a:xfrm>
              <a:off x="1697023" y="4546384"/>
              <a:ext cx="74614" cy="38096"/>
            </a:xfrm>
            <a:custGeom>
              <a:avLst/>
              <a:gdLst>
                <a:gd name="T0" fmla="*/ 1 w 6"/>
                <a:gd name="T1" fmla="*/ 1 h 3"/>
                <a:gd name="T2" fmla="*/ 0 w 6"/>
                <a:gd name="T3" fmla="*/ 3 h 3"/>
                <a:gd name="T4" fmla="*/ 6 w 6"/>
                <a:gd name="T5" fmla="*/ 2 h 3"/>
                <a:gd name="T6" fmla="*/ 2 w 6"/>
                <a:gd name="T7" fmla="*/ 1 h 3"/>
                <a:gd name="T8" fmla="*/ 2 w 6"/>
                <a:gd name="T9" fmla="*/ 0 h 3"/>
                <a:gd name="T10" fmla="*/ 1 w 6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1"/>
                  </a:moveTo>
                  <a:cubicBezTo>
                    <a:pt x="2" y="2"/>
                    <a:pt x="0" y="3"/>
                    <a:pt x="0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0" name="Freeform 297"/>
            <p:cNvSpPr/>
            <p:nvPr/>
          </p:nvSpPr>
          <p:spPr bwMode="auto">
            <a:xfrm>
              <a:off x="1296981" y="4809898"/>
              <a:ext cx="61912" cy="63494"/>
            </a:xfrm>
            <a:custGeom>
              <a:avLst/>
              <a:gdLst>
                <a:gd name="T0" fmla="*/ 5 w 5"/>
                <a:gd name="T1" fmla="*/ 0 h 5"/>
                <a:gd name="T2" fmla="*/ 4 w 5"/>
                <a:gd name="T3" fmla="*/ 0 h 5"/>
                <a:gd name="T4" fmla="*/ 2 w 5"/>
                <a:gd name="T5" fmla="*/ 0 h 5"/>
                <a:gd name="T6" fmla="*/ 0 w 5"/>
                <a:gd name="T7" fmla="*/ 4 h 5"/>
                <a:gd name="T8" fmla="*/ 3 w 5"/>
                <a:gd name="T9" fmla="*/ 2 h 5"/>
                <a:gd name="T10" fmla="*/ 5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3"/>
                    <a:pt x="0" y="2"/>
                    <a:pt x="0" y="4"/>
                  </a:cubicBezTo>
                  <a:cubicBezTo>
                    <a:pt x="2" y="5"/>
                    <a:pt x="1" y="2"/>
                    <a:pt x="3" y="2"/>
                  </a:cubicBezTo>
                  <a:cubicBezTo>
                    <a:pt x="4" y="1"/>
                    <a:pt x="3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1" name="Freeform 298"/>
            <p:cNvSpPr/>
            <p:nvPr/>
          </p:nvSpPr>
          <p:spPr bwMode="auto">
            <a:xfrm>
              <a:off x="6711852" y="1003276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2" name="Rectangle 299"/>
            <p:cNvSpPr>
              <a:spLocks noChangeArrowheads="1"/>
            </p:cNvSpPr>
            <p:nvPr/>
          </p:nvSpPr>
          <p:spPr bwMode="auto">
            <a:xfrm>
              <a:off x="6699157" y="1003283"/>
              <a:ext cx="12698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3" name="Freeform 300"/>
            <p:cNvSpPr/>
            <p:nvPr/>
          </p:nvSpPr>
          <p:spPr bwMode="auto">
            <a:xfrm>
              <a:off x="6313397" y="1277899"/>
              <a:ext cx="36512" cy="1269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4" name="Freeform 301"/>
            <p:cNvSpPr/>
            <p:nvPr/>
          </p:nvSpPr>
          <p:spPr bwMode="auto">
            <a:xfrm>
              <a:off x="3155916" y="3570126"/>
              <a:ext cx="25400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5" name="Freeform 302"/>
            <p:cNvSpPr/>
            <p:nvPr/>
          </p:nvSpPr>
          <p:spPr bwMode="auto">
            <a:xfrm>
              <a:off x="1196972" y="4873390"/>
              <a:ext cx="50800" cy="36508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2 h 3"/>
                <a:gd name="T4" fmla="*/ 1 w 4"/>
                <a:gd name="T5" fmla="*/ 2 h 3"/>
                <a:gd name="T6" fmla="*/ 2 w 4"/>
                <a:gd name="T7" fmla="*/ 1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2"/>
                    <a:pt x="0" y="0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4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6" name="Freeform 303"/>
            <p:cNvSpPr/>
            <p:nvPr/>
          </p:nvSpPr>
          <p:spPr bwMode="auto">
            <a:xfrm>
              <a:off x="1396995" y="4771801"/>
              <a:ext cx="12698" cy="12699"/>
            </a:xfrm>
            <a:custGeom>
              <a:avLst/>
              <a:gdLst>
                <a:gd name="T0" fmla="*/ 8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8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7" name="Freeform 304"/>
            <p:cNvSpPr/>
            <p:nvPr/>
          </p:nvSpPr>
          <p:spPr bwMode="auto">
            <a:xfrm>
              <a:off x="785815" y="5135314"/>
              <a:ext cx="61912" cy="38096"/>
            </a:xfrm>
            <a:custGeom>
              <a:avLst/>
              <a:gdLst>
                <a:gd name="T0" fmla="*/ 3 w 5"/>
                <a:gd name="T1" fmla="*/ 1 h 3"/>
                <a:gd name="T2" fmla="*/ 4 w 5"/>
                <a:gd name="T3" fmla="*/ 2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3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3" y="1"/>
                  </a:moveTo>
                  <a:cubicBezTo>
                    <a:pt x="4" y="1"/>
                    <a:pt x="3" y="2"/>
                    <a:pt x="4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3"/>
                    <a:pt x="1" y="3"/>
                  </a:cubicBezTo>
                  <a:cubicBezTo>
                    <a:pt x="2" y="2"/>
                    <a:pt x="1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8" name="Freeform 305"/>
            <p:cNvSpPr/>
            <p:nvPr/>
          </p:nvSpPr>
          <p:spPr bwMode="auto">
            <a:xfrm>
              <a:off x="3168614" y="3532032"/>
              <a:ext cx="38098" cy="38096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59" name="Freeform 306"/>
            <p:cNvSpPr/>
            <p:nvPr/>
          </p:nvSpPr>
          <p:spPr bwMode="auto">
            <a:xfrm>
              <a:off x="2157394" y="4233668"/>
              <a:ext cx="38098" cy="38096"/>
            </a:xfrm>
            <a:custGeom>
              <a:avLst/>
              <a:gdLst>
                <a:gd name="T0" fmla="*/ 1 w 3"/>
                <a:gd name="T1" fmla="*/ 0 h 3"/>
                <a:gd name="T2" fmla="*/ 0 w 3"/>
                <a:gd name="T3" fmla="*/ 3 h 3"/>
                <a:gd name="T4" fmla="*/ 3 w 3"/>
                <a:gd name="T5" fmla="*/ 0 h 3"/>
                <a:gd name="T6" fmla="*/ 1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2"/>
                    <a:pt x="1" y="1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0" name="Freeform 307"/>
            <p:cNvSpPr/>
            <p:nvPr/>
          </p:nvSpPr>
          <p:spPr bwMode="auto">
            <a:xfrm>
              <a:off x="1296986" y="4671792"/>
              <a:ext cx="125409" cy="125405"/>
            </a:xfrm>
            <a:custGeom>
              <a:avLst/>
              <a:gdLst>
                <a:gd name="T0" fmla="*/ 2 w 10"/>
                <a:gd name="T1" fmla="*/ 9 h 10"/>
                <a:gd name="T2" fmla="*/ 9 w 10"/>
                <a:gd name="T3" fmla="*/ 4 h 10"/>
                <a:gd name="T4" fmla="*/ 8 w 10"/>
                <a:gd name="T5" fmla="*/ 5 h 10"/>
                <a:gd name="T6" fmla="*/ 10 w 10"/>
                <a:gd name="T7" fmla="*/ 0 h 10"/>
                <a:gd name="T8" fmla="*/ 9 w 10"/>
                <a:gd name="T9" fmla="*/ 0 h 10"/>
                <a:gd name="T10" fmla="*/ 0 w 10"/>
                <a:gd name="T11" fmla="*/ 9 h 10"/>
                <a:gd name="T12" fmla="*/ 4 w 10"/>
                <a:gd name="T13" fmla="*/ 10 h 10"/>
                <a:gd name="T14" fmla="*/ 7 w 10"/>
                <a:gd name="T15" fmla="*/ 9 h 10"/>
                <a:gd name="T16" fmla="*/ 2 w 10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2" y="9"/>
                  </a:moveTo>
                  <a:cubicBezTo>
                    <a:pt x="2" y="6"/>
                    <a:pt x="8" y="7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2"/>
                    <a:pt x="9" y="2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2" y="6"/>
                    <a:pt x="0" y="9"/>
                  </a:cubicBezTo>
                  <a:cubicBezTo>
                    <a:pt x="2" y="10"/>
                    <a:pt x="3" y="9"/>
                    <a:pt x="4" y="10"/>
                  </a:cubicBezTo>
                  <a:cubicBezTo>
                    <a:pt x="5" y="10"/>
                    <a:pt x="5" y="9"/>
                    <a:pt x="7" y="9"/>
                  </a:cubicBezTo>
                  <a:cubicBezTo>
                    <a:pt x="5" y="8"/>
                    <a:pt x="4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1" name="Freeform 308"/>
            <p:cNvSpPr/>
            <p:nvPr/>
          </p:nvSpPr>
          <p:spPr bwMode="auto">
            <a:xfrm>
              <a:off x="935039" y="5035306"/>
              <a:ext cx="63498" cy="25398"/>
            </a:xfrm>
            <a:custGeom>
              <a:avLst/>
              <a:gdLst>
                <a:gd name="T0" fmla="*/ 2 w 5"/>
                <a:gd name="T1" fmla="*/ 2 h 2"/>
                <a:gd name="T2" fmla="*/ 5 w 5"/>
                <a:gd name="T3" fmla="*/ 0 h 2"/>
                <a:gd name="T4" fmla="*/ 2 w 5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2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0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2" name="Freeform 309"/>
            <p:cNvSpPr/>
            <p:nvPr/>
          </p:nvSpPr>
          <p:spPr bwMode="auto">
            <a:xfrm>
              <a:off x="6799160" y="852477"/>
              <a:ext cx="49214" cy="38096"/>
            </a:xfrm>
            <a:custGeom>
              <a:avLst/>
              <a:gdLst>
                <a:gd name="T0" fmla="*/ 4 w 4"/>
                <a:gd name="T1" fmla="*/ 2 h 3"/>
                <a:gd name="T2" fmla="*/ 0 w 4"/>
                <a:gd name="T3" fmla="*/ 1 h 3"/>
                <a:gd name="T4" fmla="*/ 4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1"/>
                    <a:pt x="1" y="0"/>
                    <a:pt x="0" y="1"/>
                  </a:cubicBezTo>
                  <a:cubicBezTo>
                    <a:pt x="2" y="2"/>
                    <a:pt x="2" y="3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3" name="Freeform 310"/>
            <p:cNvSpPr/>
            <p:nvPr/>
          </p:nvSpPr>
          <p:spPr bwMode="auto">
            <a:xfrm>
              <a:off x="6761061" y="914381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4" name="Freeform 311"/>
            <p:cNvSpPr/>
            <p:nvPr/>
          </p:nvSpPr>
          <p:spPr bwMode="auto">
            <a:xfrm>
              <a:off x="6213385" y="1290604"/>
              <a:ext cx="61912" cy="25398"/>
            </a:xfrm>
            <a:custGeom>
              <a:avLst/>
              <a:gdLst>
                <a:gd name="T0" fmla="*/ 1 w 5"/>
                <a:gd name="T1" fmla="*/ 2 h 2"/>
                <a:gd name="T2" fmla="*/ 5 w 5"/>
                <a:gd name="T3" fmla="*/ 1 h 2"/>
                <a:gd name="T4" fmla="*/ 2 w 5"/>
                <a:gd name="T5" fmla="*/ 0 h 2"/>
                <a:gd name="T6" fmla="*/ 1 w 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5" name="Freeform 312"/>
            <p:cNvSpPr/>
            <p:nvPr/>
          </p:nvSpPr>
          <p:spPr bwMode="auto">
            <a:xfrm>
              <a:off x="1222373" y="4822597"/>
              <a:ext cx="38098" cy="38096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1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1"/>
                    <a:pt x="1" y="3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6" name="Freeform 313"/>
            <p:cNvSpPr/>
            <p:nvPr/>
          </p:nvSpPr>
          <p:spPr bwMode="auto">
            <a:xfrm>
              <a:off x="1946257" y="4346372"/>
              <a:ext cx="25400" cy="2539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7" name="Freeform 314"/>
            <p:cNvSpPr/>
            <p:nvPr/>
          </p:nvSpPr>
          <p:spPr bwMode="auto">
            <a:xfrm>
              <a:off x="6699155" y="927086"/>
              <a:ext cx="1269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8" name="Freeform 315"/>
            <p:cNvSpPr/>
            <p:nvPr/>
          </p:nvSpPr>
          <p:spPr bwMode="auto">
            <a:xfrm>
              <a:off x="6711851" y="927082"/>
              <a:ext cx="25400" cy="1269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69" name="Freeform 316"/>
            <p:cNvSpPr/>
            <p:nvPr/>
          </p:nvSpPr>
          <p:spPr bwMode="auto">
            <a:xfrm flipH="1">
              <a:off x="6711848" y="9270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0" name="Freeform 317"/>
            <p:cNvSpPr/>
            <p:nvPr/>
          </p:nvSpPr>
          <p:spPr bwMode="auto">
            <a:xfrm>
              <a:off x="1971656" y="4320969"/>
              <a:ext cx="23814" cy="0"/>
            </a:xfrm>
            <a:custGeom>
              <a:avLst/>
              <a:gdLst>
                <a:gd name="T0" fmla="*/ 7 w 15"/>
                <a:gd name="T1" fmla="*/ 15 w 15"/>
                <a:gd name="T2" fmla="*/ 0 w 15"/>
                <a:gd name="T3" fmla="*/ 7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7" y="0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1" name="Freeform 318"/>
            <p:cNvSpPr/>
            <p:nvPr/>
          </p:nvSpPr>
          <p:spPr bwMode="auto">
            <a:xfrm>
              <a:off x="1982768" y="4208260"/>
              <a:ext cx="138111" cy="76198"/>
            </a:xfrm>
            <a:custGeom>
              <a:avLst/>
              <a:gdLst>
                <a:gd name="T0" fmla="*/ 5 w 11"/>
                <a:gd name="T1" fmla="*/ 0 h 6"/>
                <a:gd name="T2" fmla="*/ 2 w 11"/>
                <a:gd name="T3" fmla="*/ 6 h 6"/>
                <a:gd name="T4" fmla="*/ 4 w 11"/>
                <a:gd name="T5" fmla="*/ 5 h 6"/>
                <a:gd name="T6" fmla="*/ 2 w 11"/>
                <a:gd name="T7" fmla="*/ 4 h 6"/>
                <a:gd name="T8" fmla="*/ 7 w 11"/>
                <a:gd name="T9" fmla="*/ 5 h 6"/>
                <a:gd name="T10" fmla="*/ 11 w 11"/>
                <a:gd name="T11" fmla="*/ 1 h 6"/>
                <a:gd name="T12" fmla="*/ 5 w 1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cubicBezTo>
                    <a:pt x="5" y="2"/>
                    <a:pt x="0" y="3"/>
                    <a:pt x="2" y="6"/>
                  </a:cubicBezTo>
                  <a:cubicBezTo>
                    <a:pt x="3" y="6"/>
                    <a:pt x="4" y="5"/>
                    <a:pt x="4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2"/>
                    <a:pt x="5" y="4"/>
                    <a:pt x="7" y="5"/>
                  </a:cubicBezTo>
                  <a:cubicBezTo>
                    <a:pt x="8" y="4"/>
                    <a:pt x="9" y="2"/>
                    <a:pt x="11" y="1"/>
                  </a:cubicBezTo>
                  <a:cubicBezTo>
                    <a:pt x="10" y="0"/>
                    <a:pt x="7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2" name="Freeform 319"/>
            <p:cNvSpPr/>
            <p:nvPr/>
          </p:nvSpPr>
          <p:spPr bwMode="auto">
            <a:xfrm>
              <a:off x="1522398" y="4484468"/>
              <a:ext cx="123823" cy="163502"/>
            </a:xfrm>
            <a:custGeom>
              <a:avLst/>
              <a:gdLst>
                <a:gd name="T0" fmla="*/ 7 w 10"/>
                <a:gd name="T1" fmla="*/ 3 h 13"/>
                <a:gd name="T2" fmla="*/ 7 w 10"/>
                <a:gd name="T3" fmla="*/ 4 h 13"/>
                <a:gd name="T4" fmla="*/ 8 w 10"/>
                <a:gd name="T5" fmla="*/ 3 h 13"/>
                <a:gd name="T6" fmla="*/ 9 w 10"/>
                <a:gd name="T7" fmla="*/ 0 h 13"/>
                <a:gd name="T8" fmla="*/ 4 w 10"/>
                <a:gd name="T9" fmla="*/ 1 h 13"/>
                <a:gd name="T10" fmla="*/ 2 w 10"/>
                <a:gd name="T11" fmla="*/ 1 h 13"/>
                <a:gd name="T12" fmla="*/ 3 w 10"/>
                <a:gd name="T13" fmla="*/ 2 h 13"/>
                <a:gd name="T14" fmla="*/ 0 w 10"/>
                <a:gd name="T15" fmla="*/ 13 h 13"/>
                <a:gd name="T16" fmla="*/ 7 w 10"/>
                <a:gd name="T17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3">
                  <a:moveTo>
                    <a:pt x="7" y="3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10" y="1"/>
                    <a:pt x="9" y="0"/>
                  </a:cubicBezTo>
                  <a:cubicBezTo>
                    <a:pt x="7" y="0"/>
                    <a:pt x="6" y="1"/>
                    <a:pt x="4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3" y="5"/>
                    <a:pt x="0" y="9"/>
                    <a:pt x="0" y="13"/>
                  </a:cubicBezTo>
                  <a:cubicBezTo>
                    <a:pt x="1" y="9"/>
                    <a:pt x="4" y="6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3" name="Freeform 320"/>
            <p:cNvSpPr/>
            <p:nvPr/>
          </p:nvSpPr>
          <p:spPr bwMode="auto">
            <a:xfrm>
              <a:off x="1422393" y="4684486"/>
              <a:ext cx="12698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4" name="Freeform 321"/>
            <p:cNvSpPr/>
            <p:nvPr/>
          </p:nvSpPr>
          <p:spPr bwMode="auto">
            <a:xfrm>
              <a:off x="6226082" y="1277897"/>
              <a:ext cx="23814" cy="0"/>
            </a:xfrm>
            <a:custGeom>
              <a:avLst/>
              <a:gdLst>
                <a:gd name="T0" fmla="*/ 15 w 15"/>
                <a:gd name="T1" fmla="*/ 0 w 15"/>
                <a:gd name="T2" fmla="*/ 7 w 15"/>
                <a:gd name="T3" fmla="*/ 15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5" name="Freeform 322"/>
            <p:cNvSpPr/>
            <p:nvPr/>
          </p:nvSpPr>
          <p:spPr bwMode="auto">
            <a:xfrm>
              <a:off x="1247764" y="4747982"/>
              <a:ext cx="49214" cy="61911"/>
            </a:xfrm>
            <a:custGeom>
              <a:avLst/>
              <a:gdLst>
                <a:gd name="T0" fmla="*/ 1 w 4"/>
                <a:gd name="T1" fmla="*/ 5 h 5"/>
                <a:gd name="T2" fmla="*/ 4 w 4"/>
                <a:gd name="T3" fmla="*/ 0 h 5"/>
                <a:gd name="T4" fmla="*/ 4 w 4"/>
                <a:gd name="T5" fmla="*/ 0 h 5"/>
                <a:gd name="T6" fmla="*/ 1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1" y="5"/>
                  </a:moveTo>
                  <a:cubicBezTo>
                    <a:pt x="2" y="3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0" y="3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6" name="Freeform 323"/>
            <p:cNvSpPr/>
            <p:nvPr/>
          </p:nvSpPr>
          <p:spPr bwMode="auto">
            <a:xfrm>
              <a:off x="1733533" y="4446368"/>
              <a:ext cx="50800" cy="38096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1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7" name="Freeform 324"/>
            <p:cNvSpPr/>
            <p:nvPr/>
          </p:nvSpPr>
          <p:spPr bwMode="auto">
            <a:xfrm>
              <a:off x="6026062" y="1265198"/>
              <a:ext cx="174623" cy="63494"/>
            </a:xfrm>
            <a:custGeom>
              <a:avLst/>
              <a:gdLst>
                <a:gd name="T0" fmla="*/ 14 w 14"/>
                <a:gd name="T1" fmla="*/ 3 h 5"/>
                <a:gd name="T2" fmla="*/ 9 w 14"/>
                <a:gd name="T3" fmla="*/ 3 h 5"/>
                <a:gd name="T4" fmla="*/ 7 w 14"/>
                <a:gd name="T5" fmla="*/ 3 h 5"/>
                <a:gd name="T6" fmla="*/ 8 w 14"/>
                <a:gd name="T7" fmla="*/ 1 h 5"/>
                <a:gd name="T8" fmla="*/ 3 w 14"/>
                <a:gd name="T9" fmla="*/ 1 h 5"/>
                <a:gd name="T10" fmla="*/ 6 w 14"/>
                <a:gd name="T11" fmla="*/ 1 h 5"/>
                <a:gd name="T12" fmla="*/ 6 w 14"/>
                <a:gd name="T13" fmla="*/ 2 h 5"/>
                <a:gd name="T14" fmla="*/ 5 w 14"/>
                <a:gd name="T15" fmla="*/ 3 h 5"/>
                <a:gd name="T16" fmla="*/ 2 w 14"/>
                <a:gd name="T17" fmla="*/ 2 h 5"/>
                <a:gd name="T18" fmla="*/ 0 w 14"/>
                <a:gd name="T19" fmla="*/ 3 h 5"/>
                <a:gd name="T20" fmla="*/ 1 w 14"/>
                <a:gd name="T21" fmla="*/ 3 h 5"/>
                <a:gd name="T22" fmla="*/ 1 w 14"/>
                <a:gd name="T23" fmla="*/ 4 h 5"/>
                <a:gd name="T24" fmla="*/ 14 w 14"/>
                <a:gd name="T2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">
                  <a:moveTo>
                    <a:pt x="14" y="3"/>
                  </a:moveTo>
                  <a:cubicBezTo>
                    <a:pt x="12" y="3"/>
                    <a:pt x="10" y="2"/>
                    <a:pt x="9" y="3"/>
                  </a:cubicBezTo>
                  <a:cubicBezTo>
                    <a:pt x="8" y="3"/>
                    <a:pt x="7" y="3"/>
                    <a:pt x="7" y="3"/>
                  </a:cubicBezTo>
                  <a:cubicBezTo>
                    <a:pt x="6" y="2"/>
                    <a:pt x="8" y="2"/>
                    <a:pt x="8" y="1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5" y="2"/>
                    <a:pt x="5" y="3"/>
                  </a:cubicBezTo>
                  <a:cubicBezTo>
                    <a:pt x="4" y="3"/>
                    <a:pt x="2" y="4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5" y="4"/>
                    <a:pt x="10" y="5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8" name="Freeform 325"/>
            <p:cNvSpPr/>
            <p:nvPr/>
          </p:nvSpPr>
          <p:spPr bwMode="auto">
            <a:xfrm>
              <a:off x="6051459" y="1390603"/>
              <a:ext cx="23814" cy="12699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0 h 8"/>
                <a:gd name="T4" fmla="*/ 7 w 15"/>
                <a:gd name="T5" fmla="*/ 8 h 8"/>
                <a:gd name="T6" fmla="*/ 15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79" name="Freeform 326"/>
            <p:cNvSpPr/>
            <p:nvPr/>
          </p:nvSpPr>
          <p:spPr bwMode="auto">
            <a:xfrm>
              <a:off x="6138770" y="1265199"/>
              <a:ext cx="49214" cy="25398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2 h 2"/>
                <a:gd name="T4" fmla="*/ 0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0" name="Freeform 327"/>
            <p:cNvSpPr/>
            <p:nvPr/>
          </p:nvSpPr>
          <p:spPr bwMode="auto">
            <a:xfrm>
              <a:off x="2793969" y="3695531"/>
              <a:ext cx="25400" cy="2539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1" name="Freeform 328"/>
            <p:cNvSpPr/>
            <p:nvPr/>
          </p:nvSpPr>
          <p:spPr bwMode="auto">
            <a:xfrm>
              <a:off x="1697024" y="4433674"/>
              <a:ext cx="36512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1 h 1"/>
                <a:gd name="T4" fmla="*/ 0 w 3"/>
                <a:gd name="T5" fmla="*/ 0 h 1"/>
                <a:gd name="T6" fmla="*/ 1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2" y="1"/>
                    <a:pt x="2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2" name="Freeform 329"/>
            <p:cNvSpPr/>
            <p:nvPr/>
          </p:nvSpPr>
          <p:spPr bwMode="auto">
            <a:xfrm>
              <a:off x="985835" y="4671788"/>
              <a:ext cx="336544" cy="138104"/>
            </a:xfrm>
            <a:custGeom>
              <a:avLst/>
              <a:gdLst>
                <a:gd name="T0" fmla="*/ 7 w 27"/>
                <a:gd name="T1" fmla="*/ 11 h 11"/>
                <a:gd name="T2" fmla="*/ 8 w 27"/>
                <a:gd name="T3" fmla="*/ 11 h 11"/>
                <a:gd name="T4" fmla="*/ 14 w 27"/>
                <a:gd name="T5" fmla="*/ 6 h 11"/>
                <a:gd name="T6" fmla="*/ 16 w 27"/>
                <a:gd name="T7" fmla="*/ 7 h 11"/>
                <a:gd name="T8" fmla="*/ 18 w 27"/>
                <a:gd name="T9" fmla="*/ 6 h 11"/>
                <a:gd name="T10" fmla="*/ 21 w 27"/>
                <a:gd name="T11" fmla="*/ 5 h 11"/>
                <a:gd name="T12" fmla="*/ 21 w 27"/>
                <a:gd name="T13" fmla="*/ 5 h 11"/>
                <a:gd name="T14" fmla="*/ 26 w 27"/>
                <a:gd name="T15" fmla="*/ 3 h 11"/>
                <a:gd name="T16" fmla="*/ 23 w 27"/>
                <a:gd name="T17" fmla="*/ 4 h 11"/>
                <a:gd name="T18" fmla="*/ 24 w 27"/>
                <a:gd name="T19" fmla="*/ 2 h 11"/>
                <a:gd name="T20" fmla="*/ 15 w 27"/>
                <a:gd name="T21" fmla="*/ 6 h 11"/>
                <a:gd name="T22" fmla="*/ 17 w 27"/>
                <a:gd name="T23" fmla="*/ 4 h 11"/>
                <a:gd name="T24" fmla="*/ 14 w 27"/>
                <a:gd name="T25" fmla="*/ 0 h 11"/>
                <a:gd name="T26" fmla="*/ 9 w 27"/>
                <a:gd name="T27" fmla="*/ 1 h 11"/>
                <a:gd name="T28" fmla="*/ 5 w 27"/>
                <a:gd name="T29" fmla="*/ 2 h 11"/>
                <a:gd name="T30" fmla="*/ 5 w 27"/>
                <a:gd name="T31" fmla="*/ 1 h 11"/>
                <a:gd name="T32" fmla="*/ 4 w 27"/>
                <a:gd name="T33" fmla="*/ 1 h 11"/>
                <a:gd name="T34" fmla="*/ 4 w 27"/>
                <a:gd name="T35" fmla="*/ 5 h 11"/>
                <a:gd name="T36" fmla="*/ 6 w 27"/>
                <a:gd name="T37" fmla="*/ 3 h 11"/>
                <a:gd name="T38" fmla="*/ 5 w 27"/>
                <a:gd name="T39" fmla="*/ 11 h 11"/>
                <a:gd name="T40" fmla="*/ 7 w 27"/>
                <a:gd name="T4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11">
                  <a:moveTo>
                    <a:pt x="7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13" y="11"/>
                    <a:pt x="10" y="7"/>
                    <a:pt x="14" y="6"/>
                  </a:cubicBezTo>
                  <a:cubicBezTo>
                    <a:pt x="14" y="5"/>
                    <a:pt x="16" y="6"/>
                    <a:pt x="16" y="7"/>
                  </a:cubicBezTo>
                  <a:cubicBezTo>
                    <a:pt x="17" y="6"/>
                    <a:pt x="17" y="6"/>
                    <a:pt x="18" y="6"/>
                  </a:cubicBezTo>
                  <a:cubicBezTo>
                    <a:pt x="18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4"/>
                    <a:pt x="27" y="5"/>
                    <a:pt x="26" y="3"/>
                  </a:cubicBezTo>
                  <a:cubicBezTo>
                    <a:pt x="25" y="3"/>
                    <a:pt x="25" y="4"/>
                    <a:pt x="23" y="4"/>
                  </a:cubicBezTo>
                  <a:cubicBezTo>
                    <a:pt x="24" y="3"/>
                    <a:pt x="23" y="2"/>
                    <a:pt x="24" y="2"/>
                  </a:cubicBezTo>
                  <a:cubicBezTo>
                    <a:pt x="22" y="5"/>
                    <a:pt x="18" y="3"/>
                    <a:pt x="15" y="6"/>
                  </a:cubicBezTo>
                  <a:cubicBezTo>
                    <a:pt x="16" y="5"/>
                    <a:pt x="14" y="3"/>
                    <a:pt x="17" y="4"/>
                  </a:cubicBezTo>
                  <a:cubicBezTo>
                    <a:pt x="12" y="4"/>
                    <a:pt x="15" y="0"/>
                    <a:pt x="14" y="0"/>
                  </a:cubicBezTo>
                  <a:cubicBezTo>
                    <a:pt x="13" y="1"/>
                    <a:pt x="11" y="1"/>
                    <a:pt x="9" y="1"/>
                  </a:cubicBezTo>
                  <a:cubicBezTo>
                    <a:pt x="11" y="3"/>
                    <a:pt x="7" y="1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5" y="3"/>
                    <a:pt x="0" y="4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5"/>
                    <a:pt x="7" y="9"/>
                    <a:pt x="5" y="11"/>
                  </a:cubicBezTo>
                  <a:lnTo>
                    <a:pt x="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3" name="Freeform 330"/>
            <p:cNvSpPr/>
            <p:nvPr/>
          </p:nvSpPr>
          <p:spPr bwMode="auto">
            <a:xfrm>
              <a:off x="1247770" y="4747989"/>
              <a:ext cx="12698" cy="23810"/>
            </a:xfrm>
            <a:custGeom>
              <a:avLst/>
              <a:gdLst>
                <a:gd name="T0" fmla="*/ 0 w 8"/>
                <a:gd name="T1" fmla="*/ 15 h 15"/>
                <a:gd name="T2" fmla="*/ 8 w 8"/>
                <a:gd name="T3" fmla="*/ 0 h 15"/>
                <a:gd name="T4" fmla="*/ 0 w 8"/>
                <a:gd name="T5" fmla="*/ 8 h 15"/>
                <a:gd name="T6" fmla="*/ 0 w 8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0" y="15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4" name="Freeform 331"/>
            <p:cNvSpPr/>
            <p:nvPr/>
          </p:nvSpPr>
          <p:spPr bwMode="auto">
            <a:xfrm>
              <a:off x="822324" y="4960700"/>
              <a:ext cx="63498" cy="61911"/>
            </a:xfrm>
            <a:custGeom>
              <a:avLst/>
              <a:gdLst>
                <a:gd name="T0" fmla="*/ 5 w 5"/>
                <a:gd name="T1" fmla="*/ 2 h 5"/>
                <a:gd name="T2" fmla="*/ 3 w 5"/>
                <a:gd name="T3" fmla="*/ 0 h 5"/>
                <a:gd name="T4" fmla="*/ 1 w 5"/>
                <a:gd name="T5" fmla="*/ 4 h 5"/>
                <a:gd name="T6" fmla="*/ 2 w 5"/>
                <a:gd name="T7" fmla="*/ 5 h 5"/>
                <a:gd name="T8" fmla="*/ 5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2"/>
                  </a:moveTo>
                  <a:cubicBezTo>
                    <a:pt x="3" y="2"/>
                    <a:pt x="4" y="0"/>
                    <a:pt x="3" y="0"/>
                  </a:cubicBezTo>
                  <a:cubicBezTo>
                    <a:pt x="4" y="2"/>
                    <a:pt x="0" y="3"/>
                    <a:pt x="1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5" name="Freeform 332"/>
            <p:cNvSpPr/>
            <p:nvPr/>
          </p:nvSpPr>
          <p:spPr bwMode="auto">
            <a:xfrm>
              <a:off x="2070079" y="4171753"/>
              <a:ext cx="38098" cy="0"/>
            </a:xfrm>
            <a:custGeom>
              <a:avLst/>
              <a:gdLst>
                <a:gd name="T0" fmla="*/ 0 w 3"/>
                <a:gd name="T1" fmla="*/ 0 w 3"/>
                <a:gd name="T2" fmla="*/ 3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6" name="Freeform 333"/>
            <p:cNvSpPr/>
            <p:nvPr/>
          </p:nvSpPr>
          <p:spPr bwMode="auto">
            <a:xfrm>
              <a:off x="2657445" y="3708224"/>
              <a:ext cx="74614" cy="49213"/>
            </a:xfrm>
            <a:custGeom>
              <a:avLst/>
              <a:gdLst>
                <a:gd name="T0" fmla="*/ 0 w 6"/>
                <a:gd name="T1" fmla="*/ 2 h 4"/>
                <a:gd name="T2" fmla="*/ 4 w 6"/>
                <a:gd name="T3" fmla="*/ 4 h 4"/>
                <a:gd name="T4" fmla="*/ 4 w 6"/>
                <a:gd name="T5" fmla="*/ 0 h 4"/>
                <a:gd name="T6" fmla="*/ 0 w 6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3"/>
                    <a:pt x="3" y="4"/>
                    <a:pt x="4" y="4"/>
                  </a:cubicBezTo>
                  <a:cubicBezTo>
                    <a:pt x="5" y="3"/>
                    <a:pt x="6" y="1"/>
                    <a:pt x="4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7" name="Freeform 334"/>
            <p:cNvSpPr/>
            <p:nvPr/>
          </p:nvSpPr>
          <p:spPr bwMode="auto">
            <a:xfrm flipH="1">
              <a:off x="1435092" y="4597181"/>
              <a:ext cx="0" cy="25398"/>
            </a:xfrm>
            <a:custGeom>
              <a:avLst/>
              <a:gdLst>
                <a:gd name="T0" fmla="*/ 16 h 16"/>
                <a:gd name="T1" fmla="*/ 0 h 16"/>
                <a:gd name="T2" fmla="*/ 16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8" name="Freeform 335"/>
            <p:cNvSpPr/>
            <p:nvPr/>
          </p:nvSpPr>
          <p:spPr bwMode="auto">
            <a:xfrm>
              <a:off x="6187983" y="1228686"/>
              <a:ext cx="2540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89" name="Freeform 336"/>
            <p:cNvSpPr/>
            <p:nvPr/>
          </p:nvSpPr>
          <p:spPr bwMode="auto">
            <a:xfrm>
              <a:off x="1920859" y="4246363"/>
              <a:ext cx="38098" cy="12699"/>
            </a:xfrm>
            <a:custGeom>
              <a:avLst/>
              <a:gdLst>
                <a:gd name="T0" fmla="*/ 1 w 3"/>
                <a:gd name="T1" fmla="*/ 1 h 1"/>
                <a:gd name="T2" fmla="*/ 3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0" name="Rectangle 337"/>
            <p:cNvSpPr>
              <a:spLocks noChangeArrowheads="1"/>
            </p:cNvSpPr>
            <p:nvPr/>
          </p:nvSpPr>
          <p:spPr bwMode="auto">
            <a:xfrm>
              <a:off x="1958956" y="4246354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1" name="Freeform 338"/>
            <p:cNvSpPr/>
            <p:nvPr/>
          </p:nvSpPr>
          <p:spPr bwMode="auto">
            <a:xfrm>
              <a:off x="1646225" y="4420978"/>
              <a:ext cx="50800" cy="25398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4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2" name="Freeform 339"/>
            <p:cNvSpPr/>
            <p:nvPr/>
          </p:nvSpPr>
          <p:spPr bwMode="auto">
            <a:xfrm>
              <a:off x="6586443" y="790562"/>
              <a:ext cx="100010" cy="61911"/>
            </a:xfrm>
            <a:custGeom>
              <a:avLst/>
              <a:gdLst>
                <a:gd name="T0" fmla="*/ 5 w 8"/>
                <a:gd name="T1" fmla="*/ 5 h 5"/>
                <a:gd name="T2" fmla="*/ 4 w 8"/>
                <a:gd name="T3" fmla="*/ 5 h 5"/>
                <a:gd name="T4" fmla="*/ 5 w 8"/>
                <a:gd name="T5" fmla="*/ 5 h 5"/>
                <a:gd name="T6" fmla="*/ 8 w 8"/>
                <a:gd name="T7" fmla="*/ 4 h 5"/>
                <a:gd name="T8" fmla="*/ 8 w 8"/>
                <a:gd name="T9" fmla="*/ 3 h 5"/>
                <a:gd name="T10" fmla="*/ 0 w 8"/>
                <a:gd name="T11" fmla="*/ 1 h 5"/>
                <a:gd name="T12" fmla="*/ 1 w 8"/>
                <a:gd name="T13" fmla="*/ 1 h 5"/>
                <a:gd name="T14" fmla="*/ 1 w 8"/>
                <a:gd name="T15" fmla="*/ 3 h 5"/>
                <a:gd name="T16" fmla="*/ 5 w 8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">
                  <a:moveTo>
                    <a:pt x="5" y="5"/>
                  </a:moveTo>
                  <a:cubicBezTo>
                    <a:pt x="5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7" y="5"/>
                    <a:pt x="8" y="4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5" y="3"/>
                    <a:pt x="4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1" y="3"/>
                  </a:cubicBezTo>
                  <a:cubicBezTo>
                    <a:pt x="3" y="2"/>
                    <a:pt x="3" y="4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3" name="Freeform 340"/>
            <p:cNvSpPr/>
            <p:nvPr/>
          </p:nvSpPr>
          <p:spPr bwMode="auto">
            <a:xfrm>
              <a:off x="1597009" y="4446375"/>
              <a:ext cx="23814" cy="253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4" name="Freeform 341"/>
            <p:cNvSpPr/>
            <p:nvPr/>
          </p:nvSpPr>
          <p:spPr bwMode="auto">
            <a:xfrm>
              <a:off x="1833542" y="4284461"/>
              <a:ext cx="25400" cy="1269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5" name="Freeform 342"/>
            <p:cNvSpPr/>
            <p:nvPr/>
          </p:nvSpPr>
          <p:spPr bwMode="auto">
            <a:xfrm>
              <a:off x="1458899" y="4497172"/>
              <a:ext cx="50800" cy="61911"/>
            </a:xfrm>
            <a:custGeom>
              <a:avLst/>
              <a:gdLst>
                <a:gd name="T0" fmla="*/ 4 w 4"/>
                <a:gd name="T1" fmla="*/ 1 h 5"/>
                <a:gd name="T2" fmla="*/ 0 w 4"/>
                <a:gd name="T3" fmla="*/ 4 h 5"/>
                <a:gd name="T4" fmla="*/ 4 w 4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1"/>
                  </a:moveTo>
                  <a:cubicBezTo>
                    <a:pt x="0" y="0"/>
                    <a:pt x="2" y="3"/>
                    <a:pt x="0" y="4"/>
                  </a:cubicBezTo>
                  <a:cubicBezTo>
                    <a:pt x="2" y="5"/>
                    <a:pt x="3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6" name="Freeform 343"/>
            <p:cNvSpPr/>
            <p:nvPr/>
          </p:nvSpPr>
          <p:spPr bwMode="auto">
            <a:xfrm>
              <a:off x="6400705" y="1015974"/>
              <a:ext cx="23814" cy="11111"/>
            </a:xfrm>
            <a:custGeom>
              <a:avLst/>
              <a:gdLst>
                <a:gd name="T0" fmla="*/ 7 w 15"/>
                <a:gd name="T1" fmla="*/ 7 h 7"/>
                <a:gd name="T2" fmla="*/ 15 w 15"/>
                <a:gd name="T3" fmla="*/ 7 h 7"/>
                <a:gd name="T4" fmla="*/ 0 w 15"/>
                <a:gd name="T5" fmla="*/ 0 h 7"/>
                <a:gd name="T6" fmla="*/ 7 w 1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7" y="7"/>
                  </a:moveTo>
                  <a:lnTo>
                    <a:pt x="15" y="7"/>
                  </a:lnTo>
                  <a:lnTo>
                    <a:pt x="0" y="0"/>
                  </a:lnTo>
                  <a:lnTo>
                    <a:pt x="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7" name="Freeform 344"/>
            <p:cNvSpPr/>
            <p:nvPr/>
          </p:nvSpPr>
          <p:spPr bwMode="auto">
            <a:xfrm>
              <a:off x="2693955" y="3670133"/>
              <a:ext cx="38098" cy="2539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0" y="0"/>
                    <a:pt x="1" y="2"/>
                    <a:pt x="0" y="2"/>
                  </a:cubicBezTo>
                  <a:cubicBezTo>
                    <a:pt x="2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8" name="Freeform 345"/>
            <p:cNvSpPr/>
            <p:nvPr/>
          </p:nvSpPr>
          <p:spPr bwMode="auto">
            <a:xfrm>
              <a:off x="1884339" y="4082859"/>
              <a:ext cx="174623" cy="138104"/>
            </a:xfrm>
            <a:custGeom>
              <a:avLst/>
              <a:gdLst>
                <a:gd name="T0" fmla="*/ 14 w 14"/>
                <a:gd name="T1" fmla="*/ 0 h 11"/>
                <a:gd name="T2" fmla="*/ 7 w 14"/>
                <a:gd name="T3" fmla="*/ 1 h 11"/>
                <a:gd name="T4" fmla="*/ 8 w 14"/>
                <a:gd name="T5" fmla="*/ 3 h 11"/>
                <a:gd name="T6" fmla="*/ 5 w 14"/>
                <a:gd name="T7" fmla="*/ 3 h 11"/>
                <a:gd name="T8" fmla="*/ 0 w 14"/>
                <a:gd name="T9" fmla="*/ 11 h 11"/>
                <a:gd name="T10" fmla="*/ 1 w 14"/>
                <a:gd name="T11" fmla="*/ 10 h 11"/>
                <a:gd name="T12" fmla="*/ 4 w 14"/>
                <a:gd name="T13" fmla="*/ 11 h 11"/>
                <a:gd name="T14" fmla="*/ 3 w 14"/>
                <a:gd name="T15" fmla="*/ 7 h 11"/>
                <a:gd name="T16" fmla="*/ 6 w 14"/>
                <a:gd name="T17" fmla="*/ 7 h 11"/>
                <a:gd name="T18" fmla="*/ 14 w 14"/>
                <a:gd name="T19" fmla="*/ 4 h 11"/>
                <a:gd name="T20" fmla="*/ 10 w 14"/>
                <a:gd name="T21" fmla="*/ 4 h 11"/>
                <a:gd name="T22" fmla="*/ 14 w 14"/>
                <a:gd name="T2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6" y="3"/>
                    <a:pt x="5" y="3"/>
                  </a:cubicBezTo>
                  <a:cubicBezTo>
                    <a:pt x="4" y="6"/>
                    <a:pt x="0" y="9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4" y="10"/>
                    <a:pt x="4" y="11"/>
                  </a:cubicBezTo>
                  <a:cubicBezTo>
                    <a:pt x="8" y="10"/>
                    <a:pt x="1" y="8"/>
                    <a:pt x="3" y="7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5"/>
                    <a:pt x="14" y="7"/>
                    <a:pt x="14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4" y="1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99" name="Freeform 346"/>
            <p:cNvSpPr/>
            <p:nvPr/>
          </p:nvSpPr>
          <p:spPr bwMode="auto">
            <a:xfrm>
              <a:off x="811208" y="4960695"/>
              <a:ext cx="23814" cy="2539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0" name="Freeform 347"/>
            <p:cNvSpPr/>
            <p:nvPr/>
          </p:nvSpPr>
          <p:spPr bwMode="auto">
            <a:xfrm>
              <a:off x="2070076" y="4095555"/>
              <a:ext cx="50800" cy="25398"/>
            </a:xfrm>
            <a:custGeom>
              <a:avLst/>
              <a:gdLst>
                <a:gd name="T0" fmla="*/ 4 w 4"/>
                <a:gd name="T1" fmla="*/ 0 h 2"/>
                <a:gd name="T2" fmla="*/ 2 w 4"/>
                <a:gd name="T3" fmla="*/ 0 h 2"/>
                <a:gd name="T4" fmla="*/ 1 w 4"/>
                <a:gd name="T5" fmla="*/ 1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1" y="1"/>
                  </a:cubicBezTo>
                  <a:cubicBezTo>
                    <a:pt x="3" y="2"/>
                    <a:pt x="2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1" name="Freeform 348"/>
            <p:cNvSpPr/>
            <p:nvPr/>
          </p:nvSpPr>
          <p:spPr bwMode="auto">
            <a:xfrm>
              <a:off x="1597008" y="4397165"/>
              <a:ext cx="49214" cy="36508"/>
            </a:xfrm>
            <a:custGeom>
              <a:avLst/>
              <a:gdLst>
                <a:gd name="T0" fmla="*/ 0 w 4"/>
                <a:gd name="T1" fmla="*/ 3 h 3"/>
                <a:gd name="T2" fmla="*/ 4 w 4"/>
                <a:gd name="T3" fmla="*/ 2 h 3"/>
                <a:gd name="T4" fmla="*/ 2 w 4"/>
                <a:gd name="T5" fmla="*/ 0 h 3"/>
                <a:gd name="T6" fmla="*/ 0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1" y="2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2" name="Freeform 349"/>
            <p:cNvSpPr/>
            <p:nvPr/>
          </p:nvSpPr>
          <p:spPr bwMode="auto">
            <a:xfrm>
              <a:off x="1471597" y="4471775"/>
              <a:ext cx="61912" cy="38096"/>
            </a:xfrm>
            <a:custGeom>
              <a:avLst/>
              <a:gdLst>
                <a:gd name="T0" fmla="*/ 5 w 5"/>
                <a:gd name="T1" fmla="*/ 1 h 3"/>
                <a:gd name="T2" fmla="*/ 2 w 5"/>
                <a:gd name="T3" fmla="*/ 0 h 3"/>
                <a:gd name="T4" fmla="*/ 0 w 5"/>
                <a:gd name="T5" fmla="*/ 2 h 3"/>
                <a:gd name="T6" fmla="*/ 5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2" y="3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3" name="Freeform 350"/>
            <p:cNvSpPr/>
            <p:nvPr/>
          </p:nvSpPr>
          <p:spPr bwMode="auto">
            <a:xfrm>
              <a:off x="6462615" y="890575"/>
              <a:ext cx="49214" cy="2381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2" y="2"/>
                    <a:pt x="4" y="2"/>
                  </a:cubicBezTo>
                  <a:cubicBezTo>
                    <a:pt x="4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4" name="Freeform 351"/>
            <p:cNvSpPr/>
            <p:nvPr/>
          </p:nvSpPr>
          <p:spPr bwMode="auto">
            <a:xfrm>
              <a:off x="6000663" y="1277897"/>
              <a:ext cx="25400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5" name="Freeform 352"/>
            <p:cNvSpPr/>
            <p:nvPr/>
          </p:nvSpPr>
          <p:spPr bwMode="auto">
            <a:xfrm>
              <a:off x="2195486" y="3982850"/>
              <a:ext cx="49214" cy="12699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cubicBezTo>
                    <a:pt x="2" y="1"/>
                    <a:pt x="4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6" name="Freeform 353"/>
            <p:cNvSpPr/>
            <p:nvPr/>
          </p:nvSpPr>
          <p:spPr bwMode="auto">
            <a:xfrm>
              <a:off x="885822" y="4873390"/>
              <a:ext cx="25400" cy="1111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7" name="Freeform 354"/>
            <p:cNvSpPr/>
            <p:nvPr/>
          </p:nvSpPr>
          <p:spPr bwMode="auto">
            <a:xfrm>
              <a:off x="1684322" y="4246359"/>
              <a:ext cx="100010" cy="74610"/>
            </a:xfrm>
            <a:custGeom>
              <a:avLst/>
              <a:gdLst>
                <a:gd name="T0" fmla="*/ 8 w 8"/>
                <a:gd name="T1" fmla="*/ 4 h 6"/>
                <a:gd name="T2" fmla="*/ 0 w 8"/>
                <a:gd name="T3" fmla="*/ 5 h 6"/>
                <a:gd name="T4" fmla="*/ 8 w 8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cubicBezTo>
                    <a:pt x="4" y="0"/>
                    <a:pt x="4" y="6"/>
                    <a:pt x="0" y="5"/>
                  </a:cubicBezTo>
                  <a:cubicBezTo>
                    <a:pt x="3" y="6"/>
                    <a:pt x="6" y="5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8" name="Freeform 355"/>
            <p:cNvSpPr>
              <a:spLocks noEditPoints="1"/>
            </p:cNvSpPr>
            <p:nvPr/>
          </p:nvSpPr>
          <p:spPr bwMode="auto">
            <a:xfrm>
              <a:off x="5165657" y="814374"/>
              <a:ext cx="1284266" cy="225413"/>
            </a:xfrm>
            <a:custGeom>
              <a:avLst/>
              <a:gdLst>
                <a:gd name="T0" fmla="*/ 6 w 103"/>
                <a:gd name="T1" fmla="*/ 5 h 18"/>
                <a:gd name="T2" fmla="*/ 12 w 103"/>
                <a:gd name="T3" fmla="*/ 8 h 18"/>
                <a:gd name="T4" fmla="*/ 41 w 103"/>
                <a:gd name="T5" fmla="*/ 7 h 18"/>
                <a:gd name="T6" fmla="*/ 45 w 103"/>
                <a:gd name="T7" fmla="*/ 8 h 18"/>
                <a:gd name="T8" fmla="*/ 49 w 103"/>
                <a:gd name="T9" fmla="*/ 13 h 18"/>
                <a:gd name="T10" fmla="*/ 53 w 103"/>
                <a:gd name="T11" fmla="*/ 15 h 18"/>
                <a:gd name="T12" fmla="*/ 62 w 103"/>
                <a:gd name="T13" fmla="*/ 13 h 18"/>
                <a:gd name="T14" fmla="*/ 63 w 103"/>
                <a:gd name="T15" fmla="*/ 15 h 18"/>
                <a:gd name="T16" fmla="*/ 73 w 103"/>
                <a:gd name="T17" fmla="*/ 15 h 18"/>
                <a:gd name="T18" fmla="*/ 77 w 103"/>
                <a:gd name="T19" fmla="*/ 12 h 18"/>
                <a:gd name="T20" fmla="*/ 79 w 103"/>
                <a:gd name="T21" fmla="*/ 14 h 18"/>
                <a:gd name="T22" fmla="*/ 79 w 103"/>
                <a:gd name="T23" fmla="*/ 12 h 18"/>
                <a:gd name="T24" fmla="*/ 80 w 103"/>
                <a:gd name="T25" fmla="*/ 11 h 18"/>
                <a:gd name="T26" fmla="*/ 79 w 103"/>
                <a:gd name="T27" fmla="*/ 11 h 18"/>
                <a:gd name="T28" fmla="*/ 74 w 103"/>
                <a:gd name="T29" fmla="*/ 7 h 18"/>
                <a:gd name="T30" fmla="*/ 79 w 103"/>
                <a:gd name="T31" fmla="*/ 8 h 18"/>
                <a:gd name="T32" fmla="*/ 87 w 103"/>
                <a:gd name="T33" fmla="*/ 9 h 18"/>
                <a:gd name="T34" fmla="*/ 94 w 103"/>
                <a:gd name="T35" fmla="*/ 9 h 18"/>
                <a:gd name="T36" fmla="*/ 103 w 103"/>
                <a:gd name="T37" fmla="*/ 11 h 18"/>
                <a:gd name="T38" fmla="*/ 88 w 103"/>
                <a:gd name="T39" fmla="*/ 6 h 18"/>
                <a:gd name="T40" fmla="*/ 80 w 103"/>
                <a:gd name="T41" fmla="*/ 4 h 18"/>
                <a:gd name="T42" fmla="*/ 70 w 103"/>
                <a:gd name="T43" fmla="*/ 3 h 18"/>
                <a:gd name="T44" fmla="*/ 61 w 103"/>
                <a:gd name="T45" fmla="*/ 3 h 18"/>
                <a:gd name="T46" fmla="*/ 56 w 103"/>
                <a:gd name="T47" fmla="*/ 3 h 18"/>
                <a:gd name="T48" fmla="*/ 34 w 103"/>
                <a:gd name="T49" fmla="*/ 1 h 18"/>
                <a:gd name="T50" fmla="*/ 18 w 103"/>
                <a:gd name="T51" fmla="*/ 2 h 18"/>
                <a:gd name="T52" fmla="*/ 6 w 103"/>
                <a:gd name="T53" fmla="*/ 7 h 18"/>
                <a:gd name="T54" fmla="*/ 76 w 103"/>
                <a:gd name="T55" fmla="*/ 5 h 18"/>
                <a:gd name="T56" fmla="*/ 74 w 103"/>
                <a:gd name="T57" fmla="*/ 7 h 18"/>
                <a:gd name="T58" fmla="*/ 74 w 103"/>
                <a:gd name="T59" fmla="*/ 12 h 18"/>
                <a:gd name="T60" fmla="*/ 63 w 103"/>
                <a:gd name="T61" fmla="*/ 12 h 18"/>
                <a:gd name="T62" fmla="*/ 71 w 103"/>
                <a:gd name="T63" fmla="*/ 12 h 18"/>
                <a:gd name="T64" fmla="*/ 61 w 103"/>
                <a:gd name="T65" fmla="*/ 10 h 18"/>
                <a:gd name="T66" fmla="*/ 63 w 103"/>
                <a:gd name="T67" fmla="*/ 10 h 18"/>
                <a:gd name="T68" fmla="*/ 55 w 103"/>
                <a:gd name="T69" fmla="*/ 6 h 18"/>
                <a:gd name="T70" fmla="*/ 70 w 103"/>
                <a:gd name="T71" fmla="*/ 6 h 18"/>
                <a:gd name="T72" fmla="*/ 67 w 103"/>
                <a:gd name="T73" fmla="*/ 7 h 18"/>
                <a:gd name="T74" fmla="*/ 55 w 103"/>
                <a:gd name="T75" fmla="*/ 7 h 18"/>
                <a:gd name="T76" fmla="*/ 62 w 103"/>
                <a:gd name="T77" fmla="*/ 12 h 18"/>
                <a:gd name="T78" fmla="*/ 60 w 103"/>
                <a:gd name="T79" fmla="*/ 12 h 18"/>
                <a:gd name="T80" fmla="*/ 51 w 103"/>
                <a:gd name="T81" fmla="*/ 7 h 18"/>
                <a:gd name="T82" fmla="*/ 51 w 103"/>
                <a:gd name="T83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3" h="18">
                  <a:moveTo>
                    <a:pt x="3" y="6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9" y="6"/>
                    <a:pt x="12" y="4"/>
                    <a:pt x="14" y="6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20" y="8"/>
                    <a:pt x="30" y="4"/>
                    <a:pt x="38" y="7"/>
                  </a:cubicBezTo>
                  <a:cubicBezTo>
                    <a:pt x="38" y="7"/>
                    <a:pt x="40" y="6"/>
                    <a:pt x="41" y="7"/>
                  </a:cubicBezTo>
                  <a:cubicBezTo>
                    <a:pt x="41" y="7"/>
                    <a:pt x="41" y="8"/>
                    <a:pt x="40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1"/>
                    <a:pt x="48" y="11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5"/>
                    <a:pt x="52" y="16"/>
                    <a:pt x="53" y="15"/>
                  </a:cubicBezTo>
                  <a:cubicBezTo>
                    <a:pt x="56" y="15"/>
                    <a:pt x="58" y="13"/>
                    <a:pt x="60" y="14"/>
                  </a:cubicBezTo>
                  <a:cubicBezTo>
                    <a:pt x="61" y="14"/>
                    <a:pt x="61" y="13"/>
                    <a:pt x="62" y="13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4"/>
                    <a:pt x="63" y="14"/>
                    <a:pt x="63" y="15"/>
                  </a:cubicBezTo>
                  <a:cubicBezTo>
                    <a:pt x="65" y="14"/>
                    <a:pt x="68" y="18"/>
                    <a:pt x="69" y="14"/>
                  </a:cubicBezTo>
                  <a:cubicBezTo>
                    <a:pt x="72" y="14"/>
                    <a:pt x="71" y="16"/>
                    <a:pt x="73" y="15"/>
                  </a:cubicBezTo>
                  <a:cubicBezTo>
                    <a:pt x="77" y="17"/>
                    <a:pt x="76" y="14"/>
                    <a:pt x="78" y="14"/>
                  </a:cubicBezTo>
                  <a:cubicBezTo>
                    <a:pt x="77" y="14"/>
                    <a:pt x="77" y="13"/>
                    <a:pt x="77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4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3"/>
                    <a:pt x="78" y="13"/>
                    <a:pt x="79" y="12"/>
                  </a:cubicBezTo>
                  <a:cubicBezTo>
                    <a:pt x="79" y="12"/>
                    <a:pt x="80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6" y="9"/>
                    <a:pt x="72" y="10"/>
                    <a:pt x="72" y="8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6" y="7"/>
                    <a:pt x="78" y="9"/>
                    <a:pt x="78" y="10"/>
                  </a:cubicBezTo>
                  <a:cubicBezTo>
                    <a:pt x="81" y="9"/>
                    <a:pt x="78" y="9"/>
                    <a:pt x="79" y="8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3" y="7"/>
                    <a:pt x="84" y="10"/>
                    <a:pt x="87" y="9"/>
                  </a:cubicBezTo>
                  <a:cubicBezTo>
                    <a:pt x="88" y="11"/>
                    <a:pt x="91" y="9"/>
                    <a:pt x="94" y="11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6" y="10"/>
                    <a:pt x="99" y="10"/>
                    <a:pt x="99" y="13"/>
                  </a:cubicBezTo>
                  <a:cubicBezTo>
                    <a:pt x="99" y="11"/>
                    <a:pt x="101" y="12"/>
                    <a:pt x="103" y="11"/>
                  </a:cubicBezTo>
                  <a:cubicBezTo>
                    <a:pt x="98" y="9"/>
                    <a:pt x="93" y="8"/>
                    <a:pt x="88" y="7"/>
                  </a:cubicBezTo>
                  <a:cubicBezTo>
                    <a:pt x="88" y="6"/>
                    <a:pt x="88" y="6"/>
                    <a:pt x="88" y="6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82" y="6"/>
                    <a:pt x="83" y="4"/>
                    <a:pt x="80" y="4"/>
                  </a:cubicBezTo>
                  <a:cubicBezTo>
                    <a:pt x="78" y="4"/>
                    <a:pt x="75" y="3"/>
                    <a:pt x="74" y="5"/>
                  </a:cubicBezTo>
                  <a:cubicBezTo>
                    <a:pt x="71" y="5"/>
                    <a:pt x="72" y="3"/>
                    <a:pt x="70" y="3"/>
                  </a:cubicBezTo>
                  <a:cubicBezTo>
                    <a:pt x="67" y="4"/>
                    <a:pt x="63" y="0"/>
                    <a:pt x="59" y="2"/>
                  </a:cubicBezTo>
                  <a:cubicBezTo>
                    <a:pt x="59" y="3"/>
                    <a:pt x="61" y="2"/>
                    <a:pt x="61" y="3"/>
                  </a:cubicBezTo>
                  <a:cubicBezTo>
                    <a:pt x="60" y="5"/>
                    <a:pt x="58" y="3"/>
                    <a:pt x="56" y="4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9" y="2"/>
                    <a:pt x="41" y="0"/>
                    <a:pt x="35" y="2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1" y="3"/>
                    <a:pt x="24" y="2"/>
                    <a:pt x="19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3" y="3"/>
                    <a:pt x="7" y="6"/>
                    <a:pt x="2" y="3"/>
                  </a:cubicBezTo>
                  <a:cubicBezTo>
                    <a:pt x="0" y="6"/>
                    <a:pt x="3" y="6"/>
                    <a:pt x="6" y="7"/>
                  </a:cubicBezTo>
                  <a:lnTo>
                    <a:pt x="3" y="6"/>
                  </a:lnTo>
                  <a:close/>
                  <a:moveTo>
                    <a:pt x="76" y="5"/>
                  </a:moveTo>
                  <a:cubicBezTo>
                    <a:pt x="79" y="7"/>
                    <a:pt x="79" y="7"/>
                    <a:pt x="79" y="7"/>
                  </a:cubicBezTo>
                  <a:cubicBezTo>
                    <a:pt x="78" y="8"/>
                    <a:pt x="76" y="7"/>
                    <a:pt x="74" y="7"/>
                  </a:cubicBezTo>
                  <a:lnTo>
                    <a:pt x="76" y="5"/>
                  </a:lnTo>
                  <a:close/>
                  <a:moveTo>
                    <a:pt x="74" y="12"/>
                  </a:moveTo>
                  <a:cubicBezTo>
                    <a:pt x="72" y="13"/>
                    <a:pt x="67" y="11"/>
                    <a:pt x="65" y="13"/>
                  </a:cubicBezTo>
                  <a:cubicBezTo>
                    <a:pt x="64" y="12"/>
                    <a:pt x="63" y="13"/>
                    <a:pt x="63" y="12"/>
                  </a:cubicBezTo>
                  <a:cubicBezTo>
                    <a:pt x="68" y="13"/>
                    <a:pt x="65" y="7"/>
                    <a:pt x="70" y="10"/>
                  </a:cubicBezTo>
                  <a:cubicBezTo>
                    <a:pt x="70" y="11"/>
                    <a:pt x="70" y="12"/>
                    <a:pt x="71" y="12"/>
                  </a:cubicBezTo>
                  <a:cubicBezTo>
                    <a:pt x="73" y="12"/>
                    <a:pt x="73" y="11"/>
                    <a:pt x="74" y="12"/>
                  </a:cubicBezTo>
                  <a:close/>
                  <a:moveTo>
                    <a:pt x="61" y="10"/>
                  </a:moveTo>
                  <a:cubicBezTo>
                    <a:pt x="62" y="10"/>
                    <a:pt x="62" y="10"/>
                    <a:pt x="62" y="10"/>
                  </a:cubicBezTo>
                  <a:cubicBezTo>
                    <a:pt x="63" y="10"/>
                    <a:pt x="63" y="10"/>
                    <a:pt x="63" y="10"/>
                  </a:cubicBezTo>
                  <a:cubicBezTo>
                    <a:pt x="62" y="10"/>
                    <a:pt x="61" y="10"/>
                    <a:pt x="61" y="10"/>
                  </a:cubicBezTo>
                  <a:close/>
                  <a:moveTo>
                    <a:pt x="55" y="6"/>
                  </a:moveTo>
                  <a:cubicBezTo>
                    <a:pt x="58" y="5"/>
                    <a:pt x="62" y="7"/>
                    <a:pt x="63" y="5"/>
                  </a:cubicBezTo>
                  <a:cubicBezTo>
                    <a:pt x="66" y="7"/>
                    <a:pt x="67" y="3"/>
                    <a:pt x="70" y="6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8"/>
                    <a:pt x="68" y="8"/>
                  </a:cubicBezTo>
                  <a:cubicBezTo>
                    <a:pt x="64" y="6"/>
                    <a:pt x="59" y="7"/>
                    <a:pt x="55" y="7"/>
                  </a:cubicBezTo>
                  <a:lnTo>
                    <a:pt x="55" y="6"/>
                  </a:lnTo>
                  <a:close/>
                  <a:moveTo>
                    <a:pt x="62" y="12"/>
                  </a:moveTo>
                  <a:cubicBezTo>
                    <a:pt x="60" y="13"/>
                    <a:pt x="60" y="13"/>
                    <a:pt x="60" y="13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62" y="12"/>
                  </a:lnTo>
                  <a:close/>
                  <a:moveTo>
                    <a:pt x="51" y="7"/>
                  </a:moveTo>
                  <a:cubicBezTo>
                    <a:pt x="50" y="8"/>
                    <a:pt x="48" y="8"/>
                    <a:pt x="47" y="7"/>
                  </a:cubicBezTo>
                  <a:cubicBezTo>
                    <a:pt x="47" y="6"/>
                    <a:pt x="50" y="6"/>
                    <a:pt x="5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09" name="Freeform 356"/>
            <p:cNvSpPr/>
            <p:nvPr/>
          </p:nvSpPr>
          <p:spPr bwMode="auto">
            <a:xfrm>
              <a:off x="5240260" y="903273"/>
              <a:ext cx="23814" cy="1111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0" name="Freeform 357"/>
            <p:cNvSpPr/>
            <p:nvPr/>
          </p:nvSpPr>
          <p:spPr bwMode="auto">
            <a:xfrm>
              <a:off x="2408208" y="3808235"/>
              <a:ext cx="36512" cy="25398"/>
            </a:xfrm>
            <a:custGeom>
              <a:avLst/>
              <a:gdLst>
                <a:gd name="T0" fmla="*/ 1 w 3"/>
                <a:gd name="T1" fmla="*/ 1 h 2"/>
                <a:gd name="T2" fmla="*/ 3 w 3"/>
                <a:gd name="T3" fmla="*/ 2 h 2"/>
                <a:gd name="T4" fmla="*/ 3 w 3"/>
                <a:gd name="T5" fmla="*/ 2 h 2"/>
                <a:gd name="T6" fmla="*/ 1 w 3"/>
                <a:gd name="T7" fmla="*/ 0 h 2"/>
                <a:gd name="T8" fmla="*/ 1 w 3"/>
                <a:gd name="T9" fmla="*/ 0 h 2"/>
                <a:gd name="T10" fmla="*/ 1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1" name="Freeform 358"/>
            <p:cNvSpPr/>
            <p:nvPr/>
          </p:nvSpPr>
          <p:spPr bwMode="auto">
            <a:xfrm>
              <a:off x="5887955" y="1277898"/>
              <a:ext cx="87312" cy="38096"/>
            </a:xfrm>
            <a:custGeom>
              <a:avLst/>
              <a:gdLst>
                <a:gd name="T0" fmla="*/ 0 w 7"/>
                <a:gd name="T1" fmla="*/ 2 h 3"/>
                <a:gd name="T2" fmla="*/ 1 w 7"/>
                <a:gd name="T3" fmla="*/ 3 h 3"/>
                <a:gd name="T4" fmla="*/ 6 w 7"/>
                <a:gd name="T5" fmla="*/ 1 h 3"/>
                <a:gd name="T6" fmla="*/ 0 w 7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3"/>
                    <a:pt x="7" y="2"/>
                    <a:pt x="6" y="1"/>
                  </a:cubicBezTo>
                  <a:cubicBezTo>
                    <a:pt x="5" y="2"/>
                    <a:pt x="2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2" name="Freeform 359"/>
            <p:cNvSpPr/>
            <p:nvPr/>
          </p:nvSpPr>
          <p:spPr bwMode="auto">
            <a:xfrm>
              <a:off x="2133574" y="3995552"/>
              <a:ext cx="23814" cy="2539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1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3" name="Freeform 360"/>
            <p:cNvSpPr/>
            <p:nvPr/>
          </p:nvSpPr>
          <p:spPr bwMode="auto">
            <a:xfrm flipH="1">
              <a:off x="2133576" y="4020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4" name="Freeform 361"/>
            <p:cNvSpPr/>
            <p:nvPr/>
          </p:nvSpPr>
          <p:spPr bwMode="auto">
            <a:xfrm>
              <a:off x="49223" y="5360729"/>
              <a:ext cx="12698" cy="2539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5" name="Freeform 362"/>
            <p:cNvSpPr/>
            <p:nvPr/>
          </p:nvSpPr>
          <p:spPr bwMode="auto">
            <a:xfrm>
              <a:off x="36516" y="5386133"/>
              <a:ext cx="25400" cy="2539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6" name="Freeform 363"/>
            <p:cNvSpPr/>
            <p:nvPr/>
          </p:nvSpPr>
          <p:spPr bwMode="auto">
            <a:xfrm>
              <a:off x="2257394" y="3882851"/>
              <a:ext cx="63498" cy="25398"/>
            </a:xfrm>
            <a:custGeom>
              <a:avLst/>
              <a:gdLst>
                <a:gd name="T0" fmla="*/ 4 w 5"/>
                <a:gd name="T1" fmla="*/ 0 h 2"/>
                <a:gd name="T2" fmla="*/ 0 w 5"/>
                <a:gd name="T3" fmla="*/ 1 h 2"/>
                <a:gd name="T4" fmla="*/ 4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5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7" name="Freeform 364"/>
            <p:cNvSpPr/>
            <p:nvPr/>
          </p:nvSpPr>
          <p:spPr bwMode="auto">
            <a:xfrm>
              <a:off x="1173150" y="4635284"/>
              <a:ext cx="23814" cy="12699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8 h 8"/>
                <a:gd name="T4" fmla="*/ 7 w 15"/>
                <a:gd name="T5" fmla="*/ 8 h 8"/>
                <a:gd name="T6" fmla="*/ 15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8"/>
                  </a:lnTo>
                  <a:lnTo>
                    <a:pt x="7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8" name="Freeform 365"/>
            <p:cNvSpPr/>
            <p:nvPr/>
          </p:nvSpPr>
          <p:spPr bwMode="auto">
            <a:xfrm>
              <a:off x="2944772" y="3406624"/>
              <a:ext cx="23814" cy="2539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1 w 2"/>
                <a:gd name="T5" fmla="*/ 2 h 2"/>
                <a:gd name="T6" fmla="*/ 2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19" name="Freeform 366"/>
            <p:cNvSpPr/>
            <p:nvPr/>
          </p:nvSpPr>
          <p:spPr bwMode="auto">
            <a:xfrm>
              <a:off x="2058959" y="3982855"/>
              <a:ext cx="74614" cy="50795"/>
            </a:xfrm>
            <a:custGeom>
              <a:avLst/>
              <a:gdLst>
                <a:gd name="T0" fmla="*/ 3 w 6"/>
                <a:gd name="T1" fmla="*/ 0 h 4"/>
                <a:gd name="T2" fmla="*/ 0 w 6"/>
                <a:gd name="T3" fmla="*/ 3 h 4"/>
                <a:gd name="T4" fmla="*/ 6 w 6"/>
                <a:gd name="T5" fmla="*/ 1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4" y="2"/>
                    <a:pt x="1" y="2"/>
                    <a:pt x="0" y="3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0" name="Freeform 367"/>
            <p:cNvSpPr/>
            <p:nvPr/>
          </p:nvSpPr>
          <p:spPr bwMode="auto">
            <a:xfrm>
              <a:off x="6575325" y="777858"/>
              <a:ext cx="23814" cy="12699"/>
            </a:xfrm>
            <a:custGeom>
              <a:avLst/>
              <a:gdLst>
                <a:gd name="T0" fmla="*/ 0 w 15"/>
                <a:gd name="T1" fmla="*/ 0 h 8"/>
                <a:gd name="T2" fmla="*/ 7 w 15"/>
                <a:gd name="T3" fmla="*/ 0 h 8"/>
                <a:gd name="T4" fmla="*/ 15 w 15"/>
                <a:gd name="T5" fmla="*/ 8 h 8"/>
                <a:gd name="T6" fmla="*/ 0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7" y="0"/>
                  </a:lnTo>
                  <a:lnTo>
                    <a:pt x="15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1" name="Freeform 368"/>
            <p:cNvSpPr/>
            <p:nvPr/>
          </p:nvSpPr>
          <p:spPr bwMode="auto">
            <a:xfrm>
              <a:off x="2881274" y="3419319"/>
              <a:ext cx="50800" cy="25398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2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2" name="Freeform 369"/>
            <p:cNvSpPr/>
            <p:nvPr/>
          </p:nvSpPr>
          <p:spPr bwMode="auto">
            <a:xfrm>
              <a:off x="1771630" y="4159048"/>
              <a:ext cx="74614" cy="61911"/>
            </a:xfrm>
            <a:custGeom>
              <a:avLst/>
              <a:gdLst>
                <a:gd name="T0" fmla="*/ 6 w 6"/>
                <a:gd name="T1" fmla="*/ 1 h 5"/>
                <a:gd name="T2" fmla="*/ 0 w 6"/>
                <a:gd name="T3" fmla="*/ 3 h 5"/>
                <a:gd name="T4" fmla="*/ 1 w 6"/>
                <a:gd name="T5" fmla="*/ 2 h 5"/>
                <a:gd name="T6" fmla="*/ 2 w 6"/>
                <a:gd name="T7" fmla="*/ 3 h 5"/>
                <a:gd name="T8" fmla="*/ 6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1"/>
                  </a:moveTo>
                  <a:cubicBezTo>
                    <a:pt x="4" y="1"/>
                    <a:pt x="1" y="0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5" y="5"/>
                    <a:pt x="5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3" name="Freeform 370"/>
            <p:cNvSpPr/>
            <p:nvPr/>
          </p:nvSpPr>
          <p:spPr bwMode="auto">
            <a:xfrm>
              <a:off x="911219" y="4771794"/>
              <a:ext cx="49214" cy="25398"/>
            </a:xfrm>
            <a:custGeom>
              <a:avLst/>
              <a:gdLst>
                <a:gd name="T0" fmla="*/ 1 w 4"/>
                <a:gd name="T1" fmla="*/ 2 h 2"/>
                <a:gd name="T2" fmla="*/ 3 w 4"/>
                <a:gd name="T3" fmla="*/ 0 h 2"/>
                <a:gd name="T4" fmla="*/ 0 w 4"/>
                <a:gd name="T5" fmla="*/ 1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3" y="2"/>
                    <a:pt x="4" y="0"/>
                    <a:pt x="3" y="0"/>
                  </a:cubicBezTo>
                  <a:cubicBezTo>
                    <a:pt x="2" y="1"/>
                    <a:pt x="0" y="0"/>
                    <a:pt x="0" y="1"/>
                  </a:cubicBezTo>
                  <a:cubicBezTo>
                    <a:pt x="1" y="1"/>
                    <a:pt x="1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4" name="Freeform 371"/>
            <p:cNvSpPr/>
            <p:nvPr/>
          </p:nvSpPr>
          <p:spPr bwMode="auto">
            <a:xfrm>
              <a:off x="6249894" y="1015973"/>
              <a:ext cx="25400" cy="1111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5" name="Freeform 372"/>
            <p:cNvSpPr/>
            <p:nvPr/>
          </p:nvSpPr>
          <p:spPr bwMode="auto">
            <a:xfrm>
              <a:off x="1109653" y="4647976"/>
              <a:ext cx="25400" cy="23810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6" name="Freeform 373"/>
            <p:cNvSpPr/>
            <p:nvPr/>
          </p:nvSpPr>
          <p:spPr bwMode="auto">
            <a:xfrm>
              <a:off x="74620" y="5324218"/>
              <a:ext cx="12698" cy="23810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7" name="Freeform 374"/>
            <p:cNvSpPr/>
            <p:nvPr/>
          </p:nvSpPr>
          <p:spPr bwMode="auto">
            <a:xfrm>
              <a:off x="6275295" y="977876"/>
              <a:ext cx="25400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8" name="Freeform 375"/>
            <p:cNvSpPr/>
            <p:nvPr/>
          </p:nvSpPr>
          <p:spPr bwMode="auto">
            <a:xfrm>
              <a:off x="1409687" y="4446378"/>
              <a:ext cx="12698" cy="2539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29" name="Freeform 376"/>
            <p:cNvSpPr/>
            <p:nvPr/>
          </p:nvSpPr>
          <p:spPr bwMode="auto">
            <a:xfrm>
              <a:off x="136533" y="5311522"/>
              <a:ext cx="1269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0" name="Freeform 377"/>
            <p:cNvSpPr/>
            <p:nvPr/>
          </p:nvSpPr>
          <p:spPr bwMode="auto">
            <a:xfrm>
              <a:off x="1522397" y="4108260"/>
              <a:ext cx="274633" cy="188905"/>
            </a:xfrm>
            <a:custGeom>
              <a:avLst/>
              <a:gdLst>
                <a:gd name="T0" fmla="*/ 2 w 22"/>
                <a:gd name="T1" fmla="*/ 14 h 15"/>
                <a:gd name="T2" fmla="*/ 3 w 22"/>
                <a:gd name="T3" fmla="*/ 14 h 15"/>
                <a:gd name="T4" fmla="*/ 5 w 22"/>
                <a:gd name="T5" fmla="*/ 15 h 15"/>
                <a:gd name="T6" fmla="*/ 7 w 22"/>
                <a:gd name="T7" fmla="*/ 13 h 15"/>
                <a:gd name="T8" fmla="*/ 7 w 22"/>
                <a:gd name="T9" fmla="*/ 14 h 15"/>
                <a:gd name="T10" fmla="*/ 12 w 22"/>
                <a:gd name="T11" fmla="*/ 14 h 15"/>
                <a:gd name="T12" fmla="*/ 7 w 22"/>
                <a:gd name="T13" fmla="*/ 13 h 15"/>
                <a:gd name="T14" fmla="*/ 13 w 22"/>
                <a:gd name="T15" fmla="*/ 5 h 15"/>
                <a:gd name="T16" fmla="*/ 19 w 22"/>
                <a:gd name="T17" fmla="*/ 5 h 15"/>
                <a:gd name="T18" fmla="*/ 19 w 22"/>
                <a:gd name="T19" fmla="*/ 2 h 15"/>
                <a:gd name="T20" fmla="*/ 14 w 22"/>
                <a:gd name="T21" fmla="*/ 2 h 15"/>
                <a:gd name="T22" fmla="*/ 13 w 22"/>
                <a:gd name="T23" fmla="*/ 1 h 15"/>
                <a:gd name="T24" fmla="*/ 8 w 22"/>
                <a:gd name="T25" fmla="*/ 5 h 15"/>
                <a:gd name="T26" fmla="*/ 10 w 22"/>
                <a:gd name="T27" fmla="*/ 5 h 15"/>
                <a:gd name="T28" fmla="*/ 9 w 22"/>
                <a:gd name="T29" fmla="*/ 9 h 15"/>
                <a:gd name="T30" fmla="*/ 6 w 22"/>
                <a:gd name="T31" fmla="*/ 8 h 15"/>
                <a:gd name="T32" fmla="*/ 6 w 22"/>
                <a:gd name="T33" fmla="*/ 9 h 15"/>
                <a:gd name="T34" fmla="*/ 2 w 22"/>
                <a:gd name="T35" fmla="*/ 9 h 15"/>
                <a:gd name="T36" fmla="*/ 2 w 22"/>
                <a:gd name="T37" fmla="*/ 9 h 15"/>
                <a:gd name="T38" fmla="*/ 1 w 22"/>
                <a:gd name="T39" fmla="*/ 10 h 15"/>
                <a:gd name="T40" fmla="*/ 6 w 22"/>
                <a:gd name="T41" fmla="*/ 10 h 15"/>
                <a:gd name="T42" fmla="*/ 2 w 22"/>
                <a:gd name="T4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5">
                  <a:moveTo>
                    <a:pt x="2" y="14"/>
                  </a:moveTo>
                  <a:cubicBezTo>
                    <a:pt x="2" y="14"/>
                    <a:pt x="3" y="14"/>
                    <a:pt x="3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5" y="12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3"/>
                    <a:pt x="9" y="12"/>
                    <a:pt x="7" y="13"/>
                  </a:cubicBezTo>
                  <a:cubicBezTo>
                    <a:pt x="7" y="9"/>
                    <a:pt x="13" y="9"/>
                    <a:pt x="13" y="5"/>
                  </a:cubicBezTo>
                  <a:cubicBezTo>
                    <a:pt x="16" y="6"/>
                    <a:pt x="17" y="5"/>
                    <a:pt x="19" y="5"/>
                  </a:cubicBezTo>
                  <a:cubicBezTo>
                    <a:pt x="18" y="3"/>
                    <a:pt x="22" y="3"/>
                    <a:pt x="19" y="2"/>
                  </a:cubicBezTo>
                  <a:cubicBezTo>
                    <a:pt x="18" y="0"/>
                    <a:pt x="15" y="1"/>
                    <a:pt x="14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9" y="1"/>
                    <a:pt x="12" y="4"/>
                    <a:pt x="8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5" y="9"/>
                    <a:pt x="3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0" y="10"/>
                    <a:pt x="1" y="10"/>
                  </a:cubicBezTo>
                  <a:cubicBezTo>
                    <a:pt x="2" y="10"/>
                    <a:pt x="4" y="10"/>
                    <a:pt x="6" y="10"/>
                  </a:cubicBezTo>
                  <a:cubicBezTo>
                    <a:pt x="7" y="12"/>
                    <a:pt x="3" y="12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1" name="Freeform 378"/>
            <p:cNvSpPr/>
            <p:nvPr/>
          </p:nvSpPr>
          <p:spPr bwMode="auto">
            <a:xfrm>
              <a:off x="1235064" y="4533685"/>
              <a:ext cx="49214" cy="2539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1"/>
                    <a:pt x="2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2" name="Freeform 379"/>
            <p:cNvSpPr/>
            <p:nvPr/>
          </p:nvSpPr>
          <p:spPr bwMode="auto">
            <a:xfrm>
              <a:off x="5726027" y="1390610"/>
              <a:ext cx="25400" cy="12699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3" name="Freeform 380"/>
            <p:cNvSpPr/>
            <p:nvPr/>
          </p:nvSpPr>
          <p:spPr bwMode="auto">
            <a:xfrm>
              <a:off x="2308198" y="3795541"/>
              <a:ext cx="36512" cy="38096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0 h 3"/>
                <a:gd name="T4" fmla="*/ 0 w 3"/>
                <a:gd name="T5" fmla="*/ 1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3" y="3"/>
                    <a:pt x="3" y="1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4" name="Freeform 381"/>
            <p:cNvSpPr/>
            <p:nvPr/>
          </p:nvSpPr>
          <p:spPr bwMode="auto">
            <a:xfrm>
              <a:off x="2133571" y="3908244"/>
              <a:ext cx="74614" cy="38096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0 w 6"/>
                <a:gd name="T5" fmla="*/ 1 h 3"/>
                <a:gd name="T6" fmla="*/ 6 w 6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ubicBezTo>
                    <a:pt x="2" y="3"/>
                    <a:pt x="4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5" name="Freeform 382"/>
            <p:cNvSpPr/>
            <p:nvPr/>
          </p:nvSpPr>
          <p:spPr bwMode="auto">
            <a:xfrm>
              <a:off x="1758929" y="4195570"/>
              <a:ext cx="25400" cy="2539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6" name="Freeform 383"/>
            <p:cNvSpPr/>
            <p:nvPr/>
          </p:nvSpPr>
          <p:spPr bwMode="auto">
            <a:xfrm>
              <a:off x="2233583" y="3870144"/>
              <a:ext cx="23814" cy="12699"/>
            </a:xfrm>
            <a:custGeom>
              <a:avLst/>
              <a:gdLst>
                <a:gd name="T0" fmla="*/ 15 w 15"/>
                <a:gd name="T1" fmla="*/ 8 h 8"/>
                <a:gd name="T2" fmla="*/ 7 w 15"/>
                <a:gd name="T3" fmla="*/ 0 h 8"/>
                <a:gd name="T4" fmla="*/ 0 w 15"/>
                <a:gd name="T5" fmla="*/ 8 h 8"/>
                <a:gd name="T6" fmla="*/ 15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7" name="Freeform 384"/>
            <p:cNvSpPr/>
            <p:nvPr/>
          </p:nvSpPr>
          <p:spPr bwMode="auto">
            <a:xfrm>
              <a:off x="5838740" y="1290601"/>
              <a:ext cx="25400" cy="12699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8" name="Freeform 385"/>
            <p:cNvSpPr/>
            <p:nvPr/>
          </p:nvSpPr>
          <p:spPr bwMode="auto">
            <a:xfrm>
              <a:off x="5264074" y="1477918"/>
              <a:ext cx="349242" cy="50795"/>
            </a:xfrm>
            <a:custGeom>
              <a:avLst/>
              <a:gdLst>
                <a:gd name="T0" fmla="*/ 0 w 28"/>
                <a:gd name="T1" fmla="*/ 2 h 4"/>
                <a:gd name="T2" fmla="*/ 10 w 28"/>
                <a:gd name="T3" fmla="*/ 4 h 4"/>
                <a:gd name="T4" fmla="*/ 11 w 28"/>
                <a:gd name="T5" fmla="*/ 3 h 4"/>
                <a:gd name="T6" fmla="*/ 8 w 28"/>
                <a:gd name="T7" fmla="*/ 2 h 4"/>
                <a:gd name="T8" fmla="*/ 10 w 28"/>
                <a:gd name="T9" fmla="*/ 1 h 4"/>
                <a:gd name="T10" fmla="*/ 28 w 28"/>
                <a:gd name="T11" fmla="*/ 1 h 4"/>
                <a:gd name="T12" fmla="*/ 20 w 28"/>
                <a:gd name="T13" fmla="*/ 1 h 4"/>
                <a:gd name="T14" fmla="*/ 8 w 28"/>
                <a:gd name="T15" fmla="*/ 1 h 4"/>
                <a:gd name="T16" fmla="*/ 0 w 28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">
                  <a:moveTo>
                    <a:pt x="0" y="2"/>
                  </a:moveTo>
                  <a:cubicBezTo>
                    <a:pt x="3" y="2"/>
                    <a:pt x="9" y="1"/>
                    <a:pt x="10" y="4"/>
                  </a:cubicBezTo>
                  <a:cubicBezTo>
                    <a:pt x="11" y="4"/>
                    <a:pt x="12" y="4"/>
                    <a:pt x="11" y="3"/>
                  </a:cubicBezTo>
                  <a:cubicBezTo>
                    <a:pt x="10" y="3"/>
                    <a:pt x="9" y="3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6" y="2"/>
                    <a:pt x="22" y="3"/>
                    <a:pt x="28" y="1"/>
                  </a:cubicBezTo>
                  <a:cubicBezTo>
                    <a:pt x="25" y="2"/>
                    <a:pt x="22" y="0"/>
                    <a:pt x="20" y="1"/>
                  </a:cubicBezTo>
                  <a:cubicBezTo>
                    <a:pt x="16" y="0"/>
                    <a:pt x="10" y="0"/>
                    <a:pt x="8" y="1"/>
                  </a:cubicBezTo>
                  <a:cubicBezTo>
                    <a:pt x="5" y="1"/>
                    <a:pt x="2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39" name="Freeform 386"/>
            <p:cNvSpPr/>
            <p:nvPr/>
          </p:nvSpPr>
          <p:spPr bwMode="auto">
            <a:xfrm>
              <a:off x="2932071" y="3370112"/>
              <a:ext cx="36512" cy="25398"/>
            </a:xfrm>
            <a:custGeom>
              <a:avLst/>
              <a:gdLst>
                <a:gd name="T0" fmla="*/ 1 w 3"/>
                <a:gd name="T1" fmla="*/ 0 h 2"/>
                <a:gd name="T2" fmla="*/ 0 w 3"/>
                <a:gd name="T3" fmla="*/ 1 h 2"/>
                <a:gd name="T4" fmla="*/ 3 w 3"/>
                <a:gd name="T5" fmla="*/ 1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2" y="2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0" name="Freeform 387"/>
            <p:cNvSpPr/>
            <p:nvPr/>
          </p:nvSpPr>
          <p:spPr bwMode="auto">
            <a:xfrm>
              <a:off x="1958951" y="4033649"/>
              <a:ext cx="49214" cy="38096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1 h 3"/>
                <a:gd name="T4" fmla="*/ 0 w 4"/>
                <a:gd name="T5" fmla="*/ 2 h 3"/>
                <a:gd name="T6" fmla="*/ 4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3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1" name="Freeform 388"/>
            <p:cNvSpPr/>
            <p:nvPr/>
          </p:nvSpPr>
          <p:spPr bwMode="auto">
            <a:xfrm>
              <a:off x="5776826" y="1303301"/>
              <a:ext cx="49214" cy="25398"/>
            </a:xfrm>
            <a:custGeom>
              <a:avLst/>
              <a:gdLst>
                <a:gd name="T0" fmla="*/ 3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1 h 2"/>
                <a:gd name="T8" fmla="*/ 3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1" y="2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2" name="Freeform 389"/>
            <p:cNvSpPr/>
            <p:nvPr/>
          </p:nvSpPr>
          <p:spPr bwMode="auto">
            <a:xfrm>
              <a:off x="5589502" y="1365212"/>
              <a:ext cx="123824" cy="63494"/>
            </a:xfrm>
            <a:custGeom>
              <a:avLst/>
              <a:gdLst>
                <a:gd name="T0" fmla="*/ 4 w 10"/>
                <a:gd name="T1" fmla="*/ 1 h 5"/>
                <a:gd name="T2" fmla="*/ 4 w 10"/>
                <a:gd name="T3" fmla="*/ 2 h 5"/>
                <a:gd name="T4" fmla="*/ 0 w 10"/>
                <a:gd name="T5" fmla="*/ 3 h 5"/>
                <a:gd name="T6" fmla="*/ 1 w 10"/>
                <a:gd name="T7" fmla="*/ 4 h 5"/>
                <a:gd name="T8" fmla="*/ 9 w 10"/>
                <a:gd name="T9" fmla="*/ 4 h 5"/>
                <a:gd name="T10" fmla="*/ 10 w 10"/>
                <a:gd name="T11" fmla="*/ 3 h 5"/>
                <a:gd name="T12" fmla="*/ 4 w 10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4" y="1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2" y="2"/>
                    <a:pt x="1" y="1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3"/>
                    <a:pt x="6" y="5"/>
                    <a:pt x="9" y="4"/>
                  </a:cubicBezTo>
                  <a:cubicBezTo>
                    <a:pt x="10" y="4"/>
                    <a:pt x="9" y="4"/>
                    <a:pt x="10" y="3"/>
                  </a:cubicBezTo>
                  <a:cubicBezTo>
                    <a:pt x="7" y="5"/>
                    <a:pt x="6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3" name="Freeform 390"/>
            <p:cNvSpPr/>
            <p:nvPr/>
          </p:nvSpPr>
          <p:spPr bwMode="auto">
            <a:xfrm>
              <a:off x="3006684" y="3119299"/>
              <a:ext cx="236535" cy="212714"/>
            </a:xfrm>
            <a:custGeom>
              <a:avLst/>
              <a:gdLst>
                <a:gd name="T0" fmla="*/ 11 w 19"/>
                <a:gd name="T1" fmla="*/ 10 h 17"/>
                <a:gd name="T2" fmla="*/ 16 w 19"/>
                <a:gd name="T3" fmla="*/ 6 h 17"/>
                <a:gd name="T4" fmla="*/ 15 w 19"/>
                <a:gd name="T5" fmla="*/ 6 h 17"/>
                <a:gd name="T6" fmla="*/ 17 w 19"/>
                <a:gd name="T7" fmla="*/ 4 h 17"/>
                <a:gd name="T8" fmla="*/ 16 w 19"/>
                <a:gd name="T9" fmla="*/ 3 h 17"/>
                <a:gd name="T10" fmla="*/ 19 w 19"/>
                <a:gd name="T11" fmla="*/ 1 h 17"/>
                <a:gd name="T12" fmla="*/ 17 w 19"/>
                <a:gd name="T13" fmla="*/ 0 h 17"/>
                <a:gd name="T14" fmla="*/ 12 w 19"/>
                <a:gd name="T15" fmla="*/ 4 h 17"/>
                <a:gd name="T16" fmla="*/ 5 w 19"/>
                <a:gd name="T17" fmla="*/ 8 h 17"/>
                <a:gd name="T18" fmla="*/ 4 w 19"/>
                <a:gd name="T19" fmla="*/ 10 h 17"/>
                <a:gd name="T20" fmla="*/ 0 w 19"/>
                <a:gd name="T21" fmla="*/ 14 h 17"/>
                <a:gd name="T22" fmla="*/ 3 w 19"/>
                <a:gd name="T23" fmla="*/ 16 h 17"/>
                <a:gd name="T24" fmla="*/ 11 w 19"/>
                <a:gd name="T2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7">
                  <a:moveTo>
                    <a:pt x="11" y="10"/>
                  </a:moveTo>
                  <a:cubicBezTo>
                    <a:pt x="13" y="8"/>
                    <a:pt x="12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3"/>
                    <a:pt x="19" y="3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7" y="2"/>
                    <a:pt x="12" y="1"/>
                    <a:pt x="12" y="4"/>
                  </a:cubicBezTo>
                  <a:cubicBezTo>
                    <a:pt x="7" y="4"/>
                    <a:pt x="11" y="8"/>
                    <a:pt x="5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" y="11"/>
                    <a:pt x="3" y="14"/>
                    <a:pt x="0" y="14"/>
                  </a:cubicBezTo>
                  <a:cubicBezTo>
                    <a:pt x="1" y="15"/>
                    <a:pt x="1" y="17"/>
                    <a:pt x="3" y="16"/>
                  </a:cubicBezTo>
                  <a:cubicBezTo>
                    <a:pt x="4" y="13"/>
                    <a:pt x="9" y="13"/>
                    <a:pt x="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4" name="Freeform 391"/>
            <p:cNvSpPr/>
            <p:nvPr/>
          </p:nvSpPr>
          <p:spPr bwMode="auto">
            <a:xfrm>
              <a:off x="5887950" y="1228695"/>
              <a:ext cx="25400" cy="36508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1 h 3"/>
                <a:gd name="T4" fmla="*/ 0 w 2"/>
                <a:gd name="T5" fmla="*/ 2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5" name="Freeform 392"/>
            <p:cNvSpPr/>
            <p:nvPr/>
          </p:nvSpPr>
          <p:spPr bwMode="auto">
            <a:xfrm>
              <a:off x="1784330" y="4071749"/>
              <a:ext cx="111122" cy="61911"/>
            </a:xfrm>
            <a:custGeom>
              <a:avLst/>
              <a:gdLst>
                <a:gd name="T0" fmla="*/ 9 w 9"/>
                <a:gd name="T1" fmla="*/ 3 h 5"/>
                <a:gd name="T2" fmla="*/ 5 w 9"/>
                <a:gd name="T3" fmla="*/ 2 h 5"/>
                <a:gd name="T4" fmla="*/ 0 w 9"/>
                <a:gd name="T5" fmla="*/ 2 h 5"/>
                <a:gd name="T6" fmla="*/ 1 w 9"/>
                <a:gd name="T7" fmla="*/ 3 h 5"/>
                <a:gd name="T8" fmla="*/ 4 w 9"/>
                <a:gd name="T9" fmla="*/ 5 h 5"/>
                <a:gd name="T10" fmla="*/ 9 w 9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8" y="2"/>
                    <a:pt x="6" y="2"/>
                    <a:pt x="5" y="2"/>
                  </a:cubicBezTo>
                  <a:cubicBezTo>
                    <a:pt x="2" y="4"/>
                    <a:pt x="1" y="0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6" name="Freeform 393"/>
            <p:cNvSpPr/>
            <p:nvPr/>
          </p:nvSpPr>
          <p:spPr bwMode="auto">
            <a:xfrm>
              <a:off x="6175280" y="939787"/>
              <a:ext cx="74614" cy="63494"/>
            </a:xfrm>
            <a:custGeom>
              <a:avLst/>
              <a:gdLst>
                <a:gd name="T0" fmla="*/ 2 w 6"/>
                <a:gd name="T1" fmla="*/ 2 h 5"/>
                <a:gd name="T2" fmla="*/ 5 w 6"/>
                <a:gd name="T3" fmla="*/ 1 h 5"/>
                <a:gd name="T4" fmla="*/ 3 w 6"/>
                <a:gd name="T5" fmla="*/ 0 h 5"/>
                <a:gd name="T6" fmla="*/ 3 w 6"/>
                <a:gd name="T7" fmla="*/ 1 h 5"/>
                <a:gd name="T8" fmla="*/ 1 w 6"/>
                <a:gd name="T9" fmla="*/ 1 h 5"/>
                <a:gd name="T10" fmla="*/ 0 w 6"/>
                <a:gd name="T11" fmla="*/ 4 h 5"/>
                <a:gd name="T12" fmla="*/ 4 w 6"/>
                <a:gd name="T13" fmla="*/ 4 h 5"/>
                <a:gd name="T14" fmla="*/ 5 w 6"/>
                <a:gd name="T15" fmla="*/ 5 h 5"/>
                <a:gd name="T16" fmla="*/ 6 w 6"/>
                <a:gd name="T17" fmla="*/ 3 h 5"/>
                <a:gd name="T18" fmla="*/ 2 w 6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5">
                  <a:moveTo>
                    <a:pt x="2" y="2"/>
                  </a:moveTo>
                  <a:cubicBezTo>
                    <a:pt x="3" y="2"/>
                    <a:pt x="5" y="2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3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4" y="3"/>
                    <a:pt x="2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7" name="Freeform 394"/>
            <p:cNvSpPr/>
            <p:nvPr/>
          </p:nvSpPr>
          <p:spPr bwMode="auto">
            <a:xfrm>
              <a:off x="2008165" y="3995554"/>
              <a:ext cx="25400" cy="25398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8" name="Freeform 395"/>
            <p:cNvSpPr/>
            <p:nvPr/>
          </p:nvSpPr>
          <p:spPr bwMode="auto">
            <a:xfrm>
              <a:off x="1435084" y="4371771"/>
              <a:ext cx="36512" cy="38096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49" name="Freeform 396"/>
            <p:cNvSpPr/>
            <p:nvPr/>
          </p:nvSpPr>
          <p:spPr bwMode="auto">
            <a:xfrm>
              <a:off x="985832" y="4697190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0" name="Freeform 397"/>
            <p:cNvSpPr/>
            <p:nvPr/>
          </p:nvSpPr>
          <p:spPr bwMode="auto">
            <a:xfrm>
              <a:off x="922328" y="4697191"/>
              <a:ext cx="50800" cy="50795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0 h 4"/>
                <a:gd name="T4" fmla="*/ 0 w 4"/>
                <a:gd name="T5" fmla="*/ 3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3" y="2"/>
                    <a:pt x="2" y="1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2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1" name="Freeform 398"/>
            <p:cNvSpPr/>
            <p:nvPr/>
          </p:nvSpPr>
          <p:spPr bwMode="auto">
            <a:xfrm>
              <a:off x="2955886" y="3306621"/>
              <a:ext cx="38098" cy="38096"/>
            </a:xfrm>
            <a:custGeom>
              <a:avLst/>
              <a:gdLst>
                <a:gd name="T0" fmla="*/ 3 w 3"/>
                <a:gd name="T1" fmla="*/ 2 h 3"/>
                <a:gd name="T2" fmla="*/ 0 w 3"/>
                <a:gd name="T3" fmla="*/ 2 h 3"/>
                <a:gd name="T4" fmla="*/ 0 w 3"/>
                <a:gd name="T5" fmla="*/ 2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3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2" name="Freeform 399"/>
            <p:cNvSpPr/>
            <p:nvPr/>
          </p:nvSpPr>
          <p:spPr bwMode="auto">
            <a:xfrm>
              <a:off x="6249894" y="939782"/>
              <a:ext cx="25400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3" name="Freeform 400"/>
            <p:cNvSpPr/>
            <p:nvPr/>
          </p:nvSpPr>
          <p:spPr bwMode="auto">
            <a:xfrm>
              <a:off x="1671617" y="3895545"/>
              <a:ext cx="423856" cy="200015"/>
            </a:xfrm>
            <a:custGeom>
              <a:avLst/>
              <a:gdLst>
                <a:gd name="T0" fmla="*/ 13 w 34"/>
                <a:gd name="T1" fmla="*/ 10 h 16"/>
                <a:gd name="T2" fmla="*/ 8 w 34"/>
                <a:gd name="T3" fmla="*/ 11 h 16"/>
                <a:gd name="T4" fmla="*/ 5 w 34"/>
                <a:gd name="T5" fmla="*/ 11 h 16"/>
                <a:gd name="T6" fmla="*/ 6 w 34"/>
                <a:gd name="T7" fmla="*/ 12 h 16"/>
                <a:gd name="T8" fmla="*/ 0 w 34"/>
                <a:gd name="T9" fmla="*/ 15 h 16"/>
                <a:gd name="T10" fmla="*/ 1 w 34"/>
                <a:gd name="T11" fmla="*/ 15 h 16"/>
                <a:gd name="T12" fmla="*/ 3 w 34"/>
                <a:gd name="T13" fmla="*/ 15 h 16"/>
                <a:gd name="T14" fmla="*/ 19 w 34"/>
                <a:gd name="T15" fmla="*/ 15 h 16"/>
                <a:gd name="T16" fmla="*/ 17 w 34"/>
                <a:gd name="T17" fmla="*/ 14 h 16"/>
                <a:gd name="T18" fmla="*/ 23 w 34"/>
                <a:gd name="T19" fmla="*/ 10 h 16"/>
                <a:gd name="T20" fmla="*/ 20 w 34"/>
                <a:gd name="T21" fmla="*/ 7 h 16"/>
                <a:gd name="T22" fmla="*/ 21 w 34"/>
                <a:gd name="T23" fmla="*/ 7 h 16"/>
                <a:gd name="T24" fmla="*/ 23 w 34"/>
                <a:gd name="T25" fmla="*/ 7 h 16"/>
                <a:gd name="T26" fmla="*/ 24 w 34"/>
                <a:gd name="T27" fmla="*/ 5 h 16"/>
                <a:gd name="T28" fmla="*/ 26 w 34"/>
                <a:gd name="T29" fmla="*/ 4 h 16"/>
                <a:gd name="T30" fmla="*/ 32 w 34"/>
                <a:gd name="T31" fmla="*/ 5 h 16"/>
                <a:gd name="T32" fmla="*/ 34 w 34"/>
                <a:gd name="T33" fmla="*/ 4 h 16"/>
                <a:gd name="T34" fmla="*/ 28 w 34"/>
                <a:gd name="T35" fmla="*/ 3 h 16"/>
                <a:gd name="T36" fmla="*/ 25 w 34"/>
                <a:gd name="T37" fmla="*/ 0 h 16"/>
                <a:gd name="T38" fmla="*/ 22 w 34"/>
                <a:gd name="T39" fmla="*/ 2 h 16"/>
                <a:gd name="T40" fmla="*/ 23 w 34"/>
                <a:gd name="T41" fmla="*/ 3 h 16"/>
                <a:gd name="T42" fmla="*/ 17 w 34"/>
                <a:gd name="T43" fmla="*/ 7 h 16"/>
                <a:gd name="T44" fmla="*/ 13 w 34"/>
                <a:gd name="T4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16">
                  <a:moveTo>
                    <a:pt x="13" y="10"/>
                  </a:moveTo>
                  <a:cubicBezTo>
                    <a:pt x="10" y="9"/>
                    <a:pt x="8" y="9"/>
                    <a:pt x="8" y="11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6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4"/>
                    <a:pt x="3" y="15"/>
                  </a:cubicBezTo>
                  <a:cubicBezTo>
                    <a:pt x="8" y="12"/>
                    <a:pt x="14" y="15"/>
                    <a:pt x="19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3" y="14"/>
                    <a:pt x="19" y="10"/>
                    <a:pt x="23" y="10"/>
                  </a:cubicBezTo>
                  <a:cubicBezTo>
                    <a:pt x="25" y="9"/>
                    <a:pt x="21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3" y="6"/>
                    <a:pt x="27" y="6"/>
                    <a:pt x="24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4"/>
                    <a:pt x="31" y="4"/>
                    <a:pt x="32" y="5"/>
                  </a:cubicBezTo>
                  <a:cubicBezTo>
                    <a:pt x="33" y="5"/>
                    <a:pt x="34" y="4"/>
                    <a:pt x="34" y="4"/>
                  </a:cubicBezTo>
                  <a:cubicBezTo>
                    <a:pt x="33" y="3"/>
                    <a:pt x="30" y="2"/>
                    <a:pt x="28" y="3"/>
                  </a:cubicBezTo>
                  <a:cubicBezTo>
                    <a:pt x="28" y="1"/>
                    <a:pt x="25" y="1"/>
                    <a:pt x="25" y="0"/>
                  </a:cubicBezTo>
                  <a:cubicBezTo>
                    <a:pt x="24" y="1"/>
                    <a:pt x="22" y="2"/>
                    <a:pt x="22" y="2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5"/>
                    <a:pt x="16" y="4"/>
                    <a:pt x="17" y="7"/>
                  </a:cubicBezTo>
                  <a:cubicBezTo>
                    <a:pt x="14" y="7"/>
                    <a:pt x="15" y="10"/>
                    <a:pt x="1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4" name="Freeform 401"/>
            <p:cNvSpPr/>
            <p:nvPr/>
          </p:nvSpPr>
          <p:spPr bwMode="auto">
            <a:xfrm flipH="1">
              <a:off x="1322375" y="4459080"/>
              <a:ext cx="0" cy="12699"/>
            </a:xfrm>
            <a:custGeom>
              <a:avLst/>
              <a:gdLst>
                <a:gd name="T0" fmla="*/ 0 h 8"/>
                <a:gd name="T1" fmla="*/ 8 h 8"/>
                <a:gd name="T2" fmla="*/ 0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5" name="Freeform 402"/>
            <p:cNvSpPr/>
            <p:nvPr/>
          </p:nvSpPr>
          <p:spPr bwMode="auto">
            <a:xfrm flipH="1">
              <a:off x="6349907" y="877871"/>
              <a:ext cx="0" cy="12699"/>
            </a:xfrm>
            <a:custGeom>
              <a:avLst/>
              <a:gdLst>
                <a:gd name="T0" fmla="*/ 8 h 8"/>
                <a:gd name="T1" fmla="*/ 8 h 8"/>
                <a:gd name="T2" fmla="*/ 0 h 8"/>
                <a:gd name="T3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6" name="Freeform 403"/>
            <p:cNvSpPr/>
            <p:nvPr/>
          </p:nvSpPr>
          <p:spPr bwMode="auto">
            <a:xfrm>
              <a:off x="2370108" y="3720931"/>
              <a:ext cx="49214" cy="23810"/>
            </a:xfrm>
            <a:custGeom>
              <a:avLst/>
              <a:gdLst>
                <a:gd name="T0" fmla="*/ 2 w 4"/>
                <a:gd name="T1" fmla="*/ 0 h 2"/>
                <a:gd name="T2" fmla="*/ 0 w 4"/>
                <a:gd name="T3" fmla="*/ 2 h 2"/>
                <a:gd name="T4" fmla="*/ 4 w 4"/>
                <a:gd name="T5" fmla="*/ 1 h 2"/>
                <a:gd name="T6" fmla="*/ 2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1" y="0"/>
                    <a:pt x="1" y="1"/>
                    <a:pt x="0" y="2"/>
                  </a:cubicBezTo>
                  <a:cubicBezTo>
                    <a:pt x="1" y="1"/>
                    <a:pt x="3" y="1"/>
                    <a:pt x="4" y="1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7" name="Freeform 404"/>
            <p:cNvSpPr/>
            <p:nvPr/>
          </p:nvSpPr>
          <p:spPr bwMode="auto">
            <a:xfrm>
              <a:off x="3754389" y="2668473"/>
              <a:ext cx="125409" cy="74610"/>
            </a:xfrm>
            <a:custGeom>
              <a:avLst/>
              <a:gdLst>
                <a:gd name="T0" fmla="*/ 9 w 10"/>
                <a:gd name="T1" fmla="*/ 3 h 6"/>
                <a:gd name="T2" fmla="*/ 6 w 10"/>
                <a:gd name="T3" fmla="*/ 0 h 6"/>
                <a:gd name="T4" fmla="*/ 0 w 10"/>
                <a:gd name="T5" fmla="*/ 3 h 6"/>
                <a:gd name="T6" fmla="*/ 2 w 10"/>
                <a:gd name="T7" fmla="*/ 4 h 6"/>
                <a:gd name="T8" fmla="*/ 9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9" y="3"/>
                  </a:moveTo>
                  <a:cubicBezTo>
                    <a:pt x="10" y="2"/>
                    <a:pt x="8" y="1"/>
                    <a:pt x="6" y="0"/>
                  </a:cubicBezTo>
                  <a:cubicBezTo>
                    <a:pt x="3" y="0"/>
                    <a:pt x="1" y="0"/>
                    <a:pt x="0" y="3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6" y="6"/>
                    <a:pt x="6" y="3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8" name="Freeform 405"/>
            <p:cNvSpPr/>
            <p:nvPr/>
          </p:nvSpPr>
          <p:spPr bwMode="auto">
            <a:xfrm>
              <a:off x="1309677" y="4420980"/>
              <a:ext cx="49214" cy="12699"/>
            </a:xfrm>
            <a:custGeom>
              <a:avLst/>
              <a:gdLst>
                <a:gd name="T0" fmla="*/ 31 w 31"/>
                <a:gd name="T1" fmla="*/ 0 h 8"/>
                <a:gd name="T2" fmla="*/ 31 w 31"/>
                <a:gd name="T3" fmla="*/ 0 h 8"/>
                <a:gd name="T4" fmla="*/ 0 w 31"/>
                <a:gd name="T5" fmla="*/ 8 h 8"/>
                <a:gd name="T6" fmla="*/ 31 w 3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31" y="0"/>
                  </a:moveTo>
                  <a:lnTo>
                    <a:pt x="31" y="0"/>
                  </a:lnTo>
                  <a:lnTo>
                    <a:pt x="0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59" name="Freeform 407"/>
            <p:cNvSpPr/>
            <p:nvPr/>
          </p:nvSpPr>
          <p:spPr bwMode="auto">
            <a:xfrm>
              <a:off x="3405139" y="2855791"/>
              <a:ext cx="174623" cy="112707"/>
            </a:xfrm>
            <a:custGeom>
              <a:avLst/>
              <a:gdLst>
                <a:gd name="T0" fmla="*/ 13 w 14"/>
                <a:gd name="T1" fmla="*/ 1 h 9"/>
                <a:gd name="T2" fmla="*/ 11 w 14"/>
                <a:gd name="T3" fmla="*/ 0 h 9"/>
                <a:gd name="T4" fmla="*/ 11 w 14"/>
                <a:gd name="T5" fmla="*/ 2 h 9"/>
                <a:gd name="T6" fmla="*/ 8 w 14"/>
                <a:gd name="T7" fmla="*/ 4 h 9"/>
                <a:gd name="T8" fmla="*/ 0 w 14"/>
                <a:gd name="T9" fmla="*/ 5 h 9"/>
                <a:gd name="T10" fmla="*/ 2 w 14"/>
                <a:gd name="T11" fmla="*/ 7 h 9"/>
                <a:gd name="T12" fmla="*/ 14 w 14"/>
                <a:gd name="T13" fmla="*/ 3 h 9"/>
                <a:gd name="T14" fmla="*/ 12 w 14"/>
                <a:gd name="T15" fmla="*/ 2 h 9"/>
                <a:gd name="T16" fmla="*/ 13 w 14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9">
                  <a:moveTo>
                    <a:pt x="13" y="1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1"/>
                    <a:pt x="10" y="4"/>
                    <a:pt x="8" y="4"/>
                  </a:cubicBezTo>
                  <a:cubicBezTo>
                    <a:pt x="5" y="6"/>
                    <a:pt x="3" y="4"/>
                    <a:pt x="0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9" y="9"/>
                    <a:pt x="7" y="2"/>
                    <a:pt x="14" y="3"/>
                  </a:cubicBezTo>
                  <a:cubicBezTo>
                    <a:pt x="14" y="3"/>
                    <a:pt x="13" y="2"/>
                    <a:pt x="12" y="2"/>
                  </a:cubicBezTo>
                  <a:cubicBezTo>
                    <a:pt x="11" y="1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0" name="Freeform 408"/>
            <p:cNvSpPr/>
            <p:nvPr/>
          </p:nvSpPr>
          <p:spPr bwMode="auto">
            <a:xfrm>
              <a:off x="3343235" y="2993895"/>
              <a:ext cx="61912" cy="25398"/>
            </a:xfrm>
            <a:custGeom>
              <a:avLst/>
              <a:gdLst>
                <a:gd name="T0" fmla="*/ 0 w 5"/>
                <a:gd name="T1" fmla="*/ 1 h 2"/>
                <a:gd name="T2" fmla="*/ 5 w 5"/>
                <a:gd name="T3" fmla="*/ 2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4" y="2"/>
                    <a:pt x="5" y="2"/>
                  </a:cubicBezTo>
                  <a:cubicBezTo>
                    <a:pt x="3" y="2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1" name="Freeform 409"/>
            <p:cNvSpPr/>
            <p:nvPr/>
          </p:nvSpPr>
          <p:spPr bwMode="auto">
            <a:xfrm>
              <a:off x="2432018" y="3670132"/>
              <a:ext cx="25400" cy="12699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2" name="Freeform 410"/>
            <p:cNvSpPr/>
            <p:nvPr/>
          </p:nvSpPr>
          <p:spPr bwMode="auto">
            <a:xfrm>
              <a:off x="3679781" y="2719270"/>
              <a:ext cx="112711" cy="49213"/>
            </a:xfrm>
            <a:custGeom>
              <a:avLst/>
              <a:gdLst>
                <a:gd name="T0" fmla="*/ 7 w 9"/>
                <a:gd name="T1" fmla="*/ 1 h 4"/>
                <a:gd name="T2" fmla="*/ 0 w 9"/>
                <a:gd name="T3" fmla="*/ 2 h 4"/>
                <a:gd name="T4" fmla="*/ 5 w 9"/>
                <a:gd name="T5" fmla="*/ 4 h 4"/>
                <a:gd name="T6" fmla="*/ 7 w 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7" y="1"/>
                  </a:moveTo>
                  <a:cubicBezTo>
                    <a:pt x="4" y="0"/>
                    <a:pt x="2" y="3"/>
                    <a:pt x="0" y="2"/>
                  </a:cubicBezTo>
                  <a:cubicBezTo>
                    <a:pt x="1" y="3"/>
                    <a:pt x="4" y="2"/>
                    <a:pt x="5" y="4"/>
                  </a:cubicBezTo>
                  <a:cubicBezTo>
                    <a:pt x="6" y="2"/>
                    <a:pt x="9" y="3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3" name="Freeform 411"/>
            <p:cNvSpPr/>
            <p:nvPr/>
          </p:nvSpPr>
          <p:spPr bwMode="auto">
            <a:xfrm>
              <a:off x="1271579" y="4446379"/>
              <a:ext cx="38098" cy="12699"/>
            </a:xfrm>
            <a:custGeom>
              <a:avLst/>
              <a:gdLst>
                <a:gd name="T0" fmla="*/ 24 w 24"/>
                <a:gd name="T1" fmla="*/ 8 h 8"/>
                <a:gd name="T2" fmla="*/ 24 w 24"/>
                <a:gd name="T3" fmla="*/ 0 h 8"/>
                <a:gd name="T4" fmla="*/ 0 w 24"/>
                <a:gd name="T5" fmla="*/ 8 h 8"/>
                <a:gd name="T6" fmla="*/ 24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24" y="8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4" name="Freeform 412"/>
            <p:cNvSpPr/>
            <p:nvPr/>
          </p:nvSpPr>
          <p:spPr bwMode="auto">
            <a:xfrm>
              <a:off x="5414885" y="1516011"/>
              <a:ext cx="49214" cy="12699"/>
            </a:xfrm>
            <a:custGeom>
              <a:avLst/>
              <a:gdLst>
                <a:gd name="T0" fmla="*/ 31 w 31"/>
                <a:gd name="T1" fmla="*/ 8 h 8"/>
                <a:gd name="T2" fmla="*/ 23 w 31"/>
                <a:gd name="T3" fmla="*/ 0 h 8"/>
                <a:gd name="T4" fmla="*/ 0 w 31"/>
                <a:gd name="T5" fmla="*/ 8 h 8"/>
                <a:gd name="T6" fmla="*/ 31 w 31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23" y="0"/>
                  </a:lnTo>
                  <a:lnTo>
                    <a:pt x="0" y="8"/>
                  </a:lnTo>
                  <a:lnTo>
                    <a:pt x="31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5" name="Freeform 413"/>
            <p:cNvSpPr/>
            <p:nvPr/>
          </p:nvSpPr>
          <p:spPr bwMode="auto">
            <a:xfrm>
              <a:off x="3243219" y="3081207"/>
              <a:ext cx="50800" cy="25398"/>
            </a:xfrm>
            <a:custGeom>
              <a:avLst/>
              <a:gdLst>
                <a:gd name="T0" fmla="*/ 3 w 4"/>
                <a:gd name="T1" fmla="*/ 0 h 2"/>
                <a:gd name="T2" fmla="*/ 1 w 4"/>
                <a:gd name="T3" fmla="*/ 0 h 2"/>
                <a:gd name="T4" fmla="*/ 0 w 4"/>
                <a:gd name="T5" fmla="*/ 1 h 2"/>
                <a:gd name="T6" fmla="*/ 3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2" y="2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6" name="Freeform 414"/>
            <p:cNvSpPr/>
            <p:nvPr/>
          </p:nvSpPr>
          <p:spPr bwMode="auto">
            <a:xfrm>
              <a:off x="3268620" y="3032002"/>
              <a:ext cx="87312" cy="25398"/>
            </a:xfrm>
            <a:custGeom>
              <a:avLst/>
              <a:gdLst>
                <a:gd name="T0" fmla="*/ 5 w 7"/>
                <a:gd name="T1" fmla="*/ 0 h 2"/>
                <a:gd name="T2" fmla="*/ 0 w 7"/>
                <a:gd name="T3" fmla="*/ 2 h 2"/>
                <a:gd name="T4" fmla="*/ 7 w 7"/>
                <a:gd name="T5" fmla="*/ 1 h 2"/>
                <a:gd name="T6" fmla="*/ 5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5" y="0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3" y="2"/>
                    <a:pt x="5" y="1"/>
                    <a:pt x="7" y="1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7" name="Freeform 415"/>
            <p:cNvSpPr/>
            <p:nvPr/>
          </p:nvSpPr>
          <p:spPr bwMode="auto">
            <a:xfrm>
              <a:off x="1471599" y="4297166"/>
              <a:ext cx="12698" cy="36508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3 h 3"/>
                <a:gd name="T4" fmla="*/ 1 w 1"/>
                <a:gd name="T5" fmla="*/ 1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8" name="Freeform 416"/>
            <p:cNvSpPr/>
            <p:nvPr/>
          </p:nvSpPr>
          <p:spPr bwMode="auto">
            <a:xfrm>
              <a:off x="3643268" y="2755787"/>
              <a:ext cx="61912" cy="38096"/>
            </a:xfrm>
            <a:custGeom>
              <a:avLst/>
              <a:gdLst>
                <a:gd name="T0" fmla="*/ 4 w 5"/>
                <a:gd name="T1" fmla="*/ 1 h 3"/>
                <a:gd name="T2" fmla="*/ 1 w 5"/>
                <a:gd name="T3" fmla="*/ 2 h 3"/>
                <a:gd name="T4" fmla="*/ 5 w 5"/>
                <a:gd name="T5" fmla="*/ 2 h 3"/>
                <a:gd name="T6" fmla="*/ 4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3" y="2"/>
                    <a:pt x="0" y="0"/>
                    <a:pt x="1" y="2"/>
                  </a:cubicBezTo>
                  <a:cubicBezTo>
                    <a:pt x="2" y="3"/>
                    <a:pt x="4" y="2"/>
                    <a:pt x="5" y="2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69" name="Freeform 417"/>
            <p:cNvSpPr/>
            <p:nvPr/>
          </p:nvSpPr>
          <p:spPr bwMode="auto">
            <a:xfrm>
              <a:off x="3555953" y="2793879"/>
              <a:ext cx="123824" cy="61911"/>
            </a:xfrm>
            <a:custGeom>
              <a:avLst/>
              <a:gdLst>
                <a:gd name="T0" fmla="*/ 6 w 10"/>
                <a:gd name="T1" fmla="*/ 1 h 5"/>
                <a:gd name="T2" fmla="*/ 5 w 10"/>
                <a:gd name="T3" fmla="*/ 0 h 5"/>
                <a:gd name="T4" fmla="*/ 0 w 10"/>
                <a:gd name="T5" fmla="*/ 4 h 5"/>
                <a:gd name="T6" fmla="*/ 4 w 10"/>
                <a:gd name="T7" fmla="*/ 5 h 5"/>
                <a:gd name="T8" fmla="*/ 8 w 10"/>
                <a:gd name="T9" fmla="*/ 0 h 5"/>
                <a:gd name="T10" fmla="*/ 6 w 10"/>
                <a:gd name="T11" fmla="*/ 2 h 5"/>
                <a:gd name="T12" fmla="*/ 6 w 10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6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2"/>
                    <a:pt x="0" y="1"/>
                    <a:pt x="0" y="4"/>
                  </a:cubicBezTo>
                  <a:cubicBezTo>
                    <a:pt x="1" y="5"/>
                    <a:pt x="2" y="4"/>
                    <a:pt x="4" y="5"/>
                  </a:cubicBezTo>
                  <a:cubicBezTo>
                    <a:pt x="5" y="3"/>
                    <a:pt x="10" y="2"/>
                    <a:pt x="8" y="0"/>
                  </a:cubicBezTo>
                  <a:cubicBezTo>
                    <a:pt x="7" y="0"/>
                    <a:pt x="8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0" name="Freeform 418"/>
            <p:cNvSpPr/>
            <p:nvPr/>
          </p:nvSpPr>
          <p:spPr bwMode="auto">
            <a:xfrm>
              <a:off x="2082778" y="3833636"/>
              <a:ext cx="87312" cy="49213"/>
            </a:xfrm>
            <a:custGeom>
              <a:avLst/>
              <a:gdLst>
                <a:gd name="T0" fmla="*/ 0 w 7"/>
                <a:gd name="T1" fmla="*/ 2 h 4"/>
                <a:gd name="T2" fmla="*/ 7 w 7"/>
                <a:gd name="T3" fmla="*/ 2 h 4"/>
                <a:gd name="T4" fmla="*/ 2 w 7"/>
                <a:gd name="T5" fmla="*/ 0 h 4"/>
                <a:gd name="T6" fmla="*/ 0 w 7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2"/>
                  </a:moveTo>
                  <a:cubicBezTo>
                    <a:pt x="2" y="1"/>
                    <a:pt x="6" y="4"/>
                    <a:pt x="7" y="2"/>
                  </a:cubicBezTo>
                  <a:cubicBezTo>
                    <a:pt x="6" y="0"/>
                    <a:pt x="4" y="1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1" name="Freeform 419"/>
            <p:cNvSpPr/>
            <p:nvPr/>
          </p:nvSpPr>
          <p:spPr bwMode="auto">
            <a:xfrm>
              <a:off x="922335" y="4659097"/>
              <a:ext cx="25400" cy="12699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8 h 8"/>
                <a:gd name="T4" fmla="*/ 8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2" name="Freeform 420"/>
            <p:cNvSpPr/>
            <p:nvPr/>
          </p:nvSpPr>
          <p:spPr bwMode="auto">
            <a:xfrm>
              <a:off x="5489500" y="1477913"/>
              <a:ext cx="1269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3" name="Freeform 421"/>
            <p:cNvSpPr/>
            <p:nvPr/>
          </p:nvSpPr>
          <p:spPr bwMode="auto">
            <a:xfrm>
              <a:off x="6262599" y="852473"/>
              <a:ext cx="38098" cy="25398"/>
            </a:xfrm>
            <a:custGeom>
              <a:avLst/>
              <a:gdLst>
                <a:gd name="T0" fmla="*/ 0 w 24"/>
                <a:gd name="T1" fmla="*/ 0 h 16"/>
                <a:gd name="T2" fmla="*/ 8 w 24"/>
                <a:gd name="T3" fmla="*/ 16 h 16"/>
                <a:gd name="T4" fmla="*/ 24 w 24"/>
                <a:gd name="T5" fmla="*/ 8 h 16"/>
                <a:gd name="T6" fmla="*/ 0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8" y="1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4" name="Freeform 422"/>
            <p:cNvSpPr/>
            <p:nvPr/>
          </p:nvSpPr>
          <p:spPr bwMode="auto">
            <a:xfrm>
              <a:off x="3355933" y="2981191"/>
              <a:ext cx="36512" cy="12699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1 h 1"/>
                <a:gd name="T4" fmla="*/ 3 w 3"/>
                <a:gd name="T5" fmla="*/ 0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5" name="Freeform 423"/>
            <p:cNvSpPr/>
            <p:nvPr/>
          </p:nvSpPr>
          <p:spPr bwMode="auto">
            <a:xfrm>
              <a:off x="1322376" y="4297159"/>
              <a:ext cx="123824" cy="100008"/>
            </a:xfrm>
            <a:custGeom>
              <a:avLst/>
              <a:gdLst>
                <a:gd name="T0" fmla="*/ 7 w 10"/>
                <a:gd name="T1" fmla="*/ 2 h 8"/>
                <a:gd name="T2" fmla="*/ 0 w 10"/>
                <a:gd name="T3" fmla="*/ 7 h 8"/>
                <a:gd name="T4" fmla="*/ 10 w 10"/>
                <a:gd name="T5" fmla="*/ 1 h 8"/>
                <a:gd name="T6" fmla="*/ 6 w 10"/>
                <a:gd name="T7" fmla="*/ 1 h 8"/>
                <a:gd name="T8" fmla="*/ 7 w 1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7" y="2"/>
                  </a:moveTo>
                  <a:cubicBezTo>
                    <a:pt x="7" y="4"/>
                    <a:pt x="1" y="4"/>
                    <a:pt x="0" y="7"/>
                  </a:cubicBezTo>
                  <a:cubicBezTo>
                    <a:pt x="5" y="8"/>
                    <a:pt x="6" y="3"/>
                    <a:pt x="10" y="1"/>
                  </a:cubicBezTo>
                  <a:cubicBezTo>
                    <a:pt x="8" y="1"/>
                    <a:pt x="9" y="0"/>
                    <a:pt x="6" y="1"/>
                  </a:cubicBezTo>
                  <a:lnTo>
                    <a:pt x="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6" name="Freeform 424"/>
            <p:cNvSpPr/>
            <p:nvPr/>
          </p:nvSpPr>
          <p:spPr bwMode="auto">
            <a:xfrm>
              <a:off x="2170087" y="3757439"/>
              <a:ext cx="63498" cy="38096"/>
            </a:xfrm>
            <a:custGeom>
              <a:avLst/>
              <a:gdLst>
                <a:gd name="T0" fmla="*/ 1 w 5"/>
                <a:gd name="T1" fmla="*/ 2 h 3"/>
                <a:gd name="T2" fmla="*/ 4 w 5"/>
                <a:gd name="T3" fmla="*/ 0 h 3"/>
                <a:gd name="T4" fmla="*/ 0 w 5"/>
                <a:gd name="T5" fmla="*/ 0 h 3"/>
                <a:gd name="T6" fmla="*/ 1 w 5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cubicBezTo>
                    <a:pt x="3" y="3"/>
                    <a:pt x="5" y="1"/>
                    <a:pt x="4" y="0"/>
                  </a:cubicBezTo>
                  <a:cubicBezTo>
                    <a:pt x="3" y="0"/>
                    <a:pt x="1" y="1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7" name="Freeform 425"/>
            <p:cNvSpPr/>
            <p:nvPr/>
          </p:nvSpPr>
          <p:spPr bwMode="auto">
            <a:xfrm>
              <a:off x="2257397" y="3695532"/>
              <a:ext cx="50800" cy="38096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1 h 3"/>
                <a:gd name="T4" fmla="*/ 4 w 4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4" y="1"/>
                    <a:pt x="0" y="0"/>
                    <a:pt x="0" y="1"/>
                  </a:cubicBezTo>
                  <a:cubicBezTo>
                    <a:pt x="1" y="2"/>
                    <a:pt x="3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8" name="Freeform 426"/>
            <p:cNvSpPr/>
            <p:nvPr/>
          </p:nvSpPr>
          <p:spPr bwMode="auto">
            <a:xfrm>
              <a:off x="2532028" y="3519329"/>
              <a:ext cx="25400" cy="2539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1"/>
                    <a:pt x="1" y="2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79" name="Freeform 427"/>
            <p:cNvSpPr/>
            <p:nvPr/>
          </p:nvSpPr>
          <p:spPr bwMode="auto">
            <a:xfrm>
              <a:off x="2344710" y="3608227"/>
              <a:ext cx="38098" cy="23810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3" y="2"/>
                    <a:pt x="3" y="2"/>
                  </a:cubicBezTo>
                  <a:cubicBezTo>
                    <a:pt x="3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0" name="Freeform 428"/>
            <p:cNvSpPr/>
            <p:nvPr/>
          </p:nvSpPr>
          <p:spPr bwMode="auto">
            <a:xfrm>
              <a:off x="2208184" y="3708232"/>
              <a:ext cx="36512" cy="36508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3" y="1"/>
                    <a:pt x="3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1" name="Freeform 429"/>
            <p:cNvSpPr/>
            <p:nvPr/>
          </p:nvSpPr>
          <p:spPr bwMode="auto">
            <a:xfrm>
              <a:off x="1908154" y="3933643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2" name="Freeform 430"/>
            <p:cNvSpPr/>
            <p:nvPr/>
          </p:nvSpPr>
          <p:spPr bwMode="auto">
            <a:xfrm>
              <a:off x="1384284" y="4284461"/>
              <a:ext cx="25400" cy="12699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8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3" name="Freeform 431"/>
            <p:cNvSpPr/>
            <p:nvPr/>
          </p:nvSpPr>
          <p:spPr bwMode="auto">
            <a:xfrm>
              <a:off x="5214865" y="1554110"/>
              <a:ext cx="61912" cy="25398"/>
            </a:xfrm>
            <a:custGeom>
              <a:avLst/>
              <a:gdLst>
                <a:gd name="T0" fmla="*/ 5 w 5"/>
                <a:gd name="T1" fmla="*/ 0 h 2"/>
                <a:gd name="T2" fmla="*/ 0 w 5"/>
                <a:gd name="T3" fmla="*/ 1 h 2"/>
                <a:gd name="T4" fmla="*/ 5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4" name="Freeform 432"/>
            <p:cNvSpPr/>
            <p:nvPr/>
          </p:nvSpPr>
          <p:spPr bwMode="auto">
            <a:xfrm>
              <a:off x="1920851" y="3870144"/>
              <a:ext cx="74614" cy="25398"/>
            </a:xfrm>
            <a:custGeom>
              <a:avLst/>
              <a:gdLst>
                <a:gd name="T0" fmla="*/ 6 w 6"/>
                <a:gd name="T1" fmla="*/ 1 h 2"/>
                <a:gd name="T2" fmla="*/ 1 w 6"/>
                <a:gd name="T3" fmla="*/ 0 h 2"/>
                <a:gd name="T4" fmla="*/ 0 w 6"/>
                <a:gd name="T5" fmla="*/ 1 h 2"/>
                <a:gd name="T6" fmla="*/ 2 w 6"/>
                <a:gd name="T7" fmla="*/ 1 h 2"/>
                <a:gd name="T8" fmla="*/ 2 w 6"/>
                <a:gd name="T9" fmla="*/ 2 h 2"/>
                <a:gd name="T10" fmla="*/ 6 w 6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4" y="0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4" y="0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5" name="Freeform 433"/>
            <p:cNvSpPr/>
            <p:nvPr/>
          </p:nvSpPr>
          <p:spPr bwMode="auto">
            <a:xfrm flipH="1">
              <a:off x="2033562" y="3833636"/>
              <a:ext cx="0" cy="23810"/>
            </a:xfrm>
            <a:custGeom>
              <a:avLst/>
              <a:gdLst>
                <a:gd name="T0" fmla="*/ 8 h 15"/>
                <a:gd name="T1" fmla="*/ 0 h 15"/>
                <a:gd name="T2" fmla="*/ 15 h 15"/>
                <a:gd name="T3" fmla="*/ 8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5">
                  <a:moveTo>
                    <a:pt x="0" y="8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6" name="Freeform 434"/>
            <p:cNvSpPr/>
            <p:nvPr/>
          </p:nvSpPr>
          <p:spPr bwMode="auto">
            <a:xfrm>
              <a:off x="760410" y="4671789"/>
              <a:ext cx="25400" cy="25398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2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1" y="0"/>
                    <a:pt x="1" y="2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7" name="Freeform 435"/>
            <p:cNvSpPr/>
            <p:nvPr/>
          </p:nvSpPr>
          <p:spPr bwMode="auto">
            <a:xfrm>
              <a:off x="1808141" y="3920941"/>
              <a:ext cx="87312" cy="49213"/>
            </a:xfrm>
            <a:custGeom>
              <a:avLst/>
              <a:gdLst>
                <a:gd name="T0" fmla="*/ 0 w 7"/>
                <a:gd name="T1" fmla="*/ 3 h 4"/>
                <a:gd name="T2" fmla="*/ 5 w 7"/>
                <a:gd name="T3" fmla="*/ 1 h 4"/>
                <a:gd name="T4" fmla="*/ 6 w 7"/>
                <a:gd name="T5" fmla="*/ 0 h 4"/>
                <a:gd name="T6" fmla="*/ 0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3"/>
                  </a:moveTo>
                  <a:cubicBezTo>
                    <a:pt x="1" y="3"/>
                    <a:pt x="7" y="4"/>
                    <a:pt x="5" y="1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3" y="0"/>
                    <a:pt x="2" y="0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8" name="Freeform 436"/>
            <p:cNvSpPr/>
            <p:nvPr/>
          </p:nvSpPr>
          <p:spPr bwMode="auto">
            <a:xfrm>
              <a:off x="1884340" y="3920942"/>
              <a:ext cx="23814" cy="1269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2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89" name="Freeform 437"/>
            <p:cNvSpPr/>
            <p:nvPr/>
          </p:nvSpPr>
          <p:spPr bwMode="auto">
            <a:xfrm>
              <a:off x="6262599" y="777858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0" name="Freeform 438"/>
            <p:cNvSpPr/>
            <p:nvPr/>
          </p:nvSpPr>
          <p:spPr bwMode="auto">
            <a:xfrm>
              <a:off x="2295497" y="3620919"/>
              <a:ext cx="36512" cy="23810"/>
            </a:xfrm>
            <a:custGeom>
              <a:avLst/>
              <a:gdLst>
                <a:gd name="T0" fmla="*/ 8 w 23"/>
                <a:gd name="T1" fmla="*/ 15 h 15"/>
                <a:gd name="T2" fmla="*/ 23 w 23"/>
                <a:gd name="T3" fmla="*/ 0 h 15"/>
                <a:gd name="T4" fmla="*/ 0 w 23"/>
                <a:gd name="T5" fmla="*/ 7 h 15"/>
                <a:gd name="T6" fmla="*/ 8 w 2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5">
                  <a:moveTo>
                    <a:pt x="8" y="15"/>
                  </a:moveTo>
                  <a:lnTo>
                    <a:pt x="23" y="0"/>
                  </a:lnTo>
                  <a:lnTo>
                    <a:pt x="0" y="7"/>
                  </a:lnTo>
                  <a:lnTo>
                    <a:pt x="8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1" name="Freeform 439"/>
            <p:cNvSpPr/>
            <p:nvPr/>
          </p:nvSpPr>
          <p:spPr bwMode="auto">
            <a:xfrm>
              <a:off x="5340275" y="1441402"/>
              <a:ext cx="23814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2" name="Freeform 440"/>
            <p:cNvSpPr/>
            <p:nvPr/>
          </p:nvSpPr>
          <p:spPr bwMode="auto">
            <a:xfrm>
              <a:off x="1109655" y="4384468"/>
              <a:ext cx="38098" cy="2539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1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1"/>
                    <a:pt x="1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3" name="Freeform 441"/>
            <p:cNvSpPr/>
            <p:nvPr/>
          </p:nvSpPr>
          <p:spPr bwMode="auto">
            <a:xfrm>
              <a:off x="2095476" y="3708225"/>
              <a:ext cx="50800" cy="25398"/>
            </a:xfrm>
            <a:custGeom>
              <a:avLst/>
              <a:gdLst>
                <a:gd name="T0" fmla="*/ 3 w 4"/>
                <a:gd name="T1" fmla="*/ 0 h 2"/>
                <a:gd name="T2" fmla="*/ 0 w 4"/>
                <a:gd name="T3" fmla="*/ 0 h 2"/>
                <a:gd name="T4" fmla="*/ 1 w 4"/>
                <a:gd name="T5" fmla="*/ 1 h 2"/>
                <a:gd name="T6" fmla="*/ 3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2"/>
                    <a:pt x="4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4" name="Freeform 442"/>
            <p:cNvSpPr/>
            <p:nvPr/>
          </p:nvSpPr>
          <p:spPr bwMode="auto">
            <a:xfrm>
              <a:off x="1196962" y="4320973"/>
              <a:ext cx="25400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5" name="Freeform 443"/>
            <p:cNvSpPr/>
            <p:nvPr/>
          </p:nvSpPr>
          <p:spPr bwMode="auto">
            <a:xfrm>
              <a:off x="1222368" y="4320965"/>
              <a:ext cx="1269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6" name="Freeform 444"/>
            <p:cNvSpPr/>
            <p:nvPr/>
          </p:nvSpPr>
          <p:spPr bwMode="auto">
            <a:xfrm>
              <a:off x="5264075" y="1428701"/>
              <a:ext cx="63498" cy="25398"/>
            </a:xfrm>
            <a:custGeom>
              <a:avLst/>
              <a:gdLst>
                <a:gd name="T0" fmla="*/ 4 w 5"/>
                <a:gd name="T1" fmla="*/ 1 h 2"/>
                <a:gd name="T2" fmla="*/ 0 w 5"/>
                <a:gd name="T3" fmla="*/ 2 h 2"/>
                <a:gd name="T4" fmla="*/ 4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2"/>
                    <a:pt x="0" y="0"/>
                    <a:pt x="0" y="2"/>
                  </a:cubicBezTo>
                  <a:cubicBezTo>
                    <a:pt x="1" y="2"/>
                    <a:pt x="5" y="2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7" name="Freeform 445"/>
            <p:cNvSpPr/>
            <p:nvPr/>
          </p:nvSpPr>
          <p:spPr bwMode="auto">
            <a:xfrm>
              <a:off x="4914837" y="1566806"/>
              <a:ext cx="187321" cy="49213"/>
            </a:xfrm>
            <a:custGeom>
              <a:avLst/>
              <a:gdLst>
                <a:gd name="T0" fmla="*/ 15 w 15"/>
                <a:gd name="T1" fmla="*/ 3 h 4"/>
                <a:gd name="T2" fmla="*/ 13 w 15"/>
                <a:gd name="T3" fmla="*/ 3 h 4"/>
                <a:gd name="T4" fmla="*/ 3 w 15"/>
                <a:gd name="T5" fmla="*/ 0 h 4"/>
                <a:gd name="T6" fmla="*/ 0 w 15"/>
                <a:gd name="T7" fmla="*/ 2 h 4"/>
                <a:gd name="T8" fmla="*/ 7 w 15"/>
                <a:gd name="T9" fmla="*/ 2 h 4"/>
                <a:gd name="T10" fmla="*/ 12 w 15"/>
                <a:gd name="T11" fmla="*/ 3 h 4"/>
                <a:gd name="T12" fmla="*/ 15 w 15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3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11" y="0"/>
                    <a:pt x="7" y="0"/>
                    <a:pt x="3" y="0"/>
                  </a:cubicBezTo>
                  <a:cubicBezTo>
                    <a:pt x="4" y="2"/>
                    <a:pt x="1" y="1"/>
                    <a:pt x="0" y="2"/>
                  </a:cubicBezTo>
                  <a:cubicBezTo>
                    <a:pt x="3" y="2"/>
                    <a:pt x="5" y="4"/>
                    <a:pt x="7" y="2"/>
                  </a:cubicBezTo>
                  <a:cubicBezTo>
                    <a:pt x="9" y="2"/>
                    <a:pt x="12" y="0"/>
                    <a:pt x="12" y="3"/>
                  </a:cubicBez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8" name="Freeform 446"/>
            <p:cNvSpPr/>
            <p:nvPr/>
          </p:nvSpPr>
          <p:spPr bwMode="auto">
            <a:xfrm>
              <a:off x="2457422" y="3444718"/>
              <a:ext cx="38098" cy="1269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1" y="1"/>
                    <a:pt x="2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99" name="Freeform 447"/>
            <p:cNvSpPr/>
            <p:nvPr/>
          </p:nvSpPr>
          <p:spPr bwMode="auto">
            <a:xfrm>
              <a:off x="5027546" y="1466799"/>
              <a:ext cx="200023" cy="61911"/>
            </a:xfrm>
            <a:custGeom>
              <a:avLst/>
              <a:gdLst>
                <a:gd name="T0" fmla="*/ 9 w 16"/>
                <a:gd name="T1" fmla="*/ 1 h 5"/>
                <a:gd name="T2" fmla="*/ 0 w 16"/>
                <a:gd name="T3" fmla="*/ 4 h 5"/>
                <a:gd name="T4" fmla="*/ 4 w 16"/>
                <a:gd name="T5" fmla="*/ 5 h 5"/>
                <a:gd name="T6" fmla="*/ 11 w 16"/>
                <a:gd name="T7" fmla="*/ 1 h 5"/>
                <a:gd name="T8" fmla="*/ 12 w 16"/>
                <a:gd name="T9" fmla="*/ 3 h 5"/>
                <a:gd name="T10" fmla="*/ 16 w 16"/>
                <a:gd name="T11" fmla="*/ 3 h 5"/>
                <a:gd name="T12" fmla="*/ 12 w 16"/>
                <a:gd name="T13" fmla="*/ 1 h 5"/>
                <a:gd name="T14" fmla="*/ 12 w 16"/>
                <a:gd name="T15" fmla="*/ 0 h 5"/>
                <a:gd name="T16" fmla="*/ 9 w 16"/>
                <a:gd name="T1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5">
                  <a:moveTo>
                    <a:pt x="9" y="1"/>
                  </a:moveTo>
                  <a:cubicBezTo>
                    <a:pt x="7" y="3"/>
                    <a:pt x="4" y="3"/>
                    <a:pt x="0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7" y="4"/>
                    <a:pt x="9" y="3"/>
                    <a:pt x="11" y="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9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0" name="Freeform 448"/>
            <p:cNvSpPr/>
            <p:nvPr/>
          </p:nvSpPr>
          <p:spPr bwMode="auto">
            <a:xfrm>
              <a:off x="2432020" y="3457417"/>
              <a:ext cx="25400" cy="1269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1" name="Freeform 449"/>
            <p:cNvSpPr/>
            <p:nvPr/>
          </p:nvSpPr>
          <p:spPr bwMode="auto">
            <a:xfrm>
              <a:off x="2070078" y="3708224"/>
              <a:ext cx="1269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2" name="Freeform 450"/>
            <p:cNvSpPr/>
            <p:nvPr/>
          </p:nvSpPr>
          <p:spPr bwMode="auto">
            <a:xfrm flipH="1">
              <a:off x="798513" y="4546381"/>
              <a:ext cx="0" cy="25398"/>
            </a:xfrm>
            <a:custGeom>
              <a:avLst/>
              <a:gdLst>
                <a:gd name="T0" fmla="*/ 0 h 16"/>
                <a:gd name="T1" fmla="*/ 16 h 16"/>
                <a:gd name="T2" fmla="*/ 0 h 16"/>
                <a:gd name="T3" fmla="*/ 0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3" name="Freeform 451"/>
            <p:cNvSpPr/>
            <p:nvPr/>
          </p:nvSpPr>
          <p:spPr bwMode="auto">
            <a:xfrm>
              <a:off x="2757450" y="3206605"/>
              <a:ext cx="23814" cy="12699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4" name="Freeform 452"/>
            <p:cNvSpPr/>
            <p:nvPr/>
          </p:nvSpPr>
          <p:spPr bwMode="auto">
            <a:xfrm>
              <a:off x="685798" y="4609881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5" name="Freeform 453"/>
            <p:cNvSpPr/>
            <p:nvPr/>
          </p:nvSpPr>
          <p:spPr bwMode="auto">
            <a:xfrm>
              <a:off x="5065644" y="1554104"/>
              <a:ext cx="23814" cy="12699"/>
            </a:xfrm>
            <a:custGeom>
              <a:avLst/>
              <a:gdLst>
                <a:gd name="T0" fmla="*/ 7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7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7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6" name="Freeform 454"/>
            <p:cNvSpPr/>
            <p:nvPr/>
          </p:nvSpPr>
          <p:spPr bwMode="auto">
            <a:xfrm>
              <a:off x="385767" y="4784496"/>
              <a:ext cx="25400" cy="12699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7" name="Freeform 455"/>
            <p:cNvSpPr/>
            <p:nvPr/>
          </p:nvSpPr>
          <p:spPr bwMode="auto">
            <a:xfrm>
              <a:off x="161928" y="4935299"/>
              <a:ext cx="25400" cy="25398"/>
            </a:xfrm>
            <a:custGeom>
              <a:avLst/>
              <a:gdLst>
                <a:gd name="T0" fmla="*/ 0 w 16"/>
                <a:gd name="T1" fmla="*/ 0 h 16"/>
                <a:gd name="T2" fmla="*/ 8 w 16"/>
                <a:gd name="T3" fmla="*/ 16 h 16"/>
                <a:gd name="T4" fmla="*/ 16 w 16"/>
                <a:gd name="T5" fmla="*/ 0 h 16"/>
                <a:gd name="T6" fmla="*/ 0 w 1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8" y="1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8" name="Freeform 456"/>
            <p:cNvSpPr/>
            <p:nvPr/>
          </p:nvSpPr>
          <p:spPr bwMode="auto">
            <a:xfrm>
              <a:off x="12" y="4922600"/>
              <a:ext cx="100010" cy="112707"/>
            </a:xfrm>
            <a:custGeom>
              <a:avLst/>
              <a:gdLst>
                <a:gd name="T0" fmla="*/ 3 w 8"/>
                <a:gd name="T1" fmla="*/ 9 h 9"/>
                <a:gd name="T2" fmla="*/ 7 w 8"/>
                <a:gd name="T3" fmla="*/ 3 h 9"/>
                <a:gd name="T4" fmla="*/ 0 w 8"/>
                <a:gd name="T5" fmla="*/ 7 h 9"/>
                <a:gd name="T6" fmla="*/ 3 w 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3" y="9"/>
                  </a:moveTo>
                  <a:cubicBezTo>
                    <a:pt x="2" y="6"/>
                    <a:pt x="8" y="6"/>
                    <a:pt x="7" y="3"/>
                  </a:cubicBezTo>
                  <a:cubicBezTo>
                    <a:pt x="4" y="0"/>
                    <a:pt x="3" y="6"/>
                    <a:pt x="0" y="7"/>
                  </a:cubicBezTo>
                  <a:cubicBezTo>
                    <a:pt x="0" y="6"/>
                    <a:pt x="3" y="7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09" name="Freeform 457"/>
            <p:cNvSpPr/>
            <p:nvPr/>
          </p:nvSpPr>
          <p:spPr bwMode="auto">
            <a:xfrm>
              <a:off x="2244700" y="3519329"/>
              <a:ext cx="25400" cy="25398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0 h 2"/>
                <a:gd name="T4" fmla="*/ 0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2" y="2"/>
                    <a:pt x="2" y="1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0" name="Freeform 458"/>
            <p:cNvSpPr/>
            <p:nvPr/>
          </p:nvSpPr>
          <p:spPr bwMode="auto">
            <a:xfrm>
              <a:off x="2208186" y="3432015"/>
              <a:ext cx="149223" cy="63494"/>
            </a:xfrm>
            <a:custGeom>
              <a:avLst/>
              <a:gdLst>
                <a:gd name="T0" fmla="*/ 7 w 12"/>
                <a:gd name="T1" fmla="*/ 2 h 5"/>
                <a:gd name="T2" fmla="*/ 0 w 12"/>
                <a:gd name="T3" fmla="*/ 2 h 5"/>
                <a:gd name="T4" fmla="*/ 6 w 12"/>
                <a:gd name="T5" fmla="*/ 3 h 5"/>
                <a:gd name="T6" fmla="*/ 5 w 12"/>
                <a:gd name="T7" fmla="*/ 5 h 5"/>
                <a:gd name="T8" fmla="*/ 12 w 12"/>
                <a:gd name="T9" fmla="*/ 2 h 5"/>
                <a:gd name="T10" fmla="*/ 7 w 1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7" y="2"/>
                  </a:moveTo>
                  <a:cubicBezTo>
                    <a:pt x="4" y="3"/>
                    <a:pt x="2" y="1"/>
                    <a:pt x="0" y="2"/>
                  </a:cubicBezTo>
                  <a:cubicBezTo>
                    <a:pt x="2" y="2"/>
                    <a:pt x="3" y="4"/>
                    <a:pt x="6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9" y="5"/>
                    <a:pt x="9" y="3"/>
                    <a:pt x="12" y="2"/>
                  </a:cubicBezTo>
                  <a:cubicBezTo>
                    <a:pt x="10" y="0"/>
                    <a:pt x="9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1" name="Freeform 459"/>
            <p:cNvSpPr/>
            <p:nvPr/>
          </p:nvSpPr>
          <p:spPr bwMode="auto">
            <a:xfrm>
              <a:off x="2632044" y="3170101"/>
              <a:ext cx="87312" cy="36508"/>
            </a:xfrm>
            <a:custGeom>
              <a:avLst/>
              <a:gdLst>
                <a:gd name="T0" fmla="*/ 4 w 7"/>
                <a:gd name="T1" fmla="*/ 3 h 3"/>
                <a:gd name="T2" fmla="*/ 6 w 7"/>
                <a:gd name="T3" fmla="*/ 3 h 3"/>
                <a:gd name="T4" fmla="*/ 0 w 7"/>
                <a:gd name="T5" fmla="*/ 0 h 3"/>
                <a:gd name="T6" fmla="*/ 4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4" y="3"/>
                  </a:moveTo>
                  <a:cubicBezTo>
                    <a:pt x="5" y="3"/>
                    <a:pt x="6" y="3"/>
                    <a:pt x="6" y="3"/>
                  </a:cubicBezTo>
                  <a:cubicBezTo>
                    <a:pt x="7" y="0"/>
                    <a:pt x="3" y="1"/>
                    <a:pt x="0" y="0"/>
                  </a:cubicBez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2" name="Freeform 460"/>
            <p:cNvSpPr/>
            <p:nvPr/>
          </p:nvSpPr>
          <p:spPr bwMode="auto">
            <a:xfrm>
              <a:off x="2308200" y="3306618"/>
              <a:ext cx="136522" cy="125405"/>
            </a:xfrm>
            <a:custGeom>
              <a:avLst/>
              <a:gdLst>
                <a:gd name="T0" fmla="*/ 0 w 11"/>
                <a:gd name="T1" fmla="*/ 8 h 10"/>
                <a:gd name="T2" fmla="*/ 2 w 11"/>
                <a:gd name="T3" fmla="*/ 10 h 10"/>
                <a:gd name="T4" fmla="*/ 3 w 11"/>
                <a:gd name="T5" fmla="*/ 9 h 10"/>
                <a:gd name="T6" fmla="*/ 11 w 11"/>
                <a:gd name="T7" fmla="*/ 7 h 10"/>
                <a:gd name="T8" fmla="*/ 0 w 1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0" y="8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7"/>
                    <a:pt x="9" y="9"/>
                    <a:pt x="11" y="7"/>
                  </a:cubicBezTo>
                  <a:cubicBezTo>
                    <a:pt x="7" y="0"/>
                    <a:pt x="3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3" name="Rectangle 461"/>
            <p:cNvSpPr>
              <a:spLocks noChangeArrowheads="1"/>
            </p:cNvSpPr>
            <p:nvPr/>
          </p:nvSpPr>
          <p:spPr bwMode="auto">
            <a:xfrm>
              <a:off x="187331" y="4909896"/>
              <a:ext cx="159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4" name="Freeform 462"/>
            <p:cNvSpPr/>
            <p:nvPr/>
          </p:nvSpPr>
          <p:spPr bwMode="auto">
            <a:xfrm>
              <a:off x="161935" y="4784489"/>
              <a:ext cx="136522" cy="88897"/>
            </a:xfrm>
            <a:custGeom>
              <a:avLst/>
              <a:gdLst>
                <a:gd name="T0" fmla="*/ 7 w 11"/>
                <a:gd name="T1" fmla="*/ 3 h 7"/>
                <a:gd name="T2" fmla="*/ 8 w 11"/>
                <a:gd name="T3" fmla="*/ 4 h 7"/>
                <a:gd name="T4" fmla="*/ 8 w 11"/>
                <a:gd name="T5" fmla="*/ 5 h 7"/>
                <a:gd name="T6" fmla="*/ 1 w 11"/>
                <a:gd name="T7" fmla="*/ 0 h 7"/>
                <a:gd name="T8" fmla="*/ 4 w 11"/>
                <a:gd name="T9" fmla="*/ 2 h 7"/>
                <a:gd name="T10" fmla="*/ 2 w 11"/>
                <a:gd name="T11" fmla="*/ 7 h 7"/>
                <a:gd name="T12" fmla="*/ 7 w 11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">
                  <a:moveTo>
                    <a:pt x="7" y="3"/>
                  </a:moveTo>
                  <a:cubicBezTo>
                    <a:pt x="7" y="3"/>
                    <a:pt x="7" y="4"/>
                    <a:pt x="8" y="4"/>
                  </a:cubicBezTo>
                  <a:cubicBezTo>
                    <a:pt x="8" y="4"/>
                    <a:pt x="8" y="5"/>
                    <a:pt x="8" y="5"/>
                  </a:cubicBezTo>
                  <a:cubicBezTo>
                    <a:pt x="11" y="1"/>
                    <a:pt x="3" y="2"/>
                    <a:pt x="1" y="0"/>
                  </a:cubicBezTo>
                  <a:cubicBezTo>
                    <a:pt x="0" y="2"/>
                    <a:pt x="3" y="1"/>
                    <a:pt x="4" y="2"/>
                  </a:cubicBezTo>
                  <a:cubicBezTo>
                    <a:pt x="5" y="4"/>
                    <a:pt x="1" y="5"/>
                    <a:pt x="2" y="7"/>
                  </a:cubicBezTo>
                  <a:cubicBezTo>
                    <a:pt x="5" y="6"/>
                    <a:pt x="6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5" name="Freeform 463"/>
            <p:cNvSpPr/>
            <p:nvPr/>
          </p:nvSpPr>
          <p:spPr bwMode="auto">
            <a:xfrm>
              <a:off x="6013369" y="777865"/>
              <a:ext cx="38098" cy="12699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0 h 1"/>
                <a:gd name="T4" fmla="*/ 1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6" name="Freeform 464"/>
            <p:cNvSpPr/>
            <p:nvPr/>
          </p:nvSpPr>
          <p:spPr bwMode="auto">
            <a:xfrm>
              <a:off x="2832067" y="3068505"/>
              <a:ext cx="36512" cy="25398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1 h 2"/>
                <a:gd name="T4" fmla="*/ 3 w 3"/>
                <a:gd name="T5" fmla="*/ 1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2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7" name="Freeform 465"/>
            <p:cNvSpPr/>
            <p:nvPr/>
          </p:nvSpPr>
          <p:spPr bwMode="auto">
            <a:xfrm>
              <a:off x="660399" y="4420978"/>
              <a:ext cx="63498" cy="138104"/>
            </a:xfrm>
            <a:custGeom>
              <a:avLst/>
              <a:gdLst>
                <a:gd name="T0" fmla="*/ 2 w 5"/>
                <a:gd name="T1" fmla="*/ 11 h 11"/>
                <a:gd name="T2" fmla="*/ 4 w 5"/>
                <a:gd name="T3" fmla="*/ 8 h 11"/>
                <a:gd name="T4" fmla="*/ 5 w 5"/>
                <a:gd name="T5" fmla="*/ 8 h 11"/>
                <a:gd name="T6" fmla="*/ 4 w 5"/>
                <a:gd name="T7" fmla="*/ 0 h 11"/>
                <a:gd name="T8" fmla="*/ 2 w 5"/>
                <a:gd name="T9" fmla="*/ 10 h 11"/>
                <a:gd name="T10" fmla="*/ 2 w 5"/>
                <a:gd name="T11" fmla="*/ 9 h 11"/>
                <a:gd name="T12" fmla="*/ 2 w 5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cubicBezTo>
                    <a:pt x="5" y="11"/>
                    <a:pt x="5" y="9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5"/>
                    <a:pt x="5" y="2"/>
                    <a:pt x="4" y="0"/>
                  </a:cubicBezTo>
                  <a:cubicBezTo>
                    <a:pt x="3" y="4"/>
                    <a:pt x="4" y="7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4" y="10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8" name="Freeform 466"/>
            <p:cNvSpPr/>
            <p:nvPr/>
          </p:nvSpPr>
          <p:spPr bwMode="auto">
            <a:xfrm>
              <a:off x="4765617" y="1603319"/>
              <a:ext cx="136522" cy="38096"/>
            </a:xfrm>
            <a:custGeom>
              <a:avLst/>
              <a:gdLst>
                <a:gd name="T0" fmla="*/ 0 w 11"/>
                <a:gd name="T1" fmla="*/ 1 h 3"/>
                <a:gd name="T2" fmla="*/ 1 w 11"/>
                <a:gd name="T3" fmla="*/ 3 h 3"/>
                <a:gd name="T4" fmla="*/ 2 w 11"/>
                <a:gd name="T5" fmla="*/ 2 h 3"/>
                <a:gd name="T6" fmla="*/ 11 w 11"/>
                <a:gd name="T7" fmla="*/ 1 h 3"/>
                <a:gd name="T8" fmla="*/ 6 w 11"/>
                <a:gd name="T9" fmla="*/ 0 h 3"/>
                <a:gd name="T10" fmla="*/ 7 w 11"/>
                <a:gd name="T11" fmla="*/ 1 h 3"/>
                <a:gd name="T12" fmla="*/ 5 w 11"/>
                <a:gd name="T13" fmla="*/ 1 h 3"/>
                <a:gd name="T14" fmla="*/ 4 w 11"/>
                <a:gd name="T15" fmla="*/ 1 h 3"/>
                <a:gd name="T16" fmla="*/ 0 w 11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3"/>
                    <a:pt x="8" y="1"/>
                    <a:pt x="11" y="1"/>
                  </a:cubicBezTo>
                  <a:cubicBezTo>
                    <a:pt x="10" y="0"/>
                    <a:pt x="7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2"/>
                    <a:pt x="5" y="1"/>
                  </a:cubicBezTo>
                  <a:cubicBezTo>
                    <a:pt x="4" y="2"/>
                    <a:pt x="4" y="1"/>
                    <a:pt x="4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19" name="Freeform 467"/>
            <p:cNvSpPr/>
            <p:nvPr/>
          </p:nvSpPr>
          <p:spPr bwMode="auto">
            <a:xfrm>
              <a:off x="2793969" y="3081208"/>
              <a:ext cx="38098" cy="38096"/>
            </a:xfrm>
            <a:custGeom>
              <a:avLst/>
              <a:gdLst>
                <a:gd name="T0" fmla="*/ 1 w 3"/>
                <a:gd name="T1" fmla="*/ 1 h 3"/>
                <a:gd name="T2" fmla="*/ 0 w 3"/>
                <a:gd name="T3" fmla="*/ 3 h 3"/>
                <a:gd name="T4" fmla="*/ 3 w 3"/>
                <a:gd name="T5" fmla="*/ 1 h 3"/>
                <a:gd name="T6" fmla="*/ 1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2" y="2"/>
                    <a:pt x="0" y="2"/>
                    <a:pt x="0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0" name="Freeform 468"/>
            <p:cNvSpPr/>
            <p:nvPr/>
          </p:nvSpPr>
          <p:spPr bwMode="auto">
            <a:xfrm>
              <a:off x="161932" y="4835290"/>
              <a:ext cx="25400" cy="4921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2 h 4"/>
                <a:gd name="T4" fmla="*/ 1 w 2"/>
                <a:gd name="T5" fmla="*/ 1 h 4"/>
                <a:gd name="T6" fmla="*/ 0 w 2"/>
                <a:gd name="T7" fmla="*/ 1 h 4"/>
                <a:gd name="T8" fmla="*/ 0 w 2"/>
                <a:gd name="T9" fmla="*/ 3 h 4"/>
                <a:gd name="T10" fmla="*/ 2 w 2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1" name="Freeform 469"/>
            <p:cNvSpPr/>
            <p:nvPr/>
          </p:nvSpPr>
          <p:spPr bwMode="auto">
            <a:xfrm>
              <a:off x="5526014" y="977876"/>
              <a:ext cx="12698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2" name="Freeform 470"/>
            <p:cNvSpPr/>
            <p:nvPr/>
          </p:nvSpPr>
          <p:spPr bwMode="auto">
            <a:xfrm>
              <a:off x="5376795" y="914381"/>
              <a:ext cx="374642" cy="112707"/>
            </a:xfrm>
            <a:custGeom>
              <a:avLst/>
              <a:gdLst>
                <a:gd name="T0" fmla="*/ 28 w 30"/>
                <a:gd name="T1" fmla="*/ 7 h 9"/>
                <a:gd name="T2" fmla="*/ 26 w 30"/>
                <a:gd name="T3" fmla="*/ 6 h 9"/>
                <a:gd name="T4" fmla="*/ 29 w 30"/>
                <a:gd name="T5" fmla="*/ 4 h 9"/>
                <a:gd name="T6" fmla="*/ 28 w 30"/>
                <a:gd name="T7" fmla="*/ 4 h 9"/>
                <a:gd name="T8" fmla="*/ 25 w 30"/>
                <a:gd name="T9" fmla="*/ 2 h 9"/>
                <a:gd name="T10" fmla="*/ 20 w 30"/>
                <a:gd name="T11" fmla="*/ 1 h 9"/>
                <a:gd name="T12" fmla="*/ 17 w 30"/>
                <a:gd name="T13" fmla="*/ 2 h 9"/>
                <a:gd name="T14" fmla="*/ 20 w 30"/>
                <a:gd name="T15" fmla="*/ 2 h 9"/>
                <a:gd name="T16" fmla="*/ 19 w 30"/>
                <a:gd name="T17" fmla="*/ 4 h 9"/>
                <a:gd name="T18" fmla="*/ 24 w 30"/>
                <a:gd name="T19" fmla="*/ 4 h 9"/>
                <a:gd name="T20" fmla="*/ 21 w 30"/>
                <a:gd name="T21" fmla="*/ 5 h 9"/>
                <a:gd name="T22" fmla="*/ 12 w 30"/>
                <a:gd name="T23" fmla="*/ 4 h 9"/>
                <a:gd name="T24" fmla="*/ 15 w 30"/>
                <a:gd name="T25" fmla="*/ 2 h 9"/>
                <a:gd name="T26" fmla="*/ 10 w 30"/>
                <a:gd name="T27" fmla="*/ 2 h 9"/>
                <a:gd name="T28" fmla="*/ 0 w 30"/>
                <a:gd name="T29" fmla="*/ 3 h 9"/>
                <a:gd name="T30" fmla="*/ 3 w 30"/>
                <a:gd name="T31" fmla="*/ 4 h 9"/>
                <a:gd name="T32" fmla="*/ 13 w 30"/>
                <a:gd name="T33" fmla="*/ 5 h 9"/>
                <a:gd name="T34" fmla="*/ 13 w 30"/>
                <a:gd name="T35" fmla="*/ 5 h 9"/>
                <a:gd name="T36" fmla="*/ 20 w 30"/>
                <a:gd name="T37" fmla="*/ 6 h 9"/>
                <a:gd name="T38" fmla="*/ 21 w 30"/>
                <a:gd name="T39" fmla="*/ 8 h 9"/>
                <a:gd name="T40" fmla="*/ 24 w 30"/>
                <a:gd name="T41" fmla="*/ 7 h 9"/>
                <a:gd name="T42" fmla="*/ 28 w 30"/>
                <a:gd name="T4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9">
                  <a:moveTo>
                    <a:pt x="28" y="7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30" y="6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4" y="5"/>
                    <a:pt x="27" y="3"/>
                    <a:pt x="25" y="2"/>
                  </a:cubicBezTo>
                  <a:cubicBezTo>
                    <a:pt x="24" y="1"/>
                    <a:pt x="21" y="1"/>
                    <a:pt x="20" y="1"/>
                  </a:cubicBezTo>
                  <a:cubicBezTo>
                    <a:pt x="21" y="2"/>
                    <a:pt x="18" y="2"/>
                    <a:pt x="17" y="2"/>
                  </a:cubicBezTo>
                  <a:cubicBezTo>
                    <a:pt x="18" y="2"/>
                    <a:pt x="19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2" y="4"/>
                    <a:pt x="24" y="4"/>
                  </a:cubicBezTo>
                  <a:cubicBezTo>
                    <a:pt x="24" y="6"/>
                    <a:pt x="22" y="5"/>
                    <a:pt x="21" y="5"/>
                  </a:cubicBezTo>
                  <a:cubicBezTo>
                    <a:pt x="19" y="5"/>
                    <a:pt x="13" y="6"/>
                    <a:pt x="12" y="4"/>
                  </a:cubicBezTo>
                  <a:cubicBezTo>
                    <a:pt x="12" y="2"/>
                    <a:pt x="14" y="2"/>
                    <a:pt x="15" y="2"/>
                  </a:cubicBezTo>
                  <a:cubicBezTo>
                    <a:pt x="13" y="1"/>
                    <a:pt x="12" y="3"/>
                    <a:pt x="10" y="2"/>
                  </a:cubicBezTo>
                  <a:cubicBezTo>
                    <a:pt x="7" y="5"/>
                    <a:pt x="2" y="0"/>
                    <a:pt x="0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7" y="2"/>
                    <a:pt x="9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5"/>
                    <a:pt x="17" y="9"/>
                    <a:pt x="20" y="6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1" y="6"/>
                    <a:pt x="24" y="7"/>
                  </a:cubicBezTo>
                  <a:cubicBezTo>
                    <a:pt x="24" y="8"/>
                    <a:pt x="27" y="8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3" name="Freeform 471"/>
            <p:cNvSpPr/>
            <p:nvPr/>
          </p:nvSpPr>
          <p:spPr bwMode="auto">
            <a:xfrm>
              <a:off x="5514904" y="977878"/>
              <a:ext cx="11112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4" name="Freeform 472"/>
            <p:cNvSpPr/>
            <p:nvPr/>
          </p:nvSpPr>
          <p:spPr bwMode="auto">
            <a:xfrm>
              <a:off x="3343235" y="2693877"/>
              <a:ext cx="25400" cy="2539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5" name="Freeform 473"/>
            <p:cNvSpPr/>
            <p:nvPr/>
          </p:nvSpPr>
          <p:spPr bwMode="auto">
            <a:xfrm>
              <a:off x="311157" y="4722586"/>
              <a:ext cx="63498" cy="38096"/>
            </a:xfrm>
            <a:custGeom>
              <a:avLst/>
              <a:gdLst>
                <a:gd name="T0" fmla="*/ 2 w 5"/>
                <a:gd name="T1" fmla="*/ 2 h 3"/>
                <a:gd name="T2" fmla="*/ 5 w 5"/>
                <a:gd name="T3" fmla="*/ 2 h 3"/>
                <a:gd name="T4" fmla="*/ 3 w 5"/>
                <a:gd name="T5" fmla="*/ 0 h 3"/>
                <a:gd name="T6" fmla="*/ 0 w 5"/>
                <a:gd name="T7" fmla="*/ 1 h 3"/>
                <a:gd name="T8" fmla="*/ 2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2" y="2"/>
                  </a:moveTo>
                  <a:cubicBezTo>
                    <a:pt x="2" y="1"/>
                    <a:pt x="4" y="3"/>
                    <a:pt x="5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1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6" name="Freeform 474"/>
            <p:cNvSpPr/>
            <p:nvPr/>
          </p:nvSpPr>
          <p:spPr bwMode="auto">
            <a:xfrm>
              <a:off x="773113" y="4446374"/>
              <a:ext cx="12698" cy="25398"/>
            </a:xfrm>
            <a:custGeom>
              <a:avLst/>
              <a:gdLst>
                <a:gd name="T0" fmla="*/ 0 w 1"/>
                <a:gd name="T1" fmla="*/ 1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7" name="Freeform 475"/>
            <p:cNvSpPr/>
            <p:nvPr/>
          </p:nvSpPr>
          <p:spPr bwMode="auto">
            <a:xfrm>
              <a:off x="860421" y="4397166"/>
              <a:ext cx="25400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8" name="Freeform 476"/>
            <p:cNvSpPr/>
            <p:nvPr/>
          </p:nvSpPr>
          <p:spPr bwMode="auto">
            <a:xfrm>
              <a:off x="3481346" y="2581164"/>
              <a:ext cx="23814" cy="12699"/>
            </a:xfrm>
            <a:custGeom>
              <a:avLst/>
              <a:gdLst>
                <a:gd name="T0" fmla="*/ 7 w 15"/>
                <a:gd name="T1" fmla="*/ 0 h 8"/>
                <a:gd name="T2" fmla="*/ 15 w 15"/>
                <a:gd name="T3" fmla="*/ 8 h 8"/>
                <a:gd name="T4" fmla="*/ 0 w 15"/>
                <a:gd name="T5" fmla="*/ 0 h 8"/>
                <a:gd name="T6" fmla="*/ 7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7" y="0"/>
                  </a:moveTo>
                  <a:lnTo>
                    <a:pt x="15" y="8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29" name="Freeform 477"/>
            <p:cNvSpPr/>
            <p:nvPr/>
          </p:nvSpPr>
          <p:spPr bwMode="auto">
            <a:xfrm>
              <a:off x="61918" y="4909909"/>
              <a:ext cx="38098" cy="2539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2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0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0" name="Freeform 478"/>
            <p:cNvSpPr/>
            <p:nvPr/>
          </p:nvSpPr>
          <p:spPr bwMode="auto">
            <a:xfrm>
              <a:off x="5613322" y="1027087"/>
              <a:ext cx="25400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8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1" name="Freeform 479"/>
            <p:cNvSpPr/>
            <p:nvPr/>
          </p:nvSpPr>
          <p:spPr bwMode="auto">
            <a:xfrm>
              <a:off x="573089" y="4346375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2" name="Freeform 480"/>
            <p:cNvSpPr>
              <a:spLocks noEditPoints="1"/>
            </p:cNvSpPr>
            <p:nvPr/>
          </p:nvSpPr>
          <p:spPr bwMode="auto">
            <a:xfrm>
              <a:off x="511171" y="4259067"/>
              <a:ext cx="149223" cy="350819"/>
            </a:xfrm>
            <a:custGeom>
              <a:avLst/>
              <a:gdLst>
                <a:gd name="T0" fmla="*/ 1 w 12"/>
                <a:gd name="T1" fmla="*/ 21 h 28"/>
                <a:gd name="T2" fmla="*/ 3 w 12"/>
                <a:gd name="T3" fmla="*/ 25 h 28"/>
                <a:gd name="T4" fmla="*/ 2 w 12"/>
                <a:gd name="T5" fmla="*/ 28 h 28"/>
                <a:gd name="T6" fmla="*/ 3 w 12"/>
                <a:gd name="T7" fmla="*/ 28 h 28"/>
                <a:gd name="T8" fmla="*/ 9 w 12"/>
                <a:gd name="T9" fmla="*/ 13 h 28"/>
                <a:gd name="T10" fmla="*/ 12 w 12"/>
                <a:gd name="T11" fmla="*/ 13 h 28"/>
                <a:gd name="T12" fmla="*/ 12 w 12"/>
                <a:gd name="T13" fmla="*/ 12 h 28"/>
                <a:gd name="T14" fmla="*/ 7 w 12"/>
                <a:gd name="T15" fmla="*/ 10 h 28"/>
                <a:gd name="T16" fmla="*/ 12 w 12"/>
                <a:gd name="T17" fmla="*/ 7 h 28"/>
                <a:gd name="T18" fmla="*/ 12 w 12"/>
                <a:gd name="T19" fmla="*/ 6 h 28"/>
                <a:gd name="T20" fmla="*/ 10 w 12"/>
                <a:gd name="T21" fmla="*/ 6 h 28"/>
                <a:gd name="T22" fmla="*/ 11 w 12"/>
                <a:gd name="T23" fmla="*/ 5 h 28"/>
                <a:gd name="T24" fmla="*/ 11 w 12"/>
                <a:gd name="T25" fmla="*/ 5 h 28"/>
                <a:gd name="T26" fmla="*/ 11 w 12"/>
                <a:gd name="T27" fmla="*/ 2 h 28"/>
                <a:gd name="T28" fmla="*/ 10 w 12"/>
                <a:gd name="T29" fmla="*/ 0 h 28"/>
                <a:gd name="T30" fmla="*/ 6 w 12"/>
                <a:gd name="T31" fmla="*/ 2 h 28"/>
                <a:gd name="T32" fmla="*/ 7 w 12"/>
                <a:gd name="T33" fmla="*/ 3 h 28"/>
                <a:gd name="T34" fmla="*/ 5 w 12"/>
                <a:gd name="T35" fmla="*/ 5 h 28"/>
                <a:gd name="T36" fmla="*/ 8 w 12"/>
                <a:gd name="T37" fmla="*/ 7 h 28"/>
                <a:gd name="T38" fmla="*/ 6 w 12"/>
                <a:gd name="T39" fmla="*/ 8 h 28"/>
                <a:gd name="T40" fmla="*/ 6 w 12"/>
                <a:gd name="T41" fmla="*/ 8 h 28"/>
                <a:gd name="T42" fmla="*/ 6 w 12"/>
                <a:gd name="T43" fmla="*/ 8 h 28"/>
                <a:gd name="T44" fmla="*/ 5 w 12"/>
                <a:gd name="T45" fmla="*/ 9 h 28"/>
                <a:gd name="T46" fmla="*/ 6 w 12"/>
                <a:gd name="T47" fmla="*/ 9 h 28"/>
                <a:gd name="T48" fmla="*/ 5 w 12"/>
                <a:gd name="T49" fmla="*/ 11 h 28"/>
                <a:gd name="T50" fmla="*/ 4 w 12"/>
                <a:gd name="T51" fmla="*/ 10 h 28"/>
                <a:gd name="T52" fmla="*/ 0 w 12"/>
                <a:gd name="T53" fmla="*/ 22 h 28"/>
                <a:gd name="T54" fmla="*/ 1 w 12"/>
                <a:gd name="T55" fmla="*/ 21 h 28"/>
                <a:gd name="T56" fmla="*/ 3 w 12"/>
                <a:gd name="T57" fmla="*/ 18 h 28"/>
                <a:gd name="T58" fmla="*/ 2 w 12"/>
                <a:gd name="T59" fmla="*/ 19 h 28"/>
                <a:gd name="T60" fmla="*/ 3 w 12"/>
                <a:gd name="T61" fmla="*/ 18 h 28"/>
                <a:gd name="T62" fmla="*/ 2 w 12"/>
                <a:gd name="T63" fmla="*/ 20 h 28"/>
                <a:gd name="T64" fmla="*/ 3 w 12"/>
                <a:gd name="T65" fmla="*/ 20 h 28"/>
                <a:gd name="T66" fmla="*/ 3 w 12"/>
                <a:gd name="T67" fmla="*/ 21 h 28"/>
                <a:gd name="T68" fmla="*/ 2 w 12"/>
                <a:gd name="T6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" h="28">
                  <a:moveTo>
                    <a:pt x="1" y="21"/>
                  </a:moveTo>
                  <a:cubicBezTo>
                    <a:pt x="4" y="22"/>
                    <a:pt x="1" y="23"/>
                    <a:pt x="3" y="25"/>
                  </a:cubicBezTo>
                  <a:cubicBezTo>
                    <a:pt x="2" y="25"/>
                    <a:pt x="2" y="27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6" y="23"/>
                    <a:pt x="5" y="16"/>
                    <a:pt x="9" y="13"/>
                  </a:cubicBezTo>
                  <a:cubicBezTo>
                    <a:pt x="10" y="12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11"/>
                    <a:pt x="7" y="12"/>
                    <a:pt x="7" y="10"/>
                  </a:cubicBezTo>
                  <a:cubicBezTo>
                    <a:pt x="10" y="9"/>
                    <a:pt x="9" y="5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9" y="2"/>
                    <a:pt x="11" y="2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9" y="0"/>
                    <a:pt x="9" y="3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7" y="5"/>
                    <a:pt x="5" y="5"/>
                  </a:cubicBezTo>
                  <a:cubicBezTo>
                    <a:pt x="6" y="6"/>
                    <a:pt x="7" y="6"/>
                    <a:pt x="8" y="7"/>
                  </a:cubicBezTo>
                  <a:cubicBezTo>
                    <a:pt x="7" y="8"/>
                    <a:pt x="7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7" y="10"/>
                    <a:pt x="5" y="11"/>
                  </a:cubicBezTo>
                  <a:cubicBezTo>
                    <a:pt x="4" y="11"/>
                    <a:pt x="4" y="9"/>
                    <a:pt x="4" y="10"/>
                  </a:cubicBezTo>
                  <a:cubicBezTo>
                    <a:pt x="2" y="14"/>
                    <a:pt x="0" y="18"/>
                    <a:pt x="0" y="22"/>
                  </a:cubicBezTo>
                  <a:lnTo>
                    <a:pt x="1" y="21"/>
                  </a:lnTo>
                  <a:close/>
                  <a:moveTo>
                    <a:pt x="3" y="18"/>
                  </a:moveTo>
                  <a:cubicBezTo>
                    <a:pt x="4" y="19"/>
                    <a:pt x="3" y="19"/>
                    <a:pt x="2" y="19"/>
                  </a:cubicBezTo>
                  <a:lnTo>
                    <a:pt x="3" y="18"/>
                  </a:lnTo>
                  <a:close/>
                  <a:moveTo>
                    <a:pt x="2" y="20"/>
                  </a:moveTo>
                  <a:cubicBezTo>
                    <a:pt x="2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1"/>
                    <a:pt x="2" y="21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3" name="Freeform 481"/>
            <p:cNvSpPr/>
            <p:nvPr/>
          </p:nvSpPr>
          <p:spPr bwMode="auto">
            <a:xfrm>
              <a:off x="3019383" y="2893887"/>
              <a:ext cx="23814" cy="12699"/>
            </a:xfrm>
            <a:custGeom>
              <a:avLst/>
              <a:gdLst>
                <a:gd name="T0" fmla="*/ 15 w 15"/>
                <a:gd name="T1" fmla="*/ 8 h 8"/>
                <a:gd name="T2" fmla="*/ 8 w 15"/>
                <a:gd name="T3" fmla="*/ 0 h 8"/>
                <a:gd name="T4" fmla="*/ 0 w 15"/>
                <a:gd name="T5" fmla="*/ 0 h 8"/>
                <a:gd name="T6" fmla="*/ 15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4" name="Freeform 482"/>
            <p:cNvSpPr/>
            <p:nvPr/>
          </p:nvSpPr>
          <p:spPr bwMode="auto">
            <a:xfrm>
              <a:off x="885820" y="4346373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5" name="Freeform 483"/>
            <p:cNvSpPr/>
            <p:nvPr/>
          </p:nvSpPr>
          <p:spPr bwMode="auto">
            <a:xfrm>
              <a:off x="636590" y="4509876"/>
              <a:ext cx="36512" cy="12699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1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1" y="0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6" name="Freeform 484"/>
            <p:cNvSpPr/>
            <p:nvPr/>
          </p:nvSpPr>
          <p:spPr bwMode="auto">
            <a:xfrm>
              <a:off x="4891020" y="1541409"/>
              <a:ext cx="23814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7" name="Freeform 485"/>
            <p:cNvSpPr/>
            <p:nvPr/>
          </p:nvSpPr>
          <p:spPr bwMode="auto">
            <a:xfrm>
              <a:off x="87321" y="4860687"/>
              <a:ext cx="25400" cy="23810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8" name="Freeform 486"/>
            <p:cNvSpPr/>
            <p:nvPr/>
          </p:nvSpPr>
          <p:spPr bwMode="auto">
            <a:xfrm>
              <a:off x="2582831" y="2981191"/>
              <a:ext cx="261935" cy="100008"/>
            </a:xfrm>
            <a:custGeom>
              <a:avLst/>
              <a:gdLst>
                <a:gd name="T0" fmla="*/ 15 w 21"/>
                <a:gd name="T1" fmla="*/ 3 h 8"/>
                <a:gd name="T2" fmla="*/ 6 w 21"/>
                <a:gd name="T3" fmla="*/ 4 h 8"/>
                <a:gd name="T4" fmla="*/ 6 w 21"/>
                <a:gd name="T5" fmla="*/ 2 h 8"/>
                <a:gd name="T6" fmla="*/ 1 w 21"/>
                <a:gd name="T7" fmla="*/ 2 h 8"/>
                <a:gd name="T8" fmla="*/ 0 w 21"/>
                <a:gd name="T9" fmla="*/ 3 h 8"/>
                <a:gd name="T10" fmla="*/ 10 w 21"/>
                <a:gd name="T11" fmla="*/ 5 h 8"/>
                <a:gd name="T12" fmla="*/ 21 w 21"/>
                <a:gd name="T13" fmla="*/ 4 h 8"/>
                <a:gd name="T14" fmla="*/ 15 w 21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15" y="3"/>
                  </a:moveTo>
                  <a:cubicBezTo>
                    <a:pt x="12" y="0"/>
                    <a:pt x="9" y="3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5" y="4"/>
                    <a:pt x="3" y="1"/>
                    <a:pt x="1" y="2"/>
                  </a:cubicBezTo>
                  <a:cubicBezTo>
                    <a:pt x="1" y="3"/>
                    <a:pt x="0" y="2"/>
                    <a:pt x="0" y="3"/>
                  </a:cubicBezTo>
                  <a:cubicBezTo>
                    <a:pt x="4" y="3"/>
                    <a:pt x="6" y="6"/>
                    <a:pt x="10" y="5"/>
                  </a:cubicBezTo>
                  <a:cubicBezTo>
                    <a:pt x="14" y="1"/>
                    <a:pt x="17" y="8"/>
                    <a:pt x="21" y="4"/>
                  </a:cubicBezTo>
                  <a:cubicBezTo>
                    <a:pt x="19" y="2"/>
                    <a:pt x="16" y="4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39" name="Freeform 487"/>
            <p:cNvSpPr/>
            <p:nvPr/>
          </p:nvSpPr>
          <p:spPr bwMode="auto">
            <a:xfrm>
              <a:off x="2332009" y="3357410"/>
              <a:ext cx="25400" cy="12699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0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0" name="Freeform 488"/>
            <p:cNvSpPr/>
            <p:nvPr/>
          </p:nvSpPr>
          <p:spPr bwMode="auto">
            <a:xfrm>
              <a:off x="3667079" y="2417661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1" name="Freeform 489"/>
            <p:cNvSpPr/>
            <p:nvPr/>
          </p:nvSpPr>
          <p:spPr bwMode="auto">
            <a:xfrm>
              <a:off x="449264" y="4597173"/>
              <a:ext cx="36512" cy="12699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0" y="1"/>
                    <a:pt x="2" y="0"/>
                    <a:pt x="2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2" name="Freeform 490"/>
            <p:cNvSpPr/>
            <p:nvPr/>
          </p:nvSpPr>
          <p:spPr bwMode="auto">
            <a:xfrm>
              <a:off x="74621" y="4822595"/>
              <a:ext cx="38098" cy="38096"/>
            </a:xfrm>
            <a:custGeom>
              <a:avLst/>
              <a:gdLst>
                <a:gd name="T0" fmla="*/ 16 w 24"/>
                <a:gd name="T1" fmla="*/ 16 h 24"/>
                <a:gd name="T2" fmla="*/ 16 w 24"/>
                <a:gd name="T3" fmla="*/ 0 h 24"/>
                <a:gd name="T4" fmla="*/ 0 w 24"/>
                <a:gd name="T5" fmla="*/ 0 h 24"/>
                <a:gd name="T6" fmla="*/ 0 w 24"/>
                <a:gd name="T7" fmla="*/ 24 h 24"/>
                <a:gd name="T8" fmla="*/ 24 w 24"/>
                <a:gd name="T9" fmla="*/ 16 h 24"/>
                <a:gd name="T10" fmla="*/ 16 w 24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6" y="16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4" y="16"/>
                  </a:ln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3" name="Freeform 491"/>
            <p:cNvSpPr/>
            <p:nvPr/>
          </p:nvSpPr>
          <p:spPr bwMode="auto">
            <a:xfrm>
              <a:off x="4940231" y="1416001"/>
              <a:ext cx="112711" cy="38096"/>
            </a:xfrm>
            <a:custGeom>
              <a:avLst/>
              <a:gdLst>
                <a:gd name="T0" fmla="*/ 1 w 9"/>
                <a:gd name="T1" fmla="*/ 3 h 3"/>
                <a:gd name="T2" fmla="*/ 9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3" y="1"/>
                    <a:pt x="7" y="2"/>
                    <a:pt x="9" y="0"/>
                  </a:cubicBezTo>
                  <a:cubicBezTo>
                    <a:pt x="6" y="1"/>
                    <a:pt x="0" y="0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4" name="Freeform 492"/>
            <p:cNvSpPr/>
            <p:nvPr/>
          </p:nvSpPr>
          <p:spPr bwMode="auto">
            <a:xfrm>
              <a:off x="4590990" y="1541404"/>
              <a:ext cx="274633" cy="87309"/>
            </a:xfrm>
            <a:custGeom>
              <a:avLst/>
              <a:gdLst>
                <a:gd name="T0" fmla="*/ 0 w 22"/>
                <a:gd name="T1" fmla="*/ 7 h 7"/>
                <a:gd name="T2" fmla="*/ 3 w 22"/>
                <a:gd name="T3" fmla="*/ 7 h 7"/>
                <a:gd name="T4" fmla="*/ 20 w 22"/>
                <a:gd name="T5" fmla="*/ 2 h 7"/>
                <a:gd name="T6" fmla="*/ 18 w 22"/>
                <a:gd name="T7" fmla="*/ 1 h 7"/>
                <a:gd name="T8" fmla="*/ 22 w 22"/>
                <a:gd name="T9" fmla="*/ 1 h 7"/>
                <a:gd name="T10" fmla="*/ 16 w 22"/>
                <a:gd name="T11" fmla="*/ 2 h 7"/>
                <a:gd name="T12" fmla="*/ 0 w 22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7">
                  <a:moveTo>
                    <a:pt x="0" y="7"/>
                  </a:moveTo>
                  <a:cubicBezTo>
                    <a:pt x="1" y="7"/>
                    <a:pt x="2" y="7"/>
                    <a:pt x="3" y="7"/>
                  </a:cubicBezTo>
                  <a:cubicBezTo>
                    <a:pt x="7" y="2"/>
                    <a:pt x="15" y="7"/>
                    <a:pt x="20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21" y="2"/>
                    <a:pt x="22" y="1"/>
                  </a:cubicBezTo>
                  <a:cubicBezTo>
                    <a:pt x="20" y="0"/>
                    <a:pt x="17" y="0"/>
                    <a:pt x="16" y="2"/>
                  </a:cubicBezTo>
                  <a:cubicBezTo>
                    <a:pt x="10" y="2"/>
                    <a:pt x="5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5" name="Freeform 493"/>
            <p:cNvSpPr>
              <a:spLocks noEditPoints="1"/>
            </p:cNvSpPr>
            <p:nvPr/>
          </p:nvSpPr>
          <p:spPr bwMode="auto">
            <a:xfrm>
              <a:off x="5351390" y="714363"/>
              <a:ext cx="549265" cy="125405"/>
            </a:xfrm>
            <a:custGeom>
              <a:avLst/>
              <a:gdLst>
                <a:gd name="T0" fmla="*/ 19 w 44"/>
                <a:gd name="T1" fmla="*/ 8 h 10"/>
                <a:gd name="T2" fmla="*/ 14 w 44"/>
                <a:gd name="T3" fmla="*/ 7 h 10"/>
                <a:gd name="T4" fmla="*/ 20 w 44"/>
                <a:gd name="T5" fmla="*/ 7 h 10"/>
                <a:gd name="T6" fmla="*/ 27 w 44"/>
                <a:gd name="T7" fmla="*/ 7 h 10"/>
                <a:gd name="T8" fmla="*/ 40 w 44"/>
                <a:gd name="T9" fmla="*/ 8 h 10"/>
                <a:gd name="T10" fmla="*/ 37 w 44"/>
                <a:gd name="T11" fmla="*/ 7 h 10"/>
                <a:gd name="T12" fmla="*/ 41 w 44"/>
                <a:gd name="T13" fmla="*/ 6 h 10"/>
                <a:gd name="T14" fmla="*/ 42 w 44"/>
                <a:gd name="T15" fmla="*/ 7 h 10"/>
                <a:gd name="T16" fmla="*/ 44 w 44"/>
                <a:gd name="T17" fmla="*/ 5 h 10"/>
                <a:gd name="T18" fmla="*/ 38 w 44"/>
                <a:gd name="T19" fmla="*/ 4 h 10"/>
                <a:gd name="T20" fmla="*/ 37 w 44"/>
                <a:gd name="T21" fmla="*/ 2 h 10"/>
                <a:gd name="T22" fmla="*/ 25 w 44"/>
                <a:gd name="T23" fmla="*/ 2 h 10"/>
                <a:gd name="T24" fmla="*/ 25 w 44"/>
                <a:gd name="T25" fmla="*/ 2 h 10"/>
                <a:gd name="T26" fmla="*/ 36 w 44"/>
                <a:gd name="T27" fmla="*/ 3 h 10"/>
                <a:gd name="T28" fmla="*/ 38 w 44"/>
                <a:gd name="T29" fmla="*/ 4 h 10"/>
                <a:gd name="T30" fmla="*/ 36 w 44"/>
                <a:gd name="T31" fmla="*/ 4 h 10"/>
                <a:gd name="T32" fmla="*/ 29 w 44"/>
                <a:gd name="T33" fmla="*/ 6 h 10"/>
                <a:gd name="T34" fmla="*/ 29 w 44"/>
                <a:gd name="T35" fmla="*/ 5 h 10"/>
                <a:gd name="T36" fmla="*/ 27 w 44"/>
                <a:gd name="T37" fmla="*/ 6 h 10"/>
                <a:gd name="T38" fmla="*/ 27 w 44"/>
                <a:gd name="T39" fmla="*/ 5 h 10"/>
                <a:gd name="T40" fmla="*/ 20 w 44"/>
                <a:gd name="T41" fmla="*/ 2 h 10"/>
                <a:gd name="T42" fmla="*/ 20 w 44"/>
                <a:gd name="T43" fmla="*/ 2 h 10"/>
                <a:gd name="T44" fmla="*/ 7 w 44"/>
                <a:gd name="T45" fmla="*/ 1 h 10"/>
                <a:gd name="T46" fmla="*/ 8 w 44"/>
                <a:gd name="T47" fmla="*/ 2 h 10"/>
                <a:gd name="T48" fmla="*/ 2 w 44"/>
                <a:gd name="T49" fmla="*/ 3 h 10"/>
                <a:gd name="T50" fmla="*/ 4 w 44"/>
                <a:gd name="T51" fmla="*/ 3 h 10"/>
                <a:gd name="T52" fmla="*/ 0 w 44"/>
                <a:gd name="T53" fmla="*/ 4 h 10"/>
                <a:gd name="T54" fmla="*/ 2 w 44"/>
                <a:gd name="T55" fmla="*/ 5 h 10"/>
                <a:gd name="T56" fmla="*/ 19 w 44"/>
                <a:gd name="T57" fmla="*/ 8 h 10"/>
                <a:gd name="T58" fmla="*/ 9 w 44"/>
                <a:gd name="T59" fmla="*/ 5 h 10"/>
                <a:gd name="T60" fmla="*/ 12 w 44"/>
                <a:gd name="T61" fmla="*/ 4 h 10"/>
                <a:gd name="T62" fmla="*/ 13 w 44"/>
                <a:gd name="T63" fmla="*/ 5 h 10"/>
                <a:gd name="T64" fmla="*/ 9 w 44"/>
                <a:gd name="T6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10">
                  <a:moveTo>
                    <a:pt x="19" y="8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5" y="6"/>
                    <a:pt x="18" y="7"/>
                    <a:pt x="20" y="7"/>
                  </a:cubicBezTo>
                  <a:cubicBezTo>
                    <a:pt x="22" y="9"/>
                    <a:pt x="24" y="6"/>
                    <a:pt x="27" y="7"/>
                  </a:cubicBezTo>
                  <a:cubicBezTo>
                    <a:pt x="31" y="8"/>
                    <a:pt x="36" y="10"/>
                    <a:pt x="40" y="8"/>
                  </a:cubicBezTo>
                  <a:cubicBezTo>
                    <a:pt x="39" y="7"/>
                    <a:pt x="38" y="7"/>
                    <a:pt x="37" y="7"/>
                  </a:cubicBezTo>
                  <a:cubicBezTo>
                    <a:pt x="38" y="6"/>
                    <a:pt x="39" y="5"/>
                    <a:pt x="41" y="6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4" y="6"/>
                    <a:pt x="44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9" y="3"/>
                    <a:pt x="37" y="3"/>
                    <a:pt x="37" y="2"/>
                  </a:cubicBezTo>
                  <a:cubicBezTo>
                    <a:pt x="33" y="2"/>
                    <a:pt x="29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9" y="2"/>
                    <a:pt x="33" y="3"/>
                    <a:pt x="36" y="3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3" y="3"/>
                    <a:pt x="33" y="7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4" y="6"/>
                    <a:pt x="22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5" y="1"/>
                    <a:pt x="11" y="2"/>
                    <a:pt x="7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6"/>
                    <a:pt x="4" y="0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1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7" y="7"/>
                    <a:pt x="15" y="8"/>
                    <a:pt x="19" y="8"/>
                  </a:cubicBezTo>
                  <a:close/>
                  <a:moveTo>
                    <a:pt x="9" y="5"/>
                  </a:moveTo>
                  <a:cubicBezTo>
                    <a:pt x="10" y="4"/>
                    <a:pt x="10" y="3"/>
                    <a:pt x="12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0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6" name="Freeform 494"/>
            <p:cNvSpPr/>
            <p:nvPr/>
          </p:nvSpPr>
          <p:spPr bwMode="auto">
            <a:xfrm>
              <a:off x="485778" y="4571778"/>
              <a:ext cx="25400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7" name="Freeform 495"/>
            <p:cNvSpPr/>
            <p:nvPr/>
          </p:nvSpPr>
          <p:spPr bwMode="auto">
            <a:xfrm>
              <a:off x="2857467" y="2944682"/>
              <a:ext cx="36512" cy="36508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2"/>
                    <a:pt x="3" y="1"/>
                    <a:pt x="3" y="0"/>
                  </a:cubicBezTo>
                  <a:cubicBezTo>
                    <a:pt x="1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8" name="Freeform 496"/>
            <p:cNvSpPr/>
            <p:nvPr/>
          </p:nvSpPr>
          <p:spPr bwMode="auto">
            <a:xfrm>
              <a:off x="5114860" y="1354092"/>
              <a:ext cx="1269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49" name="Freeform 497"/>
            <p:cNvSpPr/>
            <p:nvPr/>
          </p:nvSpPr>
          <p:spPr bwMode="auto">
            <a:xfrm>
              <a:off x="287341" y="4671786"/>
              <a:ext cx="49214" cy="25398"/>
            </a:xfrm>
            <a:custGeom>
              <a:avLst/>
              <a:gdLst>
                <a:gd name="T0" fmla="*/ 0 w 4"/>
                <a:gd name="T1" fmla="*/ 1 h 2"/>
                <a:gd name="T2" fmla="*/ 4 w 4"/>
                <a:gd name="T3" fmla="*/ 1 h 2"/>
                <a:gd name="T4" fmla="*/ 3 w 4"/>
                <a:gd name="T5" fmla="*/ 0 h 2"/>
                <a:gd name="T6" fmla="*/ 0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3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0" name="Rectangle 498"/>
            <p:cNvSpPr>
              <a:spLocks noChangeArrowheads="1"/>
            </p:cNvSpPr>
            <p:nvPr/>
          </p:nvSpPr>
          <p:spPr bwMode="auto">
            <a:xfrm>
              <a:off x="274644" y="4722584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1" name="Freeform 499"/>
            <p:cNvSpPr/>
            <p:nvPr/>
          </p:nvSpPr>
          <p:spPr bwMode="auto">
            <a:xfrm>
              <a:off x="3805192" y="2255747"/>
              <a:ext cx="36512" cy="23810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1 h 2"/>
                <a:gd name="T4" fmla="*/ 2 w 3"/>
                <a:gd name="T5" fmla="*/ 0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1"/>
                    <a:pt x="2" y="2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2" name="Freeform 500"/>
            <p:cNvSpPr/>
            <p:nvPr/>
          </p:nvSpPr>
          <p:spPr bwMode="auto">
            <a:xfrm>
              <a:off x="2857467" y="2819268"/>
              <a:ext cx="123824" cy="74610"/>
            </a:xfrm>
            <a:custGeom>
              <a:avLst/>
              <a:gdLst>
                <a:gd name="T0" fmla="*/ 7 w 10"/>
                <a:gd name="T1" fmla="*/ 4 h 6"/>
                <a:gd name="T2" fmla="*/ 8 w 10"/>
                <a:gd name="T3" fmla="*/ 2 h 6"/>
                <a:gd name="T4" fmla="*/ 4 w 10"/>
                <a:gd name="T5" fmla="*/ 1 h 6"/>
                <a:gd name="T6" fmla="*/ 3 w 10"/>
                <a:gd name="T7" fmla="*/ 4 h 6"/>
                <a:gd name="T8" fmla="*/ 1 w 10"/>
                <a:gd name="T9" fmla="*/ 6 h 6"/>
                <a:gd name="T10" fmla="*/ 2 w 10"/>
                <a:gd name="T11" fmla="*/ 6 h 6"/>
                <a:gd name="T12" fmla="*/ 2 w 10"/>
                <a:gd name="T13" fmla="*/ 6 h 6"/>
                <a:gd name="T14" fmla="*/ 5 w 10"/>
                <a:gd name="T15" fmla="*/ 5 h 6"/>
                <a:gd name="T16" fmla="*/ 10 w 10"/>
                <a:gd name="T17" fmla="*/ 4 h 6"/>
                <a:gd name="T18" fmla="*/ 7 w 10"/>
                <a:gd name="T1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">
                  <a:moveTo>
                    <a:pt x="7" y="4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0"/>
                    <a:pt x="4" y="1"/>
                  </a:cubicBezTo>
                  <a:cubicBezTo>
                    <a:pt x="3" y="2"/>
                    <a:pt x="6" y="3"/>
                    <a:pt x="3" y="4"/>
                  </a:cubicBezTo>
                  <a:cubicBezTo>
                    <a:pt x="0" y="3"/>
                    <a:pt x="2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4"/>
                    <a:pt x="9" y="5"/>
                    <a:pt x="10" y="4"/>
                  </a:cubicBezTo>
                  <a:lnTo>
                    <a:pt x="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3" name="Freeform 501"/>
            <p:cNvSpPr>
              <a:spLocks noEditPoints="1"/>
            </p:cNvSpPr>
            <p:nvPr/>
          </p:nvSpPr>
          <p:spPr bwMode="auto">
            <a:xfrm>
              <a:off x="4678303" y="1428701"/>
              <a:ext cx="274633" cy="112707"/>
            </a:xfrm>
            <a:custGeom>
              <a:avLst/>
              <a:gdLst>
                <a:gd name="T0" fmla="*/ 0 w 22"/>
                <a:gd name="T1" fmla="*/ 8 h 9"/>
                <a:gd name="T2" fmla="*/ 1 w 22"/>
                <a:gd name="T3" fmla="*/ 9 h 9"/>
                <a:gd name="T4" fmla="*/ 1 w 22"/>
                <a:gd name="T5" fmla="*/ 8 h 9"/>
                <a:gd name="T6" fmla="*/ 8 w 22"/>
                <a:gd name="T7" fmla="*/ 8 h 9"/>
                <a:gd name="T8" fmla="*/ 22 w 22"/>
                <a:gd name="T9" fmla="*/ 2 h 9"/>
                <a:gd name="T10" fmla="*/ 17 w 22"/>
                <a:gd name="T11" fmla="*/ 4 h 9"/>
                <a:gd name="T12" fmla="*/ 16 w 22"/>
                <a:gd name="T13" fmla="*/ 4 h 9"/>
                <a:gd name="T14" fmla="*/ 20 w 22"/>
                <a:gd name="T15" fmla="*/ 1 h 9"/>
                <a:gd name="T16" fmla="*/ 19 w 22"/>
                <a:gd name="T17" fmla="*/ 0 h 9"/>
                <a:gd name="T18" fmla="*/ 15 w 22"/>
                <a:gd name="T19" fmla="*/ 2 h 9"/>
                <a:gd name="T20" fmla="*/ 8 w 22"/>
                <a:gd name="T21" fmla="*/ 3 h 9"/>
                <a:gd name="T22" fmla="*/ 2 w 22"/>
                <a:gd name="T23" fmla="*/ 5 h 9"/>
                <a:gd name="T24" fmla="*/ 5 w 22"/>
                <a:gd name="T25" fmla="*/ 5 h 9"/>
                <a:gd name="T26" fmla="*/ 0 w 22"/>
                <a:gd name="T27" fmla="*/ 8 h 9"/>
                <a:gd name="T28" fmla="*/ 6 w 22"/>
                <a:gd name="T29" fmla="*/ 6 h 9"/>
                <a:gd name="T30" fmla="*/ 10 w 22"/>
                <a:gd name="T31" fmla="*/ 4 h 9"/>
                <a:gd name="T32" fmla="*/ 6 w 22"/>
                <a:gd name="T3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9">
                  <a:moveTo>
                    <a:pt x="0" y="8"/>
                  </a:moveTo>
                  <a:cubicBezTo>
                    <a:pt x="0" y="8"/>
                    <a:pt x="0" y="9"/>
                    <a:pt x="1" y="9"/>
                  </a:cubicBezTo>
                  <a:cubicBezTo>
                    <a:pt x="1" y="8"/>
                    <a:pt x="2" y="8"/>
                    <a:pt x="1" y="8"/>
                  </a:cubicBezTo>
                  <a:cubicBezTo>
                    <a:pt x="4" y="8"/>
                    <a:pt x="6" y="8"/>
                    <a:pt x="8" y="8"/>
                  </a:cubicBezTo>
                  <a:cubicBezTo>
                    <a:pt x="11" y="4"/>
                    <a:pt x="17" y="5"/>
                    <a:pt x="22" y="2"/>
                  </a:cubicBezTo>
                  <a:cubicBezTo>
                    <a:pt x="21" y="4"/>
                    <a:pt x="17" y="2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5" y="2"/>
                    <a:pt x="19" y="3"/>
                    <a:pt x="20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5" y="1"/>
                    <a:pt x="15" y="2"/>
                  </a:cubicBezTo>
                  <a:cubicBezTo>
                    <a:pt x="12" y="2"/>
                    <a:pt x="10" y="3"/>
                    <a:pt x="8" y="3"/>
                  </a:cubicBezTo>
                  <a:cubicBezTo>
                    <a:pt x="7" y="4"/>
                    <a:pt x="4" y="4"/>
                    <a:pt x="2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7"/>
                    <a:pt x="2" y="7"/>
                    <a:pt x="0" y="8"/>
                  </a:cubicBezTo>
                  <a:close/>
                  <a:moveTo>
                    <a:pt x="6" y="6"/>
                  </a:moveTo>
                  <a:cubicBezTo>
                    <a:pt x="7" y="6"/>
                    <a:pt x="9" y="3"/>
                    <a:pt x="10" y="4"/>
                  </a:cubicBezTo>
                  <a:cubicBezTo>
                    <a:pt x="6" y="6"/>
                    <a:pt x="6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4" name="Freeform 502"/>
            <p:cNvSpPr/>
            <p:nvPr/>
          </p:nvSpPr>
          <p:spPr bwMode="auto">
            <a:xfrm>
              <a:off x="3206712" y="2681172"/>
              <a:ext cx="23814" cy="12699"/>
            </a:xfrm>
            <a:custGeom>
              <a:avLst/>
              <a:gdLst>
                <a:gd name="T0" fmla="*/ 15 w 15"/>
                <a:gd name="T1" fmla="*/ 8 h 8"/>
                <a:gd name="T2" fmla="*/ 15 w 15"/>
                <a:gd name="T3" fmla="*/ 8 h 8"/>
                <a:gd name="T4" fmla="*/ 7 w 15"/>
                <a:gd name="T5" fmla="*/ 0 h 8"/>
                <a:gd name="T6" fmla="*/ 0 w 15"/>
                <a:gd name="T7" fmla="*/ 0 h 8"/>
                <a:gd name="T8" fmla="*/ 15 w 1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5" y="8"/>
                  </a:moveTo>
                  <a:lnTo>
                    <a:pt x="15" y="8"/>
                  </a:lnTo>
                  <a:lnTo>
                    <a:pt x="7" y="0"/>
                  </a:lnTo>
                  <a:lnTo>
                    <a:pt x="0" y="0"/>
                  </a:lnTo>
                  <a:lnTo>
                    <a:pt x="1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5" name="Freeform 503"/>
            <p:cNvSpPr/>
            <p:nvPr/>
          </p:nvSpPr>
          <p:spPr bwMode="auto">
            <a:xfrm>
              <a:off x="2033565" y="3482815"/>
              <a:ext cx="36512" cy="2539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0"/>
                    <a:pt x="0" y="1"/>
                  </a:cubicBezTo>
                  <a:cubicBezTo>
                    <a:pt x="2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6" name="Freeform 504"/>
            <p:cNvSpPr/>
            <p:nvPr/>
          </p:nvSpPr>
          <p:spPr bwMode="auto">
            <a:xfrm>
              <a:off x="5014848" y="1341394"/>
              <a:ext cx="38098" cy="49213"/>
            </a:xfrm>
            <a:custGeom>
              <a:avLst/>
              <a:gdLst>
                <a:gd name="T0" fmla="*/ 3 w 3"/>
                <a:gd name="T1" fmla="*/ 3 h 4"/>
                <a:gd name="T2" fmla="*/ 0 w 3"/>
                <a:gd name="T3" fmla="*/ 2 h 4"/>
                <a:gd name="T4" fmla="*/ 3 w 3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cubicBezTo>
                    <a:pt x="3" y="0"/>
                    <a:pt x="1" y="2"/>
                    <a:pt x="0" y="2"/>
                  </a:cubicBezTo>
                  <a:cubicBezTo>
                    <a:pt x="0" y="4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7" name="Freeform 505"/>
            <p:cNvSpPr/>
            <p:nvPr/>
          </p:nvSpPr>
          <p:spPr bwMode="auto">
            <a:xfrm>
              <a:off x="2732061" y="2968493"/>
              <a:ext cx="61912" cy="12699"/>
            </a:xfrm>
            <a:custGeom>
              <a:avLst/>
              <a:gdLst>
                <a:gd name="T0" fmla="*/ 1 w 5"/>
                <a:gd name="T1" fmla="*/ 1 h 1"/>
                <a:gd name="T2" fmla="*/ 5 w 5"/>
                <a:gd name="T3" fmla="*/ 1 h 1"/>
                <a:gd name="T4" fmla="*/ 1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8" name="Freeform 506"/>
            <p:cNvSpPr/>
            <p:nvPr/>
          </p:nvSpPr>
          <p:spPr bwMode="auto">
            <a:xfrm>
              <a:off x="5489504" y="990572"/>
              <a:ext cx="36512" cy="49213"/>
            </a:xfrm>
            <a:custGeom>
              <a:avLst/>
              <a:gdLst>
                <a:gd name="T0" fmla="*/ 0 w 3"/>
                <a:gd name="T1" fmla="*/ 2 h 4"/>
                <a:gd name="T2" fmla="*/ 2 w 3"/>
                <a:gd name="T3" fmla="*/ 0 h 4"/>
                <a:gd name="T4" fmla="*/ 0 w 3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2"/>
                  </a:moveTo>
                  <a:cubicBezTo>
                    <a:pt x="3" y="4"/>
                    <a:pt x="2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59" name="Freeform 507"/>
            <p:cNvSpPr/>
            <p:nvPr/>
          </p:nvSpPr>
          <p:spPr bwMode="auto">
            <a:xfrm>
              <a:off x="5576816" y="952478"/>
              <a:ext cx="12698" cy="12699"/>
            </a:xfrm>
            <a:custGeom>
              <a:avLst/>
              <a:gdLst>
                <a:gd name="T0" fmla="*/ 8 w 8"/>
                <a:gd name="T1" fmla="*/ 8 h 8"/>
                <a:gd name="T2" fmla="*/ 0 w 8"/>
                <a:gd name="T3" fmla="*/ 0 h 8"/>
                <a:gd name="T4" fmla="*/ 0 w 8"/>
                <a:gd name="T5" fmla="*/ 0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0" name="Freeform 508"/>
            <p:cNvSpPr/>
            <p:nvPr/>
          </p:nvSpPr>
          <p:spPr bwMode="auto">
            <a:xfrm>
              <a:off x="5451400" y="1015975"/>
              <a:ext cx="25400" cy="36508"/>
            </a:xfrm>
            <a:custGeom>
              <a:avLst/>
              <a:gdLst>
                <a:gd name="T0" fmla="*/ 0 w 2"/>
                <a:gd name="T1" fmla="*/ 2 h 3"/>
                <a:gd name="T2" fmla="*/ 0 w 2"/>
                <a:gd name="T3" fmla="*/ 3 h 3"/>
                <a:gd name="T4" fmla="*/ 2 w 2"/>
                <a:gd name="T5" fmla="*/ 2 h 3"/>
                <a:gd name="T6" fmla="*/ 0 w 2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1" y="2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1" name="Freeform 509"/>
            <p:cNvSpPr/>
            <p:nvPr/>
          </p:nvSpPr>
          <p:spPr bwMode="auto">
            <a:xfrm>
              <a:off x="274641" y="4409864"/>
              <a:ext cx="136522" cy="238112"/>
            </a:xfrm>
            <a:custGeom>
              <a:avLst/>
              <a:gdLst>
                <a:gd name="T0" fmla="*/ 7 w 11"/>
                <a:gd name="T1" fmla="*/ 10 h 19"/>
                <a:gd name="T2" fmla="*/ 4 w 11"/>
                <a:gd name="T3" fmla="*/ 15 h 19"/>
                <a:gd name="T4" fmla="*/ 4 w 11"/>
                <a:gd name="T5" fmla="*/ 17 h 19"/>
                <a:gd name="T6" fmla="*/ 3 w 11"/>
                <a:gd name="T7" fmla="*/ 14 h 19"/>
                <a:gd name="T8" fmla="*/ 1 w 11"/>
                <a:gd name="T9" fmla="*/ 18 h 19"/>
                <a:gd name="T10" fmla="*/ 3 w 11"/>
                <a:gd name="T11" fmla="*/ 19 h 19"/>
                <a:gd name="T12" fmla="*/ 6 w 11"/>
                <a:gd name="T13" fmla="*/ 16 h 19"/>
                <a:gd name="T14" fmla="*/ 11 w 11"/>
                <a:gd name="T15" fmla="*/ 12 h 19"/>
                <a:gd name="T16" fmla="*/ 9 w 11"/>
                <a:gd name="T17" fmla="*/ 9 h 19"/>
                <a:gd name="T18" fmla="*/ 7 w 11"/>
                <a:gd name="T19" fmla="*/ 9 h 19"/>
                <a:gd name="T20" fmla="*/ 5 w 11"/>
                <a:gd name="T21" fmla="*/ 7 h 19"/>
                <a:gd name="T22" fmla="*/ 11 w 11"/>
                <a:gd name="T23" fmla="*/ 4 h 19"/>
                <a:gd name="T24" fmla="*/ 9 w 11"/>
                <a:gd name="T25" fmla="*/ 0 h 19"/>
                <a:gd name="T26" fmla="*/ 5 w 11"/>
                <a:gd name="T27" fmla="*/ 2 h 19"/>
                <a:gd name="T28" fmla="*/ 2 w 11"/>
                <a:gd name="T29" fmla="*/ 7 h 19"/>
                <a:gd name="T30" fmla="*/ 4 w 11"/>
                <a:gd name="T31" fmla="*/ 10 h 19"/>
                <a:gd name="T32" fmla="*/ 4 w 11"/>
                <a:gd name="T33" fmla="*/ 10 h 19"/>
                <a:gd name="T34" fmla="*/ 7 w 11"/>
                <a:gd name="T3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19">
                  <a:moveTo>
                    <a:pt x="7" y="10"/>
                  </a:moveTo>
                  <a:cubicBezTo>
                    <a:pt x="7" y="12"/>
                    <a:pt x="6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0" y="16"/>
                    <a:pt x="4" y="16"/>
                    <a:pt x="3" y="14"/>
                  </a:cubicBezTo>
                  <a:cubicBezTo>
                    <a:pt x="3" y="16"/>
                    <a:pt x="0" y="16"/>
                    <a:pt x="1" y="18"/>
                  </a:cubicBezTo>
                  <a:cubicBezTo>
                    <a:pt x="3" y="16"/>
                    <a:pt x="3" y="19"/>
                    <a:pt x="3" y="19"/>
                  </a:cubicBezTo>
                  <a:cubicBezTo>
                    <a:pt x="3" y="17"/>
                    <a:pt x="6" y="18"/>
                    <a:pt x="6" y="16"/>
                  </a:cubicBezTo>
                  <a:cubicBezTo>
                    <a:pt x="7" y="14"/>
                    <a:pt x="8" y="10"/>
                    <a:pt x="11" y="12"/>
                  </a:cubicBezTo>
                  <a:cubicBezTo>
                    <a:pt x="9" y="11"/>
                    <a:pt x="10" y="10"/>
                    <a:pt x="9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5" y="8"/>
                    <a:pt x="5" y="7"/>
                  </a:cubicBezTo>
                  <a:cubicBezTo>
                    <a:pt x="7" y="6"/>
                    <a:pt x="8" y="3"/>
                    <a:pt x="11" y="4"/>
                  </a:cubicBezTo>
                  <a:cubicBezTo>
                    <a:pt x="9" y="2"/>
                    <a:pt x="7" y="1"/>
                    <a:pt x="9" y="0"/>
                  </a:cubicBezTo>
                  <a:cubicBezTo>
                    <a:pt x="7" y="0"/>
                    <a:pt x="7" y="2"/>
                    <a:pt x="5" y="2"/>
                  </a:cubicBezTo>
                  <a:cubicBezTo>
                    <a:pt x="1" y="2"/>
                    <a:pt x="3" y="5"/>
                    <a:pt x="2" y="7"/>
                  </a:cubicBezTo>
                  <a:cubicBezTo>
                    <a:pt x="8" y="4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2" name="Freeform 510"/>
            <p:cNvSpPr/>
            <p:nvPr/>
          </p:nvSpPr>
          <p:spPr bwMode="auto">
            <a:xfrm>
              <a:off x="411167" y="4459076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3" name="Freeform 511"/>
            <p:cNvSpPr/>
            <p:nvPr/>
          </p:nvSpPr>
          <p:spPr bwMode="auto">
            <a:xfrm flipH="1">
              <a:off x="411165" y="4459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4" name="Freeform 512"/>
            <p:cNvSpPr/>
            <p:nvPr/>
          </p:nvSpPr>
          <p:spPr bwMode="auto">
            <a:xfrm>
              <a:off x="123830" y="4735281"/>
              <a:ext cx="25400" cy="25398"/>
            </a:xfrm>
            <a:custGeom>
              <a:avLst/>
              <a:gdLst>
                <a:gd name="T0" fmla="*/ 0 w 16"/>
                <a:gd name="T1" fmla="*/ 0 h 16"/>
                <a:gd name="T2" fmla="*/ 0 w 16"/>
                <a:gd name="T3" fmla="*/ 16 h 16"/>
                <a:gd name="T4" fmla="*/ 16 w 16"/>
                <a:gd name="T5" fmla="*/ 8 h 16"/>
                <a:gd name="T6" fmla="*/ 0 w 16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0" y="0"/>
                  </a:moveTo>
                  <a:lnTo>
                    <a:pt x="0" y="16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5" name="Freeform 513"/>
            <p:cNvSpPr/>
            <p:nvPr/>
          </p:nvSpPr>
          <p:spPr bwMode="auto">
            <a:xfrm>
              <a:off x="2670141" y="2993886"/>
              <a:ext cx="23814" cy="1269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2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6" name="Freeform 514"/>
            <p:cNvSpPr/>
            <p:nvPr/>
          </p:nvSpPr>
          <p:spPr bwMode="auto">
            <a:xfrm>
              <a:off x="2544732" y="3031988"/>
              <a:ext cx="50800" cy="25398"/>
            </a:xfrm>
            <a:custGeom>
              <a:avLst/>
              <a:gdLst>
                <a:gd name="T0" fmla="*/ 1 w 4"/>
                <a:gd name="T1" fmla="*/ 2 h 2"/>
                <a:gd name="T2" fmla="*/ 4 w 4"/>
                <a:gd name="T3" fmla="*/ 1 h 2"/>
                <a:gd name="T4" fmla="*/ 2 w 4"/>
                <a:gd name="T5" fmla="*/ 0 h 2"/>
                <a:gd name="T6" fmla="*/ 1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1" y="1"/>
                    <a:pt x="3" y="2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7" name="Freeform 515"/>
            <p:cNvSpPr/>
            <p:nvPr/>
          </p:nvSpPr>
          <p:spPr bwMode="auto">
            <a:xfrm>
              <a:off x="4290962" y="1779520"/>
              <a:ext cx="63498" cy="25398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3 w 5"/>
                <a:gd name="T5" fmla="*/ 2 h 2"/>
                <a:gd name="T6" fmla="*/ 4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2"/>
                    <a:pt x="2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8" name="Freeform 516"/>
            <p:cNvSpPr/>
            <p:nvPr/>
          </p:nvSpPr>
          <p:spPr bwMode="auto">
            <a:xfrm>
              <a:off x="4229047" y="1841427"/>
              <a:ext cx="25400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69" name="Freeform 517"/>
            <p:cNvSpPr/>
            <p:nvPr/>
          </p:nvSpPr>
          <p:spPr bwMode="auto">
            <a:xfrm>
              <a:off x="1509696" y="3757435"/>
              <a:ext cx="23814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0" name="Freeform 518"/>
            <p:cNvSpPr/>
            <p:nvPr/>
          </p:nvSpPr>
          <p:spPr bwMode="auto">
            <a:xfrm>
              <a:off x="236545" y="4584476"/>
              <a:ext cx="38098" cy="12699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1" name="Freeform 519"/>
            <p:cNvSpPr/>
            <p:nvPr/>
          </p:nvSpPr>
          <p:spPr bwMode="auto">
            <a:xfrm>
              <a:off x="4329060" y="1754116"/>
              <a:ext cx="49214" cy="12699"/>
            </a:xfrm>
            <a:custGeom>
              <a:avLst/>
              <a:gdLst>
                <a:gd name="T0" fmla="*/ 31 w 31"/>
                <a:gd name="T1" fmla="*/ 0 h 8"/>
                <a:gd name="T2" fmla="*/ 0 w 31"/>
                <a:gd name="T3" fmla="*/ 0 h 8"/>
                <a:gd name="T4" fmla="*/ 16 w 31"/>
                <a:gd name="T5" fmla="*/ 8 h 8"/>
                <a:gd name="T6" fmla="*/ 31 w 31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8">
                  <a:moveTo>
                    <a:pt x="31" y="0"/>
                  </a:moveTo>
                  <a:lnTo>
                    <a:pt x="0" y="0"/>
                  </a:lnTo>
                  <a:lnTo>
                    <a:pt x="16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2" name="Freeform 520"/>
            <p:cNvSpPr/>
            <p:nvPr/>
          </p:nvSpPr>
          <p:spPr bwMode="auto">
            <a:xfrm>
              <a:off x="4029028" y="1866825"/>
              <a:ext cx="161921" cy="61911"/>
            </a:xfrm>
            <a:custGeom>
              <a:avLst/>
              <a:gdLst>
                <a:gd name="T0" fmla="*/ 1 w 13"/>
                <a:gd name="T1" fmla="*/ 3 h 5"/>
                <a:gd name="T2" fmla="*/ 0 w 13"/>
                <a:gd name="T3" fmla="*/ 5 h 5"/>
                <a:gd name="T4" fmla="*/ 5 w 13"/>
                <a:gd name="T5" fmla="*/ 4 h 5"/>
                <a:gd name="T6" fmla="*/ 13 w 13"/>
                <a:gd name="T7" fmla="*/ 0 h 5"/>
                <a:gd name="T8" fmla="*/ 1 w 1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" y="3"/>
                  </a:moveTo>
                  <a:cubicBezTo>
                    <a:pt x="0" y="4"/>
                    <a:pt x="1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2"/>
                    <a:pt x="12" y="3"/>
                    <a:pt x="13" y="0"/>
                  </a:cubicBezTo>
                  <a:cubicBezTo>
                    <a:pt x="8" y="1"/>
                    <a:pt x="6" y="4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3" name="Freeform 521"/>
            <p:cNvSpPr/>
            <p:nvPr/>
          </p:nvSpPr>
          <p:spPr bwMode="auto">
            <a:xfrm flipH="1">
              <a:off x="311154" y="4546382"/>
              <a:ext cx="0" cy="12699"/>
            </a:xfrm>
            <a:custGeom>
              <a:avLst/>
              <a:gdLst>
                <a:gd name="T0" fmla="*/ 0 h 8"/>
                <a:gd name="T1" fmla="*/ 8 h 8"/>
                <a:gd name="T2" fmla="*/ 0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4" name="Freeform 522"/>
            <p:cNvSpPr/>
            <p:nvPr/>
          </p:nvSpPr>
          <p:spPr bwMode="auto">
            <a:xfrm>
              <a:off x="4229045" y="1766814"/>
              <a:ext cx="74614" cy="49213"/>
            </a:xfrm>
            <a:custGeom>
              <a:avLst/>
              <a:gdLst>
                <a:gd name="T0" fmla="*/ 6 w 6"/>
                <a:gd name="T1" fmla="*/ 2 h 4"/>
                <a:gd name="T2" fmla="*/ 0 w 6"/>
                <a:gd name="T3" fmla="*/ 2 h 4"/>
                <a:gd name="T4" fmla="*/ 6 w 6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6" y="2"/>
                  </a:moveTo>
                  <a:cubicBezTo>
                    <a:pt x="4" y="3"/>
                    <a:pt x="2" y="0"/>
                    <a:pt x="0" y="2"/>
                  </a:cubicBezTo>
                  <a:cubicBezTo>
                    <a:pt x="2" y="0"/>
                    <a:pt x="4" y="4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5" name="Freeform 523"/>
            <p:cNvSpPr/>
            <p:nvPr/>
          </p:nvSpPr>
          <p:spPr bwMode="auto">
            <a:xfrm>
              <a:off x="773112" y="4220960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6" name="Freeform 524"/>
            <p:cNvSpPr/>
            <p:nvPr/>
          </p:nvSpPr>
          <p:spPr bwMode="auto">
            <a:xfrm>
              <a:off x="4616388" y="1490608"/>
              <a:ext cx="74614" cy="38096"/>
            </a:xfrm>
            <a:custGeom>
              <a:avLst/>
              <a:gdLst>
                <a:gd name="T0" fmla="*/ 2 w 6"/>
                <a:gd name="T1" fmla="*/ 2 h 3"/>
                <a:gd name="T2" fmla="*/ 2 w 6"/>
                <a:gd name="T3" fmla="*/ 3 h 3"/>
                <a:gd name="T4" fmla="*/ 6 w 6"/>
                <a:gd name="T5" fmla="*/ 1 h 3"/>
                <a:gd name="T6" fmla="*/ 4 w 6"/>
                <a:gd name="T7" fmla="*/ 0 h 3"/>
                <a:gd name="T8" fmla="*/ 0 w 6"/>
                <a:gd name="T9" fmla="*/ 2 h 3"/>
                <a:gd name="T10" fmla="*/ 2 w 6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1" y="1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7" name="Freeform 525"/>
            <p:cNvSpPr/>
            <p:nvPr/>
          </p:nvSpPr>
          <p:spPr bwMode="auto">
            <a:xfrm>
              <a:off x="187333" y="4571775"/>
              <a:ext cx="1269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8" name="Freeform 526"/>
            <p:cNvSpPr/>
            <p:nvPr/>
          </p:nvSpPr>
          <p:spPr bwMode="auto">
            <a:xfrm>
              <a:off x="136534" y="4559070"/>
              <a:ext cx="87312" cy="63494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1 h 5"/>
                <a:gd name="T4" fmla="*/ 4 w 7"/>
                <a:gd name="T5" fmla="*/ 2 h 5"/>
                <a:gd name="T6" fmla="*/ 3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4 w 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2" y="3"/>
                    <a:pt x="7" y="3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2"/>
                    <a:pt x="3" y="5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79" name="Freeform 527"/>
            <p:cNvSpPr/>
            <p:nvPr/>
          </p:nvSpPr>
          <p:spPr bwMode="auto">
            <a:xfrm>
              <a:off x="4067126" y="1779514"/>
              <a:ext cx="161921" cy="61911"/>
            </a:xfrm>
            <a:custGeom>
              <a:avLst/>
              <a:gdLst>
                <a:gd name="T0" fmla="*/ 8 w 13"/>
                <a:gd name="T1" fmla="*/ 2 h 5"/>
                <a:gd name="T2" fmla="*/ 0 w 13"/>
                <a:gd name="T3" fmla="*/ 3 h 5"/>
                <a:gd name="T4" fmla="*/ 11 w 13"/>
                <a:gd name="T5" fmla="*/ 4 h 5"/>
                <a:gd name="T6" fmla="*/ 9 w 13"/>
                <a:gd name="T7" fmla="*/ 3 h 5"/>
                <a:gd name="T8" fmla="*/ 13 w 13"/>
                <a:gd name="T9" fmla="*/ 2 h 5"/>
                <a:gd name="T10" fmla="*/ 7 w 13"/>
                <a:gd name="T11" fmla="*/ 3 h 5"/>
                <a:gd name="T12" fmla="*/ 8 w 1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">
                  <a:moveTo>
                    <a:pt x="8" y="2"/>
                  </a:moveTo>
                  <a:cubicBezTo>
                    <a:pt x="5" y="1"/>
                    <a:pt x="3" y="3"/>
                    <a:pt x="0" y="3"/>
                  </a:cubicBezTo>
                  <a:cubicBezTo>
                    <a:pt x="5" y="5"/>
                    <a:pt x="7" y="3"/>
                    <a:pt x="11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2"/>
                    <a:pt x="13" y="2"/>
                  </a:cubicBezTo>
                  <a:cubicBezTo>
                    <a:pt x="11" y="0"/>
                    <a:pt x="10" y="3"/>
                    <a:pt x="7" y="3"/>
                  </a:cubicBezTo>
                  <a:cubicBezTo>
                    <a:pt x="7" y="3"/>
                    <a:pt x="7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0" name="Freeform 528"/>
            <p:cNvSpPr/>
            <p:nvPr/>
          </p:nvSpPr>
          <p:spPr bwMode="auto">
            <a:xfrm>
              <a:off x="4902135" y="952466"/>
              <a:ext cx="461954" cy="125405"/>
            </a:xfrm>
            <a:custGeom>
              <a:avLst/>
              <a:gdLst>
                <a:gd name="T0" fmla="*/ 7 w 37"/>
                <a:gd name="T1" fmla="*/ 3 h 10"/>
                <a:gd name="T2" fmla="*/ 16 w 37"/>
                <a:gd name="T3" fmla="*/ 4 h 10"/>
                <a:gd name="T4" fmla="*/ 8 w 37"/>
                <a:gd name="T5" fmla="*/ 6 h 10"/>
                <a:gd name="T6" fmla="*/ 10 w 37"/>
                <a:gd name="T7" fmla="*/ 7 h 10"/>
                <a:gd name="T8" fmla="*/ 14 w 37"/>
                <a:gd name="T9" fmla="*/ 5 h 10"/>
                <a:gd name="T10" fmla="*/ 17 w 37"/>
                <a:gd name="T11" fmla="*/ 7 h 10"/>
                <a:gd name="T12" fmla="*/ 16 w 37"/>
                <a:gd name="T13" fmla="*/ 7 h 10"/>
                <a:gd name="T14" fmla="*/ 16 w 37"/>
                <a:gd name="T15" fmla="*/ 9 h 10"/>
                <a:gd name="T16" fmla="*/ 22 w 37"/>
                <a:gd name="T17" fmla="*/ 9 h 10"/>
                <a:gd name="T18" fmla="*/ 26 w 37"/>
                <a:gd name="T19" fmla="*/ 6 h 10"/>
                <a:gd name="T20" fmla="*/ 19 w 37"/>
                <a:gd name="T21" fmla="*/ 8 h 10"/>
                <a:gd name="T22" fmla="*/ 19 w 37"/>
                <a:gd name="T23" fmla="*/ 7 h 10"/>
                <a:gd name="T24" fmla="*/ 20 w 37"/>
                <a:gd name="T25" fmla="*/ 7 h 10"/>
                <a:gd name="T26" fmla="*/ 20 w 37"/>
                <a:gd name="T27" fmla="*/ 5 h 10"/>
                <a:gd name="T28" fmla="*/ 26 w 37"/>
                <a:gd name="T29" fmla="*/ 5 h 10"/>
                <a:gd name="T30" fmla="*/ 32 w 37"/>
                <a:gd name="T31" fmla="*/ 6 h 10"/>
                <a:gd name="T32" fmla="*/ 29 w 37"/>
                <a:gd name="T33" fmla="*/ 2 h 10"/>
                <a:gd name="T34" fmla="*/ 30 w 37"/>
                <a:gd name="T35" fmla="*/ 2 h 10"/>
                <a:gd name="T36" fmla="*/ 22 w 37"/>
                <a:gd name="T37" fmla="*/ 2 h 10"/>
                <a:gd name="T38" fmla="*/ 0 w 37"/>
                <a:gd name="T39" fmla="*/ 4 h 10"/>
                <a:gd name="T40" fmla="*/ 7 w 37"/>
                <a:gd name="T4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0">
                  <a:moveTo>
                    <a:pt x="7" y="3"/>
                  </a:moveTo>
                  <a:cubicBezTo>
                    <a:pt x="10" y="4"/>
                    <a:pt x="14" y="2"/>
                    <a:pt x="16" y="4"/>
                  </a:cubicBezTo>
                  <a:cubicBezTo>
                    <a:pt x="14" y="5"/>
                    <a:pt x="11" y="6"/>
                    <a:pt x="8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4"/>
                    <a:pt x="14" y="9"/>
                    <a:pt x="14" y="5"/>
                  </a:cubicBezTo>
                  <a:cubicBezTo>
                    <a:pt x="15" y="5"/>
                    <a:pt x="17" y="6"/>
                    <a:pt x="17" y="7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10"/>
                    <a:pt x="19" y="8"/>
                    <a:pt x="22" y="9"/>
                  </a:cubicBezTo>
                  <a:cubicBezTo>
                    <a:pt x="24" y="9"/>
                    <a:pt x="28" y="9"/>
                    <a:pt x="26" y="6"/>
                  </a:cubicBezTo>
                  <a:cubicBezTo>
                    <a:pt x="24" y="6"/>
                    <a:pt x="21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6"/>
                    <a:pt x="20" y="7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3"/>
                    <a:pt x="24" y="6"/>
                    <a:pt x="26" y="5"/>
                  </a:cubicBezTo>
                  <a:cubicBezTo>
                    <a:pt x="28" y="4"/>
                    <a:pt x="31" y="5"/>
                    <a:pt x="32" y="6"/>
                  </a:cubicBezTo>
                  <a:cubicBezTo>
                    <a:pt x="37" y="3"/>
                    <a:pt x="29" y="5"/>
                    <a:pt x="29" y="2"/>
                  </a:cubicBezTo>
                  <a:cubicBezTo>
                    <a:pt x="29" y="2"/>
                    <a:pt x="30" y="2"/>
                    <a:pt x="30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6" y="0"/>
                    <a:pt x="6" y="3"/>
                    <a:pt x="0" y="4"/>
                  </a:cubicBezTo>
                  <a:cubicBezTo>
                    <a:pt x="2" y="3"/>
                    <a:pt x="5" y="4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1" name="Freeform 529"/>
            <p:cNvSpPr/>
            <p:nvPr/>
          </p:nvSpPr>
          <p:spPr bwMode="auto">
            <a:xfrm flipH="1">
              <a:off x="4703702" y="14667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2" name="Freeform 530"/>
            <p:cNvSpPr/>
            <p:nvPr/>
          </p:nvSpPr>
          <p:spPr bwMode="auto">
            <a:xfrm>
              <a:off x="4691001" y="1466791"/>
              <a:ext cx="12698" cy="1111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3" name="Freeform 531"/>
            <p:cNvSpPr/>
            <p:nvPr/>
          </p:nvSpPr>
          <p:spPr bwMode="auto">
            <a:xfrm>
              <a:off x="1073145" y="3995541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4" name="Rectangle 532"/>
            <p:cNvSpPr>
              <a:spLocks noChangeArrowheads="1"/>
            </p:cNvSpPr>
            <p:nvPr/>
          </p:nvSpPr>
          <p:spPr bwMode="auto">
            <a:xfrm>
              <a:off x="287345" y="4509862"/>
              <a:ext cx="1590" cy="238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5" name="Freeform 533"/>
            <p:cNvSpPr/>
            <p:nvPr/>
          </p:nvSpPr>
          <p:spPr bwMode="auto">
            <a:xfrm>
              <a:off x="4092521" y="1866817"/>
              <a:ext cx="36512" cy="2539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1"/>
                    <a:pt x="2" y="1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6" name="Freeform 534"/>
            <p:cNvSpPr/>
            <p:nvPr/>
          </p:nvSpPr>
          <p:spPr bwMode="auto">
            <a:xfrm>
              <a:off x="4478282" y="1528700"/>
              <a:ext cx="100010" cy="25398"/>
            </a:xfrm>
            <a:custGeom>
              <a:avLst/>
              <a:gdLst>
                <a:gd name="T0" fmla="*/ 0 w 8"/>
                <a:gd name="T1" fmla="*/ 2 h 2"/>
                <a:gd name="T2" fmla="*/ 8 w 8"/>
                <a:gd name="T3" fmla="*/ 1 h 2"/>
                <a:gd name="T4" fmla="*/ 7 w 8"/>
                <a:gd name="T5" fmla="*/ 0 h 2"/>
                <a:gd name="T6" fmla="*/ 5 w 8"/>
                <a:gd name="T7" fmla="*/ 1 h 2"/>
                <a:gd name="T8" fmla="*/ 5 w 8"/>
                <a:gd name="T9" fmla="*/ 1 h 2"/>
                <a:gd name="T10" fmla="*/ 0 w 8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2">
                  <a:moveTo>
                    <a:pt x="0" y="2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3" y="2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7" name="Freeform 535"/>
            <p:cNvSpPr/>
            <p:nvPr/>
          </p:nvSpPr>
          <p:spPr bwMode="auto">
            <a:xfrm>
              <a:off x="2408211" y="3044677"/>
              <a:ext cx="23814" cy="12699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8" name="Freeform 536"/>
            <p:cNvSpPr/>
            <p:nvPr/>
          </p:nvSpPr>
          <p:spPr bwMode="auto">
            <a:xfrm>
              <a:off x="200031" y="4484465"/>
              <a:ext cx="36512" cy="49213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4 h 4"/>
                <a:gd name="T4" fmla="*/ 0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3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89" name="Freeform 537"/>
            <p:cNvSpPr/>
            <p:nvPr/>
          </p:nvSpPr>
          <p:spPr bwMode="auto">
            <a:xfrm>
              <a:off x="698499" y="4120954"/>
              <a:ext cx="74614" cy="50795"/>
            </a:xfrm>
            <a:custGeom>
              <a:avLst/>
              <a:gdLst>
                <a:gd name="T0" fmla="*/ 5 w 6"/>
                <a:gd name="T1" fmla="*/ 4 h 4"/>
                <a:gd name="T2" fmla="*/ 6 w 6"/>
                <a:gd name="T3" fmla="*/ 2 h 4"/>
                <a:gd name="T4" fmla="*/ 1 w 6"/>
                <a:gd name="T5" fmla="*/ 0 h 4"/>
                <a:gd name="T6" fmla="*/ 0 w 6"/>
                <a:gd name="T7" fmla="*/ 2 h 4"/>
                <a:gd name="T8" fmla="*/ 5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2" y="2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2" y="3"/>
                    <a:pt x="4" y="2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0" name="Freeform 538"/>
            <p:cNvSpPr/>
            <p:nvPr/>
          </p:nvSpPr>
          <p:spPr bwMode="auto">
            <a:xfrm>
              <a:off x="5114859" y="1077872"/>
              <a:ext cx="25400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8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1" name="Freeform 539"/>
            <p:cNvSpPr/>
            <p:nvPr/>
          </p:nvSpPr>
          <p:spPr bwMode="auto">
            <a:xfrm>
              <a:off x="3905204" y="1966826"/>
              <a:ext cx="12698" cy="12699"/>
            </a:xfrm>
            <a:custGeom>
              <a:avLst/>
              <a:gdLst>
                <a:gd name="T0" fmla="*/ 8 w 8"/>
                <a:gd name="T1" fmla="*/ 8 h 8"/>
                <a:gd name="T2" fmla="*/ 0 w 8"/>
                <a:gd name="T3" fmla="*/ 0 h 8"/>
                <a:gd name="T4" fmla="*/ 8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2" name="Freeform 540"/>
            <p:cNvSpPr/>
            <p:nvPr/>
          </p:nvSpPr>
          <p:spPr bwMode="auto">
            <a:xfrm>
              <a:off x="4565595" y="1466792"/>
              <a:ext cx="38098" cy="11111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3" name="Freeform 541"/>
            <p:cNvSpPr/>
            <p:nvPr/>
          </p:nvSpPr>
          <p:spPr bwMode="auto">
            <a:xfrm>
              <a:off x="3879803" y="1841423"/>
              <a:ext cx="187321" cy="38096"/>
            </a:xfrm>
            <a:custGeom>
              <a:avLst/>
              <a:gdLst>
                <a:gd name="T0" fmla="*/ 12 w 15"/>
                <a:gd name="T1" fmla="*/ 0 h 3"/>
                <a:gd name="T2" fmla="*/ 9 w 15"/>
                <a:gd name="T3" fmla="*/ 1 h 3"/>
                <a:gd name="T4" fmla="*/ 0 w 15"/>
                <a:gd name="T5" fmla="*/ 3 h 3"/>
                <a:gd name="T6" fmla="*/ 9 w 15"/>
                <a:gd name="T7" fmla="*/ 3 h 3"/>
                <a:gd name="T8" fmla="*/ 15 w 15"/>
                <a:gd name="T9" fmla="*/ 1 h 3"/>
                <a:gd name="T10" fmla="*/ 13 w 15"/>
                <a:gd name="T11" fmla="*/ 1 h 3"/>
                <a:gd name="T12" fmla="*/ 13 w 15"/>
                <a:gd name="T13" fmla="*/ 0 h 3"/>
                <a:gd name="T14" fmla="*/ 12 w 15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">
                  <a:moveTo>
                    <a:pt x="12" y="0"/>
                  </a:moveTo>
                  <a:cubicBezTo>
                    <a:pt x="10" y="0"/>
                    <a:pt x="10" y="1"/>
                    <a:pt x="9" y="1"/>
                  </a:cubicBezTo>
                  <a:cubicBezTo>
                    <a:pt x="6" y="1"/>
                    <a:pt x="3" y="2"/>
                    <a:pt x="0" y="3"/>
                  </a:cubicBezTo>
                  <a:cubicBezTo>
                    <a:pt x="3" y="3"/>
                    <a:pt x="7" y="2"/>
                    <a:pt x="9" y="3"/>
                  </a:cubicBezTo>
                  <a:cubicBezTo>
                    <a:pt x="10" y="2"/>
                    <a:pt x="13" y="1"/>
                    <a:pt x="15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4" name="Freeform 542"/>
            <p:cNvSpPr/>
            <p:nvPr/>
          </p:nvSpPr>
          <p:spPr bwMode="auto">
            <a:xfrm>
              <a:off x="3941717" y="1917614"/>
              <a:ext cx="12698" cy="1111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5" name="Freeform 543"/>
            <p:cNvSpPr/>
            <p:nvPr/>
          </p:nvSpPr>
          <p:spPr bwMode="auto">
            <a:xfrm>
              <a:off x="3643270" y="1892215"/>
              <a:ext cx="298447" cy="112707"/>
            </a:xfrm>
            <a:custGeom>
              <a:avLst/>
              <a:gdLst>
                <a:gd name="T0" fmla="*/ 0 w 24"/>
                <a:gd name="T1" fmla="*/ 8 h 9"/>
                <a:gd name="T2" fmla="*/ 2 w 24"/>
                <a:gd name="T3" fmla="*/ 9 h 9"/>
                <a:gd name="T4" fmla="*/ 7 w 24"/>
                <a:gd name="T5" fmla="*/ 9 h 9"/>
                <a:gd name="T6" fmla="*/ 9 w 24"/>
                <a:gd name="T7" fmla="*/ 6 h 9"/>
                <a:gd name="T8" fmla="*/ 10 w 24"/>
                <a:gd name="T9" fmla="*/ 7 h 9"/>
                <a:gd name="T10" fmla="*/ 11 w 24"/>
                <a:gd name="T11" fmla="*/ 4 h 9"/>
                <a:gd name="T12" fmla="*/ 13 w 24"/>
                <a:gd name="T13" fmla="*/ 6 h 9"/>
                <a:gd name="T14" fmla="*/ 14 w 24"/>
                <a:gd name="T15" fmla="*/ 4 h 9"/>
                <a:gd name="T16" fmla="*/ 19 w 24"/>
                <a:gd name="T17" fmla="*/ 5 h 9"/>
                <a:gd name="T18" fmla="*/ 15 w 24"/>
                <a:gd name="T19" fmla="*/ 3 h 9"/>
                <a:gd name="T20" fmla="*/ 20 w 24"/>
                <a:gd name="T21" fmla="*/ 3 h 9"/>
                <a:gd name="T22" fmla="*/ 19 w 24"/>
                <a:gd name="T23" fmla="*/ 3 h 9"/>
                <a:gd name="T24" fmla="*/ 24 w 24"/>
                <a:gd name="T25" fmla="*/ 2 h 9"/>
                <a:gd name="T26" fmla="*/ 19 w 24"/>
                <a:gd name="T27" fmla="*/ 1 h 9"/>
                <a:gd name="T28" fmla="*/ 14 w 24"/>
                <a:gd name="T29" fmla="*/ 0 h 9"/>
                <a:gd name="T30" fmla="*/ 16 w 24"/>
                <a:gd name="T31" fmla="*/ 1 h 9"/>
                <a:gd name="T32" fmla="*/ 8 w 24"/>
                <a:gd name="T33" fmla="*/ 3 h 9"/>
                <a:gd name="T34" fmla="*/ 7 w 24"/>
                <a:gd name="T35" fmla="*/ 4 h 9"/>
                <a:gd name="T36" fmla="*/ 8 w 24"/>
                <a:gd name="T37" fmla="*/ 6 h 9"/>
                <a:gd name="T38" fmla="*/ 8 w 24"/>
                <a:gd name="T39" fmla="*/ 6 h 9"/>
                <a:gd name="T40" fmla="*/ 7 w 24"/>
                <a:gd name="T41" fmla="*/ 4 h 9"/>
                <a:gd name="T42" fmla="*/ 0 w 24"/>
                <a:gd name="T4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" h="9">
                  <a:moveTo>
                    <a:pt x="0" y="8"/>
                  </a:moveTo>
                  <a:cubicBezTo>
                    <a:pt x="1" y="7"/>
                    <a:pt x="1" y="9"/>
                    <a:pt x="2" y="9"/>
                  </a:cubicBezTo>
                  <a:cubicBezTo>
                    <a:pt x="4" y="9"/>
                    <a:pt x="6" y="9"/>
                    <a:pt x="7" y="9"/>
                  </a:cubicBezTo>
                  <a:cubicBezTo>
                    <a:pt x="5" y="7"/>
                    <a:pt x="9" y="8"/>
                    <a:pt x="9" y="6"/>
                  </a:cubicBezTo>
                  <a:cubicBezTo>
                    <a:pt x="9" y="7"/>
                    <a:pt x="10" y="7"/>
                    <a:pt x="10" y="7"/>
                  </a:cubicBezTo>
                  <a:cubicBezTo>
                    <a:pt x="11" y="6"/>
                    <a:pt x="11" y="5"/>
                    <a:pt x="11" y="4"/>
                  </a:cubicBezTo>
                  <a:cubicBezTo>
                    <a:pt x="13" y="4"/>
                    <a:pt x="12" y="6"/>
                    <a:pt x="13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8" y="6"/>
                    <a:pt x="19" y="5"/>
                  </a:cubicBezTo>
                  <a:cubicBezTo>
                    <a:pt x="18" y="5"/>
                    <a:pt x="15" y="4"/>
                    <a:pt x="15" y="3"/>
                  </a:cubicBezTo>
                  <a:cubicBezTo>
                    <a:pt x="16" y="1"/>
                    <a:pt x="18" y="4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1" y="1"/>
                    <a:pt x="22" y="2"/>
                    <a:pt x="19" y="1"/>
                  </a:cubicBezTo>
                  <a:cubicBezTo>
                    <a:pt x="19" y="0"/>
                    <a:pt x="16" y="0"/>
                    <a:pt x="14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3"/>
                    <a:pt x="11" y="3"/>
                    <a:pt x="8" y="3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5"/>
                    <a:pt x="7" y="4"/>
                  </a:cubicBezTo>
                  <a:cubicBezTo>
                    <a:pt x="4" y="6"/>
                    <a:pt x="1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6" name="Freeform 544"/>
            <p:cNvSpPr/>
            <p:nvPr/>
          </p:nvSpPr>
          <p:spPr bwMode="auto">
            <a:xfrm>
              <a:off x="735013" y="3908236"/>
              <a:ext cx="138111" cy="187317"/>
            </a:xfrm>
            <a:custGeom>
              <a:avLst/>
              <a:gdLst>
                <a:gd name="T0" fmla="*/ 2 w 11"/>
                <a:gd name="T1" fmla="*/ 14 h 15"/>
                <a:gd name="T2" fmla="*/ 7 w 11"/>
                <a:gd name="T3" fmla="*/ 6 h 15"/>
                <a:gd name="T4" fmla="*/ 11 w 11"/>
                <a:gd name="T5" fmla="*/ 0 h 15"/>
                <a:gd name="T6" fmla="*/ 9 w 11"/>
                <a:gd name="T7" fmla="*/ 1 h 15"/>
                <a:gd name="T8" fmla="*/ 8 w 11"/>
                <a:gd name="T9" fmla="*/ 0 h 15"/>
                <a:gd name="T10" fmla="*/ 5 w 11"/>
                <a:gd name="T11" fmla="*/ 1 h 15"/>
                <a:gd name="T12" fmla="*/ 5 w 11"/>
                <a:gd name="T13" fmla="*/ 4 h 15"/>
                <a:gd name="T14" fmla="*/ 5 w 11"/>
                <a:gd name="T15" fmla="*/ 10 h 15"/>
                <a:gd name="T16" fmla="*/ 3 w 11"/>
                <a:gd name="T17" fmla="*/ 9 h 15"/>
                <a:gd name="T18" fmla="*/ 0 w 11"/>
                <a:gd name="T19" fmla="*/ 13 h 15"/>
                <a:gd name="T20" fmla="*/ 2 w 11"/>
                <a:gd name="T21" fmla="*/ 15 h 15"/>
                <a:gd name="T22" fmla="*/ 2 w 11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5">
                  <a:moveTo>
                    <a:pt x="2" y="14"/>
                  </a:moveTo>
                  <a:cubicBezTo>
                    <a:pt x="7" y="12"/>
                    <a:pt x="4" y="8"/>
                    <a:pt x="7" y="6"/>
                  </a:cubicBezTo>
                  <a:cubicBezTo>
                    <a:pt x="7" y="4"/>
                    <a:pt x="9" y="2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2"/>
                    <a:pt x="4" y="2"/>
                    <a:pt x="5" y="4"/>
                  </a:cubicBezTo>
                  <a:cubicBezTo>
                    <a:pt x="7" y="6"/>
                    <a:pt x="3" y="8"/>
                    <a:pt x="5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5"/>
                    <a:pt x="2" y="15"/>
                  </a:cubicBezTo>
                  <a:cubicBezTo>
                    <a:pt x="3" y="15"/>
                    <a:pt x="2" y="15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7" name="Freeform 545"/>
            <p:cNvSpPr/>
            <p:nvPr/>
          </p:nvSpPr>
          <p:spPr bwMode="auto">
            <a:xfrm>
              <a:off x="1846245" y="3319309"/>
              <a:ext cx="25400" cy="25398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2" y="2"/>
                    <a:pt x="2" y="1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8" name="Freeform 546"/>
            <p:cNvSpPr/>
            <p:nvPr/>
          </p:nvSpPr>
          <p:spPr bwMode="auto">
            <a:xfrm>
              <a:off x="4952930" y="1103276"/>
              <a:ext cx="49214" cy="2539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2"/>
                    <a:pt x="3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999" name="Freeform 547"/>
            <p:cNvSpPr/>
            <p:nvPr/>
          </p:nvSpPr>
          <p:spPr bwMode="auto">
            <a:xfrm>
              <a:off x="5351395" y="801666"/>
              <a:ext cx="38098" cy="12699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0" name="Freeform 548"/>
            <p:cNvSpPr/>
            <p:nvPr/>
          </p:nvSpPr>
          <p:spPr bwMode="auto">
            <a:xfrm>
              <a:off x="4316358" y="1541405"/>
              <a:ext cx="38098" cy="25398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2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2"/>
                    <a:pt x="2" y="2"/>
                    <a:pt x="3" y="2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1" name="Freeform 549"/>
            <p:cNvSpPr/>
            <p:nvPr/>
          </p:nvSpPr>
          <p:spPr bwMode="auto">
            <a:xfrm>
              <a:off x="3543257" y="2117635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2" name="Freeform 550"/>
            <p:cNvSpPr/>
            <p:nvPr/>
          </p:nvSpPr>
          <p:spPr bwMode="auto">
            <a:xfrm>
              <a:off x="1895454" y="3244700"/>
              <a:ext cx="25400" cy="38096"/>
            </a:xfrm>
            <a:custGeom>
              <a:avLst/>
              <a:gdLst>
                <a:gd name="T0" fmla="*/ 8 w 16"/>
                <a:gd name="T1" fmla="*/ 24 h 24"/>
                <a:gd name="T2" fmla="*/ 16 w 16"/>
                <a:gd name="T3" fmla="*/ 0 h 24"/>
                <a:gd name="T4" fmla="*/ 0 w 16"/>
                <a:gd name="T5" fmla="*/ 24 h 24"/>
                <a:gd name="T6" fmla="*/ 8 w 1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8" y="24"/>
                  </a:moveTo>
                  <a:lnTo>
                    <a:pt x="16" y="0"/>
                  </a:lnTo>
                  <a:lnTo>
                    <a:pt x="0" y="24"/>
                  </a:lnTo>
                  <a:lnTo>
                    <a:pt x="8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3" name="Freeform 551"/>
            <p:cNvSpPr/>
            <p:nvPr/>
          </p:nvSpPr>
          <p:spPr bwMode="auto">
            <a:xfrm>
              <a:off x="1296978" y="3657434"/>
              <a:ext cx="38098" cy="25398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4" name="Freeform 552"/>
            <p:cNvSpPr/>
            <p:nvPr/>
          </p:nvSpPr>
          <p:spPr bwMode="auto">
            <a:xfrm>
              <a:off x="5289482" y="801665"/>
              <a:ext cx="38098" cy="1269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1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0" y="1"/>
                    <a:pt x="0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5" name="Freeform 553"/>
            <p:cNvSpPr/>
            <p:nvPr/>
          </p:nvSpPr>
          <p:spPr bwMode="auto">
            <a:xfrm>
              <a:off x="4603687" y="1315992"/>
              <a:ext cx="36512" cy="25398"/>
            </a:xfrm>
            <a:custGeom>
              <a:avLst/>
              <a:gdLst>
                <a:gd name="T0" fmla="*/ 3 w 3"/>
                <a:gd name="T1" fmla="*/ 1 h 2"/>
                <a:gd name="T2" fmla="*/ 1 w 3"/>
                <a:gd name="T3" fmla="*/ 0 h 2"/>
                <a:gd name="T4" fmla="*/ 0 w 3"/>
                <a:gd name="T5" fmla="*/ 1 h 2"/>
                <a:gd name="T6" fmla="*/ 3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6" name="Freeform 554"/>
            <p:cNvSpPr/>
            <p:nvPr/>
          </p:nvSpPr>
          <p:spPr bwMode="auto">
            <a:xfrm flipH="1">
              <a:off x="3730576" y="19414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7" name="Freeform 555"/>
            <p:cNvSpPr/>
            <p:nvPr/>
          </p:nvSpPr>
          <p:spPr bwMode="auto">
            <a:xfrm>
              <a:off x="1733535" y="3357407"/>
              <a:ext cx="25400" cy="0"/>
            </a:xfrm>
            <a:custGeom>
              <a:avLst/>
              <a:gdLst>
                <a:gd name="T0" fmla="*/ 0 w 16"/>
                <a:gd name="T1" fmla="*/ 8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8" name="Rectangle 556"/>
            <p:cNvSpPr>
              <a:spLocks noChangeArrowheads="1"/>
            </p:cNvSpPr>
            <p:nvPr/>
          </p:nvSpPr>
          <p:spPr bwMode="auto">
            <a:xfrm>
              <a:off x="1671621" y="3395505"/>
              <a:ext cx="2540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09" name="Freeform 557"/>
            <p:cNvSpPr/>
            <p:nvPr/>
          </p:nvSpPr>
          <p:spPr bwMode="auto">
            <a:xfrm>
              <a:off x="4827523" y="1152486"/>
              <a:ext cx="12698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0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0" name="Freeform 558"/>
            <p:cNvSpPr/>
            <p:nvPr/>
          </p:nvSpPr>
          <p:spPr bwMode="auto">
            <a:xfrm>
              <a:off x="1347779" y="3608220"/>
              <a:ext cx="11112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1" name="Freeform 559"/>
            <p:cNvSpPr/>
            <p:nvPr/>
          </p:nvSpPr>
          <p:spPr bwMode="auto">
            <a:xfrm>
              <a:off x="3492455" y="2092235"/>
              <a:ext cx="25400" cy="25398"/>
            </a:xfrm>
            <a:custGeom>
              <a:avLst/>
              <a:gdLst>
                <a:gd name="T0" fmla="*/ 0 w 2"/>
                <a:gd name="T1" fmla="*/ 1 h 2"/>
                <a:gd name="T2" fmla="*/ 1 w 2"/>
                <a:gd name="T3" fmla="*/ 1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2" name="Freeform 560"/>
            <p:cNvSpPr/>
            <p:nvPr/>
          </p:nvSpPr>
          <p:spPr bwMode="auto">
            <a:xfrm>
              <a:off x="1720833" y="3293912"/>
              <a:ext cx="87312" cy="38096"/>
            </a:xfrm>
            <a:custGeom>
              <a:avLst/>
              <a:gdLst>
                <a:gd name="T0" fmla="*/ 3 w 7"/>
                <a:gd name="T1" fmla="*/ 3 h 3"/>
                <a:gd name="T2" fmla="*/ 4 w 7"/>
                <a:gd name="T3" fmla="*/ 3 h 3"/>
                <a:gd name="T4" fmla="*/ 3 w 7"/>
                <a:gd name="T5" fmla="*/ 0 h 3"/>
                <a:gd name="T6" fmla="*/ 3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3" y="3"/>
                  </a:moveTo>
                  <a:cubicBezTo>
                    <a:pt x="3" y="3"/>
                    <a:pt x="4" y="3"/>
                    <a:pt x="4" y="3"/>
                  </a:cubicBezTo>
                  <a:cubicBezTo>
                    <a:pt x="4" y="2"/>
                    <a:pt x="6" y="0"/>
                    <a:pt x="3" y="0"/>
                  </a:cubicBezTo>
                  <a:cubicBezTo>
                    <a:pt x="0" y="1"/>
                    <a:pt x="7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3" name="Freeform 561"/>
            <p:cNvSpPr/>
            <p:nvPr/>
          </p:nvSpPr>
          <p:spPr bwMode="auto">
            <a:xfrm>
              <a:off x="5376790" y="714357"/>
              <a:ext cx="38098" cy="12699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4" name="Freeform 562"/>
            <p:cNvSpPr/>
            <p:nvPr/>
          </p:nvSpPr>
          <p:spPr bwMode="auto">
            <a:xfrm>
              <a:off x="5227574" y="752454"/>
              <a:ext cx="100010" cy="49213"/>
            </a:xfrm>
            <a:custGeom>
              <a:avLst/>
              <a:gdLst>
                <a:gd name="T0" fmla="*/ 3 w 8"/>
                <a:gd name="T1" fmla="*/ 3 h 4"/>
                <a:gd name="T2" fmla="*/ 2 w 8"/>
                <a:gd name="T3" fmla="*/ 3 h 4"/>
                <a:gd name="T4" fmla="*/ 7 w 8"/>
                <a:gd name="T5" fmla="*/ 4 h 4"/>
                <a:gd name="T6" fmla="*/ 3 w 8"/>
                <a:gd name="T7" fmla="*/ 2 h 4"/>
                <a:gd name="T8" fmla="*/ 8 w 8"/>
                <a:gd name="T9" fmla="*/ 1 h 4"/>
                <a:gd name="T10" fmla="*/ 0 w 8"/>
                <a:gd name="T11" fmla="*/ 2 h 4"/>
                <a:gd name="T12" fmla="*/ 3 w 8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3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5" y="4"/>
                    <a:pt x="7" y="4"/>
                  </a:cubicBezTo>
                  <a:cubicBezTo>
                    <a:pt x="6" y="2"/>
                    <a:pt x="3" y="4"/>
                    <a:pt x="3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3"/>
                    <a:pt x="0" y="2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5" name="Freeform 563"/>
            <p:cNvSpPr/>
            <p:nvPr/>
          </p:nvSpPr>
          <p:spPr bwMode="auto">
            <a:xfrm>
              <a:off x="1808144" y="3206598"/>
              <a:ext cx="63498" cy="38096"/>
            </a:xfrm>
            <a:custGeom>
              <a:avLst/>
              <a:gdLst>
                <a:gd name="T0" fmla="*/ 4 w 5"/>
                <a:gd name="T1" fmla="*/ 3 h 3"/>
                <a:gd name="T2" fmla="*/ 3 w 5"/>
                <a:gd name="T3" fmla="*/ 2 h 3"/>
                <a:gd name="T4" fmla="*/ 5 w 5"/>
                <a:gd name="T5" fmla="*/ 0 h 3"/>
                <a:gd name="T6" fmla="*/ 3 w 5"/>
                <a:gd name="T7" fmla="*/ 0 h 3"/>
                <a:gd name="T8" fmla="*/ 4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0" y="3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6" name="Freeform 564"/>
            <p:cNvSpPr/>
            <p:nvPr/>
          </p:nvSpPr>
          <p:spPr bwMode="auto">
            <a:xfrm>
              <a:off x="3568654" y="1992222"/>
              <a:ext cx="61912" cy="25398"/>
            </a:xfrm>
            <a:custGeom>
              <a:avLst/>
              <a:gdLst>
                <a:gd name="T0" fmla="*/ 3 w 5"/>
                <a:gd name="T1" fmla="*/ 1 h 2"/>
                <a:gd name="T2" fmla="*/ 5 w 5"/>
                <a:gd name="T3" fmla="*/ 0 h 2"/>
                <a:gd name="T4" fmla="*/ 1 w 5"/>
                <a:gd name="T5" fmla="*/ 2 h 2"/>
                <a:gd name="T6" fmla="*/ 3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3" y="1"/>
                  </a:moveTo>
                  <a:cubicBezTo>
                    <a:pt x="3" y="1"/>
                    <a:pt x="5" y="1"/>
                    <a:pt x="5" y="0"/>
                  </a:cubicBezTo>
                  <a:cubicBezTo>
                    <a:pt x="3" y="0"/>
                    <a:pt x="0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7" name="Freeform 565"/>
            <p:cNvSpPr/>
            <p:nvPr/>
          </p:nvSpPr>
          <p:spPr bwMode="auto">
            <a:xfrm>
              <a:off x="5202167" y="814360"/>
              <a:ext cx="25400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0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8" name="Freeform 566"/>
            <p:cNvSpPr/>
            <p:nvPr/>
          </p:nvSpPr>
          <p:spPr bwMode="auto">
            <a:xfrm>
              <a:off x="3492456" y="2017618"/>
              <a:ext cx="50800" cy="49213"/>
            </a:xfrm>
            <a:custGeom>
              <a:avLst/>
              <a:gdLst>
                <a:gd name="T0" fmla="*/ 4 w 4"/>
                <a:gd name="T1" fmla="*/ 3 h 4"/>
                <a:gd name="T2" fmla="*/ 3 w 4"/>
                <a:gd name="T3" fmla="*/ 1 h 4"/>
                <a:gd name="T4" fmla="*/ 0 w 4"/>
                <a:gd name="T5" fmla="*/ 3 h 4"/>
                <a:gd name="T6" fmla="*/ 4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2" y="3"/>
                    <a:pt x="0" y="3"/>
                  </a:cubicBezTo>
                  <a:cubicBezTo>
                    <a:pt x="1" y="3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19" name="Freeform 567"/>
            <p:cNvSpPr/>
            <p:nvPr/>
          </p:nvSpPr>
          <p:spPr bwMode="auto">
            <a:xfrm>
              <a:off x="1784328" y="3231991"/>
              <a:ext cx="36512" cy="38096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3 h 3"/>
                <a:gd name="T4" fmla="*/ 3 w 3"/>
                <a:gd name="T5" fmla="*/ 2 h 3"/>
                <a:gd name="T6" fmla="*/ 1 w 3"/>
                <a:gd name="T7" fmla="*/ 1 h 3"/>
                <a:gd name="T8" fmla="*/ 2 w 3"/>
                <a:gd name="T9" fmla="*/ 0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0" y="2"/>
                    <a:pt x="3" y="2"/>
                    <a:pt x="1" y="3"/>
                  </a:cubicBezTo>
                  <a:cubicBezTo>
                    <a:pt x="3" y="3"/>
                    <a:pt x="1" y="2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0" name="Freeform 568"/>
            <p:cNvSpPr/>
            <p:nvPr/>
          </p:nvSpPr>
          <p:spPr bwMode="auto">
            <a:xfrm>
              <a:off x="3417845" y="2092229"/>
              <a:ext cx="38098" cy="25398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3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1" name="Freeform 569"/>
            <p:cNvSpPr/>
            <p:nvPr/>
          </p:nvSpPr>
          <p:spPr bwMode="auto">
            <a:xfrm>
              <a:off x="898516" y="3846319"/>
              <a:ext cx="23814" cy="11111"/>
            </a:xfrm>
            <a:custGeom>
              <a:avLst/>
              <a:gdLst>
                <a:gd name="T0" fmla="*/ 0 w 15"/>
                <a:gd name="T1" fmla="*/ 0 h 7"/>
                <a:gd name="T2" fmla="*/ 8 w 15"/>
                <a:gd name="T3" fmla="*/ 0 h 7"/>
                <a:gd name="T4" fmla="*/ 15 w 15"/>
                <a:gd name="T5" fmla="*/ 7 h 7"/>
                <a:gd name="T6" fmla="*/ 0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0" y="0"/>
                  </a:moveTo>
                  <a:lnTo>
                    <a:pt x="8" y="0"/>
                  </a:lnTo>
                  <a:lnTo>
                    <a:pt x="1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2" name="Freeform 570"/>
            <p:cNvSpPr/>
            <p:nvPr/>
          </p:nvSpPr>
          <p:spPr bwMode="auto">
            <a:xfrm>
              <a:off x="4840218" y="939764"/>
              <a:ext cx="200023" cy="38096"/>
            </a:xfrm>
            <a:custGeom>
              <a:avLst/>
              <a:gdLst>
                <a:gd name="T0" fmla="*/ 0 w 16"/>
                <a:gd name="T1" fmla="*/ 2 h 3"/>
                <a:gd name="T2" fmla="*/ 1 w 16"/>
                <a:gd name="T3" fmla="*/ 3 h 3"/>
                <a:gd name="T4" fmla="*/ 12 w 16"/>
                <a:gd name="T5" fmla="*/ 1 h 3"/>
                <a:gd name="T6" fmla="*/ 16 w 16"/>
                <a:gd name="T7" fmla="*/ 1 h 3"/>
                <a:gd name="T8" fmla="*/ 10 w 16"/>
                <a:gd name="T9" fmla="*/ 1 h 3"/>
                <a:gd name="T10" fmla="*/ 6 w 16"/>
                <a:gd name="T11" fmla="*/ 1 h 3"/>
                <a:gd name="T12" fmla="*/ 7 w 16"/>
                <a:gd name="T13" fmla="*/ 1 h 3"/>
                <a:gd name="T14" fmla="*/ 4 w 16"/>
                <a:gd name="T15" fmla="*/ 2 h 3"/>
                <a:gd name="T16" fmla="*/ 4 w 16"/>
                <a:gd name="T17" fmla="*/ 2 h 3"/>
                <a:gd name="T18" fmla="*/ 0 w 16"/>
                <a:gd name="T1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4" y="3"/>
                    <a:pt x="15" y="1"/>
                    <a:pt x="16" y="1"/>
                  </a:cubicBezTo>
                  <a:cubicBezTo>
                    <a:pt x="14" y="1"/>
                    <a:pt x="12" y="0"/>
                    <a:pt x="10" y="1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3"/>
                    <a:pt x="5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3" name="Freeform 571"/>
            <p:cNvSpPr/>
            <p:nvPr/>
          </p:nvSpPr>
          <p:spPr bwMode="auto">
            <a:xfrm>
              <a:off x="2257399" y="2919271"/>
              <a:ext cx="12698" cy="12699"/>
            </a:xfrm>
            <a:custGeom>
              <a:avLst/>
              <a:gdLst>
                <a:gd name="T0" fmla="*/ 8 w 8"/>
                <a:gd name="T1" fmla="*/ 8 h 8"/>
                <a:gd name="T2" fmla="*/ 8 w 8"/>
                <a:gd name="T3" fmla="*/ 0 h 8"/>
                <a:gd name="T4" fmla="*/ 0 w 8"/>
                <a:gd name="T5" fmla="*/ 8 h 8"/>
                <a:gd name="T6" fmla="*/ 8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4" name="Freeform 572"/>
            <p:cNvSpPr/>
            <p:nvPr/>
          </p:nvSpPr>
          <p:spPr bwMode="auto">
            <a:xfrm>
              <a:off x="1458896" y="3432008"/>
              <a:ext cx="38098" cy="25398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1 w 3"/>
                <a:gd name="T5" fmla="*/ 1 h 2"/>
                <a:gd name="T6" fmla="*/ 3 w 3"/>
                <a:gd name="T7" fmla="*/ 2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2"/>
                    <a:pt x="3" y="2"/>
                  </a:cubicBezTo>
                  <a:cubicBezTo>
                    <a:pt x="2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5" name="Freeform 573"/>
            <p:cNvSpPr/>
            <p:nvPr/>
          </p:nvSpPr>
          <p:spPr bwMode="auto">
            <a:xfrm flipH="1">
              <a:off x="1135051" y="3682813"/>
              <a:ext cx="0" cy="1269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6" name="Freeform 574"/>
            <p:cNvSpPr/>
            <p:nvPr/>
          </p:nvSpPr>
          <p:spPr bwMode="auto">
            <a:xfrm>
              <a:off x="1085837" y="3682816"/>
              <a:ext cx="11112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7" name="Freeform 575"/>
            <p:cNvSpPr/>
            <p:nvPr/>
          </p:nvSpPr>
          <p:spPr bwMode="auto">
            <a:xfrm>
              <a:off x="960429" y="3644716"/>
              <a:ext cx="125409" cy="125406"/>
            </a:xfrm>
            <a:custGeom>
              <a:avLst/>
              <a:gdLst>
                <a:gd name="T0" fmla="*/ 3 w 10"/>
                <a:gd name="T1" fmla="*/ 5 h 10"/>
                <a:gd name="T2" fmla="*/ 3 w 10"/>
                <a:gd name="T3" fmla="*/ 10 h 10"/>
                <a:gd name="T4" fmla="*/ 3 w 10"/>
                <a:gd name="T5" fmla="*/ 6 h 10"/>
                <a:gd name="T6" fmla="*/ 8 w 10"/>
                <a:gd name="T7" fmla="*/ 5 h 10"/>
                <a:gd name="T8" fmla="*/ 8 w 10"/>
                <a:gd name="T9" fmla="*/ 7 h 10"/>
                <a:gd name="T10" fmla="*/ 10 w 10"/>
                <a:gd name="T11" fmla="*/ 4 h 10"/>
                <a:gd name="T12" fmla="*/ 4 w 10"/>
                <a:gd name="T13" fmla="*/ 4 h 10"/>
                <a:gd name="T14" fmla="*/ 4 w 10"/>
                <a:gd name="T15" fmla="*/ 0 h 10"/>
                <a:gd name="T16" fmla="*/ 1 w 10"/>
                <a:gd name="T17" fmla="*/ 5 h 10"/>
                <a:gd name="T18" fmla="*/ 3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3" y="5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5" y="6"/>
                    <a:pt x="6" y="5"/>
                    <a:pt x="8" y="5"/>
                  </a:cubicBezTo>
                  <a:cubicBezTo>
                    <a:pt x="8" y="6"/>
                    <a:pt x="7" y="6"/>
                    <a:pt x="8" y="7"/>
                  </a:cubicBezTo>
                  <a:cubicBezTo>
                    <a:pt x="10" y="6"/>
                    <a:pt x="10" y="5"/>
                    <a:pt x="10" y="4"/>
                  </a:cubicBezTo>
                  <a:cubicBezTo>
                    <a:pt x="9" y="5"/>
                    <a:pt x="6" y="3"/>
                    <a:pt x="4" y="4"/>
                  </a:cubicBezTo>
                  <a:cubicBezTo>
                    <a:pt x="3" y="2"/>
                    <a:pt x="7" y="1"/>
                    <a:pt x="4" y="0"/>
                  </a:cubicBezTo>
                  <a:cubicBezTo>
                    <a:pt x="3" y="2"/>
                    <a:pt x="0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8" name="Freeform 576"/>
            <p:cNvSpPr/>
            <p:nvPr/>
          </p:nvSpPr>
          <p:spPr bwMode="auto">
            <a:xfrm>
              <a:off x="3055899" y="2217630"/>
              <a:ext cx="174623" cy="49213"/>
            </a:xfrm>
            <a:custGeom>
              <a:avLst/>
              <a:gdLst>
                <a:gd name="T0" fmla="*/ 1 w 14"/>
                <a:gd name="T1" fmla="*/ 4 h 4"/>
                <a:gd name="T2" fmla="*/ 14 w 14"/>
                <a:gd name="T3" fmla="*/ 1 h 4"/>
                <a:gd name="T4" fmla="*/ 13 w 14"/>
                <a:gd name="T5" fmla="*/ 0 h 4"/>
                <a:gd name="T6" fmla="*/ 4 w 14"/>
                <a:gd name="T7" fmla="*/ 2 h 4"/>
                <a:gd name="T8" fmla="*/ 1 w 1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">
                  <a:moveTo>
                    <a:pt x="1" y="4"/>
                  </a:moveTo>
                  <a:cubicBezTo>
                    <a:pt x="4" y="1"/>
                    <a:pt x="10" y="4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29" name="Freeform 577"/>
            <p:cNvSpPr/>
            <p:nvPr/>
          </p:nvSpPr>
          <p:spPr bwMode="auto">
            <a:xfrm>
              <a:off x="2244696" y="2893868"/>
              <a:ext cx="25400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1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0" name="Freeform 578"/>
            <p:cNvSpPr/>
            <p:nvPr/>
          </p:nvSpPr>
          <p:spPr bwMode="auto">
            <a:xfrm>
              <a:off x="1109653" y="3544711"/>
              <a:ext cx="100010" cy="125406"/>
            </a:xfrm>
            <a:custGeom>
              <a:avLst/>
              <a:gdLst>
                <a:gd name="T0" fmla="*/ 7 w 8"/>
                <a:gd name="T1" fmla="*/ 2 h 10"/>
                <a:gd name="T2" fmla="*/ 2 w 8"/>
                <a:gd name="T3" fmla="*/ 0 h 10"/>
                <a:gd name="T4" fmla="*/ 1 w 8"/>
                <a:gd name="T5" fmla="*/ 2 h 10"/>
                <a:gd name="T6" fmla="*/ 4 w 8"/>
                <a:gd name="T7" fmla="*/ 4 h 10"/>
                <a:gd name="T8" fmla="*/ 3 w 8"/>
                <a:gd name="T9" fmla="*/ 6 h 10"/>
                <a:gd name="T10" fmla="*/ 1 w 8"/>
                <a:gd name="T11" fmla="*/ 5 h 10"/>
                <a:gd name="T12" fmla="*/ 0 w 8"/>
                <a:gd name="T13" fmla="*/ 5 h 10"/>
                <a:gd name="T14" fmla="*/ 0 w 8"/>
                <a:gd name="T15" fmla="*/ 10 h 10"/>
                <a:gd name="T16" fmla="*/ 1 w 8"/>
                <a:gd name="T17" fmla="*/ 10 h 10"/>
                <a:gd name="T18" fmla="*/ 1 w 8"/>
                <a:gd name="T19" fmla="*/ 9 h 10"/>
                <a:gd name="T20" fmla="*/ 8 w 8"/>
                <a:gd name="T21" fmla="*/ 3 h 10"/>
                <a:gd name="T22" fmla="*/ 7 w 8"/>
                <a:gd name="T23" fmla="*/ 3 h 10"/>
                <a:gd name="T24" fmla="*/ 7 w 8"/>
                <a:gd name="T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0">
                  <a:moveTo>
                    <a:pt x="7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4"/>
                    <a:pt x="2" y="3"/>
                    <a:pt x="4" y="4"/>
                  </a:cubicBezTo>
                  <a:cubicBezTo>
                    <a:pt x="4" y="5"/>
                    <a:pt x="2" y="5"/>
                    <a:pt x="3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6"/>
                    <a:pt x="0" y="8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8"/>
                    <a:pt x="4" y="4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1" name="Freeform 579"/>
            <p:cNvSpPr/>
            <p:nvPr/>
          </p:nvSpPr>
          <p:spPr bwMode="auto">
            <a:xfrm>
              <a:off x="1209663" y="3582810"/>
              <a:ext cx="12698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2" name="Freeform 580"/>
            <p:cNvSpPr/>
            <p:nvPr/>
          </p:nvSpPr>
          <p:spPr bwMode="auto">
            <a:xfrm>
              <a:off x="5114853" y="814358"/>
              <a:ext cx="25400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1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3" name="Freeform 581"/>
            <p:cNvSpPr/>
            <p:nvPr/>
          </p:nvSpPr>
          <p:spPr bwMode="auto">
            <a:xfrm>
              <a:off x="3343230" y="2104926"/>
              <a:ext cx="25400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4" name="Freeform 582"/>
            <p:cNvSpPr/>
            <p:nvPr/>
          </p:nvSpPr>
          <p:spPr bwMode="auto">
            <a:xfrm>
              <a:off x="1471597" y="3357396"/>
              <a:ext cx="38098" cy="49213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1 h 4"/>
                <a:gd name="T4" fmla="*/ 1 w 3"/>
                <a:gd name="T5" fmla="*/ 2 h 4"/>
                <a:gd name="T6" fmla="*/ 3 w 3"/>
                <a:gd name="T7" fmla="*/ 4 h 4"/>
                <a:gd name="T8" fmla="*/ 2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2" y="1"/>
                    <a:pt x="2" y="0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5" name="Freeform 583"/>
            <p:cNvSpPr/>
            <p:nvPr/>
          </p:nvSpPr>
          <p:spPr bwMode="auto">
            <a:xfrm>
              <a:off x="5140252" y="777846"/>
              <a:ext cx="36512" cy="12699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6" name="Freeform 584"/>
            <p:cNvSpPr/>
            <p:nvPr/>
          </p:nvSpPr>
          <p:spPr bwMode="auto">
            <a:xfrm>
              <a:off x="3268619" y="2130325"/>
              <a:ext cx="49214" cy="12699"/>
            </a:xfrm>
            <a:custGeom>
              <a:avLst/>
              <a:gdLst>
                <a:gd name="T0" fmla="*/ 0 w 4"/>
                <a:gd name="T1" fmla="*/ 0 h 1"/>
                <a:gd name="T2" fmla="*/ 3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7" name="Freeform 585"/>
            <p:cNvSpPr/>
            <p:nvPr/>
          </p:nvSpPr>
          <p:spPr bwMode="auto">
            <a:xfrm>
              <a:off x="1522395" y="3357398"/>
              <a:ext cx="23814" cy="2539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8" name="Freeform 586"/>
            <p:cNvSpPr/>
            <p:nvPr/>
          </p:nvSpPr>
          <p:spPr bwMode="auto">
            <a:xfrm>
              <a:off x="4565586" y="1203273"/>
              <a:ext cx="25400" cy="2539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39" name="Freeform 587"/>
            <p:cNvSpPr/>
            <p:nvPr/>
          </p:nvSpPr>
          <p:spPr bwMode="auto">
            <a:xfrm>
              <a:off x="2020862" y="3019280"/>
              <a:ext cx="12698" cy="2539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0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0" name="Freeform 588"/>
            <p:cNvSpPr/>
            <p:nvPr/>
          </p:nvSpPr>
          <p:spPr bwMode="auto">
            <a:xfrm>
              <a:off x="773108" y="3846322"/>
              <a:ext cx="12698" cy="23810"/>
            </a:xfrm>
            <a:custGeom>
              <a:avLst/>
              <a:gdLst>
                <a:gd name="T0" fmla="*/ 8 w 8"/>
                <a:gd name="T1" fmla="*/ 0 h 15"/>
                <a:gd name="T2" fmla="*/ 0 w 8"/>
                <a:gd name="T3" fmla="*/ 7 h 15"/>
                <a:gd name="T4" fmla="*/ 8 w 8"/>
                <a:gd name="T5" fmla="*/ 15 h 15"/>
                <a:gd name="T6" fmla="*/ 8 w 8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8" y="0"/>
                  </a:moveTo>
                  <a:lnTo>
                    <a:pt x="0" y="7"/>
                  </a:lnTo>
                  <a:lnTo>
                    <a:pt x="8" y="15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1" name="Freeform 589"/>
            <p:cNvSpPr/>
            <p:nvPr/>
          </p:nvSpPr>
          <p:spPr bwMode="auto">
            <a:xfrm>
              <a:off x="3081295" y="2266843"/>
              <a:ext cx="25400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0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2" name="Freeform 590"/>
            <p:cNvSpPr/>
            <p:nvPr/>
          </p:nvSpPr>
          <p:spPr bwMode="auto">
            <a:xfrm>
              <a:off x="2008164" y="2944668"/>
              <a:ext cx="61912" cy="49213"/>
            </a:xfrm>
            <a:custGeom>
              <a:avLst/>
              <a:gdLst>
                <a:gd name="T0" fmla="*/ 4 w 5"/>
                <a:gd name="T1" fmla="*/ 4 h 4"/>
                <a:gd name="T2" fmla="*/ 5 w 5"/>
                <a:gd name="T3" fmla="*/ 0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0" y="3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3" name="Freeform 591"/>
            <p:cNvSpPr/>
            <p:nvPr/>
          </p:nvSpPr>
          <p:spPr bwMode="auto">
            <a:xfrm>
              <a:off x="5052947" y="814364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4" name="Freeform 592"/>
            <p:cNvSpPr/>
            <p:nvPr/>
          </p:nvSpPr>
          <p:spPr bwMode="auto">
            <a:xfrm>
              <a:off x="2082773" y="2919274"/>
              <a:ext cx="25400" cy="25398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2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5" name="Freeform 593"/>
            <p:cNvSpPr/>
            <p:nvPr/>
          </p:nvSpPr>
          <p:spPr bwMode="auto">
            <a:xfrm>
              <a:off x="1271577" y="3482810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6" name="Freeform 594"/>
            <p:cNvSpPr/>
            <p:nvPr/>
          </p:nvSpPr>
          <p:spPr bwMode="auto">
            <a:xfrm>
              <a:off x="611182" y="3882837"/>
              <a:ext cx="49214" cy="50795"/>
            </a:xfrm>
            <a:custGeom>
              <a:avLst/>
              <a:gdLst>
                <a:gd name="T0" fmla="*/ 1 w 4"/>
                <a:gd name="T1" fmla="*/ 4 h 4"/>
                <a:gd name="T2" fmla="*/ 4 w 4"/>
                <a:gd name="T3" fmla="*/ 2 h 4"/>
                <a:gd name="T4" fmla="*/ 3 w 4"/>
                <a:gd name="T5" fmla="*/ 1 h 4"/>
                <a:gd name="T6" fmla="*/ 4 w 4"/>
                <a:gd name="T7" fmla="*/ 0 h 4"/>
                <a:gd name="T8" fmla="*/ 1 w 4"/>
                <a:gd name="T9" fmla="*/ 1 h 4"/>
                <a:gd name="T10" fmla="*/ 2 w 4"/>
                <a:gd name="T11" fmla="*/ 1 h 4"/>
                <a:gd name="T12" fmla="*/ 0 w 4"/>
                <a:gd name="T13" fmla="*/ 3 h 4"/>
                <a:gd name="T14" fmla="*/ 1 w 4"/>
                <a:gd name="T15" fmla="*/ 3 h 4"/>
                <a:gd name="T16" fmla="*/ 1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3" y="4"/>
                    <a:pt x="3" y="1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1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7" name="Freeform 595"/>
            <p:cNvSpPr/>
            <p:nvPr/>
          </p:nvSpPr>
          <p:spPr bwMode="auto">
            <a:xfrm>
              <a:off x="3917896" y="1377896"/>
              <a:ext cx="273047" cy="125406"/>
            </a:xfrm>
            <a:custGeom>
              <a:avLst/>
              <a:gdLst>
                <a:gd name="T0" fmla="*/ 16 w 22"/>
                <a:gd name="T1" fmla="*/ 4 h 10"/>
                <a:gd name="T2" fmla="*/ 22 w 22"/>
                <a:gd name="T3" fmla="*/ 2 h 10"/>
                <a:gd name="T4" fmla="*/ 13 w 22"/>
                <a:gd name="T5" fmla="*/ 3 h 10"/>
                <a:gd name="T6" fmla="*/ 10 w 22"/>
                <a:gd name="T7" fmla="*/ 3 h 10"/>
                <a:gd name="T8" fmla="*/ 2 w 22"/>
                <a:gd name="T9" fmla="*/ 2 h 10"/>
                <a:gd name="T10" fmla="*/ 4 w 22"/>
                <a:gd name="T11" fmla="*/ 5 h 10"/>
                <a:gd name="T12" fmla="*/ 0 w 22"/>
                <a:gd name="T13" fmla="*/ 7 h 10"/>
                <a:gd name="T14" fmla="*/ 1 w 22"/>
                <a:gd name="T15" fmla="*/ 10 h 10"/>
                <a:gd name="T16" fmla="*/ 6 w 22"/>
                <a:gd name="T17" fmla="*/ 8 h 10"/>
                <a:gd name="T18" fmla="*/ 13 w 22"/>
                <a:gd name="T19" fmla="*/ 5 h 10"/>
                <a:gd name="T20" fmla="*/ 15 w 22"/>
                <a:gd name="T21" fmla="*/ 9 h 10"/>
                <a:gd name="T22" fmla="*/ 19 w 22"/>
                <a:gd name="T23" fmla="*/ 8 h 10"/>
                <a:gd name="T24" fmla="*/ 16 w 22"/>
                <a:gd name="T25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0">
                  <a:moveTo>
                    <a:pt x="16" y="4"/>
                  </a:moveTo>
                  <a:cubicBezTo>
                    <a:pt x="19" y="5"/>
                    <a:pt x="19" y="2"/>
                    <a:pt x="22" y="2"/>
                  </a:cubicBezTo>
                  <a:cubicBezTo>
                    <a:pt x="18" y="1"/>
                    <a:pt x="16" y="4"/>
                    <a:pt x="13" y="3"/>
                  </a:cubicBezTo>
                  <a:cubicBezTo>
                    <a:pt x="12" y="3"/>
                    <a:pt x="11" y="2"/>
                    <a:pt x="10" y="3"/>
                  </a:cubicBezTo>
                  <a:cubicBezTo>
                    <a:pt x="8" y="0"/>
                    <a:pt x="5" y="5"/>
                    <a:pt x="2" y="2"/>
                  </a:cubicBezTo>
                  <a:cubicBezTo>
                    <a:pt x="3" y="3"/>
                    <a:pt x="2" y="5"/>
                    <a:pt x="4" y="5"/>
                  </a:cubicBezTo>
                  <a:cubicBezTo>
                    <a:pt x="4" y="7"/>
                    <a:pt x="1" y="7"/>
                    <a:pt x="0" y="7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8"/>
                    <a:pt x="7" y="9"/>
                    <a:pt x="6" y="8"/>
                  </a:cubicBezTo>
                  <a:cubicBezTo>
                    <a:pt x="10" y="7"/>
                    <a:pt x="11" y="6"/>
                    <a:pt x="13" y="5"/>
                  </a:cubicBezTo>
                  <a:cubicBezTo>
                    <a:pt x="18" y="5"/>
                    <a:pt x="11" y="8"/>
                    <a:pt x="15" y="9"/>
                  </a:cubicBezTo>
                  <a:cubicBezTo>
                    <a:pt x="17" y="10"/>
                    <a:pt x="18" y="9"/>
                    <a:pt x="19" y="8"/>
                  </a:cubicBezTo>
                  <a:cubicBezTo>
                    <a:pt x="17" y="6"/>
                    <a:pt x="16" y="6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8" name="Freeform 596"/>
            <p:cNvSpPr/>
            <p:nvPr/>
          </p:nvSpPr>
          <p:spPr bwMode="auto">
            <a:xfrm>
              <a:off x="1309676" y="3470106"/>
              <a:ext cx="1269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49" name="Freeform 597"/>
            <p:cNvSpPr/>
            <p:nvPr/>
          </p:nvSpPr>
          <p:spPr bwMode="auto">
            <a:xfrm>
              <a:off x="498474" y="3995547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0" name="Freeform 598"/>
            <p:cNvSpPr/>
            <p:nvPr/>
          </p:nvSpPr>
          <p:spPr bwMode="auto">
            <a:xfrm>
              <a:off x="2133576" y="2881180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1" name="Freeform 599"/>
            <p:cNvSpPr/>
            <p:nvPr/>
          </p:nvSpPr>
          <p:spPr bwMode="auto">
            <a:xfrm>
              <a:off x="1184262" y="3457412"/>
              <a:ext cx="76199" cy="50795"/>
            </a:xfrm>
            <a:custGeom>
              <a:avLst/>
              <a:gdLst>
                <a:gd name="T0" fmla="*/ 3 w 6"/>
                <a:gd name="T1" fmla="*/ 4 h 4"/>
                <a:gd name="T2" fmla="*/ 6 w 6"/>
                <a:gd name="T3" fmla="*/ 4 h 4"/>
                <a:gd name="T4" fmla="*/ 3 w 6"/>
                <a:gd name="T5" fmla="*/ 2 h 4"/>
                <a:gd name="T6" fmla="*/ 3 w 6"/>
                <a:gd name="T7" fmla="*/ 2 h 4"/>
                <a:gd name="T8" fmla="*/ 0 w 6"/>
                <a:gd name="T9" fmla="*/ 0 h 4"/>
                <a:gd name="T10" fmla="*/ 3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4" y="4"/>
                    <a:pt x="4" y="3"/>
                    <a:pt x="6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0"/>
                    <a:pt x="0" y="0"/>
                  </a:cubicBezTo>
                  <a:cubicBezTo>
                    <a:pt x="1" y="1"/>
                    <a:pt x="5" y="2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2" name="Freeform 600"/>
            <p:cNvSpPr/>
            <p:nvPr/>
          </p:nvSpPr>
          <p:spPr bwMode="auto">
            <a:xfrm>
              <a:off x="1009641" y="3595517"/>
              <a:ext cx="50800" cy="49213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2"/>
                    <a:pt x="0" y="3"/>
                    <a:pt x="2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3" name="Freeform 601"/>
            <p:cNvSpPr/>
            <p:nvPr/>
          </p:nvSpPr>
          <p:spPr bwMode="auto">
            <a:xfrm>
              <a:off x="4541779" y="939768"/>
              <a:ext cx="249233" cy="125406"/>
            </a:xfrm>
            <a:custGeom>
              <a:avLst/>
              <a:gdLst>
                <a:gd name="T0" fmla="*/ 10 w 20"/>
                <a:gd name="T1" fmla="*/ 8 h 10"/>
                <a:gd name="T2" fmla="*/ 20 w 20"/>
                <a:gd name="T3" fmla="*/ 4 h 10"/>
                <a:gd name="T4" fmla="*/ 16 w 20"/>
                <a:gd name="T5" fmla="*/ 4 h 10"/>
                <a:gd name="T6" fmla="*/ 1 w 20"/>
                <a:gd name="T7" fmla="*/ 5 h 10"/>
                <a:gd name="T8" fmla="*/ 9 w 20"/>
                <a:gd name="T9" fmla="*/ 5 h 10"/>
                <a:gd name="T10" fmla="*/ 9 w 20"/>
                <a:gd name="T11" fmla="*/ 6 h 10"/>
                <a:gd name="T12" fmla="*/ 3 w 20"/>
                <a:gd name="T13" fmla="*/ 6 h 10"/>
                <a:gd name="T14" fmla="*/ 4 w 20"/>
                <a:gd name="T15" fmla="*/ 8 h 10"/>
                <a:gd name="T16" fmla="*/ 1 w 20"/>
                <a:gd name="T17" fmla="*/ 8 h 10"/>
                <a:gd name="T18" fmla="*/ 1 w 20"/>
                <a:gd name="T19" fmla="*/ 10 h 10"/>
                <a:gd name="T20" fmla="*/ 2 w 20"/>
                <a:gd name="T21" fmla="*/ 9 h 10"/>
                <a:gd name="T22" fmla="*/ 10 w 20"/>
                <a:gd name="T2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0">
                  <a:moveTo>
                    <a:pt x="10" y="8"/>
                  </a:moveTo>
                  <a:cubicBezTo>
                    <a:pt x="11" y="6"/>
                    <a:pt x="17" y="7"/>
                    <a:pt x="20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1" y="0"/>
                    <a:pt x="6" y="5"/>
                    <a:pt x="1" y="5"/>
                  </a:cubicBezTo>
                  <a:cubicBezTo>
                    <a:pt x="4" y="5"/>
                    <a:pt x="6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7" y="6"/>
                    <a:pt x="5" y="7"/>
                    <a:pt x="3" y="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2" y="9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7" y="7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4" name="Freeform 602"/>
            <p:cNvSpPr/>
            <p:nvPr/>
          </p:nvSpPr>
          <p:spPr bwMode="auto">
            <a:xfrm>
              <a:off x="3579768" y="1804917"/>
              <a:ext cx="63498" cy="36508"/>
            </a:xfrm>
            <a:custGeom>
              <a:avLst/>
              <a:gdLst>
                <a:gd name="T0" fmla="*/ 5 w 5"/>
                <a:gd name="T1" fmla="*/ 1 h 3"/>
                <a:gd name="T2" fmla="*/ 1 w 5"/>
                <a:gd name="T3" fmla="*/ 3 h 3"/>
                <a:gd name="T4" fmla="*/ 5 w 5"/>
                <a:gd name="T5" fmla="*/ 2 h 3"/>
                <a:gd name="T6" fmla="*/ 5 w 5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0" y="0"/>
                    <a:pt x="2" y="2"/>
                    <a:pt x="1" y="3"/>
                  </a:cubicBezTo>
                  <a:cubicBezTo>
                    <a:pt x="2" y="2"/>
                    <a:pt x="3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5" name="Freeform 603"/>
            <p:cNvSpPr/>
            <p:nvPr/>
          </p:nvSpPr>
          <p:spPr bwMode="auto">
            <a:xfrm>
              <a:off x="3568652" y="1841426"/>
              <a:ext cx="23814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6" name="Freeform 604"/>
            <p:cNvSpPr/>
            <p:nvPr/>
          </p:nvSpPr>
          <p:spPr bwMode="auto">
            <a:xfrm>
              <a:off x="4054421" y="1490607"/>
              <a:ext cx="25400" cy="12699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7" name="Freeform 605"/>
            <p:cNvSpPr/>
            <p:nvPr/>
          </p:nvSpPr>
          <p:spPr bwMode="auto">
            <a:xfrm>
              <a:off x="4878325" y="890557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8" name="Freeform 606"/>
            <p:cNvSpPr/>
            <p:nvPr/>
          </p:nvSpPr>
          <p:spPr bwMode="auto">
            <a:xfrm>
              <a:off x="2170090" y="2819269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59" name="Freeform 608"/>
            <p:cNvSpPr/>
            <p:nvPr/>
          </p:nvSpPr>
          <p:spPr bwMode="auto">
            <a:xfrm>
              <a:off x="1009642" y="3519320"/>
              <a:ext cx="100010" cy="63494"/>
            </a:xfrm>
            <a:custGeom>
              <a:avLst/>
              <a:gdLst>
                <a:gd name="T0" fmla="*/ 0 w 8"/>
                <a:gd name="T1" fmla="*/ 0 h 5"/>
                <a:gd name="T2" fmla="*/ 0 w 8"/>
                <a:gd name="T3" fmla="*/ 3 h 5"/>
                <a:gd name="T4" fmla="*/ 5 w 8"/>
                <a:gd name="T5" fmla="*/ 3 h 5"/>
                <a:gd name="T6" fmla="*/ 5 w 8"/>
                <a:gd name="T7" fmla="*/ 3 h 5"/>
                <a:gd name="T8" fmla="*/ 8 w 8"/>
                <a:gd name="T9" fmla="*/ 3 h 5"/>
                <a:gd name="T10" fmla="*/ 4 w 8"/>
                <a:gd name="T11" fmla="*/ 2 h 5"/>
                <a:gd name="T12" fmla="*/ 0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5"/>
                    <a:pt x="7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0" name="Freeform 609"/>
            <p:cNvSpPr/>
            <p:nvPr/>
          </p:nvSpPr>
          <p:spPr bwMode="auto">
            <a:xfrm>
              <a:off x="698498" y="3782833"/>
              <a:ext cx="25400" cy="38097"/>
            </a:xfrm>
            <a:custGeom>
              <a:avLst/>
              <a:gdLst>
                <a:gd name="T0" fmla="*/ 1 w 2"/>
                <a:gd name="T1" fmla="*/ 0 h 3"/>
                <a:gd name="T2" fmla="*/ 2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1" y="1"/>
                    <a:pt x="2" y="3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1" name="Freeform 610"/>
            <p:cNvSpPr/>
            <p:nvPr/>
          </p:nvSpPr>
          <p:spPr bwMode="auto">
            <a:xfrm>
              <a:off x="3517858" y="1828722"/>
              <a:ext cx="38098" cy="12699"/>
            </a:xfrm>
            <a:custGeom>
              <a:avLst/>
              <a:gdLst>
                <a:gd name="T0" fmla="*/ 0 w 24"/>
                <a:gd name="T1" fmla="*/ 8 h 8"/>
                <a:gd name="T2" fmla="*/ 24 w 24"/>
                <a:gd name="T3" fmla="*/ 0 h 8"/>
                <a:gd name="T4" fmla="*/ 0 w 24"/>
                <a:gd name="T5" fmla="*/ 8 h 8"/>
                <a:gd name="T6" fmla="*/ 0 w 24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24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2" name="Freeform 611"/>
            <p:cNvSpPr/>
            <p:nvPr/>
          </p:nvSpPr>
          <p:spPr bwMode="auto">
            <a:xfrm>
              <a:off x="2233588" y="2719265"/>
              <a:ext cx="36512" cy="2381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2" y="2"/>
                    <a:pt x="3" y="2"/>
                    <a:pt x="3" y="1"/>
                  </a:cubicBezTo>
                  <a:cubicBezTo>
                    <a:pt x="3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3" name="Freeform 612"/>
            <p:cNvSpPr/>
            <p:nvPr/>
          </p:nvSpPr>
          <p:spPr bwMode="auto">
            <a:xfrm>
              <a:off x="1096956" y="3482812"/>
              <a:ext cx="63498" cy="36508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2 h 3"/>
                <a:gd name="T4" fmla="*/ 2 w 5"/>
                <a:gd name="T5" fmla="*/ 3 h 3"/>
                <a:gd name="T6" fmla="*/ 4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0" y="2"/>
                    <a:pt x="5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4" name="Freeform 613"/>
            <p:cNvSpPr/>
            <p:nvPr/>
          </p:nvSpPr>
          <p:spPr bwMode="auto">
            <a:xfrm>
              <a:off x="1720835" y="3093890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5" name="Freeform 614"/>
            <p:cNvSpPr/>
            <p:nvPr/>
          </p:nvSpPr>
          <p:spPr bwMode="auto">
            <a:xfrm>
              <a:off x="3268626" y="1992222"/>
              <a:ext cx="36512" cy="12699"/>
            </a:xfrm>
            <a:custGeom>
              <a:avLst/>
              <a:gdLst>
                <a:gd name="T0" fmla="*/ 0 w 3"/>
                <a:gd name="T1" fmla="*/ 1 h 1"/>
                <a:gd name="T2" fmla="*/ 2 w 3"/>
                <a:gd name="T3" fmla="*/ 0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2" y="1"/>
                    <a:pt x="3" y="1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6" name="Freeform 615"/>
            <p:cNvSpPr/>
            <p:nvPr/>
          </p:nvSpPr>
          <p:spPr bwMode="auto">
            <a:xfrm>
              <a:off x="2408210" y="2593859"/>
              <a:ext cx="23814" cy="23810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1 h 2"/>
                <a:gd name="T4" fmla="*/ 1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7" name="Freeform 616"/>
            <p:cNvSpPr/>
            <p:nvPr/>
          </p:nvSpPr>
          <p:spPr bwMode="auto">
            <a:xfrm>
              <a:off x="1797031" y="2981187"/>
              <a:ext cx="36512" cy="50795"/>
            </a:xfrm>
            <a:custGeom>
              <a:avLst/>
              <a:gdLst>
                <a:gd name="T0" fmla="*/ 0 w 3"/>
                <a:gd name="T1" fmla="*/ 4 h 4"/>
                <a:gd name="T2" fmla="*/ 3 w 3"/>
                <a:gd name="T3" fmla="*/ 0 h 4"/>
                <a:gd name="T4" fmla="*/ 0 w 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0" y="4"/>
                  </a:moveTo>
                  <a:cubicBezTo>
                    <a:pt x="2" y="4"/>
                    <a:pt x="3" y="2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8" name="Freeform 617"/>
            <p:cNvSpPr/>
            <p:nvPr/>
          </p:nvSpPr>
          <p:spPr bwMode="auto">
            <a:xfrm>
              <a:off x="4727521" y="890555"/>
              <a:ext cx="50800" cy="12699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69" name="Freeform 618"/>
            <p:cNvSpPr/>
            <p:nvPr/>
          </p:nvSpPr>
          <p:spPr bwMode="auto">
            <a:xfrm>
              <a:off x="2619348" y="2430356"/>
              <a:ext cx="25400" cy="253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0" name="Freeform 619"/>
            <p:cNvSpPr/>
            <p:nvPr/>
          </p:nvSpPr>
          <p:spPr bwMode="auto">
            <a:xfrm>
              <a:off x="2919383" y="2217637"/>
              <a:ext cx="25400" cy="12699"/>
            </a:xfrm>
            <a:custGeom>
              <a:avLst/>
              <a:gdLst>
                <a:gd name="T0" fmla="*/ 0 w 16"/>
                <a:gd name="T1" fmla="*/ 8 h 8"/>
                <a:gd name="T2" fmla="*/ 16 w 16"/>
                <a:gd name="T3" fmla="*/ 0 h 8"/>
                <a:gd name="T4" fmla="*/ 8 w 16"/>
                <a:gd name="T5" fmla="*/ 8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16" y="0"/>
                  </a:lnTo>
                  <a:lnTo>
                    <a:pt x="8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1" name="Freeform 620"/>
            <p:cNvSpPr/>
            <p:nvPr/>
          </p:nvSpPr>
          <p:spPr bwMode="auto">
            <a:xfrm>
              <a:off x="2670148" y="2343044"/>
              <a:ext cx="74614" cy="49213"/>
            </a:xfrm>
            <a:custGeom>
              <a:avLst/>
              <a:gdLst>
                <a:gd name="T0" fmla="*/ 3 w 6"/>
                <a:gd name="T1" fmla="*/ 3 h 4"/>
                <a:gd name="T2" fmla="*/ 3 w 6"/>
                <a:gd name="T3" fmla="*/ 0 h 4"/>
                <a:gd name="T4" fmla="*/ 3 w 6"/>
                <a:gd name="T5" fmla="*/ 2 h 4"/>
                <a:gd name="T6" fmla="*/ 2 w 6"/>
                <a:gd name="T7" fmla="*/ 2 h 4"/>
                <a:gd name="T8" fmla="*/ 1 w 6"/>
                <a:gd name="T9" fmla="*/ 4 h 4"/>
                <a:gd name="T10" fmla="*/ 3 w 6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3" y="2"/>
                    <a:pt x="6" y="1"/>
                    <a:pt x="3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2" y="3"/>
                    <a:pt x="2" y="2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2" name="Freeform 621"/>
            <p:cNvSpPr/>
            <p:nvPr/>
          </p:nvSpPr>
          <p:spPr bwMode="auto">
            <a:xfrm>
              <a:off x="1047746" y="3457411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8 h 8"/>
                <a:gd name="T6" fmla="*/ 0 w 8"/>
                <a:gd name="T7" fmla="*/ 0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3" name="Freeform 622"/>
            <p:cNvSpPr/>
            <p:nvPr/>
          </p:nvSpPr>
          <p:spPr bwMode="auto">
            <a:xfrm>
              <a:off x="1035044" y="3470112"/>
              <a:ext cx="38098" cy="38097"/>
            </a:xfrm>
            <a:custGeom>
              <a:avLst/>
              <a:gdLst>
                <a:gd name="T0" fmla="*/ 3 w 3"/>
                <a:gd name="T1" fmla="*/ 3 h 3"/>
                <a:gd name="T2" fmla="*/ 3 w 3"/>
                <a:gd name="T3" fmla="*/ 0 h 3"/>
                <a:gd name="T4" fmla="*/ 2 w 3"/>
                <a:gd name="T5" fmla="*/ 0 h 3"/>
                <a:gd name="T6" fmla="*/ 0 w 3"/>
                <a:gd name="T7" fmla="*/ 1 h 3"/>
                <a:gd name="T8" fmla="*/ 3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cubicBezTo>
                    <a:pt x="3" y="2"/>
                    <a:pt x="1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2" y="1"/>
                    <a:pt x="0" y="1"/>
                  </a:cubicBezTo>
                  <a:cubicBezTo>
                    <a:pt x="0" y="2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4" name="Freeform 623"/>
            <p:cNvSpPr/>
            <p:nvPr/>
          </p:nvSpPr>
          <p:spPr bwMode="auto">
            <a:xfrm>
              <a:off x="4465584" y="1052471"/>
              <a:ext cx="50800" cy="25398"/>
            </a:xfrm>
            <a:custGeom>
              <a:avLst/>
              <a:gdLst>
                <a:gd name="T0" fmla="*/ 3 w 4"/>
                <a:gd name="T1" fmla="*/ 2 h 2"/>
                <a:gd name="T2" fmla="*/ 4 w 4"/>
                <a:gd name="T3" fmla="*/ 1 h 2"/>
                <a:gd name="T4" fmla="*/ 0 w 4"/>
                <a:gd name="T5" fmla="*/ 0 h 2"/>
                <a:gd name="T6" fmla="*/ 3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1" y="1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5" name="Freeform 624"/>
            <p:cNvSpPr/>
            <p:nvPr/>
          </p:nvSpPr>
          <p:spPr bwMode="auto">
            <a:xfrm>
              <a:off x="4454473" y="1052471"/>
              <a:ext cx="1111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6" name="Freeform 625"/>
            <p:cNvSpPr/>
            <p:nvPr/>
          </p:nvSpPr>
          <p:spPr bwMode="auto">
            <a:xfrm>
              <a:off x="2981296" y="2130336"/>
              <a:ext cx="38098" cy="36508"/>
            </a:xfrm>
            <a:custGeom>
              <a:avLst/>
              <a:gdLst>
                <a:gd name="T0" fmla="*/ 2 w 3"/>
                <a:gd name="T1" fmla="*/ 3 h 3"/>
                <a:gd name="T2" fmla="*/ 3 w 3"/>
                <a:gd name="T3" fmla="*/ 0 h 3"/>
                <a:gd name="T4" fmla="*/ 2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3"/>
                  </a:moveTo>
                  <a:cubicBezTo>
                    <a:pt x="3" y="2"/>
                    <a:pt x="3" y="0"/>
                    <a:pt x="3" y="0"/>
                  </a:cubicBezTo>
                  <a:cubicBezTo>
                    <a:pt x="3" y="0"/>
                    <a:pt x="0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7" name="Freeform 626"/>
            <p:cNvSpPr/>
            <p:nvPr/>
          </p:nvSpPr>
          <p:spPr bwMode="auto">
            <a:xfrm>
              <a:off x="2919381" y="2166843"/>
              <a:ext cx="49214" cy="38097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3 h 3"/>
                <a:gd name="T4" fmla="*/ 3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0" y="0"/>
                    <a:pt x="2" y="2"/>
                    <a:pt x="0" y="3"/>
                  </a:cubicBezTo>
                  <a:cubicBezTo>
                    <a:pt x="2" y="2"/>
                    <a:pt x="4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8" name="Freeform 627"/>
            <p:cNvSpPr/>
            <p:nvPr/>
          </p:nvSpPr>
          <p:spPr bwMode="auto">
            <a:xfrm>
              <a:off x="2893984" y="2204932"/>
              <a:ext cx="25400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79" name="Freeform 628"/>
            <p:cNvSpPr/>
            <p:nvPr/>
          </p:nvSpPr>
          <p:spPr bwMode="auto">
            <a:xfrm>
              <a:off x="4740219" y="877857"/>
              <a:ext cx="25400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0" name="Freeform 629"/>
            <p:cNvSpPr/>
            <p:nvPr/>
          </p:nvSpPr>
          <p:spPr bwMode="auto">
            <a:xfrm>
              <a:off x="3068604" y="2066831"/>
              <a:ext cx="50800" cy="38097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1" y="2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1" name="Freeform 630"/>
            <p:cNvSpPr/>
            <p:nvPr/>
          </p:nvSpPr>
          <p:spPr bwMode="auto">
            <a:xfrm>
              <a:off x="3043206" y="2104932"/>
              <a:ext cx="12698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8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8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2" name="Freeform 631"/>
            <p:cNvSpPr/>
            <p:nvPr/>
          </p:nvSpPr>
          <p:spPr bwMode="auto">
            <a:xfrm>
              <a:off x="2582837" y="2404951"/>
              <a:ext cx="36512" cy="38097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2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3" name="Rectangle 632"/>
            <p:cNvSpPr>
              <a:spLocks noChangeArrowheads="1"/>
            </p:cNvSpPr>
            <p:nvPr/>
          </p:nvSpPr>
          <p:spPr bwMode="auto">
            <a:xfrm>
              <a:off x="2506637" y="2468446"/>
              <a:ext cx="1590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4" name="Freeform 633"/>
            <p:cNvSpPr/>
            <p:nvPr/>
          </p:nvSpPr>
          <p:spPr bwMode="auto">
            <a:xfrm>
              <a:off x="2506638" y="2481146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5" name="Freeform 634"/>
            <p:cNvSpPr/>
            <p:nvPr/>
          </p:nvSpPr>
          <p:spPr bwMode="auto">
            <a:xfrm flipH="1">
              <a:off x="2506636" y="248114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6" name="Freeform 635"/>
            <p:cNvSpPr/>
            <p:nvPr/>
          </p:nvSpPr>
          <p:spPr bwMode="auto">
            <a:xfrm>
              <a:off x="1060444" y="3432010"/>
              <a:ext cx="49214" cy="25398"/>
            </a:xfrm>
            <a:custGeom>
              <a:avLst/>
              <a:gdLst>
                <a:gd name="T0" fmla="*/ 1 w 4"/>
                <a:gd name="T1" fmla="*/ 0 h 2"/>
                <a:gd name="T2" fmla="*/ 3 w 4"/>
                <a:gd name="T3" fmla="*/ 2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1"/>
                    <a:pt x="2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7" name="Freeform 636"/>
            <p:cNvSpPr>
              <a:spLocks noEditPoints="1"/>
            </p:cNvSpPr>
            <p:nvPr/>
          </p:nvSpPr>
          <p:spPr bwMode="auto">
            <a:xfrm>
              <a:off x="3492462" y="1065170"/>
              <a:ext cx="923913" cy="350820"/>
            </a:xfrm>
            <a:custGeom>
              <a:avLst/>
              <a:gdLst>
                <a:gd name="T0" fmla="*/ 6 w 74"/>
                <a:gd name="T1" fmla="*/ 23 h 28"/>
                <a:gd name="T2" fmla="*/ 5 w 74"/>
                <a:gd name="T3" fmla="*/ 24 h 28"/>
                <a:gd name="T4" fmla="*/ 1 w 74"/>
                <a:gd name="T5" fmla="*/ 28 h 28"/>
                <a:gd name="T6" fmla="*/ 2 w 74"/>
                <a:gd name="T7" fmla="*/ 25 h 28"/>
                <a:gd name="T8" fmla="*/ 4 w 74"/>
                <a:gd name="T9" fmla="*/ 26 h 28"/>
                <a:gd name="T10" fmla="*/ 10 w 74"/>
                <a:gd name="T11" fmla="*/ 25 h 28"/>
                <a:gd name="T12" fmla="*/ 16 w 74"/>
                <a:gd name="T13" fmla="*/ 22 h 28"/>
                <a:gd name="T14" fmla="*/ 23 w 74"/>
                <a:gd name="T15" fmla="*/ 21 h 28"/>
                <a:gd name="T16" fmla="*/ 30 w 74"/>
                <a:gd name="T17" fmla="*/ 18 h 28"/>
                <a:gd name="T18" fmla="*/ 37 w 74"/>
                <a:gd name="T19" fmla="*/ 16 h 28"/>
                <a:gd name="T20" fmla="*/ 37 w 74"/>
                <a:gd name="T21" fmla="*/ 17 h 28"/>
                <a:gd name="T22" fmla="*/ 46 w 74"/>
                <a:gd name="T23" fmla="*/ 16 h 28"/>
                <a:gd name="T24" fmla="*/ 45 w 74"/>
                <a:gd name="T25" fmla="*/ 17 h 28"/>
                <a:gd name="T26" fmla="*/ 46 w 74"/>
                <a:gd name="T27" fmla="*/ 18 h 28"/>
                <a:gd name="T28" fmla="*/ 46 w 74"/>
                <a:gd name="T29" fmla="*/ 16 h 28"/>
                <a:gd name="T30" fmla="*/ 52 w 74"/>
                <a:gd name="T31" fmla="*/ 17 h 28"/>
                <a:gd name="T32" fmla="*/ 58 w 74"/>
                <a:gd name="T33" fmla="*/ 13 h 28"/>
                <a:gd name="T34" fmla="*/ 58 w 74"/>
                <a:gd name="T35" fmla="*/ 14 h 28"/>
                <a:gd name="T36" fmla="*/ 60 w 74"/>
                <a:gd name="T37" fmla="*/ 15 h 28"/>
                <a:gd name="T38" fmla="*/ 49 w 74"/>
                <a:gd name="T39" fmla="*/ 11 h 28"/>
                <a:gd name="T40" fmla="*/ 56 w 74"/>
                <a:gd name="T41" fmla="*/ 9 h 28"/>
                <a:gd name="T42" fmla="*/ 53 w 74"/>
                <a:gd name="T43" fmla="*/ 8 h 28"/>
                <a:gd name="T44" fmla="*/ 61 w 74"/>
                <a:gd name="T45" fmla="*/ 6 h 28"/>
                <a:gd name="T46" fmla="*/ 61 w 74"/>
                <a:gd name="T47" fmla="*/ 7 h 28"/>
                <a:gd name="T48" fmla="*/ 64 w 74"/>
                <a:gd name="T49" fmla="*/ 6 h 28"/>
                <a:gd name="T50" fmla="*/ 62 w 74"/>
                <a:gd name="T51" fmla="*/ 5 h 28"/>
                <a:gd name="T52" fmla="*/ 63 w 74"/>
                <a:gd name="T53" fmla="*/ 3 h 28"/>
                <a:gd name="T54" fmla="*/ 65 w 74"/>
                <a:gd name="T55" fmla="*/ 5 h 28"/>
                <a:gd name="T56" fmla="*/ 71 w 74"/>
                <a:gd name="T57" fmla="*/ 0 h 28"/>
                <a:gd name="T58" fmla="*/ 68 w 74"/>
                <a:gd name="T59" fmla="*/ 1 h 28"/>
                <a:gd name="T60" fmla="*/ 68 w 74"/>
                <a:gd name="T61" fmla="*/ 2 h 28"/>
                <a:gd name="T62" fmla="*/ 50 w 74"/>
                <a:gd name="T63" fmla="*/ 7 h 28"/>
                <a:gd name="T64" fmla="*/ 42 w 74"/>
                <a:gd name="T65" fmla="*/ 5 h 28"/>
                <a:gd name="T66" fmla="*/ 39 w 74"/>
                <a:gd name="T67" fmla="*/ 6 h 28"/>
                <a:gd name="T68" fmla="*/ 45 w 74"/>
                <a:gd name="T69" fmla="*/ 8 h 28"/>
                <a:gd name="T70" fmla="*/ 35 w 74"/>
                <a:gd name="T71" fmla="*/ 11 h 28"/>
                <a:gd name="T72" fmla="*/ 35 w 74"/>
                <a:gd name="T73" fmla="*/ 9 h 28"/>
                <a:gd name="T74" fmla="*/ 31 w 74"/>
                <a:gd name="T75" fmla="*/ 8 h 28"/>
                <a:gd name="T76" fmla="*/ 28 w 74"/>
                <a:gd name="T77" fmla="*/ 9 h 28"/>
                <a:gd name="T78" fmla="*/ 35 w 74"/>
                <a:gd name="T79" fmla="*/ 11 h 28"/>
                <a:gd name="T80" fmla="*/ 30 w 74"/>
                <a:gd name="T81" fmla="*/ 12 h 28"/>
                <a:gd name="T82" fmla="*/ 31 w 74"/>
                <a:gd name="T83" fmla="*/ 12 h 28"/>
                <a:gd name="T84" fmla="*/ 22 w 74"/>
                <a:gd name="T85" fmla="*/ 12 h 28"/>
                <a:gd name="T86" fmla="*/ 24 w 74"/>
                <a:gd name="T87" fmla="*/ 13 h 28"/>
                <a:gd name="T88" fmla="*/ 21 w 74"/>
                <a:gd name="T89" fmla="*/ 16 h 28"/>
                <a:gd name="T90" fmla="*/ 25 w 74"/>
                <a:gd name="T91" fmla="*/ 17 h 28"/>
                <a:gd name="T92" fmla="*/ 15 w 74"/>
                <a:gd name="T93" fmla="*/ 19 h 28"/>
                <a:gd name="T94" fmla="*/ 15 w 74"/>
                <a:gd name="T95" fmla="*/ 19 h 28"/>
                <a:gd name="T96" fmla="*/ 9 w 74"/>
                <a:gd name="T97" fmla="*/ 20 h 28"/>
                <a:gd name="T98" fmla="*/ 10 w 74"/>
                <a:gd name="T99" fmla="*/ 21 h 28"/>
                <a:gd name="T100" fmla="*/ 0 w 74"/>
                <a:gd name="T101" fmla="*/ 23 h 28"/>
                <a:gd name="T102" fmla="*/ 6 w 74"/>
                <a:gd name="T103" fmla="*/ 23 h 28"/>
                <a:gd name="T104" fmla="*/ 60 w 74"/>
                <a:gd name="T105" fmla="*/ 5 h 28"/>
                <a:gd name="T106" fmla="*/ 59 w 74"/>
                <a:gd name="T107" fmla="*/ 6 h 28"/>
                <a:gd name="T108" fmla="*/ 60 w 74"/>
                <a:gd name="T109" fmla="*/ 5 h 28"/>
                <a:gd name="T110" fmla="*/ 41 w 74"/>
                <a:gd name="T111" fmla="*/ 10 h 28"/>
                <a:gd name="T112" fmla="*/ 43 w 74"/>
                <a:gd name="T113" fmla="*/ 10 h 28"/>
                <a:gd name="T114" fmla="*/ 42 w 74"/>
                <a:gd name="T115" fmla="*/ 13 h 28"/>
                <a:gd name="T116" fmla="*/ 41 w 74"/>
                <a:gd name="T117" fmla="*/ 10 h 28"/>
                <a:gd name="T118" fmla="*/ 13 w 74"/>
                <a:gd name="T119" fmla="*/ 21 h 28"/>
                <a:gd name="T120" fmla="*/ 11 w 74"/>
                <a:gd name="T121" fmla="*/ 21 h 28"/>
                <a:gd name="T122" fmla="*/ 13 w 74"/>
                <a:gd name="T12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" h="28">
                  <a:moveTo>
                    <a:pt x="6" y="23"/>
                  </a:moveTo>
                  <a:cubicBezTo>
                    <a:pt x="6" y="24"/>
                    <a:pt x="5" y="24"/>
                    <a:pt x="5" y="24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27"/>
                    <a:pt x="1" y="26"/>
                    <a:pt x="2" y="25"/>
                  </a:cubicBezTo>
                  <a:cubicBezTo>
                    <a:pt x="3" y="25"/>
                    <a:pt x="4" y="25"/>
                    <a:pt x="4" y="26"/>
                  </a:cubicBezTo>
                  <a:cubicBezTo>
                    <a:pt x="5" y="24"/>
                    <a:pt x="8" y="25"/>
                    <a:pt x="10" y="25"/>
                  </a:cubicBezTo>
                  <a:cubicBezTo>
                    <a:pt x="9" y="22"/>
                    <a:pt x="14" y="23"/>
                    <a:pt x="16" y="22"/>
                  </a:cubicBezTo>
                  <a:cubicBezTo>
                    <a:pt x="19" y="22"/>
                    <a:pt x="20" y="19"/>
                    <a:pt x="23" y="21"/>
                  </a:cubicBezTo>
                  <a:cubicBezTo>
                    <a:pt x="25" y="19"/>
                    <a:pt x="27" y="18"/>
                    <a:pt x="30" y="18"/>
                  </a:cubicBezTo>
                  <a:cubicBezTo>
                    <a:pt x="34" y="21"/>
                    <a:pt x="33" y="16"/>
                    <a:pt x="37" y="16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9" y="13"/>
                    <a:pt x="42" y="17"/>
                    <a:pt x="46" y="16"/>
                  </a:cubicBezTo>
                  <a:cubicBezTo>
                    <a:pt x="46" y="17"/>
                    <a:pt x="45" y="17"/>
                    <a:pt x="45" y="1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8" y="16"/>
                    <a:pt x="51" y="15"/>
                    <a:pt x="52" y="17"/>
                  </a:cubicBezTo>
                  <a:cubicBezTo>
                    <a:pt x="55" y="17"/>
                    <a:pt x="56" y="14"/>
                    <a:pt x="58" y="13"/>
                  </a:cubicBezTo>
                  <a:cubicBezTo>
                    <a:pt x="58" y="14"/>
                    <a:pt x="58" y="14"/>
                    <a:pt x="58" y="14"/>
                  </a:cubicBezTo>
                  <a:cubicBezTo>
                    <a:pt x="58" y="15"/>
                    <a:pt x="60" y="15"/>
                    <a:pt x="60" y="15"/>
                  </a:cubicBezTo>
                  <a:cubicBezTo>
                    <a:pt x="58" y="10"/>
                    <a:pt x="51" y="15"/>
                    <a:pt x="49" y="11"/>
                  </a:cubicBezTo>
                  <a:cubicBezTo>
                    <a:pt x="51" y="9"/>
                    <a:pt x="56" y="13"/>
                    <a:pt x="56" y="9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5" y="7"/>
                    <a:pt x="58" y="7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3" y="5"/>
                    <a:pt x="62" y="6"/>
                    <a:pt x="62" y="5"/>
                  </a:cubicBezTo>
                  <a:cubicBezTo>
                    <a:pt x="62" y="4"/>
                    <a:pt x="63" y="4"/>
                    <a:pt x="63" y="3"/>
                  </a:cubicBezTo>
                  <a:cubicBezTo>
                    <a:pt x="66" y="2"/>
                    <a:pt x="66" y="5"/>
                    <a:pt x="65" y="5"/>
                  </a:cubicBezTo>
                  <a:cubicBezTo>
                    <a:pt x="67" y="3"/>
                    <a:pt x="74" y="2"/>
                    <a:pt x="71" y="0"/>
                  </a:cubicBezTo>
                  <a:cubicBezTo>
                    <a:pt x="70" y="0"/>
                    <a:pt x="69" y="1"/>
                    <a:pt x="68" y="1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2" y="2"/>
                    <a:pt x="56" y="4"/>
                    <a:pt x="50" y="7"/>
                  </a:cubicBezTo>
                  <a:cubicBezTo>
                    <a:pt x="47" y="6"/>
                    <a:pt x="43" y="9"/>
                    <a:pt x="42" y="5"/>
                  </a:cubicBezTo>
                  <a:cubicBezTo>
                    <a:pt x="40" y="4"/>
                    <a:pt x="38" y="6"/>
                    <a:pt x="39" y="6"/>
                  </a:cubicBezTo>
                  <a:cubicBezTo>
                    <a:pt x="41" y="7"/>
                    <a:pt x="43" y="7"/>
                    <a:pt x="45" y="8"/>
                  </a:cubicBezTo>
                  <a:cubicBezTo>
                    <a:pt x="42" y="9"/>
                    <a:pt x="38" y="10"/>
                    <a:pt x="35" y="1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2" y="10"/>
                    <a:pt x="31" y="8"/>
                  </a:cubicBezTo>
                  <a:cubicBezTo>
                    <a:pt x="30" y="9"/>
                    <a:pt x="28" y="8"/>
                    <a:pt x="28" y="9"/>
                  </a:cubicBezTo>
                  <a:cubicBezTo>
                    <a:pt x="30" y="10"/>
                    <a:pt x="33" y="10"/>
                    <a:pt x="35" y="11"/>
                  </a:cubicBezTo>
                  <a:cubicBezTo>
                    <a:pt x="34" y="13"/>
                    <a:pt x="31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0"/>
                    <a:pt x="25" y="12"/>
                    <a:pt x="22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5"/>
                    <a:pt x="21" y="15"/>
                    <a:pt x="21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20"/>
                    <a:pt x="17" y="17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2" y="21"/>
                    <a:pt x="9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4" y="22"/>
                    <a:pt x="0" y="23"/>
                  </a:cubicBezTo>
                  <a:cubicBezTo>
                    <a:pt x="3" y="24"/>
                    <a:pt x="4" y="22"/>
                    <a:pt x="6" y="23"/>
                  </a:cubicBezTo>
                  <a:close/>
                  <a:moveTo>
                    <a:pt x="60" y="5"/>
                  </a:moveTo>
                  <a:cubicBezTo>
                    <a:pt x="59" y="6"/>
                    <a:pt x="59" y="6"/>
                    <a:pt x="59" y="6"/>
                  </a:cubicBezTo>
                  <a:cubicBezTo>
                    <a:pt x="59" y="5"/>
                    <a:pt x="60" y="5"/>
                    <a:pt x="60" y="5"/>
                  </a:cubicBezTo>
                  <a:close/>
                  <a:moveTo>
                    <a:pt x="41" y="10"/>
                  </a:moveTo>
                  <a:cubicBezTo>
                    <a:pt x="41" y="10"/>
                    <a:pt x="42" y="10"/>
                    <a:pt x="43" y="10"/>
                  </a:cubicBezTo>
                  <a:cubicBezTo>
                    <a:pt x="45" y="11"/>
                    <a:pt x="43" y="12"/>
                    <a:pt x="42" y="13"/>
                  </a:cubicBezTo>
                  <a:cubicBezTo>
                    <a:pt x="43" y="12"/>
                    <a:pt x="42" y="11"/>
                    <a:pt x="41" y="10"/>
                  </a:cubicBezTo>
                  <a:close/>
                  <a:moveTo>
                    <a:pt x="13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9" y="20"/>
                    <a:pt x="13" y="20"/>
                    <a:pt x="13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8" name="Freeform 637"/>
            <p:cNvSpPr/>
            <p:nvPr/>
          </p:nvSpPr>
          <p:spPr bwMode="auto">
            <a:xfrm>
              <a:off x="2770158" y="2266845"/>
              <a:ext cx="49214" cy="38097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1 h 3"/>
                <a:gd name="T4" fmla="*/ 1 w 4"/>
                <a:gd name="T5" fmla="*/ 1 h 3"/>
                <a:gd name="T6" fmla="*/ 0 w 4"/>
                <a:gd name="T7" fmla="*/ 2 h 3"/>
                <a:gd name="T8" fmla="*/ 0 w 4"/>
                <a:gd name="T9" fmla="*/ 3 h 3"/>
                <a:gd name="T10" fmla="*/ 3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1"/>
                    <a:pt x="4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89" name="Freeform 638"/>
            <p:cNvSpPr/>
            <p:nvPr/>
          </p:nvSpPr>
          <p:spPr bwMode="auto">
            <a:xfrm>
              <a:off x="847725" y="3544718"/>
              <a:ext cx="63498" cy="87309"/>
            </a:xfrm>
            <a:custGeom>
              <a:avLst/>
              <a:gdLst>
                <a:gd name="T0" fmla="*/ 0 w 5"/>
                <a:gd name="T1" fmla="*/ 3 h 7"/>
                <a:gd name="T2" fmla="*/ 5 w 5"/>
                <a:gd name="T3" fmla="*/ 0 h 7"/>
                <a:gd name="T4" fmla="*/ 0 w 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7">
                  <a:moveTo>
                    <a:pt x="0" y="3"/>
                  </a:moveTo>
                  <a:cubicBezTo>
                    <a:pt x="4" y="7"/>
                    <a:pt x="5" y="2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0" name="Freeform 639"/>
            <p:cNvSpPr/>
            <p:nvPr/>
          </p:nvSpPr>
          <p:spPr bwMode="auto">
            <a:xfrm flipH="1">
              <a:off x="2744761" y="2304943"/>
              <a:ext cx="0" cy="12699"/>
            </a:xfrm>
            <a:custGeom>
              <a:avLst/>
              <a:gdLst>
                <a:gd name="T0" fmla="*/ 8 h 8"/>
                <a:gd name="T1" fmla="*/ 8 h 8"/>
                <a:gd name="T2" fmla="*/ 0 h 8"/>
                <a:gd name="T3" fmla="*/ 8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1" name="Freeform 640"/>
            <p:cNvSpPr/>
            <p:nvPr/>
          </p:nvSpPr>
          <p:spPr bwMode="auto">
            <a:xfrm>
              <a:off x="4703705" y="877858"/>
              <a:ext cx="23814" cy="12699"/>
            </a:xfrm>
            <a:custGeom>
              <a:avLst/>
              <a:gdLst>
                <a:gd name="T0" fmla="*/ 0 w 15"/>
                <a:gd name="T1" fmla="*/ 0 h 8"/>
                <a:gd name="T2" fmla="*/ 15 w 15"/>
                <a:gd name="T3" fmla="*/ 8 h 8"/>
                <a:gd name="T4" fmla="*/ 8 w 15"/>
                <a:gd name="T5" fmla="*/ 0 h 8"/>
                <a:gd name="T6" fmla="*/ 0 w 1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15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2" name="Freeform 641"/>
            <p:cNvSpPr/>
            <p:nvPr/>
          </p:nvSpPr>
          <p:spPr bwMode="auto">
            <a:xfrm>
              <a:off x="3967116" y="1341385"/>
              <a:ext cx="112712" cy="36508"/>
            </a:xfrm>
            <a:custGeom>
              <a:avLst/>
              <a:gdLst>
                <a:gd name="T0" fmla="*/ 1 w 9"/>
                <a:gd name="T1" fmla="*/ 3 h 3"/>
                <a:gd name="T2" fmla="*/ 9 w 9"/>
                <a:gd name="T3" fmla="*/ 2 h 3"/>
                <a:gd name="T4" fmla="*/ 7 w 9"/>
                <a:gd name="T5" fmla="*/ 2 h 3"/>
                <a:gd name="T6" fmla="*/ 8 w 9"/>
                <a:gd name="T7" fmla="*/ 0 h 3"/>
                <a:gd name="T8" fmla="*/ 0 w 9"/>
                <a:gd name="T9" fmla="*/ 2 h 3"/>
                <a:gd name="T10" fmla="*/ 1 w 9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3" y="2"/>
                    <a:pt x="6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1"/>
                    <a:pt x="3" y="1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3" name="Freeform 642"/>
            <p:cNvSpPr/>
            <p:nvPr/>
          </p:nvSpPr>
          <p:spPr bwMode="auto">
            <a:xfrm>
              <a:off x="1958957" y="2831970"/>
              <a:ext cx="36512" cy="23810"/>
            </a:xfrm>
            <a:custGeom>
              <a:avLst/>
              <a:gdLst>
                <a:gd name="T0" fmla="*/ 0 w 3"/>
                <a:gd name="T1" fmla="*/ 1 h 2"/>
                <a:gd name="T2" fmla="*/ 1 w 3"/>
                <a:gd name="T3" fmla="*/ 0 h 2"/>
                <a:gd name="T4" fmla="*/ 0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4" name="Rectangle 643"/>
            <p:cNvSpPr>
              <a:spLocks noChangeArrowheads="1"/>
            </p:cNvSpPr>
            <p:nvPr/>
          </p:nvSpPr>
          <p:spPr bwMode="auto">
            <a:xfrm>
              <a:off x="4441775" y="1077874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5" name="Freeform 644"/>
            <p:cNvSpPr/>
            <p:nvPr/>
          </p:nvSpPr>
          <p:spPr bwMode="auto">
            <a:xfrm flipH="1">
              <a:off x="4429072" y="1077872"/>
              <a:ext cx="0" cy="25398"/>
            </a:xfrm>
            <a:custGeom>
              <a:avLst/>
              <a:gdLst>
                <a:gd name="T0" fmla="*/ 16 h 16"/>
                <a:gd name="T1" fmla="*/ 0 h 16"/>
                <a:gd name="T2" fmla="*/ 16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6" name="Freeform 645"/>
            <p:cNvSpPr/>
            <p:nvPr/>
          </p:nvSpPr>
          <p:spPr bwMode="auto">
            <a:xfrm>
              <a:off x="1995469" y="2793871"/>
              <a:ext cx="25400" cy="25398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7" name="Freeform 646"/>
            <p:cNvSpPr/>
            <p:nvPr/>
          </p:nvSpPr>
          <p:spPr bwMode="auto">
            <a:xfrm>
              <a:off x="1096958" y="3419310"/>
              <a:ext cx="12698" cy="0"/>
            </a:xfrm>
            <a:custGeom>
              <a:avLst/>
              <a:gdLst>
                <a:gd name="T0" fmla="*/ 0 w 8"/>
                <a:gd name="T1" fmla="*/ 8 w 8"/>
                <a:gd name="T2" fmla="*/ 0 w 8"/>
                <a:gd name="T3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8" name="Freeform 647"/>
            <p:cNvSpPr/>
            <p:nvPr/>
          </p:nvSpPr>
          <p:spPr bwMode="auto">
            <a:xfrm>
              <a:off x="847727" y="3482806"/>
              <a:ext cx="50800" cy="49213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3 h 4"/>
                <a:gd name="T4" fmla="*/ 4 w 4"/>
                <a:gd name="T5" fmla="*/ 2 h 4"/>
                <a:gd name="T6" fmla="*/ 3 w 4"/>
                <a:gd name="T7" fmla="*/ 1 h 4"/>
                <a:gd name="T8" fmla="*/ 4 w 4"/>
                <a:gd name="T9" fmla="*/ 1 h 4"/>
                <a:gd name="T10" fmla="*/ 1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1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4"/>
                    <a:pt x="2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2" y="0"/>
                    <a:pt x="2" y="2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099" name="Rectangle 648"/>
            <p:cNvSpPr>
              <a:spLocks noChangeArrowheads="1"/>
            </p:cNvSpPr>
            <p:nvPr/>
          </p:nvSpPr>
          <p:spPr bwMode="auto">
            <a:xfrm>
              <a:off x="898523" y="3495508"/>
              <a:ext cx="1590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0" name="Freeform 649"/>
            <p:cNvSpPr/>
            <p:nvPr/>
          </p:nvSpPr>
          <p:spPr bwMode="auto">
            <a:xfrm>
              <a:off x="898524" y="3293905"/>
              <a:ext cx="187321" cy="238113"/>
            </a:xfrm>
            <a:custGeom>
              <a:avLst/>
              <a:gdLst>
                <a:gd name="T0" fmla="*/ 5 w 15"/>
                <a:gd name="T1" fmla="*/ 8 h 19"/>
                <a:gd name="T2" fmla="*/ 9 w 15"/>
                <a:gd name="T3" fmla="*/ 8 h 19"/>
                <a:gd name="T4" fmla="*/ 4 w 15"/>
                <a:gd name="T5" fmla="*/ 13 h 19"/>
                <a:gd name="T6" fmla="*/ 0 w 15"/>
                <a:gd name="T7" fmla="*/ 16 h 19"/>
                <a:gd name="T8" fmla="*/ 6 w 15"/>
                <a:gd name="T9" fmla="*/ 14 h 19"/>
                <a:gd name="T10" fmla="*/ 2 w 15"/>
                <a:gd name="T11" fmla="*/ 19 h 19"/>
                <a:gd name="T12" fmla="*/ 4 w 15"/>
                <a:gd name="T13" fmla="*/ 19 h 19"/>
                <a:gd name="T14" fmla="*/ 11 w 15"/>
                <a:gd name="T15" fmla="*/ 10 h 19"/>
                <a:gd name="T16" fmla="*/ 15 w 15"/>
                <a:gd name="T17" fmla="*/ 4 h 19"/>
                <a:gd name="T18" fmla="*/ 14 w 15"/>
                <a:gd name="T19" fmla="*/ 4 h 19"/>
                <a:gd name="T20" fmla="*/ 11 w 15"/>
                <a:gd name="T21" fmla="*/ 4 h 19"/>
                <a:gd name="T22" fmla="*/ 7 w 15"/>
                <a:gd name="T23" fmla="*/ 2 h 19"/>
                <a:gd name="T24" fmla="*/ 8 w 15"/>
                <a:gd name="T25" fmla="*/ 0 h 19"/>
                <a:gd name="T26" fmla="*/ 10 w 15"/>
                <a:gd name="T27" fmla="*/ 1 h 19"/>
                <a:gd name="T28" fmla="*/ 11 w 15"/>
                <a:gd name="T29" fmla="*/ 1 h 19"/>
                <a:gd name="T30" fmla="*/ 9 w 15"/>
                <a:gd name="T31" fmla="*/ 0 h 19"/>
                <a:gd name="T32" fmla="*/ 5 w 15"/>
                <a:gd name="T33" fmla="*/ 4 h 19"/>
                <a:gd name="T34" fmla="*/ 5 w 15"/>
                <a:gd name="T35" fmla="*/ 5 h 19"/>
                <a:gd name="T36" fmla="*/ 9 w 15"/>
                <a:gd name="T37" fmla="*/ 3 h 19"/>
                <a:gd name="T38" fmla="*/ 9 w 15"/>
                <a:gd name="T39" fmla="*/ 4 h 19"/>
                <a:gd name="T40" fmla="*/ 5 w 15"/>
                <a:gd name="T4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5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8" y="10"/>
                    <a:pt x="6" y="11"/>
                    <a:pt x="4" y="13"/>
                  </a:cubicBezTo>
                  <a:cubicBezTo>
                    <a:pt x="1" y="11"/>
                    <a:pt x="1" y="15"/>
                    <a:pt x="0" y="16"/>
                  </a:cubicBezTo>
                  <a:cubicBezTo>
                    <a:pt x="1" y="14"/>
                    <a:pt x="4" y="13"/>
                    <a:pt x="6" y="14"/>
                  </a:cubicBezTo>
                  <a:cubicBezTo>
                    <a:pt x="3" y="15"/>
                    <a:pt x="2" y="17"/>
                    <a:pt x="2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5"/>
                    <a:pt x="10" y="13"/>
                    <a:pt x="11" y="10"/>
                  </a:cubicBezTo>
                  <a:cubicBezTo>
                    <a:pt x="13" y="8"/>
                    <a:pt x="10" y="5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5"/>
                    <a:pt x="11" y="4"/>
                  </a:cubicBezTo>
                  <a:cubicBezTo>
                    <a:pt x="11" y="2"/>
                    <a:pt x="8" y="3"/>
                    <a:pt x="7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1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7" y="1"/>
                    <a:pt x="6" y="2"/>
                    <a:pt x="5" y="4"/>
                  </a:cubicBezTo>
                  <a:cubicBezTo>
                    <a:pt x="4" y="4"/>
                    <a:pt x="4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8" y="7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1" name="Freeform 650"/>
            <p:cNvSpPr/>
            <p:nvPr/>
          </p:nvSpPr>
          <p:spPr bwMode="auto">
            <a:xfrm>
              <a:off x="4703704" y="852458"/>
              <a:ext cx="23814" cy="0"/>
            </a:xfrm>
            <a:custGeom>
              <a:avLst/>
              <a:gdLst>
                <a:gd name="T0" fmla="*/ 8 w 15"/>
                <a:gd name="T1" fmla="*/ 0 w 15"/>
                <a:gd name="T2" fmla="*/ 15 w 15"/>
                <a:gd name="T3" fmla="*/ 8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8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2" name="Freeform 651"/>
            <p:cNvSpPr/>
            <p:nvPr/>
          </p:nvSpPr>
          <p:spPr bwMode="auto">
            <a:xfrm>
              <a:off x="2844769" y="2154140"/>
              <a:ext cx="74614" cy="50795"/>
            </a:xfrm>
            <a:custGeom>
              <a:avLst/>
              <a:gdLst>
                <a:gd name="T0" fmla="*/ 1 w 6"/>
                <a:gd name="T1" fmla="*/ 1 h 4"/>
                <a:gd name="T2" fmla="*/ 0 w 6"/>
                <a:gd name="T3" fmla="*/ 2 h 4"/>
                <a:gd name="T4" fmla="*/ 4 w 6"/>
                <a:gd name="T5" fmla="*/ 0 h 4"/>
                <a:gd name="T6" fmla="*/ 4 w 6"/>
                <a:gd name="T7" fmla="*/ 2 h 4"/>
                <a:gd name="T8" fmla="*/ 1 w 6"/>
                <a:gd name="T9" fmla="*/ 2 h 4"/>
                <a:gd name="T10" fmla="*/ 1 w 6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6" y="2"/>
                    <a:pt x="4" y="0"/>
                  </a:cubicBezTo>
                  <a:cubicBezTo>
                    <a:pt x="3" y="0"/>
                    <a:pt x="3" y="1"/>
                    <a:pt x="4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3" name="Freeform 652"/>
            <p:cNvSpPr/>
            <p:nvPr/>
          </p:nvSpPr>
          <p:spPr bwMode="auto">
            <a:xfrm>
              <a:off x="798505" y="3532015"/>
              <a:ext cx="49214" cy="63494"/>
            </a:xfrm>
            <a:custGeom>
              <a:avLst/>
              <a:gdLst>
                <a:gd name="T0" fmla="*/ 4 w 4"/>
                <a:gd name="T1" fmla="*/ 3 h 5"/>
                <a:gd name="T2" fmla="*/ 1 w 4"/>
                <a:gd name="T3" fmla="*/ 1 h 5"/>
                <a:gd name="T4" fmla="*/ 0 w 4"/>
                <a:gd name="T5" fmla="*/ 4 h 5"/>
                <a:gd name="T6" fmla="*/ 4 w 4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2" y="3"/>
                    <a:pt x="4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4" name="Freeform 653"/>
            <p:cNvSpPr/>
            <p:nvPr/>
          </p:nvSpPr>
          <p:spPr bwMode="auto">
            <a:xfrm>
              <a:off x="3805192" y="1466791"/>
              <a:ext cx="36512" cy="23810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1 w 3"/>
                <a:gd name="T5" fmla="*/ 0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2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5" name="Freeform 654"/>
            <p:cNvSpPr/>
            <p:nvPr/>
          </p:nvSpPr>
          <p:spPr bwMode="auto">
            <a:xfrm>
              <a:off x="1384291" y="3157389"/>
              <a:ext cx="38098" cy="23810"/>
            </a:xfrm>
            <a:custGeom>
              <a:avLst/>
              <a:gdLst>
                <a:gd name="T0" fmla="*/ 0 w 3"/>
                <a:gd name="T1" fmla="*/ 1 h 2"/>
                <a:gd name="T2" fmla="*/ 2 w 3"/>
                <a:gd name="T3" fmla="*/ 2 h 2"/>
                <a:gd name="T4" fmla="*/ 1 w 3"/>
                <a:gd name="T5" fmla="*/ 1 h 2"/>
                <a:gd name="T6" fmla="*/ 3 w 3"/>
                <a:gd name="T7" fmla="*/ 1 h 2"/>
                <a:gd name="T8" fmla="*/ 3 w 3"/>
                <a:gd name="T9" fmla="*/ 1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6" name="Freeform 655"/>
            <p:cNvSpPr/>
            <p:nvPr/>
          </p:nvSpPr>
          <p:spPr bwMode="auto">
            <a:xfrm>
              <a:off x="3592472" y="1628703"/>
              <a:ext cx="25400" cy="12699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7" name="Freeform 656"/>
            <p:cNvSpPr/>
            <p:nvPr/>
          </p:nvSpPr>
          <p:spPr bwMode="auto">
            <a:xfrm>
              <a:off x="1558915" y="3019284"/>
              <a:ext cx="50800" cy="38096"/>
            </a:xfrm>
            <a:custGeom>
              <a:avLst/>
              <a:gdLst>
                <a:gd name="T0" fmla="*/ 2 w 4"/>
                <a:gd name="T1" fmla="*/ 3 h 3"/>
                <a:gd name="T2" fmla="*/ 4 w 4"/>
                <a:gd name="T3" fmla="*/ 1 h 3"/>
                <a:gd name="T4" fmla="*/ 2 w 4"/>
                <a:gd name="T5" fmla="*/ 0 h 3"/>
                <a:gd name="T6" fmla="*/ 0 w 4"/>
                <a:gd name="T7" fmla="*/ 2 h 3"/>
                <a:gd name="T8" fmla="*/ 2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8" name="Freeform 657"/>
            <p:cNvSpPr/>
            <p:nvPr/>
          </p:nvSpPr>
          <p:spPr bwMode="auto">
            <a:xfrm>
              <a:off x="2419324" y="2443051"/>
              <a:ext cx="25400" cy="12699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09" name="Freeform 658"/>
            <p:cNvSpPr/>
            <p:nvPr/>
          </p:nvSpPr>
          <p:spPr bwMode="auto">
            <a:xfrm>
              <a:off x="1335078" y="3193897"/>
              <a:ext cx="23814" cy="12699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0" name="Freeform 659"/>
            <p:cNvSpPr/>
            <p:nvPr/>
          </p:nvSpPr>
          <p:spPr bwMode="auto">
            <a:xfrm>
              <a:off x="3892504" y="1390591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1" name="Freeform 660"/>
            <p:cNvSpPr/>
            <p:nvPr/>
          </p:nvSpPr>
          <p:spPr bwMode="auto">
            <a:xfrm>
              <a:off x="3979815" y="1303288"/>
              <a:ext cx="25400" cy="38096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2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2" name="Freeform 661"/>
            <p:cNvSpPr/>
            <p:nvPr/>
          </p:nvSpPr>
          <p:spPr bwMode="auto">
            <a:xfrm>
              <a:off x="3830592" y="1403291"/>
              <a:ext cx="49214" cy="25398"/>
            </a:xfrm>
            <a:custGeom>
              <a:avLst/>
              <a:gdLst>
                <a:gd name="T0" fmla="*/ 4 w 4"/>
                <a:gd name="T1" fmla="*/ 1 h 2"/>
                <a:gd name="T2" fmla="*/ 0 w 4"/>
                <a:gd name="T3" fmla="*/ 0 h 2"/>
                <a:gd name="T4" fmla="*/ 2 w 4"/>
                <a:gd name="T5" fmla="*/ 2 h 2"/>
                <a:gd name="T6" fmla="*/ 4 w 4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1"/>
                    <a:pt x="2" y="2"/>
                  </a:cubicBezTo>
                  <a:lnTo>
                    <a:pt x="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3" name="Freeform 662"/>
            <p:cNvSpPr/>
            <p:nvPr/>
          </p:nvSpPr>
          <p:spPr bwMode="auto">
            <a:xfrm>
              <a:off x="3867106" y="1328685"/>
              <a:ext cx="87312" cy="36508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1 h 3"/>
                <a:gd name="T4" fmla="*/ 6 w 7"/>
                <a:gd name="T5" fmla="*/ 0 h 3"/>
                <a:gd name="T6" fmla="*/ 0 w 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1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4" name="Freeform 663"/>
            <p:cNvSpPr/>
            <p:nvPr/>
          </p:nvSpPr>
          <p:spPr bwMode="auto">
            <a:xfrm>
              <a:off x="3543258" y="1616004"/>
              <a:ext cx="25400" cy="12699"/>
            </a:xfrm>
            <a:custGeom>
              <a:avLst/>
              <a:gdLst>
                <a:gd name="T0" fmla="*/ 16 w 16"/>
                <a:gd name="T1" fmla="*/ 0 h 8"/>
                <a:gd name="T2" fmla="*/ 8 w 16"/>
                <a:gd name="T3" fmla="*/ 0 h 8"/>
                <a:gd name="T4" fmla="*/ 0 w 16"/>
                <a:gd name="T5" fmla="*/ 0 h 8"/>
                <a:gd name="T6" fmla="*/ 8 w 16"/>
                <a:gd name="T7" fmla="*/ 8 h 8"/>
                <a:gd name="T8" fmla="*/ 16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5" name="Freeform 664"/>
            <p:cNvSpPr/>
            <p:nvPr/>
          </p:nvSpPr>
          <p:spPr bwMode="auto">
            <a:xfrm>
              <a:off x="1633523" y="2955789"/>
              <a:ext cx="25400" cy="12699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6" name="Freeform 665"/>
            <p:cNvSpPr/>
            <p:nvPr/>
          </p:nvSpPr>
          <p:spPr bwMode="auto">
            <a:xfrm>
              <a:off x="1260466" y="3219297"/>
              <a:ext cx="11112" cy="12699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8 h 8"/>
                <a:gd name="T4" fmla="*/ 7 w 7"/>
                <a:gd name="T5" fmla="*/ 0 h 8"/>
                <a:gd name="T6" fmla="*/ 0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7" name="Freeform 666"/>
            <p:cNvSpPr/>
            <p:nvPr/>
          </p:nvSpPr>
          <p:spPr bwMode="auto">
            <a:xfrm>
              <a:off x="598491" y="3657422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8" name="Freeform 667"/>
            <p:cNvSpPr/>
            <p:nvPr/>
          </p:nvSpPr>
          <p:spPr bwMode="auto">
            <a:xfrm flipH="1">
              <a:off x="1222369" y="3219295"/>
              <a:ext cx="0" cy="25398"/>
            </a:xfrm>
            <a:custGeom>
              <a:avLst/>
              <a:gdLst>
                <a:gd name="T0" fmla="*/ 16 h 16"/>
                <a:gd name="T1" fmla="*/ 0 h 16"/>
                <a:gd name="T2" fmla="*/ 16 h 16"/>
                <a:gd name="T3" fmla="*/ 16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6">
                  <a:moveTo>
                    <a:pt x="0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19" name="Freeform 668"/>
            <p:cNvSpPr/>
            <p:nvPr/>
          </p:nvSpPr>
          <p:spPr bwMode="auto">
            <a:xfrm>
              <a:off x="3630572" y="1365190"/>
              <a:ext cx="200023" cy="101596"/>
            </a:xfrm>
            <a:custGeom>
              <a:avLst/>
              <a:gdLst>
                <a:gd name="T0" fmla="*/ 14 w 16"/>
                <a:gd name="T1" fmla="*/ 6 h 8"/>
                <a:gd name="T2" fmla="*/ 12 w 16"/>
                <a:gd name="T3" fmla="*/ 3 h 8"/>
                <a:gd name="T4" fmla="*/ 16 w 16"/>
                <a:gd name="T5" fmla="*/ 2 h 8"/>
                <a:gd name="T6" fmla="*/ 15 w 16"/>
                <a:gd name="T7" fmla="*/ 0 h 8"/>
                <a:gd name="T8" fmla="*/ 10 w 16"/>
                <a:gd name="T9" fmla="*/ 3 h 8"/>
                <a:gd name="T10" fmla="*/ 1 w 16"/>
                <a:gd name="T11" fmla="*/ 5 h 8"/>
                <a:gd name="T12" fmla="*/ 6 w 16"/>
                <a:gd name="T13" fmla="*/ 8 h 8"/>
                <a:gd name="T14" fmla="*/ 7 w 16"/>
                <a:gd name="T15" fmla="*/ 7 h 8"/>
                <a:gd name="T16" fmla="*/ 6 w 16"/>
                <a:gd name="T17" fmla="*/ 7 h 8"/>
                <a:gd name="T18" fmla="*/ 6 w 16"/>
                <a:gd name="T19" fmla="*/ 5 h 8"/>
                <a:gd name="T20" fmla="*/ 14 w 16"/>
                <a:gd name="T2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4" y="6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1"/>
                    <a:pt x="11" y="2"/>
                    <a:pt x="10" y="3"/>
                  </a:cubicBezTo>
                  <a:cubicBezTo>
                    <a:pt x="7" y="2"/>
                    <a:pt x="4" y="6"/>
                    <a:pt x="1" y="5"/>
                  </a:cubicBezTo>
                  <a:cubicBezTo>
                    <a:pt x="0" y="8"/>
                    <a:pt x="5" y="7"/>
                    <a:pt x="6" y="8"/>
                  </a:cubicBezTo>
                  <a:cubicBezTo>
                    <a:pt x="6" y="8"/>
                    <a:pt x="8" y="8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10" y="2"/>
                    <a:pt x="11" y="7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0" name="Freeform 669"/>
            <p:cNvSpPr/>
            <p:nvPr/>
          </p:nvSpPr>
          <p:spPr bwMode="auto">
            <a:xfrm>
              <a:off x="922335" y="3382800"/>
              <a:ext cx="12698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1" name="Freeform 670"/>
            <p:cNvSpPr/>
            <p:nvPr/>
          </p:nvSpPr>
          <p:spPr bwMode="auto">
            <a:xfrm>
              <a:off x="885824" y="3395494"/>
              <a:ext cx="74614" cy="49213"/>
            </a:xfrm>
            <a:custGeom>
              <a:avLst/>
              <a:gdLst>
                <a:gd name="T0" fmla="*/ 4 w 6"/>
                <a:gd name="T1" fmla="*/ 4 h 4"/>
                <a:gd name="T2" fmla="*/ 3 w 6"/>
                <a:gd name="T3" fmla="*/ 0 h 4"/>
                <a:gd name="T4" fmla="*/ 0 w 6"/>
                <a:gd name="T5" fmla="*/ 4 h 4"/>
                <a:gd name="T6" fmla="*/ 4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4"/>
                  </a:moveTo>
                  <a:cubicBezTo>
                    <a:pt x="6" y="3"/>
                    <a:pt x="2" y="1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1" y="3"/>
                    <a:pt x="3" y="4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2" name="Freeform 671"/>
            <p:cNvSpPr/>
            <p:nvPr/>
          </p:nvSpPr>
          <p:spPr bwMode="auto">
            <a:xfrm>
              <a:off x="3381338" y="1590603"/>
              <a:ext cx="161922" cy="88897"/>
            </a:xfrm>
            <a:custGeom>
              <a:avLst/>
              <a:gdLst>
                <a:gd name="T0" fmla="*/ 8 w 13"/>
                <a:gd name="T1" fmla="*/ 5 h 7"/>
                <a:gd name="T2" fmla="*/ 13 w 13"/>
                <a:gd name="T3" fmla="*/ 2 h 7"/>
                <a:gd name="T4" fmla="*/ 0 w 13"/>
                <a:gd name="T5" fmla="*/ 5 h 7"/>
                <a:gd name="T6" fmla="*/ 0 w 13"/>
                <a:gd name="T7" fmla="*/ 6 h 7"/>
                <a:gd name="T8" fmla="*/ 8 w 13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8" y="5"/>
                  </a:moveTo>
                  <a:cubicBezTo>
                    <a:pt x="10" y="4"/>
                    <a:pt x="11" y="3"/>
                    <a:pt x="13" y="2"/>
                  </a:cubicBezTo>
                  <a:cubicBezTo>
                    <a:pt x="8" y="0"/>
                    <a:pt x="5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4" y="7"/>
                    <a:pt x="5" y="4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3" name="Freeform 672"/>
            <p:cNvSpPr/>
            <p:nvPr/>
          </p:nvSpPr>
          <p:spPr bwMode="auto">
            <a:xfrm>
              <a:off x="1060447" y="3282790"/>
              <a:ext cx="74614" cy="49213"/>
            </a:xfrm>
            <a:custGeom>
              <a:avLst/>
              <a:gdLst>
                <a:gd name="T0" fmla="*/ 0 w 6"/>
                <a:gd name="T1" fmla="*/ 3 h 4"/>
                <a:gd name="T2" fmla="*/ 0 w 6"/>
                <a:gd name="T3" fmla="*/ 4 h 4"/>
                <a:gd name="T4" fmla="*/ 4 w 6"/>
                <a:gd name="T5" fmla="*/ 1 h 4"/>
                <a:gd name="T6" fmla="*/ 0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6" y="3"/>
                    <a:pt x="4" y="1"/>
                  </a:cubicBezTo>
                  <a:cubicBezTo>
                    <a:pt x="1" y="0"/>
                    <a:pt x="3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4" name="Freeform 673"/>
            <p:cNvSpPr/>
            <p:nvPr/>
          </p:nvSpPr>
          <p:spPr bwMode="auto">
            <a:xfrm>
              <a:off x="4254448" y="1015961"/>
              <a:ext cx="87312" cy="23810"/>
            </a:xfrm>
            <a:custGeom>
              <a:avLst/>
              <a:gdLst>
                <a:gd name="T0" fmla="*/ 6 w 7"/>
                <a:gd name="T1" fmla="*/ 0 h 2"/>
                <a:gd name="T2" fmla="*/ 0 w 7"/>
                <a:gd name="T3" fmla="*/ 0 h 2"/>
                <a:gd name="T4" fmla="*/ 6 w 7"/>
                <a:gd name="T5" fmla="*/ 2 h 2"/>
                <a:gd name="T6" fmla="*/ 6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4" y="1"/>
                    <a:pt x="6" y="2"/>
                  </a:cubicBezTo>
                  <a:cubicBezTo>
                    <a:pt x="7" y="2"/>
                    <a:pt x="6" y="1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5" name="Freeform 674"/>
            <p:cNvSpPr/>
            <p:nvPr/>
          </p:nvSpPr>
          <p:spPr bwMode="auto">
            <a:xfrm>
              <a:off x="1296979" y="3119288"/>
              <a:ext cx="50800" cy="38096"/>
            </a:xfrm>
            <a:custGeom>
              <a:avLst/>
              <a:gdLst>
                <a:gd name="T0" fmla="*/ 2 w 4"/>
                <a:gd name="T1" fmla="*/ 0 h 3"/>
                <a:gd name="T2" fmla="*/ 0 w 4"/>
                <a:gd name="T3" fmla="*/ 1 h 3"/>
                <a:gd name="T4" fmla="*/ 3 w 4"/>
                <a:gd name="T5" fmla="*/ 3 h 3"/>
                <a:gd name="T6" fmla="*/ 2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3"/>
                    <a:pt x="3" y="3"/>
                  </a:cubicBezTo>
                  <a:cubicBezTo>
                    <a:pt x="4" y="1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6" name="Freeform 675"/>
            <p:cNvSpPr/>
            <p:nvPr/>
          </p:nvSpPr>
          <p:spPr bwMode="auto">
            <a:xfrm>
              <a:off x="3505158" y="1466786"/>
              <a:ext cx="200023" cy="61912"/>
            </a:xfrm>
            <a:custGeom>
              <a:avLst/>
              <a:gdLst>
                <a:gd name="T0" fmla="*/ 5 w 16"/>
                <a:gd name="T1" fmla="*/ 4 h 5"/>
                <a:gd name="T2" fmla="*/ 10 w 16"/>
                <a:gd name="T3" fmla="*/ 3 h 5"/>
                <a:gd name="T4" fmla="*/ 14 w 16"/>
                <a:gd name="T5" fmla="*/ 3 h 5"/>
                <a:gd name="T6" fmla="*/ 15 w 16"/>
                <a:gd name="T7" fmla="*/ 1 h 5"/>
                <a:gd name="T8" fmla="*/ 12 w 16"/>
                <a:gd name="T9" fmla="*/ 1 h 5"/>
                <a:gd name="T10" fmla="*/ 12 w 16"/>
                <a:gd name="T11" fmla="*/ 1 h 5"/>
                <a:gd name="T12" fmla="*/ 6 w 16"/>
                <a:gd name="T13" fmla="*/ 2 h 5"/>
                <a:gd name="T14" fmla="*/ 5 w 16"/>
                <a:gd name="T15" fmla="*/ 0 h 5"/>
                <a:gd name="T16" fmla="*/ 4 w 16"/>
                <a:gd name="T17" fmla="*/ 1 h 5"/>
                <a:gd name="T18" fmla="*/ 1 w 16"/>
                <a:gd name="T19" fmla="*/ 0 h 5"/>
                <a:gd name="T20" fmla="*/ 1 w 16"/>
                <a:gd name="T21" fmla="*/ 2 h 5"/>
                <a:gd name="T22" fmla="*/ 5 w 16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5">
                  <a:moveTo>
                    <a:pt x="5" y="4"/>
                  </a:moveTo>
                  <a:cubicBezTo>
                    <a:pt x="7" y="5"/>
                    <a:pt x="8" y="3"/>
                    <a:pt x="10" y="3"/>
                  </a:cubicBezTo>
                  <a:cubicBezTo>
                    <a:pt x="11" y="3"/>
                    <a:pt x="12" y="2"/>
                    <a:pt x="14" y="3"/>
                  </a:cubicBezTo>
                  <a:cubicBezTo>
                    <a:pt x="14" y="2"/>
                    <a:pt x="16" y="2"/>
                    <a:pt x="15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4"/>
                    <a:pt x="8" y="0"/>
                    <a:pt x="6" y="2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2" y="1"/>
                    <a:pt x="1" y="2"/>
                  </a:cubicBezTo>
                  <a:cubicBezTo>
                    <a:pt x="3" y="1"/>
                    <a:pt x="3" y="3"/>
                    <a:pt x="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7" name="Freeform 676"/>
            <p:cNvSpPr/>
            <p:nvPr/>
          </p:nvSpPr>
          <p:spPr bwMode="auto">
            <a:xfrm flipH="1">
              <a:off x="798508" y="349550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8" name="Freeform 677"/>
            <p:cNvSpPr/>
            <p:nvPr/>
          </p:nvSpPr>
          <p:spPr bwMode="auto">
            <a:xfrm>
              <a:off x="785808" y="3482804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29" name="Freeform 678"/>
            <p:cNvSpPr/>
            <p:nvPr/>
          </p:nvSpPr>
          <p:spPr bwMode="auto">
            <a:xfrm flipH="1">
              <a:off x="798508" y="349550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0" name="Freeform 679"/>
            <p:cNvSpPr/>
            <p:nvPr/>
          </p:nvSpPr>
          <p:spPr bwMode="auto">
            <a:xfrm>
              <a:off x="4254449" y="1027071"/>
              <a:ext cx="36512" cy="2539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0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1" name="Freeform 680"/>
            <p:cNvSpPr/>
            <p:nvPr/>
          </p:nvSpPr>
          <p:spPr bwMode="auto">
            <a:xfrm flipH="1">
              <a:off x="1035046" y="3244692"/>
              <a:ext cx="0" cy="1269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2" name="Freeform 681"/>
            <p:cNvSpPr/>
            <p:nvPr/>
          </p:nvSpPr>
          <p:spPr bwMode="auto">
            <a:xfrm>
              <a:off x="1035045" y="3181194"/>
              <a:ext cx="161922" cy="88897"/>
            </a:xfrm>
            <a:custGeom>
              <a:avLst/>
              <a:gdLst>
                <a:gd name="T0" fmla="*/ 3 w 13"/>
                <a:gd name="T1" fmla="*/ 3 h 7"/>
                <a:gd name="T2" fmla="*/ 7 w 13"/>
                <a:gd name="T3" fmla="*/ 2 h 7"/>
                <a:gd name="T4" fmla="*/ 8 w 13"/>
                <a:gd name="T5" fmla="*/ 4 h 7"/>
                <a:gd name="T6" fmla="*/ 5 w 13"/>
                <a:gd name="T7" fmla="*/ 7 h 7"/>
                <a:gd name="T8" fmla="*/ 6 w 13"/>
                <a:gd name="T9" fmla="*/ 7 h 7"/>
                <a:gd name="T10" fmla="*/ 6 w 13"/>
                <a:gd name="T11" fmla="*/ 7 h 7"/>
                <a:gd name="T12" fmla="*/ 13 w 13"/>
                <a:gd name="T13" fmla="*/ 2 h 7"/>
                <a:gd name="T14" fmla="*/ 5 w 13"/>
                <a:gd name="T15" fmla="*/ 2 h 7"/>
                <a:gd name="T16" fmla="*/ 3 w 13"/>
                <a:gd name="T17" fmla="*/ 0 h 7"/>
                <a:gd name="T18" fmla="*/ 0 w 13"/>
                <a:gd name="T19" fmla="*/ 5 h 7"/>
                <a:gd name="T20" fmla="*/ 3 w 13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3" y="3"/>
                  </a:moveTo>
                  <a:cubicBezTo>
                    <a:pt x="4" y="3"/>
                    <a:pt x="5" y="2"/>
                    <a:pt x="7" y="2"/>
                  </a:cubicBezTo>
                  <a:cubicBezTo>
                    <a:pt x="8" y="3"/>
                    <a:pt x="8" y="3"/>
                    <a:pt x="8" y="4"/>
                  </a:cubicBezTo>
                  <a:cubicBezTo>
                    <a:pt x="6" y="4"/>
                    <a:pt x="6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9" y="5"/>
                    <a:pt x="12" y="5"/>
                    <a:pt x="13" y="2"/>
                  </a:cubicBezTo>
                  <a:cubicBezTo>
                    <a:pt x="11" y="0"/>
                    <a:pt x="7" y="2"/>
                    <a:pt x="5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5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3" name="Freeform 682"/>
            <p:cNvSpPr/>
            <p:nvPr/>
          </p:nvSpPr>
          <p:spPr bwMode="auto">
            <a:xfrm>
              <a:off x="3517858" y="1579491"/>
              <a:ext cx="25400" cy="0"/>
            </a:xfrm>
            <a:custGeom>
              <a:avLst/>
              <a:gdLst>
                <a:gd name="T0" fmla="*/ 0 w 2"/>
                <a:gd name="T1" fmla="*/ 1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4" name="Freeform 683"/>
            <p:cNvSpPr/>
            <p:nvPr/>
          </p:nvSpPr>
          <p:spPr bwMode="auto">
            <a:xfrm>
              <a:off x="2682846" y="1579486"/>
              <a:ext cx="722304" cy="425429"/>
            </a:xfrm>
            <a:custGeom>
              <a:avLst/>
              <a:gdLst>
                <a:gd name="T0" fmla="*/ 14 w 58"/>
                <a:gd name="T1" fmla="*/ 12 h 34"/>
                <a:gd name="T2" fmla="*/ 23 w 58"/>
                <a:gd name="T3" fmla="*/ 11 h 34"/>
                <a:gd name="T4" fmla="*/ 22 w 58"/>
                <a:gd name="T5" fmla="*/ 12 h 34"/>
                <a:gd name="T6" fmla="*/ 20 w 58"/>
                <a:gd name="T7" fmla="*/ 12 h 34"/>
                <a:gd name="T8" fmla="*/ 16 w 58"/>
                <a:gd name="T9" fmla="*/ 14 h 34"/>
                <a:gd name="T10" fmla="*/ 26 w 58"/>
                <a:gd name="T11" fmla="*/ 12 h 34"/>
                <a:gd name="T12" fmla="*/ 23 w 58"/>
                <a:gd name="T13" fmla="*/ 10 h 34"/>
                <a:gd name="T14" fmla="*/ 23 w 58"/>
                <a:gd name="T15" fmla="*/ 9 h 34"/>
                <a:gd name="T16" fmla="*/ 26 w 58"/>
                <a:gd name="T17" fmla="*/ 9 h 34"/>
                <a:gd name="T18" fmla="*/ 38 w 58"/>
                <a:gd name="T19" fmla="*/ 8 h 34"/>
                <a:gd name="T20" fmla="*/ 44 w 58"/>
                <a:gd name="T21" fmla="*/ 7 h 34"/>
                <a:gd name="T22" fmla="*/ 44 w 58"/>
                <a:gd name="T23" fmla="*/ 9 h 34"/>
                <a:gd name="T24" fmla="*/ 46 w 58"/>
                <a:gd name="T25" fmla="*/ 8 h 34"/>
                <a:gd name="T26" fmla="*/ 49 w 58"/>
                <a:gd name="T27" fmla="*/ 9 h 34"/>
                <a:gd name="T28" fmla="*/ 41 w 58"/>
                <a:gd name="T29" fmla="*/ 11 h 34"/>
                <a:gd name="T30" fmla="*/ 42 w 58"/>
                <a:gd name="T31" fmla="*/ 13 h 34"/>
                <a:gd name="T32" fmla="*/ 24 w 58"/>
                <a:gd name="T33" fmla="*/ 19 h 34"/>
                <a:gd name="T34" fmla="*/ 17 w 58"/>
                <a:gd name="T35" fmla="*/ 24 h 34"/>
                <a:gd name="T36" fmla="*/ 10 w 58"/>
                <a:gd name="T37" fmla="*/ 25 h 34"/>
                <a:gd name="T38" fmla="*/ 8 w 58"/>
                <a:gd name="T39" fmla="*/ 26 h 34"/>
                <a:gd name="T40" fmla="*/ 8 w 58"/>
                <a:gd name="T41" fmla="*/ 29 h 34"/>
                <a:gd name="T42" fmla="*/ 6 w 58"/>
                <a:gd name="T43" fmla="*/ 29 h 34"/>
                <a:gd name="T44" fmla="*/ 6 w 58"/>
                <a:gd name="T45" fmla="*/ 28 h 34"/>
                <a:gd name="T46" fmla="*/ 1 w 58"/>
                <a:gd name="T47" fmla="*/ 31 h 34"/>
                <a:gd name="T48" fmla="*/ 2 w 58"/>
                <a:gd name="T49" fmla="*/ 33 h 34"/>
                <a:gd name="T50" fmla="*/ 9 w 58"/>
                <a:gd name="T51" fmla="*/ 28 h 34"/>
                <a:gd name="T52" fmla="*/ 31 w 58"/>
                <a:gd name="T53" fmla="*/ 18 h 34"/>
                <a:gd name="T54" fmla="*/ 35 w 58"/>
                <a:gd name="T55" fmla="*/ 16 h 34"/>
                <a:gd name="T56" fmla="*/ 38 w 58"/>
                <a:gd name="T57" fmla="*/ 15 h 34"/>
                <a:gd name="T58" fmla="*/ 50 w 58"/>
                <a:gd name="T59" fmla="*/ 11 h 34"/>
                <a:gd name="T60" fmla="*/ 54 w 58"/>
                <a:gd name="T61" fmla="*/ 10 h 34"/>
                <a:gd name="T62" fmla="*/ 49 w 58"/>
                <a:gd name="T63" fmla="*/ 7 h 34"/>
                <a:gd name="T64" fmla="*/ 47 w 58"/>
                <a:gd name="T65" fmla="*/ 7 h 34"/>
                <a:gd name="T66" fmla="*/ 34 w 58"/>
                <a:gd name="T67" fmla="*/ 5 h 34"/>
                <a:gd name="T68" fmla="*/ 34 w 58"/>
                <a:gd name="T69" fmla="*/ 4 h 34"/>
                <a:gd name="T70" fmla="*/ 41 w 58"/>
                <a:gd name="T71" fmla="*/ 2 h 34"/>
                <a:gd name="T72" fmla="*/ 45 w 58"/>
                <a:gd name="T73" fmla="*/ 4 h 34"/>
                <a:gd name="T74" fmla="*/ 47 w 58"/>
                <a:gd name="T75" fmla="*/ 1 h 34"/>
                <a:gd name="T76" fmla="*/ 46 w 58"/>
                <a:gd name="T77" fmla="*/ 2 h 34"/>
                <a:gd name="T78" fmla="*/ 43 w 58"/>
                <a:gd name="T79" fmla="*/ 1 h 34"/>
                <a:gd name="T80" fmla="*/ 44 w 58"/>
                <a:gd name="T81" fmla="*/ 1 h 34"/>
                <a:gd name="T82" fmla="*/ 36 w 58"/>
                <a:gd name="T83" fmla="*/ 2 h 34"/>
                <a:gd name="T84" fmla="*/ 37 w 58"/>
                <a:gd name="T85" fmla="*/ 2 h 34"/>
                <a:gd name="T86" fmla="*/ 32 w 58"/>
                <a:gd name="T87" fmla="*/ 4 h 34"/>
                <a:gd name="T88" fmla="*/ 30 w 58"/>
                <a:gd name="T89" fmla="*/ 7 h 34"/>
                <a:gd name="T90" fmla="*/ 25 w 58"/>
                <a:gd name="T91" fmla="*/ 7 h 34"/>
                <a:gd name="T92" fmla="*/ 23 w 58"/>
                <a:gd name="T93" fmla="*/ 9 h 34"/>
                <a:gd name="T94" fmla="*/ 20 w 58"/>
                <a:gd name="T95" fmla="*/ 9 h 34"/>
                <a:gd name="T96" fmla="*/ 11 w 58"/>
                <a:gd name="T97" fmla="*/ 11 h 34"/>
                <a:gd name="T98" fmla="*/ 14 w 58"/>
                <a:gd name="T99" fmla="*/ 11 h 34"/>
                <a:gd name="T100" fmla="*/ 14 w 58"/>
                <a:gd name="T101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7" h="34">
                  <a:moveTo>
                    <a:pt x="14" y="12"/>
                  </a:moveTo>
                  <a:cubicBezTo>
                    <a:pt x="15" y="11"/>
                    <a:pt x="19" y="8"/>
                    <a:pt x="23" y="11"/>
                  </a:cubicBezTo>
                  <a:cubicBezTo>
                    <a:pt x="22" y="11"/>
                    <a:pt x="23" y="12"/>
                    <a:pt x="22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7" y="15"/>
                    <a:pt x="16" y="14"/>
                  </a:cubicBezTo>
                  <a:cubicBezTo>
                    <a:pt x="19" y="15"/>
                    <a:pt x="25" y="13"/>
                    <a:pt x="26" y="12"/>
                  </a:cubicBezTo>
                  <a:cubicBezTo>
                    <a:pt x="28" y="10"/>
                    <a:pt x="24" y="9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32" y="11"/>
                    <a:pt x="32" y="6"/>
                    <a:pt x="38" y="8"/>
                  </a:cubicBezTo>
                  <a:cubicBezTo>
                    <a:pt x="39" y="7"/>
                    <a:pt x="42" y="7"/>
                    <a:pt x="44" y="7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7" y="8"/>
                    <a:pt x="48" y="8"/>
                    <a:pt x="49" y="9"/>
                  </a:cubicBezTo>
                  <a:cubicBezTo>
                    <a:pt x="46" y="10"/>
                    <a:pt x="44" y="12"/>
                    <a:pt x="41" y="11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6" y="14"/>
                    <a:pt x="30" y="17"/>
                    <a:pt x="24" y="19"/>
                  </a:cubicBezTo>
                  <a:cubicBezTo>
                    <a:pt x="23" y="23"/>
                    <a:pt x="16" y="21"/>
                    <a:pt x="17" y="24"/>
                  </a:cubicBezTo>
                  <a:cubicBezTo>
                    <a:pt x="15" y="23"/>
                    <a:pt x="12" y="25"/>
                    <a:pt x="10" y="25"/>
                  </a:cubicBezTo>
                  <a:cubicBezTo>
                    <a:pt x="10" y="26"/>
                    <a:pt x="9" y="26"/>
                    <a:pt x="8" y="26"/>
                  </a:cubicBezTo>
                  <a:cubicBezTo>
                    <a:pt x="8" y="27"/>
                    <a:pt x="7" y="27"/>
                    <a:pt x="8" y="29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1" y="29"/>
                    <a:pt x="1" y="31"/>
                  </a:cubicBezTo>
                  <a:cubicBezTo>
                    <a:pt x="3" y="32"/>
                    <a:pt x="0" y="33"/>
                    <a:pt x="2" y="33"/>
                  </a:cubicBezTo>
                  <a:cubicBezTo>
                    <a:pt x="7" y="34"/>
                    <a:pt x="7" y="30"/>
                    <a:pt x="9" y="28"/>
                  </a:cubicBezTo>
                  <a:cubicBezTo>
                    <a:pt x="18" y="27"/>
                    <a:pt x="23" y="22"/>
                    <a:pt x="31" y="18"/>
                  </a:cubicBezTo>
                  <a:cubicBezTo>
                    <a:pt x="32" y="17"/>
                    <a:pt x="34" y="18"/>
                    <a:pt x="35" y="16"/>
                  </a:cubicBezTo>
                  <a:cubicBezTo>
                    <a:pt x="36" y="17"/>
                    <a:pt x="37" y="16"/>
                    <a:pt x="38" y="15"/>
                  </a:cubicBezTo>
                  <a:cubicBezTo>
                    <a:pt x="43" y="14"/>
                    <a:pt x="44" y="11"/>
                    <a:pt x="50" y="11"/>
                  </a:cubicBezTo>
                  <a:cubicBezTo>
                    <a:pt x="52" y="12"/>
                    <a:pt x="52" y="10"/>
                    <a:pt x="54" y="10"/>
                  </a:cubicBezTo>
                  <a:cubicBezTo>
                    <a:pt x="58" y="7"/>
                    <a:pt x="49" y="8"/>
                    <a:pt x="49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3" y="6"/>
                    <a:pt x="38" y="4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3"/>
                    <a:pt x="38" y="2"/>
                    <a:pt x="41" y="2"/>
                  </a:cubicBezTo>
                  <a:cubicBezTo>
                    <a:pt x="43" y="3"/>
                    <a:pt x="44" y="5"/>
                    <a:pt x="45" y="4"/>
                  </a:cubicBezTo>
                  <a:cubicBezTo>
                    <a:pt x="48" y="4"/>
                    <a:pt x="49" y="3"/>
                    <a:pt x="47" y="1"/>
                  </a:cubicBezTo>
                  <a:cubicBezTo>
                    <a:pt x="45" y="1"/>
                    <a:pt x="46" y="1"/>
                    <a:pt x="46" y="2"/>
                  </a:cubicBezTo>
                  <a:cubicBezTo>
                    <a:pt x="45" y="2"/>
                    <a:pt x="43" y="2"/>
                    <a:pt x="43" y="1"/>
                  </a:cubicBezTo>
                  <a:cubicBezTo>
                    <a:pt x="44" y="1"/>
                    <a:pt x="43" y="1"/>
                    <a:pt x="44" y="1"/>
                  </a:cubicBezTo>
                  <a:cubicBezTo>
                    <a:pt x="41" y="0"/>
                    <a:pt x="39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4" y="6"/>
                    <a:pt x="32" y="4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28" y="7"/>
                    <a:pt x="26" y="9"/>
                    <a:pt x="25" y="7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1" y="10"/>
                    <a:pt x="20" y="9"/>
                  </a:cubicBezTo>
                  <a:cubicBezTo>
                    <a:pt x="17" y="9"/>
                    <a:pt x="12" y="8"/>
                    <a:pt x="11" y="11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5" name="Freeform 684"/>
            <p:cNvSpPr/>
            <p:nvPr/>
          </p:nvSpPr>
          <p:spPr bwMode="auto">
            <a:xfrm>
              <a:off x="3155917" y="1828717"/>
              <a:ext cx="1269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6" name="Freeform 685"/>
            <p:cNvSpPr/>
            <p:nvPr/>
          </p:nvSpPr>
          <p:spPr bwMode="auto">
            <a:xfrm>
              <a:off x="2955892" y="1941421"/>
              <a:ext cx="12698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7" name="Freeform 686"/>
            <p:cNvSpPr/>
            <p:nvPr/>
          </p:nvSpPr>
          <p:spPr bwMode="auto">
            <a:xfrm>
              <a:off x="3941716" y="1090567"/>
              <a:ext cx="161922" cy="38096"/>
            </a:xfrm>
            <a:custGeom>
              <a:avLst/>
              <a:gdLst>
                <a:gd name="T0" fmla="*/ 13 w 13"/>
                <a:gd name="T1" fmla="*/ 2 h 3"/>
                <a:gd name="T2" fmla="*/ 7 w 13"/>
                <a:gd name="T3" fmla="*/ 0 h 3"/>
                <a:gd name="T4" fmla="*/ 0 w 13"/>
                <a:gd name="T5" fmla="*/ 3 h 3"/>
                <a:gd name="T6" fmla="*/ 8 w 13"/>
                <a:gd name="T7" fmla="*/ 1 h 3"/>
                <a:gd name="T8" fmla="*/ 13 w 1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3" y="2"/>
                  </a:moveTo>
                  <a:cubicBezTo>
                    <a:pt x="12" y="0"/>
                    <a:pt x="10" y="0"/>
                    <a:pt x="7" y="0"/>
                  </a:cubicBezTo>
                  <a:cubicBezTo>
                    <a:pt x="5" y="2"/>
                    <a:pt x="2" y="1"/>
                    <a:pt x="0" y="3"/>
                  </a:cubicBezTo>
                  <a:cubicBezTo>
                    <a:pt x="3" y="3"/>
                    <a:pt x="6" y="1"/>
                    <a:pt x="8" y="1"/>
                  </a:cubicBezTo>
                  <a:cubicBezTo>
                    <a:pt x="9" y="3"/>
                    <a:pt x="12" y="2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8" name="Freeform 687"/>
            <p:cNvSpPr/>
            <p:nvPr/>
          </p:nvSpPr>
          <p:spPr bwMode="auto">
            <a:xfrm>
              <a:off x="3517861" y="1503298"/>
              <a:ext cx="12698" cy="38096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1 w 1"/>
                <a:gd name="T5" fmla="*/ 2 h 3"/>
                <a:gd name="T6" fmla="*/ 0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0" y="2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39" name="Freeform 688"/>
            <p:cNvSpPr/>
            <p:nvPr/>
          </p:nvSpPr>
          <p:spPr bwMode="auto">
            <a:xfrm>
              <a:off x="3317837" y="1628703"/>
              <a:ext cx="63498" cy="25398"/>
            </a:xfrm>
            <a:custGeom>
              <a:avLst/>
              <a:gdLst>
                <a:gd name="T0" fmla="*/ 5 w 5"/>
                <a:gd name="T1" fmla="*/ 1 h 2"/>
                <a:gd name="T2" fmla="*/ 4 w 5"/>
                <a:gd name="T3" fmla="*/ 0 h 2"/>
                <a:gd name="T4" fmla="*/ 0 w 5"/>
                <a:gd name="T5" fmla="*/ 2 h 2"/>
                <a:gd name="T6" fmla="*/ 5 w 5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0" name="Freeform 689"/>
            <p:cNvSpPr/>
            <p:nvPr/>
          </p:nvSpPr>
          <p:spPr bwMode="auto">
            <a:xfrm>
              <a:off x="1422389" y="2981179"/>
              <a:ext cx="23814" cy="1269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1" name="Freeform 690"/>
            <p:cNvSpPr/>
            <p:nvPr/>
          </p:nvSpPr>
          <p:spPr bwMode="auto">
            <a:xfrm>
              <a:off x="1135055" y="3081188"/>
              <a:ext cx="125410" cy="50795"/>
            </a:xfrm>
            <a:custGeom>
              <a:avLst/>
              <a:gdLst>
                <a:gd name="T0" fmla="*/ 0 w 10"/>
                <a:gd name="T1" fmla="*/ 3 h 4"/>
                <a:gd name="T2" fmla="*/ 2 w 10"/>
                <a:gd name="T3" fmla="*/ 3 h 4"/>
                <a:gd name="T4" fmla="*/ 10 w 10"/>
                <a:gd name="T5" fmla="*/ 3 h 4"/>
                <a:gd name="T6" fmla="*/ 7 w 10"/>
                <a:gd name="T7" fmla="*/ 1 h 4"/>
                <a:gd name="T8" fmla="*/ 6 w 10"/>
                <a:gd name="T9" fmla="*/ 2 h 4"/>
                <a:gd name="T10" fmla="*/ 2 w 10"/>
                <a:gd name="T11" fmla="*/ 0 h 4"/>
                <a:gd name="T12" fmla="*/ 0 w 10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0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5" y="1"/>
                    <a:pt x="7" y="4"/>
                    <a:pt x="10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2" y="2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2" name="Freeform 691"/>
            <p:cNvSpPr/>
            <p:nvPr/>
          </p:nvSpPr>
          <p:spPr bwMode="auto">
            <a:xfrm>
              <a:off x="4092528" y="1065167"/>
              <a:ext cx="36512" cy="12699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1"/>
                    <a:pt x="0" y="0"/>
                    <a:pt x="0" y="1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3" name="Freeform 692"/>
            <p:cNvSpPr/>
            <p:nvPr/>
          </p:nvSpPr>
          <p:spPr bwMode="auto">
            <a:xfrm>
              <a:off x="4129040" y="1065164"/>
              <a:ext cx="1269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4" name="Freeform 693"/>
            <p:cNvSpPr/>
            <p:nvPr/>
          </p:nvSpPr>
          <p:spPr bwMode="auto">
            <a:xfrm>
              <a:off x="3405149" y="1503292"/>
              <a:ext cx="63498" cy="63494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4 h 5"/>
                <a:gd name="T4" fmla="*/ 5 w 5"/>
                <a:gd name="T5" fmla="*/ 3 h 5"/>
                <a:gd name="T6" fmla="*/ 3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0" y="1"/>
                    <a:pt x="2" y="3"/>
                    <a:pt x="0" y="4"/>
                  </a:cubicBezTo>
                  <a:cubicBezTo>
                    <a:pt x="2" y="5"/>
                    <a:pt x="4" y="5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0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5" name="Freeform 694"/>
            <p:cNvSpPr/>
            <p:nvPr/>
          </p:nvSpPr>
          <p:spPr bwMode="auto">
            <a:xfrm>
              <a:off x="1684324" y="2768464"/>
              <a:ext cx="36512" cy="25398"/>
            </a:xfrm>
            <a:custGeom>
              <a:avLst/>
              <a:gdLst>
                <a:gd name="T0" fmla="*/ 1 w 3"/>
                <a:gd name="T1" fmla="*/ 2 h 2"/>
                <a:gd name="T2" fmla="*/ 3 w 3"/>
                <a:gd name="T3" fmla="*/ 0 h 2"/>
                <a:gd name="T4" fmla="*/ 0 w 3"/>
                <a:gd name="T5" fmla="*/ 1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1"/>
                    <a:pt x="3" y="1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6" name="Freeform 695"/>
            <p:cNvSpPr/>
            <p:nvPr/>
          </p:nvSpPr>
          <p:spPr bwMode="auto">
            <a:xfrm>
              <a:off x="1247766" y="3031962"/>
              <a:ext cx="49214" cy="49213"/>
            </a:xfrm>
            <a:custGeom>
              <a:avLst/>
              <a:gdLst>
                <a:gd name="T0" fmla="*/ 4 w 4"/>
                <a:gd name="T1" fmla="*/ 1 h 4"/>
                <a:gd name="T2" fmla="*/ 2 w 4"/>
                <a:gd name="T3" fmla="*/ 0 h 4"/>
                <a:gd name="T4" fmla="*/ 0 w 4"/>
                <a:gd name="T5" fmla="*/ 3 h 4"/>
                <a:gd name="T6" fmla="*/ 4 w 4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0"/>
                    <a:pt x="4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7" name="Freeform 696"/>
            <p:cNvSpPr/>
            <p:nvPr/>
          </p:nvSpPr>
          <p:spPr bwMode="auto">
            <a:xfrm>
              <a:off x="1658923" y="2781155"/>
              <a:ext cx="25400" cy="25398"/>
            </a:xfrm>
            <a:custGeom>
              <a:avLst/>
              <a:gdLst>
                <a:gd name="T0" fmla="*/ 16 w 16"/>
                <a:gd name="T1" fmla="*/ 8 h 16"/>
                <a:gd name="T2" fmla="*/ 0 w 16"/>
                <a:gd name="T3" fmla="*/ 0 h 16"/>
                <a:gd name="T4" fmla="*/ 8 w 16"/>
                <a:gd name="T5" fmla="*/ 16 h 16"/>
                <a:gd name="T6" fmla="*/ 16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0" y="0"/>
                  </a:lnTo>
                  <a:lnTo>
                    <a:pt x="8" y="16"/>
                  </a:ln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8" name="Freeform 697"/>
            <p:cNvSpPr/>
            <p:nvPr/>
          </p:nvSpPr>
          <p:spPr bwMode="auto">
            <a:xfrm>
              <a:off x="3381338" y="1579485"/>
              <a:ext cx="11112" cy="11111"/>
            </a:xfrm>
            <a:custGeom>
              <a:avLst/>
              <a:gdLst>
                <a:gd name="T0" fmla="*/ 7 w 7"/>
                <a:gd name="T1" fmla="*/ 0 h 7"/>
                <a:gd name="T2" fmla="*/ 7 w 7"/>
                <a:gd name="T3" fmla="*/ 0 h 7"/>
                <a:gd name="T4" fmla="*/ 0 w 7"/>
                <a:gd name="T5" fmla="*/ 7 h 7"/>
                <a:gd name="T6" fmla="*/ 7 w 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49" name="Freeform 698"/>
            <p:cNvSpPr/>
            <p:nvPr/>
          </p:nvSpPr>
          <p:spPr bwMode="auto">
            <a:xfrm>
              <a:off x="2944779" y="1892205"/>
              <a:ext cx="23814" cy="0"/>
            </a:xfrm>
            <a:custGeom>
              <a:avLst/>
              <a:gdLst>
                <a:gd name="T0" fmla="*/ 15 w 15"/>
                <a:gd name="T1" fmla="*/ 0 w 15"/>
                <a:gd name="T2" fmla="*/ 7 w 15"/>
                <a:gd name="T3" fmla="*/ 15 w 1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5">
                  <a:moveTo>
                    <a:pt x="15" y="0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0" name="Freeform 699"/>
            <p:cNvSpPr/>
            <p:nvPr/>
          </p:nvSpPr>
          <p:spPr bwMode="auto">
            <a:xfrm>
              <a:off x="585789" y="3495500"/>
              <a:ext cx="38098" cy="23810"/>
            </a:xfrm>
            <a:custGeom>
              <a:avLst/>
              <a:gdLst>
                <a:gd name="T0" fmla="*/ 24 w 24"/>
                <a:gd name="T1" fmla="*/ 0 h 15"/>
                <a:gd name="T2" fmla="*/ 0 w 24"/>
                <a:gd name="T3" fmla="*/ 15 h 15"/>
                <a:gd name="T4" fmla="*/ 16 w 24"/>
                <a:gd name="T5" fmla="*/ 8 h 15"/>
                <a:gd name="T6" fmla="*/ 24 w 24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5">
                  <a:moveTo>
                    <a:pt x="24" y="0"/>
                  </a:moveTo>
                  <a:lnTo>
                    <a:pt x="0" y="15"/>
                  </a:lnTo>
                  <a:lnTo>
                    <a:pt x="16" y="8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1" name="Freeform 700"/>
            <p:cNvSpPr/>
            <p:nvPr/>
          </p:nvSpPr>
          <p:spPr bwMode="auto">
            <a:xfrm>
              <a:off x="3305137" y="1566791"/>
              <a:ext cx="50800" cy="36508"/>
            </a:xfrm>
            <a:custGeom>
              <a:avLst/>
              <a:gdLst>
                <a:gd name="T0" fmla="*/ 4 w 4"/>
                <a:gd name="T1" fmla="*/ 1 h 3"/>
                <a:gd name="T2" fmla="*/ 0 w 4"/>
                <a:gd name="T3" fmla="*/ 1 h 3"/>
                <a:gd name="T4" fmla="*/ 2 w 4"/>
                <a:gd name="T5" fmla="*/ 3 h 3"/>
                <a:gd name="T6" fmla="*/ 4 w 4"/>
                <a:gd name="T7" fmla="*/ 3 h 3"/>
                <a:gd name="T8" fmla="*/ 4 w 4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1"/>
                  </a:moveTo>
                  <a:cubicBezTo>
                    <a:pt x="3" y="2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2" y="2"/>
                    <a:pt x="4" y="1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2" name="Freeform 701"/>
            <p:cNvSpPr/>
            <p:nvPr/>
          </p:nvSpPr>
          <p:spPr bwMode="auto">
            <a:xfrm>
              <a:off x="3630569" y="1377888"/>
              <a:ext cx="25400" cy="12699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3" name="Freeform 702"/>
            <p:cNvSpPr/>
            <p:nvPr/>
          </p:nvSpPr>
          <p:spPr bwMode="auto">
            <a:xfrm>
              <a:off x="1533514" y="2819261"/>
              <a:ext cx="12698" cy="23810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4" name="Freeform 703"/>
            <p:cNvSpPr/>
            <p:nvPr/>
          </p:nvSpPr>
          <p:spPr bwMode="auto">
            <a:xfrm>
              <a:off x="3068606" y="1741408"/>
              <a:ext cx="38098" cy="12699"/>
            </a:xfrm>
            <a:custGeom>
              <a:avLst/>
              <a:gdLst>
                <a:gd name="T0" fmla="*/ 0 w 24"/>
                <a:gd name="T1" fmla="*/ 0 h 8"/>
                <a:gd name="T2" fmla="*/ 16 w 24"/>
                <a:gd name="T3" fmla="*/ 8 h 8"/>
                <a:gd name="T4" fmla="*/ 24 w 24"/>
                <a:gd name="T5" fmla="*/ 0 h 8"/>
                <a:gd name="T6" fmla="*/ 0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0"/>
                  </a:moveTo>
                  <a:lnTo>
                    <a:pt x="16" y="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5" name="Freeform 704"/>
            <p:cNvSpPr/>
            <p:nvPr/>
          </p:nvSpPr>
          <p:spPr bwMode="auto">
            <a:xfrm>
              <a:off x="1646224" y="2668454"/>
              <a:ext cx="87312" cy="50795"/>
            </a:xfrm>
            <a:custGeom>
              <a:avLst/>
              <a:gdLst>
                <a:gd name="T0" fmla="*/ 6 w 7"/>
                <a:gd name="T1" fmla="*/ 3 h 4"/>
                <a:gd name="T2" fmla="*/ 4 w 7"/>
                <a:gd name="T3" fmla="*/ 1 h 4"/>
                <a:gd name="T4" fmla="*/ 0 w 7"/>
                <a:gd name="T5" fmla="*/ 2 h 4"/>
                <a:gd name="T6" fmla="*/ 6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cubicBezTo>
                    <a:pt x="7" y="2"/>
                    <a:pt x="4" y="2"/>
                    <a:pt x="4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2" y="4"/>
                    <a:pt x="4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6" name="Freeform 705"/>
            <p:cNvSpPr/>
            <p:nvPr/>
          </p:nvSpPr>
          <p:spPr bwMode="auto">
            <a:xfrm>
              <a:off x="1920859" y="2417643"/>
              <a:ext cx="125410" cy="112707"/>
            </a:xfrm>
            <a:custGeom>
              <a:avLst/>
              <a:gdLst>
                <a:gd name="T0" fmla="*/ 0 w 10"/>
                <a:gd name="T1" fmla="*/ 6 h 9"/>
                <a:gd name="T2" fmla="*/ 6 w 10"/>
                <a:gd name="T3" fmla="*/ 8 h 9"/>
                <a:gd name="T4" fmla="*/ 8 w 10"/>
                <a:gd name="T5" fmla="*/ 0 h 9"/>
                <a:gd name="T6" fmla="*/ 4 w 10"/>
                <a:gd name="T7" fmla="*/ 1 h 9"/>
                <a:gd name="T8" fmla="*/ 6 w 10"/>
                <a:gd name="T9" fmla="*/ 1 h 9"/>
                <a:gd name="T10" fmla="*/ 7 w 10"/>
                <a:gd name="T11" fmla="*/ 2 h 9"/>
                <a:gd name="T12" fmla="*/ 4 w 10"/>
                <a:gd name="T13" fmla="*/ 4 h 9"/>
                <a:gd name="T14" fmla="*/ 4 w 10"/>
                <a:gd name="T15" fmla="*/ 3 h 9"/>
                <a:gd name="T16" fmla="*/ 3 w 10"/>
                <a:gd name="T17" fmla="*/ 4 h 9"/>
                <a:gd name="T18" fmla="*/ 3 w 10"/>
                <a:gd name="T19" fmla="*/ 5 h 9"/>
                <a:gd name="T20" fmla="*/ 0 w 10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9">
                  <a:moveTo>
                    <a:pt x="0" y="6"/>
                  </a:moveTo>
                  <a:cubicBezTo>
                    <a:pt x="1" y="8"/>
                    <a:pt x="3" y="9"/>
                    <a:pt x="6" y="8"/>
                  </a:cubicBezTo>
                  <a:cubicBezTo>
                    <a:pt x="1" y="5"/>
                    <a:pt x="10" y="3"/>
                    <a:pt x="8" y="0"/>
                  </a:cubicBezTo>
                  <a:cubicBezTo>
                    <a:pt x="7" y="1"/>
                    <a:pt x="4" y="0"/>
                    <a:pt x="4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6" y="2"/>
                    <a:pt x="7" y="2"/>
                  </a:cubicBezTo>
                  <a:cubicBezTo>
                    <a:pt x="6" y="3"/>
                    <a:pt x="6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1" y="5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7" name="Freeform 706"/>
            <p:cNvSpPr/>
            <p:nvPr/>
          </p:nvSpPr>
          <p:spPr bwMode="auto">
            <a:xfrm>
              <a:off x="2182792" y="2041430"/>
              <a:ext cx="449257" cy="276209"/>
            </a:xfrm>
            <a:custGeom>
              <a:avLst/>
              <a:gdLst>
                <a:gd name="T0" fmla="*/ 6 w 36"/>
                <a:gd name="T1" fmla="*/ 18 h 22"/>
                <a:gd name="T2" fmla="*/ 13 w 36"/>
                <a:gd name="T3" fmla="*/ 17 h 22"/>
                <a:gd name="T4" fmla="*/ 23 w 36"/>
                <a:gd name="T5" fmla="*/ 8 h 22"/>
                <a:gd name="T6" fmla="*/ 35 w 36"/>
                <a:gd name="T7" fmla="*/ 3 h 22"/>
                <a:gd name="T8" fmla="*/ 34 w 36"/>
                <a:gd name="T9" fmla="*/ 0 h 22"/>
                <a:gd name="T10" fmla="*/ 30 w 36"/>
                <a:gd name="T11" fmla="*/ 2 h 22"/>
                <a:gd name="T12" fmla="*/ 23 w 36"/>
                <a:gd name="T13" fmla="*/ 4 h 22"/>
                <a:gd name="T14" fmla="*/ 19 w 36"/>
                <a:gd name="T15" fmla="*/ 8 h 22"/>
                <a:gd name="T16" fmla="*/ 13 w 36"/>
                <a:gd name="T17" fmla="*/ 10 h 22"/>
                <a:gd name="T18" fmla="*/ 11 w 36"/>
                <a:gd name="T19" fmla="*/ 13 h 22"/>
                <a:gd name="T20" fmla="*/ 9 w 36"/>
                <a:gd name="T21" fmla="*/ 11 h 22"/>
                <a:gd name="T22" fmla="*/ 0 w 36"/>
                <a:gd name="T23" fmla="*/ 18 h 22"/>
                <a:gd name="T24" fmla="*/ 3 w 36"/>
                <a:gd name="T25" fmla="*/ 18 h 22"/>
                <a:gd name="T26" fmla="*/ 2 w 36"/>
                <a:gd name="T27" fmla="*/ 16 h 22"/>
                <a:gd name="T28" fmla="*/ 7 w 36"/>
                <a:gd name="T29" fmla="*/ 15 h 22"/>
                <a:gd name="T30" fmla="*/ 7 w 36"/>
                <a:gd name="T31" fmla="*/ 16 h 22"/>
                <a:gd name="T32" fmla="*/ 3 w 36"/>
                <a:gd name="T33" fmla="*/ 19 h 22"/>
                <a:gd name="T34" fmla="*/ 3 w 36"/>
                <a:gd name="T35" fmla="*/ 22 h 22"/>
                <a:gd name="T36" fmla="*/ 6 w 36"/>
                <a:gd name="T37" fmla="*/ 21 h 22"/>
                <a:gd name="T38" fmla="*/ 6 w 36"/>
                <a:gd name="T39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22">
                  <a:moveTo>
                    <a:pt x="6" y="18"/>
                  </a:moveTo>
                  <a:cubicBezTo>
                    <a:pt x="9" y="19"/>
                    <a:pt x="11" y="15"/>
                    <a:pt x="13" y="17"/>
                  </a:cubicBezTo>
                  <a:cubicBezTo>
                    <a:pt x="13" y="12"/>
                    <a:pt x="21" y="11"/>
                    <a:pt x="23" y="8"/>
                  </a:cubicBezTo>
                  <a:cubicBezTo>
                    <a:pt x="29" y="8"/>
                    <a:pt x="32" y="5"/>
                    <a:pt x="35" y="3"/>
                  </a:cubicBezTo>
                  <a:cubicBezTo>
                    <a:pt x="36" y="2"/>
                    <a:pt x="35" y="1"/>
                    <a:pt x="34" y="0"/>
                  </a:cubicBezTo>
                  <a:cubicBezTo>
                    <a:pt x="32" y="0"/>
                    <a:pt x="33" y="3"/>
                    <a:pt x="30" y="2"/>
                  </a:cubicBezTo>
                  <a:cubicBezTo>
                    <a:pt x="27" y="0"/>
                    <a:pt x="27" y="5"/>
                    <a:pt x="23" y="4"/>
                  </a:cubicBezTo>
                  <a:cubicBezTo>
                    <a:pt x="23" y="7"/>
                    <a:pt x="19" y="6"/>
                    <a:pt x="19" y="8"/>
                  </a:cubicBezTo>
                  <a:cubicBezTo>
                    <a:pt x="17" y="9"/>
                    <a:pt x="16" y="12"/>
                    <a:pt x="13" y="10"/>
                  </a:cubicBezTo>
                  <a:cubicBezTo>
                    <a:pt x="14" y="11"/>
                    <a:pt x="11" y="12"/>
                    <a:pt x="11" y="13"/>
                  </a:cubicBezTo>
                  <a:cubicBezTo>
                    <a:pt x="8" y="13"/>
                    <a:pt x="9" y="11"/>
                    <a:pt x="9" y="11"/>
                  </a:cubicBezTo>
                  <a:cubicBezTo>
                    <a:pt x="5" y="12"/>
                    <a:pt x="2" y="15"/>
                    <a:pt x="0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6"/>
                    <a:pt x="3" y="17"/>
                    <a:pt x="2" y="16"/>
                  </a:cubicBezTo>
                  <a:cubicBezTo>
                    <a:pt x="3" y="14"/>
                    <a:pt x="5" y="14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7"/>
                    <a:pt x="6" y="19"/>
                    <a:pt x="3" y="1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21"/>
                    <a:pt x="5" y="19"/>
                    <a:pt x="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8" name="Freeform 707"/>
            <p:cNvSpPr/>
            <p:nvPr/>
          </p:nvSpPr>
          <p:spPr bwMode="auto">
            <a:xfrm>
              <a:off x="998534" y="3193884"/>
              <a:ext cx="11112" cy="12699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8 h 8"/>
                <a:gd name="T6" fmla="*/ 7 w 7"/>
                <a:gd name="T7" fmla="*/ 0 h 8"/>
                <a:gd name="T8" fmla="*/ 0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59" name="Freeform 708"/>
            <p:cNvSpPr/>
            <p:nvPr/>
          </p:nvSpPr>
          <p:spPr bwMode="auto">
            <a:xfrm>
              <a:off x="3032095" y="1766795"/>
              <a:ext cx="11112" cy="12699"/>
            </a:xfrm>
            <a:custGeom>
              <a:avLst/>
              <a:gdLst>
                <a:gd name="T0" fmla="*/ 7 w 7"/>
                <a:gd name="T1" fmla="*/ 0 h 8"/>
                <a:gd name="T2" fmla="*/ 0 w 7"/>
                <a:gd name="T3" fmla="*/ 0 h 8"/>
                <a:gd name="T4" fmla="*/ 7 w 7"/>
                <a:gd name="T5" fmla="*/ 8 h 8"/>
                <a:gd name="T6" fmla="*/ 7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0" y="0"/>
                  </a:lnTo>
                  <a:lnTo>
                    <a:pt x="7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0" name="Freeform 709"/>
            <p:cNvSpPr/>
            <p:nvPr/>
          </p:nvSpPr>
          <p:spPr bwMode="auto">
            <a:xfrm>
              <a:off x="2644750" y="2017605"/>
              <a:ext cx="38098" cy="12699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1 w 3"/>
                <a:gd name="T5" fmla="*/ 1 h 1"/>
                <a:gd name="T6" fmla="*/ 2 w 3"/>
                <a:gd name="T7" fmla="*/ 1 h 1"/>
                <a:gd name="T8" fmla="*/ 3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3" y="1"/>
                    <a:pt x="2" y="1"/>
                  </a:cubicBezTo>
                  <a:lnTo>
                    <a:pt x="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1" name="Freeform 710"/>
            <p:cNvSpPr/>
            <p:nvPr/>
          </p:nvSpPr>
          <p:spPr bwMode="auto">
            <a:xfrm>
              <a:off x="2881281" y="1804898"/>
              <a:ext cx="74614" cy="36508"/>
            </a:xfrm>
            <a:custGeom>
              <a:avLst/>
              <a:gdLst>
                <a:gd name="T0" fmla="*/ 4 w 6"/>
                <a:gd name="T1" fmla="*/ 0 h 3"/>
                <a:gd name="T2" fmla="*/ 0 w 6"/>
                <a:gd name="T3" fmla="*/ 3 h 3"/>
                <a:gd name="T4" fmla="*/ 6 w 6"/>
                <a:gd name="T5" fmla="*/ 1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3" y="1"/>
                    <a:pt x="0" y="1"/>
                    <a:pt x="0" y="3"/>
                  </a:cubicBezTo>
                  <a:cubicBezTo>
                    <a:pt x="2" y="3"/>
                    <a:pt x="4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2" name="Freeform 711"/>
            <p:cNvSpPr/>
            <p:nvPr/>
          </p:nvSpPr>
          <p:spPr bwMode="auto">
            <a:xfrm>
              <a:off x="1271580" y="2955772"/>
              <a:ext cx="38098" cy="25398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3 w 3"/>
                <a:gd name="T5" fmla="*/ 1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2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3" name="Freeform 712"/>
            <p:cNvSpPr/>
            <p:nvPr/>
          </p:nvSpPr>
          <p:spPr bwMode="auto">
            <a:xfrm>
              <a:off x="1184268" y="3006568"/>
              <a:ext cx="25400" cy="25398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1 h 2"/>
                <a:gd name="T4" fmla="*/ 0 w 2"/>
                <a:gd name="T5" fmla="*/ 2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0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4" name="Freeform 713"/>
            <p:cNvSpPr/>
            <p:nvPr/>
          </p:nvSpPr>
          <p:spPr bwMode="auto">
            <a:xfrm>
              <a:off x="3392452" y="1454076"/>
              <a:ext cx="50800" cy="12699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3" y="1"/>
                    <a:pt x="4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5" name="Freeform 714"/>
            <p:cNvSpPr/>
            <p:nvPr/>
          </p:nvSpPr>
          <p:spPr bwMode="auto">
            <a:xfrm>
              <a:off x="3792490" y="1152473"/>
              <a:ext cx="38098" cy="25398"/>
            </a:xfrm>
            <a:custGeom>
              <a:avLst/>
              <a:gdLst>
                <a:gd name="T0" fmla="*/ 0 w 24"/>
                <a:gd name="T1" fmla="*/ 0 h 16"/>
                <a:gd name="T2" fmla="*/ 0 w 24"/>
                <a:gd name="T3" fmla="*/ 16 h 16"/>
                <a:gd name="T4" fmla="*/ 24 w 24"/>
                <a:gd name="T5" fmla="*/ 8 h 16"/>
                <a:gd name="T6" fmla="*/ 0 w 2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">
                  <a:moveTo>
                    <a:pt x="0" y="0"/>
                  </a:moveTo>
                  <a:lnTo>
                    <a:pt x="0" y="16"/>
                  </a:lnTo>
                  <a:lnTo>
                    <a:pt x="2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6" name="Freeform 715"/>
            <p:cNvSpPr/>
            <p:nvPr/>
          </p:nvSpPr>
          <p:spPr bwMode="auto">
            <a:xfrm>
              <a:off x="2108176" y="2355735"/>
              <a:ext cx="12698" cy="2381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7" name="Freeform 716"/>
            <p:cNvSpPr/>
            <p:nvPr/>
          </p:nvSpPr>
          <p:spPr bwMode="auto">
            <a:xfrm>
              <a:off x="3530558" y="1252479"/>
              <a:ext cx="149224" cy="50795"/>
            </a:xfrm>
            <a:custGeom>
              <a:avLst/>
              <a:gdLst>
                <a:gd name="T0" fmla="*/ 0 w 12"/>
                <a:gd name="T1" fmla="*/ 4 h 4"/>
                <a:gd name="T2" fmla="*/ 12 w 12"/>
                <a:gd name="T3" fmla="*/ 2 h 4"/>
                <a:gd name="T4" fmla="*/ 0 w 1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cubicBezTo>
                    <a:pt x="4" y="3"/>
                    <a:pt x="8" y="3"/>
                    <a:pt x="12" y="2"/>
                  </a:cubicBezTo>
                  <a:cubicBezTo>
                    <a:pt x="7" y="0"/>
                    <a:pt x="4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8" name="Freeform 717"/>
            <p:cNvSpPr/>
            <p:nvPr/>
          </p:nvSpPr>
          <p:spPr bwMode="auto">
            <a:xfrm>
              <a:off x="3505160" y="1303277"/>
              <a:ext cx="2540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69" name="Freeform 718"/>
            <p:cNvSpPr/>
            <p:nvPr/>
          </p:nvSpPr>
          <p:spPr bwMode="auto">
            <a:xfrm>
              <a:off x="2993988" y="1741398"/>
              <a:ext cx="25400" cy="12699"/>
            </a:xfrm>
            <a:custGeom>
              <a:avLst/>
              <a:gdLst>
                <a:gd name="T0" fmla="*/ 0 w 16"/>
                <a:gd name="T1" fmla="*/ 0 h 8"/>
                <a:gd name="T2" fmla="*/ 8 w 16"/>
                <a:gd name="T3" fmla="*/ 8 h 8"/>
                <a:gd name="T4" fmla="*/ 16 w 16"/>
                <a:gd name="T5" fmla="*/ 8 h 8"/>
                <a:gd name="T6" fmla="*/ 0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0"/>
                  </a:moveTo>
                  <a:lnTo>
                    <a:pt x="8" y="8"/>
                  </a:lnTo>
                  <a:lnTo>
                    <a:pt x="16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0" name="Freeform 719"/>
            <p:cNvSpPr/>
            <p:nvPr/>
          </p:nvSpPr>
          <p:spPr bwMode="auto">
            <a:xfrm>
              <a:off x="2993991" y="1403280"/>
              <a:ext cx="449257" cy="176207"/>
            </a:xfrm>
            <a:custGeom>
              <a:avLst/>
              <a:gdLst>
                <a:gd name="T0" fmla="*/ 29 w 36"/>
                <a:gd name="T1" fmla="*/ 2 h 14"/>
                <a:gd name="T2" fmla="*/ 27 w 36"/>
                <a:gd name="T3" fmla="*/ 0 h 14"/>
                <a:gd name="T4" fmla="*/ 0 w 36"/>
                <a:gd name="T5" fmla="*/ 11 h 14"/>
                <a:gd name="T6" fmla="*/ 2 w 36"/>
                <a:gd name="T7" fmla="*/ 11 h 14"/>
                <a:gd name="T8" fmla="*/ 8 w 36"/>
                <a:gd name="T9" fmla="*/ 10 h 14"/>
                <a:gd name="T10" fmla="*/ 2 w 36"/>
                <a:gd name="T11" fmla="*/ 14 h 14"/>
                <a:gd name="T12" fmla="*/ 4 w 36"/>
                <a:gd name="T13" fmla="*/ 13 h 14"/>
                <a:gd name="T14" fmla="*/ 13 w 36"/>
                <a:gd name="T15" fmla="*/ 10 h 14"/>
                <a:gd name="T16" fmla="*/ 8 w 36"/>
                <a:gd name="T17" fmla="*/ 9 h 14"/>
                <a:gd name="T18" fmla="*/ 17 w 36"/>
                <a:gd name="T19" fmla="*/ 7 h 14"/>
                <a:gd name="T20" fmla="*/ 14 w 36"/>
                <a:gd name="T21" fmla="*/ 6 h 14"/>
                <a:gd name="T22" fmla="*/ 16 w 36"/>
                <a:gd name="T23" fmla="*/ 5 h 14"/>
                <a:gd name="T24" fmla="*/ 20 w 36"/>
                <a:gd name="T25" fmla="*/ 3 h 14"/>
                <a:gd name="T26" fmla="*/ 23 w 36"/>
                <a:gd name="T27" fmla="*/ 3 h 14"/>
                <a:gd name="T28" fmla="*/ 22 w 36"/>
                <a:gd name="T29" fmla="*/ 5 h 14"/>
                <a:gd name="T30" fmla="*/ 25 w 36"/>
                <a:gd name="T31" fmla="*/ 7 h 14"/>
                <a:gd name="T32" fmla="*/ 25 w 36"/>
                <a:gd name="T33" fmla="*/ 4 h 14"/>
                <a:gd name="T34" fmla="*/ 29 w 36"/>
                <a:gd name="T35" fmla="*/ 4 h 14"/>
                <a:gd name="T36" fmla="*/ 29 w 36"/>
                <a:gd name="T37" fmla="*/ 5 h 14"/>
                <a:gd name="T38" fmla="*/ 34 w 36"/>
                <a:gd name="T39" fmla="*/ 2 h 14"/>
                <a:gd name="T40" fmla="*/ 35 w 36"/>
                <a:gd name="T41" fmla="*/ 3 h 14"/>
                <a:gd name="T42" fmla="*/ 36 w 36"/>
                <a:gd name="T43" fmla="*/ 2 h 14"/>
                <a:gd name="T44" fmla="*/ 29 w 36"/>
                <a:gd name="T4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4">
                  <a:moveTo>
                    <a:pt x="29" y="2"/>
                  </a:moveTo>
                  <a:cubicBezTo>
                    <a:pt x="28" y="2"/>
                    <a:pt x="27" y="1"/>
                    <a:pt x="27" y="0"/>
                  </a:cubicBezTo>
                  <a:cubicBezTo>
                    <a:pt x="16" y="3"/>
                    <a:pt x="9" y="6"/>
                    <a:pt x="0" y="11"/>
                  </a:cubicBezTo>
                  <a:cubicBezTo>
                    <a:pt x="1" y="11"/>
                    <a:pt x="1" y="11"/>
                    <a:pt x="2" y="11"/>
                  </a:cubicBezTo>
                  <a:cubicBezTo>
                    <a:pt x="3" y="10"/>
                    <a:pt x="6" y="9"/>
                    <a:pt x="8" y="10"/>
                  </a:cubicBezTo>
                  <a:cubicBezTo>
                    <a:pt x="6" y="10"/>
                    <a:pt x="4" y="13"/>
                    <a:pt x="2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8" y="12"/>
                    <a:pt x="10" y="12"/>
                    <a:pt x="13" y="10"/>
                  </a:cubicBezTo>
                  <a:cubicBezTo>
                    <a:pt x="13" y="6"/>
                    <a:pt x="9" y="12"/>
                    <a:pt x="8" y="9"/>
                  </a:cubicBezTo>
                  <a:cubicBezTo>
                    <a:pt x="9" y="5"/>
                    <a:pt x="15" y="10"/>
                    <a:pt x="17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4"/>
                    <a:pt x="20" y="4"/>
                    <a:pt x="20" y="3"/>
                  </a:cubicBezTo>
                  <a:cubicBezTo>
                    <a:pt x="21" y="3"/>
                    <a:pt x="22" y="3"/>
                    <a:pt x="23" y="3"/>
                  </a:cubicBezTo>
                  <a:cubicBezTo>
                    <a:pt x="24" y="5"/>
                    <a:pt x="21" y="6"/>
                    <a:pt x="22" y="5"/>
                  </a:cubicBezTo>
                  <a:cubicBezTo>
                    <a:pt x="23" y="4"/>
                    <a:pt x="25" y="6"/>
                    <a:pt x="25" y="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4" y="2"/>
                    <a:pt x="29" y="0"/>
                    <a:pt x="2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1" name="Freeform 720"/>
            <p:cNvSpPr/>
            <p:nvPr/>
          </p:nvSpPr>
          <p:spPr bwMode="auto">
            <a:xfrm>
              <a:off x="3767094" y="1177869"/>
              <a:ext cx="12698" cy="0"/>
            </a:xfrm>
            <a:custGeom>
              <a:avLst/>
              <a:gdLst>
                <a:gd name="T0" fmla="*/ 8 w 8"/>
                <a:gd name="T1" fmla="*/ 0 w 8"/>
                <a:gd name="T2" fmla="*/ 8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2" name="Rectangle 721"/>
            <p:cNvSpPr>
              <a:spLocks noChangeArrowheads="1"/>
            </p:cNvSpPr>
            <p:nvPr/>
          </p:nvSpPr>
          <p:spPr bwMode="auto">
            <a:xfrm>
              <a:off x="3343237" y="1477885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3" name="Freeform 722"/>
            <p:cNvSpPr/>
            <p:nvPr/>
          </p:nvSpPr>
          <p:spPr bwMode="auto">
            <a:xfrm>
              <a:off x="2146280" y="2292235"/>
              <a:ext cx="36512" cy="38096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2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2" y="2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4" name="Freeform 723"/>
            <p:cNvSpPr/>
            <p:nvPr/>
          </p:nvSpPr>
          <p:spPr bwMode="auto">
            <a:xfrm>
              <a:off x="2670145" y="1766795"/>
              <a:ext cx="249233" cy="61912"/>
            </a:xfrm>
            <a:custGeom>
              <a:avLst/>
              <a:gdLst>
                <a:gd name="T0" fmla="*/ 13 w 20"/>
                <a:gd name="T1" fmla="*/ 1 h 5"/>
                <a:gd name="T2" fmla="*/ 12 w 20"/>
                <a:gd name="T3" fmla="*/ 3 h 5"/>
                <a:gd name="T4" fmla="*/ 10 w 20"/>
                <a:gd name="T5" fmla="*/ 1 h 5"/>
                <a:gd name="T6" fmla="*/ 4 w 20"/>
                <a:gd name="T7" fmla="*/ 1 h 5"/>
                <a:gd name="T8" fmla="*/ 4 w 20"/>
                <a:gd name="T9" fmla="*/ 0 h 5"/>
                <a:gd name="T10" fmla="*/ 3 w 20"/>
                <a:gd name="T11" fmla="*/ 2 h 5"/>
                <a:gd name="T12" fmla="*/ 0 w 20"/>
                <a:gd name="T13" fmla="*/ 1 h 5"/>
                <a:gd name="T14" fmla="*/ 0 w 20"/>
                <a:gd name="T15" fmla="*/ 2 h 5"/>
                <a:gd name="T16" fmla="*/ 5 w 20"/>
                <a:gd name="T17" fmla="*/ 3 h 5"/>
                <a:gd name="T18" fmla="*/ 8 w 20"/>
                <a:gd name="T19" fmla="*/ 2 h 5"/>
                <a:gd name="T20" fmla="*/ 11 w 20"/>
                <a:gd name="T21" fmla="*/ 5 h 5"/>
                <a:gd name="T22" fmla="*/ 13 w 20"/>
                <a:gd name="T23" fmla="*/ 3 h 5"/>
                <a:gd name="T24" fmla="*/ 14 w 20"/>
                <a:gd name="T25" fmla="*/ 5 h 5"/>
                <a:gd name="T26" fmla="*/ 20 w 20"/>
                <a:gd name="T27" fmla="*/ 2 h 5"/>
                <a:gd name="T28" fmla="*/ 18 w 20"/>
                <a:gd name="T29" fmla="*/ 2 h 5"/>
                <a:gd name="T30" fmla="*/ 18 w 20"/>
                <a:gd name="T31" fmla="*/ 0 h 5"/>
                <a:gd name="T32" fmla="*/ 13 w 20"/>
                <a:gd name="T3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5">
                  <a:moveTo>
                    <a:pt x="13" y="1"/>
                  </a:moveTo>
                  <a:cubicBezTo>
                    <a:pt x="13" y="2"/>
                    <a:pt x="13" y="3"/>
                    <a:pt x="12" y="3"/>
                  </a:cubicBezTo>
                  <a:cubicBezTo>
                    <a:pt x="10" y="4"/>
                    <a:pt x="11" y="2"/>
                    <a:pt x="10" y="1"/>
                  </a:cubicBezTo>
                  <a:cubicBezTo>
                    <a:pt x="8" y="3"/>
                    <a:pt x="6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3" y="1"/>
                    <a:pt x="4" y="4"/>
                    <a:pt x="5" y="3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11" y="2"/>
                    <a:pt x="9" y="4"/>
                    <a:pt x="11" y="5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4"/>
                    <a:pt x="18" y="3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2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5" name="Freeform 724"/>
            <p:cNvSpPr/>
            <p:nvPr/>
          </p:nvSpPr>
          <p:spPr bwMode="auto">
            <a:xfrm>
              <a:off x="2070081" y="2368432"/>
              <a:ext cx="12698" cy="1111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6" name="Freeform 725"/>
            <p:cNvSpPr/>
            <p:nvPr/>
          </p:nvSpPr>
          <p:spPr bwMode="auto">
            <a:xfrm>
              <a:off x="1533514" y="2719250"/>
              <a:ext cx="38098" cy="3650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3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7" name="Freeform 726"/>
            <p:cNvSpPr/>
            <p:nvPr/>
          </p:nvSpPr>
          <p:spPr bwMode="auto">
            <a:xfrm>
              <a:off x="2095478" y="2317631"/>
              <a:ext cx="38098" cy="25398"/>
            </a:xfrm>
            <a:custGeom>
              <a:avLst/>
              <a:gdLst>
                <a:gd name="T0" fmla="*/ 3 w 3"/>
                <a:gd name="T1" fmla="*/ 0 h 2"/>
                <a:gd name="T2" fmla="*/ 1 w 3"/>
                <a:gd name="T3" fmla="*/ 1 h 2"/>
                <a:gd name="T4" fmla="*/ 1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2" y="2"/>
                    <a:pt x="3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8" name="Freeform 727"/>
            <p:cNvSpPr/>
            <p:nvPr/>
          </p:nvSpPr>
          <p:spPr bwMode="auto">
            <a:xfrm>
              <a:off x="3643267" y="1203268"/>
              <a:ext cx="61912" cy="25398"/>
            </a:xfrm>
            <a:custGeom>
              <a:avLst/>
              <a:gdLst>
                <a:gd name="T0" fmla="*/ 0 w 5"/>
                <a:gd name="T1" fmla="*/ 0 h 2"/>
                <a:gd name="T2" fmla="*/ 1 w 5"/>
                <a:gd name="T3" fmla="*/ 0 h 2"/>
                <a:gd name="T4" fmla="*/ 5 w 5"/>
                <a:gd name="T5" fmla="*/ 0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2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79" name="Freeform 728"/>
            <p:cNvSpPr/>
            <p:nvPr/>
          </p:nvSpPr>
          <p:spPr bwMode="auto">
            <a:xfrm>
              <a:off x="2457418" y="1828710"/>
              <a:ext cx="323847" cy="125406"/>
            </a:xfrm>
            <a:custGeom>
              <a:avLst/>
              <a:gdLst>
                <a:gd name="T0" fmla="*/ 5 w 26"/>
                <a:gd name="T1" fmla="*/ 8 h 10"/>
                <a:gd name="T2" fmla="*/ 11 w 26"/>
                <a:gd name="T3" fmla="*/ 4 h 10"/>
                <a:gd name="T4" fmla="*/ 18 w 26"/>
                <a:gd name="T5" fmla="*/ 4 h 10"/>
                <a:gd name="T6" fmla="*/ 25 w 26"/>
                <a:gd name="T7" fmla="*/ 4 h 10"/>
                <a:gd name="T8" fmla="*/ 24 w 26"/>
                <a:gd name="T9" fmla="*/ 0 h 10"/>
                <a:gd name="T10" fmla="*/ 24 w 26"/>
                <a:gd name="T11" fmla="*/ 1 h 10"/>
                <a:gd name="T12" fmla="*/ 24 w 26"/>
                <a:gd name="T13" fmla="*/ 1 h 10"/>
                <a:gd name="T14" fmla="*/ 24 w 26"/>
                <a:gd name="T15" fmla="*/ 2 h 10"/>
                <a:gd name="T16" fmla="*/ 22 w 26"/>
                <a:gd name="T17" fmla="*/ 1 h 10"/>
                <a:gd name="T18" fmla="*/ 15 w 26"/>
                <a:gd name="T19" fmla="*/ 2 h 10"/>
                <a:gd name="T20" fmla="*/ 13 w 26"/>
                <a:gd name="T21" fmla="*/ 1 h 10"/>
                <a:gd name="T22" fmla="*/ 13 w 26"/>
                <a:gd name="T23" fmla="*/ 0 h 10"/>
                <a:gd name="T24" fmla="*/ 10 w 26"/>
                <a:gd name="T25" fmla="*/ 1 h 10"/>
                <a:gd name="T26" fmla="*/ 13 w 26"/>
                <a:gd name="T27" fmla="*/ 3 h 10"/>
                <a:gd name="T28" fmla="*/ 5 w 26"/>
                <a:gd name="T29" fmla="*/ 5 h 10"/>
                <a:gd name="T30" fmla="*/ 0 w 26"/>
                <a:gd name="T31" fmla="*/ 10 h 10"/>
                <a:gd name="T32" fmla="*/ 5 w 26"/>
                <a:gd name="T3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0">
                  <a:moveTo>
                    <a:pt x="5" y="8"/>
                  </a:moveTo>
                  <a:cubicBezTo>
                    <a:pt x="6" y="7"/>
                    <a:pt x="9" y="6"/>
                    <a:pt x="11" y="4"/>
                  </a:cubicBezTo>
                  <a:cubicBezTo>
                    <a:pt x="13" y="5"/>
                    <a:pt x="16" y="2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4" y="2"/>
                    <a:pt x="26" y="1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2"/>
                    <a:pt x="24" y="2"/>
                  </a:cubicBezTo>
                  <a:cubicBezTo>
                    <a:pt x="23" y="2"/>
                    <a:pt x="22" y="1"/>
                    <a:pt x="22" y="1"/>
                  </a:cubicBezTo>
                  <a:cubicBezTo>
                    <a:pt x="19" y="0"/>
                    <a:pt x="18" y="1"/>
                    <a:pt x="15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11" y="1"/>
                    <a:pt x="11" y="3"/>
                    <a:pt x="13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7"/>
                    <a:pt x="2" y="8"/>
                    <a:pt x="0" y="10"/>
                  </a:cubicBezTo>
                  <a:cubicBezTo>
                    <a:pt x="2" y="9"/>
                    <a:pt x="3" y="8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0" name="Freeform 729"/>
            <p:cNvSpPr/>
            <p:nvPr/>
          </p:nvSpPr>
          <p:spPr bwMode="auto">
            <a:xfrm>
              <a:off x="2332013" y="2143017"/>
              <a:ext cx="25400" cy="11111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1" name="Rectangle 730"/>
            <p:cNvSpPr>
              <a:spLocks noChangeArrowheads="1"/>
            </p:cNvSpPr>
            <p:nvPr/>
          </p:nvSpPr>
          <p:spPr bwMode="auto">
            <a:xfrm>
              <a:off x="860421" y="3157382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2" name="Freeform 731"/>
            <p:cNvSpPr/>
            <p:nvPr/>
          </p:nvSpPr>
          <p:spPr bwMode="auto">
            <a:xfrm>
              <a:off x="3592475" y="1215973"/>
              <a:ext cx="38098" cy="12699"/>
            </a:xfrm>
            <a:custGeom>
              <a:avLst/>
              <a:gdLst>
                <a:gd name="T0" fmla="*/ 0 w 3"/>
                <a:gd name="T1" fmla="*/ 0 h 1"/>
                <a:gd name="T2" fmla="*/ 1 w 3"/>
                <a:gd name="T3" fmla="*/ 1 h 1"/>
                <a:gd name="T4" fmla="*/ 3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3" name="Freeform 732"/>
            <p:cNvSpPr/>
            <p:nvPr/>
          </p:nvSpPr>
          <p:spPr bwMode="auto">
            <a:xfrm>
              <a:off x="1771637" y="2517655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4" name="Freeform 733"/>
            <p:cNvSpPr/>
            <p:nvPr/>
          </p:nvSpPr>
          <p:spPr bwMode="auto">
            <a:xfrm>
              <a:off x="2595534" y="1904913"/>
              <a:ext cx="36512" cy="23810"/>
            </a:xfrm>
            <a:custGeom>
              <a:avLst/>
              <a:gdLst>
                <a:gd name="T0" fmla="*/ 2 w 3"/>
                <a:gd name="T1" fmla="*/ 1 h 2"/>
                <a:gd name="T2" fmla="*/ 0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2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1"/>
                  </a:moveTo>
                  <a:cubicBezTo>
                    <a:pt x="2" y="2"/>
                    <a:pt x="0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5" name="Freeform 734"/>
            <p:cNvSpPr/>
            <p:nvPr/>
          </p:nvSpPr>
          <p:spPr bwMode="auto">
            <a:xfrm>
              <a:off x="2968589" y="1616002"/>
              <a:ext cx="74614" cy="38096"/>
            </a:xfrm>
            <a:custGeom>
              <a:avLst/>
              <a:gdLst>
                <a:gd name="T0" fmla="*/ 5 w 6"/>
                <a:gd name="T1" fmla="*/ 1 h 3"/>
                <a:gd name="T2" fmla="*/ 1 w 6"/>
                <a:gd name="T3" fmla="*/ 2 h 3"/>
                <a:gd name="T4" fmla="*/ 5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5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2"/>
                    <a:pt x="6" y="3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6" name="Freeform 735"/>
            <p:cNvSpPr/>
            <p:nvPr/>
          </p:nvSpPr>
          <p:spPr bwMode="auto">
            <a:xfrm>
              <a:off x="2532038" y="1941423"/>
              <a:ext cx="50800" cy="38096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3 h 3"/>
                <a:gd name="T4" fmla="*/ 3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1" y="0"/>
                    <a:pt x="1" y="2"/>
                    <a:pt x="0" y="3"/>
                  </a:cubicBezTo>
                  <a:cubicBezTo>
                    <a:pt x="2" y="2"/>
                    <a:pt x="4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7" name="Freeform 736"/>
            <p:cNvSpPr/>
            <p:nvPr/>
          </p:nvSpPr>
          <p:spPr bwMode="auto">
            <a:xfrm>
              <a:off x="2506638" y="1979519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8" name="Freeform 737"/>
            <p:cNvSpPr/>
            <p:nvPr/>
          </p:nvSpPr>
          <p:spPr bwMode="auto">
            <a:xfrm>
              <a:off x="2519336" y="1979521"/>
              <a:ext cx="126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89" name="Freeform 738"/>
            <p:cNvSpPr/>
            <p:nvPr/>
          </p:nvSpPr>
          <p:spPr bwMode="auto">
            <a:xfrm>
              <a:off x="1871648" y="2430348"/>
              <a:ext cx="12698" cy="12699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0" name="Freeform 739"/>
            <p:cNvSpPr/>
            <p:nvPr/>
          </p:nvSpPr>
          <p:spPr bwMode="auto">
            <a:xfrm>
              <a:off x="2120881" y="2230331"/>
              <a:ext cx="25400" cy="12699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1" name="Freeform 740"/>
            <p:cNvSpPr/>
            <p:nvPr/>
          </p:nvSpPr>
          <p:spPr bwMode="auto">
            <a:xfrm>
              <a:off x="2046267" y="2266846"/>
              <a:ext cx="36512" cy="38096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2"/>
                    <a:pt x="3" y="0"/>
                    <a:pt x="3" y="0"/>
                  </a:cubicBezTo>
                  <a:cubicBezTo>
                    <a:pt x="2" y="1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2" name="Freeform 741"/>
            <p:cNvSpPr/>
            <p:nvPr/>
          </p:nvSpPr>
          <p:spPr bwMode="auto">
            <a:xfrm>
              <a:off x="2020869" y="2304943"/>
              <a:ext cx="12698" cy="12699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3" name="Rectangle 742"/>
            <p:cNvSpPr>
              <a:spLocks noChangeArrowheads="1"/>
            </p:cNvSpPr>
            <p:nvPr/>
          </p:nvSpPr>
          <p:spPr bwMode="auto">
            <a:xfrm>
              <a:off x="822325" y="3131992"/>
              <a:ext cx="1590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4" name="Freeform 743"/>
            <p:cNvSpPr/>
            <p:nvPr/>
          </p:nvSpPr>
          <p:spPr bwMode="auto">
            <a:xfrm>
              <a:off x="1982772" y="2317649"/>
              <a:ext cx="25400" cy="12699"/>
            </a:xfrm>
            <a:custGeom>
              <a:avLst/>
              <a:gdLst>
                <a:gd name="T0" fmla="*/ 0 w 16"/>
                <a:gd name="T1" fmla="*/ 8 h 8"/>
                <a:gd name="T2" fmla="*/ 8 w 16"/>
                <a:gd name="T3" fmla="*/ 8 h 8"/>
                <a:gd name="T4" fmla="*/ 16 w 16"/>
                <a:gd name="T5" fmla="*/ 0 h 8"/>
                <a:gd name="T6" fmla="*/ 0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0" y="8"/>
                  </a:moveTo>
                  <a:lnTo>
                    <a:pt x="8" y="8"/>
                  </a:lnTo>
                  <a:lnTo>
                    <a:pt x="16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5" name="Freeform 744"/>
            <p:cNvSpPr/>
            <p:nvPr/>
          </p:nvSpPr>
          <p:spPr bwMode="auto">
            <a:xfrm>
              <a:off x="2257407" y="2117630"/>
              <a:ext cx="25400" cy="12699"/>
            </a:xfrm>
            <a:custGeom>
              <a:avLst/>
              <a:gdLst>
                <a:gd name="T0" fmla="*/ 8 w 16"/>
                <a:gd name="T1" fmla="*/ 8 h 8"/>
                <a:gd name="T2" fmla="*/ 16 w 16"/>
                <a:gd name="T3" fmla="*/ 0 h 8"/>
                <a:gd name="T4" fmla="*/ 0 w 16"/>
                <a:gd name="T5" fmla="*/ 0 h 8"/>
                <a:gd name="T6" fmla="*/ 8 w 16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8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6" name="Freeform 745"/>
            <p:cNvSpPr/>
            <p:nvPr/>
          </p:nvSpPr>
          <p:spPr bwMode="auto">
            <a:xfrm>
              <a:off x="2244708" y="2130336"/>
              <a:ext cx="12698" cy="23810"/>
            </a:xfrm>
            <a:custGeom>
              <a:avLst/>
              <a:gdLst>
                <a:gd name="T0" fmla="*/ 8 w 8"/>
                <a:gd name="T1" fmla="*/ 8 h 15"/>
                <a:gd name="T2" fmla="*/ 0 w 8"/>
                <a:gd name="T3" fmla="*/ 0 h 15"/>
                <a:gd name="T4" fmla="*/ 0 w 8"/>
                <a:gd name="T5" fmla="*/ 15 h 15"/>
                <a:gd name="T6" fmla="*/ 8 w 8"/>
                <a:gd name="T7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5">
                  <a:moveTo>
                    <a:pt x="8" y="8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7" name="Freeform 746"/>
            <p:cNvSpPr/>
            <p:nvPr/>
          </p:nvSpPr>
          <p:spPr bwMode="auto">
            <a:xfrm>
              <a:off x="2981298" y="1341381"/>
              <a:ext cx="312735" cy="74610"/>
            </a:xfrm>
            <a:custGeom>
              <a:avLst/>
              <a:gdLst>
                <a:gd name="T0" fmla="*/ 15 w 25"/>
                <a:gd name="T1" fmla="*/ 4 h 6"/>
                <a:gd name="T2" fmla="*/ 12 w 25"/>
                <a:gd name="T3" fmla="*/ 5 h 6"/>
                <a:gd name="T4" fmla="*/ 25 w 25"/>
                <a:gd name="T5" fmla="*/ 5 h 6"/>
                <a:gd name="T6" fmla="*/ 15 w 25"/>
                <a:gd name="T7" fmla="*/ 3 h 6"/>
                <a:gd name="T8" fmla="*/ 16 w 25"/>
                <a:gd name="T9" fmla="*/ 2 h 6"/>
                <a:gd name="T10" fmla="*/ 5 w 25"/>
                <a:gd name="T11" fmla="*/ 2 h 6"/>
                <a:gd name="T12" fmla="*/ 4 w 25"/>
                <a:gd name="T13" fmla="*/ 1 h 6"/>
                <a:gd name="T14" fmla="*/ 7 w 25"/>
                <a:gd name="T15" fmla="*/ 6 h 6"/>
                <a:gd name="T16" fmla="*/ 15 w 25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">
                  <a:moveTo>
                    <a:pt x="15" y="4"/>
                  </a:moveTo>
                  <a:cubicBezTo>
                    <a:pt x="14" y="5"/>
                    <a:pt x="13" y="4"/>
                    <a:pt x="12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2" y="3"/>
                    <a:pt x="18" y="5"/>
                    <a:pt x="15" y="3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2" y="0"/>
                    <a:pt x="9" y="3"/>
                    <a:pt x="5" y="2"/>
                  </a:cubicBezTo>
                  <a:cubicBezTo>
                    <a:pt x="6" y="1"/>
                    <a:pt x="5" y="1"/>
                    <a:pt x="4" y="1"/>
                  </a:cubicBezTo>
                  <a:cubicBezTo>
                    <a:pt x="0" y="3"/>
                    <a:pt x="8" y="3"/>
                    <a:pt x="7" y="6"/>
                  </a:cubicBezTo>
                  <a:cubicBezTo>
                    <a:pt x="10" y="5"/>
                    <a:pt x="13" y="3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8" name="Freeform 747"/>
            <p:cNvSpPr/>
            <p:nvPr/>
          </p:nvSpPr>
          <p:spPr bwMode="auto">
            <a:xfrm>
              <a:off x="1697029" y="2504963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8 w 8"/>
                <a:gd name="T3" fmla="*/ 8 h 8"/>
                <a:gd name="T4" fmla="*/ 8 w 8"/>
                <a:gd name="T5" fmla="*/ 8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199" name="Freeform 748"/>
            <p:cNvSpPr/>
            <p:nvPr/>
          </p:nvSpPr>
          <p:spPr bwMode="auto">
            <a:xfrm>
              <a:off x="1584317" y="2581155"/>
              <a:ext cx="25400" cy="1269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0" name="Freeform 749"/>
            <p:cNvSpPr/>
            <p:nvPr/>
          </p:nvSpPr>
          <p:spPr bwMode="auto">
            <a:xfrm>
              <a:off x="1771639" y="2430355"/>
              <a:ext cx="36512" cy="25398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3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1" name="Freeform 750"/>
            <p:cNvSpPr/>
            <p:nvPr/>
          </p:nvSpPr>
          <p:spPr bwMode="auto">
            <a:xfrm>
              <a:off x="985835" y="2981186"/>
              <a:ext cx="23814" cy="12699"/>
            </a:xfrm>
            <a:custGeom>
              <a:avLst/>
              <a:gdLst>
                <a:gd name="T0" fmla="*/ 8 w 15"/>
                <a:gd name="T1" fmla="*/ 8 h 8"/>
                <a:gd name="T2" fmla="*/ 15 w 15"/>
                <a:gd name="T3" fmla="*/ 0 h 8"/>
                <a:gd name="T4" fmla="*/ 0 w 15"/>
                <a:gd name="T5" fmla="*/ 0 h 8"/>
                <a:gd name="T6" fmla="*/ 8 w 15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8">
                  <a:moveTo>
                    <a:pt x="8" y="8"/>
                  </a:moveTo>
                  <a:lnTo>
                    <a:pt x="15" y="0"/>
                  </a:lnTo>
                  <a:lnTo>
                    <a:pt x="0" y="0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2" name="Freeform 751"/>
            <p:cNvSpPr/>
            <p:nvPr/>
          </p:nvSpPr>
          <p:spPr bwMode="auto">
            <a:xfrm>
              <a:off x="2744761" y="1728714"/>
              <a:ext cx="36512" cy="2539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3" name="Freeform 752"/>
            <p:cNvSpPr/>
            <p:nvPr/>
          </p:nvSpPr>
          <p:spPr bwMode="auto">
            <a:xfrm>
              <a:off x="2370116" y="1954129"/>
              <a:ext cx="74614" cy="50795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6 w 6"/>
                <a:gd name="T5" fmla="*/ 0 h 4"/>
                <a:gd name="T6" fmla="*/ 0 w 6"/>
                <a:gd name="T7" fmla="*/ 4 h 4"/>
                <a:gd name="T8" fmla="*/ 5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1"/>
                    <a:pt x="6" y="2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3" y="2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4" name="Freeform 753"/>
            <p:cNvSpPr/>
            <p:nvPr/>
          </p:nvSpPr>
          <p:spPr bwMode="auto">
            <a:xfrm>
              <a:off x="2320906" y="2017626"/>
              <a:ext cx="49214" cy="36508"/>
            </a:xfrm>
            <a:custGeom>
              <a:avLst/>
              <a:gdLst>
                <a:gd name="T0" fmla="*/ 4 w 4"/>
                <a:gd name="T1" fmla="*/ 2 h 3"/>
                <a:gd name="T2" fmla="*/ 3 w 4"/>
                <a:gd name="T3" fmla="*/ 0 h 3"/>
                <a:gd name="T4" fmla="*/ 0 w 4"/>
                <a:gd name="T5" fmla="*/ 3 h 3"/>
                <a:gd name="T6" fmla="*/ 4 w 4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0" y="1"/>
                    <a:pt x="0" y="3"/>
                  </a:cubicBezTo>
                  <a:cubicBezTo>
                    <a:pt x="1" y="2"/>
                    <a:pt x="3" y="1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5" name="Freeform 754"/>
            <p:cNvSpPr/>
            <p:nvPr/>
          </p:nvSpPr>
          <p:spPr bwMode="auto">
            <a:xfrm>
              <a:off x="1908163" y="2330343"/>
              <a:ext cx="25400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6" name="Freeform 755"/>
            <p:cNvSpPr/>
            <p:nvPr/>
          </p:nvSpPr>
          <p:spPr bwMode="auto">
            <a:xfrm>
              <a:off x="1808148" y="2379554"/>
              <a:ext cx="25400" cy="25398"/>
            </a:xfrm>
            <a:custGeom>
              <a:avLst/>
              <a:gdLst>
                <a:gd name="T0" fmla="*/ 2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2" y="1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7" name="Freeform 756"/>
            <p:cNvSpPr/>
            <p:nvPr/>
          </p:nvSpPr>
          <p:spPr bwMode="auto">
            <a:xfrm>
              <a:off x="3305141" y="1303290"/>
              <a:ext cx="87312" cy="25398"/>
            </a:xfrm>
            <a:custGeom>
              <a:avLst/>
              <a:gdLst>
                <a:gd name="T0" fmla="*/ 2 w 7"/>
                <a:gd name="T1" fmla="*/ 0 h 2"/>
                <a:gd name="T2" fmla="*/ 1 w 7"/>
                <a:gd name="T3" fmla="*/ 2 h 2"/>
                <a:gd name="T4" fmla="*/ 7 w 7"/>
                <a:gd name="T5" fmla="*/ 0 h 2"/>
                <a:gd name="T6" fmla="*/ 2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2" y="0"/>
                  </a:moveTo>
                  <a:cubicBezTo>
                    <a:pt x="0" y="0"/>
                    <a:pt x="2" y="1"/>
                    <a:pt x="1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8" name="Freeform 757"/>
            <p:cNvSpPr/>
            <p:nvPr/>
          </p:nvSpPr>
          <p:spPr bwMode="auto">
            <a:xfrm>
              <a:off x="2944782" y="1554098"/>
              <a:ext cx="49214" cy="25398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4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"/>
                    <a:pt x="3" y="1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09" name="Freeform 758"/>
            <p:cNvSpPr/>
            <p:nvPr/>
          </p:nvSpPr>
          <p:spPr bwMode="auto">
            <a:xfrm>
              <a:off x="2993997" y="1579500"/>
              <a:ext cx="1269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0" name="Freeform 759"/>
            <p:cNvSpPr/>
            <p:nvPr/>
          </p:nvSpPr>
          <p:spPr bwMode="auto">
            <a:xfrm>
              <a:off x="2881284" y="1590609"/>
              <a:ext cx="87312" cy="50795"/>
            </a:xfrm>
            <a:custGeom>
              <a:avLst/>
              <a:gdLst>
                <a:gd name="T0" fmla="*/ 1 w 7"/>
                <a:gd name="T1" fmla="*/ 4 h 4"/>
                <a:gd name="T2" fmla="*/ 7 w 7"/>
                <a:gd name="T3" fmla="*/ 1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1" name="Freeform 760"/>
            <p:cNvSpPr/>
            <p:nvPr/>
          </p:nvSpPr>
          <p:spPr bwMode="auto">
            <a:xfrm>
              <a:off x="2120885" y="2041431"/>
              <a:ext cx="161922" cy="76198"/>
            </a:xfrm>
            <a:custGeom>
              <a:avLst/>
              <a:gdLst>
                <a:gd name="T0" fmla="*/ 3 w 13"/>
                <a:gd name="T1" fmla="*/ 4 h 6"/>
                <a:gd name="T2" fmla="*/ 9 w 13"/>
                <a:gd name="T3" fmla="*/ 5 h 6"/>
                <a:gd name="T4" fmla="*/ 13 w 13"/>
                <a:gd name="T5" fmla="*/ 3 h 6"/>
                <a:gd name="T6" fmla="*/ 8 w 13"/>
                <a:gd name="T7" fmla="*/ 2 h 6"/>
                <a:gd name="T8" fmla="*/ 0 w 13"/>
                <a:gd name="T9" fmla="*/ 6 h 6"/>
                <a:gd name="T10" fmla="*/ 0 w 13"/>
                <a:gd name="T11" fmla="*/ 6 h 6"/>
                <a:gd name="T12" fmla="*/ 3 w 13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3" y="4"/>
                  </a:moveTo>
                  <a:cubicBezTo>
                    <a:pt x="6" y="4"/>
                    <a:pt x="8" y="2"/>
                    <a:pt x="9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1" y="2"/>
                    <a:pt x="8" y="2"/>
                  </a:cubicBezTo>
                  <a:cubicBezTo>
                    <a:pt x="3" y="0"/>
                    <a:pt x="3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2" name="Freeform 761"/>
            <p:cNvSpPr/>
            <p:nvPr/>
          </p:nvSpPr>
          <p:spPr bwMode="auto">
            <a:xfrm>
              <a:off x="2208191" y="2104933"/>
              <a:ext cx="25400" cy="25398"/>
            </a:xfrm>
            <a:custGeom>
              <a:avLst/>
              <a:gdLst>
                <a:gd name="T0" fmla="*/ 0 w 2"/>
                <a:gd name="T1" fmla="*/ 1 h 2"/>
                <a:gd name="T2" fmla="*/ 0 w 2"/>
                <a:gd name="T3" fmla="*/ 2 h 2"/>
                <a:gd name="T4" fmla="*/ 2 w 2"/>
                <a:gd name="T5" fmla="*/ 1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3" name="Freeform 762"/>
            <p:cNvSpPr/>
            <p:nvPr/>
          </p:nvSpPr>
          <p:spPr bwMode="auto">
            <a:xfrm>
              <a:off x="2282806" y="2041437"/>
              <a:ext cx="25400" cy="12699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16 w 16"/>
                <a:gd name="T5" fmla="*/ 8 h 8"/>
                <a:gd name="T6" fmla="*/ 8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16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4" name="Freeform 763"/>
            <p:cNvSpPr/>
            <p:nvPr/>
          </p:nvSpPr>
          <p:spPr bwMode="auto">
            <a:xfrm>
              <a:off x="947733" y="2955791"/>
              <a:ext cx="25400" cy="25398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0 h 2"/>
                <a:gd name="T4" fmla="*/ 0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5" name="Freeform 764"/>
            <p:cNvSpPr/>
            <p:nvPr/>
          </p:nvSpPr>
          <p:spPr bwMode="auto">
            <a:xfrm>
              <a:off x="847723" y="3019290"/>
              <a:ext cx="25400" cy="25398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2 h 2"/>
                <a:gd name="T4" fmla="*/ 2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6" name="Freeform 765"/>
            <p:cNvSpPr/>
            <p:nvPr/>
          </p:nvSpPr>
          <p:spPr bwMode="auto">
            <a:xfrm>
              <a:off x="2781270" y="1641413"/>
              <a:ext cx="87312" cy="50795"/>
            </a:xfrm>
            <a:custGeom>
              <a:avLst/>
              <a:gdLst>
                <a:gd name="T0" fmla="*/ 6 w 7"/>
                <a:gd name="T1" fmla="*/ 0 h 4"/>
                <a:gd name="T2" fmla="*/ 0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6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3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7" name="Freeform 766"/>
            <p:cNvSpPr/>
            <p:nvPr/>
          </p:nvSpPr>
          <p:spPr bwMode="auto">
            <a:xfrm>
              <a:off x="2133582" y="2130334"/>
              <a:ext cx="36512" cy="12699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1 h 1"/>
                <a:gd name="T4" fmla="*/ 3 w 3"/>
                <a:gd name="T5" fmla="*/ 0 h 1"/>
                <a:gd name="T6" fmla="*/ 1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3" y="0"/>
                    <a:pt x="3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8" name="Freeform 767"/>
            <p:cNvSpPr/>
            <p:nvPr/>
          </p:nvSpPr>
          <p:spPr bwMode="auto">
            <a:xfrm>
              <a:off x="1895459" y="2304951"/>
              <a:ext cx="25400" cy="12699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19" name="Freeform 768"/>
            <p:cNvSpPr/>
            <p:nvPr/>
          </p:nvSpPr>
          <p:spPr bwMode="auto">
            <a:xfrm>
              <a:off x="2619350" y="1666808"/>
              <a:ext cx="150809" cy="87309"/>
            </a:xfrm>
            <a:custGeom>
              <a:avLst/>
              <a:gdLst>
                <a:gd name="T0" fmla="*/ 5 w 12"/>
                <a:gd name="T1" fmla="*/ 6 h 7"/>
                <a:gd name="T2" fmla="*/ 4 w 12"/>
                <a:gd name="T3" fmla="*/ 7 h 7"/>
                <a:gd name="T4" fmla="*/ 12 w 12"/>
                <a:gd name="T5" fmla="*/ 3 h 7"/>
                <a:gd name="T6" fmla="*/ 5 w 12"/>
                <a:gd name="T7" fmla="*/ 4 h 7"/>
                <a:gd name="T8" fmla="*/ 0 w 12"/>
                <a:gd name="T9" fmla="*/ 5 h 7"/>
                <a:gd name="T10" fmla="*/ 5 w 12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5" y="6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9" y="0"/>
                    <a:pt x="8" y="6"/>
                    <a:pt x="5" y="4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6"/>
                    <a:pt x="3" y="5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0" name="Freeform 769"/>
            <p:cNvSpPr/>
            <p:nvPr/>
          </p:nvSpPr>
          <p:spPr bwMode="auto">
            <a:xfrm>
              <a:off x="2432023" y="1917620"/>
              <a:ext cx="25400" cy="11111"/>
            </a:xfrm>
            <a:custGeom>
              <a:avLst/>
              <a:gdLst>
                <a:gd name="T0" fmla="*/ 8 w 16"/>
                <a:gd name="T1" fmla="*/ 0 h 7"/>
                <a:gd name="T2" fmla="*/ 0 w 16"/>
                <a:gd name="T3" fmla="*/ 7 h 7"/>
                <a:gd name="T4" fmla="*/ 16 w 16"/>
                <a:gd name="T5" fmla="*/ 7 h 7"/>
                <a:gd name="T6" fmla="*/ 8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8" y="0"/>
                  </a:moveTo>
                  <a:lnTo>
                    <a:pt x="0" y="7"/>
                  </a:lnTo>
                  <a:lnTo>
                    <a:pt x="16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1" name="Freeform 770"/>
            <p:cNvSpPr/>
            <p:nvPr/>
          </p:nvSpPr>
          <p:spPr bwMode="auto">
            <a:xfrm>
              <a:off x="3019391" y="1428688"/>
              <a:ext cx="111122" cy="38096"/>
            </a:xfrm>
            <a:custGeom>
              <a:avLst/>
              <a:gdLst>
                <a:gd name="T0" fmla="*/ 3 w 9"/>
                <a:gd name="T1" fmla="*/ 1 h 3"/>
                <a:gd name="T2" fmla="*/ 9 w 9"/>
                <a:gd name="T3" fmla="*/ 1 h 3"/>
                <a:gd name="T4" fmla="*/ 8 w 9"/>
                <a:gd name="T5" fmla="*/ 0 h 3"/>
                <a:gd name="T6" fmla="*/ 0 w 9"/>
                <a:gd name="T7" fmla="*/ 2 h 3"/>
                <a:gd name="T8" fmla="*/ 2 w 9"/>
                <a:gd name="T9" fmla="*/ 2 h 3"/>
                <a:gd name="T10" fmla="*/ 3 w 9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">
                  <a:moveTo>
                    <a:pt x="3" y="1"/>
                  </a:moveTo>
                  <a:cubicBezTo>
                    <a:pt x="5" y="2"/>
                    <a:pt x="6" y="0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0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4" y="3"/>
                    <a:pt x="3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2" name="Freeform 771"/>
            <p:cNvSpPr/>
            <p:nvPr/>
          </p:nvSpPr>
          <p:spPr bwMode="auto">
            <a:xfrm>
              <a:off x="2906674" y="1566796"/>
              <a:ext cx="25400" cy="2381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3" name="Freeform 772"/>
            <p:cNvSpPr/>
            <p:nvPr/>
          </p:nvSpPr>
          <p:spPr bwMode="auto">
            <a:xfrm>
              <a:off x="1546211" y="2530363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4" name="Freeform 773"/>
            <p:cNvSpPr/>
            <p:nvPr/>
          </p:nvSpPr>
          <p:spPr bwMode="auto">
            <a:xfrm>
              <a:off x="2595531" y="1754117"/>
              <a:ext cx="61912" cy="50795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5" y="1"/>
                    <a:pt x="0" y="1"/>
                    <a:pt x="0" y="4"/>
                  </a:cubicBezTo>
                  <a:cubicBezTo>
                    <a:pt x="2" y="2"/>
                    <a:pt x="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5" name="Freeform 774"/>
            <p:cNvSpPr/>
            <p:nvPr/>
          </p:nvSpPr>
          <p:spPr bwMode="auto">
            <a:xfrm>
              <a:off x="2444722" y="1792213"/>
              <a:ext cx="138111" cy="61911"/>
            </a:xfrm>
            <a:custGeom>
              <a:avLst/>
              <a:gdLst>
                <a:gd name="T0" fmla="*/ 6 w 11"/>
                <a:gd name="T1" fmla="*/ 3 h 5"/>
                <a:gd name="T2" fmla="*/ 6 w 11"/>
                <a:gd name="T3" fmla="*/ 3 h 5"/>
                <a:gd name="T4" fmla="*/ 5 w 11"/>
                <a:gd name="T5" fmla="*/ 3 h 5"/>
                <a:gd name="T6" fmla="*/ 5 w 11"/>
                <a:gd name="T7" fmla="*/ 5 h 5"/>
                <a:gd name="T8" fmla="*/ 7 w 11"/>
                <a:gd name="T9" fmla="*/ 3 h 5"/>
                <a:gd name="T10" fmla="*/ 11 w 11"/>
                <a:gd name="T11" fmla="*/ 1 h 5"/>
                <a:gd name="T12" fmla="*/ 7 w 11"/>
                <a:gd name="T13" fmla="*/ 2 h 5"/>
                <a:gd name="T14" fmla="*/ 6 w 11"/>
                <a:gd name="T15" fmla="*/ 1 h 5"/>
                <a:gd name="T16" fmla="*/ 0 w 11"/>
                <a:gd name="T17" fmla="*/ 4 h 5"/>
                <a:gd name="T18" fmla="*/ 6 w 11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"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8" y="4"/>
                    <a:pt x="7" y="3"/>
                  </a:cubicBezTo>
                  <a:cubicBezTo>
                    <a:pt x="9" y="3"/>
                    <a:pt x="10" y="3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6" y="1"/>
                  </a:cubicBezTo>
                  <a:cubicBezTo>
                    <a:pt x="3" y="0"/>
                    <a:pt x="2" y="3"/>
                    <a:pt x="0" y="4"/>
                  </a:cubicBezTo>
                  <a:cubicBezTo>
                    <a:pt x="3" y="4"/>
                    <a:pt x="3" y="2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6" name="Freeform 775"/>
            <p:cNvSpPr/>
            <p:nvPr/>
          </p:nvSpPr>
          <p:spPr bwMode="auto">
            <a:xfrm>
              <a:off x="998526" y="2893884"/>
              <a:ext cx="23814" cy="12699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7" name="Freeform 776"/>
            <p:cNvSpPr/>
            <p:nvPr/>
          </p:nvSpPr>
          <p:spPr bwMode="auto">
            <a:xfrm>
              <a:off x="2308199" y="1979530"/>
              <a:ext cx="12698" cy="1269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8" name="Freeform 777"/>
            <p:cNvSpPr/>
            <p:nvPr/>
          </p:nvSpPr>
          <p:spPr bwMode="auto">
            <a:xfrm>
              <a:off x="2208185" y="2054136"/>
              <a:ext cx="25400" cy="0"/>
            </a:xfrm>
            <a:custGeom>
              <a:avLst/>
              <a:gdLst>
                <a:gd name="T0" fmla="*/ 16 w 16"/>
                <a:gd name="T1" fmla="*/ 0 w 16"/>
                <a:gd name="T2" fmla="*/ 16 w 16"/>
                <a:gd name="T3" fmla="*/ 16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16" y="0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29" name="Freeform 778"/>
            <p:cNvSpPr/>
            <p:nvPr/>
          </p:nvSpPr>
          <p:spPr bwMode="auto">
            <a:xfrm>
              <a:off x="1895453" y="2243044"/>
              <a:ext cx="38098" cy="36508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1" y="0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0" name="Freeform 779"/>
            <p:cNvSpPr/>
            <p:nvPr/>
          </p:nvSpPr>
          <p:spPr bwMode="auto">
            <a:xfrm>
              <a:off x="1584306" y="2468455"/>
              <a:ext cx="36512" cy="25398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0 w 3"/>
                <a:gd name="T5" fmla="*/ 1 h 2"/>
                <a:gd name="T6" fmla="*/ 1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1" name="Freeform 780"/>
            <p:cNvSpPr/>
            <p:nvPr/>
          </p:nvSpPr>
          <p:spPr bwMode="auto">
            <a:xfrm>
              <a:off x="2070074" y="2143036"/>
              <a:ext cx="12698" cy="11111"/>
            </a:xfrm>
            <a:custGeom>
              <a:avLst/>
              <a:gdLst>
                <a:gd name="T0" fmla="*/ 8 w 8"/>
                <a:gd name="T1" fmla="*/ 0 h 7"/>
                <a:gd name="T2" fmla="*/ 0 w 8"/>
                <a:gd name="T3" fmla="*/ 7 h 7"/>
                <a:gd name="T4" fmla="*/ 8 w 8"/>
                <a:gd name="T5" fmla="*/ 7 h 7"/>
                <a:gd name="T6" fmla="*/ 8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2" name="Freeform 781"/>
            <p:cNvSpPr/>
            <p:nvPr/>
          </p:nvSpPr>
          <p:spPr bwMode="auto">
            <a:xfrm>
              <a:off x="1646218" y="2368446"/>
              <a:ext cx="74614" cy="61911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5 h 5"/>
                <a:gd name="T4" fmla="*/ 2 w 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cubicBezTo>
                    <a:pt x="0" y="1"/>
                    <a:pt x="5" y="3"/>
                    <a:pt x="2" y="5"/>
                  </a:cubicBezTo>
                  <a:cubicBezTo>
                    <a:pt x="4" y="4"/>
                    <a:pt x="6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3" name="Freeform 782"/>
            <p:cNvSpPr/>
            <p:nvPr/>
          </p:nvSpPr>
          <p:spPr bwMode="auto">
            <a:xfrm>
              <a:off x="2257397" y="2004929"/>
              <a:ext cx="12698" cy="12699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4" name="Freeform 783"/>
            <p:cNvSpPr/>
            <p:nvPr/>
          </p:nvSpPr>
          <p:spPr bwMode="auto">
            <a:xfrm>
              <a:off x="2244697" y="2017624"/>
              <a:ext cx="25400" cy="1269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5" name="Freeform 784"/>
            <p:cNvSpPr/>
            <p:nvPr/>
          </p:nvSpPr>
          <p:spPr bwMode="auto">
            <a:xfrm>
              <a:off x="1471597" y="2543067"/>
              <a:ext cx="12698" cy="2539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2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0" y="0"/>
                    <a:pt x="1" y="2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6" name="Freeform 785"/>
            <p:cNvSpPr/>
            <p:nvPr/>
          </p:nvSpPr>
          <p:spPr bwMode="auto">
            <a:xfrm>
              <a:off x="2919376" y="1503297"/>
              <a:ext cx="49214" cy="12699"/>
            </a:xfrm>
            <a:custGeom>
              <a:avLst/>
              <a:gdLst>
                <a:gd name="T0" fmla="*/ 23 w 31"/>
                <a:gd name="T1" fmla="*/ 0 h 8"/>
                <a:gd name="T2" fmla="*/ 0 w 31"/>
                <a:gd name="T3" fmla="*/ 0 h 8"/>
                <a:gd name="T4" fmla="*/ 8 w 31"/>
                <a:gd name="T5" fmla="*/ 8 h 8"/>
                <a:gd name="T6" fmla="*/ 31 w 31"/>
                <a:gd name="T7" fmla="*/ 8 h 8"/>
                <a:gd name="T8" fmla="*/ 23 w 3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8">
                  <a:moveTo>
                    <a:pt x="23" y="0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31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7" name="Rectangle 786"/>
            <p:cNvSpPr>
              <a:spLocks noChangeArrowheads="1"/>
            </p:cNvSpPr>
            <p:nvPr/>
          </p:nvSpPr>
          <p:spPr bwMode="auto">
            <a:xfrm>
              <a:off x="1522395" y="2517665"/>
              <a:ext cx="1590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8" name="Freeform 787"/>
            <p:cNvSpPr/>
            <p:nvPr/>
          </p:nvSpPr>
          <p:spPr bwMode="auto">
            <a:xfrm>
              <a:off x="2282802" y="1904915"/>
              <a:ext cx="87312" cy="49213"/>
            </a:xfrm>
            <a:custGeom>
              <a:avLst/>
              <a:gdLst>
                <a:gd name="T0" fmla="*/ 2 w 7"/>
                <a:gd name="T1" fmla="*/ 4 h 4"/>
                <a:gd name="T2" fmla="*/ 6 w 7"/>
                <a:gd name="T3" fmla="*/ 1 h 4"/>
                <a:gd name="T4" fmla="*/ 4 w 7"/>
                <a:gd name="T5" fmla="*/ 0 h 4"/>
                <a:gd name="T6" fmla="*/ 0 w 7"/>
                <a:gd name="T7" fmla="*/ 4 h 4"/>
                <a:gd name="T8" fmla="*/ 2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4"/>
                  </a:moveTo>
                  <a:cubicBezTo>
                    <a:pt x="4" y="3"/>
                    <a:pt x="7" y="3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39" name="Freeform 788"/>
            <p:cNvSpPr/>
            <p:nvPr/>
          </p:nvSpPr>
          <p:spPr bwMode="auto">
            <a:xfrm>
              <a:off x="1709716" y="2330345"/>
              <a:ext cx="74614" cy="49213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4 h 4"/>
                <a:gd name="T4" fmla="*/ 4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3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0" name="Freeform 789"/>
            <p:cNvSpPr/>
            <p:nvPr/>
          </p:nvSpPr>
          <p:spPr bwMode="auto">
            <a:xfrm>
              <a:off x="2582830" y="1754119"/>
              <a:ext cx="36512" cy="12699"/>
            </a:xfrm>
            <a:custGeom>
              <a:avLst/>
              <a:gdLst>
                <a:gd name="T0" fmla="*/ 23 w 23"/>
                <a:gd name="T1" fmla="*/ 0 h 8"/>
                <a:gd name="T2" fmla="*/ 0 w 23"/>
                <a:gd name="T3" fmla="*/ 0 h 8"/>
                <a:gd name="T4" fmla="*/ 15 w 23"/>
                <a:gd name="T5" fmla="*/ 8 h 8"/>
                <a:gd name="T6" fmla="*/ 23 w 23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">
                  <a:moveTo>
                    <a:pt x="23" y="0"/>
                  </a:moveTo>
                  <a:lnTo>
                    <a:pt x="0" y="0"/>
                  </a:lnTo>
                  <a:lnTo>
                    <a:pt x="1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1" name="Freeform 790"/>
            <p:cNvSpPr/>
            <p:nvPr/>
          </p:nvSpPr>
          <p:spPr bwMode="auto">
            <a:xfrm>
              <a:off x="1546208" y="2468456"/>
              <a:ext cx="38098" cy="25398"/>
            </a:xfrm>
            <a:custGeom>
              <a:avLst/>
              <a:gdLst>
                <a:gd name="T0" fmla="*/ 3 w 3"/>
                <a:gd name="T1" fmla="*/ 1 h 2"/>
                <a:gd name="T2" fmla="*/ 0 w 3"/>
                <a:gd name="T3" fmla="*/ 1 h 2"/>
                <a:gd name="T4" fmla="*/ 3 w 3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1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2" name="Freeform 791"/>
            <p:cNvSpPr/>
            <p:nvPr/>
          </p:nvSpPr>
          <p:spPr bwMode="auto">
            <a:xfrm>
              <a:off x="2182784" y="2017627"/>
              <a:ext cx="25400" cy="2381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3" name="Freeform 792"/>
            <p:cNvSpPr/>
            <p:nvPr/>
          </p:nvSpPr>
          <p:spPr bwMode="auto">
            <a:xfrm>
              <a:off x="1820840" y="2192244"/>
              <a:ext cx="87312" cy="87309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5 h 7"/>
                <a:gd name="T4" fmla="*/ 7 w 7"/>
                <a:gd name="T5" fmla="*/ 3 h 7"/>
                <a:gd name="T6" fmla="*/ 1 w 7"/>
                <a:gd name="T7" fmla="*/ 5 h 7"/>
                <a:gd name="T8" fmla="*/ 0 w 7"/>
                <a:gd name="T9" fmla="*/ 6 h 7"/>
                <a:gd name="T10" fmla="*/ 4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6" y="5"/>
                    <a:pt x="7" y="3"/>
                  </a:cubicBezTo>
                  <a:cubicBezTo>
                    <a:pt x="4" y="0"/>
                    <a:pt x="3" y="6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6"/>
                    <a:pt x="3" y="7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4" name="Freeform 793"/>
            <p:cNvSpPr/>
            <p:nvPr/>
          </p:nvSpPr>
          <p:spPr bwMode="auto">
            <a:xfrm>
              <a:off x="2120874" y="2054138"/>
              <a:ext cx="25400" cy="25398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1 h 2"/>
                <a:gd name="T4" fmla="*/ 2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5" name="Rectangle 794"/>
            <p:cNvSpPr>
              <a:spLocks noChangeArrowheads="1"/>
            </p:cNvSpPr>
            <p:nvPr/>
          </p:nvSpPr>
          <p:spPr bwMode="auto">
            <a:xfrm>
              <a:off x="1109649" y="2768490"/>
              <a:ext cx="1590" cy="1269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6" name="Freeform 795"/>
            <p:cNvSpPr/>
            <p:nvPr/>
          </p:nvSpPr>
          <p:spPr bwMode="auto">
            <a:xfrm>
              <a:off x="1908154" y="2179552"/>
              <a:ext cx="38098" cy="25398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1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2"/>
                  </a:cubicBezTo>
                  <a:cubicBezTo>
                    <a:pt x="3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7" name="Freeform 796"/>
            <p:cNvSpPr/>
            <p:nvPr/>
          </p:nvSpPr>
          <p:spPr bwMode="auto">
            <a:xfrm>
              <a:off x="1784331" y="2292259"/>
              <a:ext cx="23814" cy="12699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8" name="Freeform 797"/>
            <p:cNvSpPr/>
            <p:nvPr/>
          </p:nvSpPr>
          <p:spPr bwMode="auto">
            <a:xfrm>
              <a:off x="1096950" y="2743089"/>
              <a:ext cx="50800" cy="25398"/>
            </a:xfrm>
            <a:custGeom>
              <a:avLst/>
              <a:gdLst>
                <a:gd name="T0" fmla="*/ 2 w 4"/>
                <a:gd name="T1" fmla="*/ 0 h 2"/>
                <a:gd name="T2" fmla="*/ 2 w 4"/>
                <a:gd name="T3" fmla="*/ 2 h 2"/>
                <a:gd name="T4" fmla="*/ 2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cubicBezTo>
                    <a:pt x="2" y="1"/>
                    <a:pt x="0" y="1"/>
                    <a:pt x="2" y="2"/>
                  </a:cubicBezTo>
                  <a:cubicBezTo>
                    <a:pt x="2" y="1"/>
                    <a:pt x="4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49" name="Freeform 798"/>
            <p:cNvSpPr/>
            <p:nvPr/>
          </p:nvSpPr>
          <p:spPr bwMode="auto">
            <a:xfrm>
              <a:off x="2744752" y="1477913"/>
              <a:ext cx="149224" cy="63494"/>
            </a:xfrm>
            <a:custGeom>
              <a:avLst/>
              <a:gdLst>
                <a:gd name="T0" fmla="*/ 5 w 12"/>
                <a:gd name="T1" fmla="*/ 3 h 5"/>
                <a:gd name="T2" fmla="*/ 7 w 12"/>
                <a:gd name="T3" fmla="*/ 4 h 5"/>
                <a:gd name="T4" fmla="*/ 6 w 12"/>
                <a:gd name="T5" fmla="*/ 4 h 5"/>
                <a:gd name="T6" fmla="*/ 5 w 12"/>
                <a:gd name="T7" fmla="*/ 4 h 5"/>
                <a:gd name="T8" fmla="*/ 11 w 12"/>
                <a:gd name="T9" fmla="*/ 3 h 5"/>
                <a:gd name="T10" fmla="*/ 9 w 12"/>
                <a:gd name="T11" fmla="*/ 3 h 5"/>
                <a:gd name="T12" fmla="*/ 1 w 12"/>
                <a:gd name="T13" fmla="*/ 2 h 5"/>
                <a:gd name="T14" fmla="*/ 2 w 12"/>
                <a:gd name="T15" fmla="*/ 1 h 5"/>
                <a:gd name="T16" fmla="*/ 0 w 12"/>
                <a:gd name="T17" fmla="*/ 3 h 5"/>
                <a:gd name="T18" fmla="*/ 5 w 12"/>
                <a:gd name="T1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5">
                  <a:moveTo>
                    <a:pt x="5" y="3"/>
                  </a:moveTo>
                  <a:cubicBezTo>
                    <a:pt x="6" y="3"/>
                    <a:pt x="7" y="3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2" y="2"/>
                    <a:pt x="10" y="3"/>
                    <a:pt x="9" y="3"/>
                  </a:cubicBezTo>
                  <a:cubicBezTo>
                    <a:pt x="7" y="0"/>
                    <a:pt x="4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1" y="2"/>
                    <a:pt x="0" y="3"/>
                  </a:cubicBezTo>
                  <a:cubicBezTo>
                    <a:pt x="2" y="4"/>
                    <a:pt x="4" y="3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0" name="Freeform 799"/>
            <p:cNvSpPr/>
            <p:nvPr/>
          </p:nvSpPr>
          <p:spPr bwMode="auto">
            <a:xfrm>
              <a:off x="2133573" y="2030334"/>
              <a:ext cx="12698" cy="11111"/>
            </a:xfrm>
            <a:custGeom>
              <a:avLst/>
              <a:gdLst>
                <a:gd name="T0" fmla="*/ 8 w 8"/>
                <a:gd name="T1" fmla="*/ 0 h 7"/>
                <a:gd name="T2" fmla="*/ 0 w 8"/>
                <a:gd name="T3" fmla="*/ 0 h 7"/>
                <a:gd name="T4" fmla="*/ 8 w 8"/>
                <a:gd name="T5" fmla="*/ 7 h 7"/>
                <a:gd name="T6" fmla="*/ 8 w 8"/>
                <a:gd name="T7" fmla="*/ 7 h 7"/>
                <a:gd name="T8" fmla="*/ 8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0" y="0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1" name="Freeform 800"/>
            <p:cNvSpPr/>
            <p:nvPr/>
          </p:nvSpPr>
          <p:spPr bwMode="auto">
            <a:xfrm>
              <a:off x="1060439" y="2755788"/>
              <a:ext cx="36512" cy="12699"/>
            </a:xfrm>
            <a:custGeom>
              <a:avLst/>
              <a:gdLst>
                <a:gd name="T0" fmla="*/ 2 w 3"/>
                <a:gd name="T1" fmla="*/ 0 h 1"/>
                <a:gd name="T2" fmla="*/ 2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3" y="1"/>
                    <a:pt x="0" y="1"/>
                    <a:pt x="2" y="1"/>
                  </a:cubicBezTo>
                  <a:cubicBezTo>
                    <a:pt x="2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2" name="Freeform 801"/>
            <p:cNvSpPr/>
            <p:nvPr/>
          </p:nvSpPr>
          <p:spPr bwMode="auto">
            <a:xfrm>
              <a:off x="2919371" y="1428699"/>
              <a:ext cx="49214" cy="25398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0 h 2"/>
                <a:gd name="T4" fmla="*/ 1 w 4"/>
                <a:gd name="T5" fmla="*/ 2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1"/>
                    <a:pt x="2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3" name="Freeform 802"/>
            <p:cNvSpPr/>
            <p:nvPr/>
          </p:nvSpPr>
          <p:spPr bwMode="auto">
            <a:xfrm>
              <a:off x="1173150" y="2643080"/>
              <a:ext cx="36512" cy="38096"/>
            </a:xfrm>
            <a:custGeom>
              <a:avLst/>
              <a:gdLst>
                <a:gd name="T0" fmla="*/ 3 w 3"/>
                <a:gd name="T1" fmla="*/ 2 h 3"/>
                <a:gd name="T2" fmla="*/ 1 w 3"/>
                <a:gd name="T3" fmla="*/ 3 h 3"/>
                <a:gd name="T4" fmla="*/ 3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0" y="0"/>
                    <a:pt x="3" y="3"/>
                    <a:pt x="1" y="3"/>
                  </a:cubicBezTo>
                  <a:cubicBezTo>
                    <a:pt x="2" y="3"/>
                    <a:pt x="1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4" name="Freeform 803"/>
            <p:cNvSpPr/>
            <p:nvPr/>
          </p:nvSpPr>
          <p:spPr bwMode="auto">
            <a:xfrm>
              <a:off x="1446200" y="2468459"/>
              <a:ext cx="38098" cy="12699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0 h 1"/>
                <a:gd name="T4" fmla="*/ 2 w 3"/>
                <a:gd name="T5" fmla="*/ 0 h 1"/>
                <a:gd name="T6" fmla="*/ 0 w 3"/>
                <a:gd name="T7" fmla="*/ 1 h 1"/>
                <a:gd name="T8" fmla="*/ 2 w 3"/>
                <a:gd name="T9" fmla="*/ 0 h 1"/>
                <a:gd name="T10" fmla="*/ 3 w 3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5" name="Freeform 804"/>
            <p:cNvSpPr/>
            <p:nvPr/>
          </p:nvSpPr>
          <p:spPr bwMode="auto">
            <a:xfrm>
              <a:off x="1222364" y="2630375"/>
              <a:ext cx="12698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6" name="Freeform 805"/>
            <p:cNvSpPr/>
            <p:nvPr/>
          </p:nvSpPr>
          <p:spPr bwMode="auto">
            <a:xfrm>
              <a:off x="2981288" y="1403294"/>
              <a:ext cx="12698" cy="12699"/>
            </a:xfrm>
            <a:custGeom>
              <a:avLst/>
              <a:gdLst>
                <a:gd name="T0" fmla="*/ 0 w 8"/>
                <a:gd name="T1" fmla="*/ 0 h 8"/>
                <a:gd name="T2" fmla="*/ 0 w 8"/>
                <a:gd name="T3" fmla="*/ 8 h 8"/>
                <a:gd name="T4" fmla="*/ 8 w 8"/>
                <a:gd name="T5" fmla="*/ 0 h 8"/>
                <a:gd name="T6" fmla="*/ 0 w 8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7" name="Freeform 806"/>
            <p:cNvSpPr/>
            <p:nvPr/>
          </p:nvSpPr>
          <p:spPr bwMode="auto">
            <a:xfrm>
              <a:off x="1260461" y="2581150"/>
              <a:ext cx="11112" cy="12699"/>
            </a:xfrm>
            <a:custGeom>
              <a:avLst/>
              <a:gdLst>
                <a:gd name="T0" fmla="*/ 0 w 7"/>
                <a:gd name="T1" fmla="*/ 8 h 8"/>
                <a:gd name="T2" fmla="*/ 7 w 7"/>
                <a:gd name="T3" fmla="*/ 8 h 8"/>
                <a:gd name="T4" fmla="*/ 0 w 7"/>
                <a:gd name="T5" fmla="*/ 0 h 8"/>
                <a:gd name="T6" fmla="*/ 0 w 7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7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8" name="Rectangle 807"/>
            <p:cNvSpPr>
              <a:spLocks noChangeArrowheads="1"/>
            </p:cNvSpPr>
            <p:nvPr/>
          </p:nvSpPr>
          <p:spPr bwMode="auto">
            <a:xfrm>
              <a:off x="2955889" y="1390579"/>
              <a:ext cx="1269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59" name="Freeform 809"/>
            <p:cNvSpPr/>
            <p:nvPr/>
          </p:nvSpPr>
          <p:spPr bwMode="auto">
            <a:xfrm>
              <a:off x="1633519" y="2304926"/>
              <a:ext cx="25400" cy="12699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60" name="Freeform 810"/>
            <p:cNvSpPr/>
            <p:nvPr/>
          </p:nvSpPr>
          <p:spPr bwMode="auto">
            <a:xfrm>
              <a:off x="1309671" y="2493836"/>
              <a:ext cx="61912" cy="36508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1 h 3"/>
                <a:gd name="T4" fmla="*/ 0 w 5"/>
                <a:gd name="T5" fmla="*/ 3 h 3"/>
                <a:gd name="T6" fmla="*/ 4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2" y="0"/>
                    <a:pt x="4" y="1"/>
                    <a:pt x="3" y="1"/>
                  </a:cubicBezTo>
                  <a:cubicBezTo>
                    <a:pt x="2" y="2"/>
                    <a:pt x="0" y="1"/>
                    <a:pt x="0" y="3"/>
                  </a:cubicBezTo>
                  <a:cubicBezTo>
                    <a:pt x="1" y="3"/>
                    <a:pt x="3" y="3"/>
                    <a:pt x="4" y="2"/>
                  </a:cubicBezTo>
                  <a:cubicBezTo>
                    <a:pt x="4" y="1"/>
                    <a:pt x="5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61" name="Freeform 811"/>
            <p:cNvSpPr/>
            <p:nvPr/>
          </p:nvSpPr>
          <p:spPr bwMode="auto">
            <a:xfrm>
              <a:off x="1684313" y="2279537"/>
              <a:ext cx="12698" cy="0"/>
            </a:xfrm>
            <a:custGeom>
              <a:avLst/>
              <a:gdLst>
                <a:gd name="T0" fmla="*/ 8 w 8"/>
                <a:gd name="T1" fmla="*/ 0 w 8"/>
                <a:gd name="T2" fmla="*/ 8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62" name="Freeform 812"/>
            <p:cNvSpPr/>
            <p:nvPr/>
          </p:nvSpPr>
          <p:spPr bwMode="auto">
            <a:xfrm>
              <a:off x="1584303" y="2330334"/>
              <a:ext cx="25400" cy="12699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63" name="Freeform 813"/>
            <p:cNvSpPr/>
            <p:nvPr/>
          </p:nvSpPr>
          <p:spPr bwMode="auto">
            <a:xfrm>
              <a:off x="1697015" y="2243023"/>
              <a:ext cx="36512" cy="12699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2 w 3"/>
                <a:gd name="T5" fmla="*/ 1 h 1"/>
                <a:gd name="T6" fmla="*/ 1 w 3"/>
                <a:gd name="T7" fmla="*/ 0 h 1"/>
                <a:gd name="T8" fmla="*/ 0 w 3"/>
                <a:gd name="T9" fmla="*/ 1 h 1"/>
                <a:gd name="T10" fmla="*/ 2 w 3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64" name="Freeform 814"/>
            <p:cNvSpPr/>
            <p:nvPr/>
          </p:nvSpPr>
          <p:spPr bwMode="auto">
            <a:xfrm>
              <a:off x="1496994" y="2343034"/>
              <a:ext cx="25400" cy="12699"/>
            </a:xfrm>
            <a:custGeom>
              <a:avLst/>
              <a:gdLst>
                <a:gd name="T0" fmla="*/ 8 w 16"/>
                <a:gd name="T1" fmla="*/ 0 h 8"/>
                <a:gd name="T2" fmla="*/ 0 w 16"/>
                <a:gd name="T3" fmla="*/ 8 h 8"/>
                <a:gd name="T4" fmla="*/ 8 w 16"/>
                <a:gd name="T5" fmla="*/ 8 h 8"/>
                <a:gd name="T6" fmla="*/ 16 w 16"/>
                <a:gd name="T7" fmla="*/ 0 h 8"/>
                <a:gd name="T8" fmla="*/ 8 w 1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8" y="0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65" name="Freeform 815"/>
            <p:cNvSpPr/>
            <p:nvPr/>
          </p:nvSpPr>
          <p:spPr bwMode="auto">
            <a:xfrm>
              <a:off x="2208186" y="1792200"/>
              <a:ext cx="36512" cy="49213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0 w 3"/>
                <a:gd name="T5" fmla="*/ 2 h 4"/>
                <a:gd name="T6" fmla="*/ 3 w 3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3" y="4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66" name="Freeform 816"/>
            <p:cNvSpPr/>
            <p:nvPr/>
          </p:nvSpPr>
          <p:spPr bwMode="auto">
            <a:xfrm>
              <a:off x="1658915" y="2204930"/>
              <a:ext cx="38098" cy="25398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0 h 2"/>
                <a:gd name="T4" fmla="*/ 1 w 3"/>
                <a:gd name="T5" fmla="*/ 2 h 2"/>
                <a:gd name="T6" fmla="*/ 2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67" name="Freeform 817"/>
            <p:cNvSpPr/>
            <p:nvPr/>
          </p:nvSpPr>
          <p:spPr bwMode="auto">
            <a:xfrm>
              <a:off x="2595500" y="1554049"/>
              <a:ext cx="23814" cy="12699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268" name="Freeform 818"/>
            <p:cNvSpPr/>
            <p:nvPr/>
          </p:nvSpPr>
          <p:spPr bwMode="auto">
            <a:xfrm>
              <a:off x="2506668" y="1603377"/>
              <a:ext cx="12698" cy="12699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8 h 8"/>
                <a:gd name="T4" fmla="*/ 0 w 8"/>
                <a:gd name="T5" fmla="*/ 0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lnTo>
                    <a:pt x="8" y="8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3269" name="Text Placeholder 2"/>
          <p:cNvSpPr txBox="1"/>
          <p:nvPr/>
        </p:nvSpPr>
        <p:spPr>
          <a:xfrm>
            <a:off x="2307943" y="4523434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270" name="矩形 27"/>
          <p:cNvSpPr>
            <a:spLocks noChangeArrowheads="1"/>
          </p:cNvSpPr>
          <p:nvPr/>
        </p:nvSpPr>
        <p:spPr bwMode="auto">
          <a:xfrm>
            <a:off x="5771623" y="4303568"/>
            <a:ext cx="42555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2000" dirty="0">
                <a:latin typeface="+mn-lt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1628" name="文本框 1627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848065">
            <a:off x="6585591" y="2785304"/>
            <a:ext cx="1098338" cy="5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7138610" y="1602805"/>
            <a:ext cx="1266481" cy="1291940"/>
            <a:chOff x="3000719" y="1879989"/>
            <a:chExt cx="1587017" cy="1618920"/>
          </a:xfrm>
        </p:grpSpPr>
        <p:pic>
          <p:nvPicPr>
            <p:cNvPr id="9" name="图片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00719" y="1879989"/>
              <a:ext cx="1587017" cy="154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图片 1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53908" y="2225577"/>
              <a:ext cx="1433828" cy="1171578"/>
            </a:xfrm>
            <a:custGeom>
              <a:avLst/>
              <a:gdLst>
                <a:gd name="connsiteX0" fmla="*/ 584917 w 1433828"/>
                <a:gd name="connsiteY0" fmla="*/ 0 h 1171578"/>
                <a:gd name="connsiteX1" fmla="*/ 1327631 w 1433828"/>
                <a:gd name="connsiteY1" fmla="*/ 0 h 1171578"/>
                <a:gd name="connsiteX2" fmla="*/ 1344557 w 1433828"/>
                <a:gd name="connsiteY2" fmla="*/ 3290 h 1171578"/>
                <a:gd name="connsiteX3" fmla="*/ 1433828 w 1433828"/>
                <a:gd name="connsiteY3" fmla="*/ 33630 h 1171578"/>
                <a:gd name="connsiteX4" fmla="*/ 1433828 w 1433828"/>
                <a:gd name="connsiteY4" fmla="*/ 1123998 h 1171578"/>
                <a:gd name="connsiteX5" fmla="*/ 1344557 w 1433828"/>
                <a:gd name="connsiteY5" fmla="*/ 1154338 h 1171578"/>
                <a:gd name="connsiteX6" fmla="*/ 1255861 w 1433828"/>
                <a:gd name="connsiteY6" fmla="*/ 1171578 h 1171578"/>
                <a:gd name="connsiteX7" fmla="*/ 656688 w 1433828"/>
                <a:gd name="connsiteY7" fmla="*/ 1171578 h 1171578"/>
                <a:gd name="connsiteX8" fmla="*/ 567992 w 1433828"/>
                <a:gd name="connsiteY8" fmla="*/ 1154338 h 1171578"/>
                <a:gd name="connsiteX9" fmla="*/ 37138 w 1433828"/>
                <a:gd name="connsiteY9" fmla="*/ 821940 h 1171578"/>
                <a:gd name="connsiteX10" fmla="*/ 0 w 1433828"/>
                <a:gd name="connsiteY10" fmla="*/ 747028 h 1171578"/>
                <a:gd name="connsiteX11" fmla="*/ 0 w 1433828"/>
                <a:gd name="connsiteY11" fmla="*/ 410600 h 1171578"/>
                <a:gd name="connsiteX12" fmla="*/ 37138 w 1433828"/>
                <a:gd name="connsiteY12" fmla="*/ 335688 h 1171578"/>
                <a:gd name="connsiteX13" fmla="*/ 567992 w 1433828"/>
                <a:gd name="connsiteY13" fmla="*/ 3290 h 11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3828" h="1171578">
                  <a:moveTo>
                    <a:pt x="584917" y="0"/>
                  </a:moveTo>
                  <a:lnTo>
                    <a:pt x="1327631" y="0"/>
                  </a:lnTo>
                  <a:lnTo>
                    <a:pt x="1344557" y="3290"/>
                  </a:lnTo>
                  <a:lnTo>
                    <a:pt x="1433828" y="33630"/>
                  </a:lnTo>
                  <a:lnTo>
                    <a:pt x="1433828" y="1123998"/>
                  </a:lnTo>
                  <a:lnTo>
                    <a:pt x="1344557" y="1154338"/>
                  </a:lnTo>
                  <a:lnTo>
                    <a:pt x="1255861" y="1171578"/>
                  </a:lnTo>
                  <a:lnTo>
                    <a:pt x="656688" y="1171578"/>
                  </a:lnTo>
                  <a:lnTo>
                    <a:pt x="567992" y="1154338"/>
                  </a:lnTo>
                  <a:cubicBezTo>
                    <a:pt x="329307" y="1091124"/>
                    <a:pt x="138093" y="971394"/>
                    <a:pt x="37138" y="821940"/>
                  </a:cubicBezTo>
                  <a:lnTo>
                    <a:pt x="0" y="747028"/>
                  </a:lnTo>
                  <a:lnTo>
                    <a:pt x="0" y="410600"/>
                  </a:lnTo>
                  <a:lnTo>
                    <a:pt x="37138" y="335688"/>
                  </a:lnTo>
                  <a:cubicBezTo>
                    <a:pt x="138093" y="186234"/>
                    <a:pt x="329307" y="66504"/>
                    <a:pt x="567992" y="329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60805" y="2876272"/>
              <a:ext cx="1066843" cy="62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8" descr="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848065">
            <a:off x="5172427" y="4192674"/>
            <a:ext cx="1098338" cy="55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5725446" y="3010175"/>
            <a:ext cx="1266481" cy="1291940"/>
            <a:chOff x="3000719" y="1879989"/>
            <a:chExt cx="1587017" cy="1618920"/>
          </a:xfrm>
        </p:grpSpPr>
        <p:pic>
          <p:nvPicPr>
            <p:cNvPr id="18" name="图片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00719" y="1879989"/>
              <a:ext cx="1587017" cy="154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8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53908" y="2225577"/>
              <a:ext cx="1433828" cy="1171578"/>
            </a:xfrm>
            <a:custGeom>
              <a:avLst/>
              <a:gdLst>
                <a:gd name="connsiteX0" fmla="*/ 584917 w 1433828"/>
                <a:gd name="connsiteY0" fmla="*/ 0 h 1171578"/>
                <a:gd name="connsiteX1" fmla="*/ 1327631 w 1433828"/>
                <a:gd name="connsiteY1" fmla="*/ 0 h 1171578"/>
                <a:gd name="connsiteX2" fmla="*/ 1344557 w 1433828"/>
                <a:gd name="connsiteY2" fmla="*/ 3290 h 1171578"/>
                <a:gd name="connsiteX3" fmla="*/ 1433828 w 1433828"/>
                <a:gd name="connsiteY3" fmla="*/ 33630 h 1171578"/>
                <a:gd name="connsiteX4" fmla="*/ 1433828 w 1433828"/>
                <a:gd name="connsiteY4" fmla="*/ 1123998 h 1171578"/>
                <a:gd name="connsiteX5" fmla="*/ 1344557 w 1433828"/>
                <a:gd name="connsiteY5" fmla="*/ 1154338 h 1171578"/>
                <a:gd name="connsiteX6" fmla="*/ 1255861 w 1433828"/>
                <a:gd name="connsiteY6" fmla="*/ 1171578 h 1171578"/>
                <a:gd name="connsiteX7" fmla="*/ 656688 w 1433828"/>
                <a:gd name="connsiteY7" fmla="*/ 1171578 h 1171578"/>
                <a:gd name="connsiteX8" fmla="*/ 567992 w 1433828"/>
                <a:gd name="connsiteY8" fmla="*/ 1154338 h 1171578"/>
                <a:gd name="connsiteX9" fmla="*/ 37138 w 1433828"/>
                <a:gd name="connsiteY9" fmla="*/ 821940 h 1171578"/>
                <a:gd name="connsiteX10" fmla="*/ 0 w 1433828"/>
                <a:gd name="connsiteY10" fmla="*/ 747028 h 1171578"/>
                <a:gd name="connsiteX11" fmla="*/ 0 w 1433828"/>
                <a:gd name="connsiteY11" fmla="*/ 410600 h 1171578"/>
                <a:gd name="connsiteX12" fmla="*/ 37138 w 1433828"/>
                <a:gd name="connsiteY12" fmla="*/ 335688 h 1171578"/>
                <a:gd name="connsiteX13" fmla="*/ 567992 w 1433828"/>
                <a:gd name="connsiteY13" fmla="*/ 3290 h 11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3828" h="1171578">
                  <a:moveTo>
                    <a:pt x="584917" y="0"/>
                  </a:moveTo>
                  <a:lnTo>
                    <a:pt x="1327631" y="0"/>
                  </a:lnTo>
                  <a:lnTo>
                    <a:pt x="1344557" y="3290"/>
                  </a:lnTo>
                  <a:lnTo>
                    <a:pt x="1433828" y="33630"/>
                  </a:lnTo>
                  <a:lnTo>
                    <a:pt x="1433828" y="1123998"/>
                  </a:lnTo>
                  <a:lnTo>
                    <a:pt x="1344557" y="1154338"/>
                  </a:lnTo>
                  <a:lnTo>
                    <a:pt x="1255861" y="1171578"/>
                  </a:lnTo>
                  <a:lnTo>
                    <a:pt x="656688" y="1171578"/>
                  </a:lnTo>
                  <a:lnTo>
                    <a:pt x="567992" y="1154338"/>
                  </a:lnTo>
                  <a:cubicBezTo>
                    <a:pt x="329307" y="1091124"/>
                    <a:pt x="138093" y="971394"/>
                    <a:pt x="37138" y="821940"/>
                  </a:cubicBezTo>
                  <a:lnTo>
                    <a:pt x="0" y="747028"/>
                  </a:lnTo>
                  <a:lnTo>
                    <a:pt x="0" y="410600"/>
                  </a:lnTo>
                  <a:lnTo>
                    <a:pt x="37138" y="335688"/>
                  </a:lnTo>
                  <a:cubicBezTo>
                    <a:pt x="138093" y="186234"/>
                    <a:pt x="329307" y="66504"/>
                    <a:pt x="567992" y="329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60805" y="2876272"/>
              <a:ext cx="1066843" cy="62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4256864" y="4497230"/>
            <a:ext cx="1266481" cy="1291940"/>
            <a:chOff x="3000719" y="1879989"/>
            <a:chExt cx="1587017" cy="1618920"/>
          </a:xfrm>
        </p:grpSpPr>
        <p:pic>
          <p:nvPicPr>
            <p:cNvPr id="23" name="图片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000719" y="1879989"/>
              <a:ext cx="1587017" cy="1549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图片 2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153908" y="2225577"/>
              <a:ext cx="1433828" cy="1171578"/>
            </a:xfrm>
            <a:custGeom>
              <a:avLst/>
              <a:gdLst>
                <a:gd name="connsiteX0" fmla="*/ 584917 w 1433828"/>
                <a:gd name="connsiteY0" fmla="*/ 0 h 1171578"/>
                <a:gd name="connsiteX1" fmla="*/ 1327631 w 1433828"/>
                <a:gd name="connsiteY1" fmla="*/ 0 h 1171578"/>
                <a:gd name="connsiteX2" fmla="*/ 1344557 w 1433828"/>
                <a:gd name="connsiteY2" fmla="*/ 3290 h 1171578"/>
                <a:gd name="connsiteX3" fmla="*/ 1433828 w 1433828"/>
                <a:gd name="connsiteY3" fmla="*/ 33630 h 1171578"/>
                <a:gd name="connsiteX4" fmla="*/ 1433828 w 1433828"/>
                <a:gd name="connsiteY4" fmla="*/ 1123998 h 1171578"/>
                <a:gd name="connsiteX5" fmla="*/ 1344557 w 1433828"/>
                <a:gd name="connsiteY5" fmla="*/ 1154338 h 1171578"/>
                <a:gd name="connsiteX6" fmla="*/ 1255861 w 1433828"/>
                <a:gd name="connsiteY6" fmla="*/ 1171578 h 1171578"/>
                <a:gd name="connsiteX7" fmla="*/ 656688 w 1433828"/>
                <a:gd name="connsiteY7" fmla="*/ 1171578 h 1171578"/>
                <a:gd name="connsiteX8" fmla="*/ 567992 w 1433828"/>
                <a:gd name="connsiteY8" fmla="*/ 1154338 h 1171578"/>
                <a:gd name="connsiteX9" fmla="*/ 37138 w 1433828"/>
                <a:gd name="connsiteY9" fmla="*/ 821940 h 1171578"/>
                <a:gd name="connsiteX10" fmla="*/ 0 w 1433828"/>
                <a:gd name="connsiteY10" fmla="*/ 747028 h 1171578"/>
                <a:gd name="connsiteX11" fmla="*/ 0 w 1433828"/>
                <a:gd name="connsiteY11" fmla="*/ 410600 h 1171578"/>
                <a:gd name="connsiteX12" fmla="*/ 37138 w 1433828"/>
                <a:gd name="connsiteY12" fmla="*/ 335688 h 1171578"/>
                <a:gd name="connsiteX13" fmla="*/ 567992 w 1433828"/>
                <a:gd name="connsiteY13" fmla="*/ 3290 h 1171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33828" h="1171578">
                  <a:moveTo>
                    <a:pt x="584917" y="0"/>
                  </a:moveTo>
                  <a:lnTo>
                    <a:pt x="1327631" y="0"/>
                  </a:lnTo>
                  <a:lnTo>
                    <a:pt x="1344557" y="3290"/>
                  </a:lnTo>
                  <a:lnTo>
                    <a:pt x="1433828" y="33630"/>
                  </a:lnTo>
                  <a:lnTo>
                    <a:pt x="1433828" y="1123998"/>
                  </a:lnTo>
                  <a:lnTo>
                    <a:pt x="1344557" y="1154338"/>
                  </a:lnTo>
                  <a:lnTo>
                    <a:pt x="1255861" y="1171578"/>
                  </a:lnTo>
                  <a:lnTo>
                    <a:pt x="656688" y="1171578"/>
                  </a:lnTo>
                  <a:lnTo>
                    <a:pt x="567992" y="1154338"/>
                  </a:lnTo>
                  <a:cubicBezTo>
                    <a:pt x="329307" y="1091124"/>
                    <a:pt x="138093" y="971394"/>
                    <a:pt x="37138" y="821940"/>
                  </a:cubicBezTo>
                  <a:lnTo>
                    <a:pt x="0" y="747028"/>
                  </a:lnTo>
                  <a:lnTo>
                    <a:pt x="0" y="410600"/>
                  </a:lnTo>
                  <a:lnTo>
                    <a:pt x="37138" y="335688"/>
                  </a:lnTo>
                  <a:cubicBezTo>
                    <a:pt x="138093" y="186234"/>
                    <a:pt x="329307" y="66504"/>
                    <a:pt x="567992" y="329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图片 10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60805" y="2876272"/>
              <a:ext cx="1066843" cy="62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Text Placeholder 2"/>
          <p:cNvSpPr txBox="1"/>
          <p:nvPr/>
        </p:nvSpPr>
        <p:spPr>
          <a:xfrm>
            <a:off x="8735690" y="1980037"/>
            <a:ext cx="265594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" name="TextBox 104"/>
          <p:cNvSpPr txBox="1"/>
          <p:nvPr/>
        </p:nvSpPr>
        <p:spPr>
          <a:xfrm>
            <a:off x="8821263" y="2401180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4382599" y="1980037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" name="TextBox 104"/>
          <p:cNvSpPr txBox="1"/>
          <p:nvPr/>
        </p:nvSpPr>
        <p:spPr>
          <a:xfrm>
            <a:off x="3874056" y="2401180"/>
            <a:ext cx="27780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7346165" y="3358228"/>
            <a:ext cx="265594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" name="TextBox 104"/>
          <p:cNvSpPr txBox="1"/>
          <p:nvPr/>
        </p:nvSpPr>
        <p:spPr>
          <a:xfrm>
            <a:off x="7431738" y="3779371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993074" y="3358228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" name="TextBox 104"/>
          <p:cNvSpPr txBox="1"/>
          <p:nvPr/>
        </p:nvSpPr>
        <p:spPr>
          <a:xfrm>
            <a:off x="2484531" y="3779371"/>
            <a:ext cx="27780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5847695" y="4860375"/>
            <a:ext cx="265594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TextBox 104"/>
          <p:cNvSpPr txBox="1"/>
          <p:nvPr/>
        </p:nvSpPr>
        <p:spPr>
          <a:xfrm>
            <a:off x="5933268" y="5281518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1494604" y="486037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7" name="TextBox 104"/>
          <p:cNvSpPr txBox="1"/>
          <p:nvPr/>
        </p:nvSpPr>
        <p:spPr>
          <a:xfrm>
            <a:off x="986061" y="5281518"/>
            <a:ext cx="27780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4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1654" y="5086257"/>
            <a:ext cx="13768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4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737982">
            <a:off x="2126528" y="3159236"/>
            <a:ext cx="13768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4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3794457">
            <a:off x="4438370" y="3005930"/>
            <a:ext cx="137686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3011444">
            <a:off x="1138172" y="4143857"/>
            <a:ext cx="2049220" cy="18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585661">
            <a:off x="2935828" y="1124098"/>
            <a:ext cx="2048506" cy="19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781642">
            <a:off x="4704131" y="4143857"/>
            <a:ext cx="2049220" cy="189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出自【趣你的PPT】(微信:qunideppt)：最优质的PPT资源库"/>
          <p:cNvSpPr txBox="1"/>
          <p:nvPr/>
        </p:nvSpPr>
        <p:spPr>
          <a:xfrm>
            <a:off x="3135821" y="1896148"/>
            <a:ext cx="1648519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rgbClr val="1F1F1F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</a:t>
            </a:r>
            <a:endParaRPr lang="ms-MY" altLang="zh-CN" sz="2400" b="1" dirty="0">
              <a:solidFill>
                <a:srgbClr val="1F1F1F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2" name="出自【趣你的PPT】(微信:qunideppt)：最优质的PPT资源库"/>
          <p:cNvSpPr txBox="1"/>
          <p:nvPr/>
        </p:nvSpPr>
        <p:spPr>
          <a:xfrm>
            <a:off x="4904481" y="4892540"/>
            <a:ext cx="1648519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rgbClr val="1F1F1F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</a:t>
            </a:r>
            <a:endParaRPr lang="ms-MY" altLang="zh-CN" sz="2400" b="1" dirty="0">
              <a:solidFill>
                <a:srgbClr val="1F1F1F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23" name="出自【趣你的PPT】(微信:qunideppt)：最优质的PPT资源库"/>
          <p:cNvSpPr txBox="1"/>
          <p:nvPr/>
        </p:nvSpPr>
        <p:spPr>
          <a:xfrm>
            <a:off x="1338525" y="4892540"/>
            <a:ext cx="1648519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 b="1" dirty="0">
                <a:solidFill>
                  <a:srgbClr val="1F1F1F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</a:t>
            </a:r>
            <a:endParaRPr lang="ms-MY" altLang="zh-CN" sz="2400" b="1" dirty="0">
              <a:solidFill>
                <a:srgbClr val="1F1F1F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pic>
        <p:nvPicPr>
          <p:cNvPr id="24" name="Picture 2" descr="D:\png\2015007_0000_图层-1-拷贝-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9602" y="1804016"/>
            <a:ext cx="3469001" cy="6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D:\png\2015007_0000_图层-1-拷贝-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19602" y="3724256"/>
            <a:ext cx="3469001" cy="6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文本框 25"/>
          <p:cNvSpPr txBox="1"/>
          <p:nvPr/>
        </p:nvSpPr>
        <p:spPr>
          <a:xfrm>
            <a:off x="7388026" y="1948213"/>
            <a:ext cx="255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88026" y="3868453"/>
            <a:ext cx="255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8" name="TextBox 51"/>
          <p:cNvSpPr txBox="1"/>
          <p:nvPr/>
        </p:nvSpPr>
        <p:spPr>
          <a:xfrm>
            <a:off x="7019602" y="2572541"/>
            <a:ext cx="4248766" cy="6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TextBox 51"/>
          <p:cNvSpPr txBox="1"/>
          <p:nvPr/>
        </p:nvSpPr>
        <p:spPr>
          <a:xfrm>
            <a:off x="7019602" y="4550966"/>
            <a:ext cx="4248766" cy="6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72223" y="2695424"/>
            <a:ext cx="1430145" cy="14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4906" y="2695424"/>
            <a:ext cx="1430145" cy="14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97589" y="2695424"/>
            <a:ext cx="1430145" cy="146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"/>
          <p:cNvSpPr txBox="1"/>
          <p:nvPr/>
        </p:nvSpPr>
        <p:spPr>
          <a:xfrm>
            <a:off x="4896170" y="1725635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" name="TextBox 70"/>
          <p:cNvSpPr txBox="1"/>
          <p:nvPr/>
        </p:nvSpPr>
        <p:spPr>
          <a:xfrm>
            <a:off x="4970579" y="2070761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252012" y="2862900"/>
            <a:ext cx="5212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1</a:t>
            </a:r>
            <a:endParaRPr lang="zh-CN" altLang="en-US" sz="66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67193" y="2860803"/>
            <a:ext cx="6655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2</a:t>
            </a:r>
            <a:endParaRPr lang="zh-CN" altLang="en-US" sz="66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54511" y="2860805"/>
            <a:ext cx="6655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3</a:t>
            </a:r>
            <a:endParaRPr lang="zh-CN" altLang="en-US" sz="66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6" name="Freeform 102"/>
          <p:cNvSpPr>
            <a:spLocks noEditPoints="1"/>
          </p:cNvSpPr>
          <p:nvPr/>
        </p:nvSpPr>
        <p:spPr bwMode="auto">
          <a:xfrm>
            <a:off x="4269059" y="3414775"/>
            <a:ext cx="1074521" cy="128650"/>
          </a:xfrm>
          <a:custGeom>
            <a:avLst/>
            <a:gdLst>
              <a:gd name="T0" fmla="*/ 434 w 457"/>
              <a:gd name="T1" fmla="*/ 56 h 74"/>
              <a:gd name="T2" fmla="*/ 444 w 457"/>
              <a:gd name="T3" fmla="*/ 54 h 74"/>
              <a:gd name="T4" fmla="*/ 455 w 457"/>
              <a:gd name="T5" fmla="*/ 51 h 74"/>
              <a:gd name="T6" fmla="*/ 448 w 457"/>
              <a:gd name="T7" fmla="*/ 48 h 74"/>
              <a:gd name="T8" fmla="*/ 434 w 457"/>
              <a:gd name="T9" fmla="*/ 43 h 74"/>
              <a:gd name="T10" fmla="*/ 416 w 457"/>
              <a:gd name="T11" fmla="*/ 41 h 74"/>
              <a:gd name="T12" fmla="*/ 422 w 457"/>
              <a:gd name="T13" fmla="*/ 38 h 74"/>
              <a:gd name="T14" fmla="*/ 441 w 457"/>
              <a:gd name="T15" fmla="*/ 34 h 74"/>
              <a:gd name="T16" fmla="*/ 428 w 457"/>
              <a:gd name="T17" fmla="*/ 30 h 74"/>
              <a:gd name="T18" fmla="*/ 412 w 457"/>
              <a:gd name="T19" fmla="*/ 26 h 74"/>
              <a:gd name="T20" fmla="*/ 401 w 457"/>
              <a:gd name="T21" fmla="*/ 23 h 74"/>
              <a:gd name="T22" fmla="*/ 394 w 457"/>
              <a:gd name="T23" fmla="*/ 20 h 74"/>
              <a:gd name="T24" fmla="*/ 381 w 457"/>
              <a:gd name="T25" fmla="*/ 14 h 74"/>
              <a:gd name="T26" fmla="*/ 218 w 457"/>
              <a:gd name="T27" fmla="*/ 7 h 74"/>
              <a:gd name="T28" fmla="*/ 114 w 457"/>
              <a:gd name="T29" fmla="*/ 10 h 74"/>
              <a:gd name="T30" fmla="*/ 372 w 457"/>
              <a:gd name="T31" fmla="*/ 10 h 74"/>
              <a:gd name="T32" fmla="*/ 367 w 457"/>
              <a:gd name="T33" fmla="*/ 7 h 74"/>
              <a:gd name="T34" fmla="*/ 252 w 457"/>
              <a:gd name="T35" fmla="*/ 1 h 74"/>
              <a:gd name="T36" fmla="*/ 19 w 457"/>
              <a:gd name="T37" fmla="*/ 10 h 74"/>
              <a:gd name="T38" fmla="*/ 7 w 457"/>
              <a:gd name="T39" fmla="*/ 16 h 74"/>
              <a:gd name="T40" fmla="*/ 1 w 457"/>
              <a:gd name="T41" fmla="*/ 20 h 74"/>
              <a:gd name="T42" fmla="*/ 23 w 457"/>
              <a:gd name="T43" fmla="*/ 21 h 74"/>
              <a:gd name="T44" fmla="*/ 10 w 457"/>
              <a:gd name="T45" fmla="*/ 24 h 74"/>
              <a:gd name="T46" fmla="*/ 2 w 457"/>
              <a:gd name="T47" fmla="*/ 37 h 74"/>
              <a:gd name="T48" fmla="*/ 3 w 457"/>
              <a:gd name="T49" fmla="*/ 44 h 74"/>
              <a:gd name="T50" fmla="*/ 5 w 457"/>
              <a:gd name="T51" fmla="*/ 58 h 74"/>
              <a:gd name="T52" fmla="*/ 8 w 457"/>
              <a:gd name="T53" fmla="*/ 64 h 74"/>
              <a:gd name="T54" fmla="*/ 217 w 457"/>
              <a:gd name="T55" fmla="*/ 65 h 74"/>
              <a:gd name="T56" fmla="*/ 400 w 457"/>
              <a:gd name="T57" fmla="*/ 67 h 74"/>
              <a:gd name="T58" fmla="*/ 457 w 457"/>
              <a:gd name="T59" fmla="*/ 60 h 74"/>
              <a:gd name="T60" fmla="*/ 169 w 457"/>
              <a:gd name="T61" fmla="*/ 7 h 74"/>
              <a:gd name="T62" fmla="*/ 171 w 457"/>
              <a:gd name="T63" fmla="*/ 6 h 74"/>
              <a:gd name="T64" fmla="*/ 203 w 457"/>
              <a:gd name="T65" fmla="*/ 5 h 74"/>
              <a:gd name="T66" fmla="*/ 205 w 457"/>
              <a:gd name="T67" fmla="*/ 5 h 74"/>
              <a:gd name="T68" fmla="*/ 254 w 457"/>
              <a:gd name="T69" fmla="*/ 5 h 74"/>
              <a:gd name="T70" fmla="*/ 323 w 457"/>
              <a:gd name="T71" fmla="*/ 7 h 74"/>
              <a:gd name="T72" fmla="*/ 356 w 457"/>
              <a:gd name="T73" fmla="*/ 9 h 74"/>
              <a:gd name="T74" fmla="*/ 362 w 457"/>
              <a:gd name="T75" fmla="*/ 6 h 74"/>
              <a:gd name="T76" fmla="*/ 282 w 457"/>
              <a:gd name="T77" fmla="*/ 3 h 74"/>
              <a:gd name="T78" fmla="*/ 236 w 457"/>
              <a:gd name="T79" fmla="*/ 5 h 74"/>
              <a:gd name="T80" fmla="*/ 212 w 457"/>
              <a:gd name="T81" fmla="*/ 2 h 74"/>
              <a:gd name="T82" fmla="*/ 190 w 457"/>
              <a:gd name="T83" fmla="*/ 2 h 74"/>
              <a:gd name="T84" fmla="*/ 98 w 457"/>
              <a:gd name="T85" fmla="*/ 11 h 74"/>
              <a:gd name="T86" fmla="*/ 98 w 457"/>
              <a:gd name="T87" fmla="*/ 1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57" h="74">
                <a:moveTo>
                  <a:pt x="414" y="58"/>
                </a:moveTo>
                <a:cubicBezTo>
                  <a:pt x="414" y="58"/>
                  <a:pt x="414" y="58"/>
                  <a:pt x="414" y="58"/>
                </a:cubicBezTo>
                <a:cubicBezTo>
                  <a:pt x="421" y="57"/>
                  <a:pt x="428" y="57"/>
                  <a:pt x="434" y="56"/>
                </a:cubicBezTo>
                <a:cubicBezTo>
                  <a:pt x="434" y="55"/>
                  <a:pt x="434" y="55"/>
                  <a:pt x="434" y="55"/>
                </a:cubicBezTo>
                <a:cubicBezTo>
                  <a:pt x="437" y="55"/>
                  <a:pt x="443" y="54"/>
                  <a:pt x="444" y="54"/>
                </a:cubicBezTo>
                <a:cubicBezTo>
                  <a:pt x="444" y="54"/>
                  <a:pt x="444" y="54"/>
                  <a:pt x="444" y="54"/>
                </a:cubicBezTo>
                <a:cubicBezTo>
                  <a:pt x="446" y="54"/>
                  <a:pt x="450" y="53"/>
                  <a:pt x="453" y="53"/>
                </a:cubicBezTo>
                <a:cubicBezTo>
                  <a:pt x="449" y="52"/>
                  <a:pt x="440" y="54"/>
                  <a:pt x="435" y="52"/>
                </a:cubicBezTo>
                <a:cubicBezTo>
                  <a:pt x="442" y="51"/>
                  <a:pt x="449" y="51"/>
                  <a:pt x="455" y="51"/>
                </a:cubicBezTo>
                <a:cubicBezTo>
                  <a:pt x="448" y="50"/>
                  <a:pt x="439" y="50"/>
                  <a:pt x="432" y="49"/>
                </a:cubicBezTo>
                <a:cubicBezTo>
                  <a:pt x="433" y="48"/>
                  <a:pt x="433" y="48"/>
                  <a:pt x="433" y="48"/>
                </a:cubicBezTo>
                <a:cubicBezTo>
                  <a:pt x="448" y="48"/>
                  <a:pt x="448" y="48"/>
                  <a:pt x="448" y="48"/>
                </a:cubicBezTo>
                <a:cubicBezTo>
                  <a:pt x="448" y="48"/>
                  <a:pt x="448" y="47"/>
                  <a:pt x="448" y="47"/>
                </a:cubicBezTo>
                <a:cubicBezTo>
                  <a:pt x="425" y="45"/>
                  <a:pt x="425" y="45"/>
                  <a:pt x="425" y="45"/>
                </a:cubicBezTo>
                <a:cubicBezTo>
                  <a:pt x="428" y="45"/>
                  <a:pt x="430" y="43"/>
                  <a:pt x="434" y="43"/>
                </a:cubicBezTo>
                <a:cubicBezTo>
                  <a:pt x="430" y="43"/>
                  <a:pt x="426" y="43"/>
                  <a:pt x="423" y="42"/>
                </a:cubicBezTo>
                <a:cubicBezTo>
                  <a:pt x="424" y="42"/>
                  <a:pt x="424" y="42"/>
                  <a:pt x="425" y="42"/>
                </a:cubicBezTo>
                <a:cubicBezTo>
                  <a:pt x="416" y="41"/>
                  <a:pt x="416" y="41"/>
                  <a:pt x="416" y="41"/>
                </a:cubicBezTo>
                <a:cubicBezTo>
                  <a:pt x="424" y="40"/>
                  <a:pt x="433" y="40"/>
                  <a:pt x="443" y="40"/>
                </a:cubicBezTo>
                <a:cubicBezTo>
                  <a:pt x="436" y="39"/>
                  <a:pt x="428" y="40"/>
                  <a:pt x="422" y="38"/>
                </a:cubicBezTo>
                <a:cubicBezTo>
                  <a:pt x="422" y="38"/>
                  <a:pt x="422" y="38"/>
                  <a:pt x="422" y="38"/>
                </a:cubicBezTo>
                <a:cubicBezTo>
                  <a:pt x="428" y="37"/>
                  <a:pt x="433" y="36"/>
                  <a:pt x="439" y="37"/>
                </a:cubicBezTo>
                <a:cubicBezTo>
                  <a:pt x="436" y="36"/>
                  <a:pt x="431" y="37"/>
                  <a:pt x="429" y="35"/>
                </a:cubicBezTo>
                <a:cubicBezTo>
                  <a:pt x="433" y="34"/>
                  <a:pt x="438" y="35"/>
                  <a:pt x="441" y="34"/>
                </a:cubicBezTo>
                <a:cubicBezTo>
                  <a:pt x="434" y="33"/>
                  <a:pt x="425" y="34"/>
                  <a:pt x="417" y="33"/>
                </a:cubicBezTo>
                <a:cubicBezTo>
                  <a:pt x="427" y="32"/>
                  <a:pt x="439" y="32"/>
                  <a:pt x="447" y="32"/>
                </a:cubicBezTo>
                <a:cubicBezTo>
                  <a:pt x="441" y="32"/>
                  <a:pt x="435" y="31"/>
                  <a:pt x="428" y="30"/>
                </a:cubicBezTo>
                <a:cubicBezTo>
                  <a:pt x="426" y="31"/>
                  <a:pt x="424" y="30"/>
                  <a:pt x="423" y="29"/>
                </a:cubicBezTo>
                <a:cubicBezTo>
                  <a:pt x="430" y="28"/>
                  <a:pt x="436" y="28"/>
                  <a:pt x="443" y="28"/>
                </a:cubicBezTo>
                <a:cubicBezTo>
                  <a:pt x="433" y="28"/>
                  <a:pt x="422" y="28"/>
                  <a:pt x="412" y="26"/>
                </a:cubicBezTo>
                <a:cubicBezTo>
                  <a:pt x="414" y="26"/>
                  <a:pt x="414" y="26"/>
                  <a:pt x="414" y="26"/>
                </a:cubicBezTo>
                <a:cubicBezTo>
                  <a:pt x="424" y="26"/>
                  <a:pt x="424" y="26"/>
                  <a:pt x="424" y="26"/>
                </a:cubicBezTo>
                <a:cubicBezTo>
                  <a:pt x="416" y="26"/>
                  <a:pt x="409" y="24"/>
                  <a:pt x="401" y="23"/>
                </a:cubicBezTo>
                <a:cubicBezTo>
                  <a:pt x="399" y="22"/>
                  <a:pt x="394" y="23"/>
                  <a:pt x="391" y="21"/>
                </a:cubicBezTo>
                <a:cubicBezTo>
                  <a:pt x="387" y="20"/>
                  <a:pt x="382" y="21"/>
                  <a:pt x="378" y="19"/>
                </a:cubicBezTo>
                <a:cubicBezTo>
                  <a:pt x="383" y="19"/>
                  <a:pt x="389" y="19"/>
                  <a:pt x="394" y="20"/>
                </a:cubicBezTo>
                <a:cubicBezTo>
                  <a:pt x="385" y="18"/>
                  <a:pt x="376" y="18"/>
                  <a:pt x="367" y="17"/>
                </a:cubicBezTo>
                <a:cubicBezTo>
                  <a:pt x="374" y="18"/>
                  <a:pt x="379" y="15"/>
                  <a:pt x="385" y="16"/>
                </a:cubicBezTo>
                <a:cubicBezTo>
                  <a:pt x="383" y="16"/>
                  <a:pt x="381" y="15"/>
                  <a:pt x="381" y="14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259" y="8"/>
                  <a:pt x="259" y="8"/>
                  <a:pt x="259" y="8"/>
                </a:cubicBezTo>
                <a:cubicBezTo>
                  <a:pt x="218" y="7"/>
                  <a:pt x="218" y="7"/>
                  <a:pt x="218" y="7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3" y="10"/>
                  <a:pt x="114" y="10"/>
                  <a:pt x="114" y="10"/>
                </a:cubicBezTo>
                <a:cubicBezTo>
                  <a:pt x="180" y="7"/>
                  <a:pt x="180" y="7"/>
                  <a:pt x="180" y="7"/>
                </a:cubicBezTo>
                <a:cubicBezTo>
                  <a:pt x="248" y="4"/>
                  <a:pt x="320" y="8"/>
                  <a:pt x="386" y="12"/>
                </a:cubicBezTo>
                <a:cubicBezTo>
                  <a:pt x="372" y="10"/>
                  <a:pt x="372" y="10"/>
                  <a:pt x="372" y="10"/>
                </a:cubicBezTo>
                <a:cubicBezTo>
                  <a:pt x="378" y="9"/>
                  <a:pt x="383" y="10"/>
                  <a:pt x="389" y="11"/>
                </a:cubicBezTo>
                <a:cubicBezTo>
                  <a:pt x="389" y="10"/>
                  <a:pt x="390" y="10"/>
                  <a:pt x="390" y="10"/>
                </a:cubicBezTo>
                <a:cubicBezTo>
                  <a:pt x="367" y="7"/>
                  <a:pt x="367" y="7"/>
                  <a:pt x="367" y="7"/>
                </a:cubicBezTo>
                <a:cubicBezTo>
                  <a:pt x="371" y="6"/>
                  <a:pt x="376" y="7"/>
                  <a:pt x="380" y="7"/>
                </a:cubicBezTo>
                <a:cubicBezTo>
                  <a:pt x="368" y="6"/>
                  <a:pt x="355" y="5"/>
                  <a:pt x="342" y="4"/>
                </a:cubicBezTo>
                <a:cubicBezTo>
                  <a:pt x="252" y="1"/>
                  <a:pt x="252" y="1"/>
                  <a:pt x="252" y="1"/>
                </a:cubicBezTo>
                <a:cubicBezTo>
                  <a:pt x="238" y="1"/>
                  <a:pt x="227" y="0"/>
                  <a:pt x="213" y="1"/>
                </a:cubicBezTo>
                <a:cubicBezTo>
                  <a:pt x="136" y="4"/>
                  <a:pt x="136" y="4"/>
                  <a:pt x="136" y="4"/>
                </a:cubicBezTo>
                <a:cubicBezTo>
                  <a:pt x="97" y="4"/>
                  <a:pt x="57" y="5"/>
                  <a:pt x="19" y="10"/>
                </a:cubicBezTo>
                <a:cubicBezTo>
                  <a:pt x="12" y="12"/>
                  <a:pt x="12" y="12"/>
                  <a:pt x="12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4" y="14"/>
                  <a:pt x="8" y="14"/>
                  <a:pt x="7" y="16"/>
                </a:cubicBezTo>
                <a:cubicBezTo>
                  <a:pt x="20" y="15"/>
                  <a:pt x="29" y="12"/>
                  <a:pt x="42" y="13"/>
                </a:cubicBezTo>
                <a:cubicBezTo>
                  <a:pt x="36" y="15"/>
                  <a:pt x="30" y="15"/>
                  <a:pt x="24" y="16"/>
                </a:cubicBezTo>
                <a:cubicBezTo>
                  <a:pt x="17" y="18"/>
                  <a:pt x="7" y="16"/>
                  <a:pt x="1" y="20"/>
                </a:cubicBezTo>
                <a:cubicBezTo>
                  <a:pt x="4" y="21"/>
                  <a:pt x="9" y="20"/>
                  <a:pt x="12" y="21"/>
                </a:cubicBezTo>
                <a:cubicBezTo>
                  <a:pt x="12" y="21"/>
                  <a:pt x="12" y="21"/>
                  <a:pt x="11" y="22"/>
                </a:cubicBezTo>
                <a:cubicBezTo>
                  <a:pt x="15" y="22"/>
                  <a:pt x="19" y="20"/>
                  <a:pt x="23" y="21"/>
                </a:cubicBezTo>
                <a:cubicBezTo>
                  <a:pt x="18" y="22"/>
                  <a:pt x="13" y="22"/>
                  <a:pt x="8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9" y="23"/>
                  <a:pt x="10" y="24"/>
                </a:cubicBezTo>
                <a:cubicBezTo>
                  <a:pt x="7" y="25"/>
                  <a:pt x="4" y="24"/>
                  <a:pt x="2" y="26"/>
                </a:cubicBezTo>
                <a:cubicBezTo>
                  <a:pt x="3" y="27"/>
                  <a:pt x="0" y="29"/>
                  <a:pt x="2" y="30"/>
                </a:cubicBezTo>
                <a:cubicBezTo>
                  <a:pt x="0" y="32"/>
                  <a:pt x="0" y="35"/>
                  <a:pt x="2" y="37"/>
                </a:cubicBezTo>
                <a:cubicBezTo>
                  <a:pt x="2" y="38"/>
                  <a:pt x="5" y="40"/>
                  <a:pt x="3" y="41"/>
                </a:cubicBezTo>
                <a:cubicBezTo>
                  <a:pt x="3" y="42"/>
                  <a:pt x="3" y="43"/>
                  <a:pt x="4" y="43"/>
                </a:cubicBezTo>
                <a:cubicBezTo>
                  <a:pt x="4" y="44"/>
                  <a:pt x="4" y="44"/>
                  <a:pt x="3" y="44"/>
                </a:cubicBezTo>
                <a:cubicBezTo>
                  <a:pt x="3" y="45"/>
                  <a:pt x="4" y="48"/>
                  <a:pt x="3" y="49"/>
                </a:cubicBezTo>
                <a:cubicBezTo>
                  <a:pt x="3" y="52"/>
                  <a:pt x="6" y="54"/>
                  <a:pt x="8" y="56"/>
                </a:cubicBezTo>
                <a:cubicBezTo>
                  <a:pt x="7" y="57"/>
                  <a:pt x="7" y="58"/>
                  <a:pt x="5" y="58"/>
                </a:cubicBezTo>
                <a:cubicBezTo>
                  <a:pt x="5" y="58"/>
                  <a:pt x="5" y="59"/>
                  <a:pt x="5" y="60"/>
                </a:cubicBezTo>
                <a:cubicBezTo>
                  <a:pt x="6" y="61"/>
                  <a:pt x="7" y="63"/>
                  <a:pt x="9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11" y="67"/>
                  <a:pt x="16" y="67"/>
                  <a:pt x="20" y="68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309" y="67"/>
                  <a:pt x="309" y="67"/>
                  <a:pt x="309" y="67"/>
                </a:cubicBezTo>
                <a:cubicBezTo>
                  <a:pt x="348" y="67"/>
                  <a:pt x="389" y="74"/>
                  <a:pt x="427" y="67"/>
                </a:cubicBezTo>
                <a:cubicBezTo>
                  <a:pt x="418" y="66"/>
                  <a:pt x="409" y="68"/>
                  <a:pt x="400" y="67"/>
                </a:cubicBezTo>
                <a:cubicBezTo>
                  <a:pt x="409" y="66"/>
                  <a:pt x="418" y="66"/>
                  <a:pt x="426" y="64"/>
                </a:cubicBezTo>
                <a:cubicBezTo>
                  <a:pt x="430" y="64"/>
                  <a:pt x="433" y="62"/>
                  <a:pt x="437" y="62"/>
                </a:cubicBezTo>
                <a:cubicBezTo>
                  <a:pt x="442" y="59"/>
                  <a:pt x="451" y="62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43" y="58"/>
                  <a:pt x="428" y="59"/>
                  <a:pt x="414" y="58"/>
                </a:cubicBezTo>
                <a:close/>
                <a:moveTo>
                  <a:pt x="169" y="7"/>
                </a:moveTo>
                <a:cubicBezTo>
                  <a:pt x="171" y="6"/>
                  <a:pt x="171" y="6"/>
                  <a:pt x="171" y="6"/>
                </a:cubicBezTo>
                <a:cubicBezTo>
                  <a:pt x="174" y="6"/>
                  <a:pt x="176" y="5"/>
                  <a:pt x="178" y="6"/>
                </a:cubicBezTo>
                <a:cubicBezTo>
                  <a:pt x="171" y="6"/>
                  <a:pt x="171" y="6"/>
                  <a:pt x="171" y="6"/>
                </a:cubicBezTo>
                <a:cubicBezTo>
                  <a:pt x="171" y="7"/>
                  <a:pt x="170" y="7"/>
                  <a:pt x="169" y="7"/>
                </a:cubicBezTo>
                <a:close/>
                <a:moveTo>
                  <a:pt x="205" y="5"/>
                </a:moveTo>
                <a:cubicBezTo>
                  <a:pt x="204" y="5"/>
                  <a:pt x="204" y="5"/>
                  <a:pt x="203" y="5"/>
                </a:cubicBezTo>
                <a:cubicBezTo>
                  <a:pt x="204" y="5"/>
                  <a:pt x="204" y="5"/>
                  <a:pt x="205" y="5"/>
                </a:cubicBezTo>
                <a:cubicBezTo>
                  <a:pt x="206" y="5"/>
                  <a:pt x="207" y="4"/>
                  <a:pt x="209" y="5"/>
                </a:cubicBezTo>
                <a:cubicBezTo>
                  <a:pt x="208" y="5"/>
                  <a:pt x="206" y="5"/>
                  <a:pt x="205" y="5"/>
                </a:cubicBezTo>
                <a:close/>
                <a:moveTo>
                  <a:pt x="251" y="5"/>
                </a:moveTo>
                <a:cubicBezTo>
                  <a:pt x="253" y="5"/>
                  <a:pt x="253" y="5"/>
                  <a:pt x="253" y="5"/>
                </a:cubicBezTo>
                <a:cubicBezTo>
                  <a:pt x="254" y="5"/>
                  <a:pt x="254" y="5"/>
                  <a:pt x="254" y="5"/>
                </a:cubicBezTo>
                <a:lnTo>
                  <a:pt x="251" y="5"/>
                </a:lnTo>
                <a:close/>
                <a:moveTo>
                  <a:pt x="299" y="7"/>
                </a:moveTo>
                <a:cubicBezTo>
                  <a:pt x="308" y="6"/>
                  <a:pt x="314" y="6"/>
                  <a:pt x="323" y="7"/>
                </a:cubicBezTo>
                <a:lnTo>
                  <a:pt x="299" y="7"/>
                </a:lnTo>
                <a:close/>
                <a:moveTo>
                  <a:pt x="331" y="8"/>
                </a:moveTo>
                <a:cubicBezTo>
                  <a:pt x="336" y="7"/>
                  <a:pt x="348" y="7"/>
                  <a:pt x="356" y="9"/>
                </a:cubicBezTo>
                <a:cubicBezTo>
                  <a:pt x="350" y="8"/>
                  <a:pt x="340" y="8"/>
                  <a:pt x="331" y="8"/>
                </a:cubicBezTo>
                <a:close/>
                <a:moveTo>
                  <a:pt x="282" y="3"/>
                </a:moveTo>
                <a:cubicBezTo>
                  <a:pt x="309" y="4"/>
                  <a:pt x="336" y="4"/>
                  <a:pt x="362" y="6"/>
                </a:cubicBezTo>
                <a:cubicBezTo>
                  <a:pt x="335" y="5"/>
                  <a:pt x="309" y="4"/>
                  <a:pt x="282" y="3"/>
                </a:cubicBezTo>
                <a:cubicBezTo>
                  <a:pt x="270" y="3"/>
                  <a:pt x="257" y="3"/>
                  <a:pt x="244" y="2"/>
                </a:cubicBezTo>
                <a:cubicBezTo>
                  <a:pt x="257" y="2"/>
                  <a:pt x="270" y="3"/>
                  <a:pt x="282" y="3"/>
                </a:cubicBezTo>
                <a:close/>
                <a:moveTo>
                  <a:pt x="223" y="5"/>
                </a:moveTo>
                <a:cubicBezTo>
                  <a:pt x="225" y="4"/>
                  <a:pt x="225" y="4"/>
                  <a:pt x="225" y="4"/>
                </a:cubicBezTo>
                <a:cubicBezTo>
                  <a:pt x="236" y="5"/>
                  <a:pt x="236" y="5"/>
                  <a:pt x="236" y="5"/>
                </a:cubicBezTo>
                <a:lnTo>
                  <a:pt x="223" y="5"/>
                </a:lnTo>
                <a:close/>
                <a:moveTo>
                  <a:pt x="205" y="2"/>
                </a:moveTo>
                <a:cubicBezTo>
                  <a:pt x="212" y="2"/>
                  <a:pt x="212" y="2"/>
                  <a:pt x="212" y="2"/>
                </a:cubicBezTo>
                <a:cubicBezTo>
                  <a:pt x="194" y="2"/>
                  <a:pt x="194" y="2"/>
                  <a:pt x="194" y="2"/>
                </a:cubicBezTo>
                <a:lnTo>
                  <a:pt x="205" y="2"/>
                </a:lnTo>
                <a:close/>
                <a:moveTo>
                  <a:pt x="190" y="2"/>
                </a:moveTo>
                <a:cubicBezTo>
                  <a:pt x="169" y="4"/>
                  <a:pt x="148" y="6"/>
                  <a:pt x="126" y="5"/>
                </a:cubicBezTo>
                <a:cubicBezTo>
                  <a:pt x="147" y="4"/>
                  <a:pt x="168" y="3"/>
                  <a:pt x="190" y="2"/>
                </a:cubicBezTo>
                <a:close/>
                <a:moveTo>
                  <a:pt x="98" y="11"/>
                </a:moveTo>
                <a:cubicBezTo>
                  <a:pt x="111" y="10"/>
                  <a:pt x="111" y="10"/>
                  <a:pt x="111" y="10"/>
                </a:cubicBezTo>
                <a:cubicBezTo>
                  <a:pt x="112" y="11"/>
                  <a:pt x="112" y="11"/>
                  <a:pt x="112" y="11"/>
                </a:cubicBezTo>
                <a:lnTo>
                  <a:pt x="98" y="11"/>
                </a:lnTo>
                <a:close/>
              </a:path>
            </a:pathLst>
          </a:custGeom>
          <a:solidFill>
            <a:srgbClr val="2825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27" name="Freeform 102"/>
          <p:cNvSpPr>
            <a:spLocks noEditPoints="1"/>
          </p:cNvSpPr>
          <p:nvPr/>
        </p:nvSpPr>
        <p:spPr bwMode="auto">
          <a:xfrm>
            <a:off x="6815048" y="3414775"/>
            <a:ext cx="1074521" cy="128650"/>
          </a:xfrm>
          <a:custGeom>
            <a:avLst/>
            <a:gdLst>
              <a:gd name="T0" fmla="*/ 434 w 457"/>
              <a:gd name="T1" fmla="*/ 56 h 74"/>
              <a:gd name="T2" fmla="*/ 444 w 457"/>
              <a:gd name="T3" fmla="*/ 54 h 74"/>
              <a:gd name="T4" fmla="*/ 455 w 457"/>
              <a:gd name="T5" fmla="*/ 51 h 74"/>
              <a:gd name="T6" fmla="*/ 448 w 457"/>
              <a:gd name="T7" fmla="*/ 48 h 74"/>
              <a:gd name="T8" fmla="*/ 434 w 457"/>
              <a:gd name="T9" fmla="*/ 43 h 74"/>
              <a:gd name="T10" fmla="*/ 416 w 457"/>
              <a:gd name="T11" fmla="*/ 41 h 74"/>
              <a:gd name="T12" fmla="*/ 422 w 457"/>
              <a:gd name="T13" fmla="*/ 38 h 74"/>
              <a:gd name="T14" fmla="*/ 441 w 457"/>
              <a:gd name="T15" fmla="*/ 34 h 74"/>
              <a:gd name="T16" fmla="*/ 428 w 457"/>
              <a:gd name="T17" fmla="*/ 30 h 74"/>
              <a:gd name="T18" fmla="*/ 412 w 457"/>
              <a:gd name="T19" fmla="*/ 26 h 74"/>
              <a:gd name="T20" fmla="*/ 401 w 457"/>
              <a:gd name="T21" fmla="*/ 23 h 74"/>
              <a:gd name="T22" fmla="*/ 394 w 457"/>
              <a:gd name="T23" fmla="*/ 20 h 74"/>
              <a:gd name="T24" fmla="*/ 381 w 457"/>
              <a:gd name="T25" fmla="*/ 14 h 74"/>
              <a:gd name="T26" fmla="*/ 218 w 457"/>
              <a:gd name="T27" fmla="*/ 7 h 74"/>
              <a:gd name="T28" fmla="*/ 114 w 457"/>
              <a:gd name="T29" fmla="*/ 10 h 74"/>
              <a:gd name="T30" fmla="*/ 372 w 457"/>
              <a:gd name="T31" fmla="*/ 10 h 74"/>
              <a:gd name="T32" fmla="*/ 367 w 457"/>
              <a:gd name="T33" fmla="*/ 7 h 74"/>
              <a:gd name="T34" fmla="*/ 252 w 457"/>
              <a:gd name="T35" fmla="*/ 1 h 74"/>
              <a:gd name="T36" fmla="*/ 19 w 457"/>
              <a:gd name="T37" fmla="*/ 10 h 74"/>
              <a:gd name="T38" fmla="*/ 7 w 457"/>
              <a:gd name="T39" fmla="*/ 16 h 74"/>
              <a:gd name="T40" fmla="*/ 1 w 457"/>
              <a:gd name="T41" fmla="*/ 20 h 74"/>
              <a:gd name="T42" fmla="*/ 23 w 457"/>
              <a:gd name="T43" fmla="*/ 21 h 74"/>
              <a:gd name="T44" fmla="*/ 10 w 457"/>
              <a:gd name="T45" fmla="*/ 24 h 74"/>
              <a:gd name="T46" fmla="*/ 2 w 457"/>
              <a:gd name="T47" fmla="*/ 37 h 74"/>
              <a:gd name="T48" fmla="*/ 3 w 457"/>
              <a:gd name="T49" fmla="*/ 44 h 74"/>
              <a:gd name="T50" fmla="*/ 5 w 457"/>
              <a:gd name="T51" fmla="*/ 58 h 74"/>
              <a:gd name="T52" fmla="*/ 8 w 457"/>
              <a:gd name="T53" fmla="*/ 64 h 74"/>
              <a:gd name="T54" fmla="*/ 217 w 457"/>
              <a:gd name="T55" fmla="*/ 65 h 74"/>
              <a:gd name="T56" fmla="*/ 400 w 457"/>
              <a:gd name="T57" fmla="*/ 67 h 74"/>
              <a:gd name="T58" fmla="*/ 457 w 457"/>
              <a:gd name="T59" fmla="*/ 60 h 74"/>
              <a:gd name="T60" fmla="*/ 169 w 457"/>
              <a:gd name="T61" fmla="*/ 7 h 74"/>
              <a:gd name="T62" fmla="*/ 171 w 457"/>
              <a:gd name="T63" fmla="*/ 6 h 74"/>
              <a:gd name="T64" fmla="*/ 203 w 457"/>
              <a:gd name="T65" fmla="*/ 5 h 74"/>
              <a:gd name="T66" fmla="*/ 205 w 457"/>
              <a:gd name="T67" fmla="*/ 5 h 74"/>
              <a:gd name="T68" fmla="*/ 254 w 457"/>
              <a:gd name="T69" fmla="*/ 5 h 74"/>
              <a:gd name="T70" fmla="*/ 323 w 457"/>
              <a:gd name="T71" fmla="*/ 7 h 74"/>
              <a:gd name="T72" fmla="*/ 356 w 457"/>
              <a:gd name="T73" fmla="*/ 9 h 74"/>
              <a:gd name="T74" fmla="*/ 362 w 457"/>
              <a:gd name="T75" fmla="*/ 6 h 74"/>
              <a:gd name="T76" fmla="*/ 282 w 457"/>
              <a:gd name="T77" fmla="*/ 3 h 74"/>
              <a:gd name="T78" fmla="*/ 236 w 457"/>
              <a:gd name="T79" fmla="*/ 5 h 74"/>
              <a:gd name="T80" fmla="*/ 212 w 457"/>
              <a:gd name="T81" fmla="*/ 2 h 74"/>
              <a:gd name="T82" fmla="*/ 190 w 457"/>
              <a:gd name="T83" fmla="*/ 2 h 74"/>
              <a:gd name="T84" fmla="*/ 98 w 457"/>
              <a:gd name="T85" fmla="*/ 11 h 74"/>
              <a:gd name="T86" fmla="*/ 98 w 457"/>
              <a:gd name="T87" fmla="*/ 1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57" h="74">
                <a:moveTo>
                  <a:pt x="414" y="58"/>
                </a:moveTo>
                <a:cubicBezTo>
                  <a:pt x="414" y="58"/>
                  <a:pt x="414" y="58"/>
                  <a:pt x="414" y="58"/>
                </a:cubicBezTo>
                <a:cubicBezTo>
                  <a:pt x="421" y="57"/>
                  <a:pt x="428" y="57"/>
                  <a:pt x="434" y="56"/>
                </a:cubicBezTo>
                <a:cubicBezTo>
                  <a:pt x="434" y="55"/>
                  <a:pt x="434" y="55"/>
                  <a:pt x="434" y="55"/>
                </a:cubicBezTo>
                <a:cubicBezTo>
                  <a:pt x="437" y="55"/>
                  <a:pt x="443" y="54"/>
                  <a:pt x="444" y="54"/>
                </a:cubicBezTo>
                <a:cubicBezTo>
                  <a:pt x="444" y="54"/>
                  <a:pt x="444" y="54"/>
                  <a:pt x="444" y="54"/>
                </a:cubicBezTo>
                <a:cubicBezTo>
                  <a:pt x="446" y="54"/>
                  <a:pt x="450" y="53"/>
                  <a:pt x="453" y="53"/>
                </a:cubicBezTo>
                <a:cubicBezTo>
                  <a:pt x="449" y="52"/>
                  <a:pt x="440" y="54"/>
                  <a:pt x="435" y="52"/>
                </a:cubicBezTo>
                <a:cubicBezTo>
                  <a:pt x="442" y="51"/>
                  <a:pt x="449" y="51"/>
                  <a:pt x="455" y="51"/>
                </a:cubicBezTo>
                <a:cubicBezTo>
                  <a:pt x="448" y="50"/>
                  <a:pt x="439" y="50"/>
                  <a:pt x="432" y="49"/>
                </a:cubicBezTo>
                <a:cubicBezTo>
                  <a:pt x="433" y="48"/>
                  <a:pt x="433" y="48"/>
                  <a:pt x="433" y="48"/>
                </a:cubicBezTo>
                <a:cubicBezTo>
                  <a:pt x="448" y="48"/>
                  <a:pt x="448" y="48"/>
                  <a:pt x="448" y="48"/>
                </a:cubicBezTo>
                <a:cubicBezTo>
                  <a:pt x="448" y="48"/>
                  <a:pt x="448" y="47"/>
                  <a:pt x="448" y="47"/>
                </a:cubicBezTo>
                <a:cubicBezTo>
                  <a:pt x="425" y="45"/>
                  <a:pt x="425" y="45"/>
                  <a:pt x="425" y="45"/>
                </a:cubicBezTo>
                <a:cubicBezTo>
                  <a:pt x="428" y="45"/>
                  <a:pt x="430" y="43"/>
                  <a:pt x="434" y="43"/>
                </a:cubicBezTo>
                <a:cubicBezTo>
                  <a:pt x="430" y="43"/>
                  <a:pt x="426" y="43"/>
                  <a:pt x="423" y="42"/>
                </a:cubicBezTo>
                <a:cubicBezTo>
                  <a:pt x="424" y="42"/>
                  <a:pt x="424" y="42"/>
                  <a:pt x="425" y="42"/>
                </a:cubicBezTo>
                <a:cubicBezTo>
                  <a:pt x="416" y="41"/>
                  <a:pt x="416" y="41"/>
                  <a:pt x="416" y="41"/>
                </a:cubicBezTo>
                <a:cubicBezTo>
                  <a:pt x="424" y="40"/>
                  <a:pt x="433" y="40"/>
                  <a:pt x="443" y="40"/>
                </a:cubicBezTo>
                <a:cubicBezTo>
                  <a:pt x="436" y="39"/>
                  <a:pt x="428" y="40"/>
                  <a:pt x="422" y="38"/>
                </a:cubicBezTo>
                <a:cubicBezTo>
                  <a:pt x="422" y="38"/>
                  <a:pt x="422" y="38"/>
                  <a:pt x="422" y="38"/>
                </a:cubicBezTo>
                <a:cubicBezTo>
                  <a:pt x="428" y="37"/>
                  <a:pt x="433" y="36"/>
                  <a:pt x="439" y="37"/>
                </a:cubicBezTo>
                <a:cubicBezTo>
                  <a:pt x="436" y="36"/>
                  <a:pt x="431" y="37"/>
                  <a:pt x="429" y="35"/>
                </a:cubicBezTo>
                <a:cubicBezTo>
                  <a:pt x="433" y="34"/>
                  <a:pt x="438" y="35"/>
                  <a:pt x="441" y="34"/>
                </a:cubicBezTo>
                <a:cubicBezTo>
                  <a:pt x="434" y="33"/>
                  <a:pt x="425" y="34"/>
                  <a:pt x="417" y="33"/>
                </a:cubicBezTo>
                <a:cubicBezTo>
                  <a:pt x="427" y="32"/>
                  <a:pt x="439" y="32"/>
                  <a:pt x="447" y="32"/>
                </a:cubicBezTo>
                <a:cubicBezTo>
                  <a:pt x="441" y="32"/>
                  <a:pt x="435" y="31"/>
                  <a:pt x="428" y="30"/>
                </a:cubicBezTo>
                <a:cubicBezTo>
                  <a:pt x="426" y="31"/>
                  <a:pt x="424" y="30"/>
                  <a:pt x="423" y="29"/>
                </a:cubicBezTo>
                <a:cubicBezTo>
                  <a:pt x="430" y="28"/>
                  <a:pt x="436" y="28"/>
                  <a:pt x="443" y="28"/>
                </a:cubicBezTo>
                <a:cubicBezTo>
                  <a:pt x="433" y="28"/>
                  <a:pt x="422" y="28"/>
                  <a:pt x="412" y="26"/>
                </a:cubicBezTo>
                <a:cubicBezTo>
                  <a:pt x="414" y="26"/>
                  <a:pt x="414" y="26"/>
                  <a:pt x="414" y="26"/>
                </a:cubicBezTo>
                <a:cubicBezTo>
                  <a:pt x="424" y="26"/>
                  <a:pt x="424" y="26"/>
                  <a:pt x="424" y="26"/>
                </a:cubicBezTo>
                <a:cubicBezTo>
                  <a:pt x="416" y="26"/>
                  <a:pt x="409" y="24"/>
                  <a:pt x="401" y="23"/>
                </a:cubicBezTo>
                <a:cubicBezTo>
                  <a:pt x="399" y="22"/>
                  <a:pt x="394" y="23"/>
                  <a:pt x="391" y="21"/>
                </a:cubicBezTo>
                <a:cubicBezTo>
                  <a:pt x="387" y="20"/>
                  <a:pt x="382" y="21"/>
                  <a:pt x="378" y="19"/>
                </a:cubicBezTo>
                <a:cubicBezTo>
                  <a:pt x="383" y="19"/>
                  <a:pt x="389" y="19"/>
                  <a:pt x="394" y="20"/>
                </a:cubicBezTo>
                <a:cubicBezTo>
                  <a:pt x="385" y="18"/>
                  <a:pt x="376" y="18"/>
                  <a:pt x="367" y="17"/>
                </a:cubicBezTo>
                <a:cubicBezTo>
                  <a:pt x="374" y="18"/>
                  <a:pt x="379" y="15"/>
                  <a:pt x="385" y="16"/>
                </a:cubicBezTo>
                <a:cubicBezTo>
                  <a:pt x="383" y="16"/>
                  <a:pt x="381" y="15"/>
                  <a:pt x="381" y="14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259" y="8"/>
                  <a:pt x="259" y="8"/>
                  <a:pt x="259" y="8"/>
                </a:cubicBezTo>
                <a:cubicBezTo>
                  <a:pt x="218" y="7"/>
                  <a:pt x="218" y="7"/>
                  <a:pt x="218" y="7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3" y="10"/>
                  <a:pt x="114" y="10"/>
                  <a:pt x="114" y="10"/>
                </a:cubicBezTo>
                <a:cubicBezTo>
                  <a:pt x="180" y="7"/>
                  <a:pt x="180" y="7"/>
                  <a:pt x="180" y="7"/>
                </a:cubicBezTo>
                <a:cubicBezTo>
                  <a:pt x="248" y="4"/>
                  <a:pt x="320" y="8"/>
                  <a:pt x="386" y="12"/>
                </a:cubicBezTo>
                <a:cubicBezTo>
                  <a:pt x="372" y="10"/>
                  <a:pt x="372" y="10"/>
                  <a:pt x="372" y="10"/>
                </a:cubicBezTo>
                <a:cubicBezTo>
                  <a:pt x="378" y="9"/>
                  <a:pt x="383" y="10"/>
                  <a:pt x="389" y="11"/>
                </a:cubicBezTo>
                <a:cubicBezTo>
                  <a:pt x="389" y="10"/>
                  <a:pt x="390" y="10"/>
                  <a:pt x="390" y="10"/>
                </a:cubicBezTo>
                <a:cubicBezTo>
                  <a:pt x="367" y="7"/>
                  <a:pt x="367" y="7"/>
                  <a:pt x="367" y="7"/>
                </a:cubicBezTo>
                <a:cubicBezTo>
                  <a:pt x="371" y="6"/>
                  <a:pt x="376" y="7"/>
                  <a:pt x="380" y="7"/>
                </a:cubicBezTo>
                <a:cubicBezTo>
                  <a:pt x="368" y="6"/>
                  <a:pt x="355" y="5"/>
                  <a:pt x="342" y="4"/>
                </a:cubicBezTo>
                <a:cubicBezTo>
                  <a:pt x="252" y="1"/>
                  <a:pt x="252" y="1"/>
                  <a:pt x="252" y="1"/>
                </a:cubicBezTo>
                <a:cubicBezTo>
                  <a:pt x="238" y="1"/>
                  <a:pt x="227" y="0"/>
                  <a:pt x="213" y="1"/>
                </a:cubicBezTo>
                <a:cubicBezTo>
                  <a:pt x="136" y="4"/>
                  <a:pt x="136" y="4"/>
                  <a:pt x="136" y="4"/>
                </a:cubicBezTo>
                <a:cubicBezTo>
                  <a:pt x="97" y="4"/>
                  <a:pt x="57" y="5"/>
                  <a:pt x="19" y="10"/>
                </a:cubicBezTo>
                <a:cubicBezTo>
                  <a:pt x="12" y="12"/>
                  <a:pt x="12" y="12"/>
                  <a:pt x="12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4" y="14"/>
                  <a:pt x="8" y="14"/>
                  <a:pt x="7" y="16"/>
                </a:cubicBezTo>
                <a:cubicBezTo>
                  <a:pt x="20" y="15"/>
                  <a:pt x="29" y="12"/>
                  <a:pt x="42" y="13"/>
                </a:cubicBezTo>
                <a:cubicBezTo>
                  <a:pt x="36" y="15"/>
                  <a:pt x="30" y="15"/>
                  <a:pt x="24" y="16"/>
                </a:cubicBezTo>
                <a:cubicBezTo>
                  <a:pt x="17" y="18"/>
                  <a:pt x="7" y="16"/>
                  <a:pt x="1" y="20"/>
                </a:cubicBezTo>
                <a:cubicBezTo>
                  <a:pt x="4" y="21"/>
                  <a:pt x="9" y="20"/>
                  <a:pt x="12" y="21"/>
                </a:cubicBezTo>
                <a:cubicBezTo>
                  <a:pt x="12" y="21"/>
                  <a:pt x="12" y="21"/>
                  <a:pt x="11" y="22"/>
                </a:cubicBezTo>
                <a:cubicBezTo>
                  <a:pt x="15" y="22"/>
                  <a:pt x="19" y="20"/>
                  <a:pt x="23" y="21"/>
                </a:cubicBezTo>
                <a:cubicBezTo>
                  <a:pt x="18" y="22"/>
                  <a:pt x="13" y="22"/>
                  <a:pt x="8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9" y="23"/>
                  <a:pt x="10" y="24"/>
                </a:cubicBezTo>
                <a:cubicBezTo>
                  <a:pt x="7" y="25"/>
                  <a:pt x="4" y="24"/>
                  <a:pt x="2" y="26"/>
                </a:cubicBezTo>
                <a:cubicBezTo>
                  <a:pt x="3" y="27"/>
                  <a:pt x="0" y="29"/>
                  <a:pt x="2" y="30"/>
                </a:cubicBezTo>
                <a:cubicBezTo>
                  <a:pt x="0" y="32"/>
                  <a:pt x="0" y="35"/>
                  <a:pt x="2" y="37"/>
                </a:cubicBezTo>
                <a:cubicBezTo>
                  <a:pt x="2" y="38"/>
                  <a:pt x="5" y="40"/>
                  <a:pt x="3" y="41"/>
                </a:cubicBezTo>
                <a:cubicBezTo>
                  <a:pt x="3" y="42"/>
                  <a:pt x="3" y="43"/>
                  <a:pt x="4" y="43"/>
                </a:cubicBezTo>
                <a:cubicBezTo>
                  <a:pt x="4" y="44"/>
                  <a:pt x="4" y="44"/>
                  <a:pt x="3" y="44"/>
                </a:cubicBezTo>
                <a:cubicBezTo>
                  <a:pt x="3" y="45"/>
                  <a:pt x="4" y="48"/>
                  <a:pt x="3" y="49"/>
                </a:cubicBezTo>
                <a:cubicBezTo>
                  <a:pt x="3" y="52"/>
                  <a:pt x="6" y="54"/>
                  <a:pt x="8" y="56"/>
                </a:cubicBezTo>
                <a:cubicBezTo>
                  <a:pt x="7" y="57"/>
                  <a:pt x="7" y="58"/>
                  <a:pt x="5" y="58"/>
                </a:cubicBezTo>
                <a:cubicBezTo>
                  <a:pt x="5" y="58"/>
                  <a:pt x="5" y="59"/>
                  <a:pt x="5" y="60"/>
                </a:cubicBezTo>
                <a:cubicBezTo>
                  <a:pt x="6" y="61"/>
                  <a:pt x="7" y="63"/>
                  <a:pt x="9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11" y="67"/>
                  <a:pt x="16" y="67"/>
                  <a:pt x="20" y="68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309" y="67"/>
                  <a:pt x="309" y="67"/>
                  <a:pt x="309" y="67"/>
                </a:cubicBezTo>
                <a:cubicBezTo>
                  <a:pt x="348" y="67"/>
                  <a:pt x="389" y="74"/>
                  <a:pt x="427" y="67"/>
                </a:cubicBezTo>
                <a:cubicBezTo>
                  <a:pt x="418" y="66"/>
                  <a:pt x="409" y="68"/>
                  <a:pt x="400" y="67"/>
                </a:cubicBezTo>
                <a:cubicBezTo>
                  <a:pt x="409" y="66"/>
                  <a:pt x="418" y="66"/>
                  <a:pt x="426" y="64"/>
                </a:cubicBezTo>
                <a:cubicBezTo>
                  <a:pt x="430" y="64"/>
                  <a:pt x="433" y="62"/>
                  <a:pt x="437" y="62"/>
                </a:cubicBezTo>
                <a:cubicBezTo>
                  <a:pt x="442" y="59"/>
                  <a:pt x="451" y="62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43" y="58"/>
                  <a:pt x="428" y="59"/>
                  <a:pt x="414" y="58"/>
                </a:cubicBezTo>
                <a:close/>
                <a:moveTo>
                  <a:pt x="169" y="7"/>
                </a:moveTo>
                <a:cubicBezTo>
                  <a:pt x="171" y="6"/>
                  <a:pt x="171" y="6"/>
                  <a:pt x="171" y="6"/>
                </a:cubicBezTo>
                <a:cubicBezTo>
                  <a:pt x="174" y="6"/>
                  <a:pt x="176" y="5"/>
                  <a:pt x="178" y="6"/>
                </a:cubicBezTo>
                <a:cubicBezTo>
                  <a:pt x="171" y="6"/>
                  <a:pt x="171" y="6"/>
                  <a:pt x="171" y="6"/>
                </a:cubicBezTo>
                <a:cubicBezTo>
                  <a:pt x="171" y="7"/>
                  <a:pt x="170" y="7"/>
                  <a:pt x="169" y="7"/>
                </a:cubicBezTo>
                <a:close/>
                <a:moveTo>
                  <a:pt x="205" y="5"/>
                </a:moveTo>
                <a:cubicBezTo>
                  <a:pt x="204" y="5"/>
                  <a:pt x="204" y="5"/>
                  <a:pt x="203" y="5"/>
                </a:cubicBezTo>
                <a:cubicBezTo>
                  <a:pt x="204" y="5"/>
                  <a:pt x="204" y="5"/>
                  <a:pt x="205" y="5"/>
                </a:cubicBezTo>
                <a:cubicBezTo>
                  <a:pt x="206" y="5"/>
                  <a:pt x="207" y="4"/>
                  <a:pt x="209" y="5"/>
                </a:cubicBezTo>
                <a:cubicBezTo>
                  <a:pt x="208" y="5"/>
                  <a:pt x="206" y="5"/>
                  <a:pt x="205" y="5"/>
                </a:cubicBezTo>
                <a:close/>
                <a:moveTo>
                  <a:pt x="251" y="5"/>
                </a:moveTo>
                <a:cubicBezTo>
                  <a:pt x="253" y="5"/>
                  <a:pt x="253" y="5"/>
                  <a:pt x="253" y="5"/>
                </a:cubicBezTo>
                <a:cubicBezTo>
                  <a:pt x="254" y="5"/>
                  <a:pt x="254" y="5"/>
                  <a:pt x="254" y="5"/>
                </a:cubicBezTo>
                <a:lnTo>
                  <a:pt x="251" y="5"/>
                </a:lnTo>
                <a:close/>
                <a:moveTo>
                  <a:pt x="299" y="7"/>
                </a:moveTo>
                <a:cubicBezTo>
                  <a:pt x="308" y="6"/>
                  <a:pt x="314" y="6"/>
                  <a:pt x="323" y="7"/>
                </a:cubicBezTo>
                <a:lnTo>
                  <a:pt x="299" y="7"/>
                </a:lnTo>
                <a:close/>
                <a:moveTo>
                  <a:pt x="331" y="8"/>
                </a:moveTo>
                <a:cubicBezTo>
                  <a:pt x="336" y="7"/>
                  <a:pt x="348" y="7"/>
                  <a:pt x="356" y="9"/>
                </a:cubicBezTo>
                <a:cubicBezTo>
                  <a:pt x="350" y="8"/>
                  <a:pt x="340" y="8"/>
                  <a:pt x="331" y="8"/>
                </a:cubicBezTo>
                <a:close/>
                <a:moveTo>
                  <a:pt x="282" y="3"/>
                </a:moveTo>
                <a:cubicBezTo>
                  <a:pt x="309" y="4"/>
                  <a:pt x="336" y="4"/>
                  <a:pt x="362" y="6"/>
                </a:cubicBezTo>
                <a:cubicBezTo>
                  <a:pt x="335" y="5"/>
                  <a:pt x="309" y="4"/>
                  <a:pt x="282" y="3"/>
                </a:cubicBezTo>
                <a:cubicBezTo>
                  <a:pt x="270" y="3"/>
                  <a:pt x="257" y="3"/>
                  <a:pt x="244" y="2"/>
                </a:cubicBezTo>
                <a:cubicBezTo>
                  <a:pt x="257" y="2"/>
                  <a:pt x="270" y="3"/>
                  <a:pt x="282" y="3"/>
                </a:cubicBezTo>
                <a:close/>
                <a:moveTo>
                  <a:pt x="223" y="5"/>
                </a:moveTo>
                <a:cubicBezTo>
                  <a:pt x="225" y="4"/>
                  <a:pt x="225" y="4"/>
                  <a:pt x="225" y="4"/>
                </a:cubicBezTo>
                <a:cubicBezTo>
                  <a:pt x="236" y="5"/>
                  <a:pt x="236" y="5"/>
                  <a:pt x="236" y="5"/>
                </a:cubicBezTo>
                <a:lnTo>
                  <a:pt x="223" y="5"/>
                </a:lnTo>
                <a:close/>
                <a:moveTo>
                  <a:pt x="205" y="2"/>
                </a:moveTo>
                <a:cubicBezTo>
                  <a:pt x="212" y="2"/>
                  <a:pt x="212" y="2"/>
                  <a:pt x="212" y="2"/>
                </a:cubicBezTo>
                <a:cubicBezTo>
                  <a:pt x="194" y="2"/>
                  <a:pt x="194" y="2"/>
                  <a:pt x="194" y="2"/>
                </a:cubicBezTo>
                <a:lnTo>
                  <a:pt x="205" y="2"/>
                </a:lnTo>
                <a:close/>
                <a:moveTo>
                  <a:pt x="190" y="2"/>
                </a:moveTo>
                <a:cubicBezTo>
                  <a:pt x="169" y="4"/>
                  <a:pt x="148" y="6"/>
                  <a:pt x="126" y="5"/>
                </a:cubicBezTo>
                <a:cubicBezTo>
                  <a:pt x="147" y="4"/>
                  <a:pt x="168" y="3"/>
                  <a:pt x="190" y="2"/>
                </a:cubicBezTo>
                <a:close/>
                <a:moveTo>
                  <a:pt x="98" y="11"/>
                </a:moveTo>
                <a:cubicBezTo>
                  <a:pt x="111" y="10"/>
                  <a:pt x="111" y="10"/>
                  <a:pt x="111" y="10"/>
                </a:cubicBezTo>
                <a:cubicBezTo>
                  <a:pt x="112" y="11"/>
                  <a:pt x="112" y="11"/>
                  <a:pt x="112" y="11"/>
                </a:cubicBezTo>
                <a:lnTo>
                  <a:pt x="98" y="11"/>
                </a:lnTo>
                <a:close/>
              </a:path>
            </a:pathLst>
          </a:custGeom>
          <a:solidFill>
            <a:srgbClr val="2825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28" name="Freeform 102"/>
          <p:cNvSpPr>
            <a:spLocks noEditPoints="1"/>
          </p:cNvSpPr>
          <p:nvPr/>
        </p:nvSpPr>
        <p:spPr bwMode="auto">
          <a:xfrm>
            <a:off x="9485022" y="3414775"/>
            <a:ext cx="1074521" cy="128650"/>
          </a:xfrm>
          <a:custGeom>
            <a:avLst/>
            <a:gdLst>
              <a:gd name="T0" fmla="*/ 434 w 457"/>
              <a:gd name="T1" fmla="*/ 56 h 74"/>
              <a:gd name="T2" fmla="*/ 444 w 457"/>
              <a:gd name="T3" fmla="*/ 54 h 74"/>
              <a:gd name="T4" fmla="*/ 455 w 457"/>
              <a:gd name="T5" fmla="*/ 51 h 74"/>
              <a:gd name="T6" fmla="*/ 448 w 457"/>
              <a:gd name="T7" fmla="*/ 48 h 74"/>
              <a:gd name="T8" fmla="*/ 434 w 457"/>
              <a:gd name="T9" fmla="*/ 43 h 74"/>
              <a:gd name="T10" fmla="*/ 416 w 457"/>
              <a:gd name="T11" fmla="*/ 41 h 74"/>
              <a:gd name="T12" fmla="*/ 422 w 457"/>
              <a:gd name="T13" fmla="*/ 38 h 74"/>
              <a:gd name="T14" fmla="*/ 441 w 457"/>
              <a:gd name="T15" fmla="*/ 34 h 74"/>
              <a:gd name="T16" fmla="*/ 428 w 457"/>
              <a:gd name="T17" fmla="*/ 30 h 74"/>
              <a:gd name="T18" fmla="*/ 412 w 457"/>
              <a:gd name="T19" fmla="*/ 26 h 74"/>
              <a:gd name="T20" fmla="*/ 401 w 457"/>
              <a:gd name="T21" fmla="*/ 23 h 74"/>
              <a:gd name="T22" fmla="*/ 394 w 457"/>
              <a:gd name="T23" fmla="*/ 20 h 74"/>
              <a:gd name="T24" fmla="*/ 381 w 457"/>
              <a:gd name="T25" fmla="*/ 14 h 74"/>
              <a:gd name="T26" fmla="*/ 218 w 457"/>
              <a:gd name="T27" fmla="*/ 7 h 74"/>
              <a:gd name="T28" fmla="*/ 114 w 457"/>
              <a:gd name="T29" fmla="*/ 10 h 74"/>
              <a:gd name="T30" fmla="*/ 372 w 457"/>
              <a:gd name="T31" fmla="*/ 10 h 74"/>
              <a:gd name="T32" fmla="*/ 367 w 457"/>
              <a:gd name="T33" fmla="*/ 7 h 74"/>
              <a:gd name="T34" fmla="*/ 252 w 457"/>
              <a:gd name="T35" fmla="*/ 1 h 74"/>
              <a:gd name="T36" fmla="*/ 19 w 457"/>
              <a:gd name="T37" fmla="*/ 10 h 74"/>
              <a:gd name="T38" fmla="*/ 7 w 457"/>
              <a:gd name="T39" fmla="*/ 16 h 74"/>
              <a:gd name="T40" fmla="*/ 1 w 457"/>
              <a:gd name="T41" fmla="*/ 20 h 74"/>
              <a:gd name="T42" fmla="*/ 23 w 457"/>
              <a:gd name="T43" fmla="*/ 21 h 74"/>
              <a:gd name="T44" fmla="*/ 10 w 457"/>
              <a:gd name="T45" fmla="*/ 24 h 74"/>
              <a:gd name="T46" fmla="*/ 2 w 457"/>
              <a:gd name="T47" fmla="*/ 37 h 74"/>
              <a:gd name="T48" fmla="*/ 3 w 457"/>
              <a:gd name="T49" fmla="*/ 44 h 74"/>
              <a:gd name="T50" fmla="*/ 5 w 457"/>
              <a:gd name="T51" fmla="*/ 58 h 74"/>
              <a:gd name="T52" fmla="*/ 8 w 457"/>
              <a:gd name="T53" fmla="*/ 64 h 74"/>
              <a:gd name="T54" fmla="*/ 217 w 457"/>
              <a:gd name="T55" fmla="*/ 65 h 74"/>
              <a:gd name="T56" fmla="*/ 400 w 457"/>
              <a:gd name="T57" fmla="*/ 67 h 74"/>
              <a:gd name="T58" fmla="*/ 457 w 457"/>
              <a:gd name="T59" fmla="*/ 60 h 74"/>
              <a:gd name="T60" fmla="*/ 169 w 457"/>
              <a:gd name="T61" fmla="*/ 7 h 74"/>
              <a:gd name="T62" fmla="*/ 171 w 457"/>
              <a:gd name="T63" fmla="*/ 6 h 74"/>
              <a:gd name="T64" fmla="*/ 203 w 457"/>
              <a:gd name="T65" fmla="*/ 5 h 74"/>
              <a:gd name="T66" fmla="*/ 205 w 457"/>
              <a:gd name="T67" fmla="*/ 5 h 74"/>
              <a:gd name="T68" fmla="*/ 254 w 457"/>
              <a:gd name="T69" fmla="*/ 5 h 74"/>
              <a:gd name="T70" fmla="*/ 323 w 457"/>
              <a:gd name="T71" fmla="*/ 7 h 74"/>
              <a:gd name="T72" fmla="*/ 356 w 457"/>
              <a:gd name="T73" fmla="*/ 9 h 74"/>
              <a:gd name="T74" fmla="*/ 362 w 457"/>
              <a:gd name="T75" fmla="*/ 6 h 74"/>
              <a:gd name="T76" fmla="*/ 282 w 457"/>
              <a:gd name="T77" fmla="*/ 3 h 74"/>
              <a:gd name="T78" fmla="*/ 236 w 457"/>
              <a:gd name="T79" fmla="*/ 5 h 74"/>
              <a:gd name="T80" fmla="*/ 212 w 457"/>
              <a:gd name="T81" fmla="*/ 2 h 74"/>
              <a:gd name="T82" fmla="*/ 190 w 457"/>
              <a:gd name="T83" fmla="*/ 2 h 74"/>
              <a:gd name="T84" fmla="*/ 98 w 457"/>
              <a:gd name="T85" fmla="*/ 11 h 74"/>
              <a:gd name="T86" fmla="*/ 98 w 457"/>
              <a:gd name="T87" fmla="*/ 1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57" h="74">
                <a:moveTo>
                  <a:pt x="414" y="58"/>
                </a:moveTo>
                <a:cubicBezTo>
                  <a:pt x="414" y="58"/>
                  <a:pt x="414" y="58"/>
                  <a:pt x="414" y="58"/>
                </a:cubicBezTo>
                <a:cubicBezTo>
                  <a:pt x="421" y="57"/>
                  <a:pt x="428" y="57"/>
                  <a:pt x="434" y="56"/>
                </a:cubicBezTo>
                <a:cubicBezTo>
                  <a:pt x="434" y="55"/>
                  <a:pt x="434" y="55"/>
                  <a:pt x="434" y="55"/>
                </a:cubicBezTo>
                <a:cubicBezTo>
                  <a:pt x="437" y="55"/>
                  <a:pt x="443" y="54"/>
                  <a:pt x="444" y="54"/>
                </a:cubicBezTo>
                <a:cubicBezTo>
                  <a:pt x="444" y="54"/>
                  <a:pt x="444" y="54"/>
                  <a:pt x="444" y="54"/>
                </a:cubicBezTo>
                <a:cubicBezTo>
                  <a:pt x="446" y="54"/>
                  <a:pt x="450" y="53"/>
                  <a:pt x="453" y="53"/>
                </a:cubicBezTo>
                <a:cubicBezTo>
                  <a:pt x="449" y="52"/>
                  <a:pt x="440" y="54"/>
                  <a:pt x="435" y="52"/>
                </a:cubicBezTo>
                <a:cubicBezTo>
                  <a:pt x="442" y="51"/>
                  <a:pt x="449" y="51"/>
                  <a:pt x="455" y="51"/>
                </a:cubicBezTo>
                <a:cubicBezTo>
                  <a:pt x="448" y="50"/>
                  <a:pt x="439" y="50"/>
                  <a:pt x="432" y="49"/>
                </a:cubicBezTo>
                <a:cubicBezTo>
                  <a:pt x="433" y="48"/>
                  <a:pt x="433" y="48"/>
                  <a:pt x="433" y="48"/>
                </a:cubicBezTo>
                <a:cubicBezTo>
                  <a:pt x="448" y="48"/>
                  <a:pt x="448" y="48"/>
                  <a:pt x="448" y="48"/>
                </a:cubicBezTo>
                <a:cubicBezTo>
                  <a:pt x="448" y="48"/>
                  <a:pt x="448" y="47"/>
                  <a:pt x="448" y="47"/>
                </a:cubicBezTo>
                <a:cubicBezTo>
                  <a:pt x="425" y="45"/>
                  <a:pt x="425" y="45"/>
                  <a:pt x="425" y="45"/>
                </a:cubicBezTo>
                <a:cubicBezTo>
                  <a:pt x="428" y="45"/>
                  <a:pt x="430" y="43"/>
                  <a:pt x="434" y="43"/>
                </a:cubicBezTo>
                <a:cubicBezTo>
                  <a:pt x="430" y="43"/>
                  <a:pt x="426" y="43"/>
                  <a:pt x="423" y="42"/>
                </a:cubicBezTo>
                <a:cubicBezTo>
                  <a:pt x="424" y="42"/>
                  <a:pt x="424" y="42"/>
                  <a:pt x="425" y="42"/>
                </a:cubicBezTo>
                <a:cubicBezTo>
                  <a:pt x="416" y="41"/>
                  <a:pt x="416" y="41"/>
                  <a:pt x="416" y="41"/>
                </a:cubicBezTo>
                <a:cubicBezTo>
                  <a:pt x="424" y="40"/>
                  <a:pt x="433" y="40"/>
                  <a:pt x="443" y="40"/>
                </a:cubicBezTo>
                <a:cubicBezTo>
                  <a:pt x="436" y="39"/>
                  <a:pt x="428" y="40"/>
                  <a:pt x="422" y="38"/>
                </a:cubicBezTo>
                <a:cubicBezTo>
                  <a:pt x="422" y="38"/>
                  <a:pt x="422" y="38"/>
                  <a:pt x="422" y="38"/>
                </a:cubicBezTo>
                <a:cubicBezTo>
                  <a:pt x="428" y="37"/>
                  <a:pt x="433" y="36"/>
                  <a:pt x="439" y="37"/>
                </a:cubicBezTo>
                <a:cubicBezTo>
                  <a:pt x="436" y="36"/>
                  <a:pt x="431" y="37"/>
                  <a:pt x="429" y="35"/>
                </a:cubicBezTo>
                <a:cubicBezTo>
                  <a:pt x="433" y="34"/>
                  <a:pt x="438" y="35"/>
                  <a:pt x="441" y="34"/>
                </a:cubicBezTo>
                <a:cubicBezTo>
                  <a:pt x="434" y="33"/>
                  <a:pt x="425" y="34"/>
                  <a:pt x="417" y="33"/>
                </a:cubicBezTo>
                <a:cubicBezTo>
                  <a:pt x="427" y="32"/>
                  <a:pt x="439" y="32"/>
                  <a:pt x="447" y="32"/>
                </a:cubicBezTo>
                <a:cubicBezTo>
                  <a:pt x="441" y="32"/>
                  <a:pt x="435" y="31"/>
                  <a:pt x="428" y="30"/>
                </a:cubicBezTo>
                <a:cubicBezTo>
                  <a:pt x="426" y="31"/>
                  <a:pt x="424" y="30"/>
                  <a:pt x="423" y="29"/>
                </a:cubicBezTo>
                <a:cubicBezTo>
                  <a:pt x="430" y="28"/>
                  <a:pt x="436" y="28"/>
                  <a:pt x="443" y="28"/>
                </a:cubicBezTo>
                <a:cubicBezTo>
                  <a:pt x="433" y="28"/>
                  <a:pt x="422" y="28"/>
                  <a:pt x="412" y="26"/>
                </a:cubicBezTo>
                <a:cubicBezTo>
                  <a:pt x="414" y="26"/>
                  <a:pt x="414" y="26"/>
                  <a:pt x="414" y="26"/>
                </a:cubicBezTo>
                <a:cubicBezTo>
                  <a:pt x="424" y="26"/>
                  <a:pt x="424" y="26"/>
                  <a:pt x="424" y="26"/>
                </a:cubicBezTo>
                <a:cubicBezTo>
                  <a:pt x="416" y="26"/>
                  <a:pt x="409" y="24"/>
                  <a:pt x="401" y="23"/>
                </a:cubicBezTo>
                <a:cubicBezTo>
                  <a:pt x="399" y="22"/>
                  <a:pt x="394" y="23"/>
                  <a:pt x="391" y="21"/>
                </a:cubicBezTo>
                <a:cubicBezTo>
                  <a:pt x="387" y="20"/>
                  <a:pt x="382" y="21"/>
                  <a:pt x="378" y="19"/>
                </a:cubicBezTo>
                <a:cubicBezTo>
                  <a:pt x="383" y="19"/>
                  <a:pt x="389" y="19"/>
                  <a:pt x="394" y="20"/>
                </a:cubicBezTo>
                <a:cubicBezTo>
                  <a:pt x="385" y="18"/>
                  <a:pt x="376" y="18"/>
                  <a:pt x="367" y="17"/>
                </a:cubicBezTo>
                <a:cubicBezTo>
                  <a:pt x="374" y="18"/>
                  <a:pt x="379" y="15"/>
                  <a:pt x="385" y="16"/>
                </a:cubicBezTo>
                <a:cubicBezTo>
                  <a:pt x="383" y="16"/>
                  <a:pt x="381" y="15"/>
                  <a:pt x="381" y="14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259" y="8"/>
                  <a:pt x="259" y="8"/>
                  <a:pt x="259" y="8"/>
                </a:cubicBezTo>
                <a:cubicBezTo>
                  <a:pt x="218" y="7"/>
                  <a:pt x="218" y="7"/>
                  <a:pt x="218" y="7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3" y="10"/>
                  <a:pt x="114" y="10"/>
                  <a:pt x="114" y="10"/>
                </a:cubicBezTo>
                <a:cubicBezTo>
                  <a:pt x="180" y="7"/>
                  <a:pt x="180" y="7"/>
                  <a:pt x="180" y="7"/>
                </a:cubicBezTo>
                <a:cubicBezTo>
                  <a:pt x="248" y="4"/>
                  <a:pt x="320" y="8"/>
                  <a:pt x="386" y="12"/>
                </a:cubicBezTo>
                <a:cubicBezTo>
                  <a:pt x="372" y="10"/>
                  <a:pt x="372" y="10"/>
                  <a:pt x="372" y="10"/>
                </a:cubicBezTo>
                <a:cubicBezTo>
                  <a:pt x="378" y="9"/>
                  <a:pt x="383" y="10"/>
                  <a:pt x="389" y="11"/>
                </a:cubicBezTo>
                <a:cubicBezTo>
                  <a:pt x="389" y="10"/>
                  <a:pt x="390" y="10"/>
                  <a:pt x="390" y="10"/>
                </a:cubicBezTo>
                <a:cubicBezTo>
                  <a:pt x="367" y="7"/>
                  <a:pt x="367" y="7"/>
                  <a:pt x="367" y="7"/>
                </a:cubicBezTo>
                <a:cubicBezTo>
                  <a:pt x="371" y="6"/>
                  <a:pt x="376" y="7"/>
                  <a:pt x="380" y="7"/>
                </a:cubicBezTo>
                <a:cubicBezTo>
                  <a:pt x="368" y="6"/>
                  <a:pt x="355" y="5"/>
                  <a:pt x="342" y="4"/>
                </a:cubicBezTo>
                <a:cubicBezTo>
                  <a:pt x="252" y="1"/>
                  <a:pt x="252" y="1"/>
                  <a:pt x="252" y="1"/>
                </a:cubicBezTo>
                <a:cubicBezTo>
                  <a:pt x="238" y="1"/>
                  <a:pt x="227" y="0"/>
                  <a:pt x="213" y="1"/>
                </a:cubicBezTo>
                <a:cubicBezTo>
                  <a:pt x="136" y="4"/>
                  <a:pt x="136" y="4"/>
                  <a:pt x="136" y="4"/>
                </a:cubicBezTo>
                <a:cubicBezTo>
                  <a:pt x="97" y="4"/>
                  <a:pt x="57" y="5"/>
                  <a:pt x="19" y="10"/>
                </a:cubicBezTo>
                <a:cubicBezTo>
                  <a:pt x="12" y="12"/>
                  <a:pt x="12" y="12"/>
                  <a:pt x="12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4" y="14"/>
                  <a:pt x="8" y="14"/>
                  <a:pt x="7" y="16"/>
                </a:cubicBezTo>
                <a:cubicBezTo>
                  <a:pt x="20" y="15"/>
                  <a:pt x="29" y="12"/>
                  <a:pt x="42" y="13"/>
                </a:cubicBezTo>
                <a:cubicBezTo>
                  <a:pt x="36" y="15"/>
                  <a:pt x="30" y="15"/>
                  <a:pt x="24" y="16"/>
                </a:cubicBezTo>
                <a:cubicBezTo>
                  <a:pt x="17" y="18"/>
                  <a:pt x="7" y="16"/>
                  <a:pt x="1" y="20"/>
                </a:cubicBezTo>
                <a:cubicBezTo>
                  <a:pt x="4" y="21"/>
                  <a:pt x="9" y="20"/>
                  <a:pt x="12" y="21"/>
                </a:cubicBezTo>
                <a:cubicBezTo>
                  <a:pt x="12" y="21"/>
                  <a:pt x="12" y="21"/>
                  <a:pt x="11" y="22"/>
                </a:cubicBezTo>
                <a:cubicBezTo>
                  <a:pt x="15" y="22"/>
                  <a:pt x="19" y="20"/>
                  <a:pt x="23" y="21"/>
                </a:cubicBezTo>
                <a:cubicBezTo>
                  <a:pt x="18" y="22"/>
                  <a:pt x="13" y="22"/>
                  <a:pt x="8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9" y="23"/>
                  <a:pt x="10" y="24"/>
                </a:cubicBezTo>
                <a:cubicBezTo>
                  <a:pt x="7" y="25"/>
                  <a:pt x="4" y="24"/>
                  <a:pt x="2" y="26"/>
                </a:cubicBezTo>
                <a:cubicBezTo>
                  <a:pt x="3" y="27"/>
                  <a:pt x="0" y="29"/>
                  <a:pt x="2" y="30"/>
                </a:cubicBezTo>
                <a:cubicBezTo>
                  <a:pt x="0" y="32"/>
                  <a:pt x="0" y="35"/>
                  <a:pt x="2" y="37"/>
                </a:cubicBezTo>
                <a:cubicBezTo>
                  <a:pt x="2" y="38"/>
                  <a:pt x="5" y="40"/>
                  <a:pt x="3" y="41"/>
                </a:cubicBezTo>
                <a:cubicBezTo>
                  <a:pt x="3" y="42"/>
                  <a:pt x="3" y="43"/>
                  <a:pt x="4" y="43"/>
                </a:cubicBezTo>
                <a:cubicBezTo>
                  <a:pt x="4" y="44"/>
                  <a:pt x="4" y="44"/>
                  <a:pt x="3" y="44"/>
                </a:cubicBezTo>
                <a:cubicBezTo>
                  <a:pt x="3" y="45"/>
                  <a:pt x="4" y="48"/>
                  <a:pt x="3" y="49"/>
                </a:cubicBezTo>
                <a:cubicBezTo>
                  <a:pt x="3" y="52"/>
                  <a:pt x="6" y="54"/>
                  <a:pt x="8" y="56"/>
                </a:cubicBezTo>
                <a:cubicBezTo>
                  <a:pt x="7" y="57"/>
                  <a:pt x="7" y="58"/>
                  <a:pt x="5" y="58"/>
                </a:cubicBezTo>
                <a:cubicBezTo>
                  <a:pt x="5" y="58"/>
                  <a:pt x="5" y="59"/>
                  <a:pt x="5" y="60"/>
                </a:cubicBezTo>
                <a:cubicBezTo>
                  <a:pt x="6" y="61"/>
                  <a:pt x="7" y="63"/>
                  <a:pt x="9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11" y="67"/>
                  <a:pt x="16" y="67"/>
                  <a:pt x="20" y="68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309" y="67"/>
                  <a:pt x="309" y="67"/>
                  <a:pt x="309" y="67"/>
                </a:cubicBezTo>
                <a:cubicBezTo>
                  <a:pt x="348" y="67"/>
                  <a:pt x="389" y="74"/>
                  <a:pt x="427" y="67"/>
                </a:cubicBezTo>
                <a:cubicBezTo>
                  <a:pt x="418" y="66"/>
                  <a:pt x="409" y="68"/>
                  <a:pt x="400" y="67"/>
                </a:cubicBezTo>
                <a:cubicBezTo>
                  <a:pt x="409" y="66"/>
                  <a:pt x="418" y="66"/>
                  <a:pt x="426" y="64"/>
                </a:cubicBezTo>
                <a:cubicBezTo>
                  <a:pt x="430" y="64"/>
                  <a:pt x="433" y="62"/>
                  <a:pt x="437" y="62"/>
                </a:cubicBezTo>
                <a:cubicBezTo>
                  <a:pt x="442" y="59"/>
                  <a:pt x="451" y="62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43" y="58"/>
                  <a:pt x="428" y="59"/>
                  <a:pt x="414" y="58"/>
                </a:cubicBezTo>
                <a:close/>
                <a:moveTo>
                  <a:pt x="169" y="7"/>
                </a:moveTo>
                <a:cubicBezTo>
                  <a:pt x="171" y="6"/>
                  <a:pt x="171" y="6"/>
                  <a:pt x="171" y="6"/>
                </a:cubicBezTo>
                <a:cubicBezTo>
                  <a:pt x="174" y="6"/>
                  <a:pt x="176" y="5"/>
                  <a:pt x="178" y="6"/>
                </a:cubicBezTo>
                <a:cubicBezTo>
                  <a:pt x="171" y="6"/>
                  <a:pt x="171" y="6"/>
                  <a:pt x="171" y="6"/>
                </a:cubicBezTo>
                <a:cubicBezTo>
                  <a:pt x="171" y="7"/>
                  <a:pt x="170" y="7"/>
                  <a:pt x="169" y="7"/>
                </a:cubicBezTo>
                <a:close/>
                <a:moveTo>
                  <a:pt x="205" y="5"/>
                </a:moveTo>
                <a:cubicBezTo>
                  <a:pt x="204" y="5"/>
                  <a:pt x="204" y="5"/>
                  <a:pt x="203" y="5"/>
                </a:cubicBezTo>
                <a:cubicBezTo>
                  <a:pt x="204" y="5"/>
                  <a:pt x="204" y="5"/>
                  <a:pt x="205" y="5"/>
                </a:cubicBezTo>
                <a:cubicBezTo>
                  <a:pt x="206" y="5"/>
                  <a:pt x="207" y="4"/>
                  <a:pt x="209" y="5"/>
                </a:cubicBezTo>
                <a:cubicBezTo>
                  <a:pt x="208" y="5"/>
                  <a:pt x="206" y="5"/>
                  <a:pt x="205" y="5"/>
                </a:cubicBezTo>
                <a:close/>
                <a:moveTo>
                  <a:pt x="251" y="5"/>
                </a:moveTo>
                <a:cubicBezTo>
                  <a:pt x="253" y="5"/>
                  <a:pt x="253" y="5"/>
                  <a:pt x="253" y="5"/>
                </a:cubicBezTo>
                <a:cubicBezTo>
                  <a:pt x="254" y="5"/>
                  <a:pt x="254" y="5"/>
                  <a:pt x="254" y="5"/>
                </a:cubicBezTo>
                <a:lnTo>
                  <a:pt x="251" y="5"/>
                </a:lnTo>
                <a:close/>
                <a:moveTo>
                  <a:pt x="299" y="7"/>
                </a:moveTo>
                <a:cubicBezTo>
                  <a:pt x="308" y="6"/>
                  <a:pt x="314" y="6"/>
                  <a:pt x="323" y="7"/>
                </a:cubicBezTo>
                <a:lnTo>
                  <a:pt x="299" y="7"/>
                </a:lnTo>
                <a:close/>
                <a:moveTo>
                  <a:pt x="331" y="8"/>
                </a:moveTo>
                <a:cubicBezTo>
                  <a:pt x="336" y="7"/>
                  <a:pt x="348" y="7"/>
                  <a:pt x="356" y="9"/>
                </a:cubicBezTo>
                <a:cubicBezTo>
                  <a:pt x="350" y="8"/>
                  <a:pt x="340" y="8"/>
                  <a:pt x="331" y="8"/>
                </a:cubicBezTo>
                <a:close/>
                <a:moveTo>
                  <a:pt x="282" y="3"/>
                </a:moveTo>
                <a:cubicBezTo>
                  <a:pt x="309" y="4"/>
                  <a:pt x="336" y="4"/>
                  <a:pt x="362" y="6"/>
                </a:cubicBezTo>
                <a:cubicBezTo>
                  <a:pt x="335" y="5"/>
                  <a:pt x="309" y="4"/>
                  <a:pt x="282" y="3"/>
                </a:cubicBezTo>
                <a:cubicBezTo>
                  <a:pt x="270" y="3"/>
                  <a:pt x="257" y="3"/>
                  <a:pt x="244" y="2"/>
                </a:cubicBezTo>
                <a:cubicBezTo>
                  <a:pt x="257" y="2"/>
                  <a:pt x="270" y="3"/>
                  <a:pt x="282" y="3"/>
                </a:cubicBezTo>
                <a:close/>
                <a:moveTo>
                  <a:pt x="223" y="5"/>
                </a:moveTo>
                <a:cubicBezTo>
                  <a:pt x="225" y="4"/>
                  <a:pt x="225" y="4"/>
                  <a:pt x="225" y="4"/>
                </a:cubicBezTo>
                <a:cubicBezTo>
                  <a:pt x="236" y="5"/>
                  <a:pt x="236" y="5"/>
                  <a:pt x="236" y="5"/>
                </a:cubicBezTo>
                <a:lnTo>
                  <a:pt x="223" y="5"/>
                </a:lnTo>
                <a:close/>
                <a:moveTo>
                  <a:pt x="205" y="2"/>
                </a:moveTo>
                <a:cubicBezTo>
                  <a:pt x="212" y="2"/>
                  <a:pt x="212" y="2"/>
                  <a:pt x="212" y="2"/>
                </a:cubicBezTo>
                <a:cubicBezTo>
                  <a:pt x="194" y="2"/>
                  <a:pt x="194" y="2"/>
                  <a:pt x="194" y="2"/>
                </a:cubicBezTo>
                <a:lnTo>
                  <a:pt x="205" y="2"/>
                </a:lnTo>
                <a:close/>
                <a:moveTo>
                  <a:pt x="190" y="2"/>
                </a:moveTo>
                <a:cubicBezTo>
                  <a:pt x="169" y="4"/>
                  <a:pt x="148" y="6"/>
                  <a:pt x="126" y="5"/>
                </a:cubicBezTo>
                <a:cubicBezTo>
                  <a:pt x="147" y="4"/>
                  <a:pt x="168" y="3"/>
                  <a:pt x="190" y="2"/>
                </a:cubicBezTo>
                <a:close/>
                <a:moveTo>
                  <a:pt x="98" y="11"/>
                </a:moveTo>
                <a:cubicBezTo>
                  <a:pt x="111" y="10"/>
                  <a:pt x="111" y="10"/>
                  <a:pt x="111" y="10"/>
                </a:cubicBezTo>
                <a:cubicBezTo>
                  <a:pt x="112" y="11"/>
                  <a:pt x="112" y="11"/>
                  <a:pt x="112" y="11"/>
                </a:cubicBezTo>
                <a:lnTo>
                  <a:pt x="98" y="11"/>
                </a:lnTo>
                <a:close/>
              </a:path>
            </a:pathLst>
          </a:custGeom>
          <a:solidFill>
            <a:srgbClr val="2825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29" name="Freeform 102"/>
          <p:cNvSpPr>
            <a:spLocks noEditPoints="1"/>
          </p:cNvSpPr>
          <p:nvPr/>
        </p:nvSpPr>
        <p:spPr bwMode="auto">
          <a:xfrm>
            <a:off x="1676161" y="3414775"/>
            <a:ext cx="1074521" cy="128650"/>
          </a:xfrm>
          <a:custGeom>
            <a:avLst/>
            <a:gdLst>
              <a:gd name="T0" fmla="*/ 434 w 457"/>
              <a:gd name="T1" fmla="*/ 56 h 74"/>
              <a:gd name="T2" fmla="*/ 444 w 457"/>
              <a:gd name="T3" fmla="*/ 54 h 74"/>
              <a:gd name="T4" fmla="*/ 455 w 457"/>
              <a:gd name="T5" fmla="*/ 51 h 74"/>
              <a:gd name="T6" fmla="*/ 448 w 457"/>
              <a:gd name="T7" fmla="*/ 48 h 74"/>
              <a:gd name="T8" fmla="*/ 434 w 457"/>
              <a:gd name="T9" fmla="*/ 43 h 74"/>
              <a:gd name="T10" fmla="*/ 416 w 457"/>
              <a:gd name="T11" fmla="*/ 41 h 74"/>
              <a:gd name="T12" fmla="*/ 422 w 457"/>
              <a:gd name="T13" fmla="*/ 38 h 74"/>
              <a:gd name="T14" fmla="*/ 441 w 457"/>
              <a:gd name="T15" fmla="*/ 34 h 74"/>
              <a:gd name="T16" fmla="*/ 428 w 457"/>
              <a:gd name="T17" fmla="*/ 30 h 74"/>
              <a:gd name="T18" fmla="*/ 412 w 457"/>
              <a:gd name="T19" fmla="*/ 26 h 74"/>
              <a:gd name="T20" fmla="*/ 401 w 457"/>
              <a:gd name="T21" fmla="*/ 23 h 74"/>
              <a:gd name="T22" fmla="*/ 394 w 457"/>
              <a:gd name="T23" fmla="*/ 20 h 74"/>
              <a:gd name="T24" fmla="*/ 381 w 457"/>
              <a:gd name="T25" fmla="*/ 14 h 74"/>
              <a:gd name="T26" fmla="*/ 218 w 457"/>
              <a:gd name="T27" fmla="*/ 7 h 74"/>
              <a:gd name="T28" fmla="*/ 114 w 457"/>
              <a:gd name="T29" fmla="*/ 10 h 74"/>
              <a:gd name="T30" fmla="*/ 372 w 457"/>
              <a:gd name="T31" fmla="*/ 10 h 74"/>
              <a:gd name="T32" fmla="*/ 367 w 457"/>
              <a:gd name="T33" fmla="*/ 7 h 74"/>
              <a:gd name="T34" fmla="*/ 252 w 457"/>
              <a:gd name="T35" fmla="*/ 1 h 74"/>
              <a:gd name="T36" fmla="*/ 19 w 457"/>
              <a:gd name="T37" fmla="*/ 10 h 74"/>
              <a:gd name="T38" fmla="*/ 7 w 457"/>
              <a:gd name="T39" fmla="*/ 16 h 74"/>
              <a:gd name="T40" fmla="*/ 1 w 457"/>
              <a:gd name="T41" fmla="*/ 20 h 74"/>
              <a:gd name="T42" fmla="*/ 23 w 457"/>
              <a:gd name="T43" fmla="*/ 21 h 74"/>
              <a:gd name="T44" fmla="*/ 10 w 457"/>
              <a:gd name="T45" fmla="*/ 24 h 74"/>
              <a:gd name="T46" fmla="*/ 2 w 457"/>
              <a:gd name="T47" fmla="*/ 37 h 74"/>
              <a:gd name="T48" fmla="*/ 3 w 457"/>
              <a:gd name="T49" fmla="*/ 44 h 74"/>
              <a:gd name="T50" fmla="*/ 5 w 457"/>
              <a:gd name="T51" fmla="*/ 58 h 74"/>
              <a:gd name="T52" fmla="*/ 8 w 457"/>
              <a:gd name="T53" fmla="*/ 64 h 74"/>
              <a:gd name="T54" fmla="*/ 217 w 457"/>
              <a:gd name="T55" fmla="*/ 65 h 74"/>
              <a:gd name="T56" fmla="*/ 400 w 457"/>
              <a:gd name="T57" fmla="*/ 67 h 74"/>
              <a:gd name="T58" fmla="*/ 457 w 457"/>
              <a:gd name="T59" fmla="*/ 60 h 74"/>
              <a:gd name="T60" fmla="*/ 169 w 457"/>
              <a:gd name="T61" fmla="*/ 7 h 74"/>
              <a:gd name="T62" fmla="*/ 171 w 457"/>
              <a:gd name="T63" fmla="*/ 6 h 74"/>
              <a:gd name="T64" fmla="*/ 203 w 457"/>
              <a:gd name="T65" fmla="*/ 5 h 74"/>
              <a:gd name="T66" fmla="*/ 205 w 457"/>
              <a:gd name="T67" fmla="*/ 5 h 74"/>
              <a:gd name="T68" fmla="*/ 254 w 457"/>
              <a:gd name="T69" fmla="*/ 5 h 74"/>
              <a:gd name="T70" fmla="*/ 323 w 457"/>
              <a:gd name="T71" fmla="*/ 7 h 74"/>
              <a:gd name="T72" fmla="*/ 356 w 457"/>
              <a:gd name="T73" fmla="*/ 9 h 74"/>
              <a:gd name="T74" fmla="*/ 362 w 457"/>
              <a:gd name="T75" fmla="*/ 6 h 74"/>
              <a:gd name="T76" fmla="*/ 282 w 457"/>
              <a:gd name="T77" fmla="*/ 3 h 74"/>
              <a:gd name="T78" fmla="*/ 236 w 457"/>
              <a:gd name="T79" fmla="*/ 5 h 74"/>
              <a:gd name="T80" fmla="*/ 212 w 457"/>
              <a:gd name="T81" fmla="*/ 2 h 74"/>
              <a:gd name="T82" fmla="*/ 190 w 457"/>
              <a:gd name="T83" fmla="*/ 2 h 74"/>
              <a:gd name="T84" fmla="*/ 98 w 457"/>
              <a:gd name="T85" fmla="*/ 11 h 74"/>
              <a:gd name="T86" fmla="*/ 98 w 457"/>
              <a:gd name="T87" fmla="*/ 1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57" h="74">
                <a:moveTo>
                  <a:pt x="414" y="58"/>
                </a:moveTo>
                <a:cubicBezTo>
                  <a:pt x="414" y="58"/>
                  <a:pt x="414" y="58"/>
                  <a:pt x="414" y="58"/>
                </a:cubicBezTo>
                <a:cubicBezTo>
                  <a:pt x="421" y="57"/>
                  <a:pt x="428" y="57"/>
                  <a:pt x="434" y="56"/>
                </a:cubicBezTo>
                <a:cubicBezTo>
                  <a:pt x="434" y="55"/>
                  <a:pt x="434" y="55"/>
                  <a:pt x="434" y="55"/>
                </a:cubicBezTo>
                <a:cubicBezTo>
                  <a:pt x="437" y="55"/>
                  <a:pt x="443" y="54"/>
                  <a:pt x="444" y="54"/>
                </a:cubicBezTo>
                <a:cubicBezTo>
                  <a:pt x="444" y="54"/>
                  <a:pt x="444" y="54"/>
                  <a:pt x="444" y="54"/>
                </a:cubicBezTo>
                <a:cubicBezTo>
                  <a:pt x="446" y="54"/>
                  <a:pt x="450" y="53"/>
                  <a:pt x="453" y="53"/>
                </a:cubicBezTo>
                <a:cubicBezTo>
                  <a:pt x="449" y="52"/>
                  <a:pt x="440" y="54"/>
                  <a:pt x="435" y="52"/>
                </a:cubicBezTo>
                <a:cubicBezTo>
                  <a:pt x="442" y="51"/>
                  <a:pt x="449" y="51"/>
                  <a:pt x="455" y="51"/>
                </a:cubicBezTo>
                <a:cubicBezTo>
                  <a:pt x="448" y="50"/>
                  <a:pt x="439" y="50"/>
                  <a:pt x="432" y="49"/>
                </a:cubicBezTo>
                <a:cubicBezTo>
                  <a:pt x="433" y="48"/>
                  <a:pt x="433" y="48"/>
                  <a:pt x="433" y="48"/>
                </a:cubicBezTo>
                <a:cubicBezTo>
                  <a:pt x="448" y="48"/>
                  <a:pt x="448" y="48"/>
                  <a:pt x="448" y="48"/>
                </a:cubicBezTo>
                <a:cubicBezTo>
                  <a:pt x="448" y="48"/>
                  <a:pt x="448" y="47"/>
                  <a:pt x="448" y="47"/>
                </a:cubicBezTo>
                <a:cubicBezTo>
                  <a:pt x="425" y="45"/>
                  <a:pt x="425" y="45"/>
                  <a:pt x="425" y="45"/>
                </a:cubicBezTo>
                <a:cubicBezTo>
                  <a:pt x="428" y="45"/>
                  <a:pt x="430" y="43"/>
                  <a:pt x="434" y="43"/>
                </a:cubicBezTo>
                <a:cubicBezTo>
                  <a:pt x="430" y="43"/>
                  <a:pt x="426" y="43"/>
                  <a:pt x="423" y="42"/>
                </a:cubicBezTo>
                <a:cubicBezTo>
                  <a:pt x="424" y="42"/>
                  <a:pt x="424" y="42"/>
                  <a:pt x="425" y="42"/>
                </a:cubicBezTo>
                <a:cubicBezTo>
                  <a:pt x="416" y="41"/>
                  <a:pt x="416" y="41"/>
                  <a:pt x="416" y="41"/>
                </a:cubicBezTo>
                <a:cubicBezTo>
                  <a:pt x="424" y="40"/>
                  <a:pt x="433" y="40"/>
                  <a:pt x="443" y="40"/>
                </a:cubicBezTo>
                <a:cubicBezTo>
                  <a:pt x="436" y="39"/>
                  <a:pt x="428" y="40"/>
                  <a:pt x="422" y="38"/>
                </a:cubicBezTo>
                <a:cubicBezTo>
                  <a:pt x="422" y="38"/>
                  <a:pt x="422" y="38"/>
                  <a:pt x="422" y="38"/>
                </a:cubicBezTo>
                <a:cubicBezTo>
                  <a:pt x="428" y="37"/>
                  <a:pt x="433" y="36"/>
                  <a:pt x="439" y="37"/>
                </a:cubicBezTo>
                <a:cubicBezTo>
                  <a:pt x="436" y="36"/>
                  <a:pt x="431" y="37"/>
                  <a:pt x="429" y="35"/>
                </a:cubicBezTo>
                <a:cubicBezTo>
                  <a:pt x="433" y="34"/>
                  <a:pt x="438" y="35"/>
                  <a:pt x="441" y="34"/>
                </a:cubicBezTo>
                <a:cubicBezTo>
                  <a:pt x="434" y="33"/>
                  <a:pt x="425" y="34"/>
                  <a:pt x="417" y="33"/>
                </a:cubicBezTo>
                <a:cubicBezTo>
                  <a:pt x="427" y="32"/>
                  <a:pt x="439" y="32"/>
                  <a:pt x="447" y="32"/>
                </a:cubicBezTo>
                <a:cubicBezTo>
                  <a:pt x="441" y="32"/>
                  <a:pt x="435" y="31"/>
                  <a:pt x="428" y="30"/>
                </a:cubicBezTo>
                <a:cubicBezTo>
                  <a:pt x="426" y="31"/>
                  <a:pt x="424" y="30"/>
                  <a:pt x="423" y="29"/>
                </a:cubicBezTo>
                <a:cubicBezTo>
                  <a:pt x="430" y="28"/>
                  <a:pt x="436" y="28"/>
                  <a:pt x="443" y="28"/>
                </a:cubicBezTo>
                <a:cubicBezTo>
                  <a:pt x="433" y="28"/>
                  <a:pt x="422" y="28"/>
                  <a:pt x="412" y="26"/>
                </a:cubicBezTo>
                <a:cubicBezTo>
                  <a:pt x="414" y="26"/>
                  <a:pt x="414" y="26"/>
                  <a:pt x="414" y="26"/>
                </a:cubicBezTo>
                <a:cubicBezTo>
                  <a:pt x="424" y="26"/>
                  <a:pt x="424" y="26"/>
                  <a:pt x="424" y="26"/>
                </a:cubicBezTo>
                <a:cubicBezTo>
                  <a:pt x="416" y="26"/>
                  <a:pt x="409" y="24"/>
                  <a:pt x="401" y="23"/>
                </a:cubicBezTo>
                <a:cubicBezTo>
                  <a:pt x="399" y="22"/>
                  <a:pt x="394" y="23"/>
                  <a:pt x="391" y="21"/>
                </a:cubicBezTo>
                <a:cubicBezTo>
                  <a:pt x="387" y="20"/>
                  <a:pt x="382" y="21"/>
                  <a:pt x="378" y="19"/>
                </a:cubicBezTo>
                <a:cubicBezTo>
                  <a:pt x="383" y="19"/>
                  <a:pt x="389" y="19"/>
                  <a:pt x="394" y="20"/>
                </a:cubicBezTo>
                <a:cubicBezTo>
                  <a:pt x="385" y="18"/>
                  <a:pt x="376" y="18"/>
                  <a:pt x="367" y="17"/>
                </a:cubicBezTo>
                <a:cubicBezTo>
                  <a:pt x="374" y="18"/>
                  <a:pt x="379" y="15"/>
                  <a:pt x="385" y="16"/>
                </a:cubicBezTo>
                <a:cubicBezTo>
                  <a:pt x="383" y="16"/>
                  <a:pt x="381" y="15"/>
                  <a:pt x="381" y="14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259" y="8"/>
                  <a:pt x="259" y="8"/>
                  <a:pt x="259" y="8"/>
                </a:cubicBezTo>
                <a:cubicBezTo>
                  <a:pt x="218" y="7"/>
                  <a:pt x="218" y="7"/>
                  <a:pt x="218" y="7"/>
                </a:cubicBezTo>
                <a:cubicBezTo>
                  <a:pt x="139" y="10"/>
                  <a:pt x="139" y="10"/>
                  <a:pt x="139" y="10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3" y="10"/>
                  <a:pt x="114" y="10"/>
                  <a:pt x="114" y="10"/>
                </a:cubicBezTo>
                <a:cubicBezTo>
                  <a:pt x="180" y="7"/>
                  <a:pt x="180" y="7"/>
                  <a:pt x="180" y="7"/>
                </a:cubicBezTo>
                <a:cubicBezTo>
                  <a:pt x="248" y="4"/>
                  <a:pt x="320" y="8"/>
                  <a:pt x="386" y="12"/>
                </a:cubicBezTo>
                <a:cubicBezTo>
                  <a:pt x="372" y="10"/>
                  <a:pt x="372" y="10"/>
                  <a:pt x="372" y="10"/>
                </a:cubicBezTo>
                <a:cubicBezTo>
                  <a:pt x="378" y="9"/>
                  <a:pt x="383" y="10"/>
                  <a:pt x="389" y="11"/>
                </a:cubicBezTo>
                <a:cubicBezTo>
                  <a:pt x="389" y="10"/>
                  <a:pt x="390" y="10"/>
                  <a:pt x="390" y="10"/>
                </a:cubicBezTo>
                <a:cubicBezTo>
                  <a:pt x="367" y="7"/>
                  <a:pt x="367" y="7"/>
                  <a:pt x="367" y="7"/>
                </a:cubicBezTo>
                <a:cubicBezTo>
                  <a:pt x="371" y="6"/>
                  <a:pt x="376" y="7"/>
                  <a:pt x="380" y="7"/>
                </a:cubicBezTo>
                <a:cubicBezTo>
                  <a:pt x="368" y="6"/>
                  <a:pt x="355" y="5"/>
                  <a:pt x="342" y="4"/>
                </a:cubicBezTo>
                <a:cubicBezTo>
                  <a:pt x="252" y="1"/>
                  <a:pt x="252" y="1"/>
                  <a:pt x="252" y="1"/>
                </a:cubicBezTo>
                <a:cubicBezTo>
                  <a:pt x="238" y="1"/>
                  <a:pt x="227" y="0"/>
                  <a:pt x="213" y="1"/>
                </a:cubicBezTo>
                <a:cubicBezTo>
                  <a:pt x="136" y="4"/>
                  <a:pt x="136" y="4"/>
                  <a:pt x="136" y="4"/>
                </a:cubicBezTo>
                <a:cubicBezTo>
                  <a:pt x="97" y="4"/>
                  <a:pt x="57" y="5"/>
                  <a:pt x="19" y="10"/>
                </a:cubicBezTo>
                <a:cubicBezTo>
                  <a:pt x="12" y="12"/>
                  <a:pt x="12" y="12"/>
                  <a:pt x="12" y="12"/>
                </a:cubicBezTo>
                <a:cubicBezTo>
                  <a:pt x="16" y="13"/>
                  <a:pt x="16" y="13"/>
                  <a:pt x="16" y="13"/>
                </a:cubicBezTo>
                <a:cubicBezTo>
                  <a:pt x="14" y="14"/>
                  <a:pt x="8" y="14"/>
                  <a:pt x="7" y="16"/>
                </a:cubicBezTo>
                <a:cubicBezTo>
                  <a:pt x="20" y="15"/>
                  <a:pt x="29" y="12"/>
                  <a:pt x="42" y="13"/>
                </a:cubicBezTo>
                <a:cubicBezTo>
                  <a:pt x="36" y="15"/>
                  <a:pt x="30" y="15"/>
                  <a:pt x="24" y="16"/>
                </a:cubicBezTo>
                <a:cubicBezTo>
                  <a:pt x="17" y="18"/>
                  <a:pt x="7" y="16"/>
                  <a:pt x="1" y="20"/>
                </a:cubicBezTo>
                <a:cubicBezTo>
                  <a:pt x="4" y="21"/>
                  <a:pt x="9" y="20"/>
                  <a:pt x="12" y="21"/>
                </a:cubicBezTo>
                <a:cubicBezTo>
                  <a:pt x="12" y="21"/>
                  <a:pt x="12" y="21"/>
                  <a:pt x="11" y="22"/>
                </a:cubicBezTo>
                <a:cubicBezTo>
                  <a:pt x="15" y="22"/>
                  <a:pt x="19" y="20"/>
                  <a:pt x="23" y="21"/>
                </a:cubicBezTo>
                <a:cubicBezTo>
                  <a:pt x="18" y="22"/>
                  <a:pt x="13" y="22"/>
                  <a:pt x="8" y="23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9" y="23"/>
                  <a:pt x="10" y="24"/>
                </a:cubicBezTo>
                <a:cubicBezTo>
                  <a:pt x="7" y="25"/>
                  <a:pt x="4" y="24"/>
                  <a:pt x="2" y="26"/>
                </a:cubicBezTo>
                <a:cubicBezTo>
                  <a:pt x="3" y="27"/>
                  <a:pt x="0" y="29"/>
                  <a:pt x="2" y="30"/>
                </a:cubicBezTo>
                <a:cubicBezTo>
                  <a:pt x="0" y="32"/>
                  <a:pt x="0" y="35"/>
                  <a:pt x="2" y="37"/>
                </a:cubicBezTo>
                <a:cubicBezTo>
                  <a:pt x="2" y="38"/>
                  <a:pt x="5" y="40"/>
                  <a:pt x="3" y="41"/>
                </a:cubicBezTo>
                <a:cubicBezTo>
                  <a:pt x="3" y="42"/>
                  <a:pt x="3" y="43"/>
                  <a:pt x="4" y="43"/>
                </a:cubicBezTo>
                <a:cubicBezTo>
                  <a:pt x="4" y="44"/>
                  <a:pt x="4" y="44"/>
                  <a:pt x="3" y="44"/>
                </a:cubicBezTo>
                <a:cubicBezTo>
                  <a:pt x="3" y="45"/>
                  <a:pt x="4" y="48"/>
                  <a:pt x="3" y="49"/>
                </a:cubicBezTo>
                <a:cubicBezTo>
                  <a:pt x="3" y="52"/>
                  <a:pt x="6" y="54"/>
                  <a:pt x="8" y="56"/>
                </a:cubicBezTo>
                <a:cubicBezTo>
                  <a:pt x="7" y="57"/>
                  <a:pt x="7" y="58"/>
                  <a:pt x="5" y="58"/>
                </a:cubicBezTo>
                <a:cubicBezTo>
                  <a:pt x="5" y="58"/>
                  <a:pt x="5" y="59"/>
                  <a:pt x="5" y="60"/>
                </a:cubicBezTo>
                <a:cubicBezTo>
                  <a:pt x="6" y="61"/>
                  <a:pt x="7" y="63"/>
                  <a:pt x="9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11" y="67"/>
                  <a:pt x="16" y="67"/>
                  <a:pt x="20" y="68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17" y="65"/>
                  <a:pt x="217" y="65"/>
                  <a:pt x="217" y="65"/>
                </a:cubicBezTo>
                <a:cubicBezTo>
                  <a:pt x="309" y="67"/>
                  <a:pt x="309" y="67"/>
                  <a:pt x="309" y="67"/>
                </a:cubicBezTo>
                <a:cubicBezTo>
                  <a:pt x="348" y="67"/>
                  <a:pt x="389" y="74"/>
                  <a:pt x="427" y="67"/>
                </a:cubicBezTo>
                <a:cubicBezTo>
                  <a:pt x="418" y="66"/>
                  <a:pt x="409" y="68"/>
                  <a:pt x="400" y="67"/>
                </a:cubicBezTo>
                <a:cubicBezTo>
                  <a:pt x="409" y="66"/>
                  <a:pt x="418" y="66"/>
                  <a:pt x="426" y="64"/>
                </a:cubicBezTo>
                <a:cubicBezTo>
                  <a:pt x="430" y="64"/>
                  <a:pt x="433" y="62"/>
                  <a:pt x="437" y="62"/>
                </a:cubicBezTo>
                <a:cubicBezTo>
                  <a:pt x="442" y="59"/>
                  <a:pt x="451" y="62"/>
                  <a:pt x="457" y="60"/>
                </a:cubicBezTo>
                <a:cubicBezTo>
                  <a:pt x="457" y="60"/>
                  <a:pt x="457" y="60"/>
                  <a:pt x="457" y="60"/>
                </a:cubicBezTo>
                <a:cubicBezTo>
                  <a:pt x="443" y="58"/>
                  <a:pt x="428" y="59"/>
                  <a:pt x="414" y="58"/>
                </a:cubicBezTo>
                <a:close/>
                <a:moveTo>
                  <a:pt x="169" y="7"/>
                </a:moveTo>
                <a:cubicBezTo>
                  <a:pt x="171" y="6"/>
                  <a:pt x="171" y="6"/>
                  <a:pt x="171" y="6"/>
                </a:cubicBezTo>
                <a:cubicBezTo>
                  <a:pt x="174" y="6"/>
                  <a:pt x="176" y="5"/>
                  <a:pt x="178" y="6"/>
                </a:cubicBezTo>
                <a:cubicBezTo>
                  <a:pt x="171" y="6"/>
                  <a:pt x="171" y="6"/>
                  <a:pt x="171" y="6"/>
                </a:cubicBezTo>
                <a:cubicBezTo>
                  <a:pt x="171" y="7"/>
                  <a:pt x="170" y="7"/>
                  <a:pt x="169" y="7"/>
                </a:cubicBezTo>
                <a:close/>
                <a:moveTo>
                  <a:pt x="205" y="5"/>
                </a:moveTo>
                <a:cubicBezTo>
                  <a:pt x="204" y="5"/>
                  <a:pt x="204" y="5"/>
                  <a:pt x="203" y="5"/>
                </a:cubicBezTo>
                <a:cubicBezTo>
                  <a:pt x="204" y="5"/>
                  <a:pt x="204" y="5"/>
                  <a:pt x="205" y="5"/>
                </a:cubicBezTo>
                <a:cubicBezTo>
                  <a:pt x="206" y="5"/>
                  <a:pt x="207" y="4"/>
                  <a:pt x="209" y="5"/>
                </a:cubicBezTo>
                <a:cubicBezTo>
                  <a:pt x="208" y="5"/>
                  <a:pt x="206" y="5"/>
                  <a:pt x="205" y="5"/>
                </a:cubicBezTo>
                <a:close/>
                <a:moveTo>
                  <a:pt x="251" y="5"/>
                </a:moveTo>
                <a:cubicBezTo>
                  <a:pt x="253" y="5"/>
                  <a:pt x="253" y="5"/>
                  <a:pt x="253" y="5"/>
                </a:cubicBezTo>
                <a:cubicBezTo>
                  <a:pt x="254" y="5"/>
                  <a:pt x="254" y="5"/>
                  <a:pt x="254" y="5"/>
                </a:cubicBezTo>
                <a:lnTo>
                  <a:pt x="251" y="5"/>
                </a:lnTo>
                <a:close/>
                <a:moveTo>
                  <a:pt x="299" y="7"/>
                </a:moveTo>
                <a:cubicBezTo>
                  <a:pt x="308" y="6"/>
                  <a:pt x="314" y="6"/>
                  <a:pt x="323" y="7"/>
                </a:cubicBezTo>
                <a:lnTo>
                  <a:pt x="299" y="7"/>
                </a:lnTo>
                <a:close/>
                <a:moveTo>
                  <a:pt x="331" y="8"/>
                </a:moveTo>
                <a:cubicBezTo>
                  <a:pt x="336" y="7"/>
                  <a:pt x="348" y="7"/>
                  <a:pt x="356" y="9"/>
                </a:cubicBezTo>
                <a:cubicBezTo>
                  <a:pt x="350" y="8"/>
                  <a:pt x="340" y="8"/>
                  <a:pt x="331" y="8"/>
                </a:cubicBezTo>
                <a:close/>
                <a:moveTo>
                  <a:pt x="282" y="3"/>
                </a:moveTo>
                <a:cubicBezTo>
                  <a:pt x="309" y="4"/>
                  <a:pt x="336" y="4"/>
                  <a:pt x="362" y="6"/>
                </a:cubicBezTo>
                <a:cubicBezTo>
                  <a:pt x="335" y="5"/>
                  <a:pt x="309" y="4"/>
                  <a:pt x="282" y="3"/>
                </a:cubicBezTo>
                <a:cubicBezTo>
                  <a:pt x="270" y="3"/>
                  <a:pt x="257" y="3"/>
                  <a:pt x="244" y="2"/>
                </a:cubicBezTo>
                <a:cubicBezTo>
                  <a:pt x="257" y="2"/>
                  <a:pt x="270" y="3"/>
                  <a:pt x="282" y="3"/>
                </a:cubicBezTo>
                <a:close/>
                <a:moveTo>
                  <a:pt x="223" y="5"/>
                </a:moveTo>
                <a:cubicBezTo>
                  <a:pt x="225" y="4"/>
                  <a:pt x="225" y="4"/>
                  <a:pt x="225" y="4"/>
                </a:cubicBezTo>
                <a:cubicBezTo>
                  <a:pt x="236" y="5"/>
                  <a:pt x="236" y="5"/>
                  <a:pt x="236" y="5"/>
                </a:cubicBezTo>
                <a:lnTo>
                  <a:pt x="223" y="5"/>
                </a:lnTo>
                <a:close/>
                <a:moveTo>
                  <a:pt x="205" y="2"/>
                </a:moveTo>
                <a:cubicBezTo>
                  <a:pt x="212" y="2"/>
                  <a:pt x="212" y="2"/>
                  <a:pt x="212" y="2"/>
                </a:cubicBezTo>
                <a:cubicBezTo>
                  <a:pt x="194" y="2"/>
                  <a:pt x="194" y="2"/>
                  <a:pt x="194" y="2"/>
                </a:cubicBezTo>
                <a:lnTo>
                  <a:pt x="205" y="2"/>
                </a:lnTo>
                <a:close/>
                <a:moveTo>
                  <a:pt x="190" y="2"/>
                </a:moveTo>
                <a:cubicBezTo>
                  <a:pt x="169" y="4"/>
                  <a:pt x="148" y="6"/>
                  <a:pt x="126" y="5"/>
                </a:cubicBezTo>
                <a:cubicBezTo>
                  <a:pt x="147" y="4"/>
                  <a:pt x="168" y="3"/>
                  <a:pt x="190" y="2"/>
                </a:cubicBezTo>
                <a:close/>
                <a:moveTo>
                  <a:pt x="98" y="11"/>
                </a:moveTo>
                <a:cubicBezTo>
                  <a:pt x="111" y="10"/>
                  <a:pt x="111" y="10"/>
                  <a:pt x="111" y="10"/>
                </a:cubicBezTo>
                <a:cubicBezTo>
                  <a:pt x="112" y="11"/>
                  <a:pt x="112" y="11"/>
                  <a:pt x="112" y="11"/>
                </a:cubicBezTo>
                <a:lnTo>
                  <a:pt x="98" y="11"/>
                </a:lnTo>
                <a:close/>
              </a:path>
            </a:pathLst>
          </a:custGeom>
          <a:solidFill>
            <a:srgbClr val="28252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7448870" y="4456552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" name="TextBox 70"/>
          <p:cNvSpPr txBox="1"/>
          <p:nvPr/>
        </p:nvSpPr>
        <p:spPr>
          <a:xfrm>
            <a:off x="7523279" y="4801678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267270" y="4455404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" name="TextBox 70"/>
          <p:cNvSpPr txBox="1"/>
          <p:nvPr/>
        </p:nvSpPr>
        <p:spPr>
          <a:xfrm>
            <a:off x="2341679" y="4800530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608572" y="632450"/>
            <a:ext cx="4954027" cy="2692990"/>
            <a:chOff x="309459" y="727841"/>
            <a:chExt cx="4954027" cy="2692990"/>
          </a:xfrm>
        </p:grpSpPr>
        <p:grpSp>
          <p:nvGrpSpPr>
            <p:cNvPr id="12" name="组合 11"/>
            <p:cNvGrpSpPr/>
            <p:nvPr/>
          </p:nvGrpSpPr>
          <p:grpSpPr>
            <a:xfrm>
              <a:off x="309459" y="727841"/>
              <a:ext cx="4954027" cy="2361794"/>
              <a:chOff x="92643" y="1019758"/>
              <a:chExt cx="4954027" cy="2361794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9566660">
                <a:off x="2136963" y="2352586"/>
                <a:ext cx="1700554" cy="1028966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92643" y="1019758"/>
                <a:ext cx="495402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6000" dirty="0">
                    <a:solidFill>
                      <a:srgbClr val="231E1B"/>
                    </a:solidFill>
                    <a:ea typeface="汉仪行楷简" panose="02010609000101010101" pitchFamily="49" charset="-122"/>
                    <a:sym typeface="+mn-lt"/>
                  </a:rPr>
                  <a:t>CONTENTS</a:t>
                </a: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8928" y="3007730"/>
              <a:ext cx="233831" cy="413101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007742" y="1252773"/>
            <a:ext cx="4939645" cy="848103"/>
            <a:chOff x="6096000" y="1130226"/>
            <a:chExt cx="4939645" cy="848103"/>
          </a:xfrm>
        </p:grpSpPr>
        <p:grpSp>
          <p:nvGrpSpPr>
            <p:cNvPr id="17" name="组合 16"/>
            <p:cNvGrpSpPr/>
            <p:nvPr/>
          </p:nvGrpSpPr>
          <p:grpSpPr>
            <a:xfrm>
              <a:off x="6096000" y="1130226"/>
              <a:ext cx="980388" cy="848103"/>
              <a:chOff x="6531429" y="1073665"/>
              <a:chExt cx="980388" cy="848103"/>
            </a:xfrm>
          </p:grpSpPr>
          <p:pic>
            <p:nvPicPr>
              <p:cNvPr id="15" name="图片 14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17782989">
                <a:off x="6597571" y="1104448"/>
                <a:ext cx="848103" cy="78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文本框 15"/>
              <p:cNvSpPr txBox="1"/>
              <p:nvPr/>
            </p:nvSpPr>
            <p:spPr>
              <a:xfrm>
                <a:off x="6531429" y="1205329"/>
                <a:ext cx="980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231E1B"/>
                    </a:solidFill>
                    <a:ea typeface="华文行楷" panose="02010800040101010101" pitchFamily="2" charset="-122"/>
                    <a:sym typeface="+mn-lt"/>
                  </a:rPr>
                  <a:t>1</a:t>
                </a:r>
                <a:endParaRPr lang="zh-CN" altLang="en-US" sz="3200" b="1" dirty="0">
                  <a:solidFill>
                    <a:srgbClr val="231E1B"/>
                  </a:solidFill>
                  <a:ea typeface="华文行楷" panose="02010800040101010101" pitchFamily="2" charset="-122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7076388" y="1261890"/>
              <a:ext cx="3959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231E1B"/>
                  </a:solidFill>
                  <a:ea typeface="汉仪行楷简" panose="02010609000101010101" pitchFamily="49" charset="-122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31E1B"/>
                </a:solidFill>
                <a:ea typeface="汉仪行楷简" panose="02010609000101010101" pitchFamily="49" charset="-122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07742" y="2271908"/>
            <a:ext cx="4939645" cy="848103"/>
            <a:chOff x="6096000" y="1130226"/>
            <a:chExt cx="4939645" cy="848103"/>
          </a:xfrm>
        </p:grpSpPr>
        <p:grpSp>
          <p:nvGrpSpPr>
            <p:cNvPr id="21" name="组合 20"/>
            <p:cNvGrpSpPr/>
            <p:nvPr/>
          </p:nvGrpSpPr>
          <p:grpSpPr>
            <a:xfrm>
              <a:off x="6096000" y="1130226"/>
              <a:ext cx="980388" cy="848103"/>
              <a:chOff x="6531429" y="1073665"/>
              <a:chExt cx="980388" cy="848103"/>
            </a:xfrm>
          </p:grpSpPr>
          <p:pic>
            <p:nvPicPr>
              <p:cNvPr id="23" name="图片 2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17782989">
                <a:off x="6597571" y="1104448"/>
                <a:ext cx="848103" cy="78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文本框 23"/>
              <p:cNvSpPr txBox="1"/>
              <p:nvPr/>
            </p:nvSpPr>
            <p:spPr>
              <a:xfrm>
                <a:off x="6531429" y="1205329"/>
                <a:ext cx="980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231E1B"/>
                    </a:solidFill>
                    <a:ea typeface="华文行楷" panose="02010800040101010101" pitchFamily="2" charset="-122"/>
                    <a:sym typeface="+mn-lt"/>
                  </a:rPr>
                  <a:t>2</a:t>
                </a:r>
                <a:endParaRPr lang="zh-CN" altLang="en-US" sz="3200" b="1" dirty="0">
                  <a:solidFill>
                    <a:srgbClr val="231E1B"/>
                  </a:solidFill>
                  <a:ea typeface="华文行楷" panose="02010800040101010101" pitchFamily="2" charset="-122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7076388" y="1261890"/>
              <a:ext cx="3959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231E1B"/>
                  </a:solidFill>
                  <a:ea typeface="汉仪行楷简" panose="02010609000101010101" pitchFamily="49" charset="-122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31E1B"/>
                </a:solidFill>
                <a:ea typeface="汉仪行楷简" panose="02010609000101010101" pitchFamily="49" charset="-122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07742" y="3250600"/>
            <a:ext cx="4939645" cy="848103"/>
            <a:chOff x="6096000" y="1130226"/>
            <a:chExt cx="4939645" cy="848103"/>
          </a:xfrm>
        </p:grpSpPr>
        <p:grpSp>
          <p:nvGrpSpPr>
            <p:cNvPr id="26" name="组合 25"/>
            <p:cNvGrpSpPr/>
            <p:nvPr/>
          </p:nvGrpSpPr>
          <p:grpSpPr>
            <a:xfrm>
              <a:off x="6096000" y="1130226"/>
              <a:ext cx="980388" cy="848103"/>
              <a:chOff x="6531429" y="1073665"/>
              <a:chExt cx="980388" cy="848103"/>
            </a:xfrm>
          </p:grpSpPr>
          <p:pic>
            <p:nvPicPr>
              <p:cNvPr id="28" name="图片 27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17782989">
                <a:off x="6597571" y="1104448"/>
                <a:ext cx="848103" cy="78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文本框 28"/>
              <p:cNvSpPr txBox="1"/>
              <p:nvPr/>
            </p:nvSpPr>
            <p:spPr>
              <a:xfrm>
                <a:off x="6531429" y="1205329"/>
                <a:ext cx="980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231E1B"/>
                    </a:solidFill>
                    <a:ea typeface="华文行楷" panose="02010800040101010101" pitchFamily="2" charset="-122"/>
                    <a:sym typeface="+mn-lt"/>
                  </a:rPr>
                  <a:t>3</a:t>
                </a:r>
                <a:endParaRPr lang="zh-CN" altLang="en-US" sz="3200" b="1" dirty="0">
                  <a:solidFill>
                    <a:srgbClr val="231E1B"/>
                  </a:solidFill>
                  <a:ea typeface="华文行楷" panose="02010800040101010101" pitchFamily="2" charset="-122"/>
                  <a:sym typeface="+mn-lt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7076388" y="1261890"/>
              <a:ext cx="3959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231E1B"/>
                  </a:solidFill>
                  <a:ea typeface="汉仪行楷简" panose="02010609000101010101" pitchFamily="49" charset="-122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31E1B"/>
                </a:solidFill>
                <a:ea typeface="汉仪行楷简" panose="02010609000101010101" pitchFamily="49" charset="-122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007742" y="4229292"/>
            <a:ext cx="4939645" cy="848103"/>
            <a:chOff x="6096000" y="1130226"/>
            <a:chExt cx="4939645" cy="848103"/>
          </a:xfrm>
        </p:grpSpPr>
        <p:grpSp>
          <p:nvGrpSpPr>
            <p:cNvPr id="31" name="组合 30"/>
            <p:cNvGrpSpPr/>
            <p:nvPr/>
          </p:nvGrpSpPr>
          <p:grpSpPr>
            <a:xfrm>
              <a:off x="6096000" y="1130226"/>
              <a:ext cx="980388" cy="848103"/>
              <a:chOff x="6531429" y="1073665"/>
              <a:chExt cx="980388" cy="848103"/>
            </a:xfrm>
          </p:grpSpPr>
          <p:pic>
            <p:nvPicPr>
              <p:cNvPr id="33" name="图片 32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17782989">
                <a:off x="6597571" y="1104448"/>
                <a:ext cx="848103" cy="786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文本框 33"/>
              <p:cNvSpPr txBox="1"/>
              <p:nvPr/>
            </p:nvSpPr>
            <p:spPr>
              <a:xfrm>
                <a:off x="6531429" y="1205329"/>
                <a:ext cx="9803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solidFill>
                      <a:srgbClr val="231E1B"/>
                    </a:solidFill>
                    <a:ea typeface="华文行楷" panose="02010800040101010101" pitchFamily="2" charset="-122"/>
                    <a:sym typeface="+mn-lt"/>
                  </a:rPr>
                  <a:t>4</a:t>
                </a:r>
                <a:endParaRPr lang="zh-CN" altLang="en-US" sz="3200" b="1" dirty="0">
                  <a:solidFill>
                    <a:srgbClr val="231E1B"/>
                  </a:solidFill>
                  <a:ea typeface="华文行楷" panose="02010800040101010101" pitchFamily="2" charset="-122"/>
                  <a:sym typeface="+mn-lt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7076388" y="1261890"/>
              <a:ext cx="39592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rgbClr val="231E1B"/>
                  </a:solidFill>
                  <a:ea typeface="汉仪行楷简" panose="02010609000101010101" pitchFamily="49" charset="-122"/>
                  <a:sym typeface="+mn-lt"/>
                </a:rPr>
                <a:t>Add title text</a:t>
              </a:r>
              <a:endParaRPr lang="zh-CN" altLang="en-US" sz="3200" dirty="0">
                <a:solidFill>
                  <a:srgbClr val="231E1B"/>
                </a:solidFill>
                <a:ea typeface="汉仪行楷简" panose="02010609000101010101" pitchFamily="49" charset="-122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31336" y="2582591"/>
            <a:ext cx="5960664" cy="382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9"/>
          <p:cNvSpPr>
            <a:spLocks noEditPoints="1"/>
          </p:cNvSpPr>
          <p:nvPr/>
        </p:nvSpPr>
        <p:spPr bwMode="auto">
          <a:xfrm>
            <a:off x="1278890" y="1645603"/>
            <a:ext cx="4995863" cy="4489450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49440" y="3058160"/>
            <a:ext cx="255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49440" y="3764561"/>
            <a:ext cx="255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949440" y="4497130"/>
            <a:ext cx="255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49440" y="5229699"/>
            <a:ext cx="255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27"/>
          <p:cNvSpPr>
            <a:spLocks noChangeArrowheads="1"/>
          </p:cNvSpPr>
          <p:nvPr/>
        </p:nvSpPr>
        <p:spPr bwMode="auto">
          <a:xfrm>
            <a:off x="5927019" y="4152089"/>
            <a:ext cx="4643644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F1F1F"/>
                </a:solidFill>
                <a:latin typeface="+mn-lt"/>
                <a:ea typeface="华文行楷" panose="02010800040101010101" pitchFamily="2" charset="-122"/>
                <a:sym typeface="+mn-lt"/>
              </a:rPr>
              <a:t>Click here to add content, content to match the title. 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692" y="4511847"/>
            <a:ext cx="233831" cy="413101"/>
          </a:xfrm>
          <a:prstGeom prst="rect">
            <a:avLst/>
          </a:prstGeom>
        </p:spPr>
      </p:pic>
      <p:grpSp>
        <p:nvGrpSpPr>
          <p:cNvPr id="149" name="组合 148"/>
          <p:cNvGrpSpPr/>
          <p:nvPr/>
        </p:nvGrpSpPr>
        <p:grpSpPr>
          <a:xfrm>
            <a:off x="7562551" y="1140606"/>
            <a:ext cx="2040702" cy="2288394"/>
            <a:chOff x="7000194" y="1181642"/>
            <a:chExt cx="2040702" cy="2288394"/>
          </a:xfrm>
        </p:grpSpPr>
        <p:sp>
          <p:nvSpPr>
            <p:cNvPr id="147" name="Freeform 5"/>
            <p:cNvSpPr>
              <a:spLocks noEditPoints="1"/>
            </p:cNvSpPr>
            <p:nvPr/>
          </p:nvSpPr>
          <p:spPr bwMode="auto">
            <a:xfrm rot="18501321">
              <a:off x="6876348" y="1305488"/>
              <a:ext cx="2288394" cy="2040702"/>
            </a:xfrm>
            <a:custGeom>
              <a:avLst/>
              <a:gdLst>
                <a:gd name="T0" fmla="*/ 310 w 569"/>
                <a:gd name="T1" fmla="*/ 26 h 507"/>
                <a:gd name="T2" fmla="*/ 202 w 569"/>
                <a:gd name="T3" fmla="*/ 42 h 507"/>
                <a:gd name="T4" fmla="*/ 86 w 569"/>
                <a:gd name="T5" fmla="*/ 69 h 507"/>
                <a:gd name="T6" fmla="*/ 48 w 569"/>
                <a:gd name="T7" fmla="*/ 111 h 507"/>
                <a:gd name="T8" fmla="*/ 22 w 569"/>
                <a:gd name="T9" fmla="*/ 130 h 507"/>
                <a:gd name="T10" fmla="*/ 16 w 569"/>
                <a:gd name="T11" fmla="*/ 143 h 507"/>
                <a:gd name="T12" fmla="*/ 95 w 569"/>
                <a:gd name="T13" fmla="*/ 159 h 507"/>
                <a:gd name="T14" fmla="*/ 401 w 569"/>
                <a:gd name="T15" fmla="*/ 210 h 507"/>
                <a:gd name="T16" fmla="*/ 101 w 569"/>
                <a:gd name="T17" fmla="*/ 265 h 507"/>
                <a:gd name="T18" fmla="*/ 189 w 569"/>
                <a:gd name="T19" fmla="*/ 286 h 507"/>
                <a:gd name="T20" fmla="*/ 243 w 569"/>
                <a:gd name="T21" fmla="*/ 293 h 507"/>
                <a:gd name="T22" fmla="*/ 191 w 569"/>
                <a:gd name="T23" fmla="*/ 302 h 507"/>
                <a:gd name="T24" fmla="*/ 395 w 569"/>
                <a:gd name="T25" fmla="*/ 317 h 507"/>
                <a:gd name="T26" fmla="*/ 384 w 569"/>
                <a:gd name="T27" fmla="*/ 337 h 507"/>
                <a:gd name="T28" fmla="*/ 58 w 569"/>
                <a:gd name="T29" fmla="*/ 358 h 507"/>
                <a:gd name="T30" fmla="*/ 329 w 569"/>
                <a:gd name="T31" fmla="*/ 373 h 507"/>
                <a:gd name="T32" fmla="*/ 336 w 569"/>
                <a:gd name="T33" fmla="*/ 388 h 507"/>
                <a:gd name="T34" fmla="*/ 385 w 569"/>
                <a:gd name="T35" fmla="*/ 408 h 507"/>
                <a:gd name="T36" fmla="*/ 411 w 569"/>
                <a:gd name="T37" fmla="*/ 425 h 507"/>
                <a:gd name="T38" fmla="*/ 251 w 569"/>
                <a:gd name="T39" fmla="*/ 267 h 507"/>
                <a:gd name="T40" fmla="*/ 244 w 569"/>
                <a:gd name="T41" fmla="*/ 43 h 507"/>
                <a:gd name="T42" fmla="*/ 165 w 569"/>
                <a:gd name="T43" fmla="*/ 67 h 507"/>
                <a:gd name="T44" fmla="*/ 145 w 569"/>
                <a:gd name="T45" fmla="*/ 104 h 507"/>
                <a:gd name="T46" fmla="*/ 121 w 569"/>
                <a:gd name="T47" fmla="*/ 166 h 507"/>
                <a:gd name="T48" fmla="*/ 90 w 569"/>
                <a:gd name="T49" fmla="*/ 227 h 507"/>
                <a:gd name="T50" fmla="*/ 164 w 569"/>
                <a:gd name="T51" fmla="*/ 243 h 507"/>
                <a:gd name="T52" fmla="*/ 150 w 569"/>
                <a:gd name="T53" fmla="*/ 323 h 507"/>
                <a:gd name="T54" fmla="*/ 197 w 569"/>
                <a:gd name="T55" fmla="*/ 275 h 507"/>
                <a:gd name="T56" fmla="*/ 238 w 569"/>
                <a:gd name="T57" fmla="*/ 279 h 507"/>
                <a:gd name="T58" fmla="*/ 272 w 569"/>
                <a:gd name="T59" fmla="*/ 283 h 507"/>
                <a:gd name="T60" fmla="*/ 336 w 569"/>
                <a:gd name="T61" fmla="*/ 304 h 507"/>
                <a:gd name="T62" fmla="*/ 379 w 569"/>
                <a:gd name="T63" fmla="*/ 289 h 507"/>
                <a:gd name="T64" fmla="*/ 373 w 569"/>
                <a:gd name="T65" fmla="*/ 237 h 507"/>
                <a:gd name="T66" fmla="*/ 356 w 569"/>
                <a:gd name="T67" fmla="*/ 102 h 507"/>
                <a:gd name="T68" fmla="*/ 144 w 569"/>
                <a:gd name="T69" fmla="*/ 217 h 507"/>
                <a:gd name="T70" fmla="*/ 150 w 569"/>
                <a:gd name="T71" fmla="*/ 220 h 507"/>
                <a:gd name="T72" fmla="*/ 156 w 569"/>
                <a:gd name="T73" fmla="*/ 306 h 507"/>
                <a:gd name="T74" fmla="*/ 167 w 569"/>
                <a:gd name="T75" fmla="*/ 257 h 507"/>
                <a:gd name="T76" fmla="*/ 238 w 569"/>
                <a:gd name="T77" fmla="*/ 69 h 507"/>
                <a:gd name="T78" fmla="*/ 252 w 569"/>
                <a:gd name="T79" fmla="*/ 70 h 507"/>
                <a:gd name="T80" fmla="*/ 270 w 569"/>
                <a:gd name="T81" fmla="*/ 268 h 507"/>
                <a:gd name="T82" fmla="*/ 312 w 569"/>
                <a:gd name="T83" fmla="*/ 300 h 507"/>
                <a:gd name="T84" fmla="*/ 259 w 569"/>
                <a:gd name="T85" fmla="*/ 81 h 507"/>
                <a:gd name="T86" fmla="*/ 355 w 569"/>
                <a:gd name="T87" fmla="*/ 87 h 507"/>
                <a:gd name="T88" fmla="*/ 562 w 569"/>
                <a:gd name="T89" fmla="*/ 128 h 507"/>
                <a:gd name="T90" fmla="*/ 554 w 569"/>
                <a:gd name="T91" fmla="*/ 144 h 507"/>
                <a:gd name="T92" fmla="*/ 157 w 569"/>
                <a:gd name="T93" fmla="*/ 274 h 507"/>
                <a:gd name="T94" fmla="*/ 386 w 569"/>
                <a:gd name="T95" fmla="*/ 305 h 507"/>
                <a:gd name="T96" fmla="*/ 398 w 569"/>
                <a:gd name="T97" fmla="*/ 319 h 507"/>
                <a:gd name="T98" fmla="*/ 360 w 569"/>
                <a:gd name="T99" fmla="*/ 379 h 507"/>
                <a:gd name="T100" fmla="*/ 356 w 569"/>
                <a:gd name="T101" fmla="*/ 391 h 507"/>
                <a:gd name="T102" fmla="*/ 430 w 569"/>
                <a:gd name="T103" fmla="*/ 364 h 507"/>
                <a:gd name="T104" fmla="*/ 363 w 569"/>
                <a:gd name="T105" fmla="*/ 393 h 507"/>
                <a:gd name="T106" fmla="*/ 367 w 569"/>
                <a:gd name="T107" fmla="*/ 390 h 507"/>
                <a:gd name="T108" fmla="*/ 371 w 569"/>
                <a:gd name="T109" fmla="*/ 411 h 507"/>
                <a:gd name="T110" fmla="*/ 376 w 569"/>
                <a:gd name="T111" fmla="*/ 404 h 507"/>
                <a:gd name="T112" fmla="*/ 492 w 569"/>
                <a:gd name="T113" fmla="*/ 409 h 507"/>
                <a:gd name="T114" fmla="*/ 399 w 569"/>
                <a:gd name="T115" fmla="*/ 425 h 507"/>
                <a:gd name="T116" fmla="*/ 407 w 569"/>
                <a:gd name="T117" fmla="*/ 429 h 507"/>
                <a:gd name="T118" fmla="*/ 392 w 569"/>
                <a:gd name="T119" fmla="*/ 443 h 507"/>
                <a:gd name="T120" fmla="*/ 545 w 569"/>
                <a:gd name="T121" fmla="*/ 136 h 507"/>
                <a:gd name="T122" fmla="*/ 313 w 569"/>
                <a:gd name="T123" fmla="*/ 380 h 507"/>
                <a:gd name="T124" fmla="*/ 425 w 569"/>
                <a:gd name="T125" fmla="*/ 4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9" h="507">
                  <a:moveTo>
                    <a:pt x="118" y="3"/>
                  </a:moveTo>
                  <a:cubicBezTo>
                    <a:pt x="118" y="1"/>
                    <a:pt x="118" y="0"/>
                    <a:pt x="116" y="0"/>
                  </a:cubicBezTo>
                  <a:cubicBezTo>
                    <a:pt x="115" y="0"/>
                    <a:pt x="115" y="1"/>
                    <a:pt x="115" y="2"/>
                  </a:cubicBezTo>
                  <a:cubicBezTo>
                    <a:pt x="116" y="3"/>
                    <a:pt x="116" y="3"/>
                    <a:pt x="118" y="3"/>
                  </a:cubicBezTo>
                  <a:close/>
                  <a:moveTo>
                    <a:pt x="72" y="5"/>
                  </a:moveTo>
                  <a:cubicBezTo>
                    <a:pt x="75" y="7"/>
                    <a:pt x="76" y="11"/>
                    <a:pt x="80" y="12"/>
                  </a:cubicBezTo>
                  <a:cubicBezTo>
                    <a:pt x="80" y="8"/>
                    <a:pt x="75" y="7"/>
                    <a:pt x="74" y="4"/>
                  </a:cubicBezTo>
                  <a:cubicBezTo>
                    <a:pt x="71" y="4"/>
                    <a:pt x="71" y="1"/>
                    <a:pt x="69" y="0"/>
                  </a:cubicBezTo>
                  <a:cubicBezTo>
                    <a:pt x="67" y="3"/>
                    <a:pt x="72" y="2"/>
                    <a:pt x="72" y="5"/>
                  </a:cubicBezTo>
                  <a:close/>
                  <a:moveTo>
                    <a:pt x="339" y="3"/>
                  </a:moveTo>
                  <a:cubicBezTo>
                    <a:pt x="338" y="3"/>
                    <a:pt x="337" y="3"/>
                    <a:pt x="337" y="5"/>
                  </a:cubicBezTo>
                  <a:cubicBezTo>
                    <a:pt x="338" y="4"/>
                    <a:pt x="339" y="4"/>
                    <a:pt x="339" y="3"/>
                  </a:cubicBezTo>
                  <a:close/>
                  <a:moveTo>
                    <a:pt x="361" y="6"/>
                  </a:moveTo>
                  <a:cubicBezTo>
                    <a:pt x="362" y="6"/>
                    <a:pt x="364" y="6"/>
                    <a:pt x="364" y="6"/>
                  </a:cubicBezTo>
                  <a:cubicBezTo>
                    <a:pt x="364" y="5"/>
                    <a:pt x="364" y="4"/>
                    <a:pt x="364" y="3"/>
                  </a:cubicBezTo>
                  <a:cubicBezTo>
                    <a:pt x="362" y="3"/>
                    <a:pt x="362" y="4"/>
                    <a:pt x="361" y="4"/>
                  </a:cubicBezTo>
                  <a:cubicBezTo>
                    <a:pt x="361" y="5"/>
                    <a:pt x="360" y="6"/>
                    <a:pt x="361" y="6"/>
                  </a:cubicBezTo>
                  <a:close/>
                  <a:moveTo>
                    <a:pt x="273" y="9"/>
                  </a:moveTo>
                  <a:cubicBezTo>
                    <a:pt x="272" y="8"/>
                    <a:pt x="274" y="7"/>
                    <a:pt x="272" y="7"/>
                  </a:cubicBezTo>
                  <a:cubicBezTo>
                    <a:pt x="271" y="7"/>
                    <a:pt x="272" y="10"/>
                    <a:pt x="273" y="9"/>
                  </a:cubicBezTo>
                  <a:close/>
                  <a:moveTo>
                    <a:pt x="325" y="8"/>
                  </a:moveTo>
                  <a:cubicBezTo>
                    <a:pt x="324" y="7"/>
                    <a:pt x="324" y="8"/>
                    <a:pt x="323" y="9"/>
                  </a:cubicBezTo>
                  <a:cubicBezTo>
                    <a:pt x="324" y="10"/>
                    <a:pt x="323" y="11"/>
                    <a:pt x="324" y="12"/>
                  </a:cubicBezTo>
                  <a:cubicBezTo>
                    <a:pt x="325" y="11"/>
                    <a:pt x="326" y="10"/>
                    <a:pt x="325" y="8"/>
                  </a:cubicBezTo>
                  <a:close/>
                  <a:moveTo>
                    <a:pt x="398" y="16"/>
                  </a:moveTo>
                  <a:cubicBezTo>
                    <a:pt x="397" y="15"/>
                    <a:pt x="395" y="17"/>
                    <a:pt x="396" y="18"/>
                  </a:cubicBezTo>
                  <a:cubicBezTo>
                    <a:pt x="397" y="18"/>
                    <a:pt x="398" y="17"/>
                    <a:pt x="398" y="16"/>
                  </a:cubicBezTo>
                  <a:close/>
                  <a:moveTo>
                    <a:pt x="281" y="21"/>
                  </a:moveTo>
                  <a:cubicBezTo>
                    <a:pt x="282" y="21"/>
                    <a:pt x="282" y="20"/>
                    <a:pt x="283" y="20"/>
                  </a:cubicBezTo>
                  <a:cubicBezTo>
                    <a:pt x="283" y="13"/>
                    <a:pt x="277" y="21"/>
                    <a:pt x="281" y="21"/>
                  </a:cubicBezTo>
                  <a:close/>
                  <a:moveTo>
                    <a:pt x="86" y="18"/>
                  </a:moveTo>
                  <a:cubicBezTo>
                    <a:pt x="86" y="19"/>
                    <a:pt x="85" y="19"/>
                    <a:pt x="86" y="20"/>
                  </a:cubicBezTo>
                  <a:cubicBezTo>
                    <a:pt x="87" y="20"/>
                    <a:pt x="87" y="18"/>
                    <a:pt x="86" y="18"/>
                  </a:cubicBezTo>
                  <a:close/>
                  <a:moveTo>
                    <a:pt x="103" y="21"/>
                  </a:moveTo>
                  <a:cubicBezTo>
                    <a:pt x="102" y="21"/>
                    <a:pt x="102" y="20"/>
                    <a:pt x="101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1"/>
                    <a:pt x="102" y="21"/>
                    <a:pt x="103" y="21"/>
                  </a:cubicBezTo>
                  <a:close/>
                  <a:moveTo>
                    <a:pt x="342" y="21"/>
                  </a:moveTo>
                  <a:cubicBezTo>
                    <a:pt x="341" y="21"/>
                    <a:pt x="340" y="22"/>
                    <a:pt x="340" y="23"/>
                  </a:cubicBezTo>
                  <a:cubicBezTo>
                    <a:pt x="341" y="23"/>
                    <a:pt x="342" y="22"/>
                    <a:pt x="342" y="21"/>
                  </a:cubicBezTo>
                  <a:close/>
                  <a:moveTo>
                    <a:pt x="336" y="23"/>
                  </a:moveTo>
                  <a:cubicBezTo>
                    <a:pt x="336" y="23"/>
                    <a:pt x="336" y="24"/>
                    <a:pt x="336" y="25"/>
                  </a:cubicBezTo>
                  <a:cubicBezTo>
                    <a:pt x="336" y="25"/>
                    <a:pt x="337" y="24"/>
                    <a:pt x="336" y="23"/>
                  </a:cubicBezTo>
                  <a:close/>
                  <a:moveTo>
                    <a:pt x="171" y="31"/>
                  </a:moveTo>
                  <a:cubicBezTo>
                    <a:pt x="171" y="28"/>
                    <a:pt x="170" y="24"/>
                    <a:pt x="166" y="24"/>
                  </a:cubicBezTo>
                  <a:cubicBezTo>
                    <a:pt x="165" y="26"/>
                    <a:pt x="166" y="26"/>
                    <a:pt x="166" y="29"/>
                  </a:cubicBezTo>
                  <a:cubicBezTo>
                    <a:pt x="168" y="29"/>
                    <a:pt x="169" y="32"/>
                    <a:pt x="171" y="31"/>
                  </a:cubicBezTo>
                  <a:close/>
                  <a:moveTo>
                    <a:pt x="311" y="25"/>
                  </a:moveTo>
                  <a:cubicBezTo>
                    <a:pt x="310" y="24"/>
                    <a:pt x="309" y="25"/>
                    <a:pt x="310" y="26"/>
                  </a:cubicBezTo>
                  <a:cubicBezTo>
                    <a:pt x="311" y="26"/>
                    <a:pt x="311" y="26"/>
                    <a:pt x="311" y="25"/>
                  </a:cubicBezTo>
                  <a:close/>
                  <a:moveTo>
                    <a:pt x="299" y="28"/>
                  </a:moveTo>
                  <a:cubicBezTo>
                    <a:pt x="299" y="27"/>
                    <a:pt x="300" y="26"/>
                    <a:pt x="299" y="26"/>
                  </a:cubicBezTo>
                  <a:cubicBezTo>
                    <a:pt x="299" y="27"/>
                    <a:pt x="298" y="27"/>
                    <a:pt x="299" y="28"/>
                  </a:cubicBezTo>
                  <a:close/>
                  <a:moveTo>
                    <a:pt x="386" y="27"/>
                  </a:moveTo>
                  <a:cubicBezTo>
                    <a:pt x="384" y="28"/>
                    <a:pt x="381" y="28"/>
                    <a:pt x="380" y="30"/>
                  </a:cubicBezTo>
                  <a:cubicBezTo>
                    <a:pt x="381" y="36"/>
                    <a:pt x="390" y="29"/>
                    <a:pt x="386" y="27"/>
                  </a:cubicBezTo>
                  <a:close/>
                  <a:moveTo>
                    <a:pt x="88" y="32"/>
                  </a:moveTo>
                  <a:cubicBezTo>
                    <a:pt x="89" y="31"/>
                    <a:pt x="89" y="32"/>
                    <a:pt x="91" y="32"/>
                  </a:cubicBezTo>
                  <a:cubicBezTo>
                    <a:pt x="91" y="30"/>
                    <a:pt x="89" y="29"/>
                    <a:pt x="88" y="28"/>
                  </a:cubicBezTo>
                  <a:cubicBezTo>
                    <a:pt x="87" y="29"/>
                    <a:pt x="88" y="31"/>
                    <a:pt x="88" y="32"/>
                  </a:cubicBezTo>
                  <a:close/>
                  <a:moveTo>
                    <a:pt x="238" y="28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9"/>
                    <a:pt x="238" y="29"/>
                    <a:pt x="238" y="28"/>
                  </a:cubicBezTo>
                  <a:close/>
                  <a:moveTo>
                    <a:pt x="399" y="28"/>
                  </a:moveTo>
                  <a:cubicBezTo>
                    <a:pt x="398" y="28"/>
                    <a:pt x="396" y="27"/>
                    <a:pt x="395" y="28"/>
                  </a:cubicBezTo>
                  <a:cubicBezTo>
                    <a:pt x="395" y="30"/>
                    <a:pt x="396" y="30"/>
                    <a:pt x="396" y="31"/>
                  </a:cubicBezTo>
                  <a:cubicBezTo>
                    <a:pt x="398" y="31"/>
                    <a:pt x="399" y="29"/>
                    <a:pt x="399" y="28"/>
                  </a:cubicBezTo>
                  <a:close/>
                  <a:moveTo>
                    <a:pt x="401" y="38"/>
                  </a:moveTo>
                  <a:cubicBezTo>
                    <a:pt x="401" y="37"/>
                    <a:pt x="403" y="38"/>
                    <a:pt x="402" y="36"/>
                  </a:cubicBezTo>
                  <a:cubicBezTo>
                    <a:pt x="398" y="36"/>
                    <a:pt x="394" y="39"/>
                    <a:pt x="390" y="41"/>
                  </a:cubicBezTo>
                  <a:cubicBezTo>
                    <a:pt x="394" y="41"/>
                    <a:pt x="398" y="38"/>
                    <a:pt x="401" y="38"/>
                  </a:cubicBezTo>
                  <a:close/>
                  <a:moveTo>
                    <a:pt x="161" y="41"/>
                  </a:moveTo>
                  <a:cubicBezTo>
                    <a:pt x="162" y="40"/>
                    <a:pt x="163" y="39"/>
                    <a:pt x="163" y="38"/>
                  </a:cubicBezTo>
                  <a:cubicBezTo>
                    <a:pt x="162" y="37"/>
                    <a:pt x="161" y="38"/>
                    <a:pt x="159" y="38"/>
                  </a:cubicBezTo>
                  <a:cubicBezTo>
                    <a:pt x="160" y="40"/>
                    <a:pt x="160" y="41"/>
                    <a:pt x="161" y="41"/>
                  </a:cubicBezTo>
                  <a:close/>
                  <a:moveTo>
                    <a:pt x="184" y="39"/>
                  </a:moveTo>
                  <a:cubicBezTo>
                    <a:pt x="183" y="39"/>
                    <a:pt x="183" y="39"/>
                    <a:pt x="183" y="38"/>
                  </a:cubicBezTo>
                  <a:cubicBezTo>
                    <a:pt x="182" y="40"/>
                    <a:pt x="182" y="42"/>
                    <a:pt x="183" y="43"/>
                  </a:cubicBezTo>
                  <a:cubicBezTo>
                    <a:pt x="184" y="41"/>
                    <a:pt x="183" y="40"/>
                    <a:pt x="184" y="39"/>
                  </a:cubicBezTo>
                  <a:close/>
                  <a:moveTo>
                    <a:pt x="84" y="42"/>
                  </a:moveTo>
                  <a:cubicBezTo>
                    <a:pt x="85" y="42"/>
                    <a:pt x="85" y="41"/>
                    <a:pt x="85" y="40"/>
                  </a:cubicBezTo>
                  <a:cubicBezTo>
                    <a:pt x="84" y="40"/>
                    <a:pt x="83" y="40"/>
                    <a:pt x="83" y="41"/>
                  </a:cubicBezTo>
                  <a:cubicBezTo>
                    <a:pt x="83" y="42"/>
                    <a:pt x="83" y="42"/>
                    <a:pt x="84" y="42"/>
                  </a:cubicBezTo>
                  <a:close/>
                  <a:moveTo>
                    <a:pt x="390" y="40"/>
                  </a:moveTo>
                  <a:cubicBezTo>
                    <a:pt x="387" y="41"/>
                    <a:pt x="384" y="41"/>
                    <a:pt x="381" y="42"/>
                  </a:cubicBezTo>
                  <a:cubicBezTo>
                    <a:pt x="384" y="42"/>
                    <a:pt x="388" y="42"/>
                    <a:pt x="390" y="40"/>
                  </a:cubicBezTo>
                  <a:close/>
                  <a:moveTo>
                    <a:pt x="155" y="60"/>
                  </a:moveTo>
                  <a:cubicBezTo>
                    <a:pt x="157" y="59"/>
                    <a:pt x="158" y="57"/>
                    <a:pt x="158" y="55"/>
                  </a:cubicBezTo>
                  <a:cubicBezTo>
                    <a:pt x="158" y="54"/>
                    <a:pt x="157" y="53"/>
                    <a:pt x="157" y="52"/>
                  </a:cubicBezTo>
                  <a:cubicBezTo>
                    <a:pt x="158" y="50"/>
                    <a:pt x="158" y="48"/>
                    <a:pt x="158" y="47"/>
                  </a:cubicBezTo>
                  <a:cubicBezTo>
                    <a:pt x="158" y="47"/>
                    <a:pt x="157" y="47"/>
                    <a:pt x="157" y="47"/>
                  </a:cubicBezTo>
                  <a:cubicBezTo>
                    <a:pt x="157" y="42"/>
                    <a:pt x="154" y="42"/>
                    <a:pt x="152" y="40"/>
                  </a:cubicBezTo>
                  <a:cubicBezTo>
                    <a:pt x="151" y="42"/>
                    <a:pt x="150" y="42"/>
                    <a:pt x="149" y="44"/>
                  </a:cubicBezTo>
                  <a:cubicBezTo>
                    <a:pt x="149" y="46"/>
                    <a:pt x="151" y="49"/>
                    <a:pt x="152" y="50"/>
                  </a:cubicBezTo>
                  <a:cubicBezTo>
                    <a:pt x="149" y="54"/>
                    <a:pt x="149" y="60"/>
                    <a:pt x="155" y="60"/>
                  </a:cubicBezTo>
                  <a:close/>
                  <a:moveTo>
                    <a:pt x="202" y="42"/>
                  </a:moveTo>
                  <a:cubicBezTo>
                    <a:pt x="202" y="42"/>
                    <a:pt x="202" y="41"/>
                    <a:pt x="202" y="41"/>
                  </a:cubicBezTo>
                  <a:cubicBezTo>
                    <a:pt x="202" y="42"/>
                    <a:pt x="201" y="42"/>
                    <a:pt x="202" y="42"/>
                  </a:cubicBezTo>
                  <a:close/>
                  <a:moveTo>
                    <a:pt x="372" y="49"/>
                  </a:moveTo>
                  <a:cubicBezTo>
                    <a:pt x="372" y="50"/>
                    <a:pt x="372" y="50"/>
                    <a:pt x="372" y="51"/>
                  </a:cubicBezTo>
                  <a:cubicBezTo>
                    <a:pt x="374" y="52"/>
                    <a:pt x="374" y="51"/>
                    <a:pt x="376" y="51"/>
                  </a:cubicBezTo>
                  <a:cubicBezTo>
                    <a:pt x="376" y="50"/>
                    <a:pt x="375" y="49"/>
                    <a:pt x="375" y="48"/>
                  </a:cubicBezTo>
                  <a:cubicBezTo>
                    <a:pt x="375" y="48"/>
                    <a:pt x="374" y="48"/>
                    <a:pt x="374" y="48"/>
                  </a:cubicBezTo>
                  <a:cubicBezTo>
                    <a:pt x="374" y="49"/>
                    <a:pt x="373" y="49"/>
                    <a:pt x="372" y="49"/>
                  </a:cubicBezTo>
                  <a:close/>
                  <a:moveTo>
                    <a:pt x="340" y="52"/>
                  </a:moveTo>
                  <a:cubicBezTo>
                    <a:pt x="340" y="51"/>
                    <a:pt x="338" y="51"/>
                    <a:pt x="338" y="51"/>
                  </a:cubicBezTo>
                  <a:cubicBezTo>
                    <a:pt x="339" y="50"/>
                    <a:pt x="339" y="50"/>
                    <a:pt x="338" y="49"/>
                  </a:cubicBezTo>
                  <a:cubicBezTo>
                    <a:pt x="335" y="47"/>
                    <a:pt x="331" y="53"/>
                    <a:pt x="337" y="53"/>
                  </a:cubicBezTo>
                  <a:cubicBezTo>
                    <a:pt x="337" y="51"/>
                    <a:pt x="339" y="53"/>
                    <a:pt x="340" y="52"/>
                  </a:cubicBezTo>
                  <a:close/>
                  <a:moveTo>
                    <a:pt x="176" y="52"/>
                  </a:moveTo>
                  <a:cubicBezTo>
                    <a:pt x="176" y="51"/>
                    <a:pt x="175" y="50"/>
                    <a:pt x="174" y="50"/>
                  </a:cubicBezTo>
                  <a:cubicBezTo>
                    <a:pt x="172" y="52"/>
                    <a:pt x="175" y="56"/>
                    <a:pt x="176" y="52"/>
                  </a:cubicBezTo>
                  <a:close/>
                  <a:moveTo>
                    <a:pt x="65" y="52"/>
                  </a:moveTo>
                  <a:cubicBezTo>
                    <a:pt x="66" y="52"/>
                    <a:pt x="66" y="52"/>
                    <a:pt x="66" y="51"/>
                  </a:cubicBezTo>
                  <a:cubicBezTo>
                    <a:pt x="65" y="51"/>
                    <a:pt x="65" y="49"/>
                    <a:pt x="64" y="50"/>
                  </a:cubicBezTo>
                  <a:cubicBezTo>
                    <a:pt x="63" y="51"/>
                    <a:pt x="63" y="52"/>
                    <a:pt x="65" y="52"/>
                  </a:cubicBezTo>
                  <a:close/>
                  <a:moveTo>
                    <a:pt x="144" y="53"/>
                  </a:moveTo>
                  <a:cubicBezTo>
                    <a:pt x="143" y="52"/>
                    <a:pt x="143" y="50"/>
                    <a:pt x="142" y="50"/>
                  </a:cubicBezTo>
                  <a:cubicBezTo>
                    <a:pt x="141" y="51"/>
                    <a:pt x="143" y="53"/>
                    <a:pt x="144" y="53"/>
                  </a:cubicBezTo>
                  <a:close/>
                  <a:moveTo>
                    <a:pt x="291" y="54"/>
                  </a:moveTo>
                  <a:cubicBezTo>
                    <a:pt x="291" y="55"/>
                    <a:pt x="291" y="55"/>
                    <a:pt x="291" y="55"/>
                  </a:cubicBezTo>
                  <a:cubicBezTo>
                    <a:pt x="292" y="56"/>
                    <a:pt x="292" y="55"/>
                    <a:pt x="292" y="55"/>
                  </a:cubicBezTo>
                  <a:cubicBezTo>
                    <a:pt x="292" y="55"/>
                    <a:pt x="292" y="54"/>
                    <a:pt x="291" y="54"/>
                  </a:cubicBezTo>
                  <a:close/>
                  <a:moveTo>
                    <a:pt x="165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5" y="57"/>
                    <a:pt x="165" y="56"/>
                    <a:pt x="165" y="55"/>
                  </a:cubicBezTo>
                  <a:close/>
                  <a:moveTo>
                    <a:pt x="142" y="58"/>
                  </a:moveTo>
                  <a:cubicBezTo>
                    <a:pt x="143" y="57"/>
                    <a:pt x="142" y="55"/>
                    <a:pt x="141" y="55"/>
                  </a:cubicBezTo>
                  <a:cubicBezTo>
                    <a:pt x="140" y="56"/>
                    <a:pt x="141" y="58"/>
                    <a:pt x="142" y="58"/>
                  </a:cubicBezTo>
                  <a:close/>
                  <a:moveTo>
                    <a:pt x="343" y="64"/>
                  </a:moveTo>
                  <a:cubicBezTo>
                    <a:pt x="343" y="62"/>
                    <a:pt x="344" y="61"/>
                    <a:pt x="345" y="60"/>
                  </a:cubicBezTo>
                  <a:cubicBezTo>
                    <a:pt x="345" y="60"/>
                    <a:pt x="344" y="59"/>
                    <a:pt x="343" y="59"/>
                  </a:cubicBezTo>
                  <a:cubicBezTo>
                    <a:pt x="342" y="61"/>
                    <a:pt x="341" y="62"/>
                    <a:pt x="342" y="64"/>
                  </a:cubicBezTo>
                  <a:lnTo>
                    <a:pt x="343" y="64"/>
                  </a:lnTo>
                  <a:close/>
                  <a:moveTo>
                    <a:pt x="189" y="65"/>
                  </a:moveTo>
                  <a:cubicBezTo>
                    <a:pt x="188" y="62"/>
                    <a:pt x="187" y="61"/>
                    <a:pt x="186" y="60"/>
                  </a:cubicBezTo>
                  <a:cubicBezTo>
                    <a:pt x="186" y="62"/>
                    <a:pt x="187" y="64"/>
                    <a:pt x="189" y="65"/>
                  </a:cubicBezTo>
                  <a:close/>
                  <a:moveTo>
                    <a:pt x="400" y="61"/>
                  </a:moveTo>
                  <a:cubicBezTo>
                    <a:pt x="400" y="61"/>
                    <a:pt x="399" y="62"/>
                    <a:pt x="400" y="63"/>
                  </a:cubicBezTo>
                  <a:cubicBezTo>
                    <a:pt x="400" y="62"/>
                    <a:pt x="401" y="63"/>
                    <a:pt x="401" y="62"/>
                  </a:cubicBezTo>
                  <a:cubicBezTo>
                    <a:pt x="401" y="62"/>
                    <a:pt x="401" y="61"/>
                    <a:pt x="400" y="61"/>
                  </a:cubicBezTo>
                  <a:close/>
                  <a:moveTo>
                    <a:pt x="91" y="64"/>
                  </a:moveTo>
                  <a:cubicBezTo>
                    <a:pt x="91" y="63"/>
                    <a:pt x="91" y="62"/>
                    <a:pt x="90" y="62"/>
                  </a:cubicBezTo>
                  <a:cubicBezTo>
                    <a:pt x="89" y="64"/>
                    <a:pt x="90" y="64"/>
                    <a:pt x="91" y="64"/>
                  </a:cubicBezTo>
                  <a:close/>
                  <a:moveTo>
                    <a:pt x="87" y="66"/>
                  </a:moveTo>
                  <a:cubicBezTo>
                    <a:pt x="87" y="67"/>
                    <a:pt x="87" y="67"/>
                    <a:pt x="86" y="69"/>
                  </a:cubicBezTo>
                  <a:cubicBezTo>
                    <a:pt x="89" y="71"/>
                    <a:pt x="90" y="67"/>
                    <a:pt x="89" y="65"/>
                  </a:cubicBezTo>
                  <a:cubicBezTo>
                    <a:pt x="88" y="65"/>
                    <a:pt x="88" y="66"/>
                    <a:pt x="87" y="66"/>
                  </a:cubicBezTo>
                  <a:close/>
                  <a:moveTo>
                    <a:pt x="277" y="65"/>
                  </a:moveTo>
                  <a:cubicBezTo>
                    <a:pt x="277" y="65"/>
                    <a:pt x="276" y="67"/>
                    <a:pt x="277" y="67"/>
                  </a:cubicBezTo>
                  <a:cubicBezTo>
                    <a:pt x="278" y="67"/>
                    <a:pt x="278" y="65"/>
                    <a:pt x="277" y="65"/>
                  </a:cubicBezTo>
                  <a:close/>
                  <a:moveTo>
                    <a:pt x="302" y="72"/>
                  </a:moveTo>
                  <a:cubicBezTo>
                    <a:pt x="305" y="73"/>
                    <a:pt x="306" y="71"/>
                    <a:pt x="307" y="70"/>
                  </a:cubicBezTo>
                  <a:cubicBezTo>
                    <a:pt x="306" y="69"/>
                    <a:pt x="303" y="70"/>
                    <a:pt x="302" y="72"/>
                  </a:cubicBezTo>
                  <a:close/>
                  <a:moveTo>
                    <a:pt x="284" y="70"/>
                  </a:moveTo>
                  <a:cubicBezTo>
                    <a:pt x="284" y="71"/>
                    <a:pt x="284" y="71"/>
                    <a:pt x="285" y="70"/>
                  </a:cubicBezTo>
                  <a:cubicBezTo>
                    <a:pt x="285" y="70"/>
                    <a:pt x="285" y="70"/>
                    <a:pt x="284" y="70"/>
                  </a:cubicBezTo>
                  <a:close/>
                  <a:moveTo>
                    <a:pt x="31" y="70"/>
                  </a:moveTo>
                  <a:cubicBezTo>
                    <a:pt x="30" y="71"/>
                    <a:pt x="30" y="71"/>
                    <a:pt x="29" y="72"/>
                  </a:cubicBezTo>
                  <a:cubicBezTo>
                    <a:pt x="31" y="74"/>
                    <a:pt x="33" y="71"/>
                    <a:pt x="31" y="70"/>
                  </a:cubicBezTo>
                  <a:close/>
                  <a:moveTo>
                    <a:pt x="59" y="71"/>
                  </a:moveTo>
                  <a:cubicBezTo>
                    <a:pt x="59" y="72"/>
                    <a:pt x="59" y="72"/>
                    <a:pt x="60" y="72"/>
                  </a:cubicBezTo>
                  <a:cubicBezTo>
                    <a:pt x="60" y="71"/>
                    <a:pt x="60" y="71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lose/>
                  <a:moveTo>
                    <a:pt x="299" y="74"/>
                  </a:moveTo>
                  <a:cubicBezTo>
                    <a:pt x="298" y="74"/>
                    <a:pt x="298" y="74"/>
                    <a:pt x="298" y="75"/>
                  </a:cubicBezTo>
                  <a:cubicBezTo>
                    <a:pt x="299" y="76"/>
                    <a:pt x="300" y="74"/>
                    <a:pt x="299" y="74"/>
                  </a:cubicBezTo>
                  <a:close/>
                  <a:moveTo>
                    <a:pt x="44" y="79"/>
                  </a:moveTo>
                  <a:cubicBezTo>
                    <a:pt x="43" y="79"/>
                    <a:pt x="43" y="79"/>
                    <a:pt x="42" y="79"/>
                  </a:cubicBezTo>
                  <a:cubicBezTo>
                    <a:pt x="42" y="80"/>
                    <a:pt x="44" y="81"/>
                    <a:pt x="44" y="79"/>
                  </a:cubicBezTo>
                  <a:close/>
                  <a:moveTo>
                    <a:pt x="419" y="82"/>
                  </a:moveTo>
                  <a:cubicBezTo>
                    <a:pt x="419" y="83"/>
                    <a:pt x="419" y="83"/>
                    <a:pt x="420" y="82"/>
                  </a:cubicBezTo>
                  <a:cubicBezTo>
                    <a:pt x="420" y="82"/>
                    <a:pt x="420" y="82"/>
                    <a:pt x="419" y="82"/>
                  </a:cubicBezTo>
                  <a:close/>
                  <a:moveTo>
                    <a:pt x="123" y="86"/>
                  </a:moveTo>
                  <a:cubicBezTo>
                    <a:pt x="121" y="86"/>
                    <a:pt x="121" y="85"/>
                    <a:pt x="119" y="85"/>
                  </a:cubicBezTo>
                  <a:cubicBezTo>
                    <a:pt x="118" y="90"/>
                    <a:pt x="123" y="95"/>
                    <a:pt x="127" y="92"/>
                  </a:cubicBezTo>
                  <a:cubicBezTo>
                    <a:pt x="126" y="91"/>
                    <a:pt x="125" y="90"/>
                    <a:pt x="125" y="88"/>
                  </a:cubicBezTo>
                  <a:cubicBezTo>
                    <a:pt x="124" y="88"/>
                    <a:pt x="124" y="87"/>
                    <a:pt x="123" y="86"/>
                  </a:cubicBezTo>
                  <a:close/>
                  <a:moveTo>
                    <a:pt x="367" y="92"/>
                  </a:moveTo>
                  <a:cubicBezTo>
                    <a:pt x="368" y="91"/>
                    <a:pt x="368" y="91"/>
                    <a:pt x="367" y="90"/>
                  </a:cubicBezTo>
                  <a:cubicBezTo>
                    <a:pt x="366" y="91"/>
                    <a:pt x="366" y="92"/>
                    <a:pt x="367" y="92"/>
                  </a:cubicBezTo>
                  <a:close/>
                  <a:moveTo>
                    <a:pt x="49" y="101"/>
                  </a:moveTo>
                  <a:cubicBezTo>
                    <a:pt x="48" y="100"/>
                    <a:pt x="49" y="99"/>
                    <a:pt x="48" y="99"/>
                  </a:cubicBezTo>
                  <a:cubicBezTo>
                    <a:pt x="48" y="99"/>
                    <a:pt x="48" y="100"/>
                    <a:pt x="48" y="99"/>
                  </a:cubicBezTo>
                  <a:cubicBezTo>
                    <a:pt x="48" y="99"/>
                    <a:pt x="48" y="99"/>
                    <a:pt x="47" y="99"/>
                  </a:cubicBezTo>
                  <a:cubicBezTo>
                    <a:pt x="47" y="100"/>
                    <a:pt x="47" y="100"/>
                    <a:pt x="47" y="101"/>
                  </a:cubicBezTo>
                  <a:cubicBezTo>
                    <a:pt x="48" y="101"/>
                    <a:pt x="48" y="100"/>
                    <a:pt x="49" y="101"/>
                  </a:cubicBezTo>
                  <a:close/>
                  <a:moveTo>
                    <a:pt x="49" y="102"/>
                  </a:moveTo>
                  <a:cubicBezTo>
                    <a:pt x="51" y="102"/>
                    <a:pt x="51" y="101"/>
                    <a:pt x="51" y="100"/>
                  </a:cubicBezTo>
                  <a:cubicBezTo>
                    <a:pt x="50" y="100"/>
                    <a:pt x="49" y="100"/>
                    <a:pt x="49" y="102"/>
                  </a:cubicBezTo>
                  <a:close/>
                  <a:moveTo>
                    <a:pt x="65" y="110"/>
                  </a:moveTo>
                  <a:cubicBezTo>
                    <a:pt x="64" y="110"/>
                    <a:pt x="63" y="110"/>
                    <a:pt x="62" y="111"/>
                  </a:cubicBezTo>
                  <a:cubicBezTo>
                    <a:pt x="63" y="112"/>
                    <a:pt x="64" y="113"/>
                    <a:pt x="65" y="112"/>
                  </a:cubicBezTo>
                  <a:cubicBezTo>
                    <a:pt x="65" y="111"/>
                    <a:pt x="65" y="111"/>
                    <a:pt x="65" y="110"/>
                  </a:cubicBezTo>
                  <a:close/>
                  <a:moveTo>
                    <a:pt x="48" y="111"/>
                  </a:moveTo>
                  <a:cubicBezTo>
                    <a:pt x="47" y="112"/>
                    <a:pt x="47" y="112"/>
                    <a:pt x="47" y="113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8" y="111"/>
                    <a:pt x="48" y="111"/>
                  </a:cubicBezTo>
                  <a:close/>
                  <a:moveTo>
                    <a:pt x="326" y="113"/>
                  </a:moveTo>
                  <a:cubicBezTo>
                    <a:pt x="326" y="114"/>
                    <a:pt x="327" y="113"/>
                    <a:pt x="328" y="113"/>
                  </a:cubicBezTo>
                  <a:cubicBezTo>
                    <a:pt x="327" y="112"/>
                    <a:pt x="326" y="112"/>
                    <a:pt x="326" y="113"/>
                  </a:cubicBezTo>
                  <a:close/>
                  <a:moveTo>
                    <a:pt x="355" y="114"/>
                  </a:moveTo>
                  <a:cubicBezTo>
                    <a:pt x="356" y="115"/>
                    <a:pt x="357" y="115"/>
                    <a:pt x="357" y="114"/>
                  </a:cubicBezTo>
                  <a:cubicBezTo>
                    <a:pt x="357" y="114"/>
                    <a:pt x="356" y="114"/>
                    <a:pt x="356" y="113"/>
                  </a:cubicBezTo>
                  <a:cubicBezTo>
                    <a:pt x="356" y="113"/>
                    <a:pt x="355" y="114"/>
                    <a:pt x="355" y="114"/>
                  </a:cubicBezTo>
                  <a:close/>
                  <a:moveTo>
                    <a:pt x="386" y="116"/>
                  </a:moveTo>
                  <a:cubicBezTo>
                    <a:pt x="387" y="115"/>
                    <a:pt x="386" y="113"/>
                    <a:pt x="385" y="114"/>
                  </a:cubicBezTo>
                  <a:cubicBezTo>
                    <a:pt x="385" y="114"/>
                    <a:pt x="385" y="116"/>
                    <a:pt x="386" y="116"/>
                  </a:cubicBezTo>
                  <a:close/>
                  <a:moveTo>
                    <a:pt x="62" y="118"/>
                  </a:moveTo>
                  <a:cubicBezTo>
                    <a:pt x="61" y="118"/>
                    <a:pt x="61" y="118"/>
                    <a:pt x="61" y="119"/>
                  </a:cubicBezTo>
                  <a:cubicBezTo>
                    <a:pt x="62" y="120"/>
                    <a:pt x="61" y="118"/>
                    <a:pt x="62" y="118"/>
                  </a:cubicBezTo>
                  <a:close/>
                  <a:moveTo>
                    <a:pt x="375" y="120"/>
                  </a:moveTo>
                  <a:cubicBezTo>
                    <a:pt x="374" y="119"/>
                    <a:pt x="373" y="120"/>
                    <a:pt x="372" y="120"/>
                  </a:cubicBezTo>
                  <a:cubicBezTo>
                    <a:pt x="372" y="121"/>
                    <a:pt x="374" y="121"/>
                    <a:pt x="375" y="120"/>
                  </a:cubicBezTo>
                  <a:close/>
                  <a:moveTo>
                    <a:pt x="424" y="124"/>
                  </a:moveTo>
                  <a:cubicBezTo>
                    <a:pt x="423" y="123"/>
                    <a:pt x="424" y="121"/>
                    <a:pt x="423" y="122"/>
                  </a:cubicBezTo>
                  <a:cubicBezTo>
                    <a:pt x="423" y="123"/>
                    <a:pt x="421" y="122"/>
                    <a:pt x="422" y="123"/>
                  </a:cubicBezTo>
                  <a:cubicBezTo>
                    <a:pt x="422" y="124"/>
                    <a:pt x="423" y="124"/>
                    <a:pt x="424" y="124"/>
                  </a:cubicBezTo>
                  <a:close/>
                  <a:moveTo>
                    <a:pt x="559" y="125"/>
                  </a:moveTo>
                  <a:cubicBezTo>
                    <a:pt x="558" y="124"/>
                    <a:pt x="558" y="123"/>
                    <a:pt x="557" y="123"/>
                  </a:cubicBezTo>
                  <a:cubicBezTo>
                    <a:pt x="557" y="123"/>
                    <a:pt x="557" y="123"/>
                    <a:pt x="557" y="124"/>
                  </a:cubicBezTo>
                  <a:cubicBezTo>
                    <a:pt x="558" y="124"/>
                    <a:pt x="558" y="125"/>
                    <a:pt x="559" y="125"/>
                  </a:cubicBezTo>
                  <a:close/>
                  <a:moveTo>
                    <a:pt x="84" y="126"/>
                  </a:moveTo>
                  <a:cubicBezTo>
                    <a:pt x="84" y="125"/>
                    <a:pt x="84" y="125"/>
                    <a:pt x="83" y="124"/>
                  </a:cubicBezTo>
                  <a:cubicBezTo>
                    <a:pt x="83" y="124"/>
                    <a:pt x="83" y="125"/>
                    <a:pt x="83" y="124"/>
                  </a:cubicBezTo>
                  <a:cubicBezTo>
                    <a:pt x="83" y="125"/>
                    <a:pt x="83" y="125"/>
                    <a:pt x="84" y="126"/>
                  </a:cubicBezTo>
                  <a:close/>
                  <a:moveTo>
                    <a:pt x="88" y="125"/>
                  </a:moveTo>
                  <a:cubicBezTo>
                    <a:pt x="87" y="125"/>
                    <a:pt x="87" y="125"/>
                    <a:pt x="86" y="126"/>
                  </a:cubicBezTo>
                  <a:cubicBezTo>
                    <a:pt x="87" y="126"/>
                    <a:pt x="87" y="126"/>
                    <a:pt x="88" y="126"/>
                  </a:cubicBezTo>
                  <a:lnTo>
                    <a:pt x="88" y="125"/>
                  </a:lnTo>
                  <a:close/>
                  <a:moveTo>
                    <a:pt x="480" y="130"/>
                  </a:moveTo>
                  <a:cubicBezTo>
                    <a:pt x="481" y="129"/>
                    <a:pt x="481" y="129"/>
                    <a:pt x="481" y="128"/>
                  </a:cubicBezTo>
                  <a:cubicBezTo>
                    <a:pt x="481" y="127"/>
                    <a:pt x="480" y="127"/>
                    <a:pt x="479" y="127"/>
                  </a:cubicBezTo>
                  <a:cubicBezTo>
                    <a:pt x="478" y="128"/>
                    <a:pt x="478" y="130"/>
                    <a:pt x="480" y="130"/>
                  </a:cubicBezTo>
                  <a:close/>
                  <a:moveTo>
                    <a:pt x="556" y="128"/>
                  </a:moveTo>
                  <a:cubicBezTo>
                    <a:pt x="555" y="127"/>
                    <a:pt x="555" y="127"/>
                    <a:pt x="554" y="127"/>
                  </a:cubicBezTo>
                  <a:cubicBezTo>
                    <a:pt x="554" y="127"/>
                    <a:pt x="556" y="128"/>
                    <a:pt x="556" y="128"/>
                  </a:cubicBezTo>
                  <a:close/>
                  <a:moveTo>
                    <a:pt x="122" y="129"/>
                  </a:moveTo>
                  <a:cubicBezTo>
                    <a:pt x="122" y="130"/>
                    <a:pt x="122" y="131"/>
                    <a:pt x="123" y="131"/>
                  </a:cubicBezTo>
                  <a:cubicBezTo>
                    <a:pt x="123" y="130"/>
                    <a:pt x="123" y="129"/>
                    <a:pt x="122" y="129"/>
                  </a:cubicBezTo>
                  <a:close/>
                  <a:moveTo>
                    <a:pt x="557" y="131"/>
                  </a:moveTo>
                  <a:cubicBezTo>
                    <a:pt x="558" y="130"/>
                    <a:pt x="557" y="129"/>
                    <a:pt x="556" y="130"/>
                  </a:cubicBezTo>
                  <a:cubicBezTo>
                    <a:pt x="557" y="130"/>
                    <a:pt x="557" y="131"/>
                    <a:pt x="557" y="131"/>
                  </a:cubicBezTo>
                  <a:close/>
                  <a:moveTo>
                    <a:pt x="22" y="130"/>
                  </a:moveTo>
                  <a:cubicBezTo>
                    <a:pt x="22" y="131"/>
                    <a:pt x="22" y="132"/>
                    <a:pt x="23" y="131"/>
                  </a:cubicBezTo>
                  <a:cubicBezTo>
                    <a:pt x="23" y="130"/>
                    <a:pt x="23" y="131"/>
                    <a:pt x="22" y="130"/>
                  </a:cubicBezTo>
                  <a:close/>
                  <a:moveTo>
                    <a:pt x="66" y="133"/>
                  </a:moveTo>
                  <a:cubicBezTo>
                    <a:pt x="66" y="134"/>
                    <a:pt x="66" y="135"/>
                    <a:pt x="67" y="135"/>
                  </a:cubicBezTo>
                  <a:cubicBezTo>
                    <a:pt x="67" y="134"/>
                    <a:pt x="67" y="133"/>
                    <a:pt x="66" y="133"/>
                  </a:cubicBezTo>
                  <a:close/>
                  <a:moveTo>
                    <a:pt x="75" y="140"/>
                  </a:moveTo>
                  <a:cubicBezTo>
                    <a:pt x="76" y="140"/>
                    <a:pt x="76" y="137"/>
                    <a:pt x="77" y="138"/>
                  </a:cubicBezTo>
                  <a:cubicBezTo>
                    <a:pt x="77" y="139"/>
                    <a:pt x="78" y="138"/>
                    <a:pt x="79" y="139"/>
                  </a:cubicBezTo>
                  <a:cubicBezTo>
                    <a:pt x="78" y="137"/>
                    <a:pt x="80" y="135"/>
                    <a:pt x="80" y="134"/>
                  </a:cubicBezTo>
                  <a:cubicBezTo>
                    <a:pt x="79" y="133"/>
                    <a:pt x="79" y="134"/>
                    <a:pt x="79" y="135"/>
                  </a:cubicBezTo>
                  <a:cubicBezTo>
                    <a:pt x="77" y="134"/>
                    <a:pt x="77" y="134"/>
                    <a:pt x="76" y="135"/>
                  </a:cubicBezTo>
                  <a:cubicBezTo>
                    <a:pt x="75" y="134"/>
                    <a:pt x="75" y="133"/>
                    <a:pt x="74" y="133"/>
                  </a:cubicBezTo>
                  <a:cubicBezTo>
                    <a:pt x="74" y="135"/>
                    <a:pt x="71" y="134"/>
                    <a:pt x="71" y="137"/>
                  </a:cubicBezTo>
                  <a:cubicBezTo>
                    <a:pt x="73" y="138"/>
                    <a:pt x="74" y="138"/>
                    <a:pt x="75" y="138"/>
                  </a:cubicBezTo>
                  <a:cubicBezTo>
                    <a:pt x="74" y="138"/>
                    <a:pt x="75" y="139"/>
                    <a:pt x="75" y="140"/>
                  </a:cubicBezTo>
                  <a:close/>
                  <a:moveTo>
                    <a:pt x="118" y="134"/>
                  </a:moveTo>
                  <a:cubicBezTo>
                    <a:pt x="119" y="134"/>
                    <a:pt x="120" y="134"/>
                    <a:pt x="120" y="135"/>
                  </a:cubicBezTo>
                  <a:cubicBezTo>
                    <a:pt x="121" y="133"/>
                    <a:pt x="120" y="133"/>
                    <a:pt x="118" y="133"/>
                  </a:cubicBezTo>
                  <a:lnTo>
                    <a:pt x="118" y="134"/>
                  </a:lnTo>
                  <a:close/>
                  <a:moveTo>
                    <a:pt x="84" y="135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2" y="134"/>
                  </a:cubicBezTo>
                  <a:cubicBezTo>
                    <a:pt x="82" y="135"/>
                    <a:pt x="83" y="136"/>
                    <a:pt x="84" y="135"/>
                  </a:cubicBezTo>
                  <a:close/>
                  <a:moveTo>
                    <a:pt x="502" y="134"/>
                  </a:moveTo>
                  <a:cubicBezTo>
                    <a:pt x="501" y="134"/>
                    <a:pt x="500" y="135"/>
                    <a:pt x="499" y="134"/>
                  </a:cubicBezTo>
                  <a:cubicBezTo>
                    <a:pt x="499" y="135"/>
                    <a:pt x="502" y="135"/>
                    <a:pt x="502" y="134"/>
                  </a:cubicBezTo>
                  <a:close/>
                  <a:moveTo>
                    <a:pt x="454" y="136"/>
                  </a:moveTo>
                  <a:cubicBezTo>
                    <a:pt x="453" y="135"/>
                    <a:pt x="454" y="136"/>
                    <a:pt x="453" y="136"/>
                  </a:cubicBezTo>
                  <a:cubicBezTo>
                    <a:pt x="453" y="137"/>
                    <a:pt x="454" y="137"/>
                    <a:pt x="454" y="136"/>
                  </a:cubicBezTo>
                  <a:close/>
                  <a:moveTo>
                    <a:pt x="142" y="138"/>
                  </a:moveTo>
                  <a:cubicBezTo>
                    <a:pt x="142" y="139"/>
                    <a:pt x="143" y="139"/>
                    <a:pt x="144" y="139"/>
                  </a:cubicBezTo>
                  <a:cubicBezTo>
                    <a:pt x="144" y="138"/>
                    <a:pt x="143" y="137"/>
                    <a:pt x="142" y="138"/>
                  </a:cubicBezTo>
                  <a:close/>
                  <a:moveTo>
                    <a:pt x="108" y="142"/>
                  </a:moveTo>
                  <a:cubicBezTo>
                    <a:pt x="109" y="142"/>
                    <a:pt x="109" y="144"/>
                    <a:pt x="110" y="143"/>
                  </a:cubicBezTo>
                  <a:cubicBezTo>
                    <a:pt x="111" y="143"/>
                    <a:pt x="111" y="143"/>
                    <a:pt x="112" y="143"/>
                  </a:cubicBezTo>
                  <a:cubicBezTo>
                    <a:pt x="111" y="141"/>
                    <a:pt x="112" y="141"/>
                    <a:pt x="112" y="140"/>
                  </a:cubicBezTo>
                  <a:cubicBezTo>
                    <a:pt x="112" y="140"/>
                    <a:pt x="112" y="138"/>
                    <a:pt x="111" y="139"/>
                  </a:cubicBezTo>
                  <a:cubicBezTo>
                    <a:pt x="112" y="140"/>
                    <a:pt x="107" y="139"/>
                    <a:pt x="108" y="142"/>
                  </a:cubicBezTo>
                  <a:close/>
                  <a:moveTo>
                    <a:pt x="135" y="141"/>
                  </a:moveTo>
                  <a:cubicBezTo>
                    <a:pt x="135" y="140"/>
                    <a:pt x="134" y="140"/>
                    <a:pt x="134" y="140"/>
                  </a:cubicBezTo>
                  <a:cubicBezTo>
                    <a:pt x="134" y="140"/>
                    <a:pt x="134" y="141"/>
                    <a:pt x="135" y="141"/>
                  </a:cubicBezTo>
                  <a:close/>
                  <a:moveTo>
                    <a:pt x="85" y="141"/>
                  </a:moveTo>
                  <a:cubicBezTo>
                    <a:pt x="84" y="140"/>
                    <a:pt x="81" y="139"/>
                    <a:pt x="81" y="141"/>
                  </a:cubicBezTo>
                  <a:cubicBezTo>
                    <a:pt x="81" y="142"/>
                    <a:pt x="85" y="142"/>
                    <a:pt x="85" y="141"/>
                  </a:cubicBezTo>
                  <a:close/>
                  <a:moveTo>
                    <a:pt x="360" y="143"/>
                  </a:move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3"/>
                    <a:pt x="360" y="143"/>
                  </a:cubicBezTo>
                  <a:close/>
                  <a:moveTo>
                    <a:pt x="16" y="143"/>
                  </a:moveTo>
                  <a:cubicBezTo>
                    <a:pt x="16" y="143"/>
                    <a:pt x="15" y="143"/>
                    <a:pt x="15" y="144"/>
                  </a:cubicBezTo>
                  <a:cubicBezTo>
                    <a:pt x="16" y="144"/>
                    <a:pt x="16" y="145"/>
                    <a:pt x="17" y="145"/>
                  </a:cubicBezTo>
                  <a:cubicBezTo>
                    <a:pt x="17" y="144"/>
                    <a:pt x="17" y="143"/>
                    <a:pt x="16" y="143"/>
                  </a:cubicBezTo>
                  <a:close/>
                  <a:moveTo>
                    <a:pt x="102" y="147"/>
                  </a:moveTo>
                  <a:cubicBezTo>
                    <a:pt x="103" y="147"/>
                    <a:pt x="104" y="147"/>
                    <a:pt x="104" y="146"/>
                  </a:cubicBezTo>
                  <a:cubicBezTo>
                    <a:pt x="104" y="146"/>
                    <a:pt x="103" y="145"/>
                    <a:pt x="103" y="145"/>
                  </a:cubicBezTo>
                  <a:cubicBezTo>
                    <a:pt x="103" y="146"/>
                    <a:pt x="102" y="146"/>
                    <a:pt x="102" y="147"/>
                  </a:cubicBezTo>
                  <a:close/>
                  <a:moveTo>
                    <a:pt x="544" y="147"/>
                  </a:moveTo>
                  <a:cubicBezTo>
                    <a:pt x="543" y="147"/>
                    <a:pt x="543" y="148"/>
                    <a:pt x="542" y="147"/>
                  </a:cubicBezTo>
                  <a:cubicBezTo>
                    <a:pt x="541" y="148"/>
                    <a:pt x="541" y="148"/>
                    <a:pt x="541" y="150"/>
                  </a:cubicBezTo>
                  <a:cubicBezTo>
                    <a:pt x="542" y="150"/>
                    <a:pt x="543" y="148"/>
                    <a:pt x="544" y="150"/>
                  </a:cubicBezTo>
                  <a:cubicBezTo>
                    <a:pt x="544" y="149"/>
                    <a:pt x="544" y="150"/>
                    <a:pt x="544" y="150"/>
                  </a:cubicBezTo>
                  <a:cubicBezTo>
                    <a:pt x="544" y="148"/>
                    <a:pt x="545" y="149"/>
                    <a:pt x="545" y="149"/>
                  </a:cubicBezTo>
                  <a:cubicBezTo>
                    <a:pt x="544" y="149"/>
                    <a:pt x="545" y="147"/>
                    <a:pt x="544" y="147"/>
                  </a:cubicBezTo>
                  <a:close/>
                  <a:moveTo>
                    <a:pt x="107" y="151"/>
                  </a:moveTo>
                  <a:cubicBezTo>
                    <a:pt x="111" y="152"/>
                    <a:pt x="115" y="149"/>
                    <a:pt x="119" y="151"/>
                  </a:cubicBezTo>
                  <a:cubicBezTo>
                    <a:pt x="120" y="150"/>
                    <a:pt x="121" y="150"/>
                    <a:pt x="123" y="149"/>
                  </a:cubicBezTo>
                  <a:cubicBezTo>
                    <a:pt x="123" y="148"/>
                    <a:pt x="122" y="147"/>
                    <a:pt x="121" y="147"/>
                  </a:cubicBezTo>
                  <a:cubicBezTo>
                    <a:pt x="121" y="148"/>
                    <a:pt x="120" y="148"/>
                    <a:pt x="120" y="149"/>
                  </a:cubicBezTo>
                  <a:cubicBezTo>
                    <a:pt x="118" y="147"/>
                    <a:pt x="116" y="150"/>
                    <a:pt x="115" y="149"/>
                  </a:cubicBezTo>
                  <a:cubicBezTo>
                    <a:pt x="113" y="150"/>
                    <a:pt x="111" y="150"/>
                    <a:pt x="110" y="148"/>
                  </a:cubicBezTo>
                  <a:cubicBezTo>
                    <a:pt x="108" y="148"/>
                    <a:pt x="107" y="149"/>
                    <a:pt x="107" y="151"/>
                  </a:cubicBezTo>
                  <a:close/>
                  <a:moveTo>
                    <a:pt x="24" y="149"/>
                  </a:moveTo>
                  <a:cubicBezTo>
                    <a:pt x="24" y="150"/>
                    <a:pt x="23" y="149"/>
                    <a:pt x="23" y="150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5" y="151"/>
                    <a:pt x="25" y="152"/>
                    <a:pt x="27" y="152"/>
                  </a:cubicBezTo>
                  <a:cubicBezTo>
                    <a:pt x="27" y="151"/>
                    <a:pt x="28" y="150"/>
                    <a:pt x="29" y="150"/>
                  </a:cubicBezTo>
                  <a:cubicBezTo>
                    <a:pt x="28" y="148"/>
                    <a:pt x="26" y="150"/>
                    <a:pt x="24" y="149"/>
                  </a:cubicBezTo>
                  <a:close/>
                  <a:moveTo>
                    <a:pt x="100" y="149"/>
                  </a:moveTo>
                  <a:cubicBezTo>
                    <a:pt x="99" y="150"/>
                    <a:pt x="97" y="150"/>
                    <a:pt x="96" y="151"/>
                  </a:cubicBezTo>
                  <a:cubicBezTo>
                    <a:pt x="97" y="152"/>
                    <a:pt x="97" y="152"/>
                    <a:pt x="98" y="152"/>
                  </a:cubicBezTo>
                  <a:cubicBezTo>
                    <a:pt x="98" y="152"/>
                    <a:pt x="99" y="152"/>
                    <a:pt x="99" y="151"/>
                  </a:cubicBezTo>
                  <a:cubicBezTo>
                    <a:pt x="99" y="152"/>
                    <a:pt x="99" y="152"/>
                    <a:pt x="100" y="152"/>
                  </a:cubicBezTo>
                  <a:cubicBezTo>
                    <a:pt x="99" y="152"/>
                    <a:pt x="99" y="152"/>
                    <a:pt x="99" y="153"/>
                  </a:cubicBezTo>
                  <a:cubicBezTo>
                    <a:pt x="100" y="152"/>
                    <a:pt x="102" y="151"/>
                    <a:pt x="102" y="150"/>
                  </a:cubicBezTo>
                  <a:cubicBezTo>
                    <a:pt x="101" y="150"/>
                    <a:pt x="101" y="149"/>
                    <a:pt x="100" y="149"/>
                  </a:cubicBezTo>
                  <a:close/>
                  <a:moveTo>
                    <a:pt x="24" y="154"/>
                  </a:moveTo>
                  <a:cubicBezTo>
                    <a:pt x="25" y="154"/>
                    <a:pt x="26" y="154"/>
                    <a:pt x="27" y="153"/>
                  </a:cubicBezTo>
                  <a:cubicBezTo>
                    <a:pt x="27" y="152"/>
                    <a:pt x="24" y="152"/>
                    <a:pt x="24" y="154"/>
                  </a:cubicBezTo>
                  <a:close/>
                  <a:moveTo>
                    <a:pt x="128" y="152"/>
                  </a:moveTo>
                  <a:cubicBezTo>
                    <a:pt x="128" y="153"/>
                    <a:pt x="127" y="152"/>
                    <a:pt x="127" y="152"/>
                  </a:cubicBezTo>
                  <a:cubicBezTo>
                    <a:pt x="126" y="153"/>
                    <a:pt x="128" y="153"/>
                    <a:pt x="128" y="153"/>
                  </a:cubicBezTo>
                  <a:cubicBezTo>
                    <a:pt x="128" y="153"/>
                    <a:pt x="128" y="153"/>
                    <a:pt x="128" y="152"/>
                  </a:cubicBezTo>
                  <a:close/>
                  <a:moveTo>
                    <a:pt x="519" y="156"/>
                  </a:moveTo>
                  <a:cubicBezTo>
                    <a:pt x="516" y="157"/>
                    <a:pt x="514" y="156"/>
                    <a:pt x="513" y="158"/>
                  </a:cubicBezTo>
                  <a:cubicBezTo>
                    <a:pt x="516" y="159"/>
                    <a:pt x="519" y="160"/>
                    <a:pt x="522" y="158"/>
                  </a:cubicBezTo>
                  <a:cubicBezTo>
                    <a:pt x="522" y="157"/>
                    <a:pt x="522" y="157"/>
                    <a:pt x="521" y="156"/>
                  </a:cubicBezTo>
                  <a:cubicBezTo>
                    <a:pt x="520" y="157"/>
                    <a:pt x="520" y="156"/>
                    <a:pt x="519" y="156"/>
                  </a:cubicBezTo>
                  <a:close/>
                  <a:moveTo>
                    <a:pt x="95" y="159"/>
                  </a:moveTo>
                  <a:cubicBezTo>
                    <a:pt x="95" y="158"/>
                    <a:pt x="95" y="157"/>
                    <a:pt x="95" y="157"/>
                  </a:cubicBezTo>
                  <a:cubicBezTo>
                    <a:pt x="94" y="157"/>
                    <a:pt x="94" y="158"/>
                    <a:pt x="94" y="159"/>
                  </a:cubicBezTo>
                  <a:cubicBezTo>
                    <a:pt x="95" y="159"/>
                    <a:pt x="95" y="159"/>
                    <a:pt x="95" y="159"/>
                  </a:cubicBezTo>
                  <a:close/>
                  <a:moveTo>
                    <a:pt x="119" y="159"/>
                  </a:moveTo>
                  <a:cubicBezTo>
                    <a:pt x="119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8"/>
                  </a:cubicBezTo>
                  <a:cubicBezTo>
                    <a:pt x="120" y="158"/>
                    <a:pt x="119" y="158"/>
                    <a:pt x="119" y="159"/>
                  </a:cubicBezTo>
                  <a:close/>
                  <a:moveTo>
                    <a:pt x="515" y="160"/>
                  </a:moveTo>
                  <a:cubicBezTo>
                    <a:pt x="515" y="160"/>
                    <a:pt x="514" y="160"/>
                    <a:pt x="514" y="160"/>
                  </a:cubicBezTo>
                  <a:cubicBezTo>
                    <a:pt x="514" y="161"/>
                    <a:pt x="514" y="162"/>
                    <a:pt x="514" y="163"/>
                  </a:cubicBezTo>
                  <a:cubicBezTo>
                    <a:pt x="515" y="162"/>
                    <a:pt x="516" y="162"/>
                    <a:pt x="516" y="161"/>
                  </a:cubicBezTo>
                  <a:cubicBezTo>
                    <a:pt x="515" y="161"/>
                    <a:pt x="516" y="160"/>
                    <a:pt x="515" y="160"/>
                  </a:cubicBezTo>
                  <a:close/>
                  <a:moveTo>
                    <a:pt x="40" y="167"/>
                  </a:moveTo>
                  <a:cubicBezTo>
                    <a:pt x="40" y="168"/>
                    <a:pt x="41" y="168"/>
                    <a:pt x="41" y="168"/>
                  </a:cubicBezTo>
                  <a:cubicBezTo>
                    <a:pt x="42" y="167"/>
                    <a:pt x="41" y="167"/>
                    <a:pt x="40" y="167"/>
                  </a:cubicBezTo>
                  <a:close/>
                  <a:moveTo>
                    <a:pt x="103" y="170"/>
                  </a:moveTo>
                  <a:cubicBezTo>
                    <a:pt x="103" y="170"/>
                    <a:pt x="103" y="170"/>
                    <a:pt x="102" y="170"/>
                  </a:cubicBezTo>
                  <a:cubicBezTo>
                    <a:pt x="102" y="170"/>
                    <a:pt x="103" y="170"/>
                    <a:pt x="103" y="170"/>
                  </a:cubicBezTo>
                  <a:close/>
                  <a:moveTo>
                    <a:pt x="91" y="174"/>
                  </a:moveTo>
                  <a:cubicBezTo>
                    <a:pt x="92" y="174"/>
                    <a:pt x="92" y="174"/>
                    <a:pt x="92" y="174"/>
                  </a:cubicBezTo>
                  <a:cubicBezTo>
                    <a:pt x="92" y="173"/>
                    <a:pt x="91" y="173"/>
                    <a:pt x="91" y="174"/>
                  </a:cubicBezTo>
                  <a:close/>
                  <a:moveTo>
                    <a:pt x="552" y="178"/>
                  </a:moveTo>
                  <a:cubicBezTo>
                    <a:pt x="552" y="177"/>
                    <a:pt x="553" y="175"/>
                    <a:pt x="552" y="175"/>
                  </a:cubicBezTo>
                  <a:cubicBezTo>
                    <a:pt x="550" y="175"/>
                    <a:pt x="551" y="177"/>
                    <a:pt x="552" y="178"/>
                  </a:cubicBezTo>
                  <a:close/>
                  <a:moveTo>
                    <a:pt x="49" y="175"/>
                  </a:moveTo>
                  <a:cubicBezTo>
                    <a:pt x="49" y="176"/>
                    <a:pt x="49" y="177"/>
                    <a:pt x="49" y="178"/>
                  </a:cubicBezTo>
                  <a:cubicBezTo>
                    <a:pt x="49" y="177"/>
                    <a:pt x="49" y="178"/>
                    <a:pt x="50" y="178"/>
                  </a:cubicBezTo>
                  <a:cubicBezTo>
                    <a:pt x="50" y="177"/>
                    <a:pt x="51" y="177"/>
                    <a:pt x="51" y="177"/>
                  </a:cubicBezTo>
                  <a:cubicBezTo>
                    <a:pt x="49" y="177"/>
                    <a:pt x="51" y="175"/>
                    <a:pt x="49" y="175"/>
                  </a:cubicBezTo>
                  <a:close/>
                  <a:moveTo>
                    <a:pt x="97" y="185"/>
                  </a:moveTo>
                  <a:cubicBezTo>
                    <a:pt x="97" y="186"/>
                    <a:pt x="99" y="185"/>
                    <a:pt x="98" y="184"/>
                  </a:cubicBezTo>
                  <a:cubicBezTo>
                    <a:pt x="98" y="185"/>
                    <a:pt x="97" y="185"/>
                    <a:pt x="97" y="185"/>
                  </a:cubicBezTo>
                  <a:close/>
                  <a:moveTo>
                    <a:pt x="90" y="187"/>
                  </a:moveTo>
                  <a:cubicBezTo>
                    <a:pt x="89" y="188"/>
                    <a:pt x="88" y="189"/>
                    <a:pt x="90" y="190"/>
                  </a:cubicBezTo>
                  <a:cubicBezTo>
                    <a:pt x="91" y="189"/>
                    <a:pt x="92" y="189"/>
                    <a:pt x="93" y="189"/>
                  </a:cubicBezTo>
                  <a:cubicBezTo>
                    <a:pt x="93" y="186"/>
                    <a:pt x="91" y="188"/>
                    <a:pt x="90" y="187"/>
                  </a:cubicBezTo>
                  <a:close/>
                  <a:moveTo>
                    <a:pt x="422" y="190"/>
                  </a:moveTo>
                  <a:cubicBezTo>
                    <a:pt x="422" y="190"/>
                    <a:pt x="422" y="192"/>
                    <a:pt x="422" y="192"/>
                  </a:cubicBezTo>
                  <a:cubicBezTo>
                    <a:pt x="424" y="192"/>
                    <a:pt x="424" y="191"/>
                    <a:pt x="424" y="191"/>
                  </a:cubicBezTo>
                  <a:cubicBezTo>
                    <a:pt x="424" y="190"/>
                    <a:pt x="424" y="190"/>
                    <a:pt x="422" y="190"/>
                  </a:cubicBezTo>
                  <a:close/>
                  <a:moveTo>
                    <a:pt x="91" y="192"/>
                  </a:moveTo>
                  <a:cubicBezTo>
                    <a:pt x="89" y="191"/>
                    <a:pt x="88" y="191"/>
                    <a:pt x="88" y="193"/>
                  </a:cubicBezTo>
                  <a:cubicBezTo>
                    <a:pt x="89" y="193"/>
                    <a:pt x="91" y="193"/>
                    <a:pt x="91" y="192"/>
                  </a:cubicBezTo>
                  <a:close/>
                  <a:moveTo>
                    <a:pt x="83" y="197"/>
                  </a:moveTo>
                  <a:cubicBezTo>
                    <a:pt x="84" y="198"/>
                    <a:pt x="87" y="197"/>
                    <a:pt x="87" y="195"/>
                  </a:cubicBezTo>
                  <a:cubicBezTo>
                    <a:pt x="85" y="194"/>
                    <a:pt x="83" y="195"/>
                    <a:pt x="83" y="197"/>
                  </a:cubicBezTo>
                  <a:close/>
                  <a:moveTo>
                    <a:pt x="412" y="199"/>
                  </a:moveTo>
                  <a:cubicBezTo>
                    <a:pt x="410" y="201"/>
                    <a:pt x="408" y="200"/>
                    <a:pt x="405" y="201"/>
                  </a:cubicBezTo>
                  <a:cubicBezTo>
                    <a:pt x="403" y="203"/>
                    <a:pt x="401" y="206"/>
                    <a:pt x="401" y="210"/>
                  </a:cubicBezTo>
                  <a:cubicBezTo>
                    <a:pt x="403" y="212"/>
                    <a:pt x="404" y="209"/>
                    <a:pt x="406" y="209"/>
                  </a:cubicBezTo>
                  <a:cubicBezTo>
                    <a:pt x="406" y="208"/>
                    <a:pt x="407" y="208"/>
                    <a:pt x="407" y="208"/>
                  </a:cubicBezTo>
                  <a:cubicBezTo>
                    <a:pt x="410" y="207"/>
                    <a:pt x="410" y="205"/>
                    <a:pt x="412" y="203"/>
                  </a:cubicBezTo>
                  <a:cubicBezTo>
                    <a:pt x="413" y="202"/>
                    <a:pt x="414" y="202"/>
                    <a:pt x="415" y="202"/>
                  </a:cubicBezTo>
                  <a:cubicBezTo>
                    <a:pt x="415" y="200"/>
                    <a:pt x="416" y="200"/>
                    <a:pt x="416" y="199"/>
                  </a:cubicBezTo>
                  <a:cubicBezTo>
                    <a:pt x="414" y="198"/>
                    <a:pt x="413" y="200"/>
                    <a:pt x="412" y="199"/>
                  </a:cubicBezTo>
                  <a:close/>
                  <a:moveTo>
                    <a:pt x="79" y="202"/>
                  </a:moveTo>
                  <a:cubicBezTo>
                    <a:pt x="81" y="203"/>
                    <a:pt x="86" y="203"/>
                    <a:pt x="86" y="200"/>
                  </a:cubicBezTo>
                  <a:cubicBezTo>
                    <a:pt x="85" y="199"/>
                    <a:pt x="84" y="199"/>
                    <a:pt x="82" y="199"/>
                  </a:cubicBezTo>
                  <a:cubicBezTo>
                    <a:pt x="82" y="201"/>
                    <a:pt x="79" y="200"/>
                    <a:pt x="79" y="202"/>
                  </a:cubicBezTo>
                  <a:close/>
                  <a:moveTo>
                    <a:pt x="101" y="204"/>
                  </a:moveTo>
                  <a:cubicBezTo>
                    <a:pt x="98" y="203"/>
                    <a:pt x="98" y="206"/>
                    <a:pt x="100" y="207"/>
                  </a:cubicBezTo>
                  <a:cubicBezTo>
                    <a:pt x="99" y="206"/>
                    <a:pt x="101" y="206"/>
                    <a:pt x="101" y="204"/>
                  </a:cubicBezTo>
                  <a:close/>
                  <a:moveTo>
                    <a:pt x="479" y="216"/>
                  </a:moveTo>
                  <a:cubicBezTo>
                    <a:pt x="479" y="215"/>
                    <a:pt x="478" y="214"/>
                    <a:pt x="478" y="214"/>
                  </a:cubicBezTo>
                  <a:cubicBezTo>
                    <a:pt x="477" y="215"/>
                    <a:pt x="476" y="215"/>
                    <a:pt x="477" y="216"/>
                  </a:cubicBezTo>
                  <a:cubicBezTo>
                    <a:pt x="478" y="216"/>
                    <a:pt x="478" y="216"/>
                    <a:pt x="479" y="216"/>
                  </a:cubicBezTo>
                  <a:close/>
                  <a:moveTo>
                    <a:pt x="445" y="229"/>
                  </a:moveTo>
                  <a:cubicBezTo>
                    <a:pt x="445" y="229"/>
                    <a:pt x="445" y="230"/>
                    <a:pt x="446" y="230"/>
                  </a:cubicBezTo>
                  <a:cubicBezTo>
                    <a:pt x="446" y="229"/>
                    <a:pt x="446" y="228"/>
                    <a:pt x="445" y="228"/>
                  </a:cubicBezTo>
                  <a:cubicBezTo>
                    <a:pt x="445" y="228"/>
                    <a:pt x="444" y="229"/>
                    <a:pt x="445" y="229"/>
                  </a:cubicBezTo>
                  <a:close/>
                  <a:moveTo>
                    <a:pt x="463" y="231"/>
                  </a:moveTo>
                  <a:cubicBezTo>
                    <a:pt x="463" y="232"/>
                    <a:pt x="463" y="232"/>
                    <a:pt x="464" y="232"/>
                  </a:cubicBezTo>
                  <a:cubicBezTo>
                    <a:pt x="465" y="232"/>
                    <a:pt x="463" y="230"/>
                    <a:pt x="463" y="231"/>
                  </a:cubicBezTo>
                  <a:close/>
                  <a:moveTo>
                    <a:pt x="20" y="233"/>
                  </a:moveTo>
                  <a:cubicBezTo>
                    <a:pt x="20" y="233"/>
                    <a:pt x="21" y="233"/>
                    <a:pt x="20" y="232"/>
                  </a:cubicBezTo>
                  <a:cubicBezTo>
                    <a:pt x="20" y="232"/>
                    <a:pt x="20" y="232"/>
                    <a:pt x="20" y="233"/>
                  </a:cubicBezTo>
                  <a:close/>
                  <a:moveTo>
                    <a:pt x="155" y="236"/>
                  </a:moveTo>
                  <a:cubicBezTo>
                    <a:pt x="156" y="235"/>
                    <a:pt x="156" y="235"/>
                    <a:pt x="156" y="234"/>
                  </a:cubicBezTo>
                  <a:cubicBezTo>
                    <a:pt x="155" y="234"/>
                    <a:pt x="155" y="235"/>
                    <a:pt x="155" y="236"/>
                  </a:cubicBezTo>
                  <a:close/>
                  <a:moveTo>
                    <a:pt x="37" y="240"/>
                  </a:moveTo>
                  <a:cubicBezTo>
                    <a:pt x="37" y="240"/>
                    <a:pt x="37" y="241"/>
                    <a:pt x="37" y="241"/>
                  </a:cubicBezTo>
                  <a:cubicBezTo>
                    <a:pt x="38" y="242"/>
                    <a:pt x="38" y="240"/>
                    <a:pt x="37" y="240"/>
                  </a:cubicBezTo>
                  <a:close/>
                  <a:moveTo>
                    <a:pt x="18" y="250"/>
                  </a:moveTo>
                  <a:cubicBezTo>
                    <a:pt x="17" y="250"/>
                    <a:pt x="17" y="250"/>
                    <a:pt x="17" y="250"/>
                  </a:cubicBezTo>
                  <a:cubicBezTo>
                    <a:pt x="17" y="250"/>
                    <a:pt x="17" y="251"/>
                    <a:pt x="18" y="251"/>
                  </a:cubicBezTo>
                  <a:cubicBezTo>
                    <a:pt x="19" y="251"/>
                    <a:pt x="18" y="250"/>
                    <a:pt x="18" y="250"/>
                  </a:cubicBezTo>
                  <a:close/>
                  <a:moveTo>
                    <a:pt x="132" y="267"/>
                  </a:moveTo>
                  <a:cubicBezTo>
                    <a:pt x="133" y="266"/>
                    <a:pt x="134" y="264"/>
                    <a:pt x="135" y="261"/>
                  </a:cubicBezTo>
                  <a:cubicBezTo>
                    <a:pt x="134" y="261"/>
                    <a:pt x="134" y="261"/>
                    <a:pt x="134" y="261"/>
                  </a:cubicBezTo>
                  <a:cubicBezTo>
                    <a:pt x="133" y="263"/>
                    <a:pt x="132" y="266"/>
                    <a:pt x="132" y="267"/>
                  </a:cubicBezTo>
                  <a:close/>
                  <a:moveTo>
                    <a:pt x="213" y="264"/>
                  </a:moveTo>
                  <a:cubicBezTo>
                    <a:pt x="214" y="264"/>
                    <a:pt x="214" y="265"/>
                    <a:pt x="215" y="265"/>
                  </a:cubicBezTo>
                  <a:cubicBezTo>
                    <a:pt x="215" y="264"/>
                    <a:pt x="214" y="263"/>
                    <a:pt x="214" y="262"/>
                  </a:cubicBezTo>
                  <a:cubicBezTo>
                    <a:pt x="214" y="263"/>
                    <a:pt x="213" y="263"/>
                    <a:pt x="213" y="264"/>
                  </a:cubicBezTo>
                  <a:close/>
                  <a:moveTo>
                    <a:pt x="199" y="263"/>
                  </a:moveTo>
                  <a:cubicBezTo>
                    <a:pt x="199" y="264"/>
                    <a:pt x="199" y="265"/>
                    <a:pt x="200" y="265"/>
                  </a:cubicBezTo>
                  <a:cubicBezTo>
                    <a:pt x="200" y="264"/>
                    <a:pt x="200" y="263"/>
                    <a:pt x="199" y="263"/>
                  </a:cubicBezTo>
                  <a:close/>
                  <a:moveTo>
                    <a:pt x="101" y="265"/>
                  </a:moveTo>
                  <a:cubicBezTo>
                    <a:pt x="102" y="265"/>
                    <a:pt x="103" y="266"/>
                    <a:pt x="103" y="265"/>
                  </a:cubicBezTo>
                  <a:cubicBezTo>
                    <a:pt x="104" y="264"/>
                    <a:pt x="101" y="264"/>
                    <a:pt x="101" y="265"/>
                  </a:cubicBezTo>
                  <a:close/>
                  <a:moveTo>
                    <a:pt x="123" y="264"/>
                  </a:moveTo>
                  <a:cubicBezTo>
                    <a:pt x="122" y="265"/>
                    <a:pt x="122" y="266"/>
                    <a:pt x="123" y="266"/>
                  </a:cubicBezTo>
                  <a:cubicBezTo>
                    <a:pt x="123" y="266"/>
                    <a:pt x="124" y="264"/>
                    <a:pt x="123" y="264"/>
                  </a:cubicBezTo>
                  <a:close/>
                  <a:moveTo>
                    <a:pt x="94" y="270"/>
                  </a:moveTo>
                  <a:cubicBezTo>
                    <a:pt x="94" y="270"/>
                    <a:pt x="94" y="271"/>
                    <a:pt x="94" y="271"/>
                  </a:cubicBezTo>
                  <a:cubicBezTo>
                    <a:pt x="95" y="271"/>
                    <a:pt x="95" y="271"/>
                    <a:pt x="95" y="271"/>
                  </a:cubicBezTo>
                  <a:cubicBezTo>
                    <a:pt x="95" y="271"/>
                    <a:pt x="95" y="270"/>
                    <a:pt x="94" y="270"/>
                  </a:cubicBezTo>
                  <a:close/>
                  <a:moveTo>
                    <a:pt x="158" y="271"/>
                  </a:moveTo>
                  <a:cubicBezTo>
                    <a:pt x="158" y="272"/>
                    <a:pt x="157" y="272"/>
                    <a:pt x="158" y="273"/>
                  </a:cubicBezTo>
                  <a:cubicBezTo>
                    <a:pt x="158" y="272"/>
                    <a:pt x="159" y="271"/>
                    <a:pt x="158" y="271"/>
                  </a:cubicBezTo>
                  <a:close/>
                  <a:moveTo>
                    <a:pt x="432" y="272"/>
                  </a:moveTo>
                  <a:cubicBezTo>
                    <a:pt x="432" y="272"/>
                    <a:pt x="432" y="273"/>
                    <a:pt x="432" y="274"/>
                  </a:cubicBezTo>
                  <a:cubicBezTo>
                    <a:pt x="433" y="274"/>
                    <a:pt x="433" y="272"/>
                    <a:pt x="432" y="272"/>
                  </a:cubicBezTo>
                  <a:close/>
                  <a:moveTo>
                    <a:pt x="151" y="275"/>
                  </a:moveTo>
                  <a:cubicBezTo>
                    <a:pt x="151" y="275"/>
                    <a:pt x="151" y="276"/>
                    <a:pt x="151" y="276"/>
                  </a:cubicBezTo>
                  <a:cubicBezTo>
                    <a:pt x="153" y="277"/>
                    <a:pt x="152" y="274"/>
                    <a:pt x="151" y="275"/>
                  </a:cubicBezTo>
                  <a:close/>
                  <a:moveTo>
                    <a:pt x="38" y="275"/>
                  </a:moveTo>
                  <a:cubicBezTo>
                    <a:pt x="38" y="276"/>
                    <a:pt x="38" y="277"/>
                    <a:pt x="39" y="278"/>
                  </a:cubicBezTo>
                  <a:cubicBezTo>
                    <a:pt x="40" y="278"/>
                    <a:pt x="40" y="276"/>
                    <a:pt x="41" y="275"/>
                  </a:cubicBezTo>
                  <a:cubicBezTo>
                    <a:pt x="40" y="275"/>
                    <a:pt x="39" y="275"/>
                    <a:pt x="38" y="275"/>
                  </a:cubicBezTo>
                  <a:close/>
                  <a:moveTo>
                    <a:pt x="237" y="275"/>
                  </a:moveTo>
                  <a:cubicBezTo>
                    <a:pt x="237" y="276"/>
                    <a:pt x="237" y="278"/>
                    <a:pt x="238" y="278"/>
                  </a:cubicBezTo>
                  <a:cubicBezTo>
                    <a:pt x="239" y="277"/>
                    <a:pt x="238" y="276"/>
                    <a:pt x="237" y="275"/>
                  </a:cubicBezTo>
                  <a:close/>
                  <a:moveTo>
                    <a:pt x="207" y="276"/>
                  </a:moveTo>
                  <a:cubicBezTo>
                    <a:pt x="206" y="276"/>
                    <a:pt x="206" y="278"/>
                    <a:pt x="206" y="278"/>
                  </a:cubicBezTo>
                  <a:cubicBezTo>
                    <a:pt x="207" y="278"/>
                    <a:pt x="207" y="277"/>
                    <a:pt x="207" y="276"/>
                  </a:cubicBezTo>
                  <a:close/>
                  <a:moveTo>
                    <a:pt x="130" y="280"/>
                  </a:moveTo>
                  <a:cubicBezTo>
                    <a:pt x="131" y="280"/>
                    <a:pt x="132" y="278"/>
                    <a:pt x="132" y="277"/>
                  </a:cubicBezTo>
                  <a:cubicBezTo>
                    <a:pt x="131" y="278"/>
                    <a:pt x="131" y="279"/>
                    <a:pt x="130" y="280"/>
                  </a:cubicBezTo>
                  <a:close/>
                  <a:moveTo>
                    <a:pt x="155" y="280"/>
                  </a:moveTo>
                  <a:cubicBezTo>
                    <a:pt x="156" y="281"/>
                    <a:pt x="155" y="279"/>
                    <a:pt x="156" y="279"/>
                  </a:cubicBezTo>
                  <a:cubicBezTo>
                    <a:pt x="155" y="279"/>
                    <a:pt x="155" y="280"/>
                    <a:pt x="155" y="280"/>
                  </a:cubicBezTo>
                  <a:close/>
                  <a:moveTo>
                    <a:pt x="233" y="281"/>
                  </a:moveTo>
                  <a:cubicBezTo>
                    <a:pt x="232" y="282"/>
                    <a:pt x="232" y="282"/>
                    <a:pt x="232" y="283"/>
                  </a:cubicBezTo>
                  <a:cubicBezTo>
                    <a:pt x="233" y="282"/>
                    <a:pt x="232" y="284"/>
                    <a:pt x="233" y="283"/>
                  </a:cubicBezTo>
                  <a:cubicBezTo>
                    <a:pt x="233" y="283"/>
                    <a:pt x="234" y="283"/>
                    <a:pt x="234" y="282"/>
                  </a:cubicBezTo>
                  <a:cubicBezTo>
                    <a:pt x="233" y="282"/>
                    <a:pt x="233" y="281"/>
                    <a:pt x="233" y="281"/>
                  </a:cubicBezTo>
                  <a:close/>
                  <a:moveTo>
                    <a:pt x="27" y="282"/>
                  </a:moveTo>
                  <a:cubicBezTo>
                    <a:pt x="27" y="283"/>
                    <a:pt x="27" y="283"/>
                    <a:pt x="28" y="283"/>
                  </a:cubicBezTo>
                  <a:cubicBezTo>
                    <a:pt x="28" y="281"/>
                    <a:pt x="28" y="281"/>
                    <a:pt x="28" y="281"/>
                  </a:cubicBezTo>
                  <a:cubicBezTo>
                    <a:pt x="28" y="281"/>
                    <a:pt x="28" y="282"/>
                    <a:pt x="27" y="282"/>
                  </a:cubicBezTo>
                  <a:close/>
                  <a:moveTo>
                    <a:pt x="345" y="284"/>
                  </a:moveTo>
                  <a:cubicBezTo>
                    <a:pt x="345" y="283"/>
                    <a:pt x="345" y="283"/>
                    <a:pt x="345" y="282"/>
                  </a:cubicBezTo>
                  <a:cubicBezTo>
                    <a:pt x="344" y="282"/>
                    <a:pt x="344" y="282"/>
                    <a:pt x="344" y="282"/>
                  </a:cubicBezTo>
                  <a:cubicBezTo>
                    <a:pt x="344" y="282"/>
                    <a:pt x="343" y="284"/>
                    <a:pt x="345" y="284"/>
                  </a:cubicBezTo>
                  <a:close/>
                  <a:moveTo>
                    <a:pt x="191" y="282"/>
                  </a:moveTo>
                  <a:cubicBezTo>
                    <a:pt x="190" y="284"/>
                    <a:pt x="190" y="285"/>
                    <a:pt x="189" y="286"/>
                  </a:cubicBezTo>
                  <a:cubicBezTo>
                    <a:pt x="190" y="286"/>
                    <a:pt x="192" y="283"/>
                    <a:pt x="191" y="282"/>
                  </a:cubicBezTo>
                  <a:close/>
                  <a:moveTo>
                    <a:pt x="207" y="283"/>
                  </a:moveTo>
                  <a:cubicBezTo>
                    <a:pt x="206" y="283"/>
                    <a:pt x="205" y="285"/>
                    <a:pt x="206" y="286"/>
                  </a:cubicBezTo>
                  <a:cubicBezTo>
                    <a:pt x="206" y="285"/>
                    <a:pt x="207" y="285"/>
                    <a:pt x="207" y="283"/>
                  </a:cubicBezTo>
                  <a:close/>
                  <a:moveTo>
                    <a:pt x="333" y="285"/>
                  </a:moveTo>
                  <a:cubicBezTo>
                    <a:pt x="333" y="285"/>
                    <a:pt x="332" y="285"/>
                    <a:pt x="332" y="285"/>
                  </a:cubicBezTo>
                  <a:cubicBezTo>
                    <a:pt x="333" y="286"/>
                    <a:pt x="333" y="286"/>
                    <a:pt x="334" y="286"/>
                  </a:cubicBezTo>
                  <a:cubicBezTo>
                    <a:pt x="334" y="285"/>
                    <a:pt x="334" y="285"/>
                    <a:pt x="334" y="284"/>
                  </a:cubicBezTo>
                  <a:cubicBezTo>
                    <a:pt x="333" y="284"/>
                    <a:pt x="333" y="284"/>
                    <a:pt x="333" y="284"/>
                  </a:cubicBezTo>
                  <a:cubicBezTo>
                    <a:pt x="333" y="285"/>
                    <a:pt x="333" y="285"/>
                    <a:pt x="333" y="285"/>
                  </a:cubicBezTo>
                  <a:close/>
                  <a:moveTo>
                    <a:pt x="267" y="285"/>
                  </a:moveTo>
                  <a:cubicBezTo>
                    <a:pt x="267" y="285"/>
                    <a:pt x="267" y="285"/>
                    <a:pt x="266" y="285"/>
                  </a:cubicBezTo>
                  <a:cubicBezTo>
                    <a:pt x="266" y="285"/>
                    <a:pt x="266" y="286"/>
                    <a:pt x="267" y="286"/>
                  </a:cubicBezTo>
                  <a:cubicBezTo>
                    <a:pt x="267" y="285"/>
                    <a:pt x="267" y="285"/>
                    <a:pt x="267" y="285"/>
                  </a:cubicBezTo>
                  <a:close/>
                  <a:moveTo>
                    <a:pt x="522" y="287"/>
                  </a:moveTo>
                  <a:cubicBezTo>
                    <a:pt x="524" y="287"/>
                    <a:pt x="524" y="286"/>
                    <a:pt x="524" y="285"/>
                  </a:cubicBezTo>
                  <a:cubicBezTo>
                    <a:pt x="522" y="285"/>
                    <a:pt x="522" y="286"/>
                    <a:pt x="522" y="287"/>
                  </a:cubicBezTo>
                  <a:close/>
                  <a:moveTo>
                    <a:pt x="206" y="286"/>
                  </a:moveTo>
                  <a:cubicBezTo>
                    <a:pt x="207" y="288"/>
                    <a:pt x="207" y="290"/>
                    <a:pt x="207" y="292"/>
                  </a:cubicBezTo>
                  <a:cubicBezTo>
                    <a:pt x="207" y="290"/>
                    <a:pt x="208" y="288"/>
                    <a:pt x="207" y="286"/>
                  </a:cubicBezTo>
                  <a:cubicBezTo>
                    <a:pt x="207" y="286"/>
                    <a:pt x="207" y="286"/>
                    <a:pt x="206" y="286"/>
                  </a:cubicBezTo>
                  <a:close/>
                  <a:moveTo>
                    <a:pt x="350" y="287"/>
                  </a:moveTo>
                  <a:cubicBezTo>
                    <a:pt x="349" y="286"/>
                    <a:pt x="347" y="286"/>
                    <a:pt x="347" y="287"/>
                  </a:cubicBezTo>
                  <a:cubicBezTo>
                    <a:pt x="348" y="287"/>
                    <a:pt x="349" y="287"/>
                    <a:pt x="350" y="287"/>
                  </a:cubicBezTo>
                  <a:close/>
                  <a:moveTo>
                    <a:pt x="112" y="286"/>
                  </a:moveTo>
                  <a:cubicBezTo>
                    <a:pt x="111" y="287"/>
                    <a:pt x="111" y="288"/>
                    <a:pt x="112" y="289"/>
                  </a:cubicBezTo>
                  <a:cubicBezTo>
                    <a:pt x="113" y="289"/>
                    <a:pt x="113" y="287"/>
                    <a:pt x="112" y="286"/>
                  </a:cubicBezTo>
                  <a:close/>
                  <a:moveTo>
                    <a:pt x="187" y="288"/>
                  </a:moveTo>
                  <a:cubicBezTo>
                    <a:pt x="187" y="289"/>
                    <a:pt x="186" y="290"/>
                    <a:pt x="187" y="291"/>
                  </a:cubicBezTo>
                  <a:cubicBezTo>
                    <a:pt x="187" y="290"/>
                    <a:pt x="188" y="289"/>
                    <a:pt x="187" y="288"/>
                  </a:cubicBezTo>
                  <a:close/>
                  <a:moveTo>
                    <a:pt x="132" y="299"/>
                  </a:moveTo>
                  <a:cubicBezTo>
                    <a:pt x="132" y="295"/>
                    <a:pt x="134" y="294"/>
                    <a:pt x="134" y="289"/>
                  </a:cubicBezTo>
                  <a:cubicBezTo>
                    <a:pt x="134" y="289"/>
                    <a:pt x="133" y="291"/>
                    <a:pt x="133" y="289"/>
                  </a:cubicBezTo>
                  <a:cubicBezTo>
                    <a:pt x="132" y="291"/>
                    <a:pt x="130" y="295"/>
                    <a:pt x="131" y="297"/>
                  </a:cubicBezTo>
                  <a:cubicBezTo>
                    <a:pt x="129" y="300"/>
                    <a:pt x="129" y="303"/>
                    <a:pt x="128" y="305"/>
                  </a:cubicBezTo>
                  <a:cubicBezTo>
                    <a:pt x="130" y="304"/>
                    <a:pt x="129" y="300"/>
                    <a:pt x="132" y="299"/>
                  </a:cubicBezTo>
                  <a:close/>
                  <a:moveTo>
                    <a:pt x="228" y="292"/>
                  </a:moveTo>
                  <a:cubicBezTo>
                    <a:pt x="228" y="292"/>
                    <a:pt x="228" y="293"/>
                    <a:pt x="229" y="293"/>
                  </a:cubicBezTo>
                  <a:cubicBezTo>
                    <a:pt x="229" y="292"/>
                    <a:pt x="230" y="291"/>
                    <a:pt x="230" y="290"/>
                  </a:cubicBezTo>
                  <a:cubicBezTo>
                    <a:pt x="229" y="290"/>
                    <a:pt x="228" y="289"/>
                    <a:pt x="227" y="289"/>
                  </a:cubicBezTo>
                  <a:cubicBezTo>
                    <a:pt x="227" y="290"/>
                    <a:pt x="227" y="292"/>
                    <a:pt x="228" y="292"/>
                  </a:cubicBezTo>
                  <a:close/>
                  <a:moveTo>
                    <a:pt x="289" y="291"/>
                  </a:moveTo>
                  <a:cubicBezTo>
                    <a:pt x="290" y="291"/>
                    <a:pt x="292" y="291"/>
                    <a:pt x="291" y="290"/>
                  </a:cubicBezTo>
                  <a:cubicBezTo>
                    <a:pt x="291" y="291"/>
                    <a:pt x="289" y="290"/>
                    <a:pt x="289" y="291"/>
                  </a:cubicBezTo>
                  <a:close/>
                  <a:moveTo>
                    <a:pt x="353" y="291"/>
                  </a:moveTo>
                  <a:cubicBezTo>
                    <a:pt x="352" y="292"/>
                    <a:pt x="352" y="293"/>
                    <a:pt x="353" y="293"/>
                  </a:cubicBezTo>
                  <a:cubicBezTo>
                    <a:pt x="353" y="292"/>
                    <a:pt x="354" y="291"/>
                    <a:pt x="353" y="291"/>
                  </a:cubicBezTo>
                  <a:close/>
                  <a:moveTo>
                    <a:pt x="244" y="292"/>
                  </a:moveTo>
                  <a:cubicBezTo>
                    <a:pt x="244" y="293"/>
                    <a:pt x="243" y="292"/>
                    <a:pt x="243" y="293"/>
                  </a:cubicBezTo>
                  <a:cubicBezTo>
                    <a:pt x="243" y="294"/>
                    <a:pt x="243" y="294"/>
                    <a:pt x="243" y="295"/>
                  </a:cubicBezTo>
                  <a:cubicBezTo>
                    <a:pt x="243" y="297"/>
                    <a:pt x="240" y="295"/>
                    <a:pt x="240" y="298"/>
                  </a:cubicBezTo>
                  <a:cubicBezTo>
                    <a:pt x="242" y="299"/>
                    <a:pt x="244" y="297"/>
                    <a:pt x="243" y="295"/>
                  </a:cubicBezTo>
                  <a:cubicBezTo>
                    <a:pt x="244" y="295"/>
                    <a:pt x="244" y="295"/>
                    <a:pt x="245" y="294"/>
                  </a:cubicBezTo>
                  <a:cubicBezTo>
                    <a:pt x="245" y="292"/>
                    <a:pt x="245" y="292"/>
                    <a:pt x="245" y="292"/>
                  </a:cubicBezTo>
                  <a:cubicBezTo>
                    <a:pt x="244" y="292"/>
                    <a:pt x="245" y="291"/>
                    <a:pt x="244" y="292"/>
                  </a:cubicBezTo>
                  <a:close/>
                  <a:moveTo>
                    <a:pt x="220" y="293"/>
                  </a:moveTo>
                  <a:cubicBezTo>
                    <a:pt x="219" y="295"/>
                    <a:pt x="220" y="295"/>
                    <a:pt x="221" y="297"/>
                  </a:cubicBezTo>
                  <a:cubicBezTo>
                    <a:pt x="220" y="296"/>
                    <a:pt x="221" y="296"/>
                    <a:pt x="221" y="295"/>
                  </a:cubicBezTo>
                  <a:cubicBezTo>
                    <a:pt x="220" y="295"/>
                    <a:pt x="221" y="293"/>
                    <a:pt x="220" y="293"/>
                  </a:cubicBezTo>
                  <a:close/>
                  <a:moveTo>
                    <a:pt x="266" y="294"/>
                  </a:moveTo>
                  <a:cubicBezTo>
                    <a:pt x="267" y="294"/>
                    <a:pt x="267" y="294"/>
                    <a:pt x="267" y="293"/>
                  </a:cubicBezTo>
                  <a:cubicBezTo>
                    <a:pt x="266" y="293"/>
                    <a:pt x="266" y="293"/>
                    <a:pt x="266" y="293"/>
                  </a:cubicBezTo>
                  <a:cubicBezTo>
                    <a:pt x="266" y="294"/>
                    <a:pt x="266" y="294"/>
                    <a:pt x="266" y="294"/>
                  </a:cubicBezTo>
                  <a:close/>
                  <a:moveTo>
                    <a:pt x="207" y="296"/>
                  </a:moveTo>
                  <a:cubicBezTo>
                    <a:pt x="207" y="297"/>
                    <a:pt x="207" y="299"/>
                    <a:pt x="208" y="299"/>
                  </a:cubicBezTo>
                  <a:cubicBezTo>
                    <a:pt x="207" y="298"/>
                    <a:pt x="209" y="297"/>
                    <a:pt x="207" y="296"/>
                  </a:cubicBezTo>
                  <a:close/>
                  <a:moveTo>
                    <a:pt x="340" y="297"/>
                  </a:moveTo>
                  <a:cubicBezTo>
                    <a:pt x="339" y="297"/>
                    <a:pt x="338" y="297"/>
                    <a:pt x="338" y="298"/>
                  </a:cubicBezTo>
                  <a:cubicBezTo>
                    <a:pt x="338" y="298"/>
                    <a:pt x="340" y="298"/>
                    <a:pt x="340" y="297"/>
                  </a:cubicBezTo>
                  <a:close/>
                  <a:moveTo>
                    <a:pt x="236" y="297"/>
                  </a:moveTo>
                  <a:cubicBezTo>
                    <a:pt x="236" y="297"/>
                    <a:pt x="236" y="299"/>
                    <a:pt x="236" y="299"/>
                  </a:cubicBezTo>
                  <a:cubicBezTo>
                    <a:pt x="236" y="299"/>
                    <a:pt x="236" y="300"/>
                    <a:pt x="237" y="300"/>
                  </a:cubicBezTo>
                  <a:cubicBezTo>
                    <a:pt x="237" y="300"/>
                    <a:pt x="237" y="300"/>
                    <a:pt x="237" y="299"/>
                  </a:cubicBezTo>
                  <a:cubicBezTo>
                    <a:pt x="237" y="299"/>
                    <a:pt x="238" y="298"/>
                    <a:pt x="236" y="297"/>
                  </a:cubicBezTo>
                  <a:close/>
                  <a:moveTo>
                    <a:pt x="194" y="298"/>
                  </a:moveTo>
                  <a:cubicBezTo>
                    <a:pt x="194" y="298"/>
                    <a:pt x="194" y="301"/>
                    <a:pt x="194" y="300"/>
                  </a:cubicBezTo>
                  <a:cubicBezTo>
                    <a:pt x="194" y="300"/>
                    <a:pt x="195" y="298"/>
                    <a:pt x="194" y="298"/>
                  </a:cubicBezTo>
                  <a:close/>
                  <a:moveTo>
                    <a:pt x="202" y="302"/>
                  </a:moveTo>
                  <a:cubicBezTo>
                    <a:pt x="204" y="302"/>
                    <a:pt x="204" y="299"/>
                    <a:pt x="203" y="298"/>
                  </a:cubicBezTo>
                  <a:cubicBezTo>
                    <a:pt x="201" y="298"/>
                    <a:pt x="201" y="301"/>
                    <a:pt x="202" y="302"/>
                  </a:cubicBezTo>
                  <a:close/>
                  <a:moveTo>
                    <a:pt x="138" y="299"/>
                  </a:moveTo>
                  <a:cubicBezTo>
                    <a:pt x="138" y="298"/>
                    <a:pt x="138" y="298"/>
                    <a:pt x="137" y="298"/>
                  </a:cubicBezTo>
                  <a:cubicBezTo>
                    <a:pt x="137" y="299"/>
                    <a:pt x="138" y="300"/>
                    <a:pt x="138" y="299"/>
                  </a:cubicBezTo>
                  <a:close/>
                  <a:moveTo>
                    <a:pt x="206" y="300"/>
                  </a:moveTo>
                  <a:cubicBezTo>
                    <a:pt x="206" y="300"/>
                    <a:pt x="206" y="302"/>
                    <a:pt x="207" y="302"/>
                  </a:cubicBezTo>
                  <a:cubicBezTo>
                    <a:pt x="207" y="301"/>
                    <a:pt x="208" y="300"/>
                    <a:pt x="206" y="300"/>
                  </a:cubicBezTo>
                  <a:close/>
                  <a:moveTo>
                    <a:pt x="16" y="301"/>
                  </a:moveTo>
                  <a:cubicBezTo>
                    <a:pt x="17" y="302"/>
                    <a:pt x="17" y="301"/>
                    <a:pt x="16" y="302"/>
                  </a:cubicBezTo>
                  <a:cubicBezTo>
                    <a:pt x="17" y="302"/>
                    <a:pt x="18" y="302"/>
                    <a:pt x="18" y="301"/>
                  </a:cubicBezTo>
                  <a:cubicBezTo>
                    <a:pt x="18" y="301"/>
                    <a:pt x="18" y="300"/>
                    <a:pt x="17" y="300"/>
                  </a:cubicBezTo>
                  <a:cubicBezTo>
                    <a:pt x="17" y="301"/>
                    <a:pt x="17" y="301"/>
                    <a:pt x="16" y="301"/>
                  </a:cubicBezTo>
                  <a:close/>
                  <a:moveTo>
                    <a:pt x="38" y="301"/>
                  </a:moveTo>
                  <a:cubicBezTo>
                    <a:pt x="38" y="302"/>
                    <a:pt x="38" y="302"/>
                    <a:pt x="38" y="302"/>
                  </a:cubicBezTo>
                  <a:cubicBezTo>
                    <a:pt x="39" y="302"/>
                    <a:pt x="40" y="302"/>
                    <a:pt x="39" y="301"/>
                  </a:cubicBezTo>
                  <a:lnTo>
                    <a:pt x="38" y="301"/>
                  </a:lnTo>
                  <a:close/>
                  <a:moveTo>
                    <a:pt x="191" y="302"/>
                  </a:moveTo>
                  <a:cubicBezTo>
                    <a:pt x="192" y="303"/>
                    <a:pt x="192" y="304"/>
                    <a:pt x="192" y="304"/>
                  </a:cubicBezTo>
                  <a:cubicBezTo>
                    <a:pt x="192" y="303"/>
                    <a:pt x="192" y="302"/>
                    <a:pt x="191" y="302"/>
                  </a:cubicBezTo>
                  <a:close/>
                  <a:moveTo>
                    <a:pt x="76" y="306"/>
                  </a:moveTo>
                  <a:cubicBezTo>
                    <a:pt x="76" y="307"/>
                    <a:pt x="75" y="307"/>
                    <a:pt x="75" y="307"/>
                  </a:cubicBezTo>
                  <a:cubicBezTo>
                    <a:pt x="75" y="308"/>
                    <a:pt x="77" y="309"/>
                    <a:pt x="77" y="308"/>
                  </a:cubicBezTo>
                  <a:cubicBezTo>
                    <a:pt x="77" y="307"/>
                    <a:pt x="77" y="306"/>
                    <a:pt x="76" y="306"/>
                  </a:cubicBezTo>
                  <a:close/>
                  <a:moveTo>
                    <a:pt x="362" y="307"/>
                  </a:moveTo>
                  <a:cubicBezTo>
                    <a:pt x="362" y="307"/>
                    <a:pt x="363" y="308"/>
                    <a:pt x="363" y="307"/>
                  </a:cubicBezTo>
                  <a:cubicBezTo>
                    <a:pt x="363" y="306"/>
                    <a:pt x="362" y="306"/>
                    <a:pt x="362" y="307"/>
                  </a:cubicBezTo>
                  <a:close/>
                  <a:moveTo>
                    <a:pt x="364" y="309"/>
                  </a:moveTo>
                  <a:cubicBezTo>
                    <a:pt x="364" y="309"/>
                    <a:pt x="364" y="308"/>
                    <a:pt x="365" y="308"/>
                  </a:cubicBezTo>
                  <a:cubicBezTo>
                    <a:pt x="365" y="308"/>
                    <a:pt x="364" y="308"/>
                    <a:pt x="364" y="307"/>
                  </a:cubicBezTo>
                  <a:cubicBezTo>
                    <a:pt x="364" y="308"/>
                    <a:pt x="363" y="308"/>
                    <a:pt x="363" y="308"/>
                  </a:cubicBezTo>
                  <a:cubicBezTo>
                    <a:pt x="363" y="309"/>
                    <a:pt x="363" y="309"/>
                    <a:pt x="364" y="309"/>
                  </a:cubicBezTo>
                  <a:close/>
                  <a:moveTo>
                    <a:pt x="390" y="308"/>
                  </a:moveTo>
                  <a:cubicBezTo>
                    <a:pt x="389" y="309"/>
                    <a:pt x="388" y="309"/>
                    <a:pt x="389" y="310"/>
                  </a:cubicBezTo>
                  <a:cubicBezTo>
                    <a:pt x="390" y="310"/>
                    <a:pt x="390" y="308"/>
                    <a:pt x="390" y="308"/>
                  </a:cubicBezTo>
                  <a:close/>
                  <a:moveTo>
                    <a:pt x="240" y="308"/>
                  </a:moveTo>
                  <a:cubicBezTo>
                    <a:pt x="240" y="309"/>
                    <a:pt x="239" y="309"/>
                    <a:pt x="239" y="309"/>
                  </a:cubicBezTo>
                  <a:cubicBezTo>
                    <a:pt x="239" y="310"/>
                    <a:pt x="238" y="310"/>
                    <a:pt x="238" y="311"/>
                  </a:cubicBezTo>
                  <a:cubicBezTo>
                    <a:pt x="239" y="312"/>
                    <a:pt x="241" y="311"/>
                    <a:pt x="241" y="310"/>
                  </a:cubicBezTo>
                  <a:cubicBezTo>
                    <a:pt x="240" y="310"/>
                    <a:pt x="241" y="308"/>
                    <a:pt x="240" y="308"/>
                  </a:cubicBezTo>
                  <a:close/>
                  <a:moveTo>
                    <a:pt x="14" y="310"/>
                  </a:moveTo>
                  <a:cubicBezTo>
                    <a:pt x="15" y="310"/>
                    <a:pt x="15" y="310"/>
                    <a:pt x="15" y="309"/>
                  </a:cubicBezTo>
                  <a:cubicBezTo>
                    <a:pt x="14" y="309"/>
                    <a:pt x="14" y="309"/>
                    <a:pt x="14" y="310"/>
                  </a:cubicBezTo>
                  <a:close/>
                  <a:moveTo>
                    <a:pt x="51" y="312"/>
                  </a:moveTo>
                  <a:cubicBezTo>
                    <a:pt x="51" y="313"/>
                    <a:pt x="51" y="313"/>
                    <a:pt x="51" y="313"/>
                  </a:cubicBezTo>
                  <a:cubicBezTo>
                    <a:pt x="52" y="313"/>
                    <a:pt x="52" y="311"/>
                    <a:pt x="51" y="312"/>
                  </a:cubicBezTo>
                  <a:close/>
                  <a:moveTo>
                    <a:pt x="512" y="313"/>
                  </a:moveTo>
                  <a:cubicBezTo>
                    <a:pt x="511" y="313"/>
                    <a:pt x="512" y="312"/>
                    <a:pt x="512" y="312"/>
                  </a:cubicBezTo>
                  <a:cubicBezTo>
                    <a:pt x="510" y="311"/>
                    <a:pt x="511" y="314"/>
                    <a:pt x="512" y="313"/>
                  </a:cubicBezTo>
                  <a:close/>
                  <a:moveTo>
                    <a:pt x="42" y="313"/>
                  </a:moveTo>
                  <a:cubicBezTo>
                    <a:pt x="42" y="313"/>
                    <a:pt x="43" y="313"/>
                    <a:pt x="42" y="312"/>
                  </a:cubicBezTo>
                  <a:cubicBezTo>
                    <a:pt x="42" y="312"/>
                    <a:pt x="42" y="312"/>
                    <a:pt x="42" y="313"/>
                  </a:cubicBezTo>
                  <a:close/>
                  <a:moveTo>
                    <a:pt x="326" y="328"/>
                  </a:moveTo>
                  <a:cubicBezTo>
                    <a:pt x="327" y="328"/>
                    <a:pt x="328" y="328"/>
                    <a:pt x="329" y="329"/>
                  </a:cubicBezTo>
                  <a:cubicBezTo>
                    <a:pt x="329" y="328"/>
                    <a:pt x="330" y="327"/>
                    <a:pt x="331" y="327"/>
                  </a:cubicBezTo>
                  <a:cubicBezTo>
                    <a:pt x="333" y="323"/>
                    <a:pt x="336" y="316"/>
                    <a:pt x="333" y="312"/>
                  </a:cubicBezTo>
                  <a:cubicBezTo>
                    <a:pt x="332" y="312"/>
                    <a:pt x="332" y="313"/>
                    <a:pt x="331" y="312"/>
                  </a:cubicBezTo>
                  <a:cubicBezTo>
                    <a:pt x="330" y="314"/>
                    <a:pt x="331" y="314"/>
                    <a:pt x="331" y="316"/>
                  </a:cubicBezTo>
                  <a:cubicBezTo>
                    <a:pt x="329" y="320"/>
                    <a:pt x="322" y="323"/>
                    <a:pt x="326" y="328"/>
                  </a:cubicBezTo>
                  <a:close/>
                  <a:moveTo>
                    <a:pt x="404" y="313"/>
                  </a:moveTo>
                  <a:cubicBezTo>
                    <a:pt x="404" y="314"/>
                    <a:pt x="403" y="314"/>
                    <a:pt x="404" y="315"/>
                  </a:cubicBezTo>
                  <a:cubicBezTo>
                    <a:pt x="404" y="314"/>
                    <a:pt x="405" y="313"/>
                    <a:pt x="404" y="313"/>
                  </a:cubicBezTo>
                  <a:close/>
                  <a:moveTo>
                    <a:pt x="145" y="314"/>
                  </a:moveTo>
                  <a:cubicBezTo>
                    <a:pt x="145" y="315"/>
                    <a:pt x="144" y="315"/>
                    <a:pt x="144" y="317"/>
                  </a:cubicBezTo>
                  <a:cubicBezTo>
                    <a:pt x="145" y="317"/>
                    <a:pt x="146" y="314"/>
                    <a:pt x="145" y="314"/>
                  </a:cubicBezTo>
                  <a:close/>
                  <a:moveTo>
                    <a:pt x="163" y="314"/>
                  </a:moveTo>
                  <a:cubicBezTo>
                    <a:pt x="163" y="314"/>
                    <a:pt x="162" y="316"/>
                    <a:pt x="164" y="316"/>
                  </a:cubicBezTo>
                  <a:cubicBezTo>
                    <a:pt x="164" y="315"/>
                    <a:pt x="164" y="314"/>
                    <a:pt x="163" y="314"/>
                  </a:cubicBezTo>
                  <a:close/>
                  <a:moveTo>
                    <a:pt x="395" y="317"/>
                  </a:moveTo>
                  <a:cubicBezTo>
                    <a:pt x="396" y="317"/>
                    <a:pt x="396" y="317"/>
                    <a:pt x="397" y="317"/>
                  </a:cubicBezTo>
                  <a:cubicBezTo>
                    <a:pt x="397" y="316"/>
                    <a:pt x="395" y="316"/>
                    <a:pt x="395" y="317"/>
                  </a:cubicBezTo>
                  <a:close/>
                  <a:moveTo>
                    <a:pt x="316" y="321"/>
                  </a:moveTo>
                  <a:cubicBezTo>
                    <a:pt x="315" y="322"/>
                    <a:pt x="316" y="324"/>
                    <a:pt x="316" y="323"/>
                  </a:cubicBezTo>
                  <a:cubicBezTo>
                    <a:pt x="315" y="322"/>
                    <a:pt x="317" y="321"/>
                    <a:pt x="317" y="321"/>
                  </a:cubicBezTo>
                  <a:cubicBezTo>
                    <a:pt x="316" y="321"/>
                    <a:pt x="316" y="322"/>
                    <a:pt x="316" y="321"/>
                  </a:cubicBezTo>
                  <a:close/>
                  <a:moveTo>
                    <a:pt x="382" y="325"/>
                  </a:moveTo>
                  <a:cubicBezTo>
                    <a:pt x="382" y="325"/>
                    <a:pt x="383" y="326"/>
                    <a:pt x="384" y="326"/>
                  </a:cubicBezTo>
                  <a:cubicBezTo>
                    <a:pt x="386" y="322"/>
                    <a:pt x="382" y="321"/>
                    <a:pt x="382" y="325"/>
                  </a:cubicBezTo>
                  <a:close/>
                  <a:moveTo>
                    <a:pt x="306" y="324"/>
                  </a:moveTo>
                  <a:cubicBezTo>
                    <a:pt x="305" y="323"/>
                    <a:pt x="304" y="324"/>
                    <a:pt x="302" y="325"/>
                  </a:cubicBezTo>
                  <a:cubicBezTo>
                    <a:pt x="303" y="325"/>
                    <a:pt x="303" y="327"/>
                    <a:pt x="304" y="327"/>
                  </a:cubicBezTo>
                  <a:cubicBezTo>
                    <a:pt x="304" y="325"/>
                    <a:pt x="305" y="326"/>
                    <a:pt x="306" y="324"/>
                  </a:cubicBezTo>
                  <a:close/>
                  <a:moveTo>
                    <a:pt x="509" y="326"/>
                  </a:moveTo>
                  <a:cubicBezTo>
                    <a:pt x="510" y="326"/>
                    <a:pt x="510" y="325"/>
                    <a:pt x="510" y="324"/>
                  </a:cubicBezTo>
                  <a:cubicBezTo>
                    <a:pt x="509" y="324"/>
                    <a:pt x="509" y="325"/>
                    <a:pt x="509" y="326"/>
                  </a:cubicBezTo>
                  <a:close/>
                  <a:moveTo>
                    <a:pt x="380" y="327"/>
                  </a:moveTo>
                  <a:cubicBezTo>
                    <a:pt x="380" y="326"/>
                    <a:pt x="379" y="326"/>
                    <a:pt x="378" y="326"/>
                  </a:cubicBezTo>
                  <a:cubicBezTo>
                    <a:pt x="379" y="327"/>
                    <a:pt x="378" y="327"/>
                    <a:pt x="378" y="328"/>
                  </a:cubicBezTo>
                  <a:cubicBezTo>
                    <a:pt x="379" y="328"/>
                    <a:pt x="380" y="328"/>
                    <a:pt x="380" y="327"/>
                  </a:cubicBezTo>
                  <a:close/>
                  <a:moveTo>
                    <a:pt x="182" y="330"/>
                  </a:moveTo>
                  <a:cubicBezTo>
                    <a:pt x="182" y="330"/>
                    <a:pt x="182" y="331"/>
                    <a:pt x="183" y="330"/>
                  </a:cubicBezTo>
                  <a:cubicBezTo>
                    <a:pt x="183" y="330"/>
                    <a:pt x="182" y="329"/>
                    <a:pt x="182" y="330"/>
                  </a:cubicBezTo>
                  <a:close/>
                  <a:moveTo>
                    <a:pt x="147" y="330"/>
                  </a:moveTo>
                  <a:cubicBezTo>
                    <a:pt x="147" y="331"/>
                    <a:pt x="147" y="331"/>
                    <a:pt x="147" y="331"/>
                  </a:cubicBezTo>
                  <a:cubicBezTo>
                    <a:pt x="148" y="332"/>
                    <a:pt x="148" y="330"/>
                    <a:pt x="147" y="330"/>
                  </a:cubicBezTo>
                  <a:close/>
                  <a:moveTo>
                    <a:pt x="122" y="330"/>
                  </a:moveTo>
                  <a:cubicBezTo>
                    <a:pt x="122" y="331"/>
                    <a:pt x="122" y="332"/>
                    <a:pt x="122" y="332"/>
                  </a:cubicBezTo>
                  <a:cubicBezTo>
                    <a:pt x="123" y="333"/>
                    <a:pt x="123" y="331"/>
                    <a:pt x="124" y="332"/>
                  </a:cubicBezTo>
                  <a:cubicBezTo>
                    <a:pt x="124" y="331"/>
                    <a:pt x="123" y="330"/>
                    <a:pt x="122" y="330"/>
                  </a:cubicBezTo>
                  <a:close/>
                  <a:moveTo>
                    <a:pt x="388" y="331"/>
                  </a:moveTo>
                  <a:cubicBezTo>
                    <a:pt x="388" y="332"/>
                    <a:pt x="386" y="332"/>
                    <a:pt x="387" y="334"/>
                  </a:cubicBezTo>
                  <a:cubicBezTo>
                    <a:pt x="388" y="333"/>
                    <a:pt x="389" y="332"/>
                    <a:pt x="388" y="331"/>
                  </a:cubicBezTo>
                  <a:close/>
                  <a:moveTo>
                    <a:pt x="19" y="333"/>
                  </a:moveTo>
                  <a:cubicBezTo>
                    <a:pt x="19" y="333"/>
                    <a:pt x="19" y="334"/>
                    <a:pt x="20" y="334"/>
                  </a:cubicBezTo>
                  <a:cubicBezTo>
                    <a:pt x="20" y="333"/>
                    <a:pt x="20" y="333"/>
                    <a:pt x="19" y="333"/>
                  </a:cubicBezTo>
                  <a:close/>
                  <a:moveTo>
                    <a:pt x="273" y="333"/>
                  </a:moveTo>
                  <a:cubicBezTo>
                    <a:pt x="272" y="333"/>
                    <a:pt x="272" y="333"/>
                    <a:pt x="272" y="333"/>
                  </a:cubicBezTo>
                  <a:cubicBezTo>
                    <a:pt x="272" y="334"/>
                    <a:pt x="272" y="335"/>
                    <a:pt x="272" y="335"/>
                  </a:cubicBezTo>
                  <a:cubicBezTo>
                    <a:pt x="272" y="334"/>
                    <a:pt x="273" y="334"/>
                    <a:pt x="273" y="333"/>
                  </a:cubicBezTo>
                  <a:close/>
                  <a:moveTo>
                    <a:pt x="271" y="335"/>
                  </a:moveTo>
                  <a:cubicBezTo>
                    <a:pt x="270" y="334"/>
                    <a:pt x="269" y="335"/>
                    <a:pt x="268" y="336"/>
                  </a:cubicBezTo>
                  <a:cubicBezTo>
                    <a:pt x="269" y="336"/>
                    <a:pt x="270" y="336"/>
                    <a:pt x="270" y="335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70" y="335"/>
                    <a:pt x="271" y="335"/>
                    <a:pt x="271" y="335"/>
                  </a:cubicBezTo>
                  <a:close/>
                  <a:moveTo>
                    <a:pt x="147" y="338"/>
                  </a:moveTo>
                  <a:cubicBezTo>
                    <a:pt x="147" y="337"/>
                    <a:pt x="148" y="336"/>
                    <a:pt x="147" y="335"/>
                  </a:cubicBezTo>
                  <a:cubicBezTo>
                    <a:pt x="147" y="337"/>
                    <a:pt x="146" y="337"/>
                    <a:pt x="147" y="338"/>
                  </a:cubicBezTo>
                  <a:close/>
                  <a:moveTo>
                    <a:pt x="384" y="337"/>
                  </a:moveTo>
                  <a:cubicBezTo>
                    <a:pt x="384" y="338"/>
                    <a:pt x="383" y="338"/>
                    <a:pt x="382" y="338"/>
                  </a:cubicBezTo>
                  <a:cubicBezTo>
                    <a:pt x="382" y="339"/>
                    <a:pt x="381" y="340"/>
                    <a:pt x="381" y="341"/>
                  </a:cubicBezTo>
                  <a:cubicBezTo>
                    <a:pt x="382" y="339"/>
                    <a:pt x="384" y="339"/>
                    <a:pt x="384" y="337"/>
                  </a:cubicBezTo>
                  <a:close/>
                  <a:moveTo>
                    <a:pt x="391" y="337"/>
                  </a:moveTo>
                  <a:cubicBezTo>
                    <a:pt x="390" y="338"/>
                    <a:pt x="389" y="338"/>
                    <a:pt x="389" y="339"/>
                  </a:cubicBezTo>
                  <a:cubicBezTo>
                    <a:pt x="390" y="339"/>
                    <a:pt x="391" y="338"/>
                    <a:pt x="391" y="337"/>
                  </a:cubicBezTo>
                  <a:close/>
                  <a:moveTo>
                    <a:pt x="227" y="339"/>
                  </a:moveTo>
                  <a:cubicBezTo>
                    <a:pt x="227" y="340"/>
                    <a:pt x="227" y="341"/>
                    <a:pt x="227" y="342"/>
                  </a:cubicBezTo>
                  <a:cubicBezTo>
                    <a:pt x="228" y="342"/>
                    <a:pt x="228" y="342"/>
                    <a:pt x="228" y="342"/>
                  </a:cubicBezTo>
                  <a:cubicBezTo>
                    <a:pt x="228" y="341"/>
                    <a:pt x="229" y="340"/>
                    <a:pt x="227" y="339"/>
                  </a:cubicBezTo>
                  <a:close/>
                  <a:moveTo>
                    <a:pt x="150" y="340"/>
                  </a:moveTo>
                  <a:cubicBezTo>
                    <a:pt x="150" y="340"/>
                    <a:pt x="150" y="341"/>
                    <a:pt x="150" y="341"/>
                  </a:cubicBezTo>
                  <a:cubicBezTo>
                    <a:pt x="151" y="341"/>
                    <a:pt x="151" y="340"/>
                    <a:pt x="151" y="340"/>
                  </a:cubicBezTo>
                  <a:cubicBezTo>
                    <a:pt x="151" y="340"/>
                    <a:pt x="150" y="340"/>
                    <a:pt x="150" y="340"/>
                  </a:cubicBezTo>
                  <a:close/>
                  <a:moveTo>
                    <a:pt x="139" y="346"/>
                  </a:moveTo>
                  <a:cubicBezTo>
                    <a:pt x="139" y="345"/>
                    <a:pt x="139" y="344"/>
                    <a:pt x="138" y="344"/>
                  </a:cubicBezTo>
                  <a:cubicBezTo>
                    <a:pt x="138" y="344"/>
                    <a:pt x="137" y="344"/>
                    <a:pt x="137" y="345"/>
                  </a:cubicBezTo>
                  <a:cubicBezTo>
                    <a:pt x="138" y="345"/>
                    <a:pt x="138" y="347"/>
                    <a:pt x="139" y="346"/>
                  </a:cubicBezTo>
                  <a:close/>
                  <a:moveTo>
                    <a:pt x="23" y="347"/>
                  </a:moveTo>
                  <a:cubicBezTo>
                    <a:pt x="23" y="348"/>
                    <a:pt x="23" y="348"/>
                    <a:pt x="24" y="348"/>
                  </a:cubicBezTo>
                  <a:cubicBezTo>
                    <a:pt x="24" y="348"/>
                    <a:pt x="24" y="348"/>
                    <a:pt x="24" y="347"/>
                  </a:cubicBezTo>
                  <a:cubicBezTo>
                    <a:pt x="24" y="347"/>
                    <a:pt x="23" y="347"/>
                    <a:pt x="23" y="347"/>
                  </a:cubicBezTo>
                  <a:close/>
                  <a:moveTo>
                    <a:pt x="431" y="347"/>
                  </a:moveTo>
                  <a:cubicBezTo>
                    <a:pt x="431" y="349"/>
                    <a:pt x="432" y="349"/>
                    <a:pt x="432" y="350"/>
                  </a:cubicBezTo>
                  <a:cubicBezTo>
                    <a:pt x="432" y="349"/>
                    <a:pt x="433" y="349"/>
                    <a:pt x="433" y="348"/>
                  </a:cubicBezTo>
                  <a:cubicBezTo>
                    <a:pt x="432" y="348"/>
                    <a:pt x="432" y="348"/>
                    <a:pt x="431" y="347"/>
                  </a:cubicBezTo>
                  <a:close/>
                  <a:moveTo>
                    <a:pt x="373" y="350"/>
                  </a:moveTo>
                  <a:cubicBezTo>
                    <a:pt x="373" y="349"/>
                    <a:pt x="374" y="349"/>
                    <a:pt x="373" y="349"/>
                  </a:cubicBezTo>
                  <a:cubicBezTo>
                    <a:pt x="373" y="350"/>
                    <a:pt x="371" y="349"/>
                    <a:pt x="372" y="350"/>
                  </a:cubicBezTo>
                  <a:cubicBezTo>
                    <a:pt x="372" y="350"/>
                    <a:pt x="373" y="350"/>
                    <a:pt x="373" y="350"/>
                  </a:cubicBezTo>
                  <a:close/>
                  <a:moveTo>
                    <a:pt x="132" y="354"/>
                  </a:moveTo>
                  <a:cubicBezTo>
                    <a:pt x="132" y="354"/>
                    <a:pt x="132" y="354"/>
                    <a:pt x="132" y="354"/>
                  </a:cubicBezTo>
                  <a:cubicBezTo>
                    <a:pt x="131" y="354"/>
                    <a:pt x="132" y="357"/>
                    <a:pt x="132" y="358"/>
                  </a:cubicBezTo>
                  <a:cubicBezTo>
                    <a:pt x="134" y="356"/>
                    <a:pt x="136" y="354"/>
                    <a:pt x="135" y="351"/>
                  </a:cubicBezTo>
                  <a:cubicBezTo>
                    <a:pt x="133" y="351"/>
                    <a:pt x="133" y="353"/>
                    <a:pt x="132" y="354"/>
                  </a:cubicBezTo>
                  <a:close/>
                  <a:moveTo>
                    <a:pt x="121" y="351"/>
                  </a:moveTo>
                  <a:cubicBezTo>
                    <a:pt x="121" y="352"/>
                    <a:pt x="120" y="352"/>
                    <a:pt x="120" y="352"/>
                  </a:cubicBezTo>
                  <a:cubicBezTo>
                    <a:pt x="120" y="353"/>
                    <a:pt x="118" y="353"/>
                    <a:pt x="119" y="355"/>
                  </a:cubicBezTo>
                  <a:cubicBezTo>
                    <a:pt x="119" y="355"/>
                    <a:pt x="120" y="355"/>
                    <a:pt x="120" y="355"/>
                  </a:cubicBezTo>
                  <a:cubicBezTo>
                    <a:pt x="120" y="354"/>
                    <a:pt x="122" y="352"/>
                    <a:pt x="121" y="351"/>
                  </a:cubicBezTo>
                  <a:close/>
                  <a:moveTo>
                    <a:pt x="34" y="354"/>
                  </a:moveTo>
                  <a:cubicBezTo>
                    <a:pt x="34" y="353"/>
                    <a:pt x="35" y="353"/>
                    <a:pt x="34" y="353"/>
                  </a:cubicBezTo>
                  <a:cubicBezTo>
                    <a:pt x="33" y="354"/>
                    <a:pt x="33" y="354"/>
                    <a:pt x="34" y="354"/>
                  </a:cubicBezTo>
                  <a:close/>
                  <a:moveTo>
                    <a:pt x="187" y="359"/>
                  </a:moveTo>
                  <a:cubicBezTo>
                    <a:pt x="187" y="358"/>
                    <a:pt x="189" y="356"/>
                    <a:pt x="188" y="355"/>
                  </a:cubicBezTo>
                  <a:cubicBezTo>
                    <a:pt x="188" y="357"/>
                    <a:pt x="185" y="358"/>
                    <a:pt x="187" y="359"/>
                  </a:cubicBezTo>
                  <a:close/>
                  <a:moveTo>
                    <a:pt x="57" y="357"/>
                  </a:moveTo>
                  <a:cubicBezTo>
                    <a:pt x="57" y="358"/>
                    <a:pt x="57" y="358"/>
                    <a:pt x="57" y="358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8" y="357"/>
                    <a:pt x="58" y="357"/>
                    <a:pt x="57" y="357"/>
                  </a:cubicBezTo>
                  <a:close/>
                  <a:moveTo>
                    <a:pt x="447" y="369"/>
                  </a:moveTo>
                  <a:cubicBezTo>
                    <a:pt x="446" y="367"/>
                    <a:pt x="445" y="366"/>
                    <a:pt x="444" y="365"/>
                  </a:cubicBezTo>
                  <a:cubicBezTo>
                    <a:pt x="442" y="362"/>
                    <a:pt x="438" y="359"/>
                    <a:pt x="436" y="358"/>
                  </a:cubicBezTo>
                  <a:cubicBezTo>
                    <a:pt x="436" y="359"/>
                    <a:pt x="436" y="359"/>
                    <a:pt x="436" y="359"/>
                  </a:cubicBezTo>
                  <a:cubicBezTo>
                    <a:pt x="437" y="361"/>
                    <a:pt x="438" y="362"/>
                    <a:pt x="439" y="364"/>
                  </a:cubicBezTo>
                  <a:cubicBezTo>
                    <a:pt x="443" y="365"/>
                    <a:pt x="444" y="369"/>
                    <a:pt x="447" y="369"/>
                  </a:cubicBezTo>
                  <a:close/>
                  <a:moveTo>
                    <a:pt x="186" y="360"/>
                  </a:moveTo>
                  <a:cubicBezTo>
                    <a:pt x="187" y="360"/>
                    <a:pt x="186" y="362"/>
                    <a:pt x="186" y="363"/>
                  </a:cubicBezTo>
                  <a:cubicBezTo>
                    <a:pt x="187" y="363"/>
                    <a:pt x="187" y="359"/>
                    <a:pt x="186" y="360"/>
                  </a:cubicBezTo>
                  <a:close/>
                  <a:moveTo>
                    <a:pt x="426" y="361"/>
                  </a:moveTo>
                  <a:cubicBezTo>
                    <a:pt x="426" y="361"/>
                    <a:pt x="426" y="362"/>
                    <a:pt x="427" y="362"/>
                  </a:cubicBezTo>
                  <a:cubicBezTo>
                    <a:pt x="427" y="361"/>
                    <a:pt x="427" y="361"/>
                    <a:pt x="426" y="361"/>
                  </a:cubicBezTo>
                  <a:close/>
                  <a:moveTo>
                    <a:pt x="91" y="363"/>
                  </a:moveTo>
                  <a:cubicBezTo>
                    <a:pt x="91" y="363"/>
                    <a:pt x="90" y="363"/>
                    <a:pt x="90" y="364"/>
                  </a:cubicBezTo>
                  <a:cubicBezTo>
                    <a:pt x="91" y="364"/>
                    <a:pt x="91" y="364"/>
                    <a:pt x="91" y="364"/>
                  </a:cubicBezTo>
                  <a:cubicBezTo>
                    <a:pt x="91" y="364"/>
                    <a:pt x="92" y="363"/>
                    <a:pt x="91" y="363"/>
                  </a:cubicBezTo>
                  <a:close/>
                  <a:moveTo>
                    <a:pt x="117" y="368"/>
                  </a:moveTo>
                  <a:cubicBezTo>
                    <a:pt x="118" y="368"/>
                    <a:pt x="118" y="368"/>
                    <a:pt x="118" y="367"/>
                  </a:cubicBezTo>
                  <a:cubicBezTo>
                    <a:pt x="118" y="367"/>
                    <a:pt x="118" y="367"/>
                    <a:pt x="117" y="367"/>
                  </a:cubicBezTo>
                  <a:cubicBezTo>
                    <a:pt x="117" y="367"/>
                    <a:pt x="117" y="368"/>
                    <a:pt x="117" y="368"/>
                  </a:cubicBezTo>
                  <a:close/>
                  <a:moveTo>
                    <a:pt x="436" y="371"/>
                  </a:moveTo>
                  <a:cubicBezTo>
                    <a:pt x="437" y="371"/>
                    <a:pt x="438" y="372"/>
                    <a:pt x="439" y="374"/>
                  </a:cubicBezTo>
                  <a:cubicBezTo>
                    <a:pt x="439" y="374"/>
                    <a:pt x="439" y="373"/>
                    <a:pt x="440" y="373"/>
                  </a:cubicBezTo>
                  <a:cubicBezTo>
                    <a:pt x="440" y="375"/>
                    <a:pt x="441" y="375"/>
                    <a:pt x="442" y="376"/>
                  </a:cubicBezTo>
                  <a:cubicBezTo>
                    <a:pt x="442" y="375"/>
                    <a:pt x="441" y="374"/>
                    <a:pt x="441" y="373"/>
                  </a:cubicBezTo>
                  <a:cubicBezTo>
                    <a:pt x="440" y="373"/>
                    <a:pt x="440" y="372"/>
                    <a:pt x="439" y="372"/>
                  </a:cubicBezTo>
                  <a:cubicBezTo>
                    <a:pt x="439" y="372"/>
                    <a:pt x="440" y="373"/>
                    <a:pt x="439" y="373"/>
                  </a:cubicBezTo>
                  <a:cubicBezTo>
                    <a:pt x="439" y="371"/>
                    <a:pt x="437" y="370"/>
                    <a:pt x="437" y="369"/>
                  </a:cubicBezTo>
                  <a:cubicBezTo>
                    <a:pt x="437" y="371"/>
                    <a:pt x="436" y="369"/>
                    <a:pt x="436" y="369"/>
                  </a:cubicBezTo>
                  <a:cubicBezTo>
                    <a:pt x="435" y="370"/>
                    <a:pt x="436" y="370"/>
                    <a:pt x="436" y="371"/>
                  </a:cubicBezTo>
                  <a:close/>
                  <a:moveTo>
                    <a:pt x="125" y="376"/>
                  </a:moveTo>
                  <a:cubicBezTo>
                    <a:pt x="125" y="376"/>
                    <a:pt x="126" y="376"/>
                    <a:pt x="127" y="376"/>
                  </a:cubicBezTo>
                  <a:cubicBezTo>
                    <a:pt x="127" y="374"/>
                    <a:pt x="131" y="372"/>
                    <a:pt x="129" y="370"/>
                  </a:cubicBezTo>
                  <a:cubicBezTo>
                    <a:pt x="127" y="371"/>
                    <a:pt x="127" y="374"/>
                    <a:pt x="125" y="376"/>
                  </a:cubicBezTo>
                  <a:close/>
                  <a:moveTo>
                    <a:pt x="326" y="375"/>
                  </a:moveTo>
                  <a:cubicBezTo>
                    <a:pt x="328" y="374"/>
                    <a:pt x="328" y="374"/>
                    <a:pt x="329" y="374"/>
                  </a:cubicBezTo>
                  <a:cubicBezTo>
                    <a:pt x="328" y="373"/>
                    <a:pt x="327" y="373"/>
                    <a:pt x="327" y="373"/>
                  </a:cubicBezTo>
                  <a:cubicBezTo>
                    <a:pt x="328" y="372"/>
                    <a:pt x="327" y="371"/>
                    <a:pt x="328" y="371"/>
                  </a:cubicBezTo>
                  <a:cubicBezTo>
                    <a:pt x="327" y="371"/>
                    <a:pt x="327" y="371"/>
                    <a:pt x="326" y="370"/>
                  </a:cubicBezTo>
                  <a:cubicBezTo>
                    <a:pt x="325" y="371"/>
                    <a:pt x="327" y="373"/>
                    <a:pt x="326" y="374"/>
                  </a:cubicBezTo>
                  <a:cubicBezTo>
                    <a:pt x="326" y="374"/>
                    <a:pt x="326" y="375"/>
                    <a:pt x="326" y="375"/>
                  </a:cubicBezTo>
                  <a:close/>
                  <a:moveTo>
                    <a:pt x="60" y="372"/>
                  </a:moveTo>
                  <a:cubicBezTo>
                    <a:pt x="60" y="373"/>
                    <a:pt x="61" y="374"/>
                    <a:pt x="62" y="374"/>
                  </a:cubicBezTo>
                  <a:cubicBezTo>
                    <a:pt x="62" y="373"/>
                    <a:pt x="62" y="373"/>
                    <a:pt x="62" y="372"/>
                  </a:cubicBezTo>
                  <a:cubicBezTo>
                    <a:pt x="61" y="371"/>
                    <a:pt x="61" y="372"/>
                    <a:pt x="60" y="372"/>
                  </a:cubicBezTo>
                  <a:close/>
                  <a:moveTo>
                    <a:pt x="329" y="374"/>
                  </a:moveTo>
                  <a:cubicBezTo>
                    <a:pt x="330" y="374"/>
                    <a:pt x="330" y="374"/>
                    <a:pt x="330" y="374"/>
                  </a:cubicBezTo>
                  <a:cubicBezTo>
                    <a:pt x="330" y="374"/>
                    <a:pt x="330" y="373"/>
                    <a:pt x="329" y="373"/>
                  </a:cubicBezTo>
                  <a:cubicBezTo>
                    <a:pt x="329" y="374"/>
                    <a:pt x="329" y="374"/>
                    <a:pt x="329" y="374"/>
                  </a:cubicBezTo>
                  <a:close/>
                  <a:moveTo>
                    <a:pt x="396" y="375"/>
                  </a:moveTo>
                  <a:cubicBezTo>
                    <a:pt x="396" y="374"/>
                    <a:pt x="396" y="374"/>
                    <a:pt x="395" y="374"/>
                  </a:cubicBezTo>
                  <a:cubicBezTo>
                    <a:pt x="395" y="374"/>
                    <a:pt x="395" y="375"/>
                    <a:pt x="396" y="375"/>
                  </a:cubicBezTo>
                  <a:close/>
                  <a:moveTo>
                    <a:pt x="34" y="375"/>
                  </a:moveTo>
                  <a:cubicBezTo>
                    <a:pt x="35" y="375"/>
                    <a:pt x="35" y="375"/>
                    <a:pt x="35" y="374"/>
                  </a:cubicBezTo>
                  <a:cubicBezTo>
                    <a:pt x="34" y="374"/>
                    <a:pt x="34" y="374"/>
                    <a:pt x="34" y="374"/>
                  </a:cubicBezTo>
                  <a:cubicBezTo>
                    <a:pt x="34" y="375"/>
                    <a:pt x="34" y="375"/>
                    <a:pt x="34" y="375"/>
                  </a:cubicBezTo>
                  <a:close/>
                  <a:moveTo>
                    <a:pt x="330" y="375"/>
                  </a:moveTo>
                  <a:cubicBezTo>
                    <a:pt x="330" y="376"/>
                    <a:pt x="329" y="376"/>
                    <a:pt x="329" y="377"/>
                  </a:cubicBezTo>
                  <a:cubicBezTo>
                    <a:pt x="329" y="377"/>
                    <a:pt x="329" y="378"/>
                    <a:pt x="330" y="378"/>
                  </a:cubicBezTo>
                  <a:cubicBezTo>
                    <a:pt x="330" y="377"/>
                    <a:pt x="331" y="378"/>
                    <a:pt x="331" y="377"/>
                  </a:cubicBezTo>
                  <a:cubicBezTo>
                    <a:pt x="330" y="376"/>
                    <a:pt x="330" y="375"/>
                    <a:pt x="330" y="375"/>
                  </a:cubicBezTo>
                  <a:close/>
                  <a:moveTo>
                    <a:pt x="443" y="375"/>
                  </a:moveTo>
                  <a:cubicBezTo>
                    <a:pt x="443" y="379"/>
                    <a:pt x="448" y="381"/>
                    <a:pt x="449" y="384"/>
                  </a:cubicBezTo>
                  <a:cubicBezTo>
                    <a:pt x="451" y="385"/>
                    <a:pt x="452" y="386"/>
                    <a:pt x="453" y="388"/>
                  </a:cubicBezTo>
                  <a:cubicBezTo>
                    <a:pt x="454" y="388"/>
                    <a:pt x="454" y="389"/>
                    <a:pt x="456" y="390"/>
                  </a:cubicBezTo>
                  <a:cubicBezTo>
                    <a:pt x="452" y="384"/>
                    <a:pt x="447" y="379"/>
                    <a:pt x="443" y="375"/>
                  </a:cubicBezTo>
                  <a:close/>
                  <a:moveTo>
                    <a:pt x="145" y="377"/>
                  </a:moveTo>
                  <a:cubicBezTo>
                    <a:pt x="145" y="378"/>
                    <a:pt x="145" y="378"/>
                    <a:pt x="145" y="378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46" y="377"/>
                    <a:pt x="146" y="377"/>
                    <a:pt x="145" y="377"/>
                  </a:cubicBezTo>
                  <a:close/>
                  <a:moveTo>
                    <a:pt x="439" y="381"/>
                  </a:moveTo>
                  <a:cubicBezTo>
                    <a:pt x="439" y="381"/>
                    <a:pt x="439" y="381"/>
                    <a:pt x="438" y="381"/>
                  </a:cubicBezTo>
                  <a:cubicBezTo>
                    <a:pt x="438" y="380"/>
                    <a:pt x="437" y="380"/>
                    <a:pt x="438" y="379"/>
                  </a:cubicBezTo>
                  <a:cubicBezTo>
                    <a:pt x="437" y="380"/>
                    <a:pt x="437" y="378"/>
                    <a:pt x="436" y="379"/>
                  </a:cubicBezTo>
                  <a:cubicBezTo>
                    <a:pt x="437" y="380"/>
                    <a:pt x="438" y="382"/>
                    <a:pt x="440" y="384"/>
                  </a:cubicBezTo>
                  <a:cubicBezTo>
                    <a:pt x="441" y="383"/>
                    <a:pt x="439" y="382"/>
                    <a:pt x="439" y="381"/>
                  </a:cubicBezTo>
                  <a:close/>
                  <a:moveTo>
                    <a:pt x="334" y="381"/>
                  </a:moveTo>
                  <a:cubicBezTo>
                    <a:pt x="334" y="380"/>
                    <a:pt x="334" y="380"/>
                    <a:pt x="334" y="379"/>
                  </a:cubicBezTo>
                  <a:cubicBezTo>
                    <a:pt x="333" y="379"/>
                    <a:pt x="332" y="379"/>
                    <a:pt x="331" y="379"/>
                  </a:cubicBezTo>
                  <a:cubicBezTo>
                    <a:pt x="332" y="380"/>
                    <a:pt x="332" y="381"/>
                    <a:pt x="334" y="381"/>
                  </a:cubicBezTo>
                  <a:close/>
                  <a:moveTo>
                    <a:pt x="333" y="382"/>
                  </a:moveTo>
                  <a:cubicBezTo>
                    <a:pt x="333" y="383"/>
                    <a:pt x="334" y="383"/>
                    <a:pt x="335" y="383"/>
                  </a:cubicBezTo>
                  <a:cubicBezTo>
                    <a:pt x="335" y="383"/>
                    <a:pt x="335" y="382"/>
                    <a:pt x="335" y="381"/>
                  </a:cubicBezTo>
                  <a:cubicBezTo>
                    <a:pt x="335" y="381"/>
                    <a:pt x="334" y="381"/>
                    <a:pt x="334" y="381"/>
                  </a:cubicBezTo>
                  <a:cubicBezTo>
                    <a:pt x="334" y="381"/>
                    <a:pt x="334" y="382"/>
                    <a:pt x="333" y="382"/>
                  </a:cubicBezTo>
                  <a:close/>
                  <a:moveTo>
                    <a:pt x="65" y="383"/>
                  </a:moveTo>
                  <a:cubicBezTo>
                    <a:pt x="66" y="383"/>
                    <a:pt x="66" y="383"/>
                    <a:pt x="66" y="383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66" y="382"/>
                    <a:pt x="65" y="382"/>
                    <a:pt x="65" y="383"/>
                  </a:cubicBezTo>
                  <a:close/>
                  <a:moveTo>
                    <a:pt x="462" y="386"/>
                  </a:moveTo>
                  <a:cubicBezTo>
                    <a:pt x="461" y="386"/>
                    <a:pt x="462" y="388"/>
                    <a:pt x="463" y="388"/>
                  </a:cubicBezTo>
                  <a:cubicBezTo>
                    <a:pt x="463" y="387"/>
                    <a:pt x="463" y="386"/>
                    <a:pt x="462" y="386"/>
                  </a:cubicBezTo>
                  <a:close/>
                  <a:moveTo>
                    <a:pt x="120" y="387"/>
                  </a:moveTo>
                  <a:cubicBezTo>
                    <a:pt x="121" y="387"/>
                    <a:pt x="122" y="387"/>
                    <a:pt x="122" y="386"/>
                  </a:cubicBezTo>
                  <a:cubicBezTo>
                    <a:pt x="121" y="386"/>
                    <a:pt x="121" y="386"/>
                    <a:pt x="121" y="386"/>
                  </a:cubicBezTo>
                  <a:cubicBezTo>
                    <a:pt x="121" y="387"/>
                    <a:pt x="120" y="387"/>
                    <a:pt x="120" y="387"/>
                  </a:cubicBezTo>
                  <a:close/>
                  <a:moveTo>
                    <a:pt x="336" y="388"/>
                  </a:moveTo>
                  <a:cubicBezTo>
                    <a:pt x="337" y="388"/>
                    <a:pt x="337" y="389"/>
                    <a:pt x="338" y="389"/>
                  </a:cubicBezTo>
                  <a:cubicBezTo>
                    <a:pt x="338" y="389"/>
                    <a:pt x="339" y="387"/>
                    <a:pt x="338" y="387"/>
                  </a:cubicBezTo>
                  <a:cubicBezTo>
                    <a:pt x="337" y="387"/>
                    <a:pt x="337" y="387"/>
                    <a:pt x="336" y="388"/>
                  </a:cubicBezTo>
                  <a:close/>
                  <a:moveTo>
                    <a:pt x="407" y="395"/>
                  </a:moveTo>
                  <a:cubicBezTo>
                    <a:pt x="409" y="394"/>
                    <a:pt x="409" y="395"/>
                    <a:pt x="410" y="396"/>
                  </a:cubicBezTo>
                  <a:cubicBezTo>
                    <a:pt x="410" y="394"/>
                    <a:pt x="411" y="391"/>
                    <a:pt x="410" y="389"/>
                  </a:cubicBezTo>
                  <a:cubicBezTo>
                    <a:pt x="409" y="391"/>
                    <a:pt x="407" y="392"/>
                    <a:pt x="407" y="395"/>
                  </a:cubicBezTo>
                  <a:close/>
                  <a:moveTo>
                    <a:pt x="409" y="391"/>
                  </a:moveTo>
                  <a:cubicBezTo>
                    <a:pt x="408" y="393"/>
                    <a:pt x="409" y="393"/>
                    <a:pt x="409" y="394"/>
                  </a:cubicBezTo>
                  <a:cubicBezTo>
                    <a:pt x="409" y="395"/>
                    <a:pt x="408" y="394"/>
                    <a:pt x="408" y="394"/>
                  </a:cubicBezTo>
                  <a:cubicBezTo>
                    <a:pt x="408" y="393"/>
                    <a:pt x="408" y="391"/>
                    <a:pt x="409" y="391"/>
                  </a:cubicBezTo>
                  <a:cubicBezTo>
                    <a:pt x="409" y="391"/>
                    <a:pt x="409" y="391"/>
                    <a:pt x="409" y="391"/>
                  </a:cubicBezTo>
                  <a:close/>
                  <a:moveTo>
                    <a:pt x="327" y="395"/>
                  </a:moveTo>
                  <a:cubicBezTo>
                    <a:pt x="328" y="395"/>
                    <a:pt x="329" y="395"/>
                    <a:pt x="330" y="394"/>
                  </a:cubicBezTo>
                  <a:cubicBezTo>
                    <a:pt x="331" y="390"/>
                    <a:pt x="326" y="391"/>
                    <a:pt x="327" y="395"/>
                  </a:cubicBezTo>
                  <a:close/>
                  <a:moveTo>
                    <a:pt x="447" y="392"/>
                  </a:moveTo>
                  <a:cubicBezTo>
                    <a:pt x="447" y="393"/>
                    <a:pt x="448" y="392"/>
                    <a:pt x="448" y="393"/>
                  </a:cubicBezTo>
                  <a:cubicBezTo>
                    <a:pt x="449" y="393"/>
                    <a:pt x="448" y="393"/>
                    <a:pt x="449" y="393"/>
                  </a:cubicBezTo>
                  <a:cubicBezTo>
                    <a:pt x="449" y="393"/>
                    <a:pt x="448" y="392"/>
                    <a:pt x="448" y="392"/>
                  </a:cubicBezTo>
                  <a:cubicBezTo>
                    <a:pt x="448" y="392"/>
                    <a:pt x="448" y="392"/>
                    <a:pt x="447" y="392"/>
                  </a:cubicBezTo>
                  <a:close/>
                  <a:moveTo>
                    <a:pt x="17" y="395"/>
                  </a:moveTo>
                  <a:cubicBezTo>
                    <a:pt x="18" y="394"/>
                    <a:pt x="17" y="392"/>
                    <a:pt x="16" y="392"/>
                  </a:cubicBezTo>
                  <a:cubicBezTo>
                    <a:pt x="16" y="393"/>
                    <a:pt x="15" y="393"/>
                    <a:pt x="15" y="394"/>
                  </a:cubicBezTo>
                  <a:cubicBezTo>
                    <a:pt x="16" y="395"/>
                    <a:pt x="17" y="394"/>
                    <a:pt x="17" y="395"/>
                  </a:cubicBezTo>
                  <a:close/>
                  <a:moveTo>
                    <a:pt x="326" y="395"/>
                  </a:moveTo>
                  <a:cubicBezTo>
                    <a:pt x="324" y="397"/>
                    <a:pt x="324" y="398"/>
                    <a:pt x="323" y="399"/>
                  </a:cubicBezTo>
                  <a:cubicBezTo>
                    <a:pt x="323" y="404"/>
                    <a:pt x="329" y="401"/>
                    <a:pt x="329" y="398"/>
                  </a:cubicBezTo>
                  <a:cubicBezTo>
                    <a:pt x="330" y="397"/>
                    <a:pt x="328" y="396"/>
                    <a:pt x="326" y="395"/>
                  </a:cubicBezTo>
                  <a:close/>
                  <a:moveTo>
                    <a:pt x="377" y="398"/>
                  </a:moveTo>
                  <a:cubicBezTo>
                    <a:pt x="377" y="397"/>
                    <a:pt x="377" y="396"/>
                    <a:pt x="376" y="396"/>
                  </a:cubicBezTo>
                  <a:cubicBezTo>
                    <a:pt x="377" y="397"/>
                    <a:pt x="376" y="397"/>
                    <a:pt x="376" y="397"/>
                  </a:cubicBezTo>
                  <a:cubicBezTo>
                    <a:pt x="376" y="398"/>
                    <a:pt x="376" y="398"/>
                    <a:pt x="376" y="398"/>
                  </a:cubicBezTo>
                  <a:cubicBezTo>
                    <a:pt x="377" y="398"/>
                    <a:pt x="377" y="398"/>
                    <a:pt x="377" y="398"/>
                  </a:cubicBezTo>
                  <a:close/>
                  <a:moveTo>
                    <a:pt x="112" y="405"/>
                  </a:moveTo>
                  <a:cubicBezTo>
                    <a:pt x="112" y="406"/>
                    <a:pt x="112" y="406"/>
                    <a:pt x="112" y="406"/>
                  </a:cubicBezTo>
                  <a:cubicBezTo>
                    <a:pt x="113" y="406"/>
                    <a:pt x="113" y="406"/>
                    <a:pt x="113" y="405"/>
                  </a:cubicBezTo>
                  <a:cubicBezTo>
                    <a:pt x="113" y="405"/>
                    <a:pt x="113" y="405"/>
                    <a:pt x="113" y="405"/>
                  </a:cubicBezTo>
                  <a:cubicBezTo>
                    <a:pt x="113" y="405"/>
                    <a:pt x="113" y="405"/>
                    <a:pt x="113" y="405"/>
                  </a:cubicBezTo>
                  <a:lnTo>
                    <a:pt x="112" y="405"/>
                  </a:lnTo>
                  <a:close/>
                  <a:moveTo>
                    <a:pt x="387" y="406"/>
                  </a:moveTo>
                  <a:cubicBezTo>
                    <a:pt x="386" y="406"/>
                    <a:pt x="385" y="407"/>
                    <a:pt x="386" y="408"/>
                  </a:cubicBezTo>
                  <a:cubicBezTo>
                    <a:pt x="386" y="407"/>
                    <a:pt x="387" y="407"/>
                    <a:pt x="386" y="407"/>
                  </a:cubicBezTo>
                  <a:cubicBezTo>
                    <a:pt x="386" y="407"/>
                    <a:pt x="387" y="407"/>
                    <a:pt x="387" y="406"/>
                  </a:cubicBezTo>
                  <a:close/>
                  <a:moveTo>
                    <a:pt x="357" y="408"/>
                  </a:moveTo>
                  <a:cubicBezTo>
                    <a:pt x="357" y="409"/>
                    <a:pt x="357" y="410"/>
                    <a:pt x="358" y="410"/>
                  </a:cubicBezTo>
                  <a:cubicBezTo>
                    <a:pt x="358" y="409"/>
                    <a:pt x="358" y="408"/>
                    <a:pt x="358" y="408"/>
                  </a:cubicBezTo>
                  <a:cubicBezTo>
                    <a:pt x="358" y="408"/>
                    <a:pt x="357" y="408"/>
                    <a:pt x="357" y="408"/>
                  </a:cubicBezTo>
                  <a:close/>
                  <a:moveTo>
                    <a:pt x="385" y="410"/>
                  </a:moveTo>
                  <a:cubicBezTo>
                    <a:pt x="386" y="410"/>
                    <a:pt x="386" y="409"/>
                    <a:pt x="385" y="408"/>
                  </a:cubicBezTo>
                  <a:cubicBezTo>
                    <a:pt x="385" y="409"/>
                    <a:pt x="385" y="410"/>
                    <a:pt x="384" y="409"/>
                  </a:cubicBezTo>
                  <a:cubicBezTo>
                    <a:pt x="384" y="410"/>
                    <a:pt x="384" y="411"/>
                    <a:pt x="385" y="411"/>
                  </a:cubicBezTo>
                  <a:cubicBezTo>
                    <a:pt x="385" y="410"/>
                    <a:pt x="385" y="411"/>
                    <a:pt x="385" y="410"/>
                  </a:cubicBezTo>
                  <a:close/>
                  <a:moveTo>
                    <a:pt x="480" y="408"/>
                  </a:moveTo>
                  <a:cubicBezTo>
                    <a:pt x="480" y="411"/>
                    <a:pt x="483" y="412"/>
                    <a:pt x="484" y="413"/>
                  </a:cubicBezTo>
                  <a:cubicBezTo>
                    <a:pt x="484" y="411"/>
                    <a:pt x="482" y="410"/>
                    <a:pt x="480" y="408"/>
                  </a:cubicBezTo>
                  <a:close/>
                  <a:moveTo>
                    <a:pt x="402" y="410"/>
                  </a:moveTo>
                  <a:cubicBezTo>
                    <a:pt x="401" y="410"/>
                    <a:pt x="401" y="410"/>
                    <a:pt x="401" y="411"/>
                  </a:cubicBezTo>
                  <a:cubicBezTo>
                    <a:pt x="402" y="411"/>
                    <a:pt x="402" y="410"/>
                    <a:pt x="402" y="409"/>
                  </a:cubicBezTo>
                  <a:cubicBezTo>
                    <a:pt x="401" y="409"/>
                    <a:pt x="401" y="410"/>
                    <a:pt x="402" y="410"/>
                  </a:cubicBezTo>
                  <a:close/>
                  <a:moveTo>
                    <a:pt x="505" y="411"/>
                  </a:moveTo>
                  <a:cubicBezTo>
                    <a:pt x="506" y="411"/>
                    <a:pt x="506" y="412"/>
                    <a:pt x="506" y="412"/>
                  </a:cubicBezTo>
                  <a:cubicBezTo>
                    <a:pt x="506" y="411"/>
                    <a:pt x="507" y="411"/>
                    <a:pt x="507" y="411"/>
                  </a:cubicBezTo>
                  <a:cubicBezTo>
                    <a:pt x="506" y="411"/>
                    <a:pt x="505" y="410"/>
                    <a:pt x="505" y="411"/>
                  </a:cubicBezTo>
                  <a:close/>
                  <a:moveTo>
                    <a:pt x="401" y="413"/>
                  </a:moveTo>
                  <a:cubicBezTo>
                    <a:pt x="401" y="412"/>
                    <a:pt x="401" y="412"/>
                    <a:pt x="401" y="412"/>
                  </a:cubicBezTo>
                  <a:cubicBezTo>
                    <a:pt x="401" y="414"/>
                    <a:pt x="400" y="413"/>
                    <a:pt x="401" y="415"/>
                  </a:cubicBezTo>
                  <a:cubicBezTo>
                    <a:pt x="402" y="415"/>
                    <a:pt x="402" y="414"/>
                    <a:pt x="402" y="413"/>
                  </a:cubicBezTo>
                  <a:cubicBezTo>
                    <a:pt x="402" y="413"/>
                    <a:pt x="401" y="413"/>
                    <a:pt x="401" y="413"/>
                  </a:cubicBezTo>
                  <a:close/>
                  <a:moveTo>
                    <a:pt x="104" y="415"/>
                  </a:moveTo>
                  <a:cubicBezTo>
                    <a:pt x="105" y="415"/>
                    <a:pt x="106" y="413"/>
                    <a:pt x="105" y="413"/>
                  </a:cubicBezTo>
                  <a:cubicBezTo>
                    <a:pt x="105" y="413"/>
                    <a:pt x="104" y="414"/>
                    <a:pt x="104" y="415"/>
                  </a:cubicBezTo>
                  <a:close/>
                  <a:moveTo>
                    <a:pt x="385" y="414"/>
                  </a:moveTo>
                  <a:cubicBezTo>
                    <a:pt x="385" y="414"/>
                    <a:pt x="385" y="413"/>
                    <a:pt x="385" y="413"/>
                  </a:cubicBezTo>
                  <a:cubicBezTo>
                    <a:pt x="384" y="413"/>
                    <a:pt x="384" y="415"/>
                    <a:pt x="385" y="414"/>
                  </a:cubicBezTo>
                  <a:close/>
                  <a:moveTo>
                    <a:pt x="17" y="415"/>
                  </a:moveTo>
                  <a:cubicBezTo>
                    <a:pt x="18" y="416"/>
                    <a:pt x="19" y="415"/>
                    <a:pt x="19" y="414"/>
                  </a:cubicBezTo>
                  <a:cubicBezTo>
                    <a:pt x="17" y="414"/>
                    <a:pt x="17" y="414"/>
                    <a:pt x="17" y="414"/>
                  </a:cubicBezTo>
                  <a:cubicBezTo>
                    <a:pt x="17" y="415"/>
                    <a:pt x="17" y="415"/>
                    <a:pt x="17" y="415"/>
                  </a:cubicBezTo>
                  <a:close/>
                  <a:moveTo>
                    <a:pt x="103" y="416"/>
                  </a:moveTo>
                  <a:cubicBezTo>
                    <a:pt x="102" y="417"/>
                    <a:pt x="102" y="417"/>
                    <a:pt x="102" y="418"/>
                  </a:cubicBezTo>
                  <a:cubicBezTo>
                    <a:pt x="103" y="418"/>
                    <a:pt x="103" y="418"/>
                    <a:pt x="103" y="418"/>
                  </a:cubicBezTo>
                  <a:cubicBezTo>
                    <a:pt x="103" y="417"/>
                    <a:pt x="103" y="417"/>
                    <a:pt x="103" y="416"/>
                  </a:cubicBezTo>
                  <a:close/>
                  <a:moveTo>
                    <a:pt x="413" y="418"/>
                  </a:moveTo>
                  <a:cubicBezTo>
                    <a:pt x="413" y="418"/>
                    <a:pt x="412" y="418"/>
                    <a:pt x="413" y="417"/>
                  </a:cubicBezTo>
                  <a:cubicBezTo>
                    <a:pt x="412" y="417"/>
                    <a:pt x="412" y="419"/>
                    <a:pt x="413" y="418"/>
                  </a:cubicBezTo>
                  <a:close/>
                  <a:moveTo>
                    <a:pt x="108" y="430"/>
                  </a:moveTo>
                  <a:cubicBezTo>
                    <a:pt x="108" y="430"/>
                    <a:pt x="108" y="431"/>
                    <a:pt x="109" y="431"/>
                  </a:cubicBezTo>
                  <a:cubicBezTo>
                    <a:pt x="109" y="429"/>
                    <a:pt x="109" y="427"/>
                    <a:pt x="111" y="427"/>
                  </a:cubicBezTo>
                  <a:cubicBezTo>
                    <a:pt x="111" y="423"/>
                    <a:pt x="114" y="422"/>
                    <a:pt x="114" y="418"/>
                  </a:cubicBezTo>
                  <a:cubicBezTo>
                    <a:pt x="110" y="419"/>
                    <a:pt x="110" y="426"/>
                    <a:pt x="108" y="430"/>
                  </a:cubicBezTo>
                  <a:close/>
                  <a:moveTo>
                    <a:pt x="517" y="422"/>
                  </a:moveTo>
                  <a:cubicBezTo>
                    <a:pt x="517" y="421"/>
                    <a:pt x="517" y="421"/>
                    <a:pt x="517" y="421"/>
                  </a:cubicBezTo>
                  <a:cubicBezTo>
                    <a:pt x="516" y="421"/>
                    <a:pt x="516" y="419"/>
                    <a:pt x="515" y="420"/>
                  </a:cubicBezTo>
                  <a:cubicBezTo>
                    <a:pt x="515" y="421"/>
                    <a:pt x="516" y="421"/>
                    <a:pt x="517" y="422"/>
                  </a:cubicBezTo>
                  <a:close/>
                  <a:moveTo>
                    <a:pt x="411" y="425"/>
                  </a:moveTo>
                  <a:cubicBezTo>
                    <a:pt x="411" y="425"/>
                    <a:pt x="411" y="424"/>
                    <a:pt x="412" y="424"/>
                  </a:cubicBezTo>
                  <a:cubicBezTo>
                    <a:pt x="412" y="423"/>
                    <a:pt x="413" y="423"/>
                    <a:pt x="412" y="423"/>
                  </a:cubicBezTo>
                  <a:cubicBezTo>
                    <a:pt x="412" y="424"/>
                    <a:pt x="411" y="424"/>
                    <a:pt x="411" y="425"/>
                  </a:cubicBezTo>
                  <a:close/>
                  <a:moveTo>
                    <a:pt x="366" y="424"/>
                  </a:moveTo>
                  <a:cubicBezTo>
                    <a:pt x="366" y="425"/>
                    <a:pt x="366" y="425"/>
                    <a:pt x="367" y="425"/>
                  </a:cubicBezTo>
                  <a:cubicBezTo>
                    <a:pt x="367" y="425"/>
                    <a:pt x="367" y="425"/>
                    <a:pt x="367" y="425"/>
                  </a:cubicBezTo>
                  <a:cubicBezTo>
                    <a:pt x="367" y="425"/>
                    <a:pt x="367" y="425"/>
                    <a:pt x="368" y="424"/>
                  </a:cubicBezTo>
                  <a:cubicBezTo>
                    <a:pt x="367" y="424"/>
                    <a:pt x="367" y="424"/>
                    <a:pt x="366" y="424"/>
                  </a:cubicBezTo>
                  <a:close/>
                  <a:moveTo>
                    <a:pt x="350" y="430"/>
                  </a:moveTo>
                  <a:cubicBezTo>
                    <a:pt x="350" y="431"/>
                    <a:pt x="351" y="432"/>
                    <a:pt x="353" y="432"/>
                  </a:cubicBezTo>
                  <a:cubicBezTo>
                    <a:pt x="353" y="431"/>
                    <a:pt x="354" y="430"/>
                    <a:pt x="353" y="428"/>
                  </a:cubicBezTo>
                  <a:cubicBezTo>
                    <a:pt x="352" y="428"/>
                    <a:pt x="350" y="429"/>
                    <a:pt x="350" y="430"/>
                  </a:cubicBezTo>
                  <a:close/>
                  <a:moveTo>
                    <a:pt x="495" y="433"/>
                  </a:moveTo>
                  <a:cubicBezTo>
                    <a:pt x="495" y="433"/>
                    <a:pt x="495" y="433"/>
                    <a:pt x="495" y="433"/>
                  </a:cubicBezTo>
                  <a:cubicBezTo>
                    <a:pt x="495" y="432"/>
                    <a:pt x="494" y="431"/>
                    <a:pt x="493" y="432"/>
                  </a:cubicBezTo>
                  <a:cubicBezTo>
                    <a:pt x="494" y="432"/>
                    <a:pt x="494" y="432"/>
                    <a:pt x="494" y="432"/>
                  </a:cubicBezTo>
                  <a:cubicBezTo>
                    <a:pt x="494" y="433"/>
                    <a:pt x="494" y="433"/>
                    <a:pt x="495" y="433"/>
                  </a:cubicBezTo>
                  <a:close/>
                  <a:moveTo>
                    <a:pt x="502" y="435"/>
                  </a:moveTo>
                  <a:cubicBezTo>
                    <a:pt x="502" y="435"/>
                    <a:pt x="501" y="434"/>
                    <a:pt x="500" y="434"/>
                  </a:cubicBezTo>
                  <a:cubicBezTo>
                    <a:pt x="501" y="435"/>
                    <a:pt x="502" y="436"/>
                    <a:pt x="502" y="435"/>
                  </a:cubicBezTo>
                  <a:close/>
                  <a:moveTo>
                    <a:pt x="395" y="444"/>
                  </a:moveTo>
                  <a:cubicBezTo>
                    <a:pt x="395" y="444"/>
                    <a:pt x="395" y="444"/>
                    <a:pt x="395" y="444"/>
                  </a:cubicBezTo>
                  <a:cubicBezTo>
                    <a:pt x="395" y="444"/>
                    <a:pt x="395" y="444"/>
                    <a:pt x="395" y="444"/>
                  </a:cubicBezTo>
                  <a:cubicBezTo>
                    <a:pt x="396" y="444"/>
                    <a:pt x="396" y="445"/>
                    <a:pt x="396" y="445"/>
                  </a:cubicBezTo>
                  <a:cubicBezTo>
                    <a:pt x="396" y="445"/>
                    <a:pt x="397" y="444"/>
                    <a:pt x="397" y="443"/>
                  </a:cubicBezTo>
                  <a:cubicBezTo>
                    <a:pt x="396" y="443"/>
                    <a:pt x="396" y="444"/>
                    <a:pt x="395" y="444"/>
                  </a:cubicBezTo>
                  <a:close/>
                  <a:moveTo>
                    <a:pt x="547" y="454"/>
                  </a:moveTo>
                  <a:cubicBezTo>
                    <a:pt x="547" y="454"/>
                    <a:pt x="547" y="454"/>
                    <a:pt x="548" y="454"/>
                  </a:cubicBezTo>
                  <a:cubicBezTo>
                    <a:pt x="549" y="454"/>
                    <a:pt x="549" y="453"/>
                    <a:pt x="548" y="452"/>
                  </a:cubicBezTo>
                  <a:cubicBezTo>
                    <a:pt x="547" y="452"/>
                    <a:pt x="547" y="453"/>
                    <a:pt x="547" y="454"/>
                  </a:cubicBezTo>
                  <a:close/>
                  <a:moveTo>
                    <a:pt x="17" y="494"/>
                  </a:moveTo>
                  <a:cubicBezTo>
                    <a:pt x="18" y="494"/>
                    <a:pt x="19" y="493"/>
                    <a:pt x="18" y="491"/>
                  </a:cubicBezTo>
                  <a:cubicBezTo>
                    <a:pt x="16" y="491"/>
                    <a:pt x="16" y="493"/>
                    <a:pt x="17" y="494"/>
                  </a:cubicBezTo>
                  <a:close/>
                  <a:moveTo>
                    <a:pt x="25" y="507"/>
                  </a:moveTo>
                  <a:cubicBezTo>
                    <a:pt x="25" y="507"/>
                    <a:pt x="25" y="507"/>
                    <a:pt x="26" y="507"/>
                  </a:cubicBezTo>
                  <a:cubicBezTo>
                    <a:pt x="26" y="507"/>
                    <a:pt x="26" y="507"/>
                    <a:pt x="26" y="506"/>
                  </a:cubicBezTo>
                  <a:cubicBezTo>
                    <a:pt x="25" y="506"/>
                    <a:pt x="25" y="506"/>
                    <a:pt x="25" y="507"/>
                  </a:cubicBezTo>
                  <a:close/>
                  <a:moveTo>
                    <a:pt x="120" y="25"/>
                  </a:moveTo>
                  <a:cubicBezTo>
                    <a:pt x="123" y="26"/>
                    <a:pt x="124" y="29"/>
                    <a:pt x="127" y="29"/>
                  </a:cubicBezTo>
                  <a:cubicBezTo>
                    <a:pt x="127" y="29"/>
                    <a:pt x="127" y="30"/>
                    <a:pt x="127" y="30"/>
                  </a:cubicBezTo>
                  <a:cubicBezTo>
                    <a:pt x="131" y="29"/>
                    <a:pt x="134" y="25"/>
                    <a:pt x="134" y="22"/>
                  </a:cubicBezTo>
                  <a:cubicBezTo>
                    <a:pt x="135" y="22"/>
                    <a:pt x="135" y="20"/>
                    <a:pt x="137" y="20"/>
                  </a:cubicBezTo>
                  <a:cubicBezTo>
                    <a:pt x="137" y="17"/>
                    <a:pt x="136" y="13"/>
                    <a:pt x="134" y="13"/>
                  </a:cubicBezTo>
                  <a:cubicBezTo>
                    <a:pt x="131" y="13"/>
                    <a:pt x="130" y="18"/>
                    <a:pt x="127" y="17"/>
                  </a:cubicBezTo>
                  <a:cubicBezTo>
                    <a:pt x="126" y="17"/>
                    <a:pt x="126" y="18"/>
                    <a:pt x="126" y="18"/>
                  </a:cubicBezTo>
                  <a:cubicBezTo>
                    <a:pt x="123" y="16"/>
                    <a:pt x="123" y="13"/>
                    <a:pt x="121" y="11"/>
                  </a:cubicBezTo>
                  <a:cubicBezTo>
                    <a:pt x="121" y="15"/>
                    <a:pt x="125" y="18"/>
                    <a:pt x="122" y="21"/>
                  </a:cubicBezTo>
                  <a:cubicBezTo>
                    <a:pt x="122" y="20"/>
                    <a:pt x="121" y="22"/>
                    <a:pt x="120" y="21"/>
                  </a:cubicBezTo>
                  <a:cubicBezTo>
                    <a:pt x="120" y="23"/>
                    <a:pt x="121" y="23"/>
                    <a:pt x="120" y="25"/>
                  </a:cubicBezTo>
                  <a:close/>
                  <a:moveTo>
                    <a:pt x="251" y="267"/>
                  </a:moveTo>
                  <a:cubicBezTo>
                    <a:pt x="251" y="267"/>
                    <a:pt x="251" y="267"/>
                    <a:pt x="251" y="267"/>
                  </a:cubicBezTo>
                  <a:cubicBezTo>
                    <a:pt x="251" y="267"/>
                    <a:pt x="251" y="267"/>
                    <a:pt x="251" y="267"/>
                  </a:cubicBezTo>
                  <a:close/>
                  <a:moveTo>
                    <a:pt x="423" y="32"/>
                  </a:moveTo>
                  <a:cubicBezTo>
                    <a:pt x="422" y="30"/>
                    <a:pt x="424" y="30"/>
                    <a:pt x="425" y="29"/>
                  </a:cubicBezTo>
                  <a:cubicBezTo>
                    <a:pt x="424" y="29"/>
                    <a:pt x="425" y="27"/>
                    <a:pt x="424" y="28"/>
                  </a:cubicBezTo>
                  <a:cubicBezTo>
                    <a:pt x="424" y="28"/>
                    <a:pt x="419" y="29"/>
                    <a:pt x="420" y="27"/>
                  </a:cubicBezTo>
                  <a:cubicBezTo>
                    <a:pt x="419" y="28"/>
                    <a:pt x="417" y="30"/>
                    <a:pt x="416" y="29"/>
                  </a:cubicBezTo>
                  <a:cubicBezTo>
                    <a:pt x="414" y="30"/>
                    <a:pt x="414" y="31"/>
                    <a:pt x="412" y="31"/>
                  </a:cubicBezTo>
                  <a:cubicBezTo>
                    <a:pt x="411" y="33"/>
                    <a:pt x="409" y="33"/>
                    <a:pt x="409" y="36"/>
                  </a:cubicBezTo>
                  <a:cubicBezTo>
                    <a:pt x="404" y="39"/>
                    <a:pt x="400" y="44"/>
                    <a:pt x="396" y="47"/>
                  </a:cubicBezTo>
                  <a:cubicBezTo>
                    <a:pt x="396" y="47"/>
                    <a:pt x="396" y="47"/>
                    <a:pt x="396" y="48"/>
                  </a:cubicBezTo>
                  <a:cubicBezTo>
                    <a:pt x="391" y="51"/>
                    <a:pt x="387" y="58"/>
                    <a:pt x="382" y="61"/>
                  </a:cubicBezTo>
                  <a:cubicBezTo>
                    <a:pt x="381" y="63"/>
                    <a:pt x="380" y="64"/>
                    <a:pt x="380" y="65"/>
                  </a:cubicBezTo>
                  <a:cubicBezTo>
                    <a:pt x="379" y="66"/>
                    <a:pt x="378" y="66"/>
                    <a:pt x="377" y="67"/>
                  </a:cubicBezTo>
                  <a:cubicBezTo>
                    <a:pt x="375" y="71"/>
                    <a:pt x="374" y="75"/>
                    <a:pt x="370" y="76"/>
                  </a:cubicBezTo>
                  <a:cubicBezTo>
                    <a:pt x="367" y="79"/>
                    <a:pt x="363" y="81"/>
                    <a:pt x="360" y="84"/>
                  </a:cubicBezTo>
                  <a:cubicBezTo>
                    <a:pt x="359" y="84"/>
                    <a:pt x="360" y="83"/>
                    <a:pt x="359" y="82"/>
                  </a:cubicBezTo>
                  <a:cubicBezTo>
                    <a:pt x="357" y="83"/>
                    <a:pt x="354" y="81"/>
                    <a:pt x="353" y="80"/>
                  </a:cubicBezTo>
                  <a:cubicBezTo>
                    <a:pt x="355" y="79"/>
                    <a:pt x="358" y="80"/>
                    <a:pt x="361" y="78"/>
                  </a:cubicBezTo>
                  <a:cubicBezTo>
                    <a:pt x="361" y="78"/>
                    <a:pt x="361" y="78"/>
                    <a:pt x="362" y="78"/>
                  </a:cubicBezTo>
                  <a:cubicBezTo>
                    <a:pt x="361" y="77"/>
                    <a:pt x="361" y="76"/>
                    <a:pt x="361" y="74"/>
                  </a:cubicBezTo>
                  <a:cubicBezTo>
                    <a:pt x="360" y="73"/>
                    <a:pt x="358" y="73"/>
                    <a:pt x="359" y="70"/>
                  </a:cubicBezTo>
                  <a:cubicBezTo>
                    <a:pt x="357" y="66"/>
                    <a:pt x="355" y="63"/>
                    <a:pt x="355" y="57"/>
                  </a:cubicBezTo>
                  <a:cubicBezTo>
                    <a:pt x="353" y="56"/>
                    <a:pt x="353" y="54"/>
                    <a:pt x="352" y="52"/>
                  </a:cubicBezTo>
                  <a:cubicBezTo>
                    <a:pt x="359" y="46"/>
                    <a:pt x="372" y="45"/>
                    <a:pt x="381" y="42"/>
                  </a:cubicBezTo>
                  <a:cubicBezTo>
                    <a:pt x="375" y="43"/>
                    <a:pt x="370" y="45"/>
                    <a:pt x="365" y="45"/>
                  </a:cubicBezTo>
                  <a:cubicBezTo>
                    <a:pt x="365" y="46"/>
                    <a:pt x="363" y="46"/>
                    <a:pt x="362" y="46"/>
                  </a:cubicBezTo>
                  <a:cubicBezTo>
                    <a:pt x="361" y="46"/>
                    <a:pt x="360" y="47"/>
                    <a:pt x="359" y="47"/>
                  </a:cubicBezTo>
                  <a:cubicBezTo>
                    <a:pt x="357" y="48"/>
                    <a:pt x="353" y="50"/>
                    <a:pt x="350" y="52"/>
                  </a:cubicBezTo>
                  <a:cubicBezTo>
                    <a:pt x="348" y="51"/>
                    <a:pt x="347" y="50"/>
                    <a:pt x="346" y="47"/>
                  </a:cubicBezTo>
                  <a:cubicBezTo>
                    <a:pt x="346" y="48"/>
                    <a:pt x="345" y="48"/>
                    <a:pt x="344" y="48"/>
                  </a:cubicBezTo>
                  <a:cubicBezTo>
                    <a:pt x="339" y="44"/>
                    <a:pt x="330" y="44"/>
                    <a:pt x="326" y="39"/>
                  </a:cubicBezTo>
                  <a:cubicBezTo>
                    <a:pt x="326" y="39"/>
                    <a:pt x="326" y="39"/>
                    <a:pt x="326" y="38"/>
                  </a:cubicBezTo>
                  <a:cubicBezTo>
                    <a:pt x="325" y="39"/>
                    <a:pt x="325" y="38"/>
                    <a:pt x="324" y="38"/>
                  </a:cubicBezTo>
                  <a:cubicBezTo>
                    <a:pt x="319" y="38"/>
                    <a:pt x="317" y="39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5" y="34"/>
                    <a:pt x="319" y="31"/>
                    <a:pt x="323" y="25"/>
                  </a:cubicBezTo>
                  <a:cubicBezTo>
                    <a:pt x="317" y="31"/>
                    <a:pt x="312" y="38"/>
                    <a:pt x="306" y="44"/>
                  </a:cubicBezTo>
                  <a:cubicBezTo>
                    <a:pt x="304" y="44"/>
                    <a:pt x="302" y="45"/>
                    <a:pt x="301" y="46"/>
                  </a:cubicBezTo>
                  <a:cubicBezTo>
                    <a:pt x="295" y="48"/>
                    <a:pt x="292" y="51"/>
                    <a:pt x="287" y="53"/>
                  </a:cubicBezTo>
                  <a:cubicBezTo>
                    <a:pt x="287" y="53"/>
                    <a:pt x="287" y="53"/>
                    <a:pt x="287" y="52"/>
                  </a:cubicBezTo>
                  <a:cubicBezTo>
                    <a:pt x="286" y="53"/>
                    <a:pt x="287" y="54"/>
                    <a:pt x="286" y="54"/>
                  </a:cubicBezTo>
                  <a:cubicBezTo>
                    <a:pt x="284" y="53"/>
                    <a:pt x="278" y="56"/>
                    <a:pt x="276" y="55"/>
                  </a:cubicBezTo>
                  <a:cubicBezTo>
                    <a:pt x="276" y="56"/>
                    <a:pt x="273" y="56"/>
                    <a:pt x="273" y="55"/>
                  </a:cubicBezTo>
                  <a:cubicBezTo>
                    <a:pt x="269" y="60"/>
                    <a:pt x="260" y="61"/>
                    <a:pt x="256" y="56"/>
                  </a:cubicBezTo>
                  <a:cubicBezTo>
                    <a:pt x="256" y="55"/>
                    <a:pt x="256" y="54"/>
                    <a:pt x="257" y="53"/>
                  </a:cubicBezTo>
                  <a:cubicBezTo>
                    <a:pt x="256" y="52"/>
                    <a:pt x="256" y="53"/>
                    <a:pt x="255" y="53"/>
                  </a:cubicBezTo>
                  <a:cubicBezTo>
                    <a:pt x="255" y="54"/>
                    <a:pt x="256" y="55"/>
                    <a:pt x="255" y="55"/>
                  </a:cubicBezTo>
                  <a:cubicBezTo>
                    <a:pt x="250" y="51"/>
                    <a:pt x="250" y="44"/>
                    <a:pt x="248" y="38"/>
                  </a:cubicBezTo>
                  <a:cubicBezTo>
                    <a:pt x="246" y="37"/>
                    <a:pt x="245" y="39"/>
                    <a:pt x="244" y="39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42" y="46"/>
                    <a:pt x="243" y="51"/>
                    <a:pt x="241" y="53"/>
                  </a:cubicBezTo>
                  <a:cubicBezTo>
                    <a:pt x="239" y="55"/>
                    <a:pt x="237" y="60"/>
                    <a:pt x="235" y="60"/>
                  </a:cubicBezTo>
                  <a:cubicBezTo>
                    <a:pt x="235" y="60"/>
                    <a:pt x="235" y="61"/>
                    <a:pt x="234" y="61"/>
                  </a:cubicBezTo>
                  <a:cubicBezTo>
                    <a:pt x="233" y="61"/>
                    <a:pt x="232" y="60"/>
                    <a:pt x="232" y="59"/>
                  </a:cubicBezTo>
                  <a:cubicBezTo>
                    <a:pt x="232" y="59"/>
                    <a:pt x="232" y="59"/>
                    <a:pt x="231" y="59"/>
                  </a:cubicBezTo>
                  <a:cubicBezTo>
                    <a:pt x="231" y="58"/>
                    <a:pt x="230" y="58"/>
                    <a:pt x="229" y="59"/>
                  </a:cubicBezTo>
                  <a:cubicBezTo>
                    <a:pt x="229" y="57"/>
                    <a:pt x="228" y="57"/>
                    <a:pt x="228" y="57"/>
                  </a:cubicBezTo>
                  <a:cubicBezTo>
                    <a:pt x="226" y="53"/>
                    <a:pt x="226" y="50"/>
                    <a:pt x="226" y="46"/>
                  </a:cubicBezTo>
                  <a:cubicBezTo>
                    <a:pt x="225" y="40"/>
                    <a:pt x="222" y="34"/>
                    <a:pt x="222" y="29"/>
                  </a:cubicBezTo>
                  <a:cubicBezTo>
                    <a:pt x="219" y="25"/>
                    <a:pt x="221" y="19"/>
                    <a:pt x="217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1" y="21"/>
                    <a:pt x="217" y="28"/>
                    <a:pt x="216" y="33"/>
                  </a:cubicBezTo>
                  <a:cubicBezTo>
                    <a:pt x="216" y="34"/>
                    <a:pt x="215" y="35"/>
                    <a:pt x="215" y="36"/>
                  </a:cubicBezTo>
                  <a:cubicBezTo>
                    <a:pt x="215" y="39"/>
                    <a:pt x="217" y="42"/>
                    <a:pt x="216" y="44"/>
                  </a:cubicBezTo>
                  <a:cubicBezTo>
                    <a:pt x="216" y="44"/>
                    <a:pt x="216" y="44"/>
                    <a:pt x="216" y="45"/>
                  </a:cubicBezTo>
                  <a:cubicBezTo>
                    <a:pt x="216" y="45"/>
                    <a:pt x="216" y="45"/>
                    <a:pt x="216" y="45"/>
                  </a:cubicBezTo>
                  <a:cubicBezTo>
                    <a:pt x="217" y="51"/>
                    <a:pt x="221" y="58"/>
                    <a:pt x="217" y="62"/>
                  </a:cubicBezTo>
                  <a:cubicBezTo>
                    <a:pt x="217" y="62"/>
                    <a:pt x="217" y="61"/>
                    <a:pt x="216" y="61"/>
                  </a:cubicBezTo>
                  <a:cubicBezTo>
                    <a:pt x="213" y="62"/>
                    <a:pt x="216" y="67"/>
                    <a:pt x="213" y="69"/>
                  </a:cubicBezTo>
                  <a:cubicBezTo>
                    <a:pt x="213" y="68"/>
                    <a:pt x="212" y="69"/>
                    <a:pt x="212" y="69"/>
                  </a:cubicBezTo>
                  <a:cubicBezTo>
                    <a:pt x="211" y="65"/>
                    <a:pt x="206" y="63"/>
                    <a:pt x="208" y="59"/>
                  </a:cubicBezTo>
                  <a:cubicBezTo>
                    <a:pt x="206" y="59"/>
                    <a:pt x="206" y="59"/>
                    <a:pt x="205" y="60"/>
                  </a:cubicBezTo>
                  <a:cubicBezTo>
                    <a:pt x="205" y="59"/>
                    <a:pt x="204" y="58"/>
                    <a:pt x="203" y="58"/>
                  </a:cubicBezTo>
                  <a:cubicBezTo>
                    <a:pt x="203" y="59"/>
                    <a:pt x="202" y="60"/>
                    <a:pt x="202" y="60"/>
                  </a:cubicBezTo>
                  <a:cubicBezTo>
                    <a:pt x="201" y="60"/>
                    <a:pt x="200" y="59"/>
                    <a:pt x="199" y="60"/>
                  </a:cubicBezTo>
                  <a:cubicBezTo>
                    <a:pt x="198" y="64"/>
                    <a:pt x="198" y="66"/>
                    <a:pt x="200" y="69"/>
                  </a:cubicBezTo>
                  <a:cubicBezTo>
                    <a:pt x="201" y="68"/>
                    <a:pt x="201" y="69"/>
                    <a:pt x="201" y="69"/>
                  </a:cubicBezTo>
                  <a:cubicBezTo>
                    <a:pt x="203" y="72"/>
                    <a:pt x="200" y="76"/>
                    <a:pt x="197" y="75"/>
                  </a:cubicBezTo>
                  <a:cubicBezTo>
                    <a:pt x="193" y="74"/>
                    <a:pt x="191" y="72"/>
                    <a:pt x="190" y="69"/>
                  </a:cubicBezTo>
                  <a:cubicBezTo>
                    <a:pt x="189" y="69"/>
                    <a:pt x="187" y="68"/>
                    <a:pt x="186" y="67"/>
                  </a:cubicBezTo>
                  <a:cubicBezTo>
                    <a:pt x="184" y="71"/>
                    <a:pt x="187" y="72"/>
                    <a:pt x="186" y="74"/>
                  </a:cubicBezTo>
                  <a:cubicBezTo>
                    <a:pt x="189" y="74"/>
                    <a:pt x="189" y="78"/>
                    <a:pt x="188" y="79"/>
                  </a:cubicBezTo>
                  <a:cubicBezTo>
                    <a:pt x="182" y="78"/>
                    <a:pt x="179" y="74"/>
                    <a:pt x="173" y="74"/>
                  </a:cubicBezTo>
                  <a:cubicBezTo>
                    <a:pt x="173" y="73"/>
                    <a:pt x="173" y="74"/>
                    <a:pt x="173" y="73"/>
                  </a:cubicBezTo>
                  <a:cubicBezTo>
                    <a:pt x="172" y="72"/>
                    <a:pt x="172" y="74"/>
                    <a:pt x="171" y="74"/>
                  </a:cubicBezTo>
                  <a:cubicBezTo>
                    <a:pt x="171" y="73"/>
                    <a:pt x="172" y="71"/>
                    <a:pt x="171" y="70"/>
                  </a:cubicBezTo>
                  <a:cubicBezTo>
                    <a:pt x="171" y="71"/>
                    <a:pt x="170" y="71"/>
                    <a:pt x="169" y="72"/>
                  </a:cubicBezTo>
                  <a:cubicBezTo>
                    <a:pt x="169" y="72"/>
                    <a:pt x="168" y="71"/>
                    <a:pt x="167" y="72"/>
                  </a:cubicBezTo>
                  <a:cubicBezTo>
                    <a:pt x="168" y="73"/>
                    <a:pt x="167" y="74"/>
                    <a:pt x="167" y="76"/>
                  </a:cubicBezTo>
                  <a:cubicBezTo>
                    <a:pt x="169" y="76"/>
                    <a:pt x="171" y="78"/>
                    <a:pt x="170" y="80"/>
                  </a:cubicBezTo>
                  <a:cubicBezTo>
                    <a:pt x="168" y="81"/>
                    <a:pt x="165" y="80"/>
                    <a:pt x="165" y="77"/>
                  </a:cubicBezTo>
                  <a:cubicBezTo>
                    <a:pt x="162" y="76"/>
                    <a:pt x="162" y="74"/>
                    <a:pt x="160" y="72"/>
                  </a:cubicBezTo>
                  <a:cubicBezTo>
                    <a:pt x="161" y="73"/>
                    <a:pt x="161" y="71"/>
                    <a:pt x="162" y="71"/>
                  </a:cubicBezTo>
                  <a:cubicBezTo>
                    <a:pt x="162" y="72"/>
                    <a:pt x="163" y="72"/>
                    <a:pt x="163" y="73"/>
                  </a:cubicBezTo>
                  <a:cubicBezTo>
                    <a:pt x="162" y="72"/>
                    <a:pt x="162" y="74"/>
                    <a:pt x="162" y="74"/>
                  </a:cubicBezTo>
                  <a:cubicBezTo>
                    <a:pt x="163" y="75"/>
                    <a:pt x="164" y="75"/>
                    <a:pt x="165" y="75"/>
                  </a:cubicBezTo>
                  <a:cubicBezTo>
                    <a:pt x="166" y="73"/>
                    <a:pt x="165" y="73"/>
                    <a:pt x="165" y="72"/>
                  </a:cubicBezTo>
                  <a:cubicBezTo>
                    <a:pt x="166" y="71"/>
                    <a:pt x="166" y="71"/>
                    <a:pt x="166" y="72"/>
                  </a:cubicBezTo>
                  <a:cubicBezTo>
                    <a:pt x="167" y="70"/>
                    <a:pt x="166" y="68"/>
                    <a:pt x="165" y="67"/>
                  </a:cubicBezTo>
                  <a:cubicBezTo>
                    <a:pt x="165" y="65"/>
                    <a:pt x="164" y="63"/>
                    <a:pt x="162" y="63"/>
                  </a:cubicBezTo>
                  <a:cubicBezTo>
                    <a:pt x="159" y="63"/>
                    <a:pt x="159" y="66"/>
                    <a:pt x="158" y="68"/>
                  </a:cubicBezTo>
                  <a:cubicBezTo>
                    <a:pt x="159" y="69"/>
                    <a:pt x="159" y="71"/>
                    <a:pt x="159" y="72"/>
                  </a:cubicBezTo>
                  <a:cubicBezTo>
                    <a:pt x="158" y="71"/>
                    <a:pt x="154" y="70"/>
                    <a:pt x="154" y="68"/>
                  </a:cubicBezTo>
                  <a:cubicBezTo>
                    <a:pt x="150" y="67"/>
                    <a:pt x="148" y="63"/>
                    <a:pt x="144" y="61"/>
                  </a:cubicBezTo>
                  <a:cubicBezTo>
                    <a:pt x="144" y="61"/>
                    <a:pt x="144" y="62"/>
                    <a:pt x="144" y="62"/>
                  </a:cubicBezTo>
                  <a:cubicBezTo>
                    <a:pt x="143" y="62"/>
                    <a:pt x="142" y="62"/>
                    <a:pt x="142" y="61"/>
                  </a:cubicBezTo>
                  <a:cubicBezTo>
                    <a:pt x="140" y="62"/>
                    <a:pt x="136" y="57"/>
                    <a:pt x="135" y="62"/>
                  </a:cubicBezTo>
                  <a:cubicBezTo>
                    <a:pt x="136" y="63"/>
                    <a:pt x="138" y="64"/>
                    <a:pt x="137" y="65"/>
                  </a:cubicBezTo>
                  <a:cubicBezTo>
                    <a:pt x="139" y="66"/>
                    <a:pt x="140" y="68"/>
                    <a:pt x="142" y="70"/>
                  </a:cubicBezTo>
                  <a:cubicBezTo>
                    <a:pt x="144" y="71"/>
                    <a:pt x="145" y="74"/>
                    <a:pt x="146" y="75"/>
                  </a:cubicBezTo>
                  <a:cubicBezTo>
                    <a:pt x="144" y="74"/>
                    <a:pt x="142" y="72"/>
                    <a:pt x="141" y="70"/>
                  </a:cubicBezTo>
                  <a:cubicBezTo>
                    <a:pt x="140" y="70"/>
                    <a:pt x="140" y="71"/>
                    <a:pt x="140" y="71"/>
                  </a:cubicBezTo>
                  <a:cubicBezTo>
                    <a:pt x="137" y="68"/>
                    <a:pt x="131" y="66"/>
                    <a:pt x="130" y="62"/>
                  </a:cubicBezTo>
                  <a:cubicBezTo>
                    <a:pt x="128" y="62"/>
                    <a:pt x="129" y="60"/>
                    <a:pt x="128" y="60"/>
                  </a:cubicBezTo>
                  <a:cubicBezTo>
                    <a:pt x="127" y="59"/>
                    <a:pt x="124" y="58"/>
                    <a:pt x="124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4"/>
                    <a:pt x="121" y="55"/>
                    <a:pt x="121" y="54"/>
                  </a:cubicBezTo>
                  <a:cubicBezTo>
                    <a:pt x="119" y="51"/>
                    <a:pt x="117" y="49"/>
                    <a:pt x="115" y="46"/>
                  </a:cubicBezTo>
                  <a:cubicBezTo>
                    <a:pt x="113" y="43"/>
                    <a:pt x="108" y="41"/>
                    <a:pt x="107" y="37"/>
                  </a:cubicBezTo>
                  <a:cubicBezTo>
                    <a:pt x="106" y="37"/>
                    <a:pt x="107" y="37"/>
                    <a:pt x="107" y="37"/>
                  </a:cubicBezTo>
                  <a:cubicBezTo>
                    <a:pt x="106" y="36"/>
                    <a:pt x="106" y="37"/>
                    <a:pt x="105" y="37"/>
                  </a:cubicBezTo>
                  <a:cubicBezTo>
                    <a:pt x="105" y="35"/>
                    <a:pt x="102" y="37"/>
                    <a:pt x="103" y="35"/>
                  </a:cubicBezTo>
                  <a:cubicBezTo>
                    <a:pt x="100" y="33"/>
                    <a:pt x="98" y="32"/>
                    <a:pt x="98" y="29"/>
                  </a:cubicBezTo>
                  <a:cubicBezTo>
                    <a:pt x="97" y="29"/>
                    <a:pt x="97" y="29"/>
                    <a:pt x="96" y="29"/>
                  </a:cubicBezTo>
                  <a:cubicBezTo>
                    <a:pt x="96" y="29"/>
                    <a:pt x="96" y="28"/>
                    <a:pt x="95" y="27"/>
                  </a:cubicBezTo>
                  <a:cubicBezTo>
                    <a:pt x="95" y="30"/>
                    <a:pt x="99" y="32"/>
                    <a:pt x="100" y="35"/>
                  </a:cubicBezTo>
                  <a:cubicBezTo>
                    <a:pt x="102" y="35"/>
                    <a:pt x="103" y="36"/>
                    <a:pt x="103" y="38"/>
                  </a:cubicBezTo>
                  <a:cubicBezTo>
                    <a:pt x="103" y="40"/>
                    <a:pt x="105" y="41"/>
                    <a:pt x="105" y="42"/>
                  </a:cubicBezTo>
                  <a:cubicBezTo>
                    <a:pt x="105" y="42"/>
                    <a:pt x="106" y="42"/>
                    <a:pt x="106" y="42"/>
                  </a:cubicBezTo>
                  <a:cubicBezTo>
                    <a:pt x="107" y="44"/>
                    <a:pt x="110" y="45"/>
                    <a:pt x="111" y="48"/>
                  </a:cubicBezTo>
                  <a:cubicBezTo>
                    <a:pt x="115" y="51"/>
                    <a:pt x="120" y="55"/>
                    <a:pt x="122" y="61"/>
                  </a:cubicBezTo>
                  <a:cubicBezTo>
                    <a:pt x="123" y="61"/>
                    <a:pt x="124" y="63"/>
                    <a:pt x="125" y="62"/>
                  </a:cubicBezTo>
                  <a:cubicBezTo>
                    <a:pt x="128" y="67"/>
                    <a:pt x="133" y="69"/>
                    <a:pt x="136" y="74"/>
                  </a:cubicBezTo>
                  <a:cubicBezTo>
                    <a:pt x="136" y="74"/>
                    <a:pt x="139" y="75"/>
                    <a:pt x="140" y="76"/>
                  </a:cubicBezTo>
                  <a:cubicBezTo>
                    <a:pt x="145" y="80"/>
                    <a:pt x="148" y="84"/>
                    <a:pt x="149" y="91"/>
                  </a:cubicBezTo>
                  <a:cubicBezTo>
                    <a:pt x="150" y="91"/>
                    <a:pt x="149" y="92"/>
                    <a:pt x="150" y="92"/>
                  </a:cubicBezTo>
                  <a:cubicBezTo>
                    <a:pt x="150" y="89"/>
                    <a:pt x="148" y="87"/>
                    <a:pt x="148" y="84"/>
                  </a:cubicBezTo>
                  <a:cubicBezTo>
                    <a:pt x="147" y="84"/>
                    <a:pt x="147" y="83"/>
                    <a:pt x="147" y="83"/>
                  </a:cubicBezTo>
                  <a:cubicBezTo>
                    <a:pt x="150" y="84"/>
                    <a:pt x="151" y="87"/>
                    <a:pt x="154" y="89"/>
                  </a:cubicBezTo>
                  <a:cubicBezTo>
                    <a:pt x="154" y="87"/>
                    <a:pt x="151" y="86"/>
                    <a:pt x="152" y="85"/>
                  </a:cubicBezTo>
                  <a:cubicBezTo>
                    <a:pt x="154" y="85"/>
                    <a:pt x="158" y="87"/>
                    <a:pt x="156" y="90"/>
                  </a:cubicBezTo>
                  <a:cubicBezTo>
                    <a:pt x="157" y="92"/>
                    <a:pt x="158" y="93"/>
                    <a:pt x="157" y="96"/>
                  </a:cubicBezTo>
                  <a:cubicBezTo>
                    <a:pt x="156" y="97"/>
                    <a:pt x="156" y="96"/>
                    <a:pt x="155" y="97"/>
                  </a:cubicBezTo>
                  <a:cubicBezTo>
                    <a:pt x="154" y="97"/>
                    <a:pt x="154" y="97"/>
                    <a:pt x="154" y="96"/>
                  </a:cubicBezTo>
                  <a:cubicBezTo>
                    <a:pt x="153" y="95"/>
                    <a:pt x="154" y="95"/>
                    <a:pt x="154" y="93"/>
                  </a:cubicBezTo>
                  <a:cubicBezTo>
                    <a:pt x="153" y="93"/>
                    <a:pt x="152" y="92"/>
                    <a:pt x="150" y="92"/>
                  </a:cubicBezTo>
                  <a:cubicBezTo>
                    <a:pt x="150" y="97"/>
                    <a:pt x="153" y="102"/>
                    <a:pt x="149" y="106"/>
                  </a:cubicBezTo>
                  <a:cubicBezTo>
                    <a:pt x="148" y="105"/>
                    <a:pt x="147" y="104"/>
                    <a:pt x="145" y="104"/>
                  </a:cubicBezTo>
                  <a:cubicBezTo>
                    <a:pt x="144" y="105"/>
                    <a:pt x="146" y="106"/>
                    <a:pt x="146" y="108"/>
                  </a:cubicBezTo>
                  <a:cubicBezTo>
                    <a:pt x="142" y="109"/>
                    <a:pt x="137" y="107"/>
                    <a:pt x="135" y="110"/>
                  </a:cubicBezTo>
                  <a:cubicBezTo>
                    <a:pt x="137" y="112"/>
                    <a:pt x="141" y="108"/>
                    <a:pt x="143" y="111"/>
                  </a:cubicBezTo>
                  <a:cubicBezTo>
                    <a:pt x="144" y="110"/>
                    <a:pt x="146" y="111"/>
                    <a:pt x="147" y="112"/>
                  </a:cubicBezTo>
                  <a:cubicBezTo>
                    <a:pt x="147" y="113"/>
                    <a:pt x="146" y="113"/>
                    <a:pt x="146" y="114"/>
                  </a:cubicBezTo>
                  <a:cubicBezTo>
                    <a:pt x="147" y="115"/>
                    <a:pt x="148" y="116"/>
                    <a:pt x="149" y="117"/>
                  </a:cubicBezTo>
                  <a:cubicBezTo>
                    <a:pt x="149" y="118"/>
                    <a:pt x="149" y="119"/>
                    <a:pt x="148" y="120"/>
                  </a:cubicBezTo>
                  <a:cubicBezTo>
                    <a:pt x="147" y="120"/>
                    <a:pt x="148" y="119"/>
                    <a:pt x="147" y="119"/>
                  </a:cubicBezTo>
                  <a:cubicBezTo>
                    <a:pt x="146" y="120"/>
                    <a:pt x="144" y="119"/>
                    <a:pt x="143" y="119"/>
                  </a:cubicBezTo>
                  <a:cubicBezTo>
                    <a:pt x="143" y="121"/>
                    <a:pt x="142" y="121"/>
                    <a:pt x="141" y="120"/>
                  </a:cubicBezTo>
                  <a:cubicBezTo>
                    <a:pt x="141" y="121"/>
                    <a:pt x="140" y="122"/>
                    <a:pt x="139" y="123"/>
                  </a:cubicBezTo>
                  <a:cubicBezTo>
                    <a:pt x="140" y="124"/>
                    <a:pt x="138" y="125"/>
                    <a:pt x="137" y="125"/>
                  </a:cubicBezTo>
                  <a:cubicBezTo>
                    <a:pt x="136" y="124"/>
                    <a:pt x="135" y="124"/>
                    <a:pt x="134" y="124"/>
                  </a:cubicBezTo>
                  <a:cubicBezTo>
                    <a:pt x="134" y="122"/>
                    <a:pt x="133" y="123"/>
                    <a:pt x="133" y="123"/>
                  </a:cubicBezTo>
                  <a:cubicBezTo>
                    <a:pt x="131" y="122"/>
                    <a:pt x="128" y="119"/>
                    <a:pt x="126" y="118"/>
                  </a:cubicBezTo>
                  <a:cubicBezTo>
                    <a:pt x="128" y="122"/>
                    <a:pt x="133" y="123"/>
                    <a:pt x="136" y="126"/>
                  </a:cubicBezTo>
                  <a:cubicBezTo>
                    <a:pt x="132" y="127"/>
                    <a:pt x="127" y="128"/>
                    <a:pt x="123" y="129"/>
                  </a:cubicBezTo>
                  <a:cubicBezTo>
                    <a:pt x="124" y="130"/>
                    <a:pt x="125" y="129"/>
                    <a:pt x="125" y="129"/>
                  </a:cubicBezTo>
                  <a:cubicBezTo>
                    <a:pt x="126" y="130"/>
                    <a:pt x="126" y="130"/>
                    <a:pt x="125" y="131"/>
                  </a:cubicBezTo>
                  <a:cubicBezTo>
                    <a:pt x="126" y="131"/>
                    <a:pt x="126" y="130"/>
                    <a:pt x="127" y="130"/>
                  </a:cubicBezTo>
                  <a:cubicBezTo>
                    <a:pt x="127" y="130"/>
                    <a:pt x="127" y="131"/>
                    <a:pt x="127" y="132"/>
                  </a:cubicBezTo>
                  <a:cubicBezTo>
                    <a:pt x="125" y="132"/>
                    <a:pt x="124" y="133"/>
                    <a:pt x="122" y="133"/>
                  </a:cubicBezTo>
                  <a:cubicBezTo>
                    <a:pt x="124" y="136"/>
                    <a:pt x="129" y="133"/>
                    <a:pt x="130" y="136"/>
                  </a:cubicBezTo>
                  <a:cubicBezTo>
                    <a:pt x="130" y="135"/>
                    <a:pt x="131" y="135"/>
                    <a:pt x="132" y="134"/>
                  </a:cubicBezTo>
                  <a:cubicBezTo>
                    <a:pt x="135" y="136"/>
                    <a:pt x="139" y="134"/>
                    <a:pt x="142" y="135"/>
                  </a:cubicBezTo>
                  <a:cubicBezTo>
                    <a:pt x="143" y="135"/>
                    <a:pt x="146" y="134"/>
                    <a:pt x="147" y="135"/>
                  </a:cubicBezTo>
                  <a:cubicBezTo>
                    <a:pt x="148" y="138"/>
                    <a:pt x="145" y="141"/>
                    <a:pt x="142" y="140"/>
                  </a:cubicBezTo>
                  <a:cubicBezTo>
                    <a:pt x="142" y="140"/>
                    <a:pt x="142" y="140"/>
                    <a:pt x="141" y="140"/>
                  </a:cubicBezTo>
                  <a:cubicBezTo>
                    <a:pt x="138" y="139"/>
                    <a:pt x="136" y="142"/>
                    <a:pt x="133" y="142"/>
                  </a:cubicBezTo>
                  <a:cubicBezTo>
                    <a:pt x="134" y="142"/>
                    <a:pt x="134" y="143"/>
                    <a:pt x="135" y="143"/>
                  </a:cubicBezTo>
                  <a:cubicBezTo>
                    <a:pt x="133" y="145"/>
                    <a:pt x="131" y="147"/>
                    <a:pt x="129" y="148"/>
                  </a:cubicBezTo>
                  <a:cubicBezTo>
                    <a:pt x="133" y="148"/>
                    <a:pt x="136" y="149"/>
                    <a:pt x="139" y="149"/>
                  </a:cubicBezTo>
                  <a:cubicBezTo>
                    <a:pt x="139" y="150"/>
                    <a:pt x="142" y="151"/>
                    <a:pt x="142" y="152"/>
                  </a:cubicBezTo>
                  <a:cubicBezTo>
                    <a:pt x="141" y="153"/>
                    <a:pt x="141" y="152"/>
                    <a:pt x="140" y="152"/>
                  </a:cubicBezTo>
                  <a:cubicBezTo>
                    <a:pt x="140" y="152"/>
                    <a:pt x="141" y="153"/>
                    <a:pt x="140" y="153"/>
                  </a:cubicBezTo>
                  <a:cubicBezTo>
                    <a:pt x="140" y="152"/>
                    <a:pt x="140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8" y="154"/>
                    <a:pt x="138" y="153"/>
                    <a:pt x="137" y="153"/>
                  </a:cubicBezTo>
                  <a:cubicBezTo>
                    <a:pt x="137" y="152"/>
                    <a:pt x="135" y="152"/>
                    <a:pt x="135" y="151"/>
                  </a:cubicBezTo>
                  <a:cubicBezTo>
                    <a:pt x="133" y="152"/>
                    <a:pt x="131" y="149"/>
                    <a:pt x="128" y="150"/>
                  </a:cubicBezTo>
                  <a:cubicBezTo>
                    <a:pt x="129" y="151"/>
                    <a:pt x="128" y="151"/>
                    <a:pt x="128" y="152"/>
                  </a:cubicBezTo>
                  <a:cubicBezTo>
                    <a:pt x="132" y="151"/>
                    <a:pt x="135" y="152"/>
                    <a:pt x="137" y="155"/>
                  </a:cubicBezTo>
                  <a:cubicBezTo>
                    <a:pt x="136" y="155"/>
                    <a:pt x="136" y="157"/>
                    <a:pt x="134" y="156"/>
                  </a:cubicBezTo>
                  <a:cubicBezTo>
                    <a:pt x="134" y="157"/>
                    <a:pt x="134" y="157"/>
                    <a:pt x="134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60"/>
                    <a:pt x="129" y="163"/>
                    <a:pt x="126" y="162"/>
                  </a:cubicBezTo>
                  <a:cubicBezTo>
                    <a:pt x="126" y="163"/>
                    <a:pt x="127" y="162"/>
                    <a:pt x="127" y="163"/>
                  </a:cubicBezTo>
                  <a:cubicBezTo>
                    <a:pt x="125" y="164"/>
                    <a:pt x="124" y="163"/>
                    <a:pt x="123" y="163"/>
                  </a:cubicBezTo>
                  <a:cubicBezTo>
                    <a:pt x="124" y="166"/>
                    <a:pt x="122" y="165"/>
                    <a:pt x="121" y="166"/>
                  </a:cubicBezTo>
                  <a:cubicBezTo>
                    <a:pt x="119" y="166"/>
                    <a:pt x="118" y="168"/>
                    <a:pt x="116" y="168"/>
                  </a:cubicBezTo>
                  <a:cubicBezTo>
                    <a:pt x="115" y="170"/>
                    <a:pt x="113" y="170"/>
                    <a:pt x="113" y="172"/>
                  </a:cubicBezTo>
                  <a:cubicBezTo>
                    <a:pt x="113" y="176"/>
                    <a:pt x="117" y="175"/>
                    <a:pt x="121" y="174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2" y="173"/>
                    <a:pt x="123" y="173"/>
                    <a:pt x="123" y="173"/>
                  </a:cubicBezTo>
                  <a:cubicBezTo>
                    <a:pt x="123" y="174"/>
                    <a:pt x="123" y="173"/>
                    <a:pt x="123" y="174"/>
                  </a:cubicBezTo>
                  <a:cubicBezTo>
                    <a:pt x="119" y="176"/>
                    <a:pt x="120" y="180"/>
                    <a:pt x="114" y="180"/>
                  </a:cubicBezTo>
                  <a:cubicBezTo>
                    <a:pt x="113" y="178"/>
                    <a:pt x="112" y="177"/>
                    <a:pt x="110" y="176"/>
                  </a:cubicBezTo>
                  <a:cubicBezTo>
                    <a:pt x="110" y="177"/>
                    <a:pt x="109" y="176"/>
                    <a:pt x="108" y="177"/>
                  </a:cubicBezTo>
                  <a:cubicBezTo>
                    <a:pt x="107" y="178"/>
                    <a:pt x="107" y="178"/>
                    <a:pt x="107" y="180"/>
                  </a:cubicBezTo>
                  <a:cubicBezTo>
                    <a:pt x="107" y="180"/>
                    <a:pt x="108" y="180"/>
                    <a:pt x="108" y="181"/>
                  </a:cubicBezTo>
                  <a:cubicBezTo>
                    <a:pt x="109" y="181"/>
                    <a:pt x="109" y="181"/>
                    <a:pt x="110" y="181"/>
                  </a:cubicBezTo>
                  <a:cubicBezTo>
                    <a:pt x="110" y="181"/>
                    <a:pt x="110" y="181"/>
                    <a:pt x="110" y="181"/>
                  </a:cubicBezTo>
                  <a:cubicBezTo>
                    <a:pt x="110" y="182"/>
                    <a:pt x="110" y="182"/>
                    <a:pt x="109" y="182"/>
                  </a:cubicBezTo>
                  <a:cubicBezTo>
                    <a:pt x="109" y="182"/>
                    <a:pt x="109" y="182"/>
                    <a:pt x="108" y="182"/>
                  </a:cubicBezTo>
                  <a:cubicBezTo>
                    <a:pt x="108" y="183"/>
                    <a:pt x="107" y="183"/>
                    <a:pt x="107" y="183"/>
                  </a:cubicBezTo>
                  <a:cubicBezTo>
                    <a:pt x="105" y="182"/>
                    <a:pt x="104" y="184"/>
                    <a:pt x="104" y="182"/>
                  </a:cubicBezTo>
                  <a:cubicBezTo>
                    <a:pt x="103" y="184"/>
                    <a:pt x="103" y="184"/>
                    <a:pt x="101" y="184"/>
                  </a:cubicBezTo>
                  <a:cubicBezTo>
                    <a:pt x="101" y="186"/>
                    <a:pt x="102" y="186"/>
                    <a:pt x="103" y="186"/>
                  </a:cubicBezTo>
                  <a:cubicBezTo>
                    <a:pt x="103" y="185"/>
                    <a:pt x="103" y="185"/>
                    <a:pt x="103" y="184"/>
                  </a:cubicBezTo>
                  <a:cubicBezTo>
                    <a:pt x="104" y="185"/>
                    <a:pt x="105" y="184"/>
                    <a:pt x="105" y="184"/>
                  </a:cubicBezTo>
                  <a:cubicBezTo>
                    <a:pt x="105" y="185"/>
                    <a:pt x="104" y="185"/>
                    <a:pt x="104" y="186"/>
                  </a:cubicBezTo>
                  <a:cubicBezTo>
                    <a:pt x="106" y="185"/>
                    <a:pt x="106" y="185"/>
                    <a:pt x="108" y="185"/>
                  </a:cubicBezTo>
                  <a:cubicBezTo>
                    <a:pt x="108" y="186"/>
                    <a:pt x="108" y="186"/>
                    <a:pt x="108" y="187"/>
                  </a:cubicBezTo>
                  <a:cubicBezTo>
                    <a:pt x="106" y="187"/>
                    <a:pt x="108" y="191"/>
                    <a:pt x="105" y="190"/>
                  </a:cubicBezTo>
                  <a:cubicBezTo>
                    <a:pt x="104" y="190"/>
                    <a:pt x="104" y="189"/>
                    <a:pt x="103" y="189"/>
                  </a:cubicBezTo>
                  <a:cubicBezTo>
                    <a:pt x="102" y="189"/>
                    <a:pt x="103" y="190"/>
                    <a:pt x="103" y="190"/>
                  </a:cubicBezTo>
                  <a:cubicBezTo>
                    <a:pt x="102" y="190"/>
                    <a:pt x="102" y="189"/>
                    <a:pt x="101" y="189"/>
                  </a:cubicBezTo>
                  <a:cubicBezTo>
                    <a:pt x="101" y="191"/>
                    <a:pt x="98" y="189"/>
                    <a:pt x="98" y="192"/>
                  </a:cubicBezTo>
                  <a:cubicBezTo>
                    <a:pt x="97" y="192"/>
                    <a:pt x="98" y="192"/>
                    <a:pt x="98" y="193"/>
                  </a:cubicBezTo>
                  <a:cubicBezTo>
                    <a:pt x="100" y="193"/>
                    <a:pt x="100" y="192"/>
                    <a:pt x="101" y="192"/>
                  </a:cubicBezTo>
                  <a:cubicBezTo>
                    <a:pt x="103" y="192"/>
                    <a:pt x="108" y="190"/>
                    <a:pt x="108" y="196"/>
                  </a:cubicBezTo>
                  <a:cubicBezTo>
                    <a:pt x="111" y="195"/>
                    <a:pt x="110" y="201"/>
                    <a:pt x="108" y="202"/>
                  </a:cubicBezTo>
                  <a:cubicBezTo>
                    <a:pt x="108" y="201"/>
                    <a:pt x="108" y="200"/>
                    <a:pt x="107" y="200"/>
                  </a:cubicBezTo>
                  <a:cubicBezTo>
                    <a:pt x="107" y="201"/>
                    <a:pt x="107" y="201"/>
                    <a:pt x="107" y="201"/>
                  </a:cubicBezTo>
                  <a:cubicBezTo>
                    <a:pt x="106" y="201"/>
                    <a:pt x="106" y="200"/>
                    <a:pt x="105" y="200"/>
                  </a:cubicBezTo>
                  <a:cubicBezTo>
                    <a:pt x="105" y="201"/>
                    <a:pt x="105" y="204"/>
                    <a:pt x="106" y="204"/>
                  </a:cubicBezTo>
                  <a:cubicBezTo>
                    <a:pt x="105" y="204"/>
                    <a:pt x="106" y="205"/>
                    <a:pt x="105" y="205"/>
                  </a:cubicBezTo>
                  <a:cubicBezTo>
                    <a:pt x="104" y="205"/>
                    <a:pt x="105" y="204"/>
                    <a:pt x="104" y="204"/>
                  </a:cubicBezTo>
                  <a:cubicBezTo>
                    <a:pt x="103" y="205"/>
                    <a:pt x="102" y="206"/>
                    <a:pt x="103" y="208"/>
                  </a:cubicBezTo>
                  <a:cubicBezTo>
                    <a:pt x="101" y="207"/>
                    <a:pt x="102" y="208"/>
                    <a:pt x="101" y="209"/>
                  </a:cubicBezTo>
                  <a:cubicBezTo>
                    <a:pt x="101" y="210"/>
                    <a:pt x="101" y="210"/>
                    <a:pt x="101" y="211"/>
                  </a:cubicBezTo>
                  <a:cubicBezTo>
                    <a:pt x="100" y="210"/>
                    <a:pt x="100" y="212"/>
                    <a:pt x="98" y="211"/>
                  </a:cubicBezTo>
                  <a:cubicBezTo>
                    <a:pt x="97" y="211"/>
                    <a:pt x="98" y="210"/>
                    <a:pt x="97" y="210"/>
                  </a:cubicBezTo>
                  <a:cubicBezTo>
                    <a:pt x="97" y="211"/>
                    <a:pt x="97" y="212"/>
                    <a:pt x="97" y="212"/>
                  </a:cubicBezTo>
                  <a:cubicBezTo>
                    <a:pt x="94" y="213"/>
                    <a:pt x="96" y="217"/>
                    <a:pt x="94" y="220"/>
                  </a:cubicBezTo>
                  <a:cubicBezTo>
                    <a:pt x="94" y="220"/>
                    <a:pt x="94" y="220"/>
                    <a:pt x="93" y="221"/>
                  </a:cubicBezTo>
                  <a:cubicBezTo>
                    <a:pt x="92" y="222"/>
                    <a:pt x="93" y="224"/>
                    <a:pt x="91" y="224"/>
                  </a:cubicBezTo>
                  <a:cubicBezTo>
                    <a:pt x="92" y="225"/>
                    <a:pt x="91" y="226"/>
                    <a:pt x="90" y="227"/>
                  </a:cubicBezTo>
                  <a:cubicBezTo>
                    <a:pt x="93" y="224"/>
                    <a:pt x="95" y="220"/>
                    <a:pt x="97" y="216"/>
                  </a:cubicBezTo>
                  <a:cubicBezTo>
                    <a:pt x="99" y="214"/>
                    <a:pt x="100" y="212"/>
                    <a:pt x="103" y="212"/>
                  </a:cubicBezTo>
                  <a:cubicBezTo>
                    <a:pt x="104" y="211"/>
                    <a:pt x="106" y="210"/>
                    <a:pt x="108" y="210"/>
                  </a:cubicBezTo>
                  <a:cubicBezTo>
                    <a:pt x="108" y="210"/>
                    <a:pt x="109" y="211"/>
                    <a:pt x="110" y="211"/>
                  </a:cubicBezTo>
                  <a:cubicBezTo>
                    <a:pt x="110" y="209"/>
                    <a:pt x="111" y="209"/>
                    <a:pt x="110" y="207"/>
                  </a:cubicBezTo>
                  <a:cubicBezTo>
                    <a:pt x="112" y="206"/>
                    <a:pt x="114" y="207"/>
                    <a:pt x="115" y="208"/>
                  </a:cubicBezTo>
                  <a:cubicBezTo>
                    <a:pt x="115" y="208"/>
                    <a:pt x="114" y="207"/>
                    <a:pt x="114" y="207"/>
                  </a:cubicBezTo>
                  <a:cubicBezTo>
                    <a:pt x="116" y="207"/>
                    <a:pt x="117" y="207"/>
                    <a:pt x="118" y="208"/>
                  </a:cubicBezTo>
                  <a:cubicBezTo>
                    <a:pt x="118" y="207"/>
                    <a:pt x="118" y="207"/>
                    <a:pt x="119" y="207"/>
                  </a:cubicBezTo>
                  <a:cubicBezTo>
                    <a:pt x="119" y="207"/>
                    <a:pt x="120" y="208"/>
                    <a:pt x="120" y="209"/>
                  </a:cubicBezTo>
                  <a:cubicBezTo>
                    <a:pt x="121" y="207"/>
                    <a:pt x="121" y="206"/>
                    <a:pt x="122" y="205"/>
                  </a:cubicBezTo>
                  <a:cubicBezTo>
                    <a:pt x="122" y="207"/>
                    <a:pt x="122" y="208"/>
                    <a:pt x="123" y="207"/>
                  </a:cubicBezTo>
                  <a:cubicBezTo>
                    <a:pt x="123" y="208"/>
                    <a:pt x="123" y="208"/>
                    <a:pt x="123" y="209"/>
                  </a:cubicBezTo>
                  <a:cubicBezTo>
                    <a:pt x="123" y="209"/>
                    <a:pt x="123" y="208"/>
                    <a:pt x="124" y="208"/>
                  </a:cubicBezTo>
                  <a:cubicBezTo>
                    <a:pt x="125" y="209"/>
                    <a:pt x="125" y="209"/>
                    <a:pt x="126" y="209"/>
                  </a:cubicBezTo>
                  <a:cubicBezTo>
                    <a:pt x="126" y="210"/>
                    <a:pt x="127" y="210"/>
                    <a:pt x="128" y="211"/>
                  </a:cubicBezTo>
                  <a:cubicBezTo>
                    <a:pt x="128" y="210"/>
                    <a:pt x="129" y="209"/>
                    <a:pt x="128" y="208"/>
                  </a:cubicBezTo>
                  <a:cubicBezTo>
                    <a:pt x="130" y="208"/>
                    <a:pt x="129" y="207"/>
                    <a:pt x="130" y="206"/>
                  </a:cubicBezTo>
                  <a:cubicBezTo>
                    <a:pt x="130" y="208"/>
                    <a:pt x="132" y="205"/>
                    <a:pt x="134" y="207"/>
                  </a:cubicBezTo>
                  <a:cubicBezTo>
                    <a:pt x="133" y="208"/>
                    <a:pt x="132" y="208"/>
                    <a:pt x="132" y="209"/>
                  </a:cubicBezTo>
                  <a:cubicBezTo>
                    <a:pt x="133" y="210"/>
                    <a:pt x="133" y="209"/>
                    <a:pt x="133" y="210"/>
                  </a:cubicBezTo>
                  <a:cubicBezTo>
                    <a:pt x="133" y="212"/>
                    <a:pt x="134" y="213"/>
                    <a:pt x="135" y="215"/>
                  </a:cubicBezTo>
                  <a:cubicBezTo>
                    <a:pt x="136" y="215"/>
                    <a:pt x="135" y="214"/>
                    <a:pt x="136" y="214"/>
                  </a:cubicBezTo>
                  <a:cubicBezTo>
                    <a:pt x="136" y="216"/>
                    <a:pt x="137" y="214"/>
                    <a:pt x="137" y="215"/>
                  </a:cubicBezTo>
                  <a:cubicBezTo>
                    <a:pt x="137" y="216"/>
                    <a:pt x="136" y="217"/>
                    <a:pt x="137" y="217"/>
                  </a:cubicBezTo>
                  <a:cubicBezTo>
                    <a:pt x="137" y="216"/>
                    <a:pt x="137" y="215"/>
                    <a:pt x="138" y="215"/>
                  </a:cubicBezTo>
                  <a:cubicBezTo>
                    <a:pt x="138" y="219"/>
                    <a:pt x="141" y="223"/>
                    <a:pt x="144" y="226"/>
                  </a:cubicBezTo>
                  <a:cubicBezTo>
                    <a:pt x="143" y="230"/>
                    <a:pt x="142" y="235"/>
                    <a:pt x="140" y="239"/>
                  </a:cubicBezTo>
                  <a:cubicBezTo>
                    <a:pt x="140" y="239"/>
                    <a:pt x="140" y="238"/>
                    <a:pt x="139" y="238"/>
                  </a:cubicBezTo>
                  <a:cubicBezTo>
                    <a:pt x="140" y="243"/>
                    <a:pt x="136" y="247"/>
                    <a:pt x="136" y="251"/>
                  </a:cubicBezTo>
                  <a:cubicBezTo>
                    <a:pt x="138" y="249"/>
                    <a:pt x="139" y="246"/>
                    <a:pt x="141" y="244"/>
                  </a:cubicBezTo>
                  <a:cubicBezTo>
                    <a:pt x="140" y="243"/>
                    <a:pt x="141" y="241"/>
                    <a:pt x="141" y="240"/>
                  </a:cubicBezTo>
                  <a:cubicBezTo>
                    <a:pt x="141" y="239"/>
                    <a:pt x="142" y="236"/>
                    <a:pt x="142" y="235"/>
                  </a:cubicBezTo>
                  <a:cubicBezTo>
                    <a:pt x="142" y="235"/>
                    <a:pt x="143" y="235"/>
                    <a:pt x="143" y="234"/>
                  </a:cubicBezTo>
                  <a:cubicBezTo>
                    <a:pt x="143" y="234"/>
                    <a:pt x="143" y="233"/>
                    <a:pt x="143" y="233"/>
                  </a:cubicBezTo>
                  <a:cubicBezTo>
                    <a:pt x="143" y="231"/>
                    <a:pt x="145" y="228"/>
                    <a:pt x="145" y="227"/>
                  </a:cubicBezTo>
                  <a:cubicBezTo>
                    <a:pt x="146" y="228"/>
                    <a:pt x="147" y="231"/>
                    <a:pt x="149" y="231"/>
                  </a:cubicBezTo>
                  <a:cubicBezTo>
                    <a:pt x="148" y="230"/>
                    <a:pt x="148" y="229"/>
                    <a:pt x="148" y="227"/>
                  </a:cubicBezTo>
                  <a:cubicBezTo>
                    <a:pt x="149" y="227"/>
                    <a:pt x="150" y="228"/>
                    <a:pt x="150" y="227"/>
                  </a:cubicBezTo>
                  <a:cubicBezTo>
                    <a:pt x="150" y="228"/>
                    <a:pt x="152" y="230"/>
                    <a:pt x="152" y="232"/>
                  </a:cubicBezTo>
                  <a:cubicBezTo>
                    <a:pt x="153" y="232"/>
                    <a:pt x="153" y="232"/>
                    <a:pt x="154" y="232"/>
                  </a:cubicBezTo>
                  <a:cubicBezTo>
                    <a:pt x="153" y="233"/>
                    <a:pt x="152" y="232"/>
                    <a:pt x="152" y="233"/>
                  </a:cubicBezTo>
                  <a:cubicBezTo>
                    <a:pt x="154" y="234"/>
                    <a:pt x="153" y="234"/>
                    <a:pt x="154" y="235"/>
                  </a:cubicBezTo>
                  <a:cubicBezTo>
                    <a:pt x="155" y="235"/>
                    <a:pt x="156" y="234"/>
                    <a:pt x="156" y="233"/>
                  </a:cubicBezTo>
                  <a:cubicBezTo>
                    <a:pt x="157" y="233"/>
                    <a:pt x="156" y="233"/>
                    <a:pt x="157" y="233"/>
                  </a:cubicBezTo>
                  <a:cubicBezTo>
                    <a:pt x="158" y="235"/>
                    <a:pt x="158" y="236"/>
                    <a:pt x="159" y="236"/>
                  </a:cubicBezTo>
                  <a:cubicBezTo>
                    <a:pt x="159" y="237"/>
                    <a:pt x="158" y="237"/>
                    <a:pt x="158" y="239"/>
                  </a:cubicBezTo>
                  <a:cubicBezTo>
                    <a:pt x="160" y="240"/>
                    <a:pt x="161" y="244"/>
                    <a:pt x="163" y="245"/>
                  </a:cubicBezTo>
                  <a:cubicBezTo>
                    <a:pt x="163" y="244"/>
                    <a:pt x="164" y="243"/>
                    <a:pt x="164" y="243"/>
                  </a:cubicBezTo>
                  <a:cubicBezTo>
                    <a:pt x="164" y="246"/>
                    <a:pt x="167" y="247"/>
                    <a:pt x="169" y="248"/>
                  </a:cubicBezTo>
                  <a:cubicBezTo>
                    <a:pt x="169" y="249"/>
                    <a:pt x="168" y="249"/>
                    <a:pt x="169" y="249"/>
                  </a:cubicBezTo>
                  <a:cubicBezTo>
                    <a:pt x="170" y="250"/>
                    <a:pt x="170" y="250"/>
                    <a:pt x="171" y="251"/>
                  </a:cubicBezTo>
                  <a:cubicBezTo>
                    <a:pt x="171" y="251"/>
                    <a:pt x="170" y="254"/>
                    <a:pt x="169" y="255"/>
                  </a:cubicBezTo>
                  <a:cubicBezTo>
                    <a:pt x="169" y="254"/>
                    <a:pt x="169" y="253"/>
                    <a:pt x="168" y="253"/>
                  </a:cubicBezTo>
                  <a:cubicBezTo>
                    <a:pt x="168" y="254"/>
                    <a:pt x="168" y="255"/>
                    <a:pt x="167" y="254"/>
                  </a:cubicBezTo>
                  <a:cubicBezTo>
                    <a:pt x="167" y="254"/>
                    <a:pt x="167" y="253"/>
                    <a:pt x="167" y="253"/>
                  </a:cubicBezTo>
                  <a:cubicBezTo>
                    <a:pt x="166" y="259"/>
                    <a:pt x="163" y="262"/>
                    <a:pt x="163" y="267"/>
                  </a:cubicBezTo>
                  <a:cubicBezTo>
                    <a:pt x="162" y="267"/>
                    <a:pt x="161" y="268"/>
                    <a:pt x="162" y="269"/>
                  </a:cubicBezTo>
                  <a:cubicBezTo>
                    <a:pt x="161" y="268"/>
                    <a:pt x="160" y="270"/>
                    <a:pt x="160" y="270"/>
                  </a:cubicBezTo>
                  <a:cubicBezTo>
                    <a:pt x="160" y="271"/>
                    <a:pt x="159" y="273"/>
                    <a:pt x="158" y="274"/>
                  </a:cubicBezTo>
                  <a:cubicBezTo>
                    <a:pt x="157" y="277"/>
                    <a:pt x="157" y="280"/>
                    <a:pt x="156" y="282"/>
                  </a:cubicBezTo>
                  <a:cubicBezTo>
                    <a:pt x="155" y="282"/>
                    <a:pt x="154" y="283"/>
                    <a:pt x="154" y="284"/>
                  </a:cubicBezTo>
                  <a:cubicBezTo>
                    <a:pt x="153" y="286"/>
                    <a:pt x="153" y="287"/>
                    <a:pt x="152" y="287"/>
                  </a:cubicBezTo>
                  <a:cubicBezTo>
                    <a:pt x="152" y="292"/>
                    <a:pt x="148" y="293"/>
                    <a:pt x="149" y="298"/>
                  </a:cubicBezTo>
                  <a:cubicBezTo>
                    <a:pt x="148" y="298"/>
                    <a:pt x="147" y="298"/>
                    <a:pt x="147" y="298"/>
                  </a:cubicBezTo>
                  <a:cubicBezTo>
                    <a:pt x="148" y="300"/>
                    <a:pt x="146" y="303"/>
                    <a:pt x="145" y="304"/>
                  </a:cubicBezTo>
                  <a:cubicBezTo>
                    <a:pt x="146" y="305"/>
                    <a:pt x="144" y="308"/>
                    <a:pt x="143" y="308"/>
                  </a:cubicBezTo>
                  <a:cubicBezTo>
                    <a:pt x="142" y="313"/>
                    <a:pt x="139" y="316"/>
                    <a:pt x="137" y="321"/>
                  </a:cubicBezTo>
                  <a:cubicBezTo>
                    <a:pt x="137" y="321"/>
                    <a:pt x="137" y="321"/>
                    <a:pt x="137" y="320"/>
                  </a:cubicBezTo>
                  <a:cubicBezTo>
                    <a:pt x="137" y="325"/>
                    <a:pt x="133" y="328"/>
                    <a:pt x="132" y="3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34" y="332"/>
                    <a:pt x="133" y="332"/>
                    <a:pt x="133" y="332"/>
                  </a:cubicBezTo>
                  <a:cubicBezTo>
                    <a:pt x="135" y="330"/>
                    <a:pt x="135" y="326"/>
                    <a:pt x="138" y="325"/>
                  </a:cubicBezTo>
                  <a:cubicBezTo>
                    <a:pt x="138" y="323"/>
                    <a:pt x="138" y="320"/>
                    <a:pt x="140" y="321"/>
                  </a:cubicBezTo>
                  <a:cubicBezTo>
                    <a:pt x="140" y="316"/>
                    <a:pt x="144" y="314"/>
                    <a:pt x="144" y="309"/>
                  </a:cubicBezTo>
                  <a:cubicBezTo>
                    <a:pt x="146" y="305"/>
                    <a:pt x="148" y="303"/>
                    <a:pt x="149" y="300"/>
                  </a:cubicBezTo>
                  <a:cubicBezTo>
                    <a:pt x="151" y="298"/>
                    <a:pt x="152" y="295"/>
                    <a:pt x="152" y="291"/>
                  </a:cubicBezTo>
                  <a:cubicBezTo>
                    <a:pt x="153" y="289"/>
                    <a:pt x="155" y="288"/>
                    <a:pt x="156" y="286"/>
                  </a:cubicBezTo>
                  <a:cubicBezTo>
                    <a:pt x="157" y="286"/>
                    <a:pt x="158" y="285"/>
                    <a:pt x="158" y="287"/>
                  </a:cubicBezTo>
                  <a:cubicBezTo>
                    <a:pt x="157" y="288"/>
                    <a:pt x="158" y="289"/>
                    <a:pt x="158" y="291"/>
                  </a:cubicBezTo>
                  <a:cubicBezTo>
                    <a:pt x="158" y="291"/>
                    <a:pt x="157" y="291"/>
                    <a:pt x="157" y="291"/>
                  </a:cubicBezTo>
                  <a:cubicBezTo>
                    <a:pt x="156" y="292"/>
                    <a:pt x="155" y="294"/>
                    <a:pt x="156" y="295"/>
                  </a:cubicBezTo>
                  <a:cubicBezTo>
                    <a:pt x="155" y="296"/>
                    <a:pt x="155" y="297"/>
                    <a:pt x="155" y="298"/>
                  </a:cubicBezTo>
                  <a:cubicBezTo>
                    <a:pt x="153" y="300"/>
                    <a:pt x="153" y="303"/>
                    <a:pt x="151" y="305"/>
                  </a:cubicBezTo>
                  <a:cubicBezTo>
                    <a:pt x="151" y="306"/>
                    <a:pt x="152" y="306"/>
                    <a:pt x="152" y="306"/>
                  </a:cubicBezTo>
                  <a:cubicBezTo>
                    <a:pt x="150" y="312"/>
                    <a:pt x="148" y="319"/>
                    <a:pt x="145" y="324"/>
                  </a:cubicBezTo>
                  <a:cubicBezTo>
                    <a:pt x="145" y="328"/>
                    <a:pt x="144" y="332"/>
                    <a:pt x="142" y="335"/>
                  </a:cubicBezTo>
                  <a:cubicBezTo>
                    <a:pt x="142" y="335"/>
                    <a:pt x="142" y="335"/>
                    <a:pt x="142" y="335"/>
                  </a:cubicBezTo>
                  <a:cubicBezTo>
                    <a:pt x="144" y="336"/>
                    <a:pt x="143" y="335"/>
                    <a:pt x="143" y="333"/>
                  </a:cubicBezTo>
                  <a:cubicBezTo>
                    <a:pt x="144" y="333"/>
                    <a:pt x="144" y="332"/>
                    <a:pt x="145" y="333"/>
                  </a:cubicBezTo>
                  <a:cubicBezTo>
                    <a:pt x="144" y="330"/>
                    <a:pt x="148" y="330"/>
                    <a:pt x="147" y="327"/>
                  </a:cubicBezTo>
                  <a:cubicBezTo>
                    <a:pt x="147" y="327"/>
                    <a:pt x="147" y="328"/>
                    <a:pt x="146" y="328"/>
                  </a:cubicBezTo>
                  <a:cubicBezTo>
                    <a:pt x="147" y="324"/>
                    <a:pt x="148" y="322"/>
                    <a:pt x="150" y="319"/>
                  </a:cubicBezTo>
                  <a:cubicBezTo>
                    <a:pt x="149" y="320"/>
                    <a:pt x="149" y="320"/>
                    <a:pt x="149" y="321"/>
                  </a:cubicBezTo>
                  <a:cubicBezTo>
                    <a:pt x="151" y="319"/>
                    <a:pt x="150" y="315"/>
                    <a:pt x="153" y="314"/>
                  </a:cubicBezTo>
                  <a:cubicBezTo>
                    <a:pt x="154" y="317"/>
                    <a:pt x="150" y="320"/>
                    <a:pt x="152" y="323"/>
                  </a:cubicBezTo>
                  <a:cubicBezTo>
                    <a:pt x="151" y="323"/>
                    <a:pt x="152" y="324"/>
                    <a:pt x="151" y="324"/>
                  </a:cubicBezTo>
                  <a:cubicBezTo>
                    <a:pt x="151" y="324"/>
                    <a:pt x="152" y="323"/>
                    <a:pt x="150" y="323"/>
                  </a:cubicBezTo>
                  <a:cubicBezTo>
                    <a:pt x="150" y="325"/>
                    <a:pt x="150" y="326"/>
                    <a:pt x="148" y="328"/>
                  </a:cubicBezTo>
                  <a:cubicBezTo>
                    <a:pt x="150" y="331"/>
                    <a:pt x="147" y="333"/>
                    <a:pt x="148" y="335"/>
                  </a:cubicBezTo>
                  <a:cubicBezTo>
                    <a:pt x="150" y="329"/>
                    <a:pt x="153" y="326"/>
                    <a:pt x="155" y="320"/>
                  </a:cubicBezTo>
                  <a:cubicBezTo>
                    <a:pt x="156" y="320"/>
                    <a:pt x="156" y="317"/>
                    <a:pt x="157" y="317"/>
                  </a:cubicBezTo>
                  <a:cubicBezTo>
                    <a:pt x="157" y="318"/>
                    <a:pt x="157" y="319"/>
                    <a:pt x="156" y="319"/>
                  </a:cubicBezTo>
                  <a:cubicBezTo>
                    <a:pt x="157" y="321"/>
                    <a:pt x="156" y="322"/>
                    <a:pt x="156" y="323"/>
                  </a:cubicBezTo>
                  <a:cubicBezTo>
                    <a:pt x="159" y="320"/>
                    <a:pt x="160" y="315"/>
                    <a:pt x="162" y="312"/>
                  </a:cubicBezTo>
                  <a:cubicBezTo>
                    <a:pt x="162" y="310"/>
                    <a:pt x="162" y="309"/>
                    <a:pt x="164" y="308"/>
                  </a:cubicBezTo>
                  <a:cubicBezTo>
                    <a:pt x="164" y="302"/>
                    <a:pt x="168" y="297"/>
                    <a:pt x="171" y="290"/>
                  </a:cubicBezTo>
                  <a:cubicBezTo>
                    <a:pt x="171" y="290"/>
                    <a:pt x="171" y="290"/>
                    <a:pt x="172" y="290"/>
                  </a:cubicBezTo>
                  <a:cubicBezTo>
                    <a:pt x="171" y="287"/>
                    <a:pt x="174" y="286"/>
                    <a:pt x="174" y="284"/>
                  </a:cubicBezTo>
                  <a:cubicBezTo>
                    <a:pt x="178" y="284"/>
                    <a:pt x="179" y="278"/>
                    <a:pt x="183" y="276"/>
                  </a:cubicBezTo>
                  <a:cubicBezTo>
                    <a:pt x="183" y="277"/>
                    <a:pt x="183" y="277"/>
                    <a:pt x="183" y="278"/>
                  </a:cubicBezTo>
                  <a:cubicBezTo>
                    <a:pt x="181" y="278"/>
                    <a:pt x="180" y="280"/>
                    <a:pt x="182" y="280"/>
                  </a:cubicBezTo>
                  <a:cubicBezTo>
                    <a:pt x="183" y="278"/>
                    <a:pt x="185" y="276"/>
                    <a:pt x="187" y="276"/>
                  </a:cubicBezTo>
                  <a:cubicBezTo>
                    <a:pt x="185" y="276"/>
                    <a:pt x="187" y="277"/>
                    <a:pt x="187" y="278"/>
                  </a:cubicBezTo>
                  <a:cubicBezTo>
                    <a:pt x="188" y="278"/>
                    <a:pt x="189" y="279"/>
                    <a:pt x="189" y="278"/>
                  </a:cubicBezTo>
                  <a:cubicBezTo>
                    <a:pt x="188" y="278"/>
                    <a:pt x="189" y="277"/>
                    <a:pt x="189" y="277"/>
                  </a:cubicBezTo>
                  <a:cubicBezTo>
                    <a:pt x="189" y="275"/>
                    <a:pt x="187" y="274"/>
                    <a:pt x="186" y="273"/>
                  </a:cubicBezTo>
                  <a:cubicBezTo>
                    <a:pt x="186" y="271"/>
                    <a:pt x="187" y="270"/>
                    <a:pt x="188" y="268"/>
                  </a:cubicBezTo>
                  <a:cubicBezTo>
                    <a:pt x="188" y="268"/>
                    <a:pt x="188" y="270"/>
                    <a:pt x="189" y="270"/>
                  </a:cubicBezTo>
                  <a:cubicBezTo>
                    <a:pt x="188" y="265"/>
                    <a:pt x="192" y="263"/>
                    <a:pt x="194" y="260"/>
                  </a:cubicBezTo>
                  <a:cubicBezTo>
                    <a:pt x="195" y="260"/>
                    <a:pt x="196" y="261"/>
                    <a:pt x="196" y="261"/>
                  </a:cubicBezTo>
                  <a:cubicBezTo>
                    <a:pt x="195" y="263"/>
                    <a:pt x="194" y="264"/>
                    <a:pt x="195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5" y="268"/>
                    <a:pt x="192" y="269"/>
                    <a:pt x="193" y="271"/>
                  </a:cubicBezTo>
                  <a:cubicBezTo>
                    <a:pt x="192" y="271"/>
                    <a:pt x="191" y="274"/>
                    <a:pt x="189" y="276"/>
                  </a:cubicBezTo>
                  <a:cubicBezTo>
                    <a:pt x="190" y="276"/>
                    <a:pt x="190" y="277"/>
                    <a:pt x="191" y="278"/>
                  </a:cubicBezTo>
                  <a:cubicBezTo>
                    <a:pt x="190" y="280"/>
                    <a:pt x="189" y="284"/>
                    <a:pt x="187" y="285"/>
                  </a:cubicBezTo>
                  <a:cubicBezTo>
                    <a:pt x="188" y="285"/>
                    <a:pt x="188" y="285"/>
                    <a:pt x="189" y="285"/>
                  </a:cubicBezTo>
                  <a:cubicBezTo>
                    <a:pt x="189" y="284"/>
                    <a:pt x="189" y="281"/>
                    <a:pt x="191" y="281"/>
                  </a:cubicBezTo>
                  <a:cubicBezTo>
                    <a:pt x="191" y="282"/>
                    <a:pt x="192" y="280"/>
                    <a:pt x="193" y="281"/>
                  </a:cubicBezTo>
                  <a:cubicBezTo>
                    <a:pt x="195" y="288"/>
                    <a:pt x="188" y="292"/>
                    <a:pt x="190" y="298"/>
                  </a:cubicBezTo>
                  <a:cubicBezTo>
                    <a:pt x="191" y="298"/>
                    <a:pt x="191" y="297"/>
                    <a:pt x="191" y="297"/>
                  </a:cubicBezTo>
                  <a:cubicBezTo>
                    <a:pt x="191" y="298"/>
                    <a:pt x="191" y="299"/>
                    <a:pt x="192" y="299"/>
                  </a:cubicBezTo>
                  <a:cubicBezTo>
                    <a:pt x="192" y="294"/>
                    <a:pt x="194" y="290"/>
                    <a:pt x="195" y="285"/>
                  </a:cubicBezTo>
                  <a:cubicBezTo>
                    <a:pt x="196" y="285"/>
                    <a:pt x="195" y="283"/>
                    <a:pt x="197" y="283"/>
                  </a:cubicBezTo>
                  <a:cubicBezTo>
                    <a:pt x="197" y="285"/>
                    <a:pt x="196" y="285"/>
                    <a:pt x="197" y="286"/>
                  </a:cubicBezTo>
                  <a:cubicBezTo>
                    <a:pt x="197" y="286"/>
                    <a:pt x="197" y="286"/>
                    <a:pt x="196" y="286"/>
                  </a:cubicBezTo>
                  <a:cubicBezTo>
                    <a:pt x="195" y="290"/>
                    <a:pt x="195" y="293"/>
                    <a:pt x="194" y="297"/>
                  </a:cubicBezTo>
                  <a:cubicBezTo>
                    <a:pt x="196" y="294"/>
                    <a:pt x="195" y="290"/>
                    <a:pt x="197" y="288"/>
                  </a:cubicBezTo>
                  <a:cubicBezTo>
                    <a:pt x="196" y="289"/>
                    <a:pt x="197" y="289"/>
                    <a:pt x="196" y="291"/>
                  </a:cubicBezTo>
                  <a:cubicBezTo>
                    <a:pt x="198" y="289"/>
                    <a:pt x="198" y="287"/>
                    <a:pt x="198" y="284"/>
                  </a:cubicBezTo>
                  <a:cubicBezTo>
                    <a:pt x="198" y="284"/>
                    <a:pt x="198" y="284"/>
                    <a:pt x="198" y="284"/>
                  </a:cubicBezTo>
                  <a:cubicBezTo>
                    <a:pt x="199" y="284"/>
                    <a:pt x="199" y="282"/>
                    <a:pt x="198" y="282"/>
                  </a:cubicBezTo>
                  <a:cubicBezTo>
                    <a:pt x="199" y="282"/>
                    <a:pt x="198" y="283"/>
                    <a:pt x="198" y="282"/>
                  </a:cubicBezTo>
                  <a:cubicBezTo>
                    <a:pt x="198" y="281"/>
                    <a:pt x="198" y="281"/>
                    <a:pt x="199" y="281"/>
                  </a:cubicBezTo>
                  <a:cubicBezTo>
                    <a:pt x="198" y="279"/>
                    <a:pt x="199" y="276"/>
                    <a:pt x="199" y="274"/>
                  </a:cubicBezTo>
                  <a:cubicBezTo>
                    <a:pt x="198" y="274"/>
                    <a:pt x="199" y="276"/>
                    <a:pt x="197" y="275"/>
                  </a:cubicBezTo>
                  <a:cubicBezTo>
                    <a:pt x="197" y="276"/>
                    <a:pt x="197" y="277"/>
                    <a:pt x="197" y="278"/>
                  </a:cubicBezTo>
                  <a:cubicBezTo>
                    <a:pt x="196" y="277"/>
                    <a:pt x="197" y="278"/>
                    <a:pt x="196" y="278"/>
                  </a:cubicBezTo>
                  <a:cubicBezTo>
                    <a:pt x="196" y="278"/>
                    <a:pt x="197" y="279"/>
                    <a:pt x="196" y="280"/>
                  </a:cubicBezTo>
                  <a:cubicBezTo>
                    <a:pt x="195" y="279"/>
                    <a:pt x="195" y="278"/>
                    <a:pt x="194" y="278"/>
                  </a:cubicBezTo>
                  <a:cubicBezTo>
                    <a:pt x="195" y="278"/>
                    <a:pt x="195" y="278"/>
                    <a:pt x="194" y="277"/>
                  </a:cubicBezTo>
                  <a:cubicBezTo>
                    <a:pt x="192" y="276"/>
                    <a:pt x="195" y="272"/>
                    <a:pt x="195" y="270"/>
                  </a:cubicBezTo>
                  <a:cubicBezTo>
                    <a:pt x="193" y="266"/>
                    <a:pt x="198" y="262"/>
                    <a:pt x="196" y="260"/>
                  </a:cubicBezTo>
                  <a:cubicBezTo>
                    <a:pt x="195" y="259"/>
                    <a:pt x="194" y="260"/>
                    <a:pt x="194" y="260"/>
                  </a:cubicBezTo>
                  <a:cubicBezTo>
                    <a:pt x="194" y="259"/>
                    <a:pt x="195" y="260"/>
                    <a:pt x="196" y="259"/>
                  </a:cubicBezTo>
                  <a:cubicBezTo>
                    <a:pt x="197" y="260"/>
                    <a:pt x="198" y="261"/>
                    <a:pt x="199" y="262"/>
                  </a:cubicBezTo>
                  <a:cubicBezTo>
                    <a:pt x="199" y="262"/>
                    <a:pt x="200" y="262"/>
                    <a:pt x="201" y="263"/>
                  </a:cubicBezTo>
                  <a:cubicBezTo>
                    <a:pt x="201" y="262"/>
                    <a:pt x="200" y="261"/>
                    <a:pt x="200" y="260"/>
                  </a:cubicBezTo>
                  <a:cubicBezTo>
                    <a:pt x="202" y="261"/>
                    <a:pt x="203" y="261"/>
                    <a:pt x="204" y="263"/>
                  </a:cubicBezTo>
                  <a:cubicBezTo>
                    <a:pt x="203" y="263"/>
                    <a:pt x="203" y="263"/>
                    <a:pt x="203" y="264"/>
                  </a:cubicBezTo>
                  <a:cubicBezTo>
                    <a:pt x="205" y="265"/>
                    <a:pt x="206" y="266"/>
                    <a:pt x="208" y="268"/>
                  </a:cubicBezTo>
                  <a:cubicBezTo>
                    <a:pt x="208" y="266"/>
                    <a:pt x="209" y="264"/>
                    <a:pt x="210" y="263"/>
                  </a:cubicBezTo>
                  <a:cubicBezTo>
                    <a:pt x="210" y="264"/>
                    <a:pt x="211" y="263"/>
                    <a:pt x="211" y="264"/>
                  </a:cubicBezTo>
                  <a:cubicBezTo>
                    <a:pt x="211" y="264"/>
                    <a:pt x="212" y="264"/>
                    <a:pt x="212" y="264"/>
                  </a:cubicBezTo>
                  <a:cubicBezTo>
                    <a:pt x="211" y="265"/>
                    <a:pt x="210" y="266"/>
                    <a:pt x="211" y="265"/>
                  </a:cubicBezTo>
                  <a:cubicBezTo>
                    <a:pt x="210" y="267"/>
                    <a:pt x="213" y="272"/>
                    <a:pt x="210" y="273"/>
                  </a:cubicBezTo>
                  <a:cubicBezTo>
                    <a:pt x="211" y="273"/>
                    <a:pt x="209" y="275"/>
                    <a:pt x="210" y="275"/>
                  </a:cubicBezTo>
                  <a:cubicBezTo>
                    <a:pt x="211" y="274"/>
                    <a:pt x="211" y="273"/>
                    <a:pt x="212" y="273"/>
                  </a:cubicBezTo>
                  <a:cubicBezTo>
                    <a:pt x="213" y="274"/>
                    <a:pt x="213" y="276"/>
                    <a:pt x="213" y="278"/>
                  </a:cubicBezTo>
                  <a:cubicBezTo>
                    <a:pt x="215" y="279"/>
                    <a:pt x="214" y="283"/>
                    <a:pt x="216" y="285"/>
                  </a:cubicBezTo>
                  <a:cubicBezTo>
                    <a:pt x="217" y="283"/>
                    <a:pt x="215" y="282"/>
                    <a:pt x="216" y="280"/>
                  </a:cubicBezTo>
                  <a:cubicBezTo>
                    <a:pt x="216" y="282"/>
                    <a:pt x="217" y="287"/>
                    <a:pt x="218" y="286"/>
                  </a:cubicBezTo>
                  <a:cubicBezTo>
                    <a:pt x="217" y="284"/>
                    <a:pt x="216" y="275"/>
                    <a:pt x="214" y="272"/>
                  </a:cubicBezTo>
                  <a:cubicBezTo>
                    <a:pt x="215" y="271"/>
                    <a:pt x="214" y="269"/>
                    <a:pt x="216" y="269"/>
                  </a:cubicBezTo>
                  <a:cubicBezTo>
                    <a:pt x="217" y="269"/>
                    <a:pt x="217" y="269"/>
                    <a:pt x="217" y="270"/>
                  </a:cubicBezTo>
                  <a:cubicBezTo>
                    <a:pt x="219" y="270"/>
                    <a:pt x="218" y="270"/>
                    <a:pt x="219" y="271"/>
                  </a:cubicBezTo>
                  <a:cubicBezTo>
                    <a:pt x="219" y="268"/>
                    <a:pt x="218" y="269"/>
                    <a:pt x="218" y="267"/>
                  </a:cubicBezTo>
                  <a:cubicBezTo>
                    <a:pt x="219" y="267"/>
                    <a:pt x="219" y="266"/>
                    <a:pt x="220" y="266"/>
                  </a:cubicBezTo>
                  <a:cubicBezTo>
                    <a:pt x="219" y="265"/>
                    <a:pt x="221" y="263"/>
                    <a:pt x="223" y="263"/>
                  </a:cubicBezTo>
                  <a:cubicBezTo>
                    <a:pt x="224" y="265"/>
                    <a:pt x="223" y="268"/>
                    <a:pt x="225" y="269"/>
                  </a:cubicBezTo>
                  <a:cubicBezTo>
                    <a:pt x="225" y="269"/>
                    <a:pt x="225" y="267"/>
                    <a:pt x="225" y="266"/>
                  </a:cubicBezTo>
                  <a:cubicBezTo>
                    <a:pt x="229" y="265"/>
                    <a:pt x="228" y="270"/>
                    <a:pt x="230" y="271"/>
                  </a:cubicBezTo>
                  <a:cubicBezTo>
                    <a:pt x="231" y="270"/>
                    <a:pt x="230" y="268"/>
                    <a:pt x="232" y="268"/>
                  </a:cubicBezTo>
                  <a:cubicBezTo>
                    <a:pt x="233" y="269"/>
                    <a:pt x="232" y="270"/>
                    <a:pt x="232" y="271"/>
                  </a:cubicBezTo>
                  <a:cubicBezTo>
                    <a:pt x="232" y="271"/>
                    <a:pt x="233" y="271"/>
                    <a:pt x="233" y="271"/>
                  </a:cubicBezTo>
                  <a:cubicBezTo>
                    <a:pt x="233" y="272"/>
                    <a:pt x="233" y="272"/>
                    <a:pt x="233" y="273"/>
                  </a:cubicBezTo>
                  <a:cubicBezTo>
                    <a:pt x="234" y="275"/>
                    <a:pt x="236" y="275"/>
                    <a:pt x="235" y="276"/>
                  </a:cubicBezTo>
                  <a:cubicBezTo>
                    <a:pt x="236" y="276"/>
                    <a:pt x="235" y="277"/>
                    <a:pt x="236" y="278"/>
                  </a:cubicBezTo>
                  <a:cubicBezTo>
                    <a:pt x="236" y="279"/>
                    <a:pt x="238" y="280"/>
                    <a:pt x="238" y="281"/>
                  </a:cubicBezTo>
                  <a:cubicBezTo>
                    <a:pt x="239" y="281"/>
                    <a:pt x="238" y="282"/>
                    <a:pt x="239" y="282"/>
                  </a:cubicBezTo>
                  <a:cubicBezTo>
                    <a:pt x="239" y="279"/>
                    <a:pt x="236" y="276"/>
                    <a:pt x="235" y="274"/>
                  </a:cubicBezTo>
                  <a:cubicBezTo>
                    <a:pt x="236" y="274"/>
                    <a:pt x="236" y="275"/>
                    <a:pt x="237" y="274"/>
                  </a:cubicBezTo>
                  <a:cubicBezTo>
                    <a:pt x="236" y="274"/>
                    <a:pt x="235" y="273"/>
                    <a:pt x="236" y="272"/>
                  </a:cubicBezTo>
                  <a:cubicBezTo>
                    <a:pt x="238" y="274"/>
                    <a:pt x="240" y="276"/>
                    <a:pt x="239" y="279"/>
                  </a:cubicBezTo>
                  <a:cubicBezTo>
                    <a:pt x="239" y="279"/>
                    <a:pt x="239" y="278"/>
                    <a:pt x="238" y="279"/>
                  </a:cubicBezTo>
                  <a:cubicBezTo>
                    <a:pt x="239" y="279"/>
                    <a:pt x="239" y="281"/>
                    <a:pt x="240" y="281"/>
                  </a:cubicBezTo>
                  <a:cubicBezTo>
                    <a:pt x="239" y="282"/>
                    <a:pt x="238" y="282"/>
                    <a:pt x="239" y="283"/>
                  </a:cubicBezTo>
                  <a:cubicBezTo>
                    <a:pt x="240" y="283"/>
                    <a:pt x="239" y="281"/>
                    <a:pt x="241" y="282"/>
                  </a:cubicBezTo>
                  <a:cubicBezTo>
                    <a:pt x="240" y="283"/>
                    <a:pt x="242" y="283"/>
                    <a:pt x="242" y="284"/>
                  </a:cubicBezTo>
                  <a:cubicBezTo>
                    <a:pt x="242" y="283"/>
                    <a:pt x="243" y="283"/>
                    <a:pt x="243" y="282"/>
                  </a:cubicBezTo>
                  <a:cubicBezTo>
                    <a:pt x="243" y="282"/>
                    <a:pt x="242" y="281"/>
                    <a:pt x="243" y="280"/>
                  </a:cubicBezTo>
                  <a:cubicBezTo>
                    <a:pt x="244" y="282"/>
                    <a:pt x="244" y="283"/>
                    <a:pt x="246" y="285"/>
                  </a:cubicBezTo>
                  <a:cubicBezTo>
                    <a:pt x="246" y="285"/>
                    <a:pt x="246" y="286"/>
                    <a:pt x="246" y="287"/>
                  </a:cubicBezTo>
                  <a:cubicBezTo>
                    <a:pt x="245" y="286"/>
                    <a:pt x="244" y="289"/>
                    <a:pt x="245" y="290"/>
                  </a:cubicBezTo>
                  <a:cubicBezTo>
                    <a:pt x="245" y="289"/>
                    <a:pt x="246" y="290"/>
                    <a:pt x="247" y="289"/>
                  </a:cubicBezTo>
                  <a:cubicBezTo>
                    <a:pt x="246" y="288"/>
                    <a:pt x="246" y="286"/>
                    <a:pt x="247" y="286"/>
                  </a:cubicBezTo>
                  <a:cubicBezTo>
                    <a:pt x="249" y="286"/>
                    <a:pt x="250" y="288"/>
                    <a:pt x="250" y="289"/>
                  </a:cubicBezTo>
                  <a:cubicBezTo>
                    <a:pt x="250" y="288"/>
                    <a:pt x="251" y="289"/>
                    <a:pt x="252" y="289"/>
                  </a:cubicBezTo>
                  <a:cubicBezTo>
                    <a:pt x="253" y="286"/>
                    <a:pt x="250" y="285"/>
                    <a:pt x="250" y="281"/>
                  </a:cubicBezTo>
                  <a:cubicBezTo>
                    <a:pt x="251" y="281"/>
                    <a:pt x="253" y="281"/>
                    <a:pt x="253" y="282"/>
                  </a:cubicBezTo>
                  <a:cubicBezTo>
                    <a:pt x="255" y="282"/>
                    <a:pt x="255" y="285"/>
                    <a:pt x="257" y="285"/>
                  </a:cubicBezTo>
                  <a:cubicBezTo>
                    <a:pt x="256" y="282"/>
                    <a:pt x="252" y="281"/>
                    <a:pt x="253" y="278"/>
                  </a:cubicBezTo>
                  <a:cubicBezTo>
                    <a:pt x="251" y="278"/>
                    <a:pt x="251" y="276"/>
                    <a:pt x="250" y="276"/>
                  </a:cubicBezTo>
                  <a:cubicBezTo>
                    <a:pt x="249" y="275"/>
                    <a:pt x="250" y="274"/>
                    <a:pt x="250" y="273"/>
                  </a:cubicBezTo>
                  <a:cubicBezTo>
                    <a:pt x="249" y="274"/>
                    <a:pt x="248" y="274"/>
                    <a:pt x="248" y="275"/>
                  </a:cubicBezTo>
                  <a:cubicBezTo>
                    <a:pt x="247" y="274"/>
                    <a:pt x="246" y="273"/>
                    <a:pt x="246" y="272"/>
                  </a:cubicBezTo>
                  <a:cubicBezTo>
                    <a:pt x="245" y="272"/>
                    <a:pt x="244" y="272"/>
                    <a:pt x="244" y="273"/>
                  </a:cubicBezTo>
                  <a:cubicBezTo>
                    <a:pt x="244" y="272"/>
                    <a:pt x="243" y="270"/>
                    <a:pt x="245" y="270"/>
                  </a:cubicBezTo>
                  <a:cubicBezTo>
                    <a:pt x="246" y="274"/>
                    <a:pt x="253" y="271"/>
                    <a:pt x="252" y="277"/>
                  </a:cubicBezTo>
                  <a:cubicBezTo>
                    <a:pt x="253" y="277"/>
                    <a:pt x="253" y="276"/>
                    <a:pt x="255" y="276"/>
                  </a:cubicBezTo>
                  <a:cubicBezTo>
                    <a:pt x="255" y="272"/>
                    <a:pt x="252" y="271"/>
                    <a:pt x="251" y="267"/>
                  </a:cubicBezTo>
                  <a:cubicBezTo>
                    <a:pt x="251" y="267"/>
                    <a:pt x="250" y="266"/>
                    <a:pt x="251" y="265"/>
                  </a:cubicBezTo>
                  <a:cubicBezTo>
                    <a:pt x="251" y="267"/>
                    <a:pt x="253" y="269"/>
                    <a:pt x="253" y="267"/>
                  </a:cubicBezTo>
                  <a:cubicBezTo>
                    <a:pt x="253" y="268"/>
                    <a:pt x="254" y="268"/>
                    <a:pt x="254" y="268"/>
                  </a:cubicBezTo>
                  <a:cubicBezTo>
                    <a:pt x="255" y="267"/>
                    <a:pt x="253" y="264"/>
                    <a:pt x="255" y="263"/>
                  </a:cubicBezTo>
                  <a:cubicBezTo>
                    <a:pt x="255" y="265"/>
                    <a:pt x="258" y="267"/>
                    <a:pt x="258" y="270"/>
                  </a:cubicBezTo>
                  <a:cubicBezTo>
                    <a:pt x="258" y="270"/>
                    <a:pt x="259" y="270"/>
                    <a:pt x="259" y="270"/>
                  </a:cubicBezTo>
                  <a:cubicBezTo>
                    <a:pt x="260" y="271"/>
                    <a:pt x="259" y="272"/>
                    <a:pt x="258" y="272"/>
                  </a:cubicBezTo>
                  <a:cubicBezTo>
                    <a:pt x="257" y="272"/>
                    <a:pt x="257" y="270"/>
                    <a:pt x="256" y="270"/>
                  </a:cubicBezTo>
                  <a:cubicBezTo>
                    <a:pt x="256" y="270"/>
                    <a:pt x="255" y="270"/>
                    <a:pt x="255" y="270"/>
                  </a:cubicBezTo>
                  <a:cubicBezTo>
                    <a:pt x="256" y="271"/>
                    <a:pt x="257" y="273"/>
                    <a:pt x="257" y="275"/>
                  </a:cubicBezTo>
                  <a:cubicBezTo>
                    <a:pt x="257" y="276"/>
                    <a:pt x="256" y="276"/>
                    <a:pt x="257" y="277"/>
                  </a:cubicBezTo>
                  <a:cubicBezTo>
                    <a:pt x="259" y="277"/>
                    <a:pt x="257" y="275"/>
                    <a:pt x="259" y="276"/>
                  </a:cubicBezTo>
                  <a:cubicBezTo>
                    <a:pt x="259" y="275"/>
                    <a:pt x="258" y="275"/>
                    <a:pt x="258" y="274"/>
                  </a:cubicBezTo>
                  <a:cubicBezTo>
                    <a:pt x="259" y="274"/>
                    <a:pt x="259" y="272"/>
                    <a:pt x="260" y="272"/>
                  </a:cubicBezTo>
                  <a:cubicBezTo>
                    <a:pt x="260" y="272"/>
                    <a:pt x="261" y="272"/>
                    <a:pt x="261" y="273"/>
                  </a:cubicBezTo>
                  <a:cubicBezTo>
                    <a:pt x="261" y="274"/>
                    <a:pt x="261" y="274"/>
                    <a:pt x="261" y="276"/>
                  </a:cubicBezTo>
                  <a:cubicBezTo>
                    <a:pt x="262" y="276"/>
                    <a:pt x="262" y="275"/>
                    <a:pt x="262" y="275"/>
                  </a:cubicBezTo>
                  <a:cubicBezTo>
                    <a:pt x="263" y="277"/>
                    <a:pt x="266" y="278"/>
                    <a:pt x="265" y="280"/>
                  </a:cubicBezTo>
                  <a:cubicBezTo>
                    <a:pt x="268" y="280"/>
                    <a:pt x="268" y="285"/>
                    <a:pt x="270" y="286"/>
                  </a:cubicBezTo>
                  <a:cubicBezTo>
                    <a:pt x="270" y="284"/>
                    <a:pt x="268" y="283"/>
                    <a:pt x="269" y="282"/>
                  </a:cubicBezTo>
                  <a:cubicBezTo>
                    <a:pt x="267" y="282"/>
                    <a:pt x="267" y="280"/>
                    <a:pt x="267" y="279"/>
                  </a:cubicBezTo>
                  <a:cubicBezTo>
                    <a:pt x="269" y="281"/>
                    <a:pt x="270" y="284"/>
                    <a:pt x="272" y="285"/>
                  </a:cubicBezTo>
                  <a:cubicBezTo>
                    <a:pt x="272" y="284"/>
                    <a:pt x="272" y="284"/>
                    <a:pt x="272" y="283"/>
                  </a:cubicBezTo>
                  <a:cubicBezTo>
                    <a:pt x="273" y="283"/>
                    <a:pt x="273" y="282"/>
                    <a:pt x="274" y="283"/>
                  </a:cubicBezTo>
                  <a:cubicBezTo>
                    <a:pt x="274" y="281"/>
                    <a:pt x="272" y="279"/>
                    <a:pt x="274" y="278"/>
                  </a:cubicBezTo>
                  <a:cubicBezTo>
                    <a:pt x="272" y="279"/>
                    <a:pt x="272" y="275"/>
                    <a:pt x="271" y="275"/>
                  </a:cubicBezTo>
                  <a:cubicBezTo>
                    <a:pt x="271" y="275"/>
                    <a:pt x="272" y="274"/>
                    <a:pt x="272" y="274"/>
                  </a:cubicBezTo>
                  <a:cubicBezTo>
                    <a:pt x="272" y="276"/>
                    <a:pt x="274" y="278"/>
                    <a:pt x="275" y="279"/>
                  </a:cubicBezTo>
                  <a:cubicBezTo>
                    <a:pt x="275" y="279"/>
                    <a:pt x="274" y="279"/>
                    <a:pt x="275" y="280"/>
                  </a:cubicBezTo>
                  <a:cubicBezTo>
                    <a:pt x="276" y="280"/>
                    <a:pt x="276" y="278"/>
                    <a:pt x="276" y="278"/>
                  </a:cubicBezTo>
                  <a:cubicBezTo>
                    <a:pt x="277" y="281"/>
                    <a:pt x="280" y="282"/>
                    <a:pt x="280" y="285"/>
                  </a:cubicBezTo>
                  <a:cubicBezTo>
                    <a:pt x="279" y="284"/>
                    <a:pt x="277" y="286"/>
                    <a:pt x="275" y="286"/>
                  </a:cubicBezTo>
                  <a:cubicBezTo>
                    <a:pt x="275" y="288"/>
                    <a:pt x="275" y="289"/>
                    <a:pt x="274" y="290"/>
                  </a:cubicBezTo>
                  <a:cubicBezTo>
                    <a:pt x="275" y="291"/>
                    <a:pt x="275" y="293"/>
                    <a:pt x="275" y="294"/>
                  </a:cubicBezTo>
                  <a:cubicBezTo>
                    <a:pt x="275" y="297"/>
                    <a:pt x="272" y="302"/>
                    <a:pt x="268" y="303"/>
                  </a:cubicBezTo>
                  <a:cubicBezTo>
                    <a:pt x="264" y="303"/>
                    <a:pt x="262" y="303"/>
                    <a:pt x="261" y="300"/>
                  </a:cubicBezTo>
                  <a:cubicBezTo>
                    <a:pt x="260" y="302"/>
                    <a:pt x="259" y="307"/>
                    <a:pt x="261" y="308"/>
                  </a:cubicBezTo>
                  <a:cubicBezTo>
                    <a:pt x="261" y="308"/>
                    <a:pt x="261" y="307"/>
                    <a:pt x="262" y="307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0" y="309"/>
                    <a:pt x="260" y="311"/>
                    <a:pt x="257" y="311"/>
                  </a:cubicBezTo>
                  <a:cubicBezTo>
                    <a:pt x="256" y="314"/>
                    <a:pt x="252" y="313"/>
                    <a:pt x="252" y="317"/>
                  </a:cubicBezTo>
                  <a:cubicBezTo>
                    <a:pt x="253" y="319"/>
                    <a:pt x="255" y="317"/>
                    <a:pt x="257" y="318"/>
                  </a:cubicBezTo>
                  <a:cubicBezTo>
                    <a:pt x="258" y="312"/>
                    <a:pt x="263" y="311"/>
                    <a:pt x="265" y="307"/>
                  </a:cubicBezTo>
                  <a:cubicBezTo>
                    <a:pt x="269" y="307"/>
                    <a:pt x="274" y="306"/>
                    <a:pt x="277" y="307"/>
                  </a:cubicBezTo>
                  <a:cubicBezTo>
                    <a:pt x="277" y="306"/>
                    <a:pt x="277" y="305"/>
                    <a:pt x="277" y="305"/>
                  </a:cubicBezTo>
                  <a:cubicBezTo>
                    <a:pt x="277" y="306"/>
                    <a:pt x="278" y="306"/>
                    <a:pt x="278" y="306"/>
                  </a:cubicBezTo>
                  <a:cubicBezTo>
                    <a:pt x="279" y="305"/>
                    <a:pt x="278" y="304"/>
                    <a:pt x="278" y="304"/>
                  </a:cubicBezTo>
                  <a:cubicBezTo>
                    <a:pt x="279" y="304"/>
                    <a:pt x="279" y="305"/>
                    <a:pt x="279" y="305"/>
                  </a:cubicBezTo>
                  <a:cubicBezTo>
                    <a:pt x="280" y="304"/>
                    <a:pt x="279" y="302"/>
                    <a:pt x="280" y="300"/>
                  </a:cubicBezTo>
                  <a:cubicBezTo>
                    <a:pt x="278" y="299"/>
                    <a:pt x="277" y="295"/>
                    <a:pt x="281" y="295"/>
                  </a:cubicBezTo>
                  <a:cubicBezTo>
                    <a:pt x="279" y="292"/>
                    <a:pt x="280" y="289"/>
                    <a:pt x="281" y="286"/>
                  </a:cubicBezTo>
                  <a:cubicBezTo>
                    <a:pt x="281" y="288"/>
                    <a:pt x="283" y="289"/>
                    <a:pt x="282" y="291"/>
                  </a:cubicBezTo>
                  <a:cubicBezTo>
                    <a:pt x="284" y="292"/>
                    <a:pt x="286" y="297"/>
                    <a:pt x="285" y="300"/>
                  </a:cubicBezTo>
                  <a:cubicBezTo>
                    <a:pt x="284" y="299"/>
                    <a:pt x="284" y="299"/>
                    <a:pt x="283" y="299"/>
                  </a:cubicBezTo>
                  <a:cubicBezTo>
                    <a:pt x="283" y="303"/>
                    <a:pt x="285" y="305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90" y="306"/>
                    <a:pt x="291" y="306"/>
                    <a:pt x="291" y="305"/>
                  </a:cubicBezTo>
                  <a:cubicBezTo>
                    <a:pt x="291" y="305"/>
                    <a:pt x="291" y="306"/>
                    <a:pt x="291" y="306"/>
                  </a:cubicBezTo>
                  <a:cubicBezTo>
                    <a:pt x="292" y="306"/>
                    <a:pt x="291" y="305"/>
                    <a:pt x="292" y="305"/>
                  </a:cubicBezTo>
                  <a:cubicBezTo>
                    <a:pt x="292" y="305"/>
                    <a:pt x="292" y="305"/>
                    <a:pt x="292" y="305"/>
                  </a:cubicBezTo>
                  <a:cubicBezTo>
                    <a:pt x="293" y="306"/>
                    <a:pt x="293" y="304"/>
                    <a:pt x="293" y="304"/>
                  </a:cubicBezTo>
                  <a:cubicBezTo>
                    <a:pt x="295" y="303"/>
                    <a:pt x="297" y="305"/>
                    <a:pt x="299" y="305"/>
                  </a:cubicBezTo>
                  <a:cubicBezTo>
                    <a:pt x="299" y="306"/>
                    <a:pt x="299" y="306"/>
                    <a:pt x="299" y="306"/>
                  </a:cubicBezTo>
                  <a:cubicBezTo>
                    <a:pt x="304" y="306"/>
                    <a:pt x="307" y="309"/>
                    <a:pt x="310" y="312"/>
                  </a:cubicBezTo>
                  <a:cubicBezTo>
                    <a:pt x="311" y="311"/>
                    <a:pt x="312" y="310"/>
                    <a:pt x="313" y="309"/>
                  </a:cubicBezTo>
                  <a:cubicBezTo>
                    <a:pt x="313" y="310"/>
                    <a:pt x="313" y="310"/>
                    <a:pt x="313" y="310"/>
                  </a:cubicBezTo>
                  <a:cubicBezTo>
                    <a:pt x="314" y="307"/>
                    <a:pt x="311" y="305"/>
                    <a:pt x="311" y="303"/>
                  </a:cubicBezTo>
                  <a:cubicBezTo>
                    <a:pt x="314" y="309"/>
                    <a:pt x="324" y="309"/>
                    <a:pt x="330" y="310"/>
                  </a:cubicBezTo>
                  <a:cubicBezTo>
                    <a:pt x="329" y="310"/>
                    <a:pt x="327" y="310"/>
                    <a:pt x="328" y="312"/>
                  </a:cubicBezTo>
                  <a:cubicBezTo>
                    <a:pt x="329" y="311"/>
                    <a:pt x="330" y="311"/>
                    <a:pt x="331" y="310"/>
                  </a:cubicBezTo>
                  <a:cubicBezTo>
                    <a:pt x="331" y="309"/>
                    <a:pt x="332" y="309"/>
                    <a:pt x="333" y="308"/>
                  </a:cubicBezTo>
                  <a:cubicBezTo>
                    <a:pt x="333" y="306"/>
                    <a:pt x="335" y="306"/>
                    <a:pt x="336" y="304"/>
                  </a:cubicBezTo>
                  <a:cubicBezTo>
                    <a:pt x="335" y="304"/>
                    <a:pt x="335" y="302"/>
                    <a:pt x="336" y="303"/>
                  </a:cubicBezTo>
                  <a:cubicBezTo>
                    <a:pt x="337" y="303"/>
                    <a:pt x="336" y="304"/>
                    <a:pt x="336" y="305"/>
                  </a:cubicBezTo>
                  <a:cubicBezTo>
                    <a:pt x="340" y="305"/>
                    <a:pt x="338" y="301"/>
                    <a:pt x="336" y="302"/>
                  </a:cubicBezTo>
                  <a:cubicBezTo>
                    <a:pt x="336" y="302"/>
                    <a:pt x="336" y="301"/>
                    <a:pt x="336" y="301"/>
                  </a:cubicBezTo>
                  <a:cubicBezTo>
                    <a:pt x="337" y="300"/>
                    <a:pt x="339" y="299"/>
                    <a:pt x="339" y="298"/>
                  </a:cubicBezTo>
                  <a:cubicBezTo>
                    <a:pt x="335" y="303"/>
                    <a:pt x="333" y="294"/>
                    <a:pt x="337" y="293"/>
                  </a:cubicBezTo>
                  <a:cubicBezTo>
                    <a:pt x="337" y="293"/>
                    <a:pt x="337" y="293"/>
                    <a:pt x="337" y="292"/>
                  </a:cubicBezTo>
                  <a:cubicBezTo>
                    <a:pt x="338" y="292"/>
                    <a:pt x="338" y="291"/>
                    <a:pt x="339" y="292"/>
                  </a:cubicBezTo>
                  <a:cubicBezTo>
                    <a:pt x="340" y="292"/>
                    <a:pt x="339" y="293"/>
                    <a:pt x="340" y="293"/>
                  </a:cubicBezTo>
                  <a:cubicBezTo>
                    <a:pt x="341" y="291"/>
                    <a:pt x="343" y="291"/>
                    <a:pt x="343" y="290"/>
                  </a:cubicBezTo>
                  <a:cubicBezTo>
                    <a:pt x="343" y="290"/>
                    <a:pt x="343" y="291"/>
                    <a:pt x="343" y="291"/>
                  </a:cubicBezTo>
                  <a:cubicBezTo>
                    <a:pt x="343" y="290"/>
                    <a:pt x="343" y="290"/>
                    <a:pt x="343" y="290"/>
                  </a:cubicBezTo>
                  <a:cubicBezTo>
                    <a:pt x="345" y="290"/>
                    <a:pt x="347" y="288"/>
                    <a:pt x="346" y="287"/>
                  </a:cubicBezTo>
                  <a:cubicBezTo>
                    <a:pt x="345" y="288"/>
                    <a:pt x="343" y="288"/>
                    <a:pt x="342" y="290"/>
                  </a:cubicBezTo>
                  <a:cubicBezTo>
                    <a:pt x="341" y="289"/>
                    <a:pt x="340" y="291"/>
                    <a:pt x="339" y="291"/>
                  </a:cubicBezTo>
                  <a:cubicBezTo>
                    <a:pt x="340" y="289"/>
                    <a:pt x="342" y="288"/>
                    <a:pt x="342" y="286"/>
                  </a:cubicBezTo>
                  <a:cubicBezTo>
                    <a:pt x="342" y="287"/>
                    <a:pt x="341" y="287"/>
                    <a:pt x="341" y="287"/>
                  </a:cubicBezTo>
                  <a:cubicBezTo>
                    <a:pt x="340" y="286"/>
                    <a:pt x="341" y="285"/>
                    <a:pt x="340" y="285"/>
                  </a:cubicBezTo>
                  <a:cubicBezTo>
                    <a:pt x="340" y="286"/>
                    <a:pt x="340" y="286"/>
                    <a:pt x="340" y="288"/>
                  </a:cubicBezTo>
                  <a:cubicBezTo>
                    <a:pt x="338" y="288"/>
                    <a:pt x="338" y="291"/>
                    <a:pt x="336" y="291"/>
                  </a:cubicBezTo>
                  <a:cubicBezTo>
                    <a:pt x="335" y="290"/>
                    <a:pt x="333" y="288"/>
                    <a:pt x="334" y="290"/>
                  </a:cubicBezTo>
                  <a:cubicBezTo>
                    <a:pt x="334" y="290"/>
                    <a:pt x="333" y="290"/>
                    <a:pt x="333" y="290"/>
                  </a:cubicBezTo>
                  <a:cubicBezTo>
                    <a:pt x="332" y="286"/>
                    <a:pt x="331" y="284"/>
                    <a:pt x="331" y="281"/>
                  </a:cubicBezTo>
                  <a:cubicBezTo>
                    <a:pt x="333" y="280"/>
                    <a:pt x="334" y="281"/>
                    <a:pt x="335" y="282"/>
                  </a:cubicBezTo>
                  <a:cubicBezTo>
                    <a:pt x="339" y="282"/>
                    <a:pt x="341" y="281"/>
                    <a:pt x="344" y="281"/>
                  </a:cubicBezTo>
                  <a:cubicBezTo>
                    <a:pt x="345" y="283"/>
                    <a:pt x="347" y="281"/>
                    <a:pt x="348" y="282"/>
                  </a:cubicBezTo>
                  <a:cubicBezTo>
                    <a:pt x="348" y="284"/>
                    <a:pt x="347" y="284"/>
                    <a:pt x="346" y="285"/>
                  </a:cubicBezTo>
                  <a:cubicBezTo>
                    <a:pt x="348" y="285"/>
                    <a:pt x="348" y="285"/>
                    <a:pt x="347" y="286"/>
                  </a:cubicBezTo>
                  <a:cubicBezTo>
                    <a:pt x="348" y="285"/>
                    <a:pt x="349" y="285"/>
                    <a:pt x="350" y="284"/>
                  </a:cubicBezTo>
                  <a:cubicBezTo>
                    <a:pt x="349" y="283"/>
                    <a:pt x="348" y="284"/>
                    <a:pt x="348" y="282"/>
                  </a:cubicBezTo>
                  <a:cubicBezTo>
                    <a:pt x="349" y="283"/>
                    <a:pt x="349" y="282"/>
                    <a:pt x="350" y="281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2" y="282"/>
                    <a:pt x="356" y="283"/>
                    <a:pt x="355" y="285"/>
                  </a:cubicBezTo>
                  <a:cubicBezTo>
                    <a:pt x="358" y="286"/>
                    <a:pt x="358" y="288"/>
                    <a:pt x="360" y="290"/>
                  </a:cubicBezTo>
                  <a:cubicBezTo>
                    <a:pt x="359" y="289"/>
                    <a:pt x="360" y="291"/>
                    <a:pt x="360" y="291"/>
                  </a:cubicBezTo>
                  <a:cubicBezTo>
                    <a:pt x="358" y="290"/>
                    <a:pt x="358" y="290"/>
                    <a:pt x="356" y="291"/>
                  </a:cubicBezTo>
                  <a:cubicBezTo>
                    <a:pt x="356" y="292"/>
                    <a:pt x="355" y="292"/>
                    <a:pt x="356" y="294"/>
                  </a:cubicBezTo>
                  <a:cubicBezTo>
                    <a:pt x="356" y="294"/>
                    <a:pt x="355" y="295"/>
                    <a:pt x="355" y="295"/>
                  </a:cubicBezTo>
                  <a:cubicBezTo>
                    <a:pt x="355" y="295"/>
                    <a:pt x="355" y="294"/>
                    <a:pt x="354" y="295"/>
                  </a:cubicBezTo>
                  <a:cubicBezTo>
                    <a:pt x="353" y="296"/>
                    <a:pt x="352" y="297"/>
                    <a:pt x="350" y="297"/>
                  </a:cubicBezTo>
                  <a:cubicBezTo>
                    <a:pt x="350" y="298"/>
                    <a:pt x="349" y="297"/>
                    <a:pt x="349" y="298"/>
                  </a:cubicBezTo>
                  <a:cubicBezTo>
                    <a:pt x="350" y="299"/>
                    <a:pt x="350" y="297"/>
                    <a:pt x="351" y="297"/>
                  </a:cubicBezTo>
                  <a:cubicBezTo>
                    <a:pt x="352" y="297"/>
                    <a:pt x="352" y="297"/>
                    <a:pt x="352" y="297"/>
                  </a:cubicBezTo>
                  <a:cubicBezTo>
                    <a:pt x="355" y="294"/>
                    <a:pt x="359" y="295"/>
                    <a:pt x="362" y="292"/>
                  </a:cubicBezTo>
                  <a:cubicBezTo>
                    <a:pt x="361" y="291"/>
                    <a:pt x="360" y="292"/>
                    <a:pt x="360" y="291"/>
                  </a:cubicBezTo>
                  <a:cubicBezTo>
                    <a:pt x="362" y="289"/>
                    <a:pt x="366" y="291"/>
                    <a:pt x="367" y="292"/>
                  </a:cubicBezTo>
                  <a:cubicBezTo>
                    <a:pt x="367" y="292"/>
                    <a:pt x="367" y="292"/>
                    <a:pt x="367" y="292"/>
                  </a:cubicBezTo>
                  <a:cubicBezTo>
                    <a:pt x="371" y="292"/>
                    <a:pt x="376" y="290"/>
                    <a:pt x="378" y="287"/>
                  </a:cubicBezTo>
                  <a:cubicBezTo>
                    <a:pt x="378" y="287"/>
                    <a:pt x="379" y="288"/>
                    <a:pt x="379" y="289"/>
                  </a:cubicBezTo>
                  <a:cubicBezTo>
                    <a:pt x="381" y="290"/>
                    <a:pt x="382" y="293"/>
                    <a:pt x="383" y="295"/>
                  </a:cubicBezTo>
                  <a:cubicBezTo>
                    <a:pt x="384" y="295"/>
                    <a:pt x="384" y="295"/>
                    <a:pt x="384" y="295"/>
                  </a:cubicBezTo>
                  <a:cubicBezTo>
                    <a:pt x="385" y="298"/>
                    <a:pt x="389" y="299"/>
                    <a:pt x="391" y="301"/>
                  </a:cubicBezTo>
                  <a:cubicBezTo>
                    <a:pt x="391" y="301"/>
                    <a:pt x="389" y="302"/>
                    <a:pt x="390" y="303"/>
                  </a:cubicBezTo>
                  <a:cubicBezTo>
                    <a:pt x="390" y="302"/>
                    <a:pt x="390" y="302"/>
                    <a:pt x="391" y="302"/>
                  </a:cubicBezTo>
                  <a:cubicBezTo>
                    <a:pt x="391" y="302"/>
                    <a:pt x="391" y="302"/>
                    <a:pt x="390" y="303"/>
                  </a:cubicBezTo>
                  <a:cubicBezTo>
                    <a:pt x="392" y="303"/>
                    <a:pt x="392" y="303"/>
                    <a:pt x="392" y="303"/>
                  </a:cubicBezTo>
                  <a:cubicBezTo>
                    <a:pt x="391" y="303"/>
                    <a:pt x="390" y="305"/>
                    <a:pt x="389" y="303"/>
                  </a:cubicBezTo>
                  <a:cubicBezTo>
                    <a:pt x="389" y="304"/>
                    <a:pt x="389" y="304"/>
                    <a:pt x="389" y="306"/>
                  </a:cubicBezTo>
                  <a:cubicBezTo>
                    <a:pt x="390" y="306"/>
                    <a:pt x="392" y="306"/>
                    <a:pt x="392" y="306"/>
                  </a:cubicBezTo>
                  <a:cubicBezTo>
                    <a:pt x="392" y="307"/>
                    <a:pt x="392" y="307"/>
                    <a:pt x="391" y="307"/>
                  </a:cubicBezTo>
                  <a:cubicBezTo>
                    <a:pt x="390" y="307"/>
                    <a:pt x="390" y="307"/>
                    <a:pt x="391" y="306"/>
                  </a:cubicBezTo>
                  <a:cubicBezTo>
                    <a:pt x="389" y="307"/>
                    <a:pt x="389" y="307"/>
                    <a:pt x="388" y="308"/>
                  </a:cubicBezTo>
                  <a:cubicBezTo>
                    <a:pt x="389" y="308"/>
                    <a:pt x="390" y="308"/>
                    <a:pt x="391" y="308"/>
                  </a:cubicBezTo>
                  <a:cubicBezTo>
                    <a:pt x="391" y="308"/>
                    <a:pt x="391" y="307"/>
                    <a:pt x="392" y="307"/>
                  </a:cubicBezTo>
                  <a:cubicBezTo>
                    <a:pt x="392" y="309"/>
                    <a:pt x="391" y="309"/>
                    <a:pt x="391" y="310"/>
                  </a:cubicBezTo>
                  <a:cubicBezTo>
                    <a:pt x="392" y="310"/>
                    <a:pt x="392" y="311"/>
                    <a:pt x="392" y="311"/>
                  </a:cubicBezTo>
                  <a:cubicBezTo>
                    <a:pt x="392" y="309"/>
                    <a:pt x="393" y="309"/>
                    <a:pt x="393" y="308"/>
                  </a:cubicBezTo>
                  <a:cubicBezTo>
                    <a:pt x="394" y="309"/>
                    <a:pt x="393" y="310"/>
                    <a:pt x="394" y="310"/>
                  </a:cubicBezTo>
                  <a:cubicBezTo>
                    <a:pt x="394" y="310"/>
                    <a:pt x="393" y="310"/>
                    <a:pt x="393" y="311"/>
                  </a:cubicBezTo>
                  <a:cubicBezTo>
                    <a:pt x="394" y="311"/>
                    <a:pt x="396" y="311"/>
                    <a:pt x="396" y="310"/>
                  </a:cubicBezTo>
                  <a:cubicBezTo>
                    <a:pt x="396" y="310"/>
                    <a:pt x="397" y="311"/>
                    <a:pt x="397" y="312"/>
                  </a:cubicBezTo>
                  <a:cubicBezTo>
                    <a:pt x="397" y="312"/>
                    <a:pt x="399" y="311"/>
                    <a:pt x="399" y="312"/>
                  </a:cubicBezTo>
                  <a:cubicBezTo>
                    <a:pt x="399" y="312"/>
                    <a:pt x="398" y="312"/>
                    <a:pt x="398" y="312"/>
                  </a:cubicBezTo>
                  <a:cubicBezTo>
                    <a:pt x="398" y="312"/>
                    <a:pt x="398" y="312"/>
                    <a:pt x="397" y="312"/>
                  </a:cubicBezTo>
                  <a:cubicBezTo>
                    <a:pt x="397" y="312"/>
                    <a:pt x="397" y="313"/>
                    <a:pt x="395" y="314"/>
                  </a:cubicBezTo>
                  <a:cubicBezTo>
                    <a:pt x="397" y="313"/>
                    <a:pt x="398" y="314"/>
                    <a:pt x="398" y="313"/>
                  </a:cubicBezTo>
                  <a:cubicBezTo>
                    <a:pt x="398" y="313"/>
                    <a:pt x="398" y="313"/>
                    <a:pt x="397" y="313"/>
                  </a:cubicBezTo>
                  <a:cubicBezTo>
                    <a:pt x="399" y="312"/>
                    <a:pt x="399" y="313"/>
                    <a:pt x="399" y="314"/>
                  </a:cubicBezTo>
                  <a:cubicBezTo>
                    <a:pt x="400" y="313"/>
                    <a:pt x="399" y="313"/>
                    <a:pt x="399" y="312"/>
                  </a:cubicBezTo>
                  <a:cubicBezTo>
                    <a:pt x="402" y="313"/>
                    <a:pt x="401" y="309"/>
                    <a:pt x="403" y="310"/>
                  </a:cubicBezTo>
                  <a:cubicBezTo>
                    <a:pt x="404" y="307"/>
                    <a:pt x="405" y="302"/>
                    <a:pt x="405" y="298"/>
                  </a:cubicBezTo>
                  <a:cubicBezTo>
                    <a:pt x="405" y="297"/>
                    <a:pt x="403" y="297"/>
                    <a:pt x="402" y="295"/>
                  </a:cubicBezTo>
                  <a:cubicBezTo>
                    <a:pt x="400" y="298"/>
                    <a:pt x="396" y="297"/>
                    <a:pt x="394" y="297"/>
                  </a:cubicBezTo>
                  <a:cubicBezTo>
                    <a:pt x="393" y="298"/>
                    <a:pt x="392" y="298"/>
                    <a:pt x="393" y="299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300"/>
                    <a:pt x="392" y="300"/>
                    <a:pt x="392" y="301"/>
                  </a:cubicBezTo>
                  <a:cubicBezTo>
                    <a:pt x="391" y="300"/>
                    <a:pt x="389" y="299"/>
                    <a:pt x="389" y="299"/>
                  </a:cubicBezTo>
                  <a:cubicBezTo>
                    <a:pt x="389" y="298"/>
                    <a:pt x="388" y="299"/>
                    <a:pt x="388" y="297"/>
                  </a:cubicBezTo>
                  <a:cubicBezTo>
                    <a:pt x="388" y="297"/>
                    <a:pt x="387" y="297"/>
                    <a:pt x="387" y="297"/>
                  </a:cubicBezTo>
                  <a:cubicBezTo>
                    <a:pt x="384" y="294"/>
                    <a:pt x="383" y="291"/>
                    <a:pt x="380" y="288"/>
                  </a:cubicBezTo>
                  <a:cubicBezTo>
                    <a:pt x="379" y="286"/>
                    <a:pt x="377" y="284"/>
                    <a:pt x="377" y="280"/>
                  </a:cubicBezTo>
                  <a:cubicBezTo>
                    <a:pt x="378" y="277"/>
                    <a:pt x="380" y="274"/>
                    <a:pt x="379" y="270"/>
                  </a:cubicBezTo>
                  <a:cubicBezTo>
                    <a:pt x="380" y="270"/>
                    <a:pt x="380" y="269"/>
                    <a:pt x="380" y="269"/>
                  </a:cubicBezTo>
                  <a:cubicBezTo>
                    <a:pt x="377" y="264"/>
                    <a:pt x="379" y="260"/>
                    <a:pt x="379" y="255"/>
                  </a:cubicBezTo>
                  <a:cubicBezTo>
                    <a:pt x="380" y="248"/>
                    <a:pt x="384" y="242"/>
                    <a:pt x="383" y="235"/>
                  </a:cubicBezTo>
                  <a:cubicBezTo>
                    <a:pt x="382" y="234"/>
                    <a:pt x="382" y="233"/>
                    <a:pt x="381" y="232"/>
                  </a:cubicBezTo>
                  <a:cubicBezTo>
                    <a:pt x="380" y="233"/>
                    <a:pt x="379" y="233"/>
                    <a:pt x="377" y="233"/>
                  </a:cubicBezTo>
                  <a:cubicBezTo>
                    <a:pt x="376" y="235"/>
                    <a:pt x="375" y="236"/>
                    <a:pt x="373" y="237"/>
                  </a:cubicBezTo>
                  <a:cubicBezTo>
                    <a:pt x="374" y="234"/>
                    <a:pt x="376" y="233"/>
                    <a:pt x="377" y="230"/>
                  </a:cubicBezTo>
                  <a:cubicBezTo>
                    <a:pt x="376" y="229"/>
                    <a:pt x="376" y="230"/>
                    <a:pt x="375" y="230"/>
                  </a:cubicBezTo>
                  <a:cubicBezTo>
                    <a:pt x="375" y="233"/>
                    <a:pt x="371" y="234"/>
                    <a:pt x="370" y="237"/>
                  </a:cubicBezTo>
                  <a:cubicBezTo>
                    <a:pt x="370" y="233"/>
                    <a:pt x="369" y="231"/>
                    <a:pt x="370" y="228"/>
                  </a:cubicBezTo>
                  <a:cubicBezTo>
                    <a:pt x="369" y="227"/>
                    <a:pt x="368" y="227"/>
                    <a:pt x="366" y="227"/>
                  </a:cubicBezTo>
                  <a:cubicBezTo>
                    <a:pt x="364" y="228"/>
                    <a:pt x="362" y="231"/>
                    <a:pt x="360" y="230"/>
                  </a:cubicBezTo>
                  <a:cubicBezTo>
                    <a:pt x="360" y="231"/>
                    <a:pt x="360" y="231"/>
                    <a:pt x="360" y="231"/>
                  </a:cubicBezTo>
                  <a:cubicBezTo>
                    <a:pt x="360" y="224"/>
                    <a:pt x="363" y="217"/>
                    <a:pt x="365" y="211"/>
                  </a:cubicBezTo>
                  <a:cubicBezTo>
                    <a:pt x="370" y="207"/>
                    <a:pt x="369" y="199"/>
                    <a:pt x="366" y="194"/>
                  </a:cubicBezTo>
                  <a:cubicBezTo>
                    <a:pt x="373" y="195"/>
                    <a:pt x="378" y="199"/>
                    <a:pt x="384" y="199"/>
                  </a:cubicBezTo>
                  <a:cubicBezTo>
                    <a:pt x="387" y="199"/>
                    <a:pt x="389" y="198"/>
                    <a:pt x="391" y="197"/>
                  </a:cubicBezTo>
                  <a:cubicBezTo>
                    <a:pt x="392" y="197"/>
                    <a:pt x="392" y="197"/>
                    <a:pt x="392" y="197"/>
                  </a:cubicBezTo>
                  <a:cubicBezTo>
                    <a:pt x="394" y="195"/>
                    <a:pt x="394" y="193"/>
                    <a:pt x="395" y="192"/>
                  </a:cubicBezTo>
                  <a:cubicBezTo>
                    <a:pt x="395" y="189"/>
                    <a:pt x="394" y="186"/>
                    <a:pt x="395" y="184"/>
                  </a:cubicBezTo>
                  <a:cubicBezTo>
                    <a:pt x="393" y="183"/>
                    <a:pt x="392" y="179"/>
                    <a:pt x="389" y="178"/>
                  </a:cubicBezTo>
                  <a:cubicBezTo>
                    <a:pt x="389" y="177"/>
                    <a:pt x="389" y="176"/>
                    <a:pt x="389" y="176"/>
                  </a:cubicBezTo>
                  <a:cubicBezTo>
                    <a:pt x="389" y="177"/>
                    <a:pt x="388" y="176"/>
                    <a:pt x="387" y="176"/>
                  </a:cubicBezTo>
                  <a:cubicBezTo>
                    <a:pt x="390" y="172"/>
                    <a:pt x="384" y="172"/>
                    <a:pt x="384" y="170"/>
                  </a:cubicBezTo>
                  <a:cubicBezTo>
                    <a:pt x="384" y="170"/>
                    <a:pt x="384" y="171"/>
                    <a:pt x="383" y="171"/>
                  </a:cubicBezTo>
                  <a:cubicBezTo>
                    <a:pt x="383" y="170"/>
                    <a:pt x="382" y="169"/>
                    <a:pt x="382" y="168"/>
                  </a:cubicBezTo>
                  <a:cubicBezTo>
                    <a:pt x="381" y="168"/>
                    <a:pt x="381" y="167"/>
                    <a:pt x="380" y="168"/>
                  </a:cubicBezTo>
                  <a:cubicBezTo>
                    <a:pt x="380" y="165"/>
                    <a:pt x="378" y="167"/>
                    <a:pt x="378" y="165"/>
                  </a:cubicBezTo>
                  <a:cubicBezTo>
                    <a:pt x="378" y="164"/>
                    <a:pt x="379" y="163"/>
                    <a:pt x="378" y="162"/>
                  </a:cubicBezTo>
                  <a:cubicBezTo>
                    <a:pt x="376" y="162"/>
                    <a:pt x="376" y="165"/>
                    <a:pt x="375" y="164"/>
                  </a:cubicBezTo>
                  <a:cubicBezTo>
                    <a:pt x="376" y="163"/>
                    <a:pt x="377" y="162"/>
                    <a:pt x="376" y="160"/>
                  </a:cubicBezTo>
                  <a:cubicBezTo>
                    <a:pt x="372" y="159"/>
                    <a:pt x="372" y="155"/>
                    <a:pt x="368" y="155"/>
                  </a:cubicBezTo>
                  <a:cubicBezTo>
                    <a:pt x="368" y="154"/>
                    <a:pt x="368" y="154"/>
                    <a:pt x="367" y="153"/>
                  </a:cubicBezTo>
                  <a:cubicBezTo>
                    <a:pt x="366" y="154"/>
                    <a:pt x="366" y="153"/>
                    <a:pt x="365" y="153"/>
                  </a:cubicBezTo>
                  <a:cubicBezTo>
                    <a:pt x="365" y="150"/>
                    <a:pt x="364" y="149"/>
                    <a:pt x="362" y="149"/>
                  </a:cubicBezTo>
                  <a:cubicBezTo>
                    <a:pt x="361" y="151"/>
                    <a:pt x="361" y="149"/>
                    <a:pt x="360" y="150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9" y="150"/>
                    <a:pt x="359" y="151"/>
                    <a:pt x="358" y="151"/>
                  </a:cubicBezTo>
                  <a:cubicBezTo>
                    <a:pt x="357" y="149"/>
                    <a:pt x="358" y="148"/>
                    <a:pt x="358" y="146"/>
                  </a:cubicBezTo>
                  <a:cubicBezTo>
                    <a:pt x="357" y="145"/>
                    <a:pt x="356" y="147"/>
                    <a:pt x="355" y="145"/>
                  </a:cubicBezTo>
                  <a:cubicBezTo>
                    <a:pt x="356" y="144"/>
                    <a:pt x="354" y="143"/>
                    <a:pt x="353" y="142"/>
                  </a:cubicBezTo>
                  <a:cubicBezTo>
                    <a:pt x="353" y="142"/>
                    <a:pt x="353" y="142"/>
                    <a:pt x="352" y="142"/>
                  </a:cubicBezTo>
                  <a:cubicBezTo>
                    <a:pt x="351" y="139"/>
                    <a:pt x="349" y="136"/>
                    <a:pt x="348" y="134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1" y="128"/>
                    <a:pt x="332" y="125"/>
                    <a:pt x="327" y="119"/>
                  </a:cubicBezTo>
                  <a:cubicBezTo>
                    <a:pt x="326" y="119"/>
                    <a:pt x="326" y="119"/>
                    <a:pt x="325" y="119"/>
                  </a:cubicBezTo>
                  <a:cubicBezTo>
                    <a:pt x="324" y="117"/>
                    <a:pt x="322" y="116"/>
                    <a:pt x="321" y="114"/>
                  </a:cubicBezTo>
                  <a:cubicBezTo>
                    <a:pt x="326" y="110"/>
                    <a:pt x="330" y="107"/>
                    <a:pt x="335" y="104"/>
                  </a:cubicBezTo>
                  <a:cubicBezTo>
                    <a:pt x="336" y="104"/>
                    <a:pt x="336" y="104"/>
                    <a:pt x="336" y="104"/>
                  </a:cubicBezTo>
                  <a:cubicBezTo>
                    <a:pt x="337" y="102"/>
                    <a:pt x="338" y="101"/>
                    <a:pt x="340" y="101"/>
                  </a:cubicBezTo>
                  <a:cubicBezTo>
                    <a:pt x="342" y="102"/>
                    <a:pt x="346" y="100"/>
                    <a:pt x="347" y="103"/>
                  </a:cubicBezTo>
                  <a:cubicBezTo>
                    <a:pt x="347" y="103"/>
                    <a:pt x="346" y="104"/>
                    <a:pt x="346" y="104"/>
                  </a:cubicBezTo>
                  <a:cubicBezTo>
                    <a:pt x="348" y="106"/>
                    <a:pt x="349" y="104"/>
                    <a:pt x="350" y="105"/>
                  </a:cubicBezTo>
                  <a:cubicBezTo>
                    <a:pt x="350" y="105"/>
                    <a:pt x="350" y="104"/>
                    <a:pt x="350" y="104"/>
                  </a:cubicBezTo>
                  <a:cubicBezTo>
                    <a:pt x="353" y="104"/>
                    <a:pt x="354" y="103"/>
                    <a:pt x="356" y="102"/>
                  </a:cubicBezTo>
                  <a:cubicBezTo>
                    <a:pt x="357" y="100"/>
                    <a:pt x="360" y="98"/>
                    <a:pt x="358" y="96"/>
                  </a:cubicBezTo>
                  <a:cubicBezTo>
                    <a:pt x="356" y="96"/>
                    <a:pt x="353" y="96"/>
                    <a:pt x="351" y="97"/>
                  </a:cubicBezTo>
                  <a:cubicBezTo>
                    <a:pt x="351" y="96"/>
                    <a:pt x="351" y="96"/>
                    <a:pt x="351" y="95"/>
                  </a:cubicBezTo>
                  <a:cubicBezTo>
                    <a:pt x="355" y="93"/>
                    <a:pt x="359" y="89"/>
                    <a:pt x="364" y="87"/>
                  </a:cubicBezTo>
                  <a:cubicBezTo>
                    <a:pt x="364" y="87"/>
                    <a:pt x="364" y="87"/>
                    <a:pt x="365" y="87"/>
                  </a:cubicBezTo>
                  <a:cubicBezTo>
                    <a:pt x="368" y="85"/>
                    <a:pt x="372" y="82"/>
                    <a:pt x="377" y="82"/>
                  </a:cubicBezTo>
                  <a:cubicBezTo>
                    <a:pt x="378" y="80"/>
                    <a:pt x="380" y="80"/>
                    <a:pt x="382" y="80"/>
                  </a:cubicBezTo>
                  <a:cubicBezTo>
                    <a:pt x="382" y="78"/>
                    <a:pt x="386" y="77"/>
                    <a:pt x="388" y="77"/>
                  </a:cubicBezTo>
                  <a:cubicBezTo>
                    <a:pt x="390" y="75"/>
                    <a:pt x="393" y="76"/>
                    <a:pt x="395" y="74"/>
                  </a:cubicBezTo>
                  <a:cubicBezTo>
                    <a:pt x="395" y="73"/>
                    <a:pt x="395" y="73"/>
                    <a:pt x="394" y="73"/>
                  </a:cubicBezTo>
                  <a:cubicBezTo>
                    <a:pt x="401" y="71"/>
                    <a:pt x="406" y="66"/>
                    <a:pt x="414" y="63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3" y="61"/>
                    <a:pt x="412" y="62"/>
                    <a:pt x="411" y="62"/>
                  </a:cubicBezTo>
                  <a:cubicBezTo>
                    <a:pt x="410" y="63"/>
                    <a:pt x="407" y="64"/>
                    <a:pt x="405" y="63"/>
                  </a:cubicBezTo>
                  <a:cubicBezTo>
                    <a:pt x="401" y="63"/>
                    <a:pt x="397" y="64"/>
                    <a:pt x="395" y="65"/>
                  </a:cubicBezTo>
                  <a:cubicBezTo>
                    <a:pt x="394" y="64"/>
                    <a:pt x="395" y="61"/>
                    <a:pt x="394" y="61"/>
                  </a:cubicBezTo>
                  <a:cubicBezTo>
                    <a:pt x="394" y="62"/>
                    <a:pt x="393" y="61"/>
                    <a:pt x="393" y="62"/>
                  </a:cubicBezTo>
                  <a:cubicBezTo>
                    <a:pt x="393" y="63"/>
                    <a:pt x="394" y="62"/>
                    <a:pt x="394" y="62"/>
                  </a:cubicBezTo>
                  <a:cubicBezTo>
                    <a:pt x="394" y="67"/>
                    <a:pt x="390" y="67"/>
                    <a:pt x="387" y="67"/>
                  </a:cubicBezTo>
                  <a:cubicBezTo>
                    <a:pt x="386" y="69"/>
                    <a:pt x="383" y="69"/>
                    <a:pt x="381" y="70"/>
                  </a:cubicBezTo>
                  <a:cubicBezTo>
                    <a:pt x="382" y="69"/>
                    <a:pt x="382" y="68"/>
                    <a:pt x="383" y="69"/>
                  </a:cubicBezTo>
                  <a:cubicBezTo>
                    <a:pt x="383" y="68"/>
                    <a:pt x="383" y="66"/>
                    <a:pt x="383" y="66"/>
                  </a:cubicBezTo>
                  <a:cubicBezTo>
                    <a:pt x="383" y="66"/>
                    <a:pt x="383" y="66"/>
                    <a:pt x="383" y="65"/>
                  </a:cubicBezTo>
                  <a:cubicBezTo>
                    <a:pt x="385" y="59"/>
                    <a:pt x="391" y="56"/>
                    <a:pt x="394" y="52"/>
                  </a:cubicBezTo>
                  <a:cubicBezTo>
                    <a:pt x="398" y="49"/>
                    <a:pt x="400" y="43"/>
                    <a:pt x="405" y="42"/>
                  </a:cubicBezTo>
                  <a:cubicBezTo>
                    <a:pt x="405" y="42"/>
                    <a:pt x="405" y="41"/>
                    <a:pt x="405" y="41"/>
                  </a:cubicBezTo>
                  <a:cubicBezTo>
                    <a:pt x="409" y="37"/>
                    <a:pt x="414" y="35"/>
                    <a:pt x="421" y="33"/>
                  </a:cubicBezTo>
                  <a:cubicBezTo>
                    <a:pt x="421" y="32"/>
                    <a:pt x="422" y="31"/>
                    <a:pt x="423" y="32"/>
                  </a:cubicBezTo>
                  <a:close/>
                  <a:moveTo>
                    <a:pt x="150" y="77"/>
                  </a:moveTo>
                  <a:cubicBezTo>
                    <a:pt x="151" y="77"/>
                    <a:pt x="152" y="78"/>
                    <a:pt x="152" y="79"/>
                  </a:cubicBezTo>
                  <a:cubicBezTo>
                    <a:pt x="152" y="79"/>
                    <a:pt x="151" y="78"/>
                    <a:pt x="150" y="77"/>
                  </a:cubicBezTo>
                  <a:close/>
                  <a:moveTo>
                    <a:pt x="109" y="209"/>
                  </a:moveTo>
                  <a:cubicBezTo>
                    <a:pt x="109" y="209"/>
                    <a:pt x="109" y="208"/>
                    <a:pt x="110" y="208"/>
                  </a:cubicBezTo>
                  <a:cubicBezTo>
                    <a:pt x="109" y="208"/>
                    <a:pt x="109" y="209"/>
                    <a:pt x="109" y="209"/>
                  </a:cubicBezTo>
                  <a:close/>
                  <a:moveTo>
                    <a:pt x="139" y="211"/>
                  </a:moveTo>
                  <a:cubicBezTo>
                    <a:pt x="138" y="211"/>
                    <a:pt x="138" y="209"/>
                    <a:pt x="139" y="209"/>
                  </a:cubicBezTo>
                  <a:cubicBezTo>
                    <a:pt x="139" y="209"/>
                    <a:pt x="139" y="211"/>
                    <a:pt x="139" y="211"/>
                  </a:cubicBezTo>
                  <a:close/>
                  <a:moveTo>
                    <a:pt x="143" y="214"/>
                  </a:moveTo>
                  <a:cubicBezTo>
                    <a:pt x="143" y="214"/>
                    <a:pt x="143" y="214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2" y="213"/>
                    <a:pt x="142" y="213"/>
                    <a:pt x="140" y="214"/>
                  </a:cubicBezTo>
                  <a:cubicBezTo>
                    <a:pt x="140" y="213"/>
                    <a:pt x="139" y="213"/>
                    <a:pt x="140" y="211"/>
                  </a:cubicBezTo>
                  <a:cubicBezTo>
                    <a:pt x="140" y="211"/>
                    <a:pt x="140" y="211"/>
                    <a:pt x="140" y="211"/>
                  </a:cubicBezTo>
                  <a:cubicBezTo>
                    <a:pt x="142" y="212"/>
                    <a:pt x="142" y="211"/>
                    <a:pt x="144" y="212"/>
                  </a:cubicBezTo>
                  <a:cubicBezTo>
                    <a:pt x="143" y="212"/>
                    <a:pt x="143" y="213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4" y="213"/>
                    <a:pt x="144" y="214"/>
                    <a:pt x="145" y="214"/>
                  </a:cubicBezTo>
                  <a:cubicBezTo>
                    <a:pt x="144" y="215"/>
                    <a:pt x="143" y="215"/>
                    <a:pt x="143" y="214"/>
                  </a:cubicBezTo>
                  <a:close/>
                  <a:moveTo>
                    <a:pt x="144" y="217"/>
                  </a:moveTo>
                  <a:cubicBezTo>
                    <a:pt x="144" y="217"/>
                    <a:pt x="145" y="216"/>
                    <a:pt x="144" y="216"/>
                  </a:cubicBezTo>
                  <a:cubicBezTo>
                    <a:pt x="145" y="216"/>
                    <a:pt x="144" y="217"/>
                    <a:pt x="145" y="217"/>
                  </a:cubicBezTo>
                  <a:lnTo>
                    <a:pt x="144" y="217"/>
                  </a:lnTo>
                  <a:close/>
                  <a:moveTo>
                    <a:pt x="147" y="134"/>
                  </a:moveTo>
                  <a:cubicBezTo>
                    <a:pt x="142" y="132"/>
                    <a:pt x="137" y="135"/>
                    <a:pt x="135" y="133"/>
                  </a:cubicBezTo>
                  <a:cubicBezTo>
                    <a:pt x="135" y="132"/>
                    <a:pt x="136" y="133"/>
                    <a:pt x="137" y="132"/>
                  </a:cubicBezTo>
                  <a:cubicBezTo>
                    <a:pt x="135" y="132"/>
                    <a:pt x="134" y="132"/>
                    <a:pt x="133" y="132"/>
                  </a:cubicBezTo>
                  <a:cubicBezTo>
                    <a:pt x="132" y="130"/>
                    <a:pt x="134" y="129"/>
                    <a:pt x="132" y="128"/>
                  </a:cubicBezTo>
                  <a:cubicBezTo>
                    <a:pt x="132" y="127"/>
                    <a:pt x="133" y="128"/>
                    <a:pt x="133" y="127"/>
                  </a:cubicBezTo>
                  <a:cubicBezTo>
                    <a:pt x="135" y="127"/>
                    <a:pt x="135" y="128"/>
                    <a:pt x="137" y="128"/>
                  </a:cubicBezTo>
                  <a:cubicBezTo>
                    <a:pt x="137" y="129"/>
                    <a:pt x="139" y="129"/>
                    <a:pt x="139" y="127"/>
                  </a:cubicBezTo>
                  <a:cubicBezTo>
                    <a:pt x="142" y="128"/>
                    <a:pt x="145" y="129"/>
                    <a:pt x="147" y="131"/>
                  </a:cubicBezTo>
                  <a:cubicBezTo>
                    <a:pt x="147" y="132"/>
                    <a:pt x="147" y="133"/>
                    <a:pt x="147" y="134"/>
                  </a:cubicBezTo>
                  <a:close/>
                  <a:moveTo>
                    <a:pt x="147" y="129"/>
                  </a:moveTo>
                  <a:cubicBezTo>
                    <a:pt x="144" y="129"/>
                    <a:pt x="145" y="128"/>
                    <a:pt x="142" y="128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4" y="127"/>
                    <a:pt x="145" y="126"/>
                    <a:pt x="146" y="127"/>
                  </a:cubicBezTo>
                  <a:cubicBezTo>
                    <a:pt x="146" y="126"/>
                    <a:pt x="147" y="127"/>
                    <a:pt x="148" y="126"/>
                  </a:cubicBezTo>
                  <a:cubicBezTo>
                    <a:pt x="148" y="127"/>
                    <a:pt x="148" y="128"/>
                    <a:pt x="147" y="129"/>
                  </a:cubicBezTo>
                  <a:close/>
                  <a:moveTo>
                    <a:pt x="148" y="123"/>
                  </a:moveTo>
                  <a:cubicBezTo>
                    <a:pt x="149" y="124"/>
                    <a:pt x="149" y="126"/>
                    <a:pt x="147" y="126"/>
                  </a:cubicBezTo>
                  <a:cubicBezTo>
                    <a:pt x="146" y="126"/>
                    <a:pt x="146" y="126"/>
                    <a:pt x="146" y="125"/>
                  </a:cubicBezTo>
                  <a:cubicBezTo>
                    <a:pt x="146" y="127"/>
                    <a:pt x="142" y="126"/>
                    <a:pt x="141" y="126"/>
                  </a:cubicBezTo>
                  <a:cubicBezTo>
                    <a:pt x="141" y="125"/>
                    <a:pt x="143" y="126"/>
                    <a:pt x="144" y="125"/>
                  </a:cubicBezTo>
                  <a:cubicBezTo>
                    <a:pt x="145" y="125"/>
                    <a:pt x="144" y="123"/>
                    <a:pt x="146" y="123"/>
                  </a:cubicBezTo>
                  <a:cubicBezTo>
                    <a:pt x="146" y="125"/>
                    <a:pt x="146" y="123"/>
                    <a:pt x="147" y="123"/>
                  </a:cubicBezTo>
                  <a:cubicBezTo>
                    <a:pt x="147" y="123"/>
                    <a:pt x="147" y="123"/>
                    <a:pt x="147" y="122"/>
                  </a:cubicBezTo>
                  <a:cubicBezTo>
                    <a:pt x="148" y="122"/>
                    <a:pt x="148" y="122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2"/>
                    <a:pt x="149" y="122"/>
                    <a:pt x="148" y="122"/>
                  </a:cubicBezTo>
                  <a:cubicBezTo>
                    <a:pt x="148" y="122"/>
                    <a:pt x="149" y="123"/>
                    <a:pt x="148" y="123"/>
                  </a:cubicBezTo>
                  <a:close/>
                  <a:moveTo>
                    <a:pt x="149" y="212"/>
                  </a:moveTo>
                  <a:cubicBezTo>
                    <a:pt x="150" y="213"/>
                    <a:pt x="151" y="212"/>
                    <a:pt x="151" y="212"/>
                  </a:cubicBezTo>
                  <a:cubicBezTo>
                    <a:pt x="153" y="212"/>
                    <a:pt x="153" y="214"/>
                    <a:pt x="155" y="213"/>
                  </a:cubicBezTo>
                  <a:cubicBezTo>
                    <a:pt x="155" y="215"/>
                    <a:pt x="155" y="215"/>
                    <a:pt x="156" y="217"/>
                  </a:cubicBezTo>
                  <a:cubicBezTo>
                    <a:pt x="155" y="217"/>
                    <a:pt x="154" y="216"/>
                    <a:pt x="153" y="217"/>
                  </a:cubicBezTo>
                  <a:cubicBezTo>
                    <a:pt x="153" y="217"/>
                    <a:pt x="153" y="216"/>
                    <a:pt x="152" y="215"/>
                  </a:cubicBezTo>
                  <a:cubicBezTo>
                    <a:pt x="151" y="216"/>
                    <a:pt x="154" y="218"/>
                    <a:pt x="151" y="218"/>
                  </a:cubicBezTo>
                  <a:cubicBezTo>
                    <a:pt x="150" y="217"/>
                    <a:pt x="148" y="215"/>
                    <a:pt x="149" y="212"/>
                  </a:cubicBezTo>
                  <a:close/>
                  <a:moveTo>
                    <a:pt x="152" y="229"/>
                  </a:moveTo>
                  <a:cubicBezTo>
                    <a:pt x="152" y="229"/>
                    <a:pt x="152" y="228"/>
                    <a:pt x="152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228"/>
                    <a:pt x="152" y="227"/>
                    <a:pt x="153" y="228"/>
                  </a:cubicBezTo>
                  <a:cubicBezTo>
                    <a:pt x="153" y="229"/>
                    <a:pt x="152" y="228"/>
                    <a:pt x="152" y="229"/>
                  </a:cubicBezTo>
                  <a:close/>
                  <a:moveTo>
                    <a:pt x="152" y="224"/>
                  </a:moveTo>
                  <a:cubicBezTo>
                    <a:pt x="151" y="223"/>
                    <a:pt x="151" y="222"/>
                    <a:pt x="150" y="221"/>
                  </a:cubicBezTo>
                  <a:cubicBezTo>
                    <a:pt x="151" y="221"/>
                    <a:pt x="150" y="221"/>
                    <a:pt x="151" y="221"/>
                  </a:cubicBezTo>
                  <a:cubicBezTo>
                    <a:pt x="151" y="221"/>
                    <a:pt x="150" y="220"/>
                    <a:pt x="150" y="220"/>
                  </a:cubicBezTo>
                  <a:cubicBezTo>
                    <a:pt x="150" y="219"/>
                    <a:pt x="151" y="220"/>
                    <a:pt x="151" y="219"/>
                  </a:cubicBezTo>
                  <a:cubicBezTo>
                    <a:pt x="151" y="219"/>
                    <a:pt x="151" y="218"/>
                    <a:pt x="152" y="218"/>
                  </a:cubicBezTo>
                  <a:cubicBezTo>
                    <a:pt x="152" y="219"/>
                    <a:pt x="152" y="219"/>
                    <a:pt x="153" y="219"/>
                  </a:cubicBezTo>
                  <a:cubicBezTo>
                    <a:pt x="153" y="219"/>
                    <a:pt x="152" y="219"/>
                    <a:pt x="152" y="219"/>
                  </a:cubicBezTo>
                  <a:cubicBezTo>
                    <a:pt x="153" y="220"/>
                    <a:pt x="154" y="222"/>
                    <a:pt x="154" y="224"/>
                  </a:cubicBezTo>
                  <a:cubicBezTo>
                    <a:pt x="153" y="225"/>
                    <a:pt x="152" y="223"/>
                    <a:pt x="152" y="224"/>
                  </a:cubicBezTo>
                  <a:close/>
                  <a:moveTo>
                    <a:pt x="158" y="220"/>
                  </a:moveTo>
                  <a:cubicBezTo>
                    <a:pt x="158" y="220"/>
                    <a:pt x="157" y="220"/>
                    <a:pt x="158" y="219"/>
                  </a:cubicBezTo>
                  <a:cubicBezTo>
                    <a:pt x="157" y="219"/>
                    <a:pt x="156" y="219"/>
                    <a:pt x="156" y="220"/>
                  </a:cubicBezTo>
                  <a:cubicBezTo>
                    <a:pt x="155" y="219"/>
                    <a:pt x="155" y="219"/>
                    <a:pt x="154" y="218"/>
                  </a:cubicBezTo>
                  <a:cubicBezTo>
                    <a:pt x="155" y="217"/>
                    <a:pt x="156" y="218"/>
                    <a:pt x="157" y="216"/>
                  </a:cubicBezTo>
                  <a:cubicBezTo>
                    <a:pt x="157" y="216"/>
                    <a:pt x="157" y="217"/>
                    <a:pt x="157" y="217"/>
                  </a:cubicBezTo>
                  <a:cubicBezTo>
                    <a:pt x="157" y="217"/>
                    <a:pt x="157" y="217"/>
                    <a:pt x="158" y="217"/>
                  </a:cubicBezTo>
                  <a:cubicBezTo>
                    <a:pt x="158" y="218"/>
                    <a:pt x="157" y="219"/>
                    <a:pt x="158" y="219"/>
                  </a:cubicBezTo>
                  <a:lnTo>
                    <a:pt x="158" y="220"/>
                  </a:lnTo>
                  <a:close/>
                  <a:moveTo>
                    <a:pt x="175" y="252"/>
                  </a:moveTo>
                  <a:cubicBezTo>
                    <a:pt x="176" y="252"/>
                    <a:pt x="175" y="253"/>
                    <a:pt x="175" y="254"/>
                  </a:cubicBezTo>
                  <a:cubicBezTo>
                    <a:pt x="174" y="254"/>
                    <a:pt x="175" y="253"/>
                    <a:pt x="175" y="252"/>
                  </a:cubicBezTo>
                  <a:close/>
                  <a:moveTo>
                    <a:pt x="171" y="248"/>
                  </a:moveTo>
                  <a:cubicBezTo>
                    <a:pt x="169" y="247"/>
                    <a:pt x="169" y="244"/>
                    <a:pt x="170" y="243"/>
                  </a:cubicBezTo>
                  <a:cubicBezTo>
                    <a:pt x="171" y="243"/>
                    <a:pt x="172" y="245"/>
                    <a:pt x="172" y="245"/>
                  </a:cubicBezTo>
                  <a:cubicBezTo>
                    <a:pt x="172" y="246"/>
                    <a:pt x="170" y="246"/>
                    <a:pt x="171" y="248"/>
                  </a:cubicBezTo>
                  <a:close/>
                  <a:moveTo>
                    <a:pt x="167" y="255"/>
                  </a:moveTo>
                  <a:cubicBezTo>
                    <a:pt x="168" y="255"/>
                    <a:pt x="169" y="255"/>
                    <a:pt x="169" y="255"/>
                  </a:cubicBezTo>
                  <a:cubicBezTo>
                    <a:pt x="169" y="256"/>
                    <a:pt x="169" y="256"/>
                    <a:pt x="169" y="256"/>
                  </a:cubicBezTo>
                  <a:cubicBezTo>
                    <a:pt x="168" y="256"/>
                    <a:pt x="168" y="256"/>
                    <a:pt x="167" y="256"/>
                  </a:cubicBezTo>
                  <a:cubicBezTo>
                    <a:pt x="167" y="256"/>
                    <a:pt x="168" y="256"/>
                    <a:pt x="167" y="255"/>
                  </a:cubicBezTo>
                  <a:close/>
                  <a:moveTo>
                    <a:pt x="165" y="280"/>
                  </a:moveTo>
                  <a:cubicBezTo>
                    <a:pt x="166" y="277"/>
                    <a:pt x="166" y="276"/>
                    <a:pt x="167" y="273"/>
                  </a:cubicBezTo>
                  <a:cubicBezTo>
                    <a:pt x="169" y="273"/>
                    <a:pt x="170" y="273"/>
                    <a:pt x="171" y="272"/>
                  </a:cubicBezTo>
                  <a:cubicBezTo>
                    <a:pt x="170" y="275"/>
                    <a:pt x="169" y="277"/>
                    <a:pt x="167" y="280"/>
                  </a:cubicBezTo>
                  <a:cubicBezTo>
                    <a:pt x="169" y="279"/>
                    <a:pt x="169" y="278"/>
                    <a:pt x="170" y="276"/>
                  </a:cubicBezTo>
                  <a:cubicBezTo>
                    <a:pt x="170" y="279"/>
                    <a:pt x="169" y="280"/>
                    <a:pt x="169" y="283"/>
                  </a:cubicBezTo>
                  <a:cubicBezTo>
                    <a:pt x="167" y="282"/>
                    <a:pt x="168" y="283"/>
                    <a:pt x="167" y="283"/>
                  </a:cubicBezTo>
                  <a:cubicBezTo>
                    <a:pt x="167" y="282"/>
                    <a:pt x="167" y="282"/>
                    <a:pt x="167" y="281"/>
                  </a:cubicBezTo>
                  <a:cubicBezTo>
                    <a:pt x="166" y="282"/>
                    <a:pt x="165" y="285"/>
                    <a:pt x="164" y="287"/>
                  </a:cubicBezTo>
                  <a:cubicBezTo>
                    <a:pt x="162" y="285"/>
                    <a:pt x="164" y="282"/>
                    <a:pt x="165" y="280"/>
                  </a:cubicBezTo>
                  <a:close/>
                  <a:moveTo>
                    <a:pt x="163" y="287"/>
                  </a:moveTo>
                  <a:cubicBezTo>
                    <a:pt x="163" y="287"/>
                    <a:pt x="163" y="287"/>
                    <a:pt x="163" y="288"/>
                  </a:cubicBezTo>
                  <a:cubicBezTo>
                    <a:pt x="162" y="288"/>
                    <a:pt x="163" y="287"/>
                    <a:pt x="163" y="287"/>
                  </a:cubicBezTo>
                  <a:close/>
                  <a:moveTo>
                    <a:pt x="161" y="288"/>
                  </a:moveTo>
                  <a:cubicBezTo>
                    <a:pt x="162" y="288"/>
                    <a:pt x="162" y="288"/>
                    <a:pt x="163" y="289"/>
                  </a:cubicBezTo>
                  <a:cubicBezTo>
                    <a:pt x="163" y="289"/>
                    <a:pt x="161" y="289"/>
                    <a:pt x="161" y="290"/>
                  </a:cubicBezTo>
                  <a:cubicBezTo>
                    <a:pt x="161" y="290"/>
                    <a:pt x="161" y="289"/>
                    <a:pt x="161" y="288"/>
                  </a:cubicBezTo>
                  <a:close/>
                  <a:moveTo>
                    <a:pt x="161" y="297"/>
                  </a:moveTo>
                  <a:cubicBezTo>
                    <a:pt x="161" y="297"/>
                    <a:pt x="161" y="297"/>
                    <a:pt x="162" y="297"/>
                  </a:cubicBezTo>
                  <a:cubicBezTo>
                    <a:pt x="162" y="297"/>
                    <a:pt x="162" y="299"/>
                    <a:pt x="161" y="299"/>
                  </a:cubicBezTo>
                  <a:cubicBezTo>
                    <a:pt x="160" y="298"/>
                    <a:pt x="161" y="298"/>
                    <a:pt x="161" y="297"/>
                  </a:cubicBezTo>
                  <a:close/>
                  <a:moveTo>
                    <a:pt x="156" y="306"/>
                  </a:moveTo>
                  <a:cubicBezTo>
                    <a:pt x="156" y="307"/>
                    <a:pt x="157" y="307"/>
                    <a:pt x="157" y="307"/>
                  </a:cubicBezTo>
                  <a:cubicBezTo>
                    <a:pt x="156" y="308"/>
                    <a:pt x="156" y="309"/>
                    <a:pt x="156" y="310"/>
                  </a:cubicBezTo>
                  <a:cubicBezTo>
                    <a:pt x="155" y="310"/>
                    <a:pt x="155" y="309"/>
                    <a:pt x="154" y="309"/>
                  </a:cubicBezTo>
                  <a:cubicBezTo>
                    <a:pt x="155" y="309"/>
                    <a:pt x="156" y="308"/>
                    <a:pt x="156" y="306"/>
                  </a:cubicBezTo>
                  <a:close/>
                  <a:moveTo>
                    <a:pt x="160" y="310"/>
                  </a:moveTo>
                  <a:cubicBezTo>
                    <a:pt x="160" y="310"/>
                    <a:pt x="160" y="313"/>
                    <a:pt x="157" y="313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4"/>
                    <a:pt x="154" y="316"/>
                    <a:pt x="153" y="319"/>
                  </a:cubicBezTo>
                  <a:cubicBezTo>
                    <a:pt x="153" y="317"/>
                    <a:pt x="153" y="315"/>
                    <a:pt x="154" y="315"/>
                  </a:cubicBezTo>
                  <a:cubicBezTo>
                    <a:pt x="154" y="313"/>
                    <a:pt x="155" y="312"/>
                    <a:pt x="156" y="310"/>
                  </a:cubicBezTo>
                  <a:cubicBezTo>
                    <a:pt x="157" y="311"/>
                    <a:pt x="159" y="309"/>
                    <a:pt x="159" y="309"/>
                  </a:cubicBezTo>
                  <a:cubicBezTo>
                    <a:pt x="159" y="309"/>
                    <a:pt x="160" y="309"/>
                    <a:pt x="160" y="310"/>
                  </a:cubicBezTo>
                  <a:close/>
                  <a:moveTo>
                    <a:pt x="171" y="288"/>
                  </a:moveTo>
                  <a:cubicBezTo>
                    <a:pt x="170" y="288"/>
                    <a:pt x="170" y="288"/>
                    <a:pt x="170" y="289"/>
                  </a:cubicBezTo>
                  <a:cubicBezTo>
                    <a:pt x="170" y="289"/>
                    <a:pt x="170" y="289"/>
                    <a:pt x="170" y="288"/>
                  </a:cubicBezTo>
                  <a:cubicBezTo>
                    <a:pt x="168" y="289"/>
                    <a:pt x="170" y="289"/>
                    <a:pt x="170" y="290"/>
                  </a:cubicBezTo>
                  <a:cubicBezTo>
                    <a:pt x="168" y="295"/>
                    <a:pt x="164" y="298"/>
                    <a:pt x="164" y="301"/>
                  </a:cubicBezTo>
                  <a:cubicBezTo>
                    <a:pt x="163" y="301"/>
                    <a:pt x="163" y="302"/>
                    <a:pt x="162" y="303"/>
                  </a:cubicBezTo>
                  <a:cubicBezTo>
                    <a:pt x="162" y="303"/>
                    <a:pt x="162" y="301"/>
                    <a:pt x="162" y="301"/>
                  </a:cubicBezTo>
                  <a:cubicBezTo>
                    <a:pt x="162" y="300"/>
                    <a:pt x="161" y="301"/>
                    <a:pt x="161" y="300"/>
                  </a:cubicBezTo>
                  <a:cubicBezTo>
                    <a:pt x="161" y="300"/>
                    <a:pt x="162" y="299"/>
                    <a:pt x="162" y="300"/>
                  </a:cubicBezTo>
                  <a:cubicBezTo>
                    <a:pt x="163" y="298"/>
                    <a:pt x="165" y="292"/>
                    <a:pt x="162" y="290"/>
                  </a:cubicBezTo>
                  <a:cubicBezTo>
                    <a:pt x="164" y="289"/>
                    <a:pt x="165" y="287"/>
                    <a:pt x="166" y="285"/>
                  </a:cubicBezTo>
                  <a:cubicBezTo>
                    <a:pt x="166" y="285"/>
                    <a:pt x="166" y="286"/>
                    <a:pt x="166" y="286"/>
                  </a:cubicBezTo>
                  <a:cubicBezTo>
                    <a:pt x="168" y="287"/>
                    <a:pt x="169" y="286"/>
                    <a:pt x="170" y="285"/>
                  </a:cubicBezTo>
                  <a:cubicBezTo>
                    <a:pt x="170" y="280"/>
                    <a:pt x="173" y="277"/>
                    <a:pt x="175" y="273"/>
                  </a:cubicBezTo>
                  <a:cubicBezTo>
                    <a:pt x="175" y="279"/>
                    <a:pt x="174" y="282"/>
                    <a:pt x="171" y="288"/>
                  </a:cubicBezTo>
                  <a:close/>
                  <a:moveTo>
                    <a:pt x="171" y="272"/>
                  </a:moveTo>
                  <a:cubicBezTo>
                    <a:pt x="172" y="272"/>
                    <a:pt x="172" y="271"/>
                    <a:pt x="173" y="271"/>
                  </a:cubicBezTo>
                  <a:cubicBezTo>
                    <a:pt x="172" y="272"/>
                    <a:pt x="172" y="273"/>
                    <a:pt x="171" y="274"/>
                  </a:cubicBezTo>
                  <a:cubicBezTo>
                    <a:pt x="172" y="273"/>
                    <a:pt x="171" y="273"/>
                    <a:pt x="171" y="272"/>
                  </a:cubicBezTo>
                  <a:close/>
                  <a:moveTo>
                    <a:pt x="175" y="273"/>
                  </a:moveTo>
                  <a:cubicBezTo>
                    <a:pt x="174" y="272"/>
                    <a:pt x="175" y="271"/>
                    <a:pt x="176" y="270"/>
                  </a:cubicBezTo>
                  <a:cubicBezTo>
                    <a:pt x="176" y="271"/>
                    <a:pt x="175" y="271"/>
                    <a:pt x="175" y="273"/>
                  </a:cubicBezTo>
                  <a:close/>
                  <a:moveTo>
                    <a:pt x="173" y="263"/>
                  </a:moveTo>
                  <a:cubicBezTo>
                    <a:pt x="173" y="263"/>
                    <a:pt x="174" y="263"/>
                    <a:pt x="174" y="264"/>
                  </a:cubicBezTo>
                  <a:cubicBezTo>
                    <a:pt x="174" y="264"/>
                    <a:pt x="173" y="264"/>
                    <a:pt x="173" y="265"/>
                  </a:cubicBezTo>
                  <a:cubicBezTo>
                    <a:pt x="172" y="265"/>
                    <a:pt x="173" y="264"/>
                    <a:pt x="172" y="264"/>
                  </a:cubicBezTo>
                  <a:cubicBezTo>
                    <a:pt x="172" y="262"/>
                    <a:pt x="173" y="261"/>
                    <a:pt x="173" y="260"/>
                  </a:cubicBezTo>
                  <a:cubicBezTo>
                    <a:pt x="172" y="261"/>
                    <a:pt x="172" y="261"/>
                    <a:pt x="172" y="263"/>
                  </a:cubicBezTo>
                  <a:cubicBezTo>
                    <a:pt x="171" y="263"/>
                    <a:pt x="171" y="262"/>
                    <a:pt x="170" y="262"/>
                  </a:cubicBezTo>
                  <a:cubicBezTo>
                    <a:pt x="171" y="264"/>
                    <a:pt x="172" y="265"/>
                    <a:pt x="173" y="267"/>
                  </a:cubicBezTo>
                  <a:cubicBezTo>
                    <a:pt x="172" y="270"/>
                    <a:pt x="171" y="272"/>
                    <a:pt x="168" y="272"/>
                  </a:cubicBezTo>
                  <a:cubicBezTo>
                    <a:pt x="168" y="270"/>
                    <a:pt x="169" y="268"/>
                    <a:pt x="170" y="266"/>
                  </a:cubicBezTo>
                  <a:cubicBezTo>
                    <a:pt x="169" y="267"/>
                    <a:pt x="169" y="268"/>
                    <a:pt x="168" y="269"/>
                  </a:cubicBezTo>
                  <a:cubicBezTo>
                    <a:pt x="166" y="269"/>
                    <a:pt x="167" y="270"/>
                    <a:pt x="165" y="270"/>
                  </a:cubicBezTo>
                  <a:cubicBezTo>
                    <a:pt x="164" y="268"/>
                    <a:pt x="167" y="265"/>
                    <a:pt x="165" y="263"/>
                  </a:cubicBezTo>
                  <a:cubicBezTo>
                    <a:pt x="165" y="262"/>
                    <a:pt x="166" y="261"/>
                    <a:pt x="166" y="262"/>
                  </a:cubicBezTo>
                  <a:cubicBezTo>
                    <a:pt x="165" y="260"/>
                    <a:pt x="166" y="259"/>
                    <a:pt x="167" y="257"/>
                  </a:cubicBezTo>
                  <a:cubicBezTo>
                    <a:pt x="169" y="257"/>
                    <a:pt x="169" y="257"/>
                    <a:pt x="170" y="256"/>
                  </a:cubicBezTo>
                  <a:cubicBezTo>
                    <a:pt x="171" y="256"/>
                    <a:pt x="171" y="256"/>
                    <a:pt x="172" y="256"/>
                  </a:cubicBezTo>
                  <a:cubicBezTo>
                    <a:pt x="171" y="254"/>
                    <a:pt x="172" y="253"/>
                    <a:pt x="172" y="251"/>
                  </a:cubicBezTo>
                  <a:cubicBezTo>
                    <a:pt x="173" y="252"/>
                    <a:pt x="172" y="254"/>
                    <a:pt x="173" y="256"/>
                  </a:cubicBezTo>
                  <a:cubicBezTo>
                    <a:pt x="174" y="257"/>
                    <a:pt x="174" y="256"/>
                    <a:pt x="175" y="256"/>
                  </a:cubicBezTo>
                  <a:cubicBezTo>
                    <a:pt x="175" y="255"/>
                    <a:pt x="175" y="254"/>
                    <a:pt x="176" y="253"/>
                  </a:cubicBezTo>
                  <a:cubicBezTo>
                    <a:pt x="176" y="256"/>
                    <a:pt x="177" y="262"/>
                    <a:pt x="173" y="263"/>
                  </a:cubicBezTo>
                  <a:close/>
                  <a:moveTo>
                    <a:pt x="189" y="261"/>
                  </a:moveTo>
                  <a:cubicBezTo>
                    <a:pt x="189" y="261"/>
                    <a:pt x="189" y="261"/>
                    <a:pt x="188" y="261"/>
                  </a:cubicBezTo>
                  <a:cubicBezTo>
                    <a:pt x="188" y="265"/>
                    <a:pt x="184" y="266"/>
                    <a:pt x="186" y="270"/>
                  </a:cubicBezTo>
                  <a:cubicBezTo>
                    <a:pt x="185" y="269"/>
                    <a:pt x="185" y="269"/>
                    <a:pt x="184" y="269"/>
                  </a:cubicBezTo>
                  <a:cubicBezTo>
                    <a:pt x="185" y="272"/>
                    <a:pt x="182" y="274"/>
                    <a:pt x="181" y="276"/>
                  </a:cubicBezTo>
                  <a:cubicBezTo>
                    <a:pt x="180" y="277"/>
                    <a:pt x="179" y="276"/>
                    <a:pt x="179" y="276"/>
                  </a:cubicBezTo>
                  <a:cubicBezTo>
                    <a:pt x="179" y="276"/>
                    <a:pt x="179" y="275"/>
                    <a:pt x="179" y="275"/>
                  </a:cubicBezTo>
                  <a:cubicBezTo>
                    <a:pt x="179" y="275"/>
                    <a:pt x="179" y="275"/>
                    <a:pt x="178" y="275"/>
                  </a:cubicBezTo>
                  <a:cubicBezTo>
                    <a:pt x="178" y="276"/>
                    <a:pt x="178" y="276"/>
                    <a:pt x="178" y="276"/>
                  </a:cubicBezTo>
                  <a:cubicBezTo>
                    <a:pt x="176" y="275"/>
                    <a:pt x="180" y="270"/>
                    <a:pt x="179" y="268"/>
                  </a:cubicBezTo>
                  <a:cubicBezTo>
                    <a:pt x="180" y="268"/>
                    <a:pt x="180" y="268"/>
                    <a:pt x="180" y="268"/>
                  </a:cubicBezTo>
                  <a:cubicBezTo>
                    <a:pt x="180" y="266"/>
                    <a:pt x="180" y="265"/>
                    <a:pt x="180" y="263"/>
                  </a:cubicBezTo>
                  <a:cubicBezTo>
                    <a:pt x="178" y="263"/>
                    <a:pt x="178" y="265"/>
                    <a:pt x="177" y="266"/>
                  </a:cubicBezTo>
                  <a:cubicBezTo>
                    <a:pt x="177" y="264"/>
                    <a:pt x="179" y="260"/>
                    <a:pt x="179" y="257"/>
                  </a:cubicBezTo>
                  <a:cubicBezTo>
                    <a:pt x="181" y="258"/>
                    <a:pt x="182" y="259"/>
                    <a:pt x="183" y="260"/>
                  </a:cubicBezTo>
                  <a:cubicBezTo>
                    <a:pt x="184" y="260"/>
                    <a:pt x="184" y="259"/>
                    <a:pt x="184" y="259"/>
                  </a:cubicBezTo>
                  <a:cubicBezTo>
                    <a:pt x="184" y="259"/>
                    <a:pt x="184" y="260"/>
                    <a:pt x="184" y="260"/>
                  </a:cubicBezTo>
                  <a:cubicBezTo>
                    <a:pt x="185" y="258"/>
                    <a:pt x="188" y="258"/>
                    <a:pt x="188" y="257"/>
                  </a:cubicBezTo>
                  <a:cubicBezTo>
                    <a:pt x="189" y="259"/>
                    <a:pt x="190" y="259"/>
                    <a:pt x="189" y="261"/>
                  </a:cubicBezTo>
                  <a:close/>
                  <a:moveTo>
                    <a:pt x="189" y="255"/>
                  </a:moveTo>
                  <a:cubicBezTo>
                    <a:pt x="188" y="255"/>
                    <a:pt x="191" y="256"/>
                    <a:pt x="190" y="254"/>
                  </a:cubicBezTo>
                  <a:cubicBezTo>
                    <a:pt x="191" y="255"/>
                    <a:pt x="191" y="256"/>
                    <a:pt x="193" y="256"/>
                  </a:cubicBezTo>
                  <a:cubicBezTo>
                    <a:pt x="192" y="258"/>
                    <a:pt x="190" y="256"/>
                    <a:pt x="189" y="255"/>
                  </a:cubicBezTo>
                  <a:close/>
                  <a:moveTo>
                    <a:pt x="210" y="77"/>
                  </a:moveTo>
                  <a:cubicBezTo>
                    <a:pt x="209" y="78"/>
                    <a:pt x="211" y="78"/>
                    <a:pt x="211" y="80"/>
                  </a:cubicBezTo>
                  <a:cubicBezTo>
                    <a:pt x="211" y="80"/>
                    <a:pt x="208" y="77"/>
                    <a:pt x="210" y="77"/>
                  </a:cubicBezTo>
                  <a:close/>
                  <a:moveTo>
                    <a:pt x="218" y="264"/>
                  </a:moveTo>
                  <a:cubicBezTo>
                    <a:pt x="216" y="265"/>
                    <a:pt x="216" y="266"/>
                    <a:pt x="213" y="268"/>
                  </a:cubicBezTo>
                  <a:cubicBezTo>
                    <a:pt x="213" y="267"/>
                    <a:pt x="213" y="267"/>
                    <a:pt x="213" y="266"/>
                  </a:cubicBezTo>
                  <a:cubicBezTo>
                    <a:pt x="213" y="266"/>
                    <a:pt x="212" y="266"/>
                    <a:pt x="212" y="266"/>
                  </a:cubicBezTo>
                  <a:cubicBezTo>
                    <a:pt x="212" y="265"/>
                    <a:pt x="213" y="263"/>
                    <a:pt x="212" y="262"/>
                  </a:cubicBezTo>
                  <a:cubicBezTo>
                    <a:pt x="213" y="261"/>
                    <a:pt x="215" y="263"/>
                    <a:pt x="215" y="261"/>
                  </a:cubicBezTo>
                  <a:cubicBezTo>
                    <a:pt x="215" y="262"/>
                    <a:pt x="216" y="261"/>
                    <a:pt x="217" y="262"/>
                  </a:cubicBezTo>
                  <a:cubicBezTo>
                    <a:pt x="217" y="262"/>
                    <a:pt x="217" y="261"/>
                    <a:pt x="217" y="261"/>
                  </a:cubicBezTo>
                  <a:cubicBezTo>
                    <a:pt x="218" y="261"/>
                    <a:pt x="218" y="262"/>
                    <a:pt x="218" y="261"/>
                  </a:cubicBezTo>
                  <a:cubicBezTo>
                    <a:pt x="219" y="262"/>
                    <a:pt x="217" y="263"/>
                    <a:pt x="218" y="264"/>
                  </a:cubicBezTo>
                  <a:close/>
                  <a:moveTo>
                    <a:pt x="219" y="263"/>
                  </a:moveTo>
                  <a:cubicBezTo>
                    <a:pt x="218" y="262"/>
                    <a:pt x="220" y="261"/>
                    <a:pt x="220" y="261"/>
                  </a:cubicBezTo>
                  <a:cubicBezTo>
                    <a:pt x="220" y="260"/>
                    <a:pt x="221" y="263"/>
                    <a:pt x="219" y="263"/>
                  </a:cubicBezTo>
                  <a:close/>
                  <a:moveTo>
                    <a:pt x="238" y="69"/>
                  </a:moveTo>
                  <a:cubicBezTo>
                    <a:pt x="238" y="68"/>
                    <a:pt x="239" y="66"/>
                    <a:pt x="240" y="65"/>
                  </a:cubicBezTo>
                  <a:cubicBezTo>
                    <a:pt x="240" y="66"/>
                    <a:pt x="239" y="69"/>
                    <a:pt x="238" y="69"/>
                  </a:cubicBezTo>
                  <a:close/>
                  <a:moveTo>
                    <a:pt x="402" y="299"/>
                  </a:moveTo>
                  <a:cubicBezTo>
                    <a:pt x="403" y="299"/>
                    <a:pt x="403" y="300"/>
                    <a:pt x="404" y="299"/>
                  </a:cubicBezTo>
                  <a:cubicBezTo>
                    <a:pt x="403" y="299"/>
                    <a:pt x="404" y="299"/>
                    <a:pt x="404" y="299"/>
                  </a:cubicBezTo>
                  <a:cubicBezTo>
                    <a:pt x="404" y="300"/>
                    <a:pt x="403" y="299"/>
                    <a:pt x="402" y="300"/>
                  </a:cubicBezTo>
                  <a:cubicBezTo>
                    <a:pt x="402" y="300"/>
                    <a:pt x="402" y="299"/>
                    <a:pt x="402" y="299"/>
                  </a:cubicBezTo>
                  <a:close/>
                  <a:moveTo>
                    <a:pt x="368" y="242"/>
                  </a:moveTo>
                  <a:cubicBezTo>
                    <a:pt x="369" y="242"/>
                    <a:pt x="369" y="241"/>
                    <a:pt x="369" y="241"/>
                  </a:cubicBezTo>
                  <a:cubicBezTo>
                    <a:pt x="370" y="241"/>
                    <a:pt x="369" y="242"/>
                    <a:pt x="369" y="242"/>
                  </a:cubicBezTo>
                  <a:cubicBezTo>
                    <a:pt x="369" y="242"/>
                    <a:pt x="368" y="243"/>
                    <a:pt x="368" y="242"/>
                  </a:cubicBezTo>
                  <a:cubicBezTo>
                    <a:pt x="368" y="242"/>
                    <a:pt x="368" y="242"/>
                    <a:pt x="368" y="242"/>
                  </a:cubicBezTo>
                  <a:close/>
                  <a:moveTo>
                    <a:pt x="240" y="276"/>
                  </a:moveTo>
                  <a:cubicBezTo>
                    <a:pt x="241" y="277"/>
                    <a:pt x="242" y="277"/>
                    <a:pt x="242" y="279"/>
                  </a:cubicBezTo>
                  <a:cubicBezTo>
                    <a:pt x="241" y="279"/>
                    <a:pt x="240" y="277"/>
                    <a:pt x="240" y="276"/>
                  </a:cubicBezTo>
                  <a:close/>
                  <a:moveTo>
                    <a:pt x="250" y="73"/>
                  </a:moveTo>
                  <a:cubicBezTo>
                    <a:pt x="250" y="75"/>
                    <a:pt x="250" y="76"/>
                    <a:pt x="249" y="77"/>
                  </a:cubicBezTo>
                  <a:cubicBezTo>
                    <a:pt x="248" y="77"/>
                    <a:pt x="249" y="77"/>
                    <a:pt x="249" y="75"/>
                  </a:cubicBezTo>
                  <a:cubicBezTo>
                    <a:pt x="248" y="76"/>
                    <a:pt x="247" y="76"/>
                    <a:pt x="247" y="77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7" y="76"/>
                    <a:pt x="247" y="75"/>
                    <a:pt x="246" y="75"/>
                  </a:cubicBezTo>
                  <a:cubicBezTo>
                    <a:pt x="247" y="75"/>
                    <a:pt x="247" y="74"/>
                    <a:pt x="248" y="74"/>
                  </a:cubicBezTo>
                  <a:cubicBezTo>
                    <a:pt x="248" y="73"/>
                    <a:pt x="248" y="72"/>
                    <a:pt x="248" y="71"/>
                  </a:cubicBezTo>
                  <a:cubicBezTo>
                    <a:pt x="247" y="71"/>
                    <a:pt x="248" y="72"/>
                    <a:pt x="247" y="72"/>
                  </a:cubicBezTo>
                  <a:cubicBezTo>
                    <a:pt x="247" y="71"/>
                    <a:pt x="247" y="71"/>
                    <a:pt x="246" y="71"/>
                  </a:cubicBezTo>
                  <a:cubicBezTo>
                    <a:pt x="246" y="70"/>
                    <a:pt x="246" y="69"/>
                    <a:pt x="246" y="68"/>
                  </a:cubicBezTo>
                  <a:cubicBezTo>
                    <a:pt x="246" y="69"/>
                    <a:pt x="246" y="70"/>
                    <a:pt x="245" y="70"/>
                  </a:cubicBezTo>
                  <a:cubicBezTo>
                    <a:pt x="246" y="69"/>
                    <a:pt x="245" y="69"/>
                    <a:pt x="244" y="69"/>
                  </a:cubicBezTo>
                  <a:cubicBezTo>
                    <a:pt x="244" y="68"/>
                    <a:pt x="243" y="67"/>
                    <a:pt x="244" y="66"/>
                  </a:cubicBezTo>
                  <a:cubicBezTo>
                    <a:pt x="243" y="66"/>
                    <a:pt x="243" y="66"/>
                    <a:pt x="242" y="66"/>
                  </a:cubicBezTo>
                  <a:cubicBezTo>
                    <a:pt x="242" y="67"/>
                    <a:pt x="242" y="67"/>
                    <a:pt x="242" y="68"/>
                  </a:cubicBezTo>
                  <a:cubicBezTo>
                    <a:pt x="241" y="68"/>
                    <a:pt x="241" y="66"/>
                    <a:pt x="241" y="66"/>
                  </a:cubicBezTo>
                  <a:cubicBezTo>
                    <a:pt x="241" y="62"/>
                    <a:pt x="242" y="59"/>
                    <a:pt x="245" y="57"/>
                  </a:cubicBezTo>
                  <a:cubicBezTo>
                    <a:pt x="245" y="55"/>
                    <a:pt x="245" y="51"/>
                    <a:pt x="246" y="50"/>
                  </a:cubicBezTo>
                  <a:cubicBezTo>
                    <a:pt x="246" y="50"/>
                    <a:pt x="248" y="52"/>
                    <a:pt x="247" y="53"/>
                  </a:cubicBezTo>
                  <a:cubicBezTo>
                    <a:pt x="247" y="54"/>
                    <a:pt x="247" y="54"/>
                    <a:pt x="247" y="55"/>
                  </a:cubicBezTo>
                  <a:cubicBezTo>
                    <a:pt x="248" y="55"/>
                    <a:pt x="247" y="54"/>
                    <a:pt x="248" y="54"/>
                  </a:cubicBezTo>
                  <a:cubicBezTo>
                    <a:pt x="249" y="53"/>
                    <a:pt x="247" y="57"/>
                    <a:pt x="248" y="57"/>
                  </a:cubicBezTo>
                  <a:cubicBezTo>
                    <a:pt x="248" y="58"/>
                    <a:pt x="247" y="57"/>
                    <a:pt x="247" y="57"/>
                  </a:cubicBezTo>
                  <a:cubicBezTo>
                    <a:pt x="247" y="59"/>
                    <a:pt x="248" y="60"/>
                    <a:pt x="249" y="62"/>
                  </a:cubicBezTo>
                  <a:cubicBezTo>
                    <a:pt x="249" y="61"/>
                    <a:pt x="249" y="61"/>
                    <a:pt x="250" y="61"/>
                  </a:cubicBezTo>
                  <a:cubicBezTo>
                    <a:pt x="250" y="61"/>
                    <a:pt x="250" y="62"/>
                    <a:pt x="251" y="62"/>
                  </a:cubicBezTo>
                  <a:cubicBezTo>
                    <a:pt x="251" y="63"/>
                    <a:pt x="250" y="62"/>
                    <a:pt x="250" y="63"/>
                  </a:cubicBezTo>
                  <a:cubicBezTo>
                    <a:pt x="250" y="65"/>
                    <a:pt x="253" y="66"/>
                    <a:pt x="253" y="67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4" y="67"/>
                    <a:pt x="255" y="68"/>
                    <a:pt x="256" y="68"/>
                  </a:cubicBezTo>
                  <a:cubicBezTo>
                    <a:pt x="255" y="69"/>
                    <a:pt x="256" y="70"/>
                    <a:pt x="256" y="71"/>
                  </a:cubicBezTo>
                  <a:cubicBezTo>
                    <a:pt x="255" y="71"/>
                    <a:pt x="254" y="71"/>
                    <a:pt x="254" y="70"/>
                  </a:cubicBezTo>
                  <a:cubicBezTo>
                    <a:pt x="254" y="72"/>
                    <a:pt x="254" y="73"/>
                    <a:pt x="254" y="75"/>
                  </a:cubicBezTo>
                  <a:cubicBezTo>
                    <a:pt x="254" y="75"/>
                    <a:pt x="253" y="76"/>
                    <a:pt x="253" y="76"/>
                  </a:cubicBezTo>
                  <a:cubicBezTo>
                    <a:pt x="252" y="75"/>
                    <a:pt x="252" y="72"/>
                    <a:pt x="252" y="70"/>
                  </a:cubicBezTo>
                  <a:cubicBezTo>
                    <a:pt x="251" y="71"/>
                    <a:pt x="252" y="71"/>
                    <a:pt x="251" y="73"/>
                  </a:cubicBezTo>
                  <a:cubicBezTo>
                    <a:pt x="251" y="73"/>
                    <a:pt x="250" y="73"/>
                    <a:pt x="250" y="73"/>
                  </a:cubicBezTo>
                  <a:close/>
                  <a:moveTo>
                    <a:pt x="262" y="258"/>
                  </a:moveTo>
                  <a:cubicBezTo>
                    <a:pt x="262" y="258"/>
                    <a:pt x="262" y="258"/>
                    <a:pt x="262" y="258"/>
                  </a:cubicBezTo>
                  <a:cubicBezTo>
                    <a:pt x="261" y="257"/>
                    <a:pt x="261" y="258"/>
                    <a:pt x="260" y="259"/>
                  </a:cubicBezTo>
                  <a:cubicBezTo>
                    <a:pt x="260" y="257"/>
                    <a:pt x="260" y="255"/>
                    <a:pt x="258" y="255"/>
                  </a:cubicBezTo>
                  <a:cubicBezTo>
                    <a:pt x="258" y="255"/>
                    <a:pt x="258" y="254"/>
                    <a:pt x="258" y="254"/>
                  </a:cubicBezTo>
                  <a:cubicBezTo>
                    <a:pt x="259" y="253"/>
                    <a:pt x="260" y="254"/>
                    <a:pt x="260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52"/>
                    <a:pt x="262" y="255"/>
                    <a:pt x="261" y="254"/>
                  </a:cubicBezTo>
                  <a:cubicBezTo>
                    <a:pt x="261" y="255"/>
                    <a:pt x="261" y="255"/>
                    <a:pt x="260" y="256"/>
                  </a:cubicBezTo>
                  <a:cubicBezTo>
                    <a:pt x="261" y="257"/>
                    <a:pt x="262" y="256"/>
                    <a:pt x="262" y="257"/>
                  </a:cubicBezTo>
                  <a:lnTo>
                    <a:pt x="262" y="258"/>
                  </a:lnTo>
                  <a:close/>
                  <a:moveTo>
                    <a:pt x="263" y="85"/>
                  </a:moveTo>
                  <a:cubicBezTo>
                    <a:pt x="261" y="85"/>
                    <a:pt x="261" y="86"/>
                    <a:pt x="260" y="87"/>
                  </a:cubicBezTo>
                  <a:cubicBezTo>
                    <a:pt x="259" y="86"/>
                    <a:pt x="259" y="86"/>
                    <a:pt x="259" y="85"/>
                  </a:cubicBezTo>
                  <a:cubicBezTo>
                    <a:pt x="260" y="85"/>
                    <a:pt x="261" y="85"/>
                    <a:pt x="260" y="83"/>
                  </a:cubicBezTo>
                  <a:cubicBezTo>
                    <a:pt x="261" y="83"/>
                    <a:pt x="262" y="82"/>
                    <a:pt x="263" y="82"/>
                  </a:cubicBezTo>
                  <a:cubicBezTo>
                    <a:pt x="264" y="84"/>
                    <a:pt x="263" y="83"/>
                    <a:pt x="263" y="85"/>
                  </a:cubicBezTo>
                  <a:close/>
                  <a:moveTo>
                    <a:pt x="264" y="263"/>
                  </a:moveTo>
                  <a:cubicBezTo>
                    <a:pt x="263" y="262"/>
                    <a:pt x="265" y="260"/>
                    <a:pt x="266" y="260"/>
                  </a:cubicBezTo>
                  <a:cubicBezTo>
                    <a:pt x="267" y="260"/>
                    <a:pt x="267" y="263"/>
                    <a:pt x="265" y="263"/>
                  </a:cubicBezTo>
                  <a:cubicBezTo>
                    <a:pt x="265" y="262"/>
                    <a:pt x="265" y="262"/>
                    <a:pt x="265" y="261"/>
                  </a:cubicBezTo>
                  <a:cubicBezTo>
                    <a:pt x="264" y="262"/>
                    <a:pt x="264" y="262"/>
                    <a:pt x="264" y="263"/>
                  </a:cubicBezTo>
                  <a:close/>
                  <a:moveTo>
                    <a:pt x="266" y="257"/>
                  </a:moveTo>
                  <a:cubicBezTo>
                    <a:pt x="267" y="257"/>
                    <a:pt x="267" y="257"/>
                    <a:pt x="268" y="256"/>
                  </a:cubicBezTo>
                  <a:cubicBezTo>
                    <a:pt x="269" y="256"/>
                    <a:pt x="270" y="258"/>
                    <a:pt x="271" y="257"/>
                  </a:cubicBezTo>
                  <a:cubicBezTo>
                    <a:pt x="272" y="258"/>
                    <a:pt x="270" y="261"/>
                    <a:pt x="269" y="261"/>
                  </a:cubicBezTo>
                  <a:cubicBezTo>
                    <a:pt x="267" y="260"/>
                    <a:pt x="267" y="259"/>
                    <a:pt x="266" y="257"/>
                  </a:cubicBezTo>
                  <a:close/>
                  <a:moveTo>
                    <a:pt x="267" y="278"/>
                  </a:moveTo>
                  <a:cubicBezTo>
                    <a:pt x="265" y="278"/>
                    <a:pt x="265" y="276"/>
                    <a:pt x="265" y="275"/>
                  </a:cubicBezTo>
                  <a:cubicBezTo>
                    <a:pt x="266" y="275"/>
                    <a:pt x="267" y="277"/>
                    <a:pt x="267" y="278"/>
                  </a:cubicBezTo>
                  <a:close/>
                  <a:moveTo>
                    <a:pt x="266" y="264"/>
                  </a:moveTo>
                  <a:cubicBezTo>
                    <a:pt x="267" y="264"/>
                    <a:pt x="268" y="266"/>
                    <a:pt x="268" y="267"/>
                  </a:cubicBezTo>
                  <a:cubicBezTo>
                    <a:pt x="266" y="266"/>
                    <a:pt x="267" y="265"/>
                    <a:pt x="266" y="264"/>
                  </a:cubicBezTo>
                  <a:close/>
                  <a:moveTo>
                    <a:pt x="269" y="276"/>
                  </a:moveTo>
                  <a:cubicBezTo>
                    <a:pt x="268" y="276"/>
                    <a:pt x="268" y="275"/>
                    <a:pt x="268" y="274"/>
                  </a:cubicBezTo>
                  <a:cubicBezTo>
                    <a:pt x="268" y="274"/>
                    <a:pt x="268" y="275"/>
                    <a:pt x="268" y="275"/>
                  </a:cubicBezTo>
                  <a:cubicBezTo>
                    <a:pt x="269" y="275"/>
                    <a:pt x="267" y="274"/>
                    <a:pt x="269" y="274"/>
                  </a:cubicBezTo>
                  <a:cubicBezTo>
                    <a:pt x="269" y="275"/>
                    <a:pt x="269" y="276"/>
                    <a:pt x="269" y="276"/>
                  </a:cubicBezTo>
                  <a:close/>
                  <a:moveTo>
                    <a:pt x="271" y="271"/>
                  </a:moveTo>
                  <a:cubicBezTo>
                    <a:pt x="270" y="271"/>
                    <a:pt x="270" y="270"/>
                    <a:pt x="271" y="270"/>
                  </a:cubicBezTo>
                  <a:cubicBezTo>
                    <a:pt x="270" y="270"/>
                    <a:pt x="269" y="270"/>
                    <a:pt x="269" y="269"/>
                  </a:cubicBezTo>
                  <a:cubicBezTo>
                    <a:pt x="269" y="269"/>
                    <a:pt x="269" y="270"/>
                    <a:pt x="269" y="271"/>
                  </a:cubicBezTo>
                  <a:cubicBezTo>
                    <a:pt x="270" y="272"/>
                    <a:pt x="271" y="273"/>
                    <a:pt x="270" y="274"/>
                  </a:cubicBezTo>
                  <a:cubicBezTo>
                    <a:pt x="270" y="274"/>
                    <a:pt x="270" y="273"/>
                    <a:pt x="269" y="274"/>
                  </a:cubicBezTo>
                  <a:cubicBezTo>
                    <a:pt x="268" y="272"/>
                    <a:pt x="268" y="267"/>
                    <a:pt x="270" y="267"/>
                  </a:cubicBezTo>
                  <a:cubicBezTo>
                    <a:pt x="269" y="267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1" y="269"/>
                    <a:pt x="271" y="270"/>
                    <a:pt x="271" y="271"/>
                  </a:cubicBezTo>
                  <a:close/>
                  <a:moveTo>
                    <a:pt x="272" y="265"/>
                  </a:moveTo>
                  <a:cubicBezTo>
                    <a:pt x="273" y="263"/>
                    <a:pt x="270" y="263"/>
                    <a:pt x="270" y="261"/>
                  </a:cubicBezTo>
                  <a:cubicBezTo>
                    <a:pt x="271" y="261"/>
                    <a:pt x="272" y="262"/>
                    <a:pt x="272" y="262"/>
                  </a:cubicBezTo>
                  <a:cubicBezTo>
                    <a:pt x="273" y="263"/>
                    <a:pt x="272" y="264"/>
                    <a:pt x="274" y="264"/>
                  </a:cubicBezTo>
                  <a:cubicBezTo>
                    <a:pt x="273" y="265"/>
                    <a:pt x="273" y="265"/>
                    <a:pt x="272" y="265"/>
                  </a:cubicBezTo>
                  <a:close/>
                  <a:moveTo>
                    <a:pt x="274" y="261"/>
                  </a:moveTo>
                  <a:cubicBezTo>
                    <a:pt x="274" y="262"/>
                    <a:pt x="273" y="262"/>
                    <a:pt x="273" y="263"/>
                  </a:cubicBezTo>
                  <a:cubicBezTo>
                    <a:pt x="272" y="262"/>
                    <a:pt x="273" y="262"/>
                    <a:pt x="272" y="261"/>
                  </a:cubicBezTo>
                  <a:cubicBezTo>
                    <a:pt x="273" y="261"/>
                    <a:pt x="273" y="261"/>
                    <a:pt x="273" y="261"/>
                  </a:cubicBezTo>
                  <a:cubicBezTo>
                    <a:pt x="273" y="261"/>
                    <a:pt x="273" y="261"/>
                    <a:pt x="273" y="261"/>
                  </a:cubicBezTo>
                  <a:cubicBezTo>
                    <a:pt x="273" y="261"/>
                    <a:pt x="273" y="262"/>
                    <a:pt x="274" y="261"/>
                  </a:cubicBezTo>
                  <a:close/>
                  <a:moveTo>
                    <a:pt x="277" y="268"/>
                  </a:moveTo>
                  <a:cubicBezTo>
                    <a:pt x="277" y="267"/>
                    <a:pt x="278" y="267"/>
                    <a:pt x="277" y="266"/>
                  </a:cubicBezTo>
                  <a:cubicBezTo>
                    <a:pt x="277" y="266"/>
                    <a:pt x="277" y="267"/>
                    <a:pt x="276" y="267"/>
                  </a:cubicBezTo>
                  <a:cubicBezTo>
                    <a:pt x="277" y="269"/>
                    <a:pt x="277" y="271"/>
                    <a:pt x="275" y="271"/>
                  </a:cubicBezTo>
                  <a:cubicBezTo>
                    <a:pt x="275" y="271"/>
                    <a:pt x="275" y="270"/>
                    <a:pt x="275" y="270"/>
                  </a:cubicBezTo>
                  <a:cubicBezTo>
                    <a:pt x="275" y="270"/>
                    <a:pt x="275" y="270"/>
                    <a:pt x="275" y="270"/>
                  </a:cubicBezTo>
                  <a:cubicBezTo>
                    <a:pt x="275" y="268"/>
                    <a:pt x="276" y="268"/>
                    <a:pt x="276" y="266"/>
                  </a:cubicBezTo>
                  <a:cubicBezTo>
                    <a:pt x="275" y="266"/>
                    <a:pt x="275" y="267"/>
                    <a:pt x="275" y="268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4" y="267"/>
                    <a:pt x="274" y="266"/>
                    <a:pt x="273" y="266"/>
                  </a:cubicBezTo>
                  <a:cubicBezTo>
                    <a:pt x="274" y="265"/>
                    <a:pt x="274" y="264"/>
                    <a:pt x="274" y="263"/>
                  </a:cubicBezTo>
                  <a:cubicBezTo>
                    <a:pt x="276" y="263"/>
                    <a:pt x="276" y="266"/>
                    <a:pt x="278" y="266"/>
                  </a:cubicBezTo>
                  <a:cubicBezTo>
                    <a:pt x="278" y="267"/>
                    <a:pt x="278" y="267"/>
                    <a:pt x="277" y="268"/>
                  </a:cubicBezTo>
                  <a:close/>
                  <a:moveTo>
                    <a:pt x="287" y="298"/>
                  </a:moveTo>
                  <a:cubicBezTo>
                    <a:pt x="286" y="296"/>
                    <a:pt x="285" y="295"/>
                    <a:pt x="285" y="293"/>
                  </a:cubicBezTo>
                  <a:cubicBezTo>
                    <a:pt x="288" y="292"/>
                    <a:pt x="290" y="294"/>
                    <a:pt x="291" y="296"/>
                  </a:cubicBezTo>
                  <a:cubicBezTo>
                    <a:pt x="289" y="296"/>
                    <a:pt x="288" y="298"/>
                    <a:pt x="287" y="298"/>
                  </a:cubicBezTo>
                  <a:close/>
                  <a:moveTo>
                    <a:pt x="295" y="291"/>
                  </a:moveTo>
                  <a:cubicBezTo>
                    <a:pt x="294" y="291"/>
                    <a:pt x="292" y="291"/>
                    <a:pt x="291" y="291"/>
                  </a:cubicBezTo>
                  <a:cubicBezTo>
                    <a:pt x="293" y="292"/>
                    <a:pt x="294" y="292"/>
                    <a:pt x="295" y="292"/>
                  </a:cubicBezTo>
                  <a:cubicBezTo>
                    <a:pt x="295" y="294"/>
                    <a:pt x="293" y="294"/>
                    <a:pt x="292" y="295"/>
                  </a:cubicBezTo>
                  <a:cubicBezTo>
                    <a:pt x="289" y="294"/>
                    <a:pt x="289" y="291"/>
                    <a:pt x="285" y="292"/>
                  </a:cubicBezTo>
                  <a:cubicBezTo>
                    <a:pt x="283" y="290"/>
                    <a:pt x="282" y="287"/>
                    <a:pt x="281" y="285"/>
                  </a:cubicBezTo>
                  <a:cubicBezTo>
                    <a:pt x="283" y="284"/>
                    <a:pt x="284" y="284"/>
                    <a:pt x="286" y="285"/>
                  </a:cubicBezTo>
                  <a:cubicBezTo>
                    <a:pt x="285" y="286"/>
                    <a:pt x="285" y="286"/>
                    <a:pt x="285" y="287"/>
                  </a:cubicBezTo>
                  <a:cubicBezTo>
                    <a:pt x="284" y="286"/>
                    <a:pt x="284" y="286"/>
                    <a:pt x="284" y="286"/>
                  </a:cubicBezTo>
                  <a:cubicBezTo>
                    <a:pt x="281" y="289"/>
                    <a:pt x="287" y="289"/>
                    <a:pt x="289" y="290"/>
                  </a:cubicBezTo>
                  <a:cubicBezTo>
                    <a:pt x="288" y="289"/>
                    <a:pt x="288" y="290"/>
                    <a:pt x="288" y="289"/>
                  </a:cubicBezTo>
                  <a:cubicBezTo>
                    <a:pt x="288" y="289"/>
                    <a:pt x="289" y="288"/>
                    <a:pt x="290" y="287"/>
                  </a:cubicBezTo>
                  <a:cubicBezTo>
                    <a:pt x="290" y="287"/>
                    <a:pt x="290" y="288"/>
                    <a:pt x="291" y="288"/>
                  </a:cubicBezTo>
                  <a:cubicBezTo>
                    <a:pt x="292" y="287"/>
                    <a:pt x="290" y="287"/>
                    <a:pt x="291" y="285"/>
                  </a:cubicBezTo>
                  <a:cubicBezTo>
                    <a:pt x="292" y="287"/>
                    <a:pt x="293" y="288"/>
                    <a:pt x="295" y="288"/>
                  </a:cubicBezTo>
                  <a:cubicBezTo>
                    <a:pt x="295" y="289"/>
                    <a:pt x="295" y="289"/>
                    <a:pt x="296" y="288"/>
                  </a:cubicBezTo>
                  <a:cubicBezTo>
                    <a:pt x="295" y="289"/>
                    <a:pt x="296" y="289"/>
                    <a:pt x="296" y="290"/>
                  </a:cubicBezTo>
                  <a:cubicBezTo>
                    <a:pt x="296" y="291"/>
                    <a:pt x="295" y="290"/>
                    <a:pt x="295" y="291"/>
                  </a:cubicBezTo>
                  <a:close/>
                  <a:moveTo>
                    <a:pt x="312" y="302"/>
                  </a:moveTo>
                  <a:cubicBezTo>
                    <a:pt x="311" y="302"/>
                    <a:pt x="312" y="301"/>
                    <a:pt x="312" y="300"/>
                  </a:cubicBezTo>
                  <a:cubicBezTo>
                    <a:pt x="313" y="300"/>
                    <a:pt x="313" y="302"/>
                    <a:pt x="312" y="302"/>
                  </a:cubicBezTo>
                  <a:close/>
                  <a:moveTo>
                    <a:pt x="316" y="280"/>
                  </a:moveTo>
                  <a:cubicBezTo>
                    <a:pt x="316" y="279"/>
                    <a:pt x="314" y="280"/>
                    <a:pt x="314" y="279"/>
                  </a:cubicBezTo>
                  <a:cubicBezTo>
                    <a:pt x="313" y="281"/>
                    <a:pt x="311" y="281"/>
                    <a:pt x="310" y="282"/>
                  </a:cubicBezTo>
                  <a:cubicBezTo>
                    <a:pt x="309" y="281"/>
                    <a:pt x="308" y="281"/>
                    <a:pt x="306" y="280"/>
                  </a:cubicBezTo>
                  <a:cubicBezTo>
                    <a:pt x="305" y="280"/>
                    <a:pt x="306" y="281"/>
                    <a:pt x="306" y="281"/>
                  </a:cubicBezTo>
                  <a:cubicBezTo>
                    <a:pt x="306" y="283"/>
                    <a:pt x="309" y="282"/>
                    <a:pt x="309" y="282"/>
                  </a:cubicBezTo>
                  <a:cubicBezTo>
                    <a:pt x="305" y="286"/>
                    <a:pt x="310" y="292"/>
                    <a:pt x="314" y="293"/>
                  </a:cubicBezTo>
                  <a:cubicBezTo>
                    <a:pt x="314" y="294"/>
                    <a:pt x="315" y="294"/>
                    <a:pt x="315" y="294"/>
                  </a:cubicBezTo>
                  <a:cubicBezTo>
                    <a:pt x="314" y="297"/>
                    <a:pt x="312" y="295"/>
                    <a:pt x="310" y="296"/>
                  </a:cubicBezTo>
                  <a:cubicBezTo>
                    <a:pt x="310" y="293"/>
                    <a:pt x="310" y="290"/>
                    <a:pt x="307" y="290"/>
                  </a:cubicBezTo>
                  <a:cubicBezTo>
                    <a:pt x="307" y="289"/>
                    <a:pt x="306" y="287"/>
                    <a:pt x="305" y="287"/>
                  </a:cubicBezTo>
                  <a:cubicBezTo>
                    <a:pt x="304" y="284"/>
                    <a:pt x="304" y="279"/>
                    <a:pt x="305" y="276"/>
                  </a:cubicBezTo>
                  <a:cubicBezTo>
                    <a:pt x="305" y="277"/>
                    <a:pt x="306" y="278"/>
                    <a:pt x="307" y="278"/>
                  </a:cubicBezTo>
                  <a:cubicBezTo>
                    <a:pt x="308" y="278"/>
                    <a:pt x="307" y="277"/>
                    <a:pt x="308" y="277"/>
                  </a:cubicBezTo>
                  <a:cubicBezTo>
                    <a:pt x="309" y="277"/>
                    <a:pt x="309" y="278"/>
                    <a:pt x="310" y="278"/>
                  </a:cubicBezTo>
                  <a:cubicBezTo>
                    <a:pt x="311" y="278"/>
                    <a:pt x="311" y="278"/>
                    <a:pt x="311" y="277"/>
                  </a:cubicBezTo>
                  <a:cubicBezTo>
                    <a:pt x="311" y="278"/>
                    <a:pt x="312" y="279"/>
                    <a:pt x="313" y="279"/>
                  </a:cubicBezTo>
                  <a:cubicBezTo>
                    <a:pt x="314" y="278"/>
                    <a:pt x="314" y="277"/>
                    <a:pt x="315" y="277"/>
                  </a:cubicBezTo>
                  <a:cubicBezTo>
                    <a:pt x="316" y="277"/>
                    <a:pt x="317" y="277"/>
                    <a:pt x="317" y="279"/>
                  </a:cubicBezTo>
                  <a:cubicBezTo>
                    <a:pt x="317" y="279"/>
                    <a:pt x="316" y="279"/>
                    <a:pt x="316" y="280"/>
                  </a:cubicBezTo>
                  <a:close/>
                  <a:moveTo>
                    <a:pt x="324" y="272"/>
                  </a:moveTo>
                  <a:cubicBezTo>
                    <a:pt x="324" y="273"/>
                    <a:pt x="324" y="273"/>
                    <a:pt x="324" y="274"/>
                  </a:cubicBezTo>
                  <a:cubicBezTo>
                    <a:pt x="324" y="274"/>
                    <a:pt x="323" y="274"/>
                    <a:pt x="323" y="275"/>
                  </a:cubicBezTo>
                  <a:cubicBezTo>
                    <a:pt x="322" y="274"/>
                    <a:pt x="321" y="275"/>
                    <a:pt x="321" y="273"/>
                  </a:cubicBezTo>
                  <a:cubicBezTo>
                    <a:pt x="322" y="273"/>
                    <a:pt x="322" y="271"/>
                    <a:pt x="324" y="272"/>
                  </a:cubicBezTo>
                  <a:close/>
                  <a:moveTo>
                    <a:pt x="330" y="84"/>
                  </a:moveTo>
                  <a:cubicBezTo>
                    <a:pt x="330" y="84"/>
                    <a:pt x="329" y="84"/>
                    <a:pt x="329" y="84"/>
                  </a:cubicBezTo>
                  <a:cubicBezTo>
                    <a:pt x="327" y="85"/>
                    <a:pt x="325" y="85"/>
                    <a:pt x="323" y="85"/>
                  </a:cubicBezTo>
                  <a:cubicBezTo>
                    <a:pt x="321" y="85"/>
                    <a:pt x="320" y="86"/>
                    <a:pt x="318" y="86"/>
                  </a:cubicBezTo>
                  <a:cubicBezTo>
                    <a:pt x="317" y="83"/>
                    <a:pt x="315" y="84"/>
                    <a:pt x="313" y="84"/>
                  </a:cubicBezTo>
                  <a:cubicBezTo>
                    <a:pt x="309" y="84"/>
                    <a:pt x="306" y="81"/>
                    <a:pt x="302" y="82"/>
                  </a:cubicBezTo>
                  <a:cubicBezTo>
                    <a:pt x="299" y="79"/>
                    <a:pt x="299" y="74"/>
                    <a:pt x="296" y="72"/>
                  </a:cubicBezTo>
                  <a:cubicBezTo>
                    <a:pt x="294" y="73"/>
                    <a:pt x="294" y="71"/>
                    <a:pt x="292" y="71"/>
                  </a:cubicBezTo>
                  <a:cubicBezTo>
                    <a:pt x="291" y="71"/>
                    <a:pt x="292" y="73"/>
                    <a:pt x="291" y="73"/>
                  </a:cubicBezTo>
                  <a:cubicBezTo>
                    <a:pt x="289" y="72"/>
                    <a:pt x="289" y="74"/>
                    <a:pt x="287" y="75"/>
                  </a:cubicBezTo>
                  <a:cubicBezTo>
                    <a:pt x="287" y="75"/>
                    <a:pt x="287" y="74"/>
                    <a:pt x="286" y="74"/>
                  </a:cubicBezTo>
                  <a:cubicBezTo>
                    <a:pt x="284" y="75"/>
                    <a:pt x="285" y="78"/>
                    <a:pt x="283" y="80"/>
                  </a:cubicBezTo>
                  <a:cubicBezTo>
                    <a:pt x="283" y="79"/>
                    <a:pt x="282" y="79"/>
                    <a:pt x="282" y="79"/>
                  </a:cubicBezTo>
                  <a:cubicBezTo>
                    <a:pt x="278" y="80"/>
                    <a:pt x="275" y="79"/>
                    <a:pt x="272" y="81"/>
                  </a:cubicBezTo>
                  <a:cubicBezTo>
                    <a:pt x="272" y="80"/>
                    <a:pt x="269" y="81"/>
                    <a:pt x="269" y="80"/>
                  </a:cubicBezTo>
                  <a:cubicBezTo>
                    <a:pt x="269" y="81"/>
                    <a:pt x="268" y="80"/>
                    <a:pt x="267" y="81"/>
                  </a:cubicBezTo>
                  <a:cubicBezTo>
                    <a:pt x="267" y="82"/>
                    <a:pt x="268" y="81"/>
                    <a:pt x="268" y="81"/>
                  </a:cubicBezTo>
                  <a:cubicBezTo>
                    <a:pt x="268" y="82"/>
                    <a:pt x="267" y="83"/>
                    <a:pt x="266" y="83"/>
                  </a:cubicBezTo>
                  <a:cubicBezTo>
                    <a:pt x="266" y="82"/>
                    <a:pt x="266" y="81"/>
                    <a:pt x="267" y="82"/>
                  </a:cubicBezTo>
                  <a:cubicBezTo>
                    <a:pt x="266" y="81"/>
                    <a:pt x="265" y="81"/>
                    <a:pt x="264" y="82"/>
                  </a:cubicBezTo>
                  <a:cubicBezTo>
                    <a:pt x="265" y="83"/>
                    <a:pt x="265" y="83"/>
                    <a:pt x="264" y="84"/>
                  </a:cubicBezTo>
                  <a:cubicBezTo>
                    <a:pt x="264" y="83"/>
                    <a:pt x="263" y="82"/>
                    <a:pt x="264" y="82"/>
                  </a:cubicBezTo>
                  <a:cubicBezTo>
                    <a:pt x="263" y="81"/>
                    <a:pt x="261" y="82"/>
                    <a:pt x="259" y="81"/>
                  </a:cubicBezTo>
                  <a:cubicBezTo>
                    <a:pt x="258" y="81"/>
                    <a:pt x="259" y="80"/>
                    <a:pt x="258" y="81"/>
                  </a:cubicBezTo>
                  <a:cubicBezTo>
                    <a:pt x="258" y="80"/>
                    <a:pt x="258" y="80"/>
                    <a:pt x="259" y="80"/>
                  </a:cubicBezTo>
                  <a:cubicBezTo>
                    <a:pt x="258" y="79"/>
                    <a:pt x="257" y="80"/>
                    <a:pt x="257" y="81"/>
                  </a:cubicBezTo>
                  <a:cubicBezTo>
                    <a:pt x="256" y="80"/>
                    <a:pt x="256" y="80"/>
                    <a:pt x="255" y="80"/>
                  </a:cubicBezTo>
                  <a:cubicBezTo>
                    <a:pt x="256" y="79"/>
                    <a:pt x="255" y="78"/>
                    <a:pt x="255" y="77"/>
                  </a:cubicBezTo>
                  <a:cubicBezTo>
                    <a:pt x="255" y="76"/>
                    <a:pt x="254" y="78"/>
                    <a:pt x="255" y="76"/>
                  </a:cubicBezTo>
                  <a:cubicBezTo>
                    <a:pt x="253" y="77"/>
                    <a:pt x="254" y="80"/>
                    <a:pt x="251" y="79"/>
                  </a:cubicBezTo>
                  <a:cubicBezTo>
                    <a:pt x="251" y="77"/>
                    <a:pt x="254" y="78"/>
                    <a:pt x="253" y="76"/>
                  </a:cubicBezTo>
                  <a:cubicBezTo>
                    <a:pt x="255" y="77"/>
                    <a:pt x="255" y="74"/>
                    <a:pt x="256" y="75"/>
                  </a:cubicBezTo>
                  <a:cubicBezTo>
                    <a:pt x="256" y="72"/>
                    <a:pt x="259" y="71"/>
                    <a:pt x="259" y="68"/>
                  </a:cubicBezTo>
                  <a:cubicBezTo>
                    <a:pt x="262" y="68"/>
                    <a:pt x="262" y="67"/>
                    <a:pt x="264" y="67"/>
                  </a:cubicBezTo>
                  <a:cubicBezTo>
                    <a:pt x="264" y="66"/>
                    <a:pt x="263" y="66"/>
                    <a:pt x="263" y="66"/>
                  </a:cubicBezTo>
                  <a:cubicBezTo>
                    <a:pt x="265" y="65"/>
                    <a:pt x="266" y="64"/>
                    <a:pt x="268" y="63"/>
                  </a:cubicBezTo>
                  <a:cubicBezTo>
                    <a:pt x="269" y="63"/>
                    <a:pt x="268" y="63"/>
                    <a:pt x="268" y="62"/>
                  </a:cubicBezTo>
                  <a:cubicBezTo>
                    <a:pt x="269" y="62"/>
                    <a:pt x="269" y="62"/>
                    <a:pt x="270" y="62"/>
                  </a:cubicBezTo>
                  <a:cubicBezTo>
                    <a:pt x="269" y="63"/>
                    <a:pt x="269" y="64"/>
                    <a:pt x="269" y="65"/>
                  </a:cubicBezTo>
                  <a:cubicBezTo>
                    <a:pt x="270" y="65"/>
                    <a:pt x="271" y="62"/>
                    <a:pt x="270" y="62"/>
                  </a:cubicBezTo>
                  <a:cubicBezTo>
                    <a:pt x="276" y="60"/>
                    <a:pt x="282" y="57"/>
                    <a:pt x="290" y="57"/>
                  </a:cubicBezTo>
                  <a:cubicBezTo>
                    <a:pt x="290" y="56"/>
                    <a:pt x="289" y="56"/>
                    <a:pt x="290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90" y="54"/>
                    <a:pt x="292" y="52"/>
                    <a:pt x="295" y="52"/>
                  </a:cubicBezTo>
                  <a:cubicBezTo>
                    <a:pt x="295" y="51"/>
                    <a:pt x="295" y="51"/>
                    <a:pt x="296" y="50"/>
                  </a:cubicBezTo>
                  <a:cubicBezTo>
                    <a:pt x="300" y="50"/>
                    <a:pt x="305" y="45"/>
                    <a:pt x="311" y="44"/>
                  </a:cubicBezTo>
                  <a:cubicBezTo>
                    <a:pt x="315" y="43"/>
                    <a:pt x="317" y="46"/>
                    <a:pt x="320" y="47"/>
                  </a:cubicBezTo>
                  <a:cubicBezTo>
                    <a:pt x="321" y="45"/>
                    <a:pt x="319" y="44"/>
                    <a:pt x="320" y="42"/>
                  </a:cubicBezTo>
                  <a:cubicBezTo>
                    <a:pt x="319" y="42"/>
                    <a:pt x="319" y="43"/>
                    <a:pt x="318" y="42"/>
                  </a:cubicBezTo>
                  <a:cubicBezTo>
                    <a:pt x="318" y="42"/>
                    <a:pt x="318" y="42"/>
                    <a:pt x="318" y="42"/>
                  </a:cubicBezTo>
                  <a:cubicBezTo>
                    <a:pt x="319" y="41"/>
                    <a:pt x="320" y="41"/>
                    <a:pt x="322" y="40"/>
                  </a:cubicBezTo>
                  <a:cubicBezTo>
                    <a:pt x="323" y="42"/>
                    <a:pt x="325" y="44"/>
                    <a:pt x="328" y="45"/>
                  </a:cubicBezTo>
                  <a:cubicBezTo>
                    <a:pt x="327" y="46"/>
                    <a:pt x="325" y="48"/>
                    <a:pt x="323" y="48"/>
                  </a:cubicBezTo>
                  <a:cubicBezTo>
                    <a:pt x="323" y="49"/>
                    <a:pt x="325" y="48"/>
                    <a:pt x="324" y="50"/>
                  </a:cubicBezTo>
                  <a:cubicBezTo>
                    <a:pt x="325" y="48"/>
                    <a:pt x="327" y="47"/>
                    <a:pt x="329" y="45"/>
                  </a:cubicBezTo>
                  <a:cubicBezTo>
                    <a:pt x="330" y="47"/>
                    <a:pt x="333" y="46"/>
                    <a:pt x="334" y="47"/>
                  </a:cubicBezTo>
                  <a:cubicBezTo>
                    <a:pt x="334" y="47"/>
                    <a:pt x="335" y="48"/>
                    <a:pt x="335" y="47"/>
                  </a:cubicBezTo>
                  <a:cubicBezTo>
                    <a:pt x="338" y="50"/>
                    <a:pt x="344" y="50"/>
                    <a:pt x="343" y="56"/>
                  </a:cubicBezTo>
                  <a:cubicBezTo>
                    <a:pt x="345" y="58"/>
                    <a:pt x="347" y="56"/>
                    <a:pt x="349" y="58"/>
                  </a:cubicBezTo>
                  <a:cubicBezTo>
                    <a:pt x="350" y="62"/>
                    <a:pt x="354" y="63"/>
                    <a:pt x="353" y="68"/>
                  </a:cubicBezTo>
                  <a:cubicBezTo>
                    <a:pt x="354" y="69"/>
                    <a:pt x="354" y="71"/>
                    <a:pt x="355" y="74"/>
                  </a:cubicBezTo>
                  <a:cubicBezTo>
                    <a:pt x="353" y="75"/>
                    <a:pt x="351" y="76"/>
                    <a:pt x="348" y="77"/>
                  </a:cubicBezTo>
                  <a:cubicBezTo>
                    <a:pt x="346" y="79"/>
                    <a:pt x="346" y="80"/>
                    <a:pt x="344" y="80"/>
                  </a:cubicBezTo>
                  <a:cubicBezTo>
                    <a:pt x="342" y="80"/>
                    <a:pt x="340" y="82"/>
                    <a:pt x="338" y="82"/>
                  </a:cubicBezTo>
                  <a:cubicBezTo>
                    <a:pt x="336" y="83"/>
                    <a:pt x="334" y="84"/>
                    <a:pt x="331" y="84"/>
                  </a:cubicBezTo>
                  <a:cubicBezTo>
                    <a:pt x="331" y="84"/>
                    <a:pt x="330" y="84"/>
                    <a:pt x="330" y="84"/>
                  </a:cubicBezTo>
                  <a:close/>
                  <a:moveTo>
                    <a:pt x="349" y="90"/>
                  </a:moveTo>
                  <a:cubicBezTo>
                    <a:pt x="344" y="92"/>
                    <a:pt x="334" y="95"/>
                    <a:pt x="332" y="88"/>
                  </a:cubicBezTo>
                  <a:cubicBezTo>
                    <a:pt x="335" y="84"/>
                    <a:pt x="340" y="84"/>
                    <a:pt x="343" y="83"/>
                  </a:cubicBezTo>
                  <a:cubicBezTo>
                    <a:pt x="343" y="83"/>
                    <a:pt x="343" y="84"/>
                    <a:pt x="343" y="84"/>
                  </a:cubicBezTo>
                  <a:cubicBezTo>
                    <a:pt x="344" y="84"/>
                    <a:pt x="345" y="83"/>
                    <a:pt x="345" y="82"/>
                  </a:cubicBezTo>
                  <a:cubicBezTo>
                    <a:pt x="348" y="83"/>
                    <a:pt x="354" y="83"/>
                    <a:pt x="355" y="87"/>
                  </a:cubicBezTo>
                  <a:cubicBezTo>
                    <a:pt x="353" y="88"/>
                    <a:pt x="350" y="89"/>
                    <a:pt x="349" y="90"/>
                  </a:cubicBezTo>
                  <a:close/>
                  <a:moveTo>
                    <a:pt x="327" y="22"/>
                  </a:moveTo>
                  <a:cubicBezTo>
                    <a:pt x="327" y="21"/>
                    <a:pt x="327" y="21"/>
                    <a:pt x="327" y="20"/>
                  </a:cubicBezTo>
                  <a:cubicBezTo>
                    <a:pt x="325" y="22"/>
                    <a:pt x="324" y="23"/>
                    <a:pt x="323" y="25"/>
                  </a:cubicBezTo>
                  <a:cubicBezTo>
                    <a:pt x="325" y="24"/>
                    <a:pt x="325" y="22"/>
                    <a:pt x="327" y="22"/>
                  </a:cubicBezTo>
                  <a:close/>
                  <a:moveTo>
                    <a:pt x="328" y="20"/>
                  </a:moveTo>
                  <a:cubicBezTo>
                    <a:pt x="328" y="20"/>
                    <a:pt x="328" y="20"/>
                    <a:pt x="327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lose/>
                  <a:moveTo>
                    <a:pt x="332" y="15"/>
                  </a:moveTo>
                  <a:cubicBezTo>
                    <a:pt x="329" y="16"/>
                    <a:pt x="327" y="18"/>
                    <a:pt x="328" y="20"/>
                  </a:cubicBezTo>
                  <a:cubicBezTo>
                    <a:pt x="329" y="18"/>
                    <a:pt x="332" y="18"/>
                    <a:pt x="332" y="15"/>
                  </a:cubicBezTo>
                  <a:close/>
                  <a:moveTo>
                    <a:pt x="419" y="19"/>
                  </a:moveTo>
                  <a:cubicBezTo>
                    <a:pt x="419" y="20"/>
                    <a:pt x="417" y="21"/>
                    <a:pt x="419" y="21"/>
                  </a:cubicBezTo>
                  <a:cubicBezTo>
                    <a:pt x="419" y="19"/>
                    <a:pt x="420" y="20"/>
                    <a:pt x="421" y="20"/>
                  </a:cubicBezTo>
                  <a:cubicBezTo>
                    <a:pt x="421" y="18"/>
                    <a:pt x="421" y="18"/>
                    <a:pt x="420" y="16"/>
                  </a:cubicBezTo>
                  <a:cubicBezTo>
                    <a:pt x="418" y="16"/>
                    <a:pt x="416" y="19"/>
                    <a:pt x="415" y="20"/>
                  </a:cubicBezTo>
                  <a:cubicBezTo>
                    <a:pt x="416" y="20"/>
                    <a:pt x="416" y="21"/>
                    <a:pt x="416" y="21"/>
                  </a:cubicBezTo>
                  <a:cubicBezTo>
                    <a:pt x="417" y="19"/>
                    <a:pt x="418" y="20"/>
                    <a:pt x="419" y="19"/>
                  </a:cubicBezTo>
                  <a:close/>
                  <a:moveTo>
                    <a:pt x="415" y="21"/>
                  </a:moveTo>
                  <a:cubicBezTo>
                    <a:pt x="415" y="21"/>
                    <a:pt x="415" y="20"/>
                    <a:pt x="415" y="20"/>
                  </a:cubicBezTo>
                  <a:cubicBezTo>
                    <a:pt x="415" y="20"/>
                    <a:pt x="415" y="20"/>
                    <a:pt x="415" y="21"/>
                  </a:cubicBezTo>
                  <a:close/>
                  <a:moveTo>
                    <a:pt x="274" y="74"/>
                  </a:moveTo>
                  <a:cubicBezTo>
                    <a:pt x="273" y="74"/>
                    <a:pt x="273" y="73"/>
                    <a:pt x="272" y="74"/>
                  </a:cubicBezTo>
                  <a:cubicBezTo>
                    <a:pt x="272" y="73"/>
                    <a:pt x="272" y="73"/>
                    <a:pt x="272" y="72"/>
                  </a:cubicBezTo>
                  <a:cubicBezTo>
                    <a:pt x="273" y="72"/>
                    <a:pt x="273" y="71"/>
                    <a:pt x="273" y="71"/>
                  </a:cubicBezTo>
                  <a:cubicBezTo>
                    <a:pt x="272" y="72"/>
                    <a:pt x="272" y="71"/>
                    <a:pt x="271" y="72"/>
                  </a:cubicBezTo>
                  <a:cubicBezTo>
                    <a:pt x="271" y="72"/>
                    <a:pt x="271" y="73"/>
                    <a:pt x="271" y="73"/>
                  </a:cubicBezTo>
                  <a:cubicBezTo>
                    <a:pt x="270" y="73"/>
                    <a:pt x="269" y="74"/>
                    <a:pt x="269" y="74"/>
                  </a:cubicBezTo>
                  <a:cubicBezTo>
                    <a:pt x="271" y="74"/>
                    <a:pt x="272" y="75"/>
                    <a:pt x="274" y="74"/>
                  </a:cubicBezTo>
                  <a:cubicBezTo>
                    <a:pt x="274" y="75"/>
                    <a:pt x="273" y="75"/>
                    <a:pt x="273" y="75"/>
                  </a:cubicBezTo>
                  <a:cubicBezTo>
                    <a:pt x="274" y="75"/>
                    <a:pt x="274" y="76"/>
                    <a:pt x="275" y="75"/>
                  </a:cubicBezTo>
                  <a:cubicBezTo>
                    <a:pt x="275" y="74"/>
                    <a:pt x="274" y="75"/>
                    <a:pt x="274" y="74"/>
                  </a:cubicBezTo>
                  <a:close/>
                  <a:moveTo>
                    <a:pt x="563" y="128"/>
                  </a:moveTo>
                  <a:cubicBezTo>
                    <a:pt x="563" y="128"/>
                    <a:pt x="563" y="128"/>
                    <a:pt x="563" y="128"/>
                  </a:cubicBezTo>
                  <a:cubicBezTo>
                    <a:pt x="563" y="128"/>
                    <a:pt x="563" y="128"/>
                    <a:pt x="563" y="128"/>
                  </a:cubicBezTo>
                  <a:cubicBezTo>
                    <a:pt x="563" y="128"/>
                    <a:pt x="563" y="128"/>
                    <a:pt x="563" y="128"/>
                  </a:cubicBezTo>
                  <a:close/>
                  <a:moveTo>
                    <a:pt x="563" y="126"/>
                  </a:moveTo>
                  <a:cubicBezTo>
                    <a:pt x="563" y="127"/>
                    <a:pt x="563" y="127"/>
                    <a:pt x="563" y="126"/>
                  </a:cubicBezTo>
                  <a:cubicBezTo>
                    <a:pt x="563" y="127"/>
                    <a:pt x="563" y="128"/>
                    <a:pt x="563" y="128"/>
                  </a:cubicBezTo>
                  <a:cubicBezTo>
                    <a:pt x="564" y="127"/>
                    <a:pt x="564" y="127"/>
                    <a:pt x="563" y="126"/>
                  </a:cubicBezTo>
                  <a:close/>
                  <a:moveTo>
                    <a:pt x="567" y="129"/>
                  </a:moveTo>
                  <a:cubicBezTo>
                    <a:pt x="568" y="129"/>
                    <a:pt x="568" y="129"/>
                    <a:pt x="568" y="130"/>
                  </a:cubicBezTo>
                  <a:cubicBezTo>
                    <a:pt x="567" y="129"/>
                    <a:pt x="567" y="130"/>
                    <a:pt x="567" y="131"/>
                  </a:cubicBezTo>
                  <a:cubicBezTo>
                    <a:pt x="567" y="129"/>
                    <a:pt x="565" y="128"/>
                    <a:pt x="565" y="126"/>
                  </a:cubicBezTo>
                  <a:cubicBezTo>
                    <a:pt x="564" y="127"/>
                    <a:pt x="565" y="128"/>
                    <a:pt x="563" y="128"/>
                  </a:cubicBezTo>
                  <a:cubicBezTo>
                    <a:pt x="564" y="128"/>
                    <a:pt x="564" y="129"/>
                    <a:pt x="564" y="129"/>
                  </a:cubicBezTo>
                  <a:cubicBezTo>
                    <a:pt x="563" y="128"/>
                    <a:pt x="563" y="130"/>
                    <a:pt x="563" y="130"/>
                  </a:cubicBezTo>
                  <a:cubicBezTo>
                    <a:pt x="562" y="129"/>
                    <a:pt x="562" y="129"/>
                    <a:pt x="562" y="128"/>
                  </a:cubicBezTo>
                  <a:cubicBezTo>
                    <a:pt x="561" y="128"/>
                    <a:pt x="561" y="129"/>
                    <a:pt x="560" y="129"/>
                  </a:cubicBezTo>
                  <a:cubicBezTo>
                    <a:pt x="559" y="131"/>
                    <a:pt x="559" y="133"/>
                    <a:pt x="559" y="135"/>
                  </a:cubicBezTo>
                  <a:cubicBezTo>
                    <a:pt x="560" y="135"/>
                    <a:pt x="561" y="135"/>
                    <a:pt x="560" y="136"/>
                  </a:cubicBezTo>
                  <a:cubicBezTo>
                    <a:pt x="560" y="137"/>
                    <a:pt x="561" y="136"/>
                    <a:pt x="561" y="135"/>
                  </a:cubicBezTo>
                  <a:cubicBezTo>
                    <a:pt x="562" y="136"/>
                    <a:pt x="563" y="137"/>
                    <a:pt x="563" y="137"/>
                  </a:cubicBezTo>
                  <a:cubicBezTo>
                    <a:pt x="563" y="137"/>
                    <a:pt x="563" y="136"/>
                    <a:pt x="564" y="136"/>
                  </a:cubicBezTo>
                  <a:cubicBezTo>
                    <a:pt x="564" y="136"/>
                    <a:pt x="564" y="137"/>
                    <a:pt x="564" y="137"/>
                  </a:cubicBezTo>
                  <a:cubicBezTo>
                    <a:pt x="565" y="136"/>
                    <a:pt x="564" y="135"/>
                    <a:pt x="565" y="135"/>
                  </a:cubicBezTo>
                  <a:cubicBezTo>
                    <a:pt x="565" y="136"/>
                    <a:pt x="566" y="136"/>
                    <a:pt x="566" y="137"/>
                  </a:cubicBezTo>
                  <a:cubicBezTo>
                    <a:pt x="566" y="136"/>
                    <a:pt x="567" y="135"/>
                    <a:pt x="566" y="135"/>
                  </a:cubicBezTo>
                  <a:cubicBezTo>
                    <a:pt x="566" y="136"/>
                    <a:pt x="566" y="136"/>
                    <a:pt x="566" y="135"/>
                  </a:cubicBezTo>
                  <a:cubicBezTo>
                    <a:pt x="566" y="134"/>
                    <a:pt x="568" y="135"/>
                    <a:pt x="568" y="134"/>
                  </a:cubicBezTo>
                  <a:cubicBezTo>
                    <a:pt x="569" y="133"/>
                    <a:pt x="568" y="130"/>
                    <a:pt x="569" y="130"/>
                  </a:cubicBezTo>
                  <a:cubicBezTo>
                    <a:pt x="568" y="130"/>
                    <a:pt x="568" y="128"/>
                    <a:pt x="567" y="129"/>
                  </a:cubicBezTo>
                  <a:close/>
                  <a:moveTo>
                    <a:pt x="567" y="134"/>
                  </a:moveTo>
                  <a:cubicBezTo>
                    <a:pt x="567" y="134"/>
                    <a:pt x="566" y="134"/>
                    <a:pt x="566" y="134"/>
                  </a:cubicBezTo>
                  <a:cubicBezTo>
                    <a:pt x="566" y="133"/>
                    <a:pt x="566" y="132"/>
                    <a:pt x="567" y="132"/>
                  </a:cubicBezTo>
                  <a:cubicBezTo>
                    <a:pt x="568" y="133"/>
                    <a:pt x="566" y="133"/>
                    <a:pt x="567" y="134"/>
                  </a:cubicBezTo>
                  <a:close/>
                  <a:moveTo>
                    <a:pt x="553" y="136"/>
                  </a:moveTo>
                  <a:cubicBezTo>
                    <a:pt x="553" y="135"/>
                    <a:pt x="554" y="135"/>
                    <a:pt x="554" y="134"/>
                  </a:cubicBezTo>
                  <a:cubicBezTo>
                    <a:pt x="553" y="134"/>
                    <a:pt x="552" y="132"/>
                    <a:pt x="552" y="133"/>
                  </a:cubicBezTo>
                  <a:cubicBezTo>
                    <a:pt x="551" y="132"/>
                    <a:pt x="551" y="130"/>
                    <a:pt x="549" y="131"/>
                  </a:cubicBezTo>
                  <a:cubicBezTo>
                    <a:pt x="549" y="131"/>
                    <a:pt x="549" y="130"/>
                    <a:pt x="549" y="129"/>
                  </a:cubicBezTo>
                  <a:cubicBezTo>
                    <a:pt x="548" y="130"/>
                    <a:pt x="548" y="131"/>
                    <a:pt x="547" y="131"/>
                  </a:cubicBezTo>
                  <a:cubicBezTo>
                    <a:pt x="549" y="132"/>
                    <a:pt x="547" y="133"/>
                    <a:pt x="547" y="134"/>
                  </a:cubicBezTo>
                  <a:cubicBezTo>
                    <a:pt x="547" y="135"/>
                    <a:pt x="548" y="134"/>
                    <a:pt x="547" y="135"/>
                  </a:cubicBezTo>
                  <a:cubicBezTo>
                    <a:pt x="550" y="135"/>
                    <a:pt x="549" y="135"/>
                    <a:pt x="551" y="135"/>
                  </a:cubicBezTo>
                  <a:cubicBezTo>
                    <a:pt x="551" y="135"/>
                    <a:pt x="552" y="136"/>
                    <a:pt x="553" y="136"/>
                  </a:cubicBezTo>
                  <a:close/>
                  <a:moveTo>
                    <a:pt x="20" y="139"/>
                  </a:moveTo>
                  <a:cubicBezTo>
                    <a:pt x="19" y="139"/>
                    <a:pt x="19" y="138"/>
                    <a:pt x="19" y="138"/>
                  </a:cubicBezTo>
                  <a:cubicBezTo>
                    <a:pt x="17" y="138"/>
                    <a:pt x="15" y="139"/>
                    <a:pt x="14" y="138"/>
                  </a:cubicBezTo>
                  <a:cubicBezTo>
                    <a:pt x="14" y="137"/>
                    <a:pt x="15" y="138"/>
                    <a:pt x="14" y="136"/>
                  </a:cubicBezTo>
                  <a:cubicBezTo>
                    <a:pt x="13" y="136"/>
                    <a:pt x="14" y="138"/>
                    <a:pt x="13" y="138"/>
                  </a:cubicBezTo>
                  <a:cubicBezTo>
                    <a:pt x="13" y="137"/>
                    <a:pt x="14" y="137"/>
                    <a:pt x="13" y="137"/>
                  </a:cubicBezTo>
                  <a:cubicBezTo>
                    <a:pt x="8" y="138"/>
                    <a:pt x="4" y="136"/>
                    <a:pt x="0" y="13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0"/>
                    <a:pt x="4" y="140"/>
                    <a:pt x="5" y="141"/>
                  </a:cubicBezTo>
                  <a:cubicBezTo>
                    <a:pt x="7" y="139"/>
                    <a:pt x="10" y="141"/>
                    <a:pt x="12" y="140"/>
                  </a:cubicBezTo>
                  <a:cubicBezTo>
                    <a:pt x="11" y="140"/>
                    <a:pt x="11" y="141"/>
                    <a:pt x="11" y="141"/>
                  </a:cubicBezTo>
                  <a:cubicBezTo>
                    <a:pt x="12" y="142"/>
                    <a:pt x="13" y="140"/>
                    <a:pt x="12" y="141"/>
                  </a:cubicBezTo>
                  <a:cubicBezTo>
                    <a:pt x="13" y="142"/>
                    <a:pt x="14" y="140"/>
                    <a:pt x="13" y="140"/>
                  </a:cubicBezTo>
                  <a:cubicBezTo>
                    <a:pt x="14" y="140"/>
                    <a:pt x="14" y="139"/>
                    <a:pt x="15" y="139"/>
                  </a:cubicBezTo>
                  <a:cubicBezTo>
                    <a:pt x="15" y="139"/>
                    <a:pt x="17" y="139"/>
                    <a:pt x="17" y="140"/>
                  </a:cubicBezTo>
                  <a:cubicBezTo>
                    <a:pt x="18" y="139"/>
                    <a:pt x="19" y="141"/>
                    <a:pt x="20" y="139"/>
                  </a:cubicBezTo>
                  <a:close/>
                  <a:moveTo>
                    <a:pt x="556" y="138"/>
                  </a:moveTo>
                  <a:cubicBezTo>
                    <a:pt x="556" y="140"/>
                    <a:pt x="554" y="139"/>
                    <a:pt x="554" y="140"/>
                  </a:cubicBezTo>
                  <a:cubicBezTo>
                    <a:pt x="554" y="141"/>
                    <a:pt x="554" y="142"/>
                    <a:pt x="553" y="142"/>
                  </a:cubicBezTo>
                  <a:cubicBezTo>
                    <a:pt x="553" y="141"/>
                    <a:pt x="553" y="141"/>
                    <a:pt x="552" y="141"/>
                  </a:cubicBezTo>
                  <a:cubicBezTo>
                    <a:pt x="552" y="142"/>
                    <a:pt x="553" y="144"/>
                    <a:pt x="554" y="144"/>
                  </a:cubicBezTo>
                  <a:cubicBezTo>
                    <a:pt x="553" y="144"/>
                    <a:pt x="553" y="143"/>
                    <a:pt x="554" y="143"/>
                  </a:cubicBezTo>
                  <a:cubicBezTo>
                    <a:pt x="554" y="144"/>
                    <a:pt x="555" y="146"/>
                    <a:pt x="556" y="147"/>
                  </a:cubicBezTo>
                  <a:cubicBezTo>
                    <a:pt x="556" y="146"/>
                    <a:pt x="557" y="146"/>
                    <a:pt x="557" y="146"/>
                  </a:cubicBezTo>
                  <a:cubicBezTo>
                    <a:pt x="556" y="147"/>
                    <a:pt x="558" y="148"/>
                    <a:pt x="559" y="148"/>
                  </a:cubicBezTo>
                  <a:cubicBezTo>
                    <a:pt x="560" y="144"/>
                    <a:pt x="557" y="142"/>
                    <a:pt x="557" y="138"/>
                  </a:cubicBezTo>
                  <a:cubicBezTo>
                    <a:pt x="557" y="138"/>
                    <a:pt x="556" y="138"/>
                    <a:pt x="556" y="138"/>
                  </a:cubicBezTo>
                  <a:close/>
                  <a:moveTo>
                    <a:pt x="555" y="141"/>
                  </a:moveTo>
                  <a:cubicBezTo>
                    <a:pt x="555" y="140"/>
                    <a:pt x="558" y="141"/>
                    <a:pt x="557" y="142"/>
                  </a:cubicBezTo>
                  <a:cubicBezTo>
                    <a:pt x="557" y="142"/>
                    <a:pt x="557" y="141"/>
                    <a:pt x="557" y="142"/>
                  </a:cubicBezTo>
                  <a:cubicBezTo>
                    <a:pt x="555" y="143"/>
                    <a:pt x="556" y="141"/>
                    <a:pt x="555" y="141"/>
                  </a:cubicBezTo>
                  <a:close/>
                  <a:moveTo>
                    <a:pt x="558" y="145"/>
                  </a:moveTo>
                  <a:cubicBezTo>
                    <a:pt x="558" y="145"/>
                    <a:pt x="558" y="146"/>
                    <a:pt x="557" y="146"/>
                  </a:cubicBezTo>
                  <a:cubicBezTo>
                    <a:pt x="557" y="145"/>
                    <a:pt x="557" y="144"/>
                    <a:pt x="556" y="144"/>
                  </a:cubicBezTo>
                  <a:cubicBezTo>
                    <a:pt x="556" y="143"/>
                    <a:pt x="557" y="143"/>
                    <a:pt x="557" y="143"/>
                  </a:cubicBezTo>
                  <a:cubicBezTo>
                    <a:pt x="558" y="144"/>
                    <a:pt x="557" y="145"/>
                    <a:pt x="558" y="145"/>
                  </a:cubicBezTo>
                  <a:close/>
                  <a:moveTo>
                    <a:pt x="131" y="141"/>
                  </a:moveTo>
                  <a:cubicBezTo>
                    <a:pt x="132" y="141"/>
                    <a:pt x="131" y="142"/>
                    <a:pt x="132" y="143"/>
                  </a:cubicBezTo>
                  <a:cubicBezTo>
                    <a:pt x="132" y="142"/>
                    <a:pt x="131" y="140"/>
                    <a:pt x="131" y="141"/>
                  </a:cubicBezTo>
                  <a:close/>
                  <a:moveTo>
                    <a:pt x="90" y="227"/>
                  </a:moveTo>
                  <a:cubicBezTo>
                    <a:pt x="90" y="229"/>
                    <a:pt x="88" y="229"/>
                    <a:pt x="88" y="232"/>
                  </a:cubicBezTo>
                  <a:cubicBezTo>
                    <a:pt x="90" y="231"/>
                    <a:pt x="90" y="228"/>
                    <a:pt x="90" y="227"/>
                  </a:cubicBezTo>
                  <a:close/>
                  <a:moveTo>
                    <a:pt x="490" y="284"/>
                  </a:moveTo>
                  <a:cubicBezTo>
                    <a:pt x="492" y="285"/>
                    <a:pt x="493" y="287"/>
                    <a:pt x="493" y="289"/>
                  </a:cubicBezTo>
                  <a:cubicBezTo>
                    <a:pt x="496" y="291"/>
                    <a:pt x="497" y="295"/>
                    <a:pt x="499" y="297"/>
                  </a:cubicBezTo>
                  <a:cubicBezTo>
                    <a:pt x="499" y="297"/>
                    <a:pt x="499" y="297"/>
                    <a:pt x="499" y="297"/>
                  </a:cubicBezTo>
                  <a:cubicBezTo>
                    <a:pt x="500" y="297"/>
                    <a:pt x="501" y="300"/>
                    <a:pt x="501" y="301"/>
                  </a:cubicBezTo>
                  <a:cubicBezTo>
                    <a:pt x="504" y="301"/>
                    <a:pt x="505" y="306"/>
                    <a:pt x="507" y="308"/>
                  </a:cubicBezTo>
                  <a:cubicBezTo>
                    <a:pt x="507" y="307"/>
                    <a:pt x="507" y="307"/>
                    <a:pt x="507" y="307"/>
                  </a:cubicBezTo>
                  <a:cubicBezTo>
                    <a:pt x="508" y="308"/>
                    <a:pt x="508" y="309"/>
                    <a:pt x="510" y="309"/>
                  </a:cubicBezTo>
                  <a:cubicBezTo>
                    <a:pt x="509" y="303"/>
                    <a:pt x="503" y="300"/>
                    <a:pt x="503" y="295"/>
                  </a:cubicBezTo>
                  <a:cubicBezTo>
                    <a:pt x="501" y="293"/>
                    <a:pt x="498" y="291"/>
                    <a:pt x="498" y="288"/>
                  </a:cubicBezTo>
                  <a:cubicBezTo>
                    <a:pt x="497" y="288"/>
                    <a:pt x="497" y="288"/>
                    <a:pt x="497" y="288"/>
                  </a:cubicBezTo>
                  <a:cubicBezTo>
                    <a:pt x="492" y="281"/>
                    <a:pt x="487" y="274"/>
                    <a:pt x="483" y="267"/>
                  </a:cubicBezTo>
                  <a:cubicBezTo>
                    <a:pt x="483" y="266"/>
                    <a:pt x="483" y="266"/>
                    <a:pt x="483" y="265"/>
                  </a:cubicBezTo>
                  <a:cubicBezTo>
                    <a:pt x="482" y="265"/>
                    <a:pt x="483" y="266"/>
                    <a:pt x="482" y="266"/>
                  </a:cubicBezTo>
                  <a:cubicBezTo>
                    <a:pt x="481" y="264"/>
                    <a:pt x="479" y="262"/>
                    <a:pt x="478" y="260"/>
                  </a:cubicBezTo>
                  <a:cubicBezTo>
                    <a:pt x="477" y="258"/>
                    <a:pt x="477" y="255"/>
                    <a:pt x="474" y="256"/>
                  </a:cubicBezTo>
                  <a:cubicBezTo>
                    <a:pt x="473" y="257"/>
                    <a:pt x="473" y="258"/>
                    <a:pt x="473" y="259"/>
                  </a:cubicBezTo>
                  <a:cubicBezTo>
                    <a:pt x="474" y="260"/>
                    <a:pt x="475" y="261"/>
                    <a:pt x="476" y="263"/>
                  </a:cubicBezTo>
                  <a:cubicBezTo>
                    <a:pt x="476" y="262"/>
                    <a:pt x="476" y="262"/>
                    <a:pt x="476" y="262"/>
                  </a:cubicBezTo>
                  <a:cubicBezTo>
                    <a:pt x="481" y="269"/>
                    <a:pt x="486" y="276"/>
                    <a:pt x="491" y="283"/>
                  </a:cubicBezTo>
                  <a:cubicBezTo>
                    <a:pt x="491" y="284"/>
                    <a:pt x="490" y="284"/>
                    <a:pt x="490" y="284"/>
                  </a:cubicBezTo>
                  <a:close/>
                  <a:moveTo>
                    <a:pt x="232" y="273"/>
                  </a:moveTo>
                  <a:cubicBezTo>
                    <a:pt x="232" y="273"/>
                    <a:pt x="231" y="272"/>
                    <a:pt x="231" y="272"/>
                  </a:cubicBezTo>
                  <a:cubicBezTo>
                    <a:pt x="231" y="273"/>
                    <a:pt x="232" y="275"/>
                    <a:pt x="233" y="275"/>
                  </a:cubicBezTo>
                  <a:cubicBezTo>
                    <a:pt x="232" y="275"/>
                    <a:pt x="231" y="273"/>
                    <a:pt x="232" y="273"/>
                  </a:cubicBezTo>
                  <a:close/>
                  <a:moveTo>
                    <a:pt x="157" y="274"/>
                  </a:moveTo>
                  <a:cubicBezTo>
                    <a:pt x="157" y="276"/>
                    <a:pt x="156" y="278"/>
                    <a:pt x="156" y="279"/>
                  </a:cubicBezTo>
                  <a:cubicBezTo>
                    <a:pt x="156" y="277"/>
                    <a:pt x="158" y="275"/>
                    <a:pt x="157" y="274"/>
                  </a:cubicBezTo>
                  <a:close/>
                  <a:moveTo>
                    <a:pt x="201" y="296"/>
                  </a:moveTo>
                  <a:cubicBezTo>
                    <a:pt x="201" y="293"/>
                    <a:pt x="202" y="290"/>
                    <a:pt x="203" y="288"/>
                  </a:cubicBezTo>
                  <a:cubicBezTo>
                    <a:pt x="202" y="288"/>
                    <a:pt x="202" y="287"/>
                    <a:pt x="202" y="287"/>
                  </a:cubicBezTo>
                  <a:cubicBezTo>
                    <a:pt x="202" y="286"/>
                    <a:pt x="203" y="286"/>
                    <a:pt x="203" y="285"/>
                  </a:cubicBezTo>
                  <a:cubicBezTo>
                    <a:pt x="202" y="284"/>
                    <a:pt x="203" y="281"/>
                    <a:pt x="203" y="279"/>
                  </a:cubicBezTo>
                  <a:cubicBezTo>
                    <a:pt x="202" y="280"/>
                    <a:pt x="203" y="281"/>
                    <a:pt x="201" y="282"/>
                  </a:cubicBezTo>
                  <a:cubicBezTo>
                    <a:pt x="201" y="283"/>
                    <a:pt x="202" y="283"/>
                    <a:pt x="202" y="285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0" y="286"/>
                    <a:pt x="201" y="287"/>
                    <a:pt x="201" y="287"/>
                  </a:cubicBezTo>
                  <a:cubicBezTo>
                    <a:pt x="200" y="287"/>
                    <a:pt x="201" y="286"/>
                    <a:pt x="200" y="287"/>
                  </a:cubicBezTo>
                  <a:cubicBezTo>
                    <a:pt x="198" y="288"/>
                    <a:pt x="200" y="289"/>
                    <a:pt x="200" y="291"/>
                  </a:cubicBezTo>
                  <a:cubicBezTo>
                    <a:pt x="199" y="295"/>
                    <a:pt x="198" y="302"/>
                    <a:pt x="198" y="307"/>
                  </a:cubicBezTo>
                  <a:cubicBezTo>
                    <a:pt x="197" y="306"/>
                    <a:pt x="196" y="306"/>
                    <a:pt x="196" y="305"/>
                  </a:cubicBezTo>
                  <a:cubicBezTo>
                    <a:pt x="197" y="305"/>
                    <a:pt x="195" y="305"/>
                    <a:pt x="196" y="305"/>
                  </a:cubicBezTo>
                  <a:cubicBezTo>
                    <a:pt x="196" y="305"/>
                    <a:pt x="196" y="306"/>
                    <a:pt x="197" y="305"/>
                  </a:cubicBezTo>
                  <a:cubicBezTo>
                    <a:pt x="195" y="301"/>
                    <a:pt x="199" y="298"/>
                    <a:pt x="198" y="293"/>
                  </a:cubicBezTo>
                  <a:cubicBezTo>
                    <a:pt x="197" y="294"/>
                    <a:pt x="197" y="294"/>
                    <a:pt x="198" y="295"/>
                  </a:cubicBezTo>
                  <a:cubicBezTo>
                    <a:pt x="197" y="296"/>
                    <a:pt x="197" y="297"/>
                    <a:pt x="196" y="297"/>
                  </a:cubicBezTo>
                  <a:cubicBezTo>
                    <a:pt x="197" y="298"/>
                    <a:pt x="196" y="297"/>
                    <a:pt x="196" y="298"/>
                  </a:cubicBezTo>
                  <a:cubicBezTo>
                    <a:pt x="196" y="298"/>
                    <a:pt x="196" y="299"/>
                    <a:pt x="196" y="300"/>
                  </a:cubicBezTo>
                  <a:cubicBezTo>
                    <a:pt x="196" y="300"/>
                    <a:pt x="196" y="299"/>
                    <a:pt x="196" y="299"/>
                  </a:cubicBezTo>
                  <a:cubicBezTo>
                    <a:pt x="196" y="303"/>
                    <a:pt x="194" y="307"/>
                    <a:pt x="195" y="310"/>
                  </a:cubicBezTo>
                  <a:cubicBezTo>
                    <a:pt x="195" y="309"/>
                    <a:pt x="195" y="308"/>
                    <a:pt x="196" y="308"/>
                  </a:cubicBezTo>
                  <a:cubicBezTo>
                    <a:pt x="197" y="308"/>
                    <a:pt x="197" y="307"/>
                    <a:pt x="197" y="308"/>
                  </a:cubicBezTo>
                  <a:cubicBezTo>
                    <a:pt x="197" y="312"/>
                    <a:pt x="197" y="315"/>
                    <a:pt x="196" y="319"/>
                  </a:cubicBezTo>
                  <a:cubicBezTo>
                    <a:pt x="197" y="314"/>
                    <a:pt x="199" y="308"/>
                    <a:pt x="199" y="303"/>
                  </a:cubicBezTo>
                  <a:cubicBezTo>
                    <a:pt x="199" y="302"/>
                    <a:pt x="199" y="303"/>
                    <a:pt x="199" y="303"/>
                  </a:cubicBezTo>
                  <a:cubicBezTo>
                    <a:pt x="200" y="302"/>
                    <a:pt x="200" y="301"/>
                    <a:pt x="199" y="300"/>
                  </a:cubicBezTo>
                  <a:cubicBezTo>
                    <a:pt x="199" y="300"/>
                    <a:pt x="200" y="300"/>
                    <a:pt x="200" y="300"/>
                  </a:cubicBezTo>
                  <a:cubicBezTo>
                    <a:pt x="200" y="299"/>
                    <a:pt x="199" y="300"/>
                    <a:pt x="199" y="299"/>
                  </a:cubicBezTo>
                  <a:cubicBezTo>
                    <a:pt x="200" y="299"/>
                    <a:pt x="200" y="296"/>
                    <a:pt x="201" y="296"/>
                  </a:cubicBezTo>
                  <a:close/>
                  <a:moveTo>
                    <a:pt x="178" y="285"/>
                  </a:moveTo>
                  <a:cubicBezTo>
                    <a:pt x="179" y="284"/>
                    <a:pt x="179" y="283"/>
                    <a:pt x="180" y="283"/>
                  </a:cubicBezTo>
                  <a:cubicBezTo>
                    <a:pt x="179" y="283"/>
                    <a:pt x="179" y="283"/>
                    <a:pt x="179" y="283"/>
                  </a:cubicBezTo>
                  <a:cubicBezTo>
                    <a:pt x="179" y="283"/>
                    <a:pt x="178" y="284"/>
                    <a:pt x="178" y="285"/>
                  </a:cubicBezTo>
                  <a:close/>
                  <a:moveTo>
                    <a:pt x="184" y="289"/>
                  </a:moveTo>
                  <a:cubicBezTo>
                    <a:pt x="185" y="289"/>
                    <a:pt x="185" y="287"/>
                    <a:pt x="185" y="287"/>
                  </a:cubicBezTo>
                  <a:cubicBezTo>
                    <a:pt x="184" y="287"/>
                    <a:pt x="184" y="288"/>
                    <a:pt x="184" y="289"/>
                  </a:cubicBezTo>
                  <a:close/>
                  <a:moveTo>
                    <a:pt x="198" y="293"/>
                  </a:moveTo>
                  <a:cubicBezTo>
                    <a:pt x="198" y="293"/>
                    <a:pt x="198" y="292"/>
                    <a:pt x="199" y="292"/>
                  </a:cubicBezTo>
                  <a:cubicBezTo>
                    <a:pt x="199" y="292"/>
                    <a:pt x="198" y="290"/>
                    <a:pt x="198" y="291"/>
                  </a:cubicBezTo>
                  <a:cubicBezTo>
                    <a:pt x="199" y="292"/>
                    <a:pt x="197" y="293"/>
                    <a:pt x="198" y="293"/>
                  </a:cubicBezTo>
                  <a:close/>
                  <a:moveTo>
                    <a:pt x="376" y="303"/>
                  </a:moveTo>
                  <a:cubicBezTo>
                    <a:pt x="376" y="305"/>
                    <a:pt x="376" y="306"/>
                    <a:pt x="375" y="308"/>
                  </a:cubicBezTo>
                  <a:cubicBezTo>
                    <a:pt x="376" y="308"/>
                    <a:pt x="376" y="308"/>
                    <a:pt x="377" y="308"/>
                  </a:cubicBezTo>
                  <a:cubicBezTo>
                    <a:pt x="376" y="309"/>
                    <a:pt x="376" y="308"/>
                    <a:pt x="375" y="308"/>
                  </a:cubicBezTo>
                  <a:cubicBezTo>
                    <a:pt x="378" y="310"/>
                    <a:pt x="379" y="310"/>
                    <a:pt x="383" y="310"/>
                  </a:cubicBezTo>
                  <a:cubicBezTo>
                    <a:pt x="383" y="310"/>
                    <a:pt x="382" y="310"/>
                    <a:pt x="382" y="310"/>
                  </a:cubicBezTo>
                  <a:cubicBezTo>
                    <a:pt x="385" y="310"/>
                    <a:pt x="386" y="306"/>
                    <a:pt x="386" y="305"/>
                  </a:cubicBezTo>
                  <a:cubicBezTo>
                    <a:pt x="386" y="304"/>
                    <a:pt x="385" y="305"/>
                    <a:pt x="385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6" y="302"/>
                    <a:pt x="385" y="300"/>
                    <a:pt x="385" y="298"/>
                  </a:cubicBezTo>
                  <a:cubicBezTo>
                    <a:pt x="382" y="298"/>
                    <a:pt x="382" y="294"/>
                    <a:pt x="381" y="292"/>
                  </a:cubicBezTo>
                  <a:cubicBezTo>
                    <a:pt x="379" y="292"/>
                    <a:pt x="377" y="294"/>
                    <a:pt x="377" y="295"/>
                  </a:cubicBezTo>
                  <a:cubicBezTo>
                    <a:pt x="377" y="294"/>
                    <a:pt x="377" y="293"/>
                    <a:pt x="376" y="293"/>
                  </a:cubicBezTo>
                  <a:cubicBezTo>
                    <a:pt x="377" y="295"/>
                    <a:pt x="376" y="294"/>
                    <a:pt x="376" y="295"/>
                  </a:cubicBezTo>
                  <a:cubicBezTo>
                    <a:pt x="382" y="297"/>
                    <a:pt x="370" y="301"/>
                    <a:pt x="376" y="303"/>
                  </a:cubicBezTo>
                  <a:close/>
                  <a:moveTo>
                    <a:pt x="384" y="304"/>
                  </a:moveTo>
                  <a:cubicBezTo>
                    <a:pt x="384" y="304"/>
                    <a:pt x="385" y="304"/>
                    <a:pt x="385" y="304"/>
                  </a:cubicBezTo>
                  <a:cubicBezTo>
                    <a:pt x="385" y="305"/>
                    <a:pt x="384" y="305"/>
                    <a:pt x="383" y="305"/>
                  </a:cubicBezTo>
                  <a:cubicBezTo>
                    <a:pt x="383" y="304"/>
                    <a:pt x="384" y="305"/>
                    <a:pt x="384" y="304"/>
                  </a:cubicBezTo>
                  <a:close/>
                  <a:moveTo>
                    <a:pt x="196" y="296"/>
                  </a:moveTo>
                  <a:cubicBezTo>
                    <a:pt x="196" y="296"/>
                    <a:pt x="196" y="296"/>
                    <a:pt x="196" y="296"/>
                  </a:cubicBezTo>
                  <a:cubicBezTo>
                    <a:pt x="196" y="295"/>
                    <a:pt x="197" y="294"/>
                    <a:pt x="196" y="293"/>
                  </a:cubicBezTo>
                  <a:cubicBezTo>
                    <a:pt x="196" y="294"/>
                    <a:pt x="196" y="294"/>
                    <a:pt x="196" y="293"/>
                  </a:cubicBezTo>
                  <a:cubicBezTo>
                    <a:pt x="196" y="294"/>
                    <a:pt x="196" y="294"/>
                    <a:pt x="196" y="295"/>
                  </a:cubicBezTo>
                  <a:cubicBezTo>
                    <a:pt x="196" y="295"/>
                    <a:pt x="196" y="295"/>
                    <a:pt x="196" y="296"/>
                  </a:cubicBezTo>
                  <a:close/>
                  <a:moveTo>
                    <a:pt x="372" y="294"/>
                  </a:moveTo>
                  <a:cubicBezTo>
                    <a:pt x="372" y="295"/>
                    <a:pt x="374" y="297"/>
                    <a:pt x="375" y="296"/>
                  </a:cubicBezTo>
                  <a:cubicBezTo>
                    <a:pt x="374" y="296"/>
                    <a:pt x="374" y="295"/>
                    <a:pt x="373" y="295"/>
                  </a:cubicBezTo>
                  <a:cubicBezTo>
                    <a:pt x="373" y="294"/>
                    <a:pt x="373" y="294"/>
                    <a:pt x="372" y="294"/>
                  </a:cubicBezTo>
                  <a:close/>
                  <a:moveTo>
                    <a:pt x="150" y="301"/>
                  </a:moveTo>
                  <a:cubicBezTo>
                    <a:pt x="150" y="302"/>
                    <a:pt x="149" y="303"/>
                    <a:pt x="149" y="305"/>
                  </a:cubicBezTo>
                  <a:cubicBezTo>
                    <a:pt x="150" y="304"/>
                    <a:pt x="151" y="302"/>
                    <a:pt x="150" y="301"/>
                  </a:cubicBezTo>
                  <a:close/>
                  <a:moveTo>
                    <a:pt x="359" y="305"/>
                  </a:moveTo>
                  <a:cubicBezTo>
                    <a:pt x="359" y="306"/>
                    <a:pt x="362" y="306"/>
                    <a:pt x="362" y="306"/>
                  </a:cubicBezTo>
                  <a:cubicBezTo>
                    <a:pt x="363" y="305"/>
                    <a:pt x="362" y="305"/>
                    <a:pt x="362" y="305"/>
                  </a:cubicBezTo>
                  <a:cubicBezTo>
                    <a:pt x="360" y="305"/>
                    <a:pt x="359" y="305"/>
                    <a:pt x="358" y="304"/>
                  </a:cubicBezTo>
                  <a:cubicBezTo>
                    <a:pt x="358" y="305"/>
                    <a:pt x="357" y="305"/>
                    <a:pt x="358" y="306"/>
                  </a:cubicBezTo>
                  <a:cubicBezTo>
                    <a:pt x="359" y="306"/>
                    <a:pt x="359" y="305"/>
                    <a:pt x="359" y="305"/>
                  </a:cubicBezTo>
                  <a:close/>
                  <a:moveTo>
                    <a:pt x="135" y="315"/>
                  </a:moveTo>
                  <a:cubicBezTo>
                    <a:pt x="136" y="316"/>
                    <a:pt x="136" y="315"/>
                    <a:pt x="137" y="315"/>
                  </a:cubicBezTo>
                  <a:cubicBezTo>
                    <a:pt x="137" y="314"/>
                    <a:pt x="136" y="313"/>
                    <a:pt x="135" y="314"/>
                  </a:cubicBezTo>
                  <a:cubicBezTo>
                    <a:pt x="136" y="314"/>
                    <a:pt x="134" y="314"/>
                    <a:pt x="135" y="315"/>
                  </a:cubicBezTo>
                  <a:close/>
                  <a:moveTo>
                    <a:pt x="311" y="314"/>
                  </a:moveTo>
                  <a:cubicBezTo>
                    <a:pt x="312" y="317"/>
                    <a:pt x="313" y="315"/>
                    <a:pt x="311" y="314"/>
                  </a:cubicBezTo>
                  <a:close/>
                  <a:moveTo>
                    <a:pt x="396" y="315"/>
                  </a:moveTo>
                  <a:cubicBezTo>
                    <a:pt x="396" y="315"/>
                    <a:pt x="397" y="315"/>
                    <a:pt x="396" y="316"/>
                  </a:cubicBezTo>
                  <a:cubicBezTo>
                    <a:pt x="397" y="316"/>
                    <a:pt x="397" y="317"/>
                    <a:pt x="398" y="317"/>
                  </a:cubicBezTo>
                  <a:cubicBezTo>
                    <a:pt x="398" y="315"/>
                    <a:pt x="398" y="313"/>
                    <a:pt x="396" y="315"/>
                  </a:cubicBezTo>
                  <a:close/>
                  <a:moveTo>
                    <a:pt x="401" y="316"/>
                  </a:moveTo>
                  <a:cubicBezTo>
                    <a:pt x="401" y="316"/>
                    <a:pt x="401" y="316"/>
                    <a:pt x="400" y="316"/>
                  </a:cubicBezTo>
                  <a:cubicBezTo>
                    <a:pt x="400" y="317"/>
                    <a:pt x="400" y="317"/>
                    <a:pt x="401" y="317"/>
                  </a:cubicBezTo>
                  <a:cubicBezTo>
                    <a:pt x="401" y="317"/>
                    <a:pt x="402" y="316"/>
                    <a:pt x="402" y="315"/>
                  </a:cubicBezTo>
                  <a:cubicBezTo>
                    <a:pt x="401" y="315"/>
                    <a:pt x="402" y="316"/>
                    <a:pt x="401" y="316"/>
                  </a:cubicBezTo>
                  <a:close/>
                  <a:moveTo>
                    <a:pt x="400" y="317"/>
                  </a:moveTo>
                  <a:cubicBezTo>
                    <a:pt x="399" y="318"/>
                    <a:pt x="399" y="318"/>
                    <a:pt x="398" y="317"/>
                  </a:cubicBezTo>
                  <a:cubicBezTo>
                    <a:pt x="398" y="318"/>
                    <a:pt x="397" y="319"/>
                    <a:pt x="398" y="319"/>
                  </a:cubicBezTo>
                  <a:cubicBezTo>
                    <a:pt x="398" y="318"/>
                    <a:pt x="398" y="320"/>
                    <a:pt x="399" y="319"/>
                  </a:cubicBezTo>
                  <a:cubicBezTo>
                    <a:pt x="399" y="319"/>
                    <a:pt x="399" y="318"/>
                    <a:pt x="400" y="319"/>
                  </a:cubicBezTo>
                  <a:cubicBezTo>
                    <a:pt x="400" y="318"/>
                    <a:pt x="400" y="317"/>
                    <a:pt x="400" y="317"/>
                  </a:cubicBezTo>
                  <a:close/>
                  <a:moveTo>
                    <a:pt x="399" y="320"/>
                  </a:moveTo>
                  <a:cubicBezTo>
                    <a:pt x="399" y="320"/>
                    <a:pt x="400" y="320"/>
                    <a:pt x="400" y="320"/>
                  </a:cubicBezTo>
                  <a:cubicBezTo>
                    <a:pt x="400" y="320"/>
                    <a:pt x="400" y="319"/>
                    <a:pt x="399" y="319"/>
                  </a:cubicBezTo>
                  <a:cubicBezTo>
                    <a:pt x="399" y="320"/>
                    <a:pt x="399" y="320"/>
                    <a:pt x="399" y="320"/>
                  </a:cubicBezTo>
                  <a:close/>
                  <a:moveTo>
                    <a:pt x="141" y="329"/>
                  </a:move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2" y="330"/>
                    <a:pt x="142" y="330"/>
                  </a:cubicBezTo>
                  <a:cubicBezTo>
                    <a:pt x="142" y="330"/>
                    <a:pt x="142" y="331"/>
                    <a:pt x="142" y="331"/>
                  </a:cubicBezTo>
                  <a:cubicBezTo>
                    <a:pt x="142" y="330"/>
                    <a:pt x="144" y="328"/>
                    <a:pt x="143" y="327"/>
                  </a:cubicBezTo>
                  <a:cubicBezTo>
                    <a:pt x="144" y="326"/>
                    <a:pt x="144" y="325"/>
                    <a:pt x="144" y="323"/>
                  </a:cubicBezTo>
                  <a:cubicBezTo>
                    <a:pt x="142" y="323"/>
                    <a:pt x="143" y="327"/>
                    <a:pt x="141" y="328"/>
                  </a:cubicBezTo>
                  <a:cubicBezTo>
                    <a:pt x="141" y="328"/>
                    <a:pt x="141" y="328"/>
                    <a:pt x="141" y="329"/>
                  </a:cubicBezTo>
                  <a:cubicBezTo>
                    <a:pt x="142" y="329"/>
                    <a:pt x="142" y="328"/>
                    <a:pt x="142" y="329"/>
                  </a:cubicBezTo>
                  <a:cubicBezTo>
                    <a:pt x="141" y="329"/>
                    <a:pt x="142" y="329"/>
                    <a:pt x="141" y="329"/>
                  </a:cubicBezTo>
                  <a:close/>
                  <a:moveTo>
                    <a:pt x="371" y="325"/>
                  </a:moveTo>
                  <a:cubicBezTo>
                    <a:pt x="371" y="327"/>
                    <a:pt x="372" y="327"/>
                    <a:pt x="372" y="327"/>
                  </a:cubicBezTo>
                  <a:cubicBezTo>
                    <a:pt x="372" y="327"/>
                    <a:pt x="372" y="328"/>
                    <a:pt x="372" y="328"/>
                  </a:cubicBezTo>
                  <a:cubicBezTo>
                    <a:pt x="372" y="329"/>
                    <a:pt x="372" y="329"/>
                    <a:pt x="373" y="329"/>
                  </a:cubicBezTo>
                  <a:cubicBezTo>
                    <a:pt x="373" y="329"/>
                    <a:pt x="373" y="329"/>
                    <a:pt x="373" y="329"/>
                  </a:cubicBezTo>
                  <a:cubicBezTo>
                    <a:pt x="373" y="327"/>
                    <a:pt x="373" y="325"/>
                    <a:pt x="372" y="325"/>
                  </a:cubicBezTo>
                  <a:cubicBezTo>
                    <a:pt x="372" y="325"/>
                    <a:pt x="373" y="325"/>
                    <a:pt x="373" y="325"/>
                  </a:cubicBezTo>
                  <a:cubicBezTo>
                    <a:pt x="372" y="325"/>
                    <a:pt x="372" y="325"/>
                    <a:pt x="372" y="325"/>
                  </a:cubicBezTo>
                  <a:cubicBezTo>
                    <a:pt x="372" y="325"/>
                    <a:pt x="372" y="326"/>
                    <a:pt x="372" y="326"/>
                  </a:cubicBezTo>
                  <a:cubicBezTo>
                    <a:pt x="372" y="326"/>
                    <a:pt x="372" y="327"/>
                    <a:pt x="372" y="327"/>
                  </a:cubicBezTo>
                  <a:cubicBezTo>
                    <a:pt x="372" y="326"/>
                    <a:pt x="371" y="326"/>
                    <a:pt x="371" y="325"/>
                  </a:cubicBezTo>
                  <a:close/>
                  <a:moveTo>
                    <a:pt x="132" y="334"/>
                  </a:moveTo>
                  <a:cubicBezTo>
                    <a:pt x="132" y="334"/>
                    <a:pt x="132" y="333"/>
                    <a:pt x="132" y="333"/>
                  </a:cubicBezTo>
                  <a:cubicBezTo>
                    <a:pt x="131" y="334"/>
                    <a:pt x="131" y="335"/>
                    <a:pt x="131" y="335"/>
                  </a:cubicBezTo>
                  <a:cubicBezTo>
                    <a:pt x="132" y="335"/>
                    <a:pt x="131" y="334"/>
                    <a:pt x="132" y="334"/>
                  </a:cubicBezTo>
                  <a:close/>
                  <a:moveTo>
                    <a:pt x="188" y="340"/>
                  </a:moveTo>
                  <a:cubicBezTo>
                    <a:pt x="189" y="338"/>
                    <a:pt x="190" y="337"/>
                    <a:pt x="189" y="335"/>
                  </a:cubicBezTo>
                  <a:cubicBezTo>
                    <a:pt x="189" y="336"/>
                    <a:pt x="188" y="339"/>
                    <a:pt x="188" y="340"/>
                  </a:cubicBezTo>
                  <a:close/>
                  <a:moveTo>
                    <a:pt x="128" y="338"/>
                  </a:moveTo>
                  <a:cubicBezTo>
                    <a:pt x="129" y="339"/>
                    <a:pt x="127" y="340"/>
                    <a:pt x="127" y="341"/>
                  </a:cubicBezTo>
                  <a:cubicBezTo>
                    <a:pt x="128" y="340"/>
                    <a:pt x="130" y="338"/>
                    <a:pt x="130" y="336"/>
                  </a:cubicBezTo>
                  <a:cubicBezTo>
                    <a:pt x="130" y="337"/>
                    <a:pt x="129" y="338"/>
                    <a:pt x="128" y="338"/>
                  </a:cubicBezTo>
                  <a:close/>
                  <a:moveTo>
                    <a:pt x="137" y="357"/>
                  </a:moveTo>
                  <a:cubicBezTo>
                    <a:pt x="139" y="355"/>
                    <a:pt x="139" y="351"/>
                    <a:pt x="142" y="349"/>
                  </a:cubicBezTo>
                  <a:cubicBezTo>
                    <a:pt x="141" y="346"/>
                    <a:pt x="145" y="342"/>
                    <a:pt x="146" y="339"/>
                  </a:cubicBezTo>
                  <a:cubicBezTo>
                    <a:pt x="142" y="345"/>
                    <a:pt x="139" y="351"/>
                    <a:pt x="137" y="357"/>
                  </a:cubicBezTo>
                  <a:close/>
                  <a:moveTo>
                    <a:pt x="188" y="343"/>
                  </a:moveTo>
                  <a:cubicBezTo>
                    <a:pt x="188" y="342"/>
                    <a:pt x="188" y="342"/>
                    <a:pt x="188" y="341"/>
                  </a:cubicBezTo>
                  <a:cubicBezTo>
                    <a:pt x="188" y="341"/>
                    <a:pt x="187" y="343"/>
                    <a:pt x="188" y="343"/>
                  </a:cubicBezTo>
                  <a:close/>
                  <a:moveTo>
                    <a:pt x="360" y="382"/>
                  </a:moveTo>
                  <a:cubicBezTo>
                    <a:pt x="360" y="381"/>
                    <a:pt x="361" y="380"/>
                    <a:pt x="361" y="379"/>
                  </a:cubicBezTo>
                  <a:cubicBezTo>
                    <a:pt x="361" y="379"/>
                    <a:pt x="360" y="380"/>
                    <a:pt x="360" y="379"/>
                  </a:cubicBezTo>
                  <a:cubicBezTo>
                    <a:pt x="362" y="376"/>
                    <a:pt x="364" y="374"/>
                    <a:pt x="366" y="371"/>
                  </a:cubicBezTo>
                  <a:cubicBezTo>
                    <a:pt x="365" y="371"/>
                    <a:pt x="366" y="371"/>
                    <a:pt x="366" y="371"/>
                  </a:cubicBezTo>
                  <a:cubicBezTo>
                    <a:pt x="366" y="369"/>
                    <a:pt x="366" y="368"/>
                    <a:pt x="366" y="367"/>
                  </a:cubicBezTo>
                  <a:cubicBezTo>
                    <a:pt x="366" y="365"/>
                    <a:pt x="364" y="363"/>
                    <a:pt x="363" y="360"/>
                  </a:cubicBezTo>
                  <a:cubicBezTo>
                    <a:pt x="365" y="358"/>
                    <a:pt x="367" y="358"/>
                    <a:pt x="369" y="356"/>
                  </a:cubicBezTo>
                  <a:cubicBezTo>
                    <a:pt x="368" y="354"/>
                    <a:pt x="372" y="352"/>
                    <a:pt x="372" y="351"/>
                  </a:cubicBezTo>
                  <a:cubicBezTo>
                    <a:pt x="370" y="351"/>
                    <a:pt x="370" y="353"/>
                    <a:pt x="369" y="354"/>
                  </a:cubicBezTo>
                  <a:cubicBezTo>
                    <a:pt x="369" y="353"/>
                    <a:pt x="369" y="352"/>
                    <a:pt x="368" y="352"/>
                  </a:cubicBezTo>
                  <a:cubicBezTo>
                    <a:pt x="368" y="353"/>
                    <a:pt x="366" y="355"/>
                    <a:pt x="367" y="356"/>
                  </a:cubicBezTo>
                  <a:cubicBezTo>
                    <a:pt x="364" y="357"/>
                    <a:pt x="362" y="361"/>
                    <a:pt x="357" y="358"/>
                  </a:cubicBezTo>
                  <a:cubicBezTo>
                    <a:pt x="357" y="357"/>
                    <a:pt x="358" y="357"/>
                    <a:pt x="358" y="356"/>
                  </a:cubicBezTo>
                  <a:cubicBezTo>
                    <a:pt x="356" y="351"/>
                    <a:pt x="361" y="345"/>
                    <a:pt x="359" y="341"/>
                  </a:cubicBezTo>
                  <a:cubicBezTo>
                    <a:pt x="357" y="346"/>
                    <a:pt x="358" y="351"/>
                    <a:pt x="356" y="355"/>
                  </a:cubicBezTo>
                  <a:cubicBezTo>
                    <a:pt x="358" y="358"/>
                    <a:pt x="355" y="360"/>
                    <a:pt x="352" y="360"/>
                  </a:cubicBezTo>
                  <a:cubicBezTo>
                    <a:pt x="351" y="361"/>
                    <a:pt x="348" y="364"/>
                    <a:pt x="349" y="366"/>
                  </a:cubicBezTo>
                  <a:cubicBezTo>
                    <a:pt x="349" y="365"/>
                    <a:pt x="348" y="365"/>
                    <a:pt x="348" y="365"/>
                  </a:cubicBezTo>
                  <a:cubicBezTo>
                    <a:pt x="348" y="366"/>
                    <a:pt x="347" y="368"/>
                    <a:pt x="348" y="370"/>
                  </a:cubicBezTo>
                  <a:cubicBezTo>
                    <a:pt x="348" y="370"/>
                    <a:pt x="349" y="369"/>
                    <a:pt x="349" y="370"/>
                  </a:cubicBezTo>
                  <a:cubicBezTo>
                    <a:pt x="347" y="370"/>
                    <a:pt x="349" y="374"/>
                    <a:pt x="347" y="373"/>
                  </a:cubicBezTo>
                  <a:cubicBezTo>
                    <a:pt x="348" y="373"/>
                    <a:pt x="348" y="374"/>
                    <a:pt x="348" y="374"/>
                  </a:cubicBezTo>
                  <a:cubicBezTo>
                    <a:pt x="349" y="375"/>
                    <a:pt x="348" y="375"/>
                    <a:pt x="348" y="374"/>
                  </a:cubicBezTo>
                  <a:cubicBezTo>
                    <a:pt x="349" y="375"/>
                    <a:pt x="348" y="377"/>
                    <a:pt x="349" y="376"/>
                  </a:cubicBezTo>
                  <a:cubicBezTo>
                    <a:pt x="348" y="376"/>
                    <a:pt x="350" y="378"/>
                    <a:pt x="349" y="378"/>
                  </a:cubicBezTo>
                  <a:cubicBezTo>
                    <a:pt x="347" y="378"/>
                    <a:pt x="348" y="375"/>
                    <a:pt x="347" y="377"/>
                  </a:cubicBezTo>
                  <a:cubicBezTo>
                    <a:pt x="347" y="376"/>
                    <a:pt x="346" y="376"/>
                    <a:pt x="346" y="375"/>
                  </a:cubicBezTo>
                  <a:cubicBezTo>
                    <a:pt x="346" y="375"/>
                    <a:pt x="346" y="375"/>
                    <a:pt x="346" y="376"/>
                  </a:cubicBezTo>
                  <a:cubicBezTo>
                    <a:pt x="346" y="375"/>
                    <a:pt x="345" y="375"/>
                    <a:pt x="345" y="374"/>
                  </a:cubicBezTo>
                  <a:cubicBezTo>
                    <a:pt x="345" y="374"/>
                    <a:pt x="346" y="375"/>
                    <a:pt x="346" y="374"/>
                  </a:cubicBezTo>
                  <a:cubicBezTo>
                    <a:pt x="346" y="374"/>
                    <a:pt x="348" y="373"/>
                    <a:pt x="346" y="373"/>
                  </a:cubicBezTo>
                  <a:cubicBezTo>
                    <a:pt x="346" y="375"/>
                    <a:pt x="346" y="373"/>
                    <a:pt x="344" y="374"/>
                  </a:cubicBezTo>
                  <a:cubicBezTo>
                    <a:pt x="344" y="374"/>
                    <a:pt x="345" y="373"/>
                    <a:pt x="344" y="373"/>
                  </a:cubicBezTo>
                  <a:cubicBezTo>
                    <a:pt x="344" y="374"/>
                    <a:pt x="343" y="373"/>
                    <a:pt x="342" y="373"/>
                  </a:cubicBezTo>
                  <a:cubicBezTo>
                    <a:pt x="342" y="374"/>
                    <a:pt x="341" y="374"/>
                    <a:pt x="341" y="375"/>
                  </a:cubicBezTo>
                  <a:cubicBezTo>
                    <a:pt x="344" y="377"/>
                    <a:pt x="343" y="378"/>
                    <a:pt x="345" y="379"/>
                  </a:cubicBezTo>
                  <a:cubicBezTo>
                    <a:pt x="345" y="383"/>
                    <a:pt x="340" y="385"/>
                    <a:pt x="343" y="388"/>
                  </a:cubicBezTo>
                  <a:cubicBezTo>
                    <a:pt x="344" y="388"/>
                    <a:pt x="344" y="388"/>
                    <a:pt x="344" y="388"/>
                  </a:cubicBezTo>
                  <a:cubicBezTo>
                    <a:pt x="344" y="389"/>
                    <a:pt x="343" y="389"/>
                    <a:pt x="344" y="390"/>
                  </a:cubicBezTo>
                  <a:cubicBezTo>
                    <a:pt x="344" y="390"/>
                    <a:pt x="345" y="390"/>
                    <a:pt x="345" y="389"/>
                  </a:cubicBezTo>
                  <a:cubicBezTo>
                    <a:pt x="345" y="390"/>
                    <a:pt x="345" y="390"/>
                    <a:pt x="345" y="390"/>
                  </a:cubicBezTo>
                  <a:cubicBezTo>
                    <a:pt x="346" y="390"/>
                    <a:pt x="347" y="391"/>
                    <a:pt x="348" y="391"/>
                  </a:cubicBezTo>
                  <a:cubicBezTo>
                    <a:pt x="347" y="392"/>
                    <a:pt x="347" y="391"/>
                    <a:pt x="346" y="391"/>
                  </a:cubicBezTo>
                  <a:cubicBezTo>
                    <a:pt x="346" y="392"/>
                    <a:pt x="346" y="392"/>
                    <a:pt x="346" y="393"/>
                  </a:cubicBezTo>
                  <a:cubicBezTo>
                    <a:pt x="346" y="392"/>
                    <a:pt x="347" y="392"/>
                    <a:pt x="348" y="392"/>
                  </a:cubicBezTo>
                  <a:cubicBezTo>
                    <a:pt x="348" y="392"/>
                    <a:pt x="347" y="393"/>
                    <a:pt x="348" y="393"/>
                  </a:cubicBezTo>
                  <a:cubicBezTo>
                    <a:pt x="348" y="392"/>
                    <a:pt x="348" y="392"/>
                    <a:pt x="349" y="392"/>
                  </a:cubicBezTo>
                  <a:cubicBezTo>
                    <a:pt x="349" y="393"/>
                    <a:pt x="350" y="393"/>
                    <a:pt x="351" y="393"/>
                  </a:cubicBezTo>
                  <a:cubicBezTo>
                    <a:pt x="351" y="393"/>
                    <a:pt x="352" y="394"/>
                    <a:pt x="352" y="394"/>
                  </a:cubicBezTo>
                  <a:cubicBezTo>
                    <a:pt x="352" y="394"/>
                    <a:pt x="352" y="393"/>
                    <a:pt x="352" y="393"/>
                  </a:cubicBezTo>
                  <a:cubicBezTo>
                    <a:pt x="353" y="393"/>
                    <a:pt x="355" y="392"/>
                    <a:pt x="356" y="391"/>
                  </a:cubicBezTo>
                  <a:cubicBezTo>
                    <a:pt x="356" y="392"/>
                    <a:pt x="358" y="392"/>
                    <a:pt x="358" y="393"/>
                  </a:cubicBezTo>
                  <a:cubicBezTo>
                    <a:pt x="359" y="391"/>
                    <a:pt x="358" y="390"/>
                    <a:pt x="360" y="388"/>
                  </a:cubicBezTo>
                  <a:cubicBezTo>
                    <a:pt x="359" y="387"/>
                    <a:pt x="361" y="386"/>
                    <a:pt x="360" y="385"/>
                  </a:cubicBezTo>
                  <a:cubicBezTo>
                    <a:pt x="359" y="385"/>
                    <a:pt x="359" y="386"/>
                    <a:pt x="358" y="386"/>
                  </a:cubicBezTo>
                  <a:cubicBezTo>
                    <a:pt x="357" y="384"/>
                    <a:pt x="359" y="382"/>
                    <a:pt x="358" y="381"/>
                  </a:cubicBezTo>
                  <a:cubicBezTo>
                    <a:pt x="359" y="381"/>
                    <a:pt x="359" y="381"/>
                    <a:pt x="360" y="382"/>
                  </a:cubicBezTo>
                  <a:close/>
                  <a:moveTo>
                    <a:pt x="357" y="385"/>
                  </a:moveTo>
                  <a:cubicBezTo>
                    <a:pt x="356" y="384"/>
                    <a:pt x="357" y="385"/>
                    <a:pt x="357" y="385"/>
                  </a:cubicBezTo>
                  <a:cubicBezTo>
                    <a:pt x="356" y="385"/>
                    <a:pt x="356" y="384"/>
                    <a:pt x="356" y="383"/>
                  </a:cubicBezTo>
                  <a:cubicBezTo>
                    <a:pt x="356" y="383"/>
                    <a:pt x="356" y="383"/>
                    <a:pt x="356" y="383"/>
                  </a:cubicBezTo>
                  <a:cubicBezTo>
                    <a:pt x="356" y="384"/>
                    <a:pt x="357" y="384"/>
                    <a:pt x="357" y="384"/>
                  </a:cubicBezTo>
                  <a:cubicBezTo>
                    <a:pt x="357" y="384"/>
                    <a:pt x="357" y="384"/>
                    <a:pt x="357" y="385"/>
                  </a:cubicBezTo>
                  <a:close/>
                  <a:moveTo>
                    <a:pt x="381" y="341"/>
                  </a:moveTo>
                  <a:cubicBezTo>
                    <a:pt x="381" y="342"/>
                    <a:pt x="379" y="342"/>
                    <a:pt x="380" y="342"/>
                  </a:cubicBezTo>
                  <a:cubicBezTo>
                    <a:pt x="380" y="342"/>
                    <a:pt x="381" y="341"/>
                    <a:pt x="381" y="341"/>
                  </a:cubicBezTo>
                  <a:close/>
                  <a:moveTo>
                    <a:pt x="127" y="342"/>
                  </a:moveTo>
                  <a:cubicBezTo>
                    <a:pt x="125" y="343"/>
                    <a:pt x="124" y="344"/>
                    <a:pt x="123" y="347"/>
                  </a:cubicBezTo>
                  <a:cubicBezTo>
                    <a:pt x="126" y="346"/>
                    <a:pt x="125" y="343"/>
                    <a:pt x="127" y="342"/>
                  </a:cubicBezTo>
                  <a:close/>
                  <a:moveTo>
                    <a:pt x="376" y="346"/>
                  </a:moveTo>
                  <a:cubicBezTo>
                    <a:pt x="375" y="347"/>
                    <a:pt x="374" y="348"/>
                    <a:pt x="374" y="349"/>
                  </a:cubicBezTo>
                  <a:cubicBezTo>
                    <a:pt x="375" y="348"/>
                    <a:pt x="376" y="347"/>
                    <a:pt x="376" y="346"/>
                  </a:cubicBezTo>
                  <a:close/>
                  <a:moveTo>
                    <a:pt x="345" y="373"/>
                  </a:moveTo>
                  <a:cubicBezTo>
                    <a:pt x="346" y="372"/>
                    <a:pt x="347" y="372"/>
                    <a:pt x="347" y="372"/>
                  </a:cubicBezTo>
                  <a:cubicBezTo>
                    <a:pt x="347" y="371"/>
                    <a:pt x="345" y="371"/>
                    <a:pt x="346" y="370"/>
                  </a:cubicBezTo>
                  <a:cubicBezTo>
                    <a:pt x="344" y="370"/>
                    <a:pt x="344" y="368"/>
                    <a:pt x="341" y="368"/>
                  </a:cubicBezTo>
                  <a:cubicBezTo>
                    <a:pt x="342" y="367"/>
                    <a:pt x="341" y="367"/>
                    <a:pt x="341" y="367"/>
                  </a:cubicBezTo>
                  <a:cubicBezTo>
                    <a:pt x="340" y="366"/>
                    <a:pt x="339" y="367"/>
                    <a:pt x="339" y="365"/>
                  </a:cubicBezTo>
                  <a:cubicBezTo>
                    <a:pt x="337" y="365"/>
                    <a:pt x="337" y="364"/>
                    <a:pt x="337" y="363"/>
                  </a:cubicBezTo>
                  <a:cubicBezTo>
                    <a:pt x="336" y="363"/>
                    <a:pt x="336" y="363"/>
                    <a:pt x="335" y="362"/>
                  </a:cubicBezTo>
                  <a:cubicBezTo>
                    <a:pt x="335" y="363"/>
                    <a:pt x="334" y="364"/>
                    <a:pt x="335" y="363"/>
                  </a:cubicBezTo>
                  <a:cubicBezTo>
                    <a:pt x="334" y="362"/>
                    <a:pt x="333" y="364"/>
                    <a:pt x="333" y="362"/>
                  </a:cubicBezTo>
                  <a:cubicBezTo>
                    <a:pt x="333" y="362"/>
                    <a:pt x="332" y="361"/>
                    <a:pt x="332" y="362"/>
                  </a:cubicBezTo>
                  <a:cubicBezTo>
                    <a:pt x="333" y="362"/>
                    <a:pt x="331" y="362"/>
                    <a:pt x="331" y="363"/>
                  </a:cubicBezTo>
                  <a:cubicBezTo>
                    <a:pt x="333" y="364"/>
                    <a:pt x="331" y="365"/>
                    <a:pt x="332" y="366"/>
                  </a:cubicBezTo>
                  <a:cubicBezTo>
                    <a:pt x="333" y="365"/>
                    <a:pt x="332" y="366"/>
                    <a:pt x="333" y="366"/>
                  </a:cubicBezTo>
                  <a:cubicBezTo>
                    <a:pt x="333" y="366"/>
                    <a:pt x="333" y="366"/>
                    <a:pt x="334" y="366"/>
                  </a:cubicBezTo>
                  <a:cubicBezTo>
                    <a:pt x="334" y="366"/>
                    <a:pt x="335" y="368"/>
                    <a:pt x="336" y="367"/>
                  </a:cubicBezTo>
                  <a:cubicBezTo>
                    <a:pt x="336" y="368"/>
                    <a:pt x="337" y="368"/>
                    <a:pt x="336" y="369"/>
                  </a:cubicBezTo>
                  <a:cubicBezTo>
                    <a:pt x="338" y="368"/>
                    <a:pt x="338" y="369"/>
                    <a:pt x="340" y="369"/>
                  </a:cubicBezTo>
                  <a:cubicBezTo>
                    <a:pt x="340" y="371"/>
                    <a:pt x="344" y="371"/>
                    <a:pt x="345" y="373"/>
                  </a:cubicBezTo>
                  <a:close/>
                  <a:moveTo>
                    <a:pt x="429" y="362"/>
                  </a:moveTo>
                  <a:cubicBezTo>
                    <a:pt x="428" y="362"/>
                    <a:pt x="429" y="362"/>
                    <a:pt x="429" y="362"/>
                  </a:cubicBezTo>
                  <a:cubicBezTo>
                    <a:pt x="428" y="362"/>
                    <a:pt x="427" y="362"/>
                    <a:pt x="427" y="362"/>
                  </a:cubicBezTo>
                  <a:cubicBezTo>
                    <a:pt x="427" y="363"/>
                    <a:pt x="429" y="363"/>
                    <a:pt x="429" y="362"/>
                  </a:cubicBezTo>
                  <a:close/>
                  <a:moveTo>
                    <a:pt x="430" y="364"/>
                  </a:moveTo>
                  <a:cubicBezTo>
                    <a:pt x="430" y="364"/>
                    <a:pt x="430" y="363"/>
                    <a:pt x="430" y="363"/>
                  </a:cubicBezTo>
                  <a:cubicBezTo>
                    <a:pt x="430" y="364"/>
                    <a:pt x="429" y="363"/>
                    <a:pt x="429" y="363"/>
                  </a:cubicBezTo>
                  <a:cubicBezTo>
                    <a:pt x="429" y="364"/>
                    <a:pt x="429" y="363"/>
                    <a:pt x="429" y="364"/>
                  </a:cubicBezTo>
                  <a:cubicBezTo>
                    <a:pt x="430" y="364"/>
                    <a:pt x="430" y="365"/>
                    <a:pt x="430" y="364"/>
                  </a:cubicBezTo>
                  <a:cubicBezTo>
                    <a:pt x="430" y="364"/>
                    <a:pt x="430" y="364"/>
                    <a:pt x="430" y="364"/>
                  </a:cubicBezTo>
                  <a:close/>
                  <a:moveTo>
                    <a:pt x="132" y="366"/>
                  </a:moveTo>
                  <a:cubicBezTo>
                    <a:pt x="133" y="366"/>
                    <a:pt x="134" y="364"/>
                    <a:pt x="133" y="363"/>
                  </a:cubicBezTo>
                  <a:cubicBezTo>
                    <a:pt x="133" y="364"/>
                    <a:pt x="132" y="365"/>
                    <a:pt x="132" y="366"/>
                  </a:cubicBezTo>
                  <a:close/>
                  <a:moveTo>
                    <a:pt x="376" y="374"/>
                  </a:moveTo>
                  <a:cubicBezTo>
                    <a:pt x="377" y="373"/>
                    <a:pt x="376" y="372"/>
                    <a:pt x="376" y="371"/>
                  </a:cubicBezTo>
                  <a:cubicBezTo>
                    <a:pt x="375" y="372"/>
                    <a:pt x="375" y="374"/>
                    <a:pt x="376" y="374"/>
                  </a:cubicBezTo>
                  <a:cubicBezTo>
                    <a:pt x="376" y="374"/>
                    <a:pt x="376" y="374"/>
                    <a:pt x="376" y="374"/>
                  </a:cubicBezTo>
                  <a:close/>
                  <a:moveTo>
                    <a:pt x="366" y="398"/>
                  </a:moveTo>
                  <a:cubicBezTo>
                    <a:pt x="366" y="398"/>
                    <a:pt x="366" y="397"/>
                    <a:pt x="367" y="397"/>
                  </a:cubicBezTo>
                  <a:cubicBezTo>
                    <a:pt x="367" y="399"/>
                    <a:pt x="369" y="398"/>
                    <a:pt x="370" y="399"/>
                  </a:cubicBezTo>
                  <a:cubicBezTo>
                    <a:pt x="370" y="398"/>
                    <a:pt x="370" y="398"/>
                    <a:pt x="371" y="398"/>
                  </a:cubicBezTo>
                  <a:cubicBezTo>
                    <a:pt x="371" y="398"/>
                    <a:pt x="371" y="399"/>
                    <a:pt x="371" y="398"/>
                  </a:cubicBezTo>
                  <a:cubicBezTo>
                    <a:pt x="371" y="398"/>
                    <a:pt x="372" y="398"/>
                    <a:pt x="372" y="398"/>
                  </a:cubicBezTo>
                  <a:cubicBezTo>
                    <a:pt x="372" y="397"/>
                    <a:pt x="376" y="398"/>
                    <a:pt x="375" y="397"/>
                  </a:cubicBezTo>
                  <a:cubicBezTo>
                    <a:pt x="375" y="397"/>
                    <a:pt x="375" y="397"/>
                    <a:pt x="375" y="397"/>
                  </a:cubicBezTo>
                  <a:cubicBezTo>
                    <a:pt x="374" y="397"/>
                    <a:pt x="373" y="397"/>
                    <a:pt x="373" y="396"/>
                  </a:cubicBezTo>
                  <a:cubicBezTo>
                    <a:pt x="374" y="396"/>
                    <a:pt x="375" y="396"/>
                    <a:pt x="375" y="396"/>
                  </a:cubicBezTo>
                  <a:cubicBezTo>
                    <a:pt x="375" y="396"/>
                    <a:pt x="375" y="396"/>
                    <a:pt x="375" y="395"/>
                  </a:cubicBezTo>
                  <a:cubicBezTo>
                    <a:pt x="374" y="395"/>
                    <a:pt x="374" y="395"/>
                    <a:pt x="374" y="396"/>
                  </a:cubicBezTo>
                  <a:cubicBezTo>
                    <a:pt x="373" y="395"/>
                    <a:pt x="373" y="394"/>
                    <a:pt x="372" y="395"/>
                  </a:cubicBezTo>
                  <a:cubicBezTo>
                    <a:pt x="372" y="394"/>
                    <a:pt x="372" y="392"/>
                    <a:pt x="373" y="391"/>
                  </a:cubicBezTo>
                  <a:cubicBezTo>
                    <a:pt x="373" y="391"/>
                    <a:pt x="372" y="391"/>
                    <a:pt x="372" y="390"/>
                  </a:cubicBezTo>
                  <a:cubicBezTo>
                    <a:pt x="372" y="391"/>
                    <a:pt x="373" y="390"/>
                    <a:pt x="373" y="390"/>
                  </a:cubicBezTo>
                  <a:cubicBezTo>
                    <a:pt x="373" y="391"/>
                    <a:pt x="373" y="391"/>
                    <a:pt x="373" y="391"/>
                  </a:cubicBezTo>
                  <a:cubicBezTo>
                    <a:pt x="374" y="390"/>
                    <a:pt x="373" y="390"/>
                    <a:pt x="373" y="389"/>
                  </a:cubicBezTo>
                  <a:cubicBezTo>
                    <a:pt x="372" y="389"/>
                    <a:pt x="373" y="390"/>
                    <a:pt x="372" y="390"/>
                  </a:cubicBezTo>
                  <a:cubicBezTo>
                    <a:pt x="372" y="389"/>
                    <a:pt x="371" y="388"/>
                    <a:pt x="372" y="388"/>
                  </a:cubicBezTo>
                  <a:cubicBezTo>
                    <a:pt x="372" y="388"/>
                    <a:pt x="372" y="387"/>
                    <a:pt x="372" y="387"/>
                  </a:cubicBezTo>
                  <a:cubicBezTo>
                    <a:pt x="371" y="387"/>
                    <a:pt x="371" y="388"/>
                    <a:pt x="370" y="388"/>
                  </a:cubicBezTo>
                  <a:cubicBezTo>
                    <a:pt x="371" y="387"/>
                    <a:pt x="369" y="387"/>
                    <a:pt x="370" y="386"/>
                  </a:cubicBezTo>
                  <a:cubicBezTo>
                    <a:pt x="370" y="386"/>
                    <a:pt x="370" y="387"/>
                    <a:pt x="371" y="386"/>
                  </a:cubicBezTo>
                  <a:cubicBezTo>
                    <a:pt x="371" y="385"/>
                    <a:pt x="371" y="385"/>
                    <a:pt x="371" y="385"/>
                  </a:cubicBezTo>
                  <a:cubicBezTo>
                    <a:pt x="371" y="385"/>
                    <a:pt x="370" y="385"/>
                    <a:pt x="370" y="385"/>
                  </a:cubicBezTo>
                  <a:cubicBezTo>
                    <a:pt x="371" y="385"/>
                    <a:pt x="371" y="385"/>
                    <a:pt x="370" y="384"/>
                  </a:cubicBezTo>
                  <a:cubicBezTo>
                    <a:pt x="371" y="384"/>
                    <a:pt x="372" y="385"/>
                    <a:pt x="372" y="384"/>
                  </a:cubicBezTo>
                  <a:cubicBezTo>
                    <a:pt x="370" y="384"/>
                    <a:pt x="370" y="383"/>
                    <a:pt x="369" y="384"/>
                  </a:cubicBezTo>
                  <a:cubicBezTo>
                    <a:pt x="368" y="384"/>
                    <a:pt x="369" y="381"/>
                    <a:pt x="368" y="382"/>
                  </a:cubicBezTo>
                  <a:cubicBezTo>
                    <a:pt x="368" y="382"/>
                    <a:pt x="369" y="382"/>
                    <a:pt x="368" y="382"/>
                  </a:cubicBezTo>
                  <a:cubicBezTo>
                    <a:pt x="364" y="383"/>
                    <a:pt x="365" y="384"/>
                    <a:pt x="362" y="384"/>
                  </a:cubicBezTo>
                  <a:cubicBezTo>
                    <a:pt x="363" y="384"/>
                    <a:pt x="363" y="385"/>
                    <a:pt x="363" y="385"/>
                  </a:cubicBezTo>
                  <a:cubicBezTo>
                    <a:pt x="363" y="385"/>
                    <a:pt x="363" y="387"/>
                    <a:pt x="362" y="386"/>
                  </a:cubicBezTo>
                  <a:cubicBezTo>
                    <a:pt x="362" y="386"/>
                    <a:pt x="363" y="385"/>
                    <a:pt x="362" y="386"/>
                  </a:cubicBezTo>
                  <a:cubicBezTo>
                    <a:pt x="361" y="387"/>
                    <a:pt x="362" y="387"/>
                    <a:pt x="362" y="388"/>
                  </a:cubicBezTo>
                  <a:cubicBezTo>
                    <a:pt x="362" y="388"/>
                    <a:pt x="361" y="389"/>
                    <a:pt x="361" y="389"/>
                  </a:cubicBezTo>
                  <a:cubicBezTo>
                    <a:pt x="363" y="389"/>
                    <a:pt x="361" y="392"/>
                    <a:pt x="362" y="393"/>
                  </a:cubicBezTo>
                  <a:cubicBezTo>
                    <a:pt x="363" y="392"/>
                    <a:pt x="362" y="391"/>
                    <a:pt x="363" y="391"/>
                  </a:cubicBezTo>
                  <a:cubicBezTo>
                    <a:pt x="363" y="391"/>
                    <a:pt x="363" y="391"/>
                    <a:pt x="363" y="391"/>
                  </a:cubicBezTo>
                  <a:cubicBezTo>
                    <a:pt x="362" y="392"/>
                    <a:pt x="363" y="392"/>
                    <a:pt x="363" y="393"/>
                  </a:cubicBezTo>
                  <a:cubicBezTo>
                    <a:pt x="364" y="393"/>
                    <a:pt x="363" y="394"/>
                    <a:pt x="364" y="395"/>
                  </a:cubicBezTo>
                  <a:cubicBezTo>
                    <a:pt x="363" y="394"/>
                    <a:pt x="363" y="396"/>
                    <a:pt x="363" y="396"/>
                  </a:cubicBezTo>
                  <a:cubicBezTo>
                    <a:pt x="363" y="395"/>
                    <a:pt x="365" y="396"/>
                    <a:pt x="365" y="396"/>
                  </a:cubicBezTo>
                  <a:cubicBezTo>
                    <a:pt x="364" y="395"/>
                    <a:pt x="365" y="394"/>
                    <a:pt x="365" y="393"/>
                  </a:cubicBezTo>
                  <a:cubicBezTo>
                    <a:pt x="365" y="394"/>
                    <a:pt x="365" y="394"/>
                    <a:pt x="365" y="394"/>
                  </a:cubicBezTo>
                  <a:cubicBezTo>
                    <a:pt x="365" y="393"/>
                    <a:pt x="366" y="394"/>
                    <a:pt x="367" y="393"/>
                  </a:cubicBezTo>
                  <a:cubicBezTo>
                    <a:pt x="367" y="394"/>
                    <a:pt x="367" y="395"/>
                    <a:pt x="367" y="395"/>
                  </a:cubicBezTo>
                  <a:cubicBezTo>
                    <a:pt x="367" y="395"/>
                    <a:pt x="366" y="395"/>
                    <a:pt x="366" y="394"/>
                  </a:cubicBezTo>
                  <a:cubicBezTo>
                    <a:pt x="365" y="394"/>
                    <a:pt x="365" y="394"/>
                    <a:pt x="365" y="394"/>
                  </a:cubicBezTo>
                  <a:cubicBezTo>
                    <a:pt x="365" y="395"/>
                    <a:pt x="365" y="396"/>
                    <a:pt x="365" y="397"/>
                  </a:cubicBezTo>
                  <a:cubicBezTo>
                    <a:pt x="365" y="397"/>
                    <a:pt x="365" y="397"/>
                    <a:pt x="366" y="398"/>
                  </a:cubicBezTo>
                  <a:close/>
                  <a:moveTo>
                    <a:pt x="370" y="393"/>
                  </a:moveTo>
                  <a:cubicBezTo>
                    <a:pt x="371" y="392"/>
                    <a:pt x="370" y="392"/>
                    <a:pt x="370" y="391"/>
                  </a:cubicBezTo>
                  <a:cubicBezTo>
                    <a:pt x="371" y="391"/>
                    <a:pt x="371" y="393"/>
                    <a:pt x="371" y="392"/>
                  </a:cubicBezTo>
                  <a:cubicBezTo>
                    <a:pt x="372" y="392"/>
                    <a:pt x="371" y="392"/>
                    <a:pt x="372" y="393"/>
                  </a:cubicBezTo>
                  <a:cubicBezTo>
                    <a:pt x="371" y="392"/>
                    <a:pt x="370" y="393"/>
                    <a:pt x="370" y="394"/>
                  </a:cubicBezTo>
                  <a:cubicBezTo>
                    <a:pt x="369" y="394"/>
                    <a:pt x="370" y="393"/>
                    <a:pt x="369" y="393"/>
                  </a:cubicBezTo>
                  <a:cubicBezTo>
                    <a:pt x="369" y="393"/>
                    <a:pt x="369" y="393"/>
                    <a:pt x="369" y="392"/>
                  </a:cubicBezTo>
                  <a:cubicBezTo>
                    <a:pt x="370" y="392"/>
                    <a:pt x="370" y="393"/>
                    <a:pt x="370" y="393"/>
                  </a:cubicBezTo>
                  <a:close/>
                  <a:moveTo>
                    <a:pt x="369" y="388"/>
                  </a:moveTo>
                  <a:cubicBezTo>
                    <a:pt x="369" y="390"/>
                    <a:pt x="367" y="388"/>
                    <a:pt x="369" y="388"/>
                  </a:cubicBezTo>
                  <a:close/>
                  <a:moveTo>
                    <a:pt x="368" y="385"/>
                  </a:moveTo>
                  <a:cubicBezTo>
                    <a:pt x="368" y="385"/>
                    <a:pt x="368" y="386"/>
                    <a:pt x="369" y="385"/>
                  </a:cubicBezTo>
                  <a:cubicBezTo>
                    <a:pt x="369" y="386"/>
                    <a:pt x="369" y="386"/>
                    <a:pt x="369" y="386"/>
                  </a:cubicBezTo>
                  <a:cubicBezTo>
                    <a:pt x="368" y="386"/>
                    <a:pt x="368" y="387"/>
                    <a:pt x="368" y="387"/>
                  </a:cubicBezTo>
                  <a:cubicBezTo>
                    <a:pt x="368" y="386"/>
                    <a:pt x="368" y="386"/>
                    <a:pt x="368" y="385"/>
                  </a:cubicBezTo>
                  <a:close/>
                  <a:moveTo>
                    <a:pt x="369" y="395"/>
                  </a:moveTo>
                  <a:cubicBezTo>
                    <a:pt x="368" y="394"/>
                    <a:pt x="370" y="395"/>
                    <a:pt x="371" y="394"/>
                  </a:cubicBezTo>
                  <a:cubicBezTo>
                    <a:pt x="371" y="395"/>
                    <a:pt x="371" y="395"/>
                    <a:pt x="371" y="396"/>
                  </a:cubicBezTo>
                  <a:cubicBezTo>
                    <a:pt x="372" y="396"/>
                    <a:pt x="372" y="395"/>
                    <a:pt x="372" y="395"/>
                  </a:cubicBezTo>
                  <a:cubicBezTo>
                    <a:pt x="373" y="395"/>
                    <a:pt x="372" y="396"/>
                    <a:pt x="373" y="396"/>
                  </a:cubicBezTo>
                  <a:cubicBezTo>
                    <a:pt x="372" y="398"/>
                    <a:pt x="371" y="395"/>
                    <a:pt x="369" y="396"/>
                  </a:cubicBezTo>
                  <a:cubicBezTo>
                    <a:pt x="369" y="396"/>
                    <a:pt x="370" y="396"/>
                    <a:pt x="370" y="395"/>
                  </a:cubicBezTo>
                  <a:cubicBezTo>
                    <a:pt x="369" y="396"/>
                    <a:pt x="368" y="396"/>
                    <a:pt x="367" y="395"/>
                  </a:cubicBezTo>
                  <a:cubicBezTo>
                    <a:pt x="368" y="394"/>
                    <a:pt x="368" y="395"/>
                    <a:pt x="369" y="395"/>
                  </a:cubicBezTo>
                  <a:close/>
                  <a:moveTo>
                    <a:pt x="365" y="393"/>
                  </a:moveTo>
                  <a:cubicBezTo>
                    <a:pt x="365" y="393"/>
                    <a:pt x="364" y="393"/>
                    <a:pt x="364" y="393"/>
                  </a:cubicBezTo>
                  <a:cubicBezTo>
                    <a:pt x="363" y="393"/>
                    <a:pt x="365" y="392"/>
                    <a:pt x="364" y="391"/>
                  </a:cubicBezTo>
                  <a:cubicBezTo>
                    <a:pt x="364" y="392"/>
                    <a:pt x="364" y="392"/>
                    <a:pt x="364" y="392"/>
                  </a:cubicBezTo>
                  <a:cubicBezTo>
                    <a:pt x="363" y="392"/>
                    <a:pt x="364" y="390"/>
                    <a:pt x="365" y="390"/>
                  </a:cubicBezTo>
                  <a:cubicBezTo>
                    <a:pt x="364" y="389"/>
                    <a:pt x="363" y="390"/>
                    <a:pt x="363" y="390"/>
                  </a:cubicBezTo>
                  <a:cubicBezTo>
                    <a:pt x="363" y="388"/>
                    <a:pt x="363" y="388"/>
                    <a:pt x="363" y="386"/>
                  </a:cubicBezTo>
                  <a:cubicBezTo>
                    <a:pt x="364" y="386"/>
                    <a:pt x="364" y="387"/>
                    <a:pt x="364" y="388"/>
                  </a:cubicBezTo>
                  <a:cubicBezTo>
                    <a:pt x="365" y="388"/>
                    <a:pt x="366" y="388"/>
                    <a:pt x="366" y="387"/>
                  </a:cubicBezTo>
                  <a:cubicBezTo>
                    <a:pt x="367" y="387"/>
                    <a:pt x="365" y="388"/>
                    <a:pt x="366" y="388"/>
                  </a:cubicBezTo>
                  <a:cubicBezTo>
                    <a:pt x="365" y="389"/>
                    <a:pt x="365" y="390"/>
                    <a:pt x="365" y="393"/>
                  </a:cubicBezTo>
                  <a:close/>
                  <a:moveTo>
                    <a:pt x="367" y="391"/>
                  </a:moveTo>
                  <a:cubicBezTo>
                    <a:pt x="367" y="390"/>
                    <a:pt x="366" y="391"/>
                    <a:pt x="366" y="390"/>
                  </a:cubicBezTo>
                  <a:cubicBezTo>
                    <a:pt x="367" y="390"/>
                    <a:pt x="367" y="390"/>
                    <a:pt x="367" y="390"/>
                  </a:cubicBezTo>
                  <a:cubicBezTo>
                    <a:pt x="366" y="391"/>
                    <a:pt x="367" y="390"/>
                    <a:pt x="367" y="391"/>
                  </a:cubicBezTo>
                  <a:close/>
                  <a:moveTo>
                    <a:pt x="413" y="393"/>
                  </a:moveTo>
                  <a:cubicBezTo>
                    <a:pt x="414" y="391"/>
                    <a:pt x="414" y="393"/>
                    <a:pt x="415" y="393"/>
                  </a:cubicBezTo>
                  <a:cubicBezTo>
                    <a:pt x="417" y="392"/>
                    <a:pt x="415" y="390"/>
                    <a:pt x="414" y="389"/>
                  </a:cubicBezTo>
                  <a:cubicBezTo>
                    <a:pt x="411" y="389"/>
                    <a:pt x="412" y="392"/>
                    <a:pt x="413" y="393"/>
                  </a:cubicBezTo>
                  <a:close/>
                  <a:moveTo>
                    <a:pt x="414" y="392"/>
                  </a:moveTo>
                  <a:cubicBezTo>
                    <a:pt x="414" y="392"/>
                    <a:pt x="414" y="392"/>
                    <a:pt x="414" y="392"/>
                  </a:cubicBezTo>
                  <a:cubicBezTo>
                    <a:pt x="414" y="391"/>
                    <a:pt x="414" y="392"/>
                    <a:pt x="414" y="392"/>
                  </a:cubicBezTo>
                  <a:cubicBezTo>
                    <a:pt x="415" y="391"/>
                    <a:pt x="413" y="391"/>
                    <a:pt x="414" y="390"/>
                  </a:cubicBezTo>
                  <a:cubicBezTo>
                    <a:pt x="415" y="390"/>
                    <a:pt x="417" y="392"/>
                    <a:pt x="414" y="392"/>
                  </a:cubicBezTo>
                  <a:close/>
                  <a:moveTo>
                    <a:pt x="446" y="390"/>
                  </a:moveTo>
                  <a:cubicBezTo>
                    <a:pt x="446" y="391"/>
                    <a:pt x="447" y="391"/>
                    <a:pt x="448" y="391"/>
                  </a:cubicBezTo>
                  <a:cubicBezTo>
                    <a:pt x="447" y="391"/>
                    <a:pt x="447" y="390"/>
                    <a:pt x="446" y="390"/>
                  </a:cubicBezTo>
                  <a:close/>
                  <a:moveTo>
                    <a:pt x="382" y="415"/>
                  </a:moveTo>
                  <a:cubicBezTo>
                    <a:pt x="383" y="416"/>
                    <a:pt x="384" y="417"/>
                    <a:pt x="385" y="416"/>
                  </a:cubicBezTo>
                  <a:cubicBezTo>
                    <a:pt x="384" y="415"/>
                    <a:pt x="385" y="413"/>
                    <a:pt x="383" y="412"/>
                  </a:cubicBezTo>
                  <a:cubicBezTo>
                    <a:pt x="383" y="412"/>
                    <a:pt x="383" y="413"/>
                    <a:pt x="383" y="413"/>
                  </a:cubicBezTo>
                  <a:cubicBezTo>
                    <a:pt x="383" y="412"/>
                    <a:pt x="382" y="412"/>
                    <a:pt x="382" y="412"/>
                  </a:cubicBezTo>
                  <a:cubicBezTo>
                    <a:pt x="384" y="412"/>
                    <a:pt x="382" y="410"/>
                    <a:pt x="383" y="411"/>
                  </a:cubicBezTo>
                  <a:cubicBezTo>
                    <a:pt x="383" y="410"/>
                    <a:pt x="383" y="410"/>
                    <a:pt x="383" y="410"/>
                  </a:cubicBezTo>
                  <a:cubicBezTo>
                    <a:pt x="383" y="410"/>
                    <a:pt x="382" y="410"/>
                    <a:pt x="382" y="410"/>
                  </a:cubicBezTo>
                  <a:cubicBezTo>
                    <a:pt x="381" y="410"/>
                    <a:pt x="382" y="410"/>
                    <a:pt x="381" y="411"/>
                  </a:cubicBezTo>
                  <a:cubicBezTo>
                    <a:pt x="381" y="410"/>
                    <a:pt x="380" y="410"/>
                    <a:pt x="380" y="409"/>
                  </a:cubicBezTo>
                  <a:cubicBezTo>
                    <a:pt x="381" y="410"/>
                    <a:pt x="381" y="409"/>
                    <a:pt x="381" y="409"/>
                  </a:cubicBezTo>
                  <a:cubicBezTo>
                    <a:pt x="381" y="409"/>
                    <a:pt x="381" y="409"/>
                    <a:pt x="382" y="409"/>
                  </a:cubicBezTo>
                  <a:cubicBezTo>
                    <a:pt x="381" y="409"/>
                    <a:pt x="382" y="409"/>
                    <a:pt x="382" y="408"/>
                  </a:cubicBezTo>
                  <a:cubicBezTo>
                    <a:pt x="381" y="408"/>
                    <a:pt x="383" y="408"/>
                    <a:pt x="383" y="407"/>
                  </a:cubicBezTo>
                  <a:cubicBezTo>
                    <a:pt x="382" y="406"/>
                    <a:pt x="382" y="405"/>
                    <a:pt x="381" y="404"/>
                  </a:cubicBezTo>
                  <a:cubicBezTo>
                    <a:pt x="381" y="405"/>
                    <a:pt x="381" y="405"/>
                    <a:pt x="381" y="405"/>
                  </a:cubicBezTo>
                  <a:cubicBezTo>
                    <a:pt x="381" y="404"/>
                    <a:pt x="379" y="404"/>
                    <a:pt x="378" y="403"/>
                  </a:cubicBezTo>
                  <a:cubicBezTo>
                    <a:pt x="380" y="403"/>
                    <a:pt x="379" y="401"/>
                    <a:pt x="379" y="400"/>
                  </a:cubicBezTo>
                  <a:cubicBezTo>
                    <a:pt x="378" y="400"/>
                    <a:pt x="378" y="402"/>
                    <a:pt x="377" y="402"/>
                  </a:cubicBezTo>
                  <a:cubicBezTo>
                    <a:pt x="376" y="401"/>
                    <a:pt x="375" y="400"/>
                    <a:pt x="375" y="399"/>
                  </a:cubicBezTo>
                  <a:cubicBezTo>
                    <a:pt x="374" y="400"/>
                    <a:pt x="372" y="398"/>
                    <a:pt x="372" y="400"/>
                  </a:cubicBezTo>
                  <a:cubicBezTo>
                    <a:pt x="373" y="400"/>
                    <a:pt x="372" y="401"/>
                    <a:pt x="372" y="401"/>
                  </a:cubicBezTo>
                  <a:cubicBezTo>
                    <a:pt x="372" y="402"/>
                    <a:pt x="373" y="401"/>
                    <a:pt x="373" y="401"/>
                  </a:cubicBezTo>
                  <a:cubicBezTo>
                    <a:pt x="373" y="404"/>
                    <a:pt x="371" y="399"/>
                    <a:pt x="369" y="400"/>
                  </a:cubicBezTo>
                  <a:cubicBezTo>
                    <a:pt x="370" y="400"/>
                    <a:pt x="369" y="400"/>
                    <a:pt x="370" y="402"/>
                  </a:cubicBezTo>
                  <a:cubicBezTo>
                    <a:pt x="369" y="402"/>
                    <a:pt x="369" y="403"/>
                    <a:pt x="368" y="402"/>
                  </a:cubicBezTo>
                  <a:cubicBezTo>
                    <a:pt x="367" y="404"/>
                    <a:pt x="367" y="403"/>
                    <a:pt x="365" y="405"/>
                  </a:cubicBezTo>
                  <a:cubicBezTo>
                    <a:pt x="365" y="406"/>
                    <a:pt x="365" y="406"/>
                    <a:pt x="365" y="408"/>
                  </a:cubicBezTo>
                  <a:cubicBezTo>
                    <a:pt x="366" y="408"/>
                    <a:pt x="366" y="408"/>
                    <a:pt x="366" y="408"/>
                  </a:cubicBezTo>
                  <a:cubicBezTo>
                    <a:pt x="365" y="409"/>
                    <a:pt x="368" y="411"/>
                    <a:pt x="368" y="411"/>
                  </a:cubicBezTo>
                  <a:cubicBezTo>
                    <a:pt x="368" y="412"/>
                    <a:pt x="367" y="413"/>
                    <a:pt x="368" y="413"/>
                  </a:cubicBezTo>
                  <a:cubicBezTo>
                    <a:pt x="368" y="413"/>
                    <a:pt x="368" y="413"/>
                    <a:pt x="369" y="413"/>
                  </a:cubicBezTo>
                  <a:cubicBezTo>
                    <a:pt x="369" y="412"/>
                    <a:pt x="369" y="412"/>
                    <a:pt x="369" y="412"/>
                  </a:cubicBezTo>
                  <a:cubicBezTo>
                    <a:pt x="370" y="412"/>
                    <a:pt x="370" y="413"/>
                    <a:pt x="370" y="413"/>
                  </a:cubicBezTo>
                  <a:cubicBezTo>
                    <a:pt x="370" y="413"/>
                    <a:pt x="371" y="413"/>
                    <a:pt x="371" y="413"/>
                  </a:cubicBezTo>
                  <a:cubicBezTo>
                    <a:pt x="371" y="412"/>
                    <a:pt x="370" y="411"/>
                    <a:pt x="371" y="411"/>
                  </a:cubicBezTo>
                  <a:cubicBezTo>
                    <a:pt x="371" y="412"/>
                    <a:pt x="372" y="413"/>
                    <a:pt x="372" y="414"/>
                  </a:cubicBezTo>
                  <a:cubicBezTo>
                    <a:pt x="372" y="414"/>
                    <a:pt x="373" y="413"/>
                    <a:pt x="373" y="414"/>
                  </a:cubicBezTo>
                  <a:cubicBezTo>
                    <a:pt x="372" y="415"/>
                    <a:pt x="371" y="417"/>
                    <a:pt x="372" y="418"/>
                  </a:cubicBezTo>
                  <a:cubicBezTo>
                    <a:pt x="373" y="418"/>
                    <a:pt x="372" y="417"/>
                    <a:pt x="372" y="417"/>
                  </a:cubicBezTo>
                  <a:cubicBezTo>
                    <a:pt x="373" y="417"/>
                    <a:pt x="373" y="417"/>
                    <a:pt x="373" y="417"/>
                  </a:cubicBezTo>
                  <a:cubicBezTo>
                    <a:pt x="374" y="418"/>
                    <a:pt x="372" y="418"/>
                    <a:pt x="371" y="419"/>
                  </a:cubicBezTo>
                  <a:cubicBezTo>
                    <a:pt x="372" y="419"/>
                    <a:pt x="372" y="420"/>
                    <a:pt x="371" y="420"/>
                  </a:cubicBezTo>
                  <a:cubicBezTo>
                    <a:pt x="371" y="421"/>
                    <a:pt x="372" y="420"/>
                    <a:pt x="372" y="421"/>
                  </a:cubicBezTo>
                  <a:cubicBezTo>
                    <a:pt x="371" y="421"/>
                    <a:pt x="372" y="422"/>
                    <a:pt x="373" y="423"/>
                  </a:cubicBezTo>
                  <a:cubicBezTo>
                    <a:pt x="373" y="422"/>
                    <a:pt x="372" y="422"/>
                    <a:pt x="372" y="420"/>
                  </a:cubicBezTo>
                  <a:cubicBezTo>
                    <a:pt x="374" y="420"/>
                    <a:pt x="374" y="420"/>
                    <a:pt x="375" y="419"/>
                  </a:cubicBezTo>
                  <a:cubicBezTo>
                    <a:pt x="375" y="420"/>
                    <a:pt x="374" y="420"/>
                    <a:pt x="375" y="421"/>
                  </a:cubicBezTo>
                  <a:cubicBezTo>
                    <a:pt x="374" y="420"/>
                    <a:pt x="374" y="421"/>
                    <a:pt x="373" y="421"/>
                  </a:cubicBezTo>
                  <a:cubicBezTo>
                    <a:pt x="373" y="423"/>
                    <a:pt x="374" y="425"/>
                    <a:pt x="372" y="426"/>
                  </a:cubicBezTo>
                  <a:cubicBezTo>
                    <a:pt x="373" y="426"/>
                    <a:pt x="372" y="426"/>
                    <a:pt x="373" y="427"/>
                  </a:cubicBezTo>
                  <a:cubicBezTo>
                    <a:pt x="373" y="427"/>
                    <a:pt x="373" y="426"/>
                    <a:pt x="374" y="427"/>
                  </a:cubicBezTo>
                  <a:cubicBezTo>
                    <a:pt x="373" y="425"/>
                    <a:pt x="374" y="425"/>
                    <a:pt x="375" y="424"/>
                  </a:cubicBezTo>
                  <a:cubicBezTo>
                    <a:pt x="375" y="425"/>
                    <a:pt x="375" y="425"/>
                    <a:pt x="375" y="425"/>
                  </a:cubicBezTo>
                  <a:cubicBezTo>
                    <a:pt x="376" y="425"/>
                    <a:pt x="376" y="424"/>
                    <a:pt x="375" y="423"/>
                  </a:cubicBezTo>
                  <a:cubicBezTo>
                    <a:pt x="375" y="423"/>
                    <a:pt x="374" y="424"/>
                    <a:pt x="374" y="423"/>
                  </a:cubicBezTo>
                  <a:cubicBezTo>
                    <a:pt x="376" y="423"/>
                    <a:pt x="376" y="424"/>
                    <a:pt x="378" y="424"/>
                  </a:cubicBezTo>
                  <a:cubicBezTo>
                    <a:pt x="378" y="422"/>
                    <a:pt x="379" y="421"/>
                    <a:pt x="380" y="419"/>
                  </a:cubicBezTo>
                  <a:cubicBezTo>
                    <a:pt x="380" y="419"/>
                    <a:pt x="380" y="419"/>
                    <a:pt x="380" y="419"/>
                  </a:cubicBezTo>
                  <a:cubicBezTo>
                    <a:pt x="380" y="419"/>
                    <a:pt x="379" y="419"/>
                    <a:pt x="378" y="418"/>
                  </a:cubicBezTo>
                  <a:cubicBezTo>
                    <a:pt x="380" y="418"/>
                    <a:pt x="379" y="416"/>
                    <a:pt x="380" y="416"/>
                  </a:cubicBezTo>
                  <a:cubicBezTo>
                    <a:pt x="380" y="416"/>
                    <a:pt x="380" y="417"/>
                    <a:pt x="381" y="418"/>
                  </a:cubicBezTo>
                  <a:cubicBezTo>
                    <a:pt x="381" y="417"/>
                    <a:pt x="381" y="417"/>
                    <a:pt x="382" y="417"/>
                  </a:cubicBezTo>
                  <a:cubicBezTo>
                    <a:pt x="382" y="416"/>
                    <a:pt x="382" y="415"/>
                    <a:pt x="382" y="415"/>
                  </a:cubicBezTo>
                  <a:cubicBezTo>
                    <a:pt x="383" y="415"/>
                    <a:pt x="383" y="415"/>
                    <a:pt x="383" y="415"/>
                  </a:cubicBezTo>
                  <a:cubicBezTo>
                    <a:pt x="383" y="416"/>
                    <a:pt x="383" y="415"/>
                    <a:pt x="382" y="415"/>
                  </a:cubicBezTo>
                  <a:close/>
                  <a:moveTo>
                    <a:pt x="371" y="409"/>
                  </a:moveTo>
                  <a:cubicBezTo>
                    <a:pt x="370" y="409"/>
                    <a:pt x="370" y="409"/>
                    <a:pt x="370" y="409"/>
                  </a:cubicBezTo>
                  <a:cubicBezTo>
                    <a:pt x="370" y="409"/>
                    <a:pt x="370" y="409"/>
                    <a:pt x="370" y="409"/>
                  </a:cubicBezTo>
                  <a:cubicBezTo>
                    <a:pt x="370" y="408"/>
                    <a:pt x="370" y="408"/>
                    <a:pt x="369" y="408"/>
                  </a:cubicBezTo>
                  <a:cubicBezTo>
                    <a:pt x="370" y="408"/>
                    <a:pt x="370" y="408"/>
                    <a:pt x="371" y="408"/>
                  </a:cubicBezTo>
                  <a:cubicBezTo>
                    <a:pt x="371" y="408"/>
                    <a:pt x="371" y="409"/>
                    <a:pt x="371" y="409"/>
                  </a:cubicBezTo>
                  <a:close/>
                  <a:moveTo>
                    <a:pt x="379" y="407"/>
                  </a:moveTo>
                  <a:cubicBezTo>
                    <a:pt x="380" y="407"/>
                    <a:pt x="380" y="407"/>
                    <a:pt x="380" y="406"/>
                  </a:cubicBezTo>
                  <a:cubicBezTo>
                    <a:pt x="381" y="407"/>
                    <a:pt x="382" y="407"/>
                    <a:pt x="382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0" y="407"/>
                    <a:pt x="381" y="408"/>
                    <a:pt x="380" y="408"/>
                  </a:cubicBezTo>
                  <a:cubicBezTo>
                    <a:pt x="379" y="408"/>
                    <a:pt x="379" y="408"/>
                    <a:pt x="379" y="408"/>
                  </a:cubicBezTo>
                  <a:lnTo>
                    <a:pt x="379" y="407"/>
                  </a:lnTo>
                  <a:close/>
                  <a:moveTo>
                    <a:pt x="374" y="401"/>
                  </a:moveTo>
                  <a:cubicBezTo>
                    <a:pt x="375" y="401"/>
                    <a:pt x="375" y="401"/>
                    <a:pt x="375" y="401"/>
                  </a:cubicBezTo>
                  <a:cubicBezTo>
                    <a:pt x="375" y="401"/>
                    <a:pt x="375" y="402"/>
                    <a:pt x="374" y="402"/>
                  </a:cubicBezTo>
                  <a:lnTo>
                    <a:pt x="374" y="401"/>
                  </a:lnTo>
                  <a:close/>
                  <a:moveTo>
                    <a:pt x="376" y="404"/>
                  </a:moveTo>
                  <a:cubicBezTo>
                    <a:pt x="375" y="405"/>
                    <a:pt x="376" y="404"/>
                    <a:pt x="376" y="405"/>
                  </a:cubicBezTo>
                  <a:cubicBezTo>
                    <a:pt x="376" y="405"/>
                    <a:pt x="375" y="404"/>
                    <a:pt x="375" y="405"/>
                  </a:cubicBezTo>
                  <a:cubicBezTo>
                    <a:pt x="374" y="405"/>
                    <a:pt x="374" y="405"/>
                    <a:pt x="374" y="404"/>
                  </a:cubicBezTo>
                  <a:lnTo>
                    <a:pt x="376" y="404"/>
                  </a:lnTo>
                  <a:close/>
                  <a:moveTo>
                    <a:pt x="373" y="411"/>
                  </a:moveTo>
                  <a:cubicBezTo>
                    <a:pt x="371" y="409"/>
                    <a:pt x="373" y="409"/>
                    <a:pt x="372" y="407"/>
                  </a:cubicBezTo>
                  <a:cubicBezTo>
                    <a:pt x="373" y="408"/>
                    <a:pt x="373" y="408"/>
                    <a:pt x="373" y="409"/>
                  </a:cubicBezTo>
                  <a:cubicBezTo>
                    <a:pt x="373" y="410"/>
                    <a:pt x="372" y="410"/>
                    <a:pt x="373" y="411"/>
                  </a:cubicBezTo>
                  <a:close/>
                  <a:moveTo>
                    <a:pt x="373" y="416"/>
                  </a:moveTo>
                  <a:cubicBezTo>
                    <a:pt x="373" y="415"/>
                    <a:pt x="374" y="414"/>
                    <a:pt x="374" y="413"/>
                  </a:cubicBezTo>
                  <a:cubicBezTo>
                    <a:pt x="375" y="413"/>
                    <a:pt x="375" y="413"/>
                    <a:pt x="375" y="413"/>
                  </a:cubicBezTo>
                  <a:cubicBezTo>
                    <a:pt x="374" y="414"/>
                    <a:pt x="375" y="415"/>
                    <a:pt x="373" y="416"/>
                  </a:cubicBezTo>
                  <a:close/>
                  <a:moveTo>
                    <a:pt x="376" y="416"/>
                  </a:moveTo>
                  <a:cubicBezTo>
                    <a:pt x="375" y="417"/>
                    <a:pt x="375" y="415"/>
                    <a:pt x="374" y="416"/>
                  </a:cubicBezTo>
                  <a:cubicBezTo>
                    <a:pt x="374" y="416"/>
                    <a:pt x="375" y="416"/>
                    <a:pt x="374" y="415"/>
                  </a:cubicBezTo>
                  <a:cubicBezTo>
                    <a:pt x="376" y="413"/>
                    <a:pt x="375" y="417"/>
                    <a:pt x="376" y="415"/>
                  </a:cubicBezTo>
                  <a:cubicBezTo>
                    <a:pt x="377" y="415"/>
                    <a:pt x="376" y="416"/>
                    <a:pt x="376" y="416"/>
                  </a:cubicBezTo>
                  <a:close/>
                  <a:moveTo>
                    <a:pt x="376" y="419"/>
                  </a:moveTo>
                  <a:cubicBezTo>
                    <a:pt x="375" y="419"/>
                    <a:pt x="376" y="419"/>
                    <a:pt x="376" y="419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4" y="418"/>
                    <a:pt x="374" y="418"/>
                    <a:pt x="373" y="417"/>
                  </a:cubicBezTo>
                  <a:cubicBezTo>
                    <a:pt x="374" y="417"/>
                    <a:pt x="374" y="417"/>
                    <a:pt x="375" y="417"/>
                  </a:cubicBezTo>
                  <a:cubicBezTo>
                    <a:pt x="374" y="419"/>
                    <a:pt x="376" y="418"/>
                    <a:pt x="376" y="419"/>
                  </a:cubicBezTo>
                  <a:cubicBezTo>
                    <a:pt x="376" y="419"/>
                    <a:pt x="376" y="419"/>
                    <a:pt x="376" y="419"/>
                  </a:cubicBezTo>
                  <a:close/>
                  <a:moveTo>
                    <a:pt x="376" y="415"/>
                  </a:moveTo>
                  <a:cubicBezTo>
                    <a:pt x="376" y="414"/>
                    <a:pt x="375" y="414"/>
                    <a:pt x="375" y="413"/>
                  </a:cubicBezTo>
                  <a:cubicBezTo>
                    <a:pt x="375" y="413"/>
                    <a:pt x="376" y="415"/>
                    <a:pt x="376" y="414"/>
                  </a:cubicBezTo>
                  <a:cubicBezTo>
                    <a:pt x="377" y="414"/>
                    <a:pt x="376" y="415"/>
                    <a:pt x="376" y="415"/>
                  </a:cubicBezTo>
                  <a:close/>
                  <a:moveTo>
                    <a:pt x="378" y="411"/>
                  </a:moveTo>
                  <a:cubicBezTo>
                    <a:pt x="377" y="411"/>
                    <a:pt x="377" y="413"/>
                    <a:pt x="378" y="413"/>
                  </a:cubicBezTo>
                  <a:cubicBezTo>
                    <a:pt x="378" y="413"/>
                    <a:pt x="377" y="413"/>
                    <a:pt x="377" y="413"/>
                  </a:cubicBezTo>
                  <a:cubicBezTo>
                    <a:pt x="377" y="413"/>
                    <a:pt x="377" y="413"/>
                    <a:pt x="377" y="413"/>
                  </a:cubicBezTo>
                  <a:cubicBezTo>
                    <a:pt x="376" y="412"/>
                    <a:pt x="377" y="414"/>
                    <a:pt x="376" y="413"/>
                  </a:cubicBezTo>
                  <a:cubicBezTo>
                    <a:pt x="376" y="413"/>
                    <a:pt x="376" y="413"/>
                    <a:pt x="376" y="413"/>
                  </a:cubicBezTo>
                  <a:cubicBezTo>
                    <a:pt x="376" y="412"/>
                    <a:pt x="375" y="413"/>
                    <a:pt x="375" y="413"/>
                  </a:cubicBezTo>
                  <a:cubicBezTo>
                    <a:pt x="376" y="412"/>
                    <a:pt x="377" y="412"/>
                    <a:pt x="377" y="410"/>
                  </a:cubicBezTo>
                  <a:cubicBezTo>
                    <a:pt x="377" y="411"/>
                    <a:pt x="378" y="411"/>
                    <a:pt x="378" y="410"/>
                  </a:cubicBezTo>
                  <a:cubicBezTo>
                    <a:pt x="378" y="410"/>
                    <a:pt x="379" y="411"/>
                    <a:pt x="379" y="410"/>
                  </a:cubicBezTo>
                  <a:cubicBezTo>
                    <a:pt x="379" y="410"/>
                    <a:pt x="379" y="411"/>
                    <a:pt x="380" y="412"/>
                  </a:cubicBezTo>
                  <a:cubicBezTo>
                    <a:pt x="379" y="412"/>
                    <a:pt x="379" y="411"/>
                    <a:pt x="378" y="411"/>
                  </a:cubicBezTo>
                  <a:close/>
                  <a:moveTo>
                    <a:pt x="111" y="400"/>
                  </a:moveTo>
                  <a:cubicBezTo>
                    <a:pt x="109" y="404"/>
                    <a:pt x="106" y="407"/>
                    <a:pt x="105" y="412"/>
                  </a:cubicBezTo>
                  <a:cubicBezTo>
                    <a:pt x="107" y="411"/>
                    <a:pt x="108" y="408"/>
                    <a:pt x="109" y="406"/>
                  </a:cubicBezTo>
                  <a:cubicBezTo>
                    <a:pt x="109" y="407"/>
                    <a:pt x="108" y="407"/>
                    <a:pt x="108" y="406"/>
                  </a:cubicBezTo>
                  <a:cubicBezTo>
                    <a:pt x="111" y="405"/>
                    <a:pt x="111" y="402"/>
                    <a:pt x="111" y="400"/>
                  </a:cubicBezTo>
                  <a:close/>
                  <a:moveTo>
                    <a:pt x="113" y="407"/>
                  </a:moveTo>
                  <a:cubicBezTo>
                    <a:pt x="114" y="407"/>
                    <a:pt x="115" y="406"/>
                    <a:pt x="114" y="405"/>
                  </a:cubicBezTo>
                  <a:cubicBezTo>
                    <a:pt x="114" y="406"/>
                    <a:pt x="114" y="406"/>
                    <a:pt x="113" y="407"/>
                  </a:cubicBezTo>
                  <a:close/>
                  <a:moveTo>
                    <a:pt x="492" y="409"/>
                  </a:moveTo>
                  <a:cubicBezTo>
                    <a:pt x="491" y="409"/>
                    <a:pt x="492" y="407"/>
                    <a:pt x="491" y="407"/>
                  </a:cubicBezTo>
                  <a:cubicBezTo>
                    <a:pt x="490" y="408"/>
                    <a:pt x="492" y="409"/>
                    <a:pt x="492" y="409"/>
                  </a:cubicBezTo>
                  <a:close/>
                  <a:moveTo>
                    <a:pt x="331" y="414"/>
                  </a:moveTo>
                  <a:cubicBezTo>
                    <a:pt x="333" y="414"/>
                    <a:pt x="334" y="412"/>
                    <a:pt x="333" y="411"/>
                  </a:cubicBezTo>
                  <a:cubicBezTo>
                    <a:pt x="331" y="411"/>
                    <a:pt x="331" y="413"/>
                    <a:pt x="331" y="414"/>
                  </a:cubicBezTo>
                  <a:close/>
                  <a:moveTo>
                    <a:pt x="510" y="415"/>
                  </a:moveTo>
                  <a:cubicBezTo>
                    <a:pt x="511" y="416"/>
                    <a:pt x="512" y="418"/>
                    <a:pt x="512" y="417"/>
                  </a:cubicBezTo>
                  <a:cubicBezTo>
                    <a:pt x="512" y="417"/>
                    <a:pt x="512" y="417"/>
                    <a:pt x="512" y="416"/>
                  </a:cubicBezTo>
                  <a:cubicBezTo>
                    <a:pt x="511" y="416"/>
                    <a:pt x="511" y="415"/>
                    <a:pt x="510" y="415"/>
                  </a:cubicBezTo>
                  <a:close/>
                  <a:moveTo>
                    <a:pt x="405" y="415"/>
                  </a:moveTo>
                  <a:cubicBezTo>
                    <a:pt x="403" y="416"/>
                    <a:pt x="403" y="416"/>
                    <a:pt x="404" y="417"/>
                  </a:cubicBezTo>
                  <a:cubicBezTo>
                    <a:pt x="404" y="417"/>
                    <a:pt x="404" y="417"/>
                    <a:pt x="404" y="417"/>
                  </a:cubicBezTo>
                  <a:cubicBezTo>
                    <a:pt x="405" y="416"/>
                    <a:pt x="404" y="417"/>
                    <a:pt x="404" y="416"/>
                  </a:cubicBezTo>
                  <a:cubicBezTo>
                    <a:pt x="404" y="416"/>
                    <a:pt x="405" y="416"/>
                    <a:pt x="405" y="415"/>
                  </a:cubicBezTo>
                  <a:close/>
                  <a:moveTo>
                    <a:pt x="485" y="418"/>
                  </a:moveTo>
                  <a:cubicBezTo>
                    <a:pt x="485" y="416"/>
                    <a:pt x="484" y="417"/>
                    <a:pt x="484" y="417"/>
                  </a:cubicBezTo>
                  <a:cubicBezTo>
                    <a:pt x="484" y="419"/>
                    <a:pt x="487" y="421"/>
                    <a:pt x="488" y="421"/>
                  </a:cubicBezTo>
                  <a:cubicBezTo>
                    <a:pt x="488" y="419"/>
                    <a:pt x="487" y="418"/>
                    <a:pt x="486" y="417"/>
                  </a:cubicBezTo>
                  <a:cubicBezTo>
                    <a:pt x="485" y="417"/>
                    <a:pt x="485" y="417"/>
                    <a:pt x="485" y="418"/>
                  </a:cubicBezTo>
                  <a:close/>
                  <a:moveTo>
                    <a:pt x="404" y="418"/>
                  </a:moveTo>
                  <a:cubicBezTo>
                    <a:pt x="401" y="415"/>
                    <a:pt x="401" y="421"/>
                    <a:pt x="397" y="421"/>
                  </a:cubicBezTo>
                  <a:cubicBezTo>
                    <a:pt x="396" y="420"/>
                    <a:pt x="394" y="420"/>
                    <a:pt x="392" y="420"/>
                  </a:cubicBezTo>
                  <a:cubicBezTo>
                    <a:pt x="392" y="421"/>
                    <a:pt x="389" y="423"/>
                    <a:pt x="389" y="422"/>
                  </a:cubicBezTo>
                  <a:cubicBezTo>
                    <a:pt x="389" y="422"/>
                    <a:pt x="389" y="422"/>
                    <a:pt x="389" y="423"/>
                  </a:cubicBezTo>
                  <a:cubicBezTo>
                    <a:pt x="387" y="424"/>
                    <a:pt x="386" y="422"/>
                    <a:pt x="385" y="423"/>
                  </a:cubicBezTo>
                  <a:cubicBezTo>
                    <a:pt x="385" y="424"/>
                    <a:pt x="384" y="425"/>
                    <a:pt x="385" y="426"/>
                  </a:cubicBezTo>
                  <a:cubicBezTo>
                    <a:pt x="384" y="427"/>
                    <a:pt x="384" y="428"/>
                    <a:pt x="384" y="430"/>
                  </a:cubicBezTo>
                  <a:cubicBezTo>
                    <a:pt x="384" y="430"/>
                    <a:pt x="385" y="430"/>
                    <a:pt x="385" y="430"/>
                  </a:cubicBezTo>
                  <a:cubicBezTo>
                    <a:pt x="385" y="430"/>
                    <a:pt x="385" y="430"/>
                    <a:pt x="384" y="430"/>
                  </a:cubicBezTo>
                  <a:cubicBezTo>
                    <a:pt x="387" y="431"/>
                    <a:pt x="386" y="436"/>
                    <a:pt x="389" y="435"/>
                  </a:cubicBezTo>
                  <a:cubicBezTo>
                    <a:pt x="389" y="436"/>
                    <a:pt x="388" y="437"/>
                    <a:pt x="389" y="437"/>
                  </a:cubicBezTo>
                  <a:cubicBezTo>
                    <a:pt x="389" y="436"/>
                    <a:pt x="390" y="437"/>
                    <a:pt x="390" y="437"/>
                  </a:cubicBezTo>
                  <a:cubicBezTo>
                    <a:pt x="390" y="436"/>
                    <a:pt x="390" y="435"/>
                    <a:pt x="391" y="435"/>
                  </a:cubicBezTo>
                  <a:cubicBezTo>
                    <a:pt x="391" y="436"/>
                    <a:pt x="392" y="436"/>
                    <a:pt x="393" y="436"/>
                  </a:cubicBezTo>
                  <a:cubicBezTo>
                    <a:pt x="393" y="435"/>
                    <a:pt x="393" y="434"/>
                    <a:pt x="394" y="434"/>
                  </a:cubicBezTo>
                  <a:cubicBezTo>
                    <a:pt x="394" y="432"/>
                    <a:pt x="394" y="430"/>
                    <a:pt x="394" y="430"/>
                  </a:cubicBezTo>
                  <a:cubicBezTo>
                    <a:pt x="394" y="430"/>
                    <a:pt x="394" y="431"/>
                    <a:pt x="395" y="430"/>
                  </a:cubicBezTo>
                  <a:cubicBezTo>
                    <a:pt x="396" y="429"/>
                    <a:pt x="396" y="428"/>
                    <a:pt x="395" y="427"/>
                  </a:cubicBezTo>
                  <a:cubicBezTo>
                    <a:pt x="396" y="427"/>
                    <a:pt x="396" y="427"/>
                    <a:pt x="396" y="427"/>
                  </a:cubicBezTo>
                  <a:cubicBezTo>
                    <a:pt x="396" y="427"/>
                    <a:pt x="396" y="427"/>
                    <a:pt x="396" y="428"/>
                  </a:cubicBezTo>
                  <a:cubicBezTo>
                    <a:pt x="397" y="428"/>
                    <a:pt x="396" y="427"/>
                    <a:pt x="397" y="427"/>
                  </a:cubicBezTo>
                  <a:cubicBezTo>
                    <a:pt x="396" y="428"/>
                    <a:pt x="398" y="427"/>
                    <a:pt x="398" y="428"/>
                  </a:cubicBezTo>
                  <a:cubicBezTo>
                    <a:pt x="398" y="429"/>
                    <a:pt x="397" y="429"/>
                    <a:pt x="397" y="430"/>
                  </a:cubicBezTo>
                  <a:cubicBezTo>
                    <a:pt x="398" y="430"/>
                    <a:pt x="398" y="430"/>
                    <a:pt x="398" y="430"/>
                  </a:cubicBezTo>
                  <a:cubicBezTo>
                    <a:pt x="399" y="429"/>
                    <a:pt x="400" y="428"/>
                    <a:pt x="399" y="427"/>
                  </a:cubicBezTo>
                  <a:cubicBezTo>
                    <a:pt x="400" y="427"/>
                    <a:pt x="400" y="426"/>
                    <a:pt x="400" y="425"/>
                  </a:cubicBezTo>
                  <a:cubicBezTo>
                    <a:pt x="400" y="425"/>
                    <a:pt x="398" y="425"/>
                    <a:pt x="398" y="424"/>
                  </a:cubicBezTo>
                  <a:cubicBezTo>
                    <a:pt x="399" y="424"/>
                    <a:pt x="400" y="424"/>
                    <a:pt x="400" y="424"/>
                  </a:cubicBezTo>
                  <a:cubicBezTo>
                    <a:pt x="400" y="424"/>
                    <a:pt x="399" y="424"/>
                    <a:pt x="399" y="425"/>
                  </a:cubicBezTo>
                  <a:cubicBezTo>
                    <a:pt x="400" y="425"/>
                    <a:pt x="401" y="425"/>
                    <a:pt x="401" y="424"/>
                  </a:cubicBezTo>
                  <a:cubicBezTo>
                    <a:pt x="400" y="424"/>
                    <a:pt x="400" y="424"/>
                    <a:pt x="400" y="423"/>
                  </a:cubicBezTo>
                  <a:cubicBezTo>
                    <a:pt x="400" y="423"/>
                    <a:pt x="400" y="423"/>
                    <a:pt x="401" y="423"/>
                  </a:cubicBezTo>
                  <a:cubicBezTo>
                    <a:pt x="401" y="421"/>
                    <a:pt x="402" y="422"/>
                    <a:pt x="402" y="421"/>
                  </a:cubicBezTo>
                  <a:cubicBezTo>
                    <a:pt x="402" y="420"/>
                    <a:pt x="402" y="421"/>
                    <a:pt x="401" y="420"/>
                  </a:cubicBezTo>
                  <a:cubicBezTo>
                    <a:pt x="402" y="420"/>
                    <a:pt x="402" y="420"/>
                    <a:pt x="403" y="419"/>
                  </a:cubicBezTo>
                  <a:cubicBezTo>
                    <a:pt x="403" y="418"/>
                    <a:pt x="402" y="418"/>
                    <a:pt x="402" y="418"/>
                  </a:cubicBezTo>
                  <a:cubicBezTo>
                    <a:pt x="402" y="418"/>
                    <a:pt x="402" y="418"/>
                    <a:pt x="402" y="418"/>
                  </a:cubicBezTo>
                  <a:cubicBezTo>
                    <a:pt x="403" y="418"/>
                    <a:pt x="403" y="419"/>
                    <a:pt x="403" y="419"/>
                  </a:cubicBezTo>
                  <a:cubicBezTo>
                    <a:pt x="404" y="418"/>
                    <a:pt x="403" y="417"/>
                    <a:pt x="404" y="418"/>
                  </a:cubicBezTo>
                  <a:close/>
                  <a:moveTo>
                    <a:pt x="386" y="429"/>
                  </a:moveTo>
                  <a:cubicBezTo>
                    <a:pt x="387" y="429"/>
                    <a:pt x="387" y="430"/>
                    <a:pt x="387" y="429"/>
                  </a:cubicBezTo>
                  <a:cubicBezTo>
                    <a:pt x="387" y="430"/>
                    <a:pt x="387" y="430"/>
                    <a:pt x="387" y="431"/>
                  </a:cubicBezTo>
                  <a:cubicBezTo>
                    <a:pt x="387" y="430"/>
                    <a:pt x="386" y="430"/>
                    <a:pt x="386" y="429"/>
                  </a:cubicBezTo>
                  <a:close/>
                  <a:moveTo>
                    <a:pt x="395" y="426"/>
                  </a:moveTo>
                  <a:cubicBezTo>
                    <a:pt x="395" y="425"/>
                    <a:pt x="395" y="425"/>
                    <a:pt x="395" y="425"/>
                  </a:cubicBezTo>
                  <a:cubicBezTo>
                    <a:pt x="396" y="425"/>
                    <a:pt x="396" y="425"/>
                    <a:pt x="396" y="425"/>
                  </a:cubicBezTo>
                  <a:cubicBezTo>
                    <a:pt x="396" y="426"/>
                    <a:pt x="396" y="425"/>
                    <a:pt x="397" y="425"/>
                  </a:cubicBezTo>
                  <a:cubicBezTo>
                    <a:pt x="396" y="426"/>
                    <a:pt x="396" y="426"/>
                    <a:pt x="395" y="426"/>
                  </a:cubicBezTo>
                  <a:close/>
                  <a:moveTo>
                    <a:pt x="409" y="425"/>
                  </a:moveTo>
                  <a:cubicBezTo>
                    <a:pt x="409" y="424"/>
                    <a:pt x="409" y="423"/>
                    <a:pt x="409" y="423"/>
                  </a:cubicBezTo>
                  <a:cubicBezTo>
                    <a:pt x="410" y="423"/>
                    <a:pt x="409" y="424"/>
                    <a:pt x="410" y="424"/>
                  </a:cubicBezTo>
                  <a:cubicBezTo>
                    <a:pt x="410" y="424"/>
                    <a:pt x="410" y="424"/>
                    <a:pt x="410" y="424"/>
                  </a:cubicBezTo>
                  <a:cubicBezTo>
                    <a:pt x="410" y="422"/>
                    <a:pt x="412" y="421"/>
                    <a:pt x="412" y="419"/>
                  </a:cubicBezTo>
                  <a:cubicBezTo>
                    <a:pt x="412" y="419"/>
                    <a:pt x="412" y="419"/>
                    <a:pt x="411" y="419"/>
                  </a:cubicBezTo>
                  <a:cubicBezTo>
                    <a:pt x="411" y="419"/>
                    <a:pt x="412" y="419"/>
                    <a:pt x="412" y="420"/>
                  </a:cubicBezTo>
                  <a:cubicBezTo>
                    <a:pt x="410" y="419"/>
                    <a:pt x="412" y="421"/>
                    <a:pt x="411" y="421"/>
                  </a:cubicBezTo>
                  <a:cubicBezTo>
                    <a:pt x="411" y="421"/>
                    <a:pt x="410" y="421"/>
                    <a:pt x="411" y="422"/>
                  </a:cubicBezTo>
                  <a:cubicBezTo>
                    <a:pt x="409" y="422"/>
                    <a:pt x="408" y="423"/>
                    <a:pt x="409" y="425"/>
                  </a:cubicBezTo>
                  <a:close/>
                  <a:moveTo>
                    <a:pt x="496" y="425"/>
                  </a:moveTo>
                  <a:cubicBezTo>
                    <a:pt x="497" y="427"/>
                    <a:pt x="499" y="429"/>
                    <a:pt x="500" y="430"/>
                  </a:cubicBezTo>
                  <a:cubicBezTo>
                    <a:pt x="499" y="428"/>
                    <a:pt x="498" y="426"/>
                    <a:pt x="496" y="425"/>
                  </a:cubicBezTo>
                  <a:close/>
                  <a:moveTo>
                    <a:pt x="407" y="429"/>
                  </a:moveTo>
                  <a:cubicBezTo>
                    <a:pt x="407" y="430"/>
                    <a:pt x="406" y="430"/>
                    <a:pt x="406" y="430"/>
                  </a:cubicBezTo>
                  <a:cubicBezTo>
                    <a:pt x="407" y="430"/>
                    <a:pt x="406" y="431"/>
                    <a:pt x="406" y="431"/>
                  </a:cubicBezTo>
                  <a:cubicBezTo>
                    <a:pt x="407" y="431"/>
                    <a:pt x="407" y="432"/>
                    <a:pt x="407" y="432"/>
                  </a:cubicBezTo>
                  <a:cubicBezTo>
                    <a:pt x="407" y="430"/>
                    <a:pt x="409" y="431"/>
                    <a:pt x="409" y="431"/>
                  </a:cubicBezTo>
                  <a:cubicBezTo>
                    <a:pt x="410" y="430"/>
                    <a:pt x="410" y="430"/>
                    <a:pt x="410" y="429"/>
                  </a:cubicBezTo>
                  <a:cubicBezTo>
                    <a:pt x="410" y="428"/>
                    <a:pt x="410" y="427"/>
                    <a:pt x="410" y="427"/>
                  </a:cubicBezTo>
                  <a:cubicBezTo>
                    <a:pt x="410" y="427"/>
                    <a:pt x="410" y="427"/>
                    <a:pt x="410" y="427"/>
                  </a:cubicBezTo>
                  <a:cubicBezTo>
                    <a:pt x="410" y="426"/>
                    <a:pt x="411" y="427"/>
                    <a:pt x="411" y="425"/>
                  </a:cubicBezTo>
                  <a:cubicBezTo>
                    <a:pt x="410" y="426"/>
                    <a:pt x="410" y="426"/>
                    <a:pt x="409" y="425"/>
                  </a:cubicBezTo>
                  <a:cubicBezTo>
                    <a:pt x="409" y="426"/>
                    <a:pt x="408" y="427"/>
                    <a:pt x="408" y="427"/>
                  </a:cubicBezTo>
                  <a:cubicBezTo>
                    <a:pt x="408" y="427"/>
                    <a:pt x="409" y="427"/>
                    <a:pt x="409" y="427"/>
                  </a:cubicBezTo>
                  <a:cubicBezTo>
                    <a:pt x="409" y="428"/>
                    <a:pt x="409" y="428"/>
                    <a:pt x="409" y="428"/>
                  </a:cubicBezTo>
                  <a:cubicBezTo>
                    <a:pt x="409" y="427"/>
                    <a:pt x="408" y="429"/>
                    <a:pt x="407" y="428"/>
                  </a:cubicBezTo>
                  <a:cubicBezTo>
                    <a:pt x="407" y="429"/>
                    <a:pt x="408" y="429"/>
                    <a:pt x="408" y="430"/>
                  </a:cubicBezTo>
                  <a:cubicBezTo>
                    <a:pt x="407" y="430"/>
                    <a:pt x="407" y="430"/>
                    <a:pt x="407" y="430"/>
                  </a:cubicBezTo>
                  <a:cubicBezTo>
                    <a:pt x="406" y="430"/>
                    <a:pt x="407" y="430"/>
                    <a:pt x="407" y="429"/>
                  </a:cubicBezTo>
                  <a:close/>
                  <a:moveTo>
                    <a:pt x="507" y="427"/>
                  </a:moveTo>
                  <a:cubicBezTo>
                    <a:pt x="510" y="429"/>
                    <a:pt x="511" y="432"/>
                    <a:pt x="514" y="434"/>
                  </a:cubicBezTo>
                  <a:cubicBezTo>
                    <a:pt x="512" y="431"/>
                    <a:pt x="509" y="428"/>
                    <a:pt x="507" y="427"/>
                  </a:cubicBezTo>
                  <a:close/>
                  <a:moveTo>
                    <a:pt x="409" y="433"/>
                  </a:moveTo>
                  <a:cubicBezTo>
                    <a:pt x="410" y="434"/>
                    <a:pt x="409" y="433"/>
                    <a:pt x="409" y="434"/>
                  </a:cubicBezTo>
                  <a:cubicBezTo>
                    <a:pt x="409" y="435"/>
                    <a:pt x="409" y="434"/>
                    <a:pt x="410" y="434"/>
                  </a:cubicBezTo>
                  <a:cubicBezTo>
                    <a:pt x="410" y="434"/>
                    <a:pt x="410" y="435"/>
                    <a:pt x="410" y="435"/>
                  </a:cubicBezTo>
                  <a:cubicBezTo>
                    <a:pt x="409" y="435"/>
                    <a:pt x="409" y="435"/>
                    <a:pt x="408" y="435"/>
                  </a:cubicBezTo>
                  <a:cubicBezTo>
                    <a:pt x="408" y="437"/>
                    <a:pt x="407" y="437"/>
                    <a:pt x="406" y="439"/>
                  </a:cubicBezTo>
                  <a:cubicBezTo>
                    <a:pt x="407" y="439"/>
                    <a:pt x="407" y="438"/>
                    <a:pt x="407" y="439"/>
                  </a:cubicBezTo>
                  <a:cubicBezTo>
                    <a:pt x="407" y="439"/>
                    <a:pt x="406" y="440"/>
                    <a:pt x="407" y="440"/>
                  </a:cubicBezTo>
                  <a:cubicBezTo>
                    <a:pt x="407" y="440"/>
                    <a:pt x="407" y="439"/>
                    <a:pt x="407" y="440"/>
                  </a:cubicBezTo>
                  <a:cubicBezTo>
                    <a:pt x="406" y="442"/>
                    <a:pt x="410" y="442"/>
                    <a:pt x="410" y="442"/>
                  </a:cubicBezTo>
                  <a:cubicBezTo>
                    <a:pt x="414" y="441"/>
                    <a:pt x="412" y="438"/>
                    <a:pt x="412" y="435"/>
                  </a:cubicBezTo>
                  <a:cubicBezTo>
                    <a:pt x="412" y="435"/>
                    <a:pt x="412" y="435"/>
                    <a:pt x="412" y="435"/>
                  </a:cubicBezTo>
                  <a:cubicBezTo>
                    <a:pt x="412" y="435"/>
                    <a:pt x="412" y="434"/>
                    <a:pt x="412" y="434"/>
                  </a:cubicBezTo>
                  <a:cubicBezTo>
                    <a:pt x="413" y="432"/>
                    <a:pt x="414" y="430"/>
                    <a:pt x="414" y="427"/>
                  </a:cubicBezTo>
                  <a:cubicBezTo>
                    <a:pt x="412" y="429"/>
                    <a:pt x="411" y="432"/>
                    <a:pt x="409" y="433"/>
                  </a:cubicBezTo>
                  <a:close/>
                  <a:moveTo>
                    <a:pt x="399" y="430"/>
                  </a:moveTo>
                  <a:cubicBezTo>
                    <a:pt x="398" y="431"/>
                    <a:pt x="396" y="430"/>
                    <a:pt x="397" y="431"/>
                  </a:cubicBezTo>
                  <a:cubicBezTo>
                    <a:pt x="397" y="430"/>
                    <a:pt x="398" y="433"/>
                    <a:pt x="399" y="432"/>
                  </a:cubicBezTo>
                  <a:cubicBezTo>
                    <a:pt x="399" y="432"/>
                    <a:pt x="399" y="431"/>
                    <a:pt x="398" y="431"/>
                  </a:cubicBezTo>
                  <a:cubicBezTo>
                    <a:pt x="399" y="431"/>
                    <a:pt x="399" y="430"/>
                    <a:pt x="399" y="430"/>
                  </a:cubicBezTo>
                  <a:close/>
                  <a:moveTo>
                    <a:pt x="509" y="439"/>
                  </a:moveTo>
                  <a:cubicBezTo>
                    <a:pt x="507" y="436"/>
                    <a:pt x="504" y="433"/>
                    <a:pt x="502" y="431"/>
                  </a:cubicBezTo>
                  <a:cubicBezTo>
                    <a:pt x="502" y="431"/>
                    <a:pt x="502" y="432"/>
                    <a:pt x="502" y="432"/>
                  </a:cubicBezTo>
                  <a:cubicBezTo>
                    <a:pt x="503" y="434"/>
                    <a:pt x="505" y="435"/>
                    <a:pt x="506" y="437"/>
                  </a:cubicBezTo>
                  <a:cubicBezTo>
                    <a:pt x="508" y="438"/>
                    <a:pt x="509" y="440"/>
                    <a:pt x="510" y="442"/>
                  </a:cubicBezTo>
                  <a:cubicBezTo>
                    <a:pt x="511" y="441"/>
                    <a:pt x="509" y="440"/>
                    <a:pt x="509" y="439"/>
                  </a:cubicBezTo>
                  <a:close/>
                  <a:moveTo>
                    <a:pt x="397" y="434"/>
                  </a:moveTo>
                  <a:cubicBezTo>
                    <a:pt x="398" y="434"/>
                    <a:pt x="398" y="434"/>
                    <a:pt x="399" y="434"/>
                  </a:cubicBezTo>
                  <a:cubicBezTo>
                    <a:pt x="399" y="433"/>
                    <a:pt x="397" y="432"/>
                    <a:pt x="397" y="432"/>
                  </a:cubicBezTo>
                  <a:cubicBezTo>
                    <a:pt x="398" y="432"/>
                    <a:pt x="398" y="433"/>
                    <a:pt x="398" y="434"/>
                  </a:cubicBezTo>
                  <a:cubicBezTo>
                    <a:pt x="397" y="433"/>
                    <a:pt x="397" y="435"/>
                    <a:pt x="397" y="434"/>
                  </a:cubicBezTo>
                  <a:close/>
                  <a:moveTo>
                    <a:pt x="518" y="433"/>
                  </a:moveTo>
                  <a:cubicBezTo>
                    <a:pt x="517" y="433"/>
                    <a:pt x="517" y="432"/>
                    <a:pt x="516" y="432"/>
                  </a:cubicBezTo>
                  <a:cubicBezTo>
                    <a:pt x="516" y="433"/>
                    <a:pt x="517" y="434"/>
                    <a:pt x="518" y="433"/>
                  </a:cubicBezTo>
                  <a:close/>
                  <a:moveTo>
                    <a:pt x="494" y="437"/>
                  </a:moveTo>
                  <a:cubicBezTo>
                    <a:pt x="495" y="437"/>
                    <a:pt x="494" y="438"/>
                    <a:pt x="494" y="436"/>
                  </a:cubicBezTo>
                  <a:cubicBezTo>
                    <a:pt x="493" y="436"/>
                    <a:pt x="492" y="435"/>
                    <a:pt x="492" y="435"/>
                  </a:cubicBezTo>
                  <a:cubicBezTo>
                    <a:pt x="492" y="436"/>
                    <a:pt x="493" y="436"/>
                    <a:pt x="493" y="437"/>
                  </a:cubicBezTo>
                  <a:cubicBezTo>
                    <a:pt x="495" y="438"/>
                    <a:pt x="495" y="439"/>
                    <a:pt x="496" y="440"/>
                  </a:cubicBezTo>
                  <a:cubicBezTo>
                    <a:pt x="497" y="439"/>
                    <a:pt x="495" y="438"/>
                    <a:pt x="494" y="437"/>
                  </a:cubicBezTo>
                  <a:close/>
                  <a:moveTo>
                    <a:pt x="398" y="437"/>
                  </a:moveTo>
                  <a:cubicBezTo>
                    <a:pt x="397" y="438"/>
                    <a:pt x="396" y="439"/>
                    <a:pt x="395" y="440"/>
                  </a:cubicBezTo>
                  <a:cubicBezTo>
                    <a:pt x="396" y="440"/>
                    <a:pt x="395" y="441"/>
                    <a:pt x="395" y="442"/>
                  </a:cubicBezTo>
                  <a:cubicBezTo>
                    <a:pt x="394" y="442"/>
                    <a:pt x="393" y="442"/>
                    <a:pt x="394" y="444"/>
                  </a:cubicBezTo>
                  <a:cubicBezTo>
                    <a:pt x="393" y="444"/>
                    <a:pt x="393" y="444"/>
                    <a:pt x="393" y="444"/>
                  </a:cubicBezTo>
                  <a:cubicBezTo>
                    <a:pt x="393" y="444"/>
                    <a:pt x="393" y="443"/>
                    <a:pt x="392" y="443"/>
                  </a:cubicBezTo>
                  <a:cubicBezTo>
                    <a:pt x="393" y="444"/>
                    <a:pt x="392" y="444"/>
                    <a:pt x="391" y="444"/>
                  </a:cubicBezTo>
                  <a:cubicBezTo>
                    <a:pt x="390" y="445"/>
                    <a:pt x="387" y="446"/>
                    <a:pt x="388" y="448"/>
                  </a:cubicBezTo>
                  <a:cubicBezTo>
                    <a:pt x="389" y="448"/>
                    <a:pt x="389" y="450"/>
                    <a:pt x="389" y="452"/>
                  </a:cubicBezTo>
                  <a:cubicBezTo>
                    <a:pt x="389" y="452"/>
                    <a:pt x="390" y="451"/>
                    <a:pt x="390" y="451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91" y="452"/>
                    <a:pt x="391" y="453"/>
                    <a:pt x="392" y="453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1"/>
                    <a:pt x="391" y="451"/>
                    <a:pt x="392" y="451"/>
                  </a:cubicBezTo>
                  <a:cubicBezTo>
                    <a:pt x="393" y="451"/>
                    <a:pt x="392" y="451"/>
                    <a:pt x="393" y="450"/>
                  </a:cubicBezTo>
                  <a:cubicBezTo>
                    <a:pt x="393" y="451"/>
                    <a:pt x="393" y="451"/>
                    <a:pt x="393" y="451"/>
                  </a:cubicBezTo>
                  <a:cubicBezTo>
                    <a:pt x="395" y="449"/>
                    <a:pt x="396" y="449"/>
                    <a:pt x="395" y="447"/>
                  </a:cubicBezTo>
                  <a:cubicBezTo>
                    <a:pt x="395" y="448"/>
                    <a:pt x="394" y="448"/>
                    <a:pt x="393" y="448"/>
                  </a:cubicBezTo>
                  <a:cubicBezTo>
                    <a:pt x="393" y="447"/>
                    <a:pt x="394" y="446"/>
                    <a:pt x="395" y="447"/>
                  </a:cubicBezTo>
                  <a:cubicBezTo>
                    <a:pt x="396" y="446"/>
                    <a:pt x="395" y="444"/>
                    <a:pt x="394" y="443"/>
                  </a:cubicBezTo>
                  <a:cubicBezTo>
                    <a:pt x="394" y="443"/>
                    <a:pt x="394" y="442"/>
                    <a:pt x="394" y="442"/>
                  </a:cubicBezTo>
                  <a:cubicBezTo>
                    <a:pt x="395" y="443"/>
                    <a:pt x="395" y="443"/>
                    <a:pt x="396" y="443"/>
                  </a:cubicBezTo>
                  <a:cubicBezTo>
                    <a:pt x="396" y="442"/>
                    <a:pt x="397" y="443"/>
                    <a:pt x="397" y="443"/>
                  </a:cubicBezTo>
                  <a:cubicBezTo>
                    <a:pt x="397" y="441"/>
                    <a:pt x="399" y="440"/>
                    <a:pt x="399" y="439"/>
                  </a:cubicBezTo>
                  <a:cubicBezTo>
                    <a:pt x="398" y="439"/>
                    <a:pt x="398" y="438"/>
                    <a:pt x="398" y="437"/>
                  </a:cubicBezTo>
                  <a:close/>
                  <a:moveTo>
                    <a:pt x="105" y="447"/>
                  </a:moveTo>
                  <a:cubicBezTo>
                    <a:pt x="104" y="448"/>
                    <a:pt x="102" y="449"/>
                    <a:pt x="102" y="451"/>
                  </a:cubicBezTo>
                  <a:cubicBezTo>
                    <a:pt x="100" y="453"/>
                    <a:pt x="99" y="456"/>
                    <a:pt x="98" y="458"/>
                  </a:cubicBezTo>
                  <a:cubicBezTo>
                    <a:pt x="98" y="459"/>
                    <a:pt x="97" y="459"/>
                    <a:pt x="97" y="461"/>
                  </a:cubicBezTo>
                  <a:cubicBezTo>
                    <a:pt x="96" y="461"/>
                    <a:pt x="96" y="462"/>
                    <a:pt x="96" y="464"/>
                  </a:cubicBezTo>
                  <a:cubicBezTo>
                    <a:pt x="93" y="467"/>
                    <a:pt x="92" y="473"/>
                    <a:pt x="90" y="477"/>
                  </a:cubicBezTo>
                  <a:cubicBezTo>
                    <a:pt x="89" y="479"/>
                    <a:pt x="87" y="481"/>
                    <a:pt x="87" y="483"/>
                  </a:cubicBezTo>
                  <a:cubicBezTo>
                    <a:pt x="88" y="482"/>
                    <a:pt x="89" y="481"/>
                    <a:pt x="89" y="479"/>
                  </a:cubicBezTo>
                  <a:cubicBezTo>
                    <a:pt x="94" y="470"/>
                    <a:pt x="98" y="460"/>
                    <a:pt x="104" y="451"/>
                  </a:cubicBezTo>
                  <a:cubicBezTo>
                    <a:pt x="103" y="449"/>
                    <a:pt x="105" y="448"/>
                    <a:pt x="105" y="447"/>
                  </a:cubicBezTo>
                  <a:close/>
                  <a:moveTo>
                    <a:pt x="515" y="452"/>
                  </a:moveTo>
                  <a:cubicBezTo>
                    <a:pt x="517" y="453"/>
                    <a:pt x="518" y="455"/>
                    <a:pt x="519" y="456"/>
                  </a:cubicBezTo>
                  <a:cubicBezTo>
                    <a:pt x="518" y="455"/>
                    <a:pt x="517" y="451"/>
                    <a:pt x="515" y="452"/>
                  </a:cubicBezTo>
                  <a:close/>
                  <a:moveTo>
                    <a:pt x="475" y="465"/>
                  </a:moveTo>
                  <a:cubicBezTo>
                    <a:pt x="475" y="467"/>
                    <a:pt x="473" y="467"/>
                    <a:pt x="473" y="469"/>
                  </a:cubicBezTo>
                  <a:cubicBezTo>
                    <a:pt x="474" y="469"/>
                    <a:pt x="474" y="470"/>
                    <a:pt x="474" y="470"/>
                  </a:cubicBezTo>
                  <a:cubicBezTo>
                    <a:pt x="475" y="469"/>
                    <a:pt x="473" y="469"/>
                    <a:pt x="474" y="469"/>
                  </a:cubicBezTo>
                  <a:cubicBezTo>
                    <a:pt x="477" y="469"/>
                    <a:pt x="479" y="465"/>
                    <a:pt x="481" y="465"/>
                  </a:cubicBezTo>
                  <a:cubicBezTo>
                    <a:pt x="482" y="465"/>
                    <a:pt x="484" y="463"/>
                    <a:pt x="484" y="464"/>
                  </a:cubicBezTo>
                  <a:cubicBezTo>
                    <a:pt x="484" y="463"/>
                    <a:pt x="484" y="463"/>
                    <a:pt x="484" y="462"/>
                  </a:cubicBezTo>
                  <a:cubicBezTo>
                    <a:pt x="480" y="461"/>
                    <a:pt x="479" y="466"/>
                    <a:pt x="475" y="465"/>
                  </a:cubicBezTo>
                  <a:close/>
                  <a:moveTo>
                    <a:pt x="475" y="468"/>
                  </a:moveTo>
                  <a:cubicBezTo>
                    <a:pt x="475" y="468"/>
                    <a:pt x="476" y="468"/>
                    <a:pt x="475" y="467"/>
                  </a:cubicBezTo>
                  <a:cubicBezTo>
                    <a:pt x="477" y="467"/>
                    <a:pt x="477" y="467"/>
                    <a:pt x="477" y="467"/>
                  </a:cubicBezTo>
                  <a:cubicBezTo>
                    <a:pt x="476" y="468"/>
                    <a:pt x="476" y="468"/>
                    <a:pt x="475" y="468"/>
                  </a:cubicBezTo>
                  <a:close/>
                  <a:moveTo>
                    <a:pt x="547" y="140"/>
                  </a:moveTo>
                  <a:cubicBezTo>
                    <a:pt x="548" y="141"/>
                    <a:pt x="547" y="141"/>
                    <a:pt x="548" y="141"/>
                  </a:cubicBezTo>
                  <a:cubicBezTo>
                    <a:pt x="549" y="141"/>
                    <a:pt x="548" y="140"/>
                    <a:pt x="549" y="138"/>
                  </a:cubicBezTo>
                  <a:cubicBezTo>
                    <a:pt x="547" y="139"/>
                    <a:pt x="547" y="137"/>
                    <a:pt x="546" y="136"/>
                  </a:cubicBezTo>
                  <a:cubicBezTo>
                    <a:pt x="545" y="136"/>
                    <a:pt x="545" y="136"/>
                    <a:pt x="545" y="136"/>
                  </a:cubicBezTo>
                  <a:cubicBezTo>
                    <a:pt x="546" y="138"/>
                    <a:pt x="546" y="140"/>
                    <a:pt x="547" y="141"/>
                  </a:cubicBezTo>
                  <a:cubicBezTo>
                    <a:pt x="547" y="140"/>
                    <a:pt x="547" y="141"/>
                    <a:pt x="547" y="140"/>
                  </a:cubicBezTo>
                  <a:close/>
                  <a:moveTo>
                    <a:pt x="288" y="324"/>
                  </a:moveTo>
                  <a:cubicBezTo>
                    <a:pt x="288" y="321"/>
                    <a:pt x="286" y="322"/>
                    <a:pt x="284" y="324"/>
                  </a:cubicBezTo>
                  <a:cubicBezTo>
                    <a:pt x="285" y="324"/>
                    <a:pt x="285" y="324"/>
                    <a:pt x="285" y="324"/>
                  </a:cubicBezTo>
                  <a:cubicBezTo>
                    <a:pt x="286" y="325"/>
                    <a:pt x="287" y="324"/>
                    <a:pt x="288" y="324"/>
                  </a:cubicBezTo>
                  <a:close/>
                  <a:moveTo>
                    <a:pt x="320" y="370"/>
                  </a:moveTo>
                  <a:cubicBezTo>
                    <a:pt x="319" y="371"/>
                    <a:pt x="318" y="370"/>
                    <a:pt x="317" y="370"/>
                  </a:cubicBezTo>
                  <a:cubicBezTo>
                    <a:pt x="314" y="370"/>
                    <a:pt x="311" y="371"/>
                    <a:pt x="308" y="371"/>
                  </a:cubicBezTo>
                  <a:cubicBezTo>
                    <a:pt x="308" y="371"/>
                    <a:pt x="307" y="371"/>
                    <a:pt x="307" y="370"/>
                  </a:cubicBezTo>
                  <a:cubicBezTo>
                    <a:pt x="308" y="369"/>
                    <a:pt x="309" y="368"/>
                    <a:pt x="311" y="368"/>
                  </a:cubicBezTo>
                  <a:cubicBezTo>
                    <a:pt x="310" y="366"/>
                    <a:pt x="311" y="365"/>
                    <a:pt x="309" y="364"/>
                  </a:cubicBezTo>
                  <a:cubicBezTo>
                    <a:pt x="309" y="363"/>
                    <a:pt x="308" y="364"/>
                    <a:pt x="307" y="363"/>
                  </a:cubicBezTo>
                  <a:cubicBezTo>
                    <a:pt x="305" y="362"/>
                    <a:pt x="305" y="357"/>
                    <a:pt x="305" y="354"/>
                  </a:cubicBezTo>
                  <a:cubicBezTo>
                    <a:pt x="306" y="350"/>
                    <a:pt x="308" y="347"/>
                    <a:pt x="310" y="345"/>
                  </a:cubicBezTo>
                  <a:cubicBezTo>
                    <a:pt x="311" y="345"/>
                    <a:pt x="312" y="345"/>
                    <a:pt x="312" y="345"/>
                  </a:cubicBezTo>
                  <a:cubicBezTo>
                    <a:pt x="312" y="345"/>
                    <a:pt x="312" y="344"/>
                    <a:pt x="313" y="344"/>
                  </a:cubicBezTo>
                  <a:cubicBezTo>
                    <a:pt x="311" y="343"/>
                    <a:pt x="311" y="340"/>
                    <a:pt x="310" y="338"/>
                  </a:cubicBezTo>
                  <a:cubicBezTo>
                    <a:pt x="307" y="338"/>
                    <a:pt x="303" y="338"/>
                    <a:pt x="301" y="336"/>
                  </a:cubicBezTo>
                  <a:cubicBezTo>
                    <a:pt x="302" y="335"/>
                    <a:pt x="302" y="333"/>
                    <a:pt x="302" y="332"/>
                  </a:cubicBezTo>
                  <a:cubicBezTo>
                    <a:pt x="301" y="329"/>
                    <a:pt x="296" y="331"/>
                    <a:pt x="296" y="328"/>
                  </a:cubicBezTo>
                  <a:cubicBezTo>
                    <a:pt x="295" y="329"/>
                    <a:pt x="294" y="327"/>
                    <a:pt x="292" y="327"/>
                  </a:cubicBezTo>
                  <a:cubicBezTo>
                    <a:pt x="292" y="327"/>
                    <a:pt x="292" y="328"/>
                    <a:pt x="291" y="329"/>
                  </a:cubicBezTo>
                  <a:cubicBezTo>
                    <a:pt x="290" y="327"/>
                    <a:pt x="288" y="327"/>
                    <a:pt x="287" y="325"/>
                  </a:cubicBezTo>
                  <a:cubicBezTo>
                    <a:pt x="286" y="325"/>
                    <a:pt x="284" y="326"/>
                    <a:pt x="284" y="328"/>
                  </a:cubicBezTo>
                  <a:cubicBezTo>
                    <a:pt x="284" y="329"/>
                    <a:pt x="286" y="328"/>
                    <a:pt x="286" y="329"/>
                  </a:cubicBezTo>
                  <a:cubicBezTo>
                    <a:pt x="282" y="331"/>
                    <a:pt x="283" y="337"/>
                    <a:pt x="279" y="337"/>
                  </a:cubicBezTo>
                  <a:cubicBezTo>
                    <a:pt x="279" y="340"/>
                    <a:pt x="275" y="342"/>
                    <a:pt x="273" y="341"/>
                  </a:cubicBezTo>
                  <a:cubicBezTo>
                    <a:pt x="273" y="343"/>
                    <a:pt x="272" y="343"/>
                    <a:pt x="271" y="344"/>
                  </a:cubicBezTo>
                  <a:cubicBezTo>
                    <a:pt x="269" y="344"/>
                    <a:pt x="269" y="341"/>
                    <a:pt x="267" y="342"/>
                  </a:cubicBezTo>
                  <a:cubicBezTo>
                    <a:pt x="267" y="344"/>
                    <a:pt x="270" y="346"/>
                    <a:pt x="270" y="349"/>
                  </a:cubicBezTo>
                  <a:cubicBezTo>
                    <a:pt x="270" y="350"/>
                    <a:pt x="270" y="352"/>
                    <a:pt x="269" y="354"/>
                  </a:cubicBezTo>
                  <a:cubicBezTo>
                    <a:pt x="268" y="358"/>
                    <a:pt x="266" y="362"/>
                    <a:pt x="266" y="366"/>
                  </a:cubicBezTo>
                  <a:cubicBezTo>
                    <a:pt x="265" y="370"/>
                    <a:pt x="268" y="372"/>
                    <a:pt x="269" y="377"/>
                  </a:cubicBezTo>
                  <a:cubicBezTo>
                    <a:pt x="269" y="377"/>
                    <a:pt x="270" y="377"/>
                    <a:pt x="270" y="377"/>
                  </a:cubicBezTo>
                  <a:cubicBezTo>
                    <a:pt x="269" y="378"/>
                    <a:pt x="270" y="381"/>
                    <a:pt x="271" y="381"/>
                  </a:cubicBezTo>
                  <a:cubicBezTo>
                    <a:pt x="272" y="383"/>
                    <a:pt x="272" y="386"/>
                    <a:pt x="274" y="389"/>
                  </a:cubicBezTo>
                  <a:cubicBezTo>
                    <a:pt x="277" y="392"/>
                    <a:pt x="281" y="395"/>
                    <a:pt x="283" y="398"/>
                  </a:cubicBezTo>
                  <a:cubicBezTo>
                    <a:pt x="283" y="398"/>
                    <a:pt x="282" y="398"/>
                    <a:pt x="282" y="398"/>
                  </a:cubicBezTo>
                  <a:cubicBezTo>
                    <a:pt x="286" y="403"/>
                    <a:pt x="293" y="406"/>
                    <a:pt x="299" y="407"/>
                  </a:cubicBezTo>
                  <a:cubicBezTo>
                    <a:pt x="300" y="406"/>
                    <a:pt x="300" y="406"/>
                    <a:pt x="301" y="405"/>
                  </a:cubicBezTo>
                  <a:cubicBezTo>
                    <a:pt x="303" y="410"/>
                    <a:pt x="311" y="406"/>
                    <a:pt x="309" y="402"/>
                  </a:cubicBezTo>
                  <a:cubicBezTo>
                    <a:pt x="310" y="402"/>
                    <a:pt x="310" y="399"/>
                    <a:pt x="311" y="398"/>
                  </a:cubicBezTo>
                  <a:cubicBezTo>
                    <a:pt x="310" y="397"/>
                    <a:pt x="312" y="395"/>
                    <a:pt x="313" y="393"/>
                  </a:cubicBezTo>
                  <a:cubicBezTo>
                    <a:pt x="313" y="392"/>
                    <a:pt x="312" y="391"/>
                    <a:pt x="312" y="390"/>
                  </a:cubicBezTo>
                  <a:cubicBezTo>
                    <a:pt x="312" y="386"/>
                    <a:pt x="314" y="384"/>
                    <a:pt x="311" y="383"/>
                  </a:cubicBezTo>
                  <a:cubicBezTo>
                    <a:pt x="311" y="378"/>
                    <a:pt x="307" y="379"/>
                    <a:pt x="307" y="374"/>
                  </a:cubicBezTo>
                  <a:cubicBezTo>
                    <a:pt x="311" y="374"/>
                    <a:pt x="314" y="372"/>
                    <a:pt x="317" y="372"/>
                  </a:cubicBezTo>
                  <a:cubicBezTo>
                    <a:pt x="316" y="374"/>
                    <a:pt x="313" y="377"/>
                    <a:pt x="313" y="380"/>
                  </a:cubicBezTo>
                  <a:cubicBezTo>
                    <a:pt x="313" y="381"/>
                    <a:pt x="315" y="383"/>
                    <a:pt x="317" y="383"/>
                  </a:cubicBezTo>
                  <a:cubicBezTo>
                    <a:pt x="320" y="384"/>
                    <a:pt x="323" y="380"/>
                    <a:pt x="322" y="376"/>
                  </a:cubicBezTo>
                  <a:cubicBezTo>
                    <a:pt x="322" y="374"/>
                    <a:pt x="320" y="372"/>
                    <a:pt x="320" y="370"/>
                  </a:cubicBezTo>
                  <a:close/>
                  <a:moveTo>
                    <a:pt x="288" y="328"/>
                  </a:moveTo>
                  <a:cubicBezTo>
                    <a:pt x="287" y="328"/>
                    <a:pt x="287" y="328"/>
                    <a:pt x="287" y="328"/>
                  </a:cubicBezTo>
                  <a:cubicBezTo>
                    <a:pt x="287" y="328"/>
                    <a:pt x="287" y="327"/>
                    <a:pt x="288" y="327"/>
                  </a:cubicBezTo>
                  <a:cubicBezTo>
                    <a:pt x="289" y="327"/>
                    <a:pt x="287" y="328"/>
                    <a:pt x="288" y="328"/>
                  </a:cubicBezTo>
                  <a:close/>
                  <a:moveTo>
                    <a:pt x="266" y="336"/>
                  </a:moveTo>
                  <a:cubicBezTo>
                    <a:pt x="264" y="337"/>
                    <a:pt x="262" y="339"/>
                    <a:pt x="260" y="338"/>
                  </a:cubicBezTo>
                  <a:cubicBezTo>
                    <a:pt x="260" y="339"/>
                    <a:pt x="259" y="340"/>
                    <a:pt x="259" y="342"/>
                  </a:cubicBezTo>
                  <a:cubicBezTo>
                    <a:pt x="262" y="343"/>
                    <a:pt x="262" y="340"/>
                    <a:pt x="265" y="339"/>
                  </a:cubicBezTo>
                  <a:cubicBezTo>
                    <a:pt x="264" y="338"/>
                    <a:pt x="267" y="337"/>
                    <a:pt x="266" y="336"/>
                  </a:cubicBezTo>
                  <a:close/>
                  <a:moveTo>
                    <a:pt x="375" y="355"/>
                  </a:moveTo>
                  <a:cubicBezTo>
                    <a:pt x="373" y="356"/>
                    <a:pt x="371" y="356"/>
                    <a:pt x="370" y="358"/>
                  </a:cubicBezTo>
                  <a:cubicBezTo>
                    <a:pt x="370" y="357"/>
                    <a:pt x="369" y="358"/>
                    <a:pt x="370" y="359"/>
                  </a:cubicBezTo>
                  <a:cubicBezTo>
                    <a:pt x="370" y="357"/>
                    <a:pt x="370" y="359"/>
                    <a:pt x="370" y="359"/>
                  </a:cubicBezTo>
                  <a:cubicBezTo>
                    <a:pt x="369" y="358"/>
                    <a:pt x="369" y="360"/>
                    <a:pt x="369" y="359"/>
                  </a:cubicBezTo>
                  <a:cubicBezTo>
                    <a:pt x="369" y="360"/>
                    <a:pt x="369" y="361"/>
                    <a:pt x="370" y="362"/>
                  </a:cubicBezTo>
                  <a:cubicBezTo>
                    <a:pt x="369" y="361"/>
                    <a:pt x="369" y="361"/>
                    <a:pt x="369" y="361"/>
                  </a:cubicBezTo>
                  <a:cubicBezTo>
                    <a:pt x="370" y="361"/>
                    <a:pt x="368" y="361"/>
                    <a:pt x="368" y="360"/>
                  </a:cubicBezTo>
                  <a:cubicBezTo>
                    <a:pt x="369" y="360"/>
                    <a:pt x="369" y="360"/>
                    <a:pt x="368" y="359"/>
                  </a:cubicBezTo>
                  <a:cubicBezTo>
                    <a:pt x="368" y="360"/>
                    <a:pt x="368" y="361"/>
                    <a:pt x="368" y="361"/>
                  </a:cubicBezTo>
                  <a:cubicBezTo>
                    <a:pt x="368" y="362"/>
                    <a:pt x="369" y="361"/>
                    <a:pt x="369" y="362"/>
                  </a:cubicBezTo>
                  <a:cubicBezTo>
                    <a:pt x="368" y="362"/>
                    <a:pt x="369" y="363"/>
                    <a:pt x="368" y="363"/>
                  </a:cubicBezTo>
                  <a:cubicBezTo>
                    <a:pt x="368" y="363"/>
                    <a:pt x="367" y="362"/>
                    <a:pt x="367" y="362"/>
                  </a:cubicBezTo>
                  <a:cubicBezTo>
                    <a:pt x="367" y="364"/>
                    <a:pt x="366" y="364"/>
                    <a:pt x="366" y="364"/>
                  </a:cubicBezTo>
                  <a:cubicBezTo>
                    <a:pt x="367" y="366"/>
                    <a:pt x="368" y="370"/>
                    <a:pt x="372" y="369"/>
                  </a:cubicBezTo>
                  <a:cubicBezTo>
                    <a:pt x="372" y="368"/>
                    <a:pt x="373" y="369"/>
                    <a:pt x="373" y="369"/>
                  </a:cubicBezTo>
                  <a:cubicBezTo>
                    <a:pt x="373" y="369"/>
                    <a:pt x="373" y="368"/>
                    <a:pt x="373" y="368"/>
                  </a:cubicBezTo>
                  <a:cubicBezTo>
                    <a:pt x="374" y="370"/>
                    <a:pt x="374" y="368"/>
                    <a:pt x="375" y="368"/>
                  </a:cubicBezTo>
                  <a:cubicBezTo>
                    <a:pt x="377" y="366"/>
                    <a:pt x="376" y="362"/>
                    <a:pt x="378" y="361"/>
                  </a:cubicBezTo>
                  <a:cubicBezTo>
                    <a:pt x="377" y="359"/>
                    <a:pt x="377" y="357"/>
                    <a:pt x="375" y="355"/>
                  </a:cubicBezTo>
                  <a:close/>
                  <a:moveTo>
                    <a:pt x="443" y="385"/>
                  </a:moveTo>
                  <a:cubicBezTo>
                    <a:pt x="442" y="385"/>
                    <a:pt x="442" y="384"/>
                    <a:pt x="441" y="384"/>
                  </a:cubicBezTo>
                  <a:cubicBezTo>
                    <a:pt x="443" y="386"/>
                    <a:pt x="443" y="389"/>
                    <a:pt x="446" y="390"/>
                  </a:cubicBezTo>
                  <a:cubicBezTo>
                    <a:pt x="446" y="387"/>
                    <a:pt x="443" y="387"/>
                    <a:pt x="443" y="385"/>
                  </a:cubicBezTo>
                  <a:close/>
                  <a:moveTo>
                    <a:pt x="154" y="405"/>
                  </a:moveTo>
                  <a:cubicBezTo>
                    <a:pt x="155" y="406"/>
                    <a:pt x="153" y="406"/>
                    <a:pt x="154" y="407"/>
                  </a:cubicBezTo>
                  <a:cubicBezTo>
                    <a:pt x="155" y="408"/>
                    <a:pt x="158" y="408"/>
                    <a:pt x="157" y="406"/>
                  </a:cubicBezTo>
                  <a:cubicBezTo>
                    <a:pt x="156" y="406"/>
                    <a:pt x="156" y="405"/>
                    <a:pt x="154" y="405"/>
                  </a:cubicBezTo>
                  <a:close/>
                  <a:moveTo>
                    <a:pt x="425" y="407"/>
                  </a:moveTo>
                  <a:cubicBezTo>
                    <a:pt x="425" y="407"/>
                    <a:pt x="426" y="407"/>
                    <a:pt x="426" y="408"/>
                  </a:cubicBezTo>
                  <a:cubicBezTo>
                    <a:pt x="425" y="408"/>
                    <a:pt x="426" y="408"/>
                    <a:pt x="425" y="408"/>
                  </a:cubicBezTo>
                  <a:cubicBezTo>
                    <a:pt x="425" y="408"/>
                    <a:pt x="425" y="408"/>
                    <a:pt x="426" y="407"/>
                  </a:cubicBezTo>
                  <a:cubicBezTo>
                    <a:pt x="425" y="407"/>
                    <a:pt x="425" y="408"/>
                    <a:pt x="424" y="407"/>
                  </a:cubicBezTo>
                  <a:cubicBezTo>
                    <a:pt x="424" y="408"/>
                    <a:pt x="425" y="409"/>
                    <a:pt x="424" y="410"/>
                  </a:cubicBezTo>
                  <a:cubicBezTo>
                    <a:pt x="426" y="410"/>
                    <a:pt x="426" y="410"/>
                    <a:pt x="426" y="410"/>
                  </a:cubicBezTo>
                  <a:cubicBezTo>
                    <a:pt x="426" y="409"/>
                    <a:pt x="426" y="408"/>
                    <a:pt x="426" y="407"/>
                  </a:cubicBezTo>
                  <a:cubicBezTo>
                    <a:pt x="426" y="407"/>
                    <a:pt x="425" y="406"/>
                    <a:pt x="425" y="407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8845" y="1814837"/>
              <a:ext cx="980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4</a:t>
              </a:r>
              <a:endParaRPr lang="zh-CN" altLang="en-US" sz="44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66312" y="3205417"/>
            <a:ext cx="496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231E1B"/>
                </a:solidFill>
                <a:ea typeface="汉仪行楷简" panose="02010609000101010101" pitchFamily="49" charset="-122"/>
                <a:sym typeface="+mn-lt"/>
              </a:rPr>
              <a:t>Add title text</a:t>
            </a:r>
            <a:endParaRPr lang="zh-CN" altLang="en-US" sz="4400" dirty="0">
              <a:solidFill>
                <a:srgbClr val="231E1B"/>
              </a:solidFill>
              <a:ea typeface="汉仪行楷简" panose="02010609000101010101" pitchFamily="49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55155" y="2043113"/>
            <a:ext cx="36703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88618" y="1487488"/>
            <a:ext cx="16033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6830" y="3856038"/>
            <a:ext cx="1601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60255" y="3856038"/>
            <a:ext cx="1601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0"/>
          <p:cNvSpPr txBox="1"/>
          <p:nvPr/>
        </p:nvSpPr>
        <p:spPr>
          <a:xfrm>
            <a:off x="7842021" y="3662552"/>
            <a:ext cx="20678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7620386" y="2047307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" name="Text Placeholder 2"/>
          <p:cNvSpPr txBox="1"/>
          <p:nvPr/>
        </p:nvSpPr>
        <p:spPr>
          <a:xfrm>
            <a:off x="9291230" y="444132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5973607" y="4420052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0" name="Picture 2" descr="D:\png\2015007_0000_图层-1-拷贝-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9261" y="1804016"/>
            <a:ext cx="3469001" cy="6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png\2015007_0000_图层-1-拷贝-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9261" y="3724256"/>
            <a:ext cx="3469001" cy="6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887685" y="1948213"/>
            <a:ext cx="255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87685" y="3868453"/>
            <a:ext cx="255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" name="TextBox 51"/>
          <p:cNvSpPr txBox="1"/>
          <p:nvPr/>
        </p:nvSpPr>
        <p:spPr>
          <a:xfrm>
            <a:off x="1519261" y="2572541"/>
            <a:ext cx="4248766" cy="6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</a:p>
        </p:txBody>
      </p:sp>
      <p:sp>
        <p:nvSpPr>
          <p:cNvPr id="15" name="TextBox 51"/>
          <p:cNvSpPr txBox="1"/>
          <p:nvPr/>
        </p:nvSpPr>
        <p:spPr>
          <a:xfrm>
            <a:off x="1519261" y="4550966"/>
            <a:ext cx="4248766" cy="6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990" y="2220844"/>
            <a:ext cx="1016000" cy="99021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327865" y="2362007"/>
            <a:ext cx="388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7494" y="3196034"/>
            <a:ext cx="1016000" cy="99021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28972" y="3349370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6896" y="2220844"/>
            <a:ext cx="1016000" cy="99021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307551" y="2362007"/>
            <a:ext cx="476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610" y="3196034"/>
            <a:ext cx="1016000" cy="990212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718403" y="3349370"/>
            <a:ext cx="476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4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319082" y="3429000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3" name="TextBox 70"/>
          <p:cNvSpPr txBox="1"/>
          <p:nvPr/>
        </p:nvSpPr>
        <p:spPr>
          <a:xfrm>
            <a:off x="1393491" y="3774126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3696341" y="4370280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5" name="TextBox 70"/>
          <p:cNvSpPr txBox="1"/>
          <p:nvPr/>
        </p:nvSpPr>
        <p:spPr>
          <a:xfrm>
            <a:off x="3770750" y="4715406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6336093" y="3439614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" name="TextBox 70"/>
          <p:cNvSpPr txBox="1"/>
          <p:nvPr/>
        </p:nvSpPr>
        <p:spPr>
          <a:xfrm>
            <a:off x="6410502" y="3784740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8735752" y="4339582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" name="TextBox 70"/>
          <p:cNvSpPr txBox="1"/>
          <p:nvPr/>
        </p:nvSpPr>
        <p:spPr>
          <a:xfrm>
            <a:off x="8810161" y="4684708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6200000">
            <a:off x="1426973" y="2076383"/>
            <a:ext cx="4452922" cy="412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09209" y="2722828"/>
            <a:ext cx="2650719" cy="271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 txBox="1"/>
          <p:nvPr/>
        </p:nvSpPr>
        <p:spPr>
          <a:xfrm>
            <a:off x="2464648" y="3658948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" name="TextBox 104"/>
          <p:cNvSpPr txBox="1"/>
          <p:nvPr/>
        </p:nvSpPr>
        <p:spPr>
          <a:xfrm>
            <a:off x="2649126" y="4126363"/>
            <a:ext cx="19708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chemeClr val="bg1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835636" y="2404173"/>
            <a:ext cx="2871168" cy="558801"/>
            <a:chOff x="7938" y="-1065213"/>
            <a:chExt cx="1989137" cy="558801"/>
          </a:xfrm>
          <a:solidFill>
            <a:srgbClr val="282828"/>
          </a:solidFill>
        </p:grpSpPr>
        <p:sp>
          <p:nvSpPr>
            <p:cNvPr id="7" name="Freeform 757"/>
            <p:cNvSpPr/>
            <p:nvPr/>
          </p:nvSpPr>
          <p:spPr bwMode="auto">
            <a:xfrm>
              <a:off x="1543050" y="-998538"/>
              <a:ext cx="198438" cy="19050"/>
            </a:xfrm>
            <a:custGeom>
              <a:avLst/>
              <a:gdLst>
                <a:gd name="T0" fmla="*/ 9 w 53"/>
                <a:gd name="T1" fmla="*/ 2 h 5"/>
                <a:gd name="T2" fmla="*/ 48 w 53"/>
                <a:gd name="T3" fmla="*/ 5 h 5"/>
                <a:gd name="T4" fmla="*/ 53 w 53"/>
                <a:gd name="T5" fmla="*/ 5 h 5"/>
                <a:gd name="T6" fmla="*/ 0 w 53"/>
                <a:gd name="T7" fmla="*/ 0 h 5"/>
                <a:gd name="T8" fmla="*/ 9 w 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">
                  <a:moveTo>
                    <a:pt x="9" y="2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5" y="3"/>
                    <a:pt x="18" y="0"/>
                    <a:pt x="0" y="0"/>
                  </a:cubicBezTo>
                  <a:cubicBezTo>
                    <a:pt x="2" y="2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" name="Freeform 758"/>
            <p:cNvSpPr/>
            <p:nvPr/>
          </p:nvSpPr>
          <p:spPr bwMode="auto">
            <a:xfrm>
              <a:off x="1114425" y="-1020763"/>
              <a:ext cx="71438" cy="3175"/>
            </a:xfrm>
            <a:custGeom>
              <a:avLst/>
              <a:gdLst>
                <a:gd name="T0" fmla="*/ 19 w 19"/>
                <a:gd name="T1" fmla="*/ 0 h 1"/>
                <a:gd name="T2" fmla="*/ 0 w 19"/>
                <a:gd name="T3" fmla="*/ 0 h 1"/>
                <a:gd name="T4" fmla="*/ 19 w 1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7" y="1"/>
                    <a:pt x="13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" name="Freeform 759"/>
            <p:cNvSpPr/>
            <p:nvPr/>
          </p:nvSpPr>
          <p:spPr bwMode="auto">
            <a:xfrm>
              <a:off x="476250" y="-1046163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0" name="Freeform 760"/>
            <p:cNvSpPr/>
            <p:nvPr/>
          </p:nvSpPr>
          <p:spPr bwMode="auto">
            <a:xfrm>
              <a:off x="1892300" y="-78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1" name="Freeform 761"/>
            <p:cNvSpPr/>
            <p:nvPr/>
          </p:nvSpPr>
          <p:spPr bwMode="auto">
            <a:xfrm>
              <a:off x="1738313" y="-8747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2" name="Freeform 762"/>
            <p:cNvSpPr/>
            <p:nvPr/>
          </p:nvSpPr>
          <p:spPr bwMode="auto">
            <a:xfrm>
              <a:off x="1817688" y="-64135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3" name="Freeform 763"/>
            <p:cNvSpPr/>
            <p:nvPr/>
          </p:nvSpPr>
          <p:spPr bwMode="auto">
            <a:xfrm>
              <a:off x="22225" y="-792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4" name="Freeform 764"/>
            <p:cNvSpPr>
              <a:spLocks noEditPoints="1"/>
            </p:cNvSpPr>
            <p:nvPr/>
          </p:nvSpPr>
          <p:spPr bwMode="auto">
            <a:xfrm>
              <a:off x="7938" y="-1004888"/>
              <a:ext cx="1966913" cy="490538"/>
            </a:xfrm>
            <a:custGeom>
              <a:avLst/>
              <a:gdLst>
                <a:gd name="T0" fmla="*/ 489 w 524"/>
                <a:gd name="T1" fmla="*/ 105 h 131"/>
                <a:gd name="T2" fmla="*/ 456 w 524"/>
                <a:gd name="T3" fmla="*/ 104 h 131"/>
                <a:gd name="T4" fmla="*/ 439 w 524"/>
                <a:gd name="T5" fmla="*/ 103 h 131"/>
                <a:gd name="T6" fmla="*/ 450 w 524"/>
                <a:gd name="T7" fmla="*/ 98 h 131"/>
                <a:gd name="T8" fmla="*/ 458 w 524"/>
                <a:gd name="T9" fmla="*/ 94 h 131"/>
                <a:gd name="T10" fmla="*/ 497 w 524"/>
                <a:gd name="T11" fmla="*/ 87 h 131"/>
                <a:gd name="T12" fmla="*/ 509 w 524"/>
                <a:gd name="T13" fmla="*/ 77 h 131"/>
                <a:gd name="T14" fmla="*/ 522 w 524"/>
                <a:gd name="T15" fmla="*/ 69 h 131"/>
                <a:gd name="T16" fmla="*/ 515 w 524"/>
                <a:gd name="T17" fmla="*/ 64 h 131"/>
                <a:gd name="T18" fmla="*/ 500 w 524"/>
                <a:gd name="T19" fmla="*/ 60 h 131"/>
                <a:gd name="T20" fmla="*/ 494 w 524"/>
                <a:gd name="T21" fmla="*/ 56 h 131"/>
                <a:gd name="T22" fmla="*/ 492 w 524"/>
                <a:gd name="T23" fmla="*/ 48 h 131"/>
                <a:gd name="T24" fmla="*/ 468 w 524"/>
                <a:gd name="T25" fmla="*/ 47 h 131"/>
                <a:gd name="T26" fmla="*/ 490 w 524"/>
                <a:gd name="T27" fmla="*/ 41 h 131"/>
                <a:gd name="T28" fmla="*/ 468 w 524"/>
                <a:gd name="T29" fmla="*/ 36 h 131"/>
                <a:gd name="T30" fmla="*/ 442 w 524"/>
                <a:gd name="T31" fmla="*/ 34 h 131"/>
                <a:gd name="T32" fmla="*/ 306 w 524"/>
                <a:gd name="T33" fmla="*/ 25 h 131"/>
                <a:gd name="T34" fmla="*/ 383 w 524"/>
                <a:gd name="T35" fmla="*/ 27 h 131"/>
                <a:gd name="T36" fmla="*/ 442 w 524"/>
                <a:gd name="T37" fmla="*/ 25 h 131"/>
                <a:gd name="T38" fmla="*/ 499 w 524"/>
                <a:gd name="T39" fmla="*/ 23 h 131"/>
                <a:gd name="T40" fmla="*/ 323 w 524"/>
                <a:gd name="T41" fmla="*/ 8 h 131"/>
                <a:gd name="T42" fmla="*/ 25 w 524"/>
                <a:gd name="T43" fmla="*/ 3 h 131"/>
                <a:gd name="T44" fmla="*/ 11 w 524"/>
                <a:gd name="T45" fmla="*/ 14 h 131"/>
                <a:gd name="T46" fmla="*/ 16 w 524"/>
                <a:gd name="T47" fmla="*/ 19 h 131"/>
                <a:gd name="T48" fmla="*/ 32 w 524"/>
                <a:gd name="T49" fmla="*/ 32 h 131"/>
                <a:gd name="T50" fmla="*/ 4 w 524"/>
                <a:gd name="T51" fmla="*/ 32 h 131"/>
                <a:gd name="T52" fmla="*/ 13 w 524"/>
                <a:gd name="T53" fmla="*/ 42 h 131"/>
                <a:gd name="T54" fmla="*/ 51 w 524"/>
                <a:gd name="T55" fmla="*/ 57 h 131"/>
                <a:gd name="T56" fmla="*/ 5 w 524"/>
                <a:gd name="T57" fmla="*/ 57 h 131"/>
                <a:gd name="T58" fmla="*/ 17 w 524"/>
                <a:gd name="T59" fmla="*/ 67 h 131"/>
                <a:gd name="T60" fmla="*/ 13 w 524"/>
                <a:gd name="T61" fmla="*/ 72 h 131"/>
                <a:gd name="T62" fmla="*/ 39 w 524"/>
                <a:gd name="T63" fmla="*/ 84 h 131"/>
                <a:gd name="T64" fmla="*/ 41 w 524"/>
                <a:gd name="T65" fmla="*/ 93 h 131"/>
                <a:gd name="T66" fmla="*/ 50 w 524"/>
                <a:gd name="T67" fmla="*/ 98 h 131"/>
                <a:gd name="T68" fmla="*/ 13 w 524"/>
                <a:gd name="T69" fmla="*/ 92 h 131"/>
                <a:gd name="T70" fmla="*/ 34 w 524"/>
                <a:gd name="T71" fmla="*/ 104 h 131"/>
                <a:gd name="T72" fmla="*/ 71 w 524"/>
                <a:gd name="T73" fmla="*/ 114 h 131"/>
                <a:gd name="T74" fmla="*/ 75 w 524"/>
                <a:gd name="T75" fmla="*/ 113 h 131"/>
                <a:gd name="T76" fmla="*/ 256 w 524"/>
                <a:gd name="T77" fmla="*/ 124 h 131"/>
                <a:gd name="T78" fmla="*/ 407 w 524"/>
                <a:gd name="T79" fmla="*/ 130 h 131"/>
                <a:gd name="T80" fmla="*/ 263 w 524"/>
                <a:gd name="T81" fmla="*/ 124 h 131"/>
                <a:gd name="T82" fmla="*/ 178 w 524"/>
                <a:gd name="T83" fmla="*/ 117 h 131"/>
                <a:gd name="T84" fmla="*/ 485 w 524"/>
                <a:gd name="T85" fmla="*/ 120 h 131"/>
                <a:gd name="T86" fmla="*/ 452 w 524"/>
                <a:gd name="T87" fmla="*/ 118 h 131"/>
                <a:gd name="T88" fmla="*/ 509 w 524"/>
                <a:gd name="T89" fmla="*/ 108 h 131"/>
                <a:gd name="T90" fmla="*/ 466 w 524"/>
                <a:gd name="T91" fmla="*/ 62 h 131"/>
                <a:gd name="T92" fmla="*/ 22 w 524"/>
                <a:gd name="T93" fmla="*/ 33 h 131"/>
                <a:gd name="T94" fmla="*/ 31 w 524"/>
                <a:gd name="T95" fmla="*/ 79 h 131"/>
                <a:gd name="T96" fmla="*/ 81 w 524"/>
                <a:gd name="T97" fmla="*/ 20 h 131"/>
                <a:gd name="T98" fmla="*/ 285 w 524"/>
                <a:gd name="T99" fmla="*/ 24 h 131"/>
                <a:gd name="T100" fmla="*/ 407 w 524"/>
                <a:gd name="T101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4" h="131">
                  <a:moveTo>
                    <a:pt x="509" y="108"/>
                  </a:moveTo>
                  <a:cubicBezTo>
                    <a:pt x="507" y="109"/>
                    <a:pt x="503" y="108"/>
                    <a:pt x="502" y="107"/>
                  </a:cubicBezTo>
                  <a:cubicBezTo>
                    <a:pt x="488" y="111"/>
                    <a:pt x="473" y="110"/>
                    <a:pt x="458" y="109"/>
                  </a:cubicBezTo>
                  <a:cubicBezTo>
                    <a:pt x="467" y="106"/>
                    <a:pt x="480" y="109"/>
                    <a:pt x="489" y="105"/>
                  </a:cubicBezTo>
                  <a:cubicBezTo>
                    <a:pt x="481" y="105"/>
                    <a:pt x="474" y="105"/>
                    <a:pt x="467" y="105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8"/>
                    <a:pt x="464" y="102"/>
                    <a:pt x="461" y="105"/>
                  </a:cubicBezTo>
                  <a:cubicBezTo>
                    <a:pt x="460" y="104"/>
                    <a:pt x="456" y="106"/>
                    <a:pt x="456" y="104"/>
                  </a:cubicBezTo>
                  <a:cubicBezTo>
                    <a:pt x="442" y="104"/>
                    <a:pt x="427" y="105"/>
                    <a:pt x="413" y="103"/>
                  </a:cubicBezTo>
                  <a:cubicBezTo>
                    <a:pt x="415" y="102"/>
                    <a:pt x="415" y="102"/>
                    <a:pt x="415" y="102"/>
                  </a:cubicBezTo>
                  <a:cubicBezTo>
                    <a:pt x="423" y="101"/>
                    <a:pt x="432" y="102"/>
                    <a:pt x="439" y="102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41" y="103"/>
                    <a:pt x="441" y="103"/>
                    <a:pt x="441" y="103"/>
                  </a:cubicBezTo>
                  <a:cubicBezTo>
                    <a:pt x="442" y="99"/>
                    <a:pt x="448" y="103"/>
                    <a:pt x="451" y="100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62" y="99"/>
                    <a:pt x="472" y="97"/>
                    <a:pt x="482" y="97"/>
                  </a:cubicBezTo>
                  <a:cubicBezTo>
                    <a:pt x="481" y="96"/>
                    <a:pt x="480" y="96"/>
                    <a:pt x="479" y="95"/>
                  </a:cubicBezTo>
                  <a:cubicBezTo>
                    <a:pt x="473" y="96"/>
                    <a:pt x="465" y="95"/>
                    <a:pt x="459" y="95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6" y="93"/>
                    <a:pt x="475" y="94"/>
                    <a:pt x="483" y="92"/>
                  </a:cubicBezTo>
                  <a:cubicBezTo>
                    <a:pt x="487" y="92"/>
                    <a:pt x="492" y="91"/>
                    <a:pt x="495" y="90"/>
                  </a:cubicBezTo>
                  <a:cubicBezTo>
                    <a:pt x="490" y="88"/>
                    <a:pt x="484" y="91"/>
                    <a:pt x="479" y="90"/>
                  </a:cubicBezTo>
                  <a:cubicBezTo>
                    <a:pt x="484" y="88"/>
                    <a:pt x="491" y="88"/>
                    <a:pt x="497" y="87"/>
                  </a:cubicBezTo>
                  <a:cubicBezTo>
                    <a:pt x="499" y="88"/>
                    <a:pt x="500" y="84"/>
                    <a:pt x="503" y="86"/>
                  </a:cubicBezTo>
                  <a:cubicBezTo>
                    <a:pt x="507" y="81"/>
                    <a:pt x="516" y="84"/>
                    <a:pt x="522" y="81"/>
                  </a:cubicBezTo>
                  <a:cubicBezTo>
                    <a:pt x="514" y="80"/>
                    <a:pt x="502" y="81"/>
                    <a:pt x="492" y="80"/>
                  </a:cubicBezTo>
                  <a:cubicBezTo>
                    <a:pt x="497" y="77"/>
                    <a:pt x="504" y="78"/>
                    <a:pt x="509" y="77"/>
                  </a:cubicBezTo>
                  <a:cubicBezTo>
                    <a:pt x="496" y="76"/>
                    <a:pt x="483" y="83"/>
                    <a:pt x="471" y="77"/>
                  </a:cubicBezTo>
                  <a:cubicBezTo>
                    <a:pt x="478" y="77"/>
                    <a:pt x="484" y="74"/>
                    <a:pt x="491" y="73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502" y="69"/>
                    <a:pt x="513" y="70"/>
                    <a:pt x="522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16" y="66"/>
                    <a:pt x="516" y="66"/>
                    <a:pt x="516" y="66"/>
                  </a:cubicBezTo>
                  <a:cubicBezTo>
                    <a:pt x="516" y="66"/>
                    <a:pt x="516" y="64"/>
                    <a:pt x="517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6"/>
                    <a:pt x="485" y="64"/>
                    <a:pt x="472" y="65"/>
                  </a:cubicBezTo>
                  <a:cubicBezTo>
                    <a:pt x="475" y="63"/>
                    <a:pt x="482" y="65"/>
                    <a:pt x="485" y="63"/>
                  </a:cubicBezTo>
                  <a:cubicBezTo>
                    <a:pt x="482" y="63"/>
                    <a:pt x="478" y="63"/>
                    <a:pt x="475" y="62"/>
                  </a:cubicBezTo>
                  <a:cubicBezTo>
                    <a:pt x="484" y="62"/>
                    <a:pt x="491" y="60"/>
                    <a:pt x="500" y="60"/>
                  </a:cubicBezTo>
                  <a:cubicBezTo>
                    <a:pt x="499" y="60"/>
                    <a:pt x="500" y="59"/>
                    <a:pt x="502" y="59"/>
                  </a:cubicBezTo>
                  <a:cubicBezTo>
                    <a:pt x="500" y="58"/>
                    <a:pt x="498" y="58"/>
                    <a:pt x="496" y="57"/>
                  </a:cubicBezTo>
                  <a:cubicBezTo>
                    <a:pt x="499" y="56"/>
                    <a:pt x="499" y="56"/>
                    <a:pt x="499" y="56"/>
                  </a:cubicBezTo>
                  <a:cubicBezTo>
                    <a:pt x="498" y="55"/>
                    <a:pt x="496" y="55"/>
                    <a:pt x="494" y="56"/>
                  </a:cubicBezTo>
                  <a:cubicBezTo>
                    <a:pt x="493" y="55"/>
                    <a:pt x="493" y="54"/>
                    <a:pt x="493" y="53"/>
                  </a:cubicBezTo>
                  <a:cubicBezTo>
                    <a:pt x="502" y="51"/>
                    <a:pt x="511" y="52"/>
                    <a:pt x="518" y="49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92" y="48"/>
                    <a:pt x="492" y="48"/>
                    <a:pt x="492" y="48"/>
                  </a:cubicBezTo>
                  <a:cubicBezTo>
                    <a:pt x="491" y="49"/>
                    <a:pt x="489" y="50"/>
                    <a:pt x="488" y="49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79" y="51"/>
                    <a:pt x="470" y="49"/>
                    <a:pt x="461" y="47"/>
                  </a:cubicBezTo>
                  <a:cubicBezTo>
                    <a:pt x="464" y="47"/>
                    <a:pt x="466" y="46"/>
                    <a:pt x="468" y="47"/>
                  </a:cubicBezTo>
                  <a:cubicBezTo>
                    <a:pt x="472" y="46"/>
                    <a:pt x="476" y="47"/>
                    <a:pt x="479" y="45"/>
                  </a:cubicBezTo>
                  <a:cubicBezTo>
                    <a:pt x="480" y="45"/>
                    <a:pt x="482" y="45"/>
                    <a:pt x="483" y="46"/>
                  </a:cubicBezTo>
                  <a:cubicBezTo>
                    <a:pt x="491" y="44"/>
                    <a:pt x="501" y="43"/>
                    <a:pt x="510" y="43"/>
                  </a:cubicBezTo>
                  <a:cubicBezTo>
                    <a:pt x="504" y="41"/>
                    <a:pt x="496" y="44"/>
                    <a:pt x="490" y="41"/>
                  </a:cubicBezTo>
                  <a:cubicBezTo>
                    <a:pt x="490" y="40"/>
                    <a:pt x="490" y="40"/>
                    <a:pt x="491" y="40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1" y="38"/>
                    <a:pt x="474" y="38"/>
                    <a:pt x="467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4" y="38"/>
                    <a:pt x="462" y="36"/>
                    <a:pt x="460" y="36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5" y="34"/>
                    <a:pt x="448" y="35"/>
                    <a:pt x="442" y="34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99" y="25"/>
                    <a:pt x="290" y="25"/>
                    <a:pt x="285" y="23"/>
                  </a:cubicBezTo>
                  <a:cubicBezTo>
                    <a:pt x="292" y="23"/>
                    <a:pt x="299" y="24"/>
                    <a:pt x="306" y="24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411" y="29"/>
                    <a:pt x="436" y="26"/>
                    <a:pt x="463" y="28"/>
                  </a:cubicBezTo>
                  <a:cubicBezTo>
                    <a:pt x="462" y="28"/>
                    <a:pt x="460" y="28"/>
                    <a:pt x="459" y="27"/>
                  </a:cubicBezTo>
                  <a:cubicBezTo>
                    <a:pt x="460" y="26"/>
                    <a:pt x="461" y="26"/>
                    <a:pt x="462" y="26"/>
                  </a:cubicBezTo>
                  <a:cubicBezTo>
                    <a:pt x="442" y="25"/>
                    <a:pt x="442" y="25"/>
                    <a:pt x="442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58" y="24"/>
                    <a:pt x="477" y="27"/>
                    <a:pt x="493" y="24"/>
                  </a:cubicBezTo>
                  <a:cubicBezTo>
                    <a:pt x="471" y="21"/>
                    <a:pt x="471" y="21"/>
                    <a:pt x="471" y="21"/>
                  </a:cubicBezTo>
                  <a:cubicBezTo>
                    <a:pt x="480" y="19"/>
                    <a:pt x="489" y="23"/>
                    <a:pt x="499" y="23"/>
                  </a:cubicBezTo>
                  <a:cubicBezTo>
                    <a:pt x="481" y="19"/>
                    <a:pt x="463" y="17"/>
                    <a:pt x="444" y="15"/>
                  </a:cubicBezTo>
                  <a:cubicBezTo>
                    <a:pt x="441" y="12"/>
                    <a:pt x="435" y="14"/>
                    <a:pt x="432" y="12"/>
                  </a:cubicBezTo>
                  <a:cubicBezTo>
                    <a:pt x="429" y="14"/>
                    <a:pt x="425" y="13"/>
                    <a:pt x="422" y="13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274" y="4"/>
                    <a:pt x="229" y="6"/>
                    <a:pt x="18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4" y="0"/>
                    <a:pt x="28" y="0"/>
                    <a:pt x="25" y="3"/>
                  </a:cubicBezTo>
                  <a:cubicBezTo>
                    <a:pt x="15" y="2"/>
                    <a:pt x="6" y="6"/>
                    <a:pt x="0" y="12"/>
                  </a:cubicBezTo>
                  <a:cubicBezTo>
                    <a:pt x="3" y="12"/>
                    <a:pt x="7" y="14"/>
                    <a:pt x="10" y="13"/>
                  </a:cubicBezTo>
                  <a:cubicBezTo>
                    <a:pt x="11" y="11"/>
                    <a:pt x="15" y="11"/>
                    <a:pt x="17" y="12"/>
                  </a:cubicBezTo>
                  <a:cubicBezTo>
                    <a:pt x="15" y="13"/>
                    <a:pt x="12" y="13"/>
                    <a:pt x="11" y="14"/>
                  </a:cubicBezTo>
                  <a:cubicBezTo>
                    <a:pt x="12" y="16"/>
                    <a:pt x="15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3" y="18"/>
                    <a:pt x="25" y="20"/>
                  </a:cubicBezTo>
                  <a:cubicBezTo>
                    <a:pt x="24" y="21"/>
                    <a:pt x="19" y="20"/>
                    <a:pt x="16" y="19"/>
                  </a:cubicBezTo>
                  <a:cubicBezTo>
                    <a:pt x="13" y="22"/>
                    <a:pt x="5" y="19"/>
                    <a:pt x="6" y="23"/>
                  </a:cubicBezTo>
                  <a:cubicBezTo>
                    <a:pt x="11" y="27"/>
                    <a:pt x="19" y="22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30" y="29"/>
                    <a:pt x="32" y="32"/>
                  </a:cubicBezTo>
                  <a:cubicBezTo>
                    <a:pt x="28" y="34"/>
                    <a:pt x="24" y="32"/>
                    <a:pt x="20" y="31"/>
                  </a:cubicBezTo>
                  <a:cubicBezTo>
                    <a:pt x="17" y="30"/>
                    <a:pt x="12" y="29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5" y="30"/>
                    <a:pt x="4" y="32"/>
                  </a:cubicBezTo>
                  <a:cubicBezTo>
                    <a:pt x="11" y="34"/>
                    <a:pt x="17" y="30"/>
                    <a:pt x="21" y="33"/>
                  </a:cubicBezTo>
                  <a:cubicBezTo>
                    <a:pt x="21" y="34"/>
                    <a:pt x="20" y="33"/>
                    <a:pt x="20" y="33"/>
                  </a:cubicBezTo>
                  <a:cubicBezTo>
                    <a:pt x="19" y="39"/>
                    <a:pt x="10" y="34"/>
                    <a:pt x="8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6"/>
                    <a:pt x="5" y="41"/>
                    <a:pt x="4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1" y="45"/>
                    <a:pt x="16" y="46"/>
                    <a:pt x="21" y="47"/>
                  </a:cubicBezTo>
                  <a:cubicBezTo>
                    <a:pt x="29" y="55"/>
                    <a:pt x="41" y="52"/>
                    <a:pt x="51" y="57"/>
                  </a:cubicBezTo>
                  <a:cubicBezTo>
                    <a:pt x="47" y="59"/>
                    <a:pt x="43" y="54"/>
                    <a:pt x="41" y="57"/>
                  </a:cubicBezTo>
                  <a:cubicBezTo>
                    <a:pt x="29" y="54"/>
                    <a:pt x="18" y="53"/>
                    <a:pt x="6" y="54"/>
                  </a:cubicBezTo>
                  <a:cubicBezTo>
                    <a:pt x="6" y="54"/>
                    <a:pt x="6" y="55"/>
                    <a:pt x="7" y="55"/>
                  </a:cubicBezTo>
                  <a:cubicBezTo>
                    <a:pt x="6" y="56"/>
                    <a:pt x="6" y="56"/>
                    <a:pt x="5" y="57"/>
                  </a:cubicBezTo>
                  <a:cubicBezTo>
                    <a:pt x="9" y="57"/>
                    <a:pt x="12" y="61"/>
                    <a:pt x="17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4"/>
                    <a:pt x="21" y="63"/>
                    <a:pt x="22" y="66"/>
                  </a:cubicBezTo>
                  <a:cubicBezTo>
                    <a:pt x="21" y="67"/>
                    <a:pt x="19" y="65"/>
                    <a:pt x="17" y="67"/>
                  </a:cubicBezTo>
                  <a:cubicBezTo>
                    <a:pt x="17" y="69"/>
                    <a:pt x="20" y="68"/>
                    <a:pt x="20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6" y="70"/>
                    <a:pt x="13" y="71"/>
                  </a:cubicBezTo>
                  <a:cubicBezTo>
                    <a:pt x="13" y="71"/>
                    <a:pt x="13" y="72"/>
                    <a:pt x="13" y="72"/>
                  </a:cubicBezTo>
                  <a:cubicBezTo>
                    <a:pt x="15" y="75"/>
                    <a:pt x="22" y="74"/>
                    <a:pt x="25" y="77"/>
                  </a:cubicBezTo>
                  <a:cubicBezTo>
                    <a:pt x="23" y="78"/>
                    <a:pt x="22" y="77"/>
                    <a:pt x="19" y="78"/>
                  </a:cubicBezTo>
                  <a:cubicBezTo>
                    <a:pt x="21" y="80"/>
                    <a:pt x="24" y="80"/>
                    <a:pt x="28" y="80"/>
                  </a:cubicBezTo>
                  <a:cubicBezTo>
                    <a:pt x="31" y="82"/>
                    <a:pt x="36" y="82"/>
                    <a:pt x="39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1" y="87"/>
                    <a:pt x="29" y="87"/>
                    <a:pt x="27" y="87"/>
                  </a:cubicBezTo>
                  <a:cubicBezTo>
                    <a:pt x="32" y="89"/>
                    <a:pt x="37" y="90"/>
                    <a:pt x="41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4"/>
                    <a:pt x="41" y="94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5" y="94"/>
                    <a:pt x="48" y="96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0" y="93"/>
                    <a:pt x="29" y="101"/>
                    <a:pt x="21" y="94"/>
                  </a:cubicBezTo>
                  <a:cubicBezTo>
                    <a:pt x="19" y="92"/>
                    <a:pt x="19" y="96"/>
                    <a:pt x="17" y="93"/>
                  </a:cubicBezTo>
                  <a:cubicBezTo>
                    <a:pt x="16" y="92"/>
                    <a:pt x="13" y="91"/>
                    <a:pt x="13" y="92"/>
                  </a:cubicBezTo>
                  <a:cubicBezTo>
                    <a:pt x="16" y="97"/>
                    <a:pt x="25" y="94"/>
                    <a:pt x="29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9" y="101"/>
                    <a:pt x="31" y="104"/>
                    <a:pt x="34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2" y="106"/>
                    <a:pt x="38" y="108"/>
                    <a:pt x="44" y="110"/>
                  </a:cubicBezTo>
                  <a:cubicBezTo>
                    <a:pt x="46" y="111"/>
                    <a:pt x="50" y="112"/>
                    <a:pt x="51" y="110"/>
                  </a:cubicBezTo>
                  <a:cubicBezTo>
                    <a:pt x="58" y="112"/>
                    <a:pt x="64" y="114"/>
                    <a:pt x="71" y="114"/>
                  </a:cubicBezTo>
                  <a:cubicBezTo>
                    <a:pt x="67" y="112"/>
                    <a:pt x="59" y="112"/>
                    <a:pt x="55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5" y="115"/>
                    <a:pt x="80" y="112"/>
                    <a:pt x="75" y="113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6" y="118"/>
                    <a:pt x="95" y="119"/>
                    <a:pt x="104" y="121"/>
                  </a:cubicBezTo>
                  <a:cubicBezTo>
                    <a:pt x="157" y="123"/>
                    <a:pt x="204" y="123"/>
                    <a:pt x="256" y="124"/>
                  </a:cubicBezTo>
                  <a:cubicBezTo>
                    <a:pt x="261" y="127"/>
                    <a:pt x="264" y="122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370" y="130"/>
                    <a:pt x="370" y="130"/>
                    <a:pt x="370" y="130"/>
                  </a:cubicBezTo>
                  <a:cubicBezTo>
                    <a:pt x="383" y="129"/>
                    <a:pt x="398" y="131"/>
                    <a:pt x="407" y="130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1" y="125"/>
                    <a:pt x="271" y="122"/>
                    <a:pt x="264" y="123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45" y="121"/>
                    <a:pt x="228" y="124"/>
                    <a:pt x="210" y="121"/>
                  </a:cubicBezTo>
                  <a:cubicBezTo>
                    <a:pt x="174" y="120"/>
                    <a:pt x="139" y="121"/>
                    <a:pt x="104" y="116"/>
                  </a:cubicBezTo>
                  <a:cubicBezTo>
                    <a:pt x="127" y="118"/>
                    <a:pt x="151" y="115"/>
                    <a:pt x="174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233" y="119"/>
                    <a:pt x="292" y="120"/>
                    <a:pt x="347" y="123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52" y="125"/>
                    <a:pt x="477" y="125"/>
                    <a:pt x="496" y="119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1" y="121"/>
                    <a:pt x="477" y="120"/>
                    <a:pt x="473" y="118"/>
                  </a:cubicBezTo>
                  <a:cubicBezTo>
                    <a:pt x="458" y="119"/>
                    <a:pt x="442" y="121"/>
                    <a:pt x="426" y="118"/>
                  </a:cubicBezTo>
                  <a:cubicBezTo>
                    <a:pt x="434" y="118"/>
                    <a:pt x="442" y="118"/>
                    <a:pt x="451" y="119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68" y="119"/>
                    <a:pt x="480" y="114"/>
                    <a:pt x="495" y="115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98" y="110"/>
                    <a:pt x="510" y="110"/>
                    <a:pt x="516" y="108"/>
                  </a:cubicBezTo>
                  <a:cubicBezTo>
                    <a:pt x="514" y="107"/>
                    <a:pt x="511" y="107"/>
                    <a:pt x="509" y="108"/>
                  </a:cubicBezTo>
                  <a:close/>
                  <a:moveTo>
                    <a:pt x="466" y="62"/>
                  </a:moveTo>
                  <a:cubicBezTo>
                    <a:pt x="471" y="62"/>
                    <a:pt x="471" y="62"/>
                    <a:pt x="471" y="62"/>
                  </a:cubicBezTo>
                  <a:cubicBezTo>
                    <a:pt x="465" y="62"/>
                    <a:pt x="465" y="62"/>
                    <a:pt x="465" y="62"/>
                  </a:cubicBezTo>
                  <a:lnTo>
                    <a:pt x="466" y="62"/>
                  </a:lnTo>
                  <a:close/>
                  <a:moveTo>
                    <a:pt x="13" y="43"/>
                  </a:moveTo>
                  <a:cubicBezTo>
                    <a:pt x="14" y="42"/>
                    <a:pt x="15" y="43"/>
                    <a:pt x="16" y="43"/>
                  </a:cubicBezTo>
                  <a:cubicBezTo>
                    <a:pt x="16" y="44"/>
                    <a:pt x="14" y="43"/>
                    <a:pt x="13" y="43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2" y="33"/>
                  </a:lnTo>
                  <a:close/>
                  <a:moveTo>
                    <a:pt x="31" y="79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38" y="81"/>
                    <a:pt x="35" y="80"/>
                    <a:pt x="31" y="79"/>
                  </a:cubicBezTo>
                  <a:close/>
                  <a:moveTo>
                    <a:pt x="73" y="20"/>
                  </a:moveTo>
                  <a:cubicBezTo>
                    <a:pt x="75" y="19"/>
                    <a:pt x="78" y="20"/>
                    <a:pt x="81" y="20"/>
                  </a:cubicBezTo>
                  <a:cubicBezTo>
                    <a:pt x="78" y="21"/>
                    <a:pt x="76" y="20"/>
                    <a:pt x="73" y="20"/>
                  </a:cubicBezTo>
                  <a:close/>
                  <a:moveTo>
                    <a:pt x="82" y="21"/>
                  </a:moveTo>
                  <a:cubicBezTo>
                    <a:pt x="122" y="22"/>
                    <a:pt x="164" y="23"/>
                    <a:pt x="204" y="23"/>
                  </a:cubicBezTo>
                  <a:cubicBezTo>
                    <a:pt x="231" y="23"/>
                    <a:pt x="258" y="23"/>
                    <a:pt x="285" y="24"/>
                  </a:cubicBezTo>
                  <a:cubicBezTo>
                    <a:pt x="217" y="22"/>
                    <a:pt x="151" y="26"/>
                    <a:pt x="82" y="21"/>
                  </a:cubicBezTo>
                  <a:close/>
                  <a:moveTo>
                    <a:pt x="411" y="102"/>
                  </a:moveTo>
                  <a:cubicBezTo>
                    <a:pt x="411" y="103"/>
                    <a:pt x="411" y="103"/>
                    <a:pt x="411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8" y="102"/>
                    <a:pt x="410" y="102"/>
                    <a:pt x="4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5" name="Freeform 765"/>
            <p:cNvSpPr/>
            <p:nvPr/>
          </p:nvSpPr>
          <p:spPr bwMode="auto">
            <a:xfrm>
              <a:off x="255588" y="-1062038"/>
              <a:ext cx="36513" cy="22225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2 h 6"/>
                <a:gd name="T4" fmla="*/ 0 w 10"/>
                <a:gd name="T5" fmla="*/ 0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4" y="2"/>
                    <a:pt x="6" y="6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6" name="Freeform 766"/>
            <p:cNvSpPr/>
            <p:nvPr/>
          </p:nvSpPr>
          <p:spPr bwMode="auto">
            <a:xfrm>
              <a:off x="236538" y="-1062038"/>
              <a:ext cx="19050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7" name="Freeform 767"/>
            <p:cNvSpPr/>
            <p:nvPr/>
          </p:nvSpPr>
          <p:spPr bwMode="auto">
            <a:xfrm>
              <a:off x="104775" y="-1065213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8" name="Freeform 768"/>
            <p:cNvSpPr/>
            <p:nvPr/>
          </p:nvSpPr>
          <p:spPr bwMode="auto">
            <a:xfrm>
              <a:off x="401638" y="-1039813"/>
              <a:ext cx="30163" cy="4763"/>
            </a:xfrm>
            <a:custGeom>
              <a:avLst/>
              <a:gdLst>
                <a:gd name="T0" fmla="*/ 5 w 19"/>
                <a:gd name="T1" fmla="*/ 0 h 3"/>
                <a:gd name="T2" fmla="*/ 0 w 19"/>
                <a:gd name="T3" fmla="*/ 0 h 3"/>
                <a:gd name="T4" fmla="*/ 19 w 19"/>
                <a:gd name="T5" fmla="*/ 3 h 3"/>
                <a:gd name="T6" fmla="*/ 5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5" y="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9" name="Freeform 769"/>
            <p:cNvSpPr/>
            <p:nvPr/>
          </p:nvSpPr>
          <p:spPr bwMode="auto">
            <a:xfrm>
              <a:off x="63500" y="-1050925"/>
              <a:ext cx="406400" cy="49213"/>
            </a:xfrm>
            <a:custGeom>
              <a:avLst/>
              <a:gdLst>
                <a:gd name="T0" fmla="*/ 36 w 108"/>
                <a:gd name="T1" fmla="*/ 11 h 13"/>
                <a:gd name="T2" fmla="*/ 37 w 108"/>
                <a:gd name="T3" fmla="*/ 10 h 13"/>
                <a:gd name="T4" fmla="*/ 47 w 108"/>
                <a:gd name="T5" fmla="*/ 11 h 13"/>
                <a:gd name="T6" fmla="*/ 47 w 108"/>
                <a:gd name="T7" fmla="*/ 10 h 13"/>
                <a:gd name="T8" fmla="*/ 84 w 108"/>
                <a:gd name="T9" fmla="*/ 10 h 13"/>
                <a:gd name="T10" fmla="*/ 108 w 108"/>
                <a:gd name="T11" fmla="*/ 7 h 13"/>
                <a:gd name="T12" fmla="*/ 33 w 108"/>
                <a:gd name="T13" fmla="*/ 0 h 13"/>
                <a:gd name="T14" fmla="*/ 31 w 108"/>
                <a:gd name="T15" fmla="*/ 1 h 13"/>
                <a:gd name="T16" fmla="*/ 39 w 108"/>
                <a:gd name="T17" fmla="*/ 2 h 13"/>
                <a:gd name="T18" fmla="*/ 82 w 108"/>
                <a:gd name="T19" fmla="*/ 8 h 13"/>
                <a:gd name="T20" fmla="*/ 6 w 108"/>
                <a:gd name="T21" fmla="*/ 8 h 13"/>
                <a:gd name="T22" fmla="*/ 0 w 108"/>
                <a:gd name="T23" fmla="*/ 10 h 13"/>
                <a:gd name="T24" fmla="*/ 36 w 10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3"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4" y="9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0" y="9"/>
                    <a:pt x="72" y="10"/>
                    <a:pt x="84" y="10"/>
                  </a:cubicBezTo>
                  <a:cubicBezTo>
                    <a:pt x="91" y="7"/>
                    <a:pt x="100" y="7"/>
                    <a:pt x="108" y="7"/>
                  </a:cubicBezTo>
                  <a:cubicBezTo>
                    <a:pt x="83" y="5"/>
                    <a:pt x="58" y="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3"/>
                    <a:pt x="36" y="1"/>
                    <a:pt x="39" y="2"/>
                  </a:cubicBezTo>
                  <a:cubicBezTo>
                    <a:pt x="53" y="3"/>
                    <a:pt x="67" y="6"/>
                    <a:pt x="82" y="8"/>
                  </a:cubicBezTo>
                  <a:cubicBezTo>
                    <a:pt x="57" y="8"/>
                    <a:pt x="31" y="7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7"/>
                    <a:pt x="23" y="13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0" name="Freeform 770"/>
            <p:cNvSpPr/>
            <p:nvPr/>
          </p:nvSpPr>
          <p:spPr bwMode="auto">
            <a:xfrm>
              <a:off x="434975" y="-1020763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1" y="0"/>
                    <a:pt x="0" y="1"/>
                  </a:cubicBezTo>
                  <a:cubicBezTo>
                    <a:pt x="1" y="1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1" name="Freeform 771"/>
            <p:cNvSpPr/>
            <p:nvPr/>
          </p:nvSpPr>
          <p:spPr bwMode="auto">
            <a:xfrm>
              <a:off x="288925" y="-1009650"/>
              <a:ext cx="120650" cy="7938"/>
            </a:xfrm>
            <a:custGeom>
              <a:avLst/>
              <a:gdLst>
                <a:gd name="T0" fmla="*/ 32 w 32"/>
                <a:gd name="T1" fmla="*/ 1 h 2"/>
                <a:gd name="T2" fmla="*/ 0 w 32"/>
                <a:gd name="T3" fmla="*/ 1 h 2"/>
                <a:gd name="T4" fmla="*/ 32 w 3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">
                  <a:moveTo>
                    <a:pt x="32" y="1"/>
                  </a:moveTo>
                  <a:cubicBezTo>
                    <a:pt x="21" y="1"/>
                    <a:pt x="10" y="0"/>
                    <a:pt x="0" y="1"/>
                  </a:cubicBezTo>
                  <a:cubicBezTo>
                    <a:pt x="11" y="2"/>
                    <a:pt x="21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2" name="Freeform 772"/>
            <p:cNvSpPr/>
            <p:nvPr/>
          </p:nvSpPr>
          <p:spPr bwMode="auto">
            <a:xfrm>
              <a:off x="409575" y="-1004888"/>
              <a:ext cx="60325" cy="3175"/>
            </a:xfrm>
            <a:custGeom>
              <a:avLst/>
              <a:gdLst>
                <a:gd name="T0" fmla="*/ 16 w 16"/>
                <a:gd name="T1" fmla="*/ 1 h 1"/>
                <a:gd name="T2" fmla="*/ 0 w 16"/>
                <a:gd name="T3" fmla="*/ 0 h 1"/>
                <a:gd name="T4" fmla="*/ 16 w 1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1" y="1"/>
                    <a:pt x="5" y="1"/>
                    <a:pt x="0" y="0"/>
                  </a:cubicBezTo>
                  <a:cubicBezTo>
                    <a:pt x="5" y="1"/>
                    <a:pt x="11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3" name="Freeform 773"/>
            <p:cNvSpPr/>
            <p:nvPr/>
          </p:nvSpPr>
          <p:spPr bwMode="auto">
            <a:xfrm>
              <a:off x="68263" y="-100171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4" name="Freeform 774"/>
            <p:cNvSpPr/>
            <p:nvPr/>
          </p:nvSpPr>
          <p:spPr bwMode="auto">
            <a:xfrm>
              <a:off x="25400" y="-881063"/>
              <a:ext cx="12700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5" name="Freeform 775"/>
            <p:cNvSpPr/>
            <p:nvPr/>
          </p:nvSpPr>
          <p:spPr bwMode="auto">
            <a:xfrm>
              <a:off x="41275" y="-825500"/>
              <a:ext cx="30163" cy="11113"/>
            </a:xfrm>
            <a:custGeom>
              <a:avLst/>
              <a:gdLst>
                <a:gd name="T0" fmla="*/ 8 w 8"/>
                <a:gd name="T1" fmla="*/ 1 h 3"/>
                <a:gd name="T2" fmla="*/ 0 w 8"/>
                <a:gd name="T3" fmla="*/ 0 h 3"/>
                <a:gd name="T4" fmla="*/ 8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6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6" name="Freeform 776"/>
            <p:cNvSpPr/>
            <p:nvPr/>
          </p:nvSpPr>
          <p:spPr bwMode="auto">
            <a:xfrm>
              <a:off x="1952625" y="-641350"/>
              <a:ext cx="44450" cy="11113"/>
            </a:xfrm>
            <a:custGeom>
              <a:avLst/>
              <a:gdLst>
                <a:gd name="T0" fmla="*/ 0 w 12"/>
                <a:gd name="T1" fmla="*/ 2 h 3"/>
                <a:gd name="T2" fmla="*/ 12 w 12"/>
                <a:gd name="T3" fmla="*/ 1 h 3"/>
                <a:gd name="T4" fmla="*/ 0 w 1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4" y="3"/>
                    <a:pt x="8" y="2"/>
                    <a:pt x="12" y="1"/>
                  </a:cubicBezTo>
                  <a:cubicBezTo>
                    <a:pt x="8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7" name="Freeform 777"/>
            <p:cNvSpPr/>
            <p:nvPr/>
          </p:nvSpPr>
          <p:spPr bwMode="auto">
            <a:xfrm>
              <a:off x="1704975" y="-514350"/>
              <a:ext cx="30163" cy="7938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1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28" name="Freeform 778"/>
            <p:cNvSpPr/>
            <p:nvPr/>
          </p:nvSpPr>
          <p:spPr bwMode="auto">
            <a:xfrm>
              <a:off x="307975" y="-558800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29" name="Text Placeholder 2"/>
          <p:cNvSpPr txBox="1"/>
          <p:nvPr/>
        </p:nvSpPr>
        <p:spPr>
          <a:xfrm>
            <a:off x="7051029" y="252869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TextBox 104"/>
          <p:cNvSpPr txBox="1"/>
          <p:nvPr/>
        </p:nvSpPr>
        <p:spPr>
          <a:xfrm>
            <a:off x="7165603" y="3048700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835636" y="3634807"/>
            <a:ext cx="2871168" cy="558801"/>
            <a:chOff x="7938" y="-1065213"/>
            <a:chExt cx="1989137" cy="558801"/>
          </a:xfrm>
          <a:solidFill>
            <a:srgbClr val="282828"/>
          </a:solidFill>
        </p:grpSpPr>
        <p:sp>
          <p:nvSpPr>
            <p:cNvPr id="36" name="Freeform 757"/>
            <p:cNvSpPr/>
            <p:nvPr/>
          </p:nvSpPr>
          <p:spPr bwMode="auto">
            <a:xfrm>
              <a:off x="1543050" y="-998538"/>
              <a:ext cx="198438" cy="19050"/>
            </a:xfrm>
            <a:custGeom>
              <a:avLst/>
              <a:gdLst>
                <a:gd name="T0" fmla="*/ 9 w 53"/>
                <a:gd name="T1" fmla="*/ 2 h 5"/>
                <a:gd name="T2" fmla="*/ 48 w 53"/>
                <a:gd name="T3" fmla="*/ 5 h 5"/>
                <a:gd name="T4" fmla="*/ 53 w 53"/>
                <a:gd name="T5" fmla="*/ 5 h 5"/>
                <a:gd name="T6" fmla="*/ 0 w 53"/>
                <a:gd name="T7" fmla="*/ 0 h 5"/>
                <a:gd name="T8" fmla="*/ 9 w 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">
                  <a:moveTo>
                    <a:pt x="9" y="2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5" y="3"/>
                    <a:pt x="18" y="0"/>
                    <a:pt x="0" y="0"/>
                  </a:cubicBezTo>
                  <a:cubicBezTo>
                    <a:pt x="2" y="2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7" name="Freeform 758"/>
            <p:cNvSpPr/>
            <p:nvPr/>
          </p:nvSpPr>
          <p:spPr bwMode="auto">
            <a:xfrm>
              <a:off x="1114425" y="-1020763"/>
              <a:ext cx="71438" cy="3175"/>
            </a:xfrm>
            <a:custGeom>
              <a:avLst/>
              <a:gdLst>
                <a:gd name="T0" fmla="*/ 19 w 19"/>
                <a:gd name="T1" fmla="*/ 0 h 1"/>
                <a:gd name="T2" fmla="*/ 0 w 19"/>
                <a:gd name="T3" fmla="*/ 0 h 1"/>
                <a:gd name="T4" fmla="*/ 19 w 1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7" y="1"/>
                    <a:pt x="13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8" name="Freeform 759"/>
            <p:cNvSpPr/>
            <p:nvPr/>
          </p:nvSpPr>
          <p:spPr bwMode="auto">
            <a:xfrm>
              <a:off x="476250" y="-1046163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9" name="Freeform 760"/>
            <p:cNvSpPr/>
            <p:nvPr/>
          </p:nvSpPr>
          <p:spPr bwMode="auto">
            <a:xfrm>
              <a:off x="1892300" y="-78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0" name="Freeform 761"/>
            <p:cNvSpPr/>
            <p:nvPr/>
          </p:nvSpPr>
          <p:spPr bwMode="auto">
            <a:xfrm>
              <a:off x="1738313" y="-8747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1" name="Freeform 762"/>
            <p:cNvSpPr/>
            <p:nvPr/>
          </p:nvSpPr>
          <p:spPr bwMode="auto">
            <a:xfrm>
              <a:off x="1817688" y="-64135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2" name="Freeform 763"/>
            <p:cNvSpPr/>
            <p:nvPr/>
          </p:nvSpPr>
          <p:spPr bwMode="auto">
            <a:xfrm>
              <a:off x="22225" y="-792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3" name="Freeform 764"/>
            <p:cNvSpPr>
              <a:spLocks noEditPoints="1"/>
            </p:cNvSpPr>
            <p:nvPr/>
          </p:nvSpPr>
          <p:spPr bwMode="auto">
            <a:xfrm>
              <a:off x="7938" y="-1004888"/>
              <a:ext cx="1966913" cy="490538"/>
            </a:xfrm>
            <a:custGeom>
              <a:avLst/>
              <a:gdLst>
                <a:gd name="T0" fmla="*/ 489 w 524"/>
                <a:gd name="T1" fmla="*/ 105 h 131"/>
                <a:gd name="T2" fmla="*/ 456 w 524"/>
                <a:gd name="T3" fmla="*/ 104 h 131"/>
                <a:gd name="T4" fmla="*/ 439 w 524"/>
                <a:gd name="T5" fmla="*/ 103 h 131"/>
                <a:gd name="T6" fmla="*/ 450 w 524"/>
                <a:gd name="T7" fmla="*/ 98 h 131"/>
                <a:gd name="T8" fmla="*/ 458 w 524"/>
                <a:gd name="T9" fmla="*/ 94 h 131"/>
                <a:gd name="T10" fmla="*/ 497 w 524"/>
                <a:gd name="T11" fmla="*/ 87 h 131"/>
                <a:gd name="T12" fmla="*/ 509 w 524"/>
                <a:gd name="T13" fmla="*/ 77 h 131"/>
                <a:gd name="T14" fmla="*/ 522 w 524"/>
                <a:gd name="T15" fmla="*/ 69 h 131"/>
                <a:gd name="T16" fmla="*/ 515 w 524"/>
                <a:gd name="T17" fmla="*/ 64 h 131"/>
                <a:gd name="T18" fmla="*/ 500 w 524"/>
                <a:gd name="T19" fmla="*/ 60 h 131"/>
                <a:gd name="T20" fmla="*/ 494 w 524"/>
                <a:gd name="T21" fmla="*/ 56 h 131"/>
                <a:gd name="T22" fmla="*/ 492 w 524"/>
                <a:gd name="T23" fmla="*/ 48 h 131"/>
                <a:gd name="T24" fmla="*/ 468 w 524"/>
                <a:gd name="T25" fmla="*/ 47 h 131"/>
                <a:gd name="T26" fmla="*/ 490 w 524"/>
                <a:gd name="T27" fmla="*/ 41 h 131"/>
                <a:gd name="T28" fmla="*/ 468 w 524"/>
                <a:gd name="T29" fmla="*/ 36 h 131"/>
                <a:gd name="T30" fmla="*/ 442 w 524"/>
                <a:gd name="T31" fmla="*/ 34 h 131"/>
                <a:gd name="T32" fmla="*/ 306 w 524"/>
                <a:gd name="T33" fmla="*/ 25 h 131"/>
                <a:gd name="T34" fmla="*/ 383 w 524"/>
                <a:gd name="T35" fmla="*/ 27 h 131"/>
                <a:gd name="T36" fmla="*/ 442 w 524"/>
                <a:gd name="T37" fmla="*/ 25 h 131"/>
                <a:gd name="T38" fmla="*/ 499 w 524"/>
                <a:gd name="T39" fmla="*/ 23 h 131"/>
                <a:gd name="T40" fmla="*/ 323 w 524"/>
                <a:gd name="T41" fmla="*/ 8 h 131"/>
                <a:gd name="T42" fmla="*/ 25 w 524"/>
                <a:gd name="T43" fmla="*/ 3 h 131"/>
                <a:gd name="T44" fmla="*/ 11 w 524"/>
                <a:gd name="T45" fmla="*/ 14 h 131"/>
                <a:gd name="T46" fmla="*/ 16 w 524"/>
                <a:gd name="T47" fmla="*/ 19 h 131"/>
                <a:gd name="T48" fmla="*/ 32 w 524"/>
                <a:gd name="T49" fmla="*/ 32 h 131"/>
                <a:gd name="T50" fmla="*/ 4 w 524"/>
                <a:gd name="T51" fmla="*/ 32 h 131"/>
                <a:gd name="T52" fmla="*/ 13 w 524"/>
                <a:gd name="T53" fmla="*/ 42 h 131"/>
                <a:gd name="T54" fmla="*/ 51 w 524"/>
                <a:gd name="T55" fmla="*/ 57 h 131"/>
                <a:gd name="T56" fmla="*/ 5 w 524"/>
                <a:gd name="T57" fmla="*/ 57 h 131"/>
                <a:gd name="T58" fmla="*/ 17 w 524"/>
                <a:gd name="T59" fmla="*/ 67 h 131"/>
                <a:gd name="T60" fmla="*/ 13 w 524"/>
                <a:gd name="T61" fmla="*/ 72 h 131"/>
                <a:gd name="T62" fmla="*/ 39 w 524"/>
                <a:gd name="T63" fmla="*/ 84 h 131"/>
                <a:gd name="T64" fmla="*/ 41 w 524"/>
                <a:gd name="T65" fmla="*/ 93 h 131"/>
                <a:gd name="T66" fmla="*/ 50 w 524"/>
                <a:gd name="T67" fmla="*/ 98 h 131"/>
                <a:gd name="T68" fmla="*/ 13 w 524"/>
                <a:gd name="T69" fmla="*/ 92 h 131"/>
                <a:gd name="T70" fmla="*/ 34 w 524"/>
                <a:gd name="T71" fmla="*/ 104 h 131"/>
                <a:gd name="T72" fmla="*/ 71 w 524"/>
                <a:gd name="T73" fmla="*/ 114 h 131"/>
                <a:gd name="T74" fmla="*/ 75 w 524"/>
                <a:gd name="T75" fmla="*/ 113 h 131"/>
                <a:gd name="T76" fmla="*/ 256 w 524"/>
                <a:gd name="T77" fmla="*/ 124 h 131"/>
                <a:gd name="T78" fmla="*/ 407 w 524"/>
                <a:gd name="T79" fmla="*/ 130 h 131"/>
                <a:gd name="T80" fmla="*/ 263 w 524"/>
                <a:gd name="T81" fmla="*/ 124 h 131"/>
                <a:gd name="T82" fmla="*/ 178 w 524"/>
                <a:gd name="T83" fmla="*/ 117 h 131"/>
                <a:gd name="T84" fmla="*/ 485 w 524"/>
                <a:gd name="T85" fmla="*/ 120 h 131"/>
                <a:gd name="T86" fmla="*/ 452 w 524"/>
                <a:gd name="T87" fmla="*/ 118 h 131"/>
                <a:gd name="T88" fmla="*/ 509 w 524"/>
                <a:gd name="T89" fmla="*/ 108 h 131"/>
                <a:gd name="T90" fmla="*/ 466 w 524"/>
                <a:gd name="T91" fmla="*/ 62 h 131"/>
                <a:gd name="T92" fmla="*/ 22 w 524"/>
                <a:gd name="T93" fmla="*/ 33 h 131"/>
                <a:gd name="T94" fmla="*/ 31 w 524"/>
                <a:gd name="T95" fmla="*/ 79 h 131"/>
                <a:gd name="T96" fmla="*/ 81 w 524"/>
                <a:gd name="T97" fmla="*/ 20 h 131"/>
                <a:gd name="T98" fmla="*/ 285 w 524"/>
                <a:gd name="T99" fmla="*/ 24 h 131"/>
                <a:gd name="T100" fmla="*/ 407 w 524"/>
                <a:gd name="T101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4" h="131">
                  <a:moveTo>
                    <a:pt x="509" y="108"/>
                  </a:moveTo>
                  <a:cubicBezTo>
                    <a:pt x="507" y="109"/>
                    <a:pt x="503" y="108"/>
                    <a:pt x="502" y="107"/>
                  </a:cubicBezTo>
                  <a:cubicBezTo>
                    <a:pt x="488" y="111"/>
                    <a:pt x="473" y="110"/>
                    <a:pt x="458" y="109"/>
                  </a:cubicBezTo>
                  <a:cubicBezTo>
                    <a:pt x="467" y="106"/>
                    <a:pt x="480" y="109"/>
                    <a:pt x="489" y="105"/>
                  </a:cubicBezTo>
                  <a:cubicBezTo>
                    <a:pt x="481" y="105"/>
                    <a:pt x="474" y="105"/>
                    <a:pt x="467" y="105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8"/>
                    <a:pt x="464" y="102"/>
                    <a:pt x="461" y="105"/>
                  </a:cubicBezTo>
                  <a:cubicBezTo>
                    <a:pt x="460" y="104"/>
                    <a:pt x="456" y="106"/>
                    <a:pt x="456" y="104"/>
                  </a:cubicBezTo>
                  <a:cubicBezTo>
                    <a:pt x="442" y="104"/>
                    <a:pt x="427" y="105"/>
                    <a:pt x="413" y="103"/>
                  </a:cubicBezTo>
                  <a:cubicBezTo>
                    <a:pt x="415" y="102"/>
                    <a:pt x="415" y="102"/>
                    <a:pt x="415" y="102"/>
                  </a:cubicBezTo>
                  <a:cubicBezTo>
                    <a:pt x="423" y="101"/>
                    <a:pt x="432" y="102"/>
                    <a:pt x="439" y="102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41" y="103"/>
                    <a:pt x="441" y="103"/>
                    <a:pt x="441" y="103"/>
                  </a:cubicBezTo>
                  <a:cubicBezTo>
                    <a:pt x="442" y="99"/>
                    <a:pt x="448" y="103"/>
                    <a:pt x="451" y="100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62" y="99"/>
                    <a:pt x="472" y="97"/>
                    <a:pt x="482" y="97"/>
                  </a:cubicBezTo>
                  <a:cubicBezTo>
                    <a:pt x="481" y="96"/>
                    <a:pt x="480" y="96"/>
                    <a:pt x="479" y="95"/>
                  </a:cubicBezTo>
                  <a:cubicBezTo>
                    <a:pt x="473" y="96"/>
                    <a:pt x="465" y="95"/>
                    <a:pt x="459" y="95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6" y="93"/>
                    <a:pt x="475" y="94"/>
                    <a:pt x="483" y="92"/>
                  </a:cubicBezTo>
                  <a:cubicBezTo>
                    <a:pt x="487" y="92"/>
                    <a:pt x="492" y="91"/>
                    <a:pt x="495" y="90"/>
                  </a:cubicBezTo>
                  <a:cubicBezTo>
                    <a:pt x="490" y="88"/>
                    <a:pt x="484" y="91"/>
                    <a:pt x="479" y="90"/>
                  </a:cubicBezTo>
                  <a:cubicBezTo>
                    <a:pt x="484" y="88"/>
                    <a:pt x="491" y="88"/>
                    <a:pt x="497" y="87"/>
                  </a:cubicBezTo>
                  <a:cubicBezTo>
                    <a:pt x="499" y="88"/>
                    <a:pt x="500" y="84"/>
                    <a:pt x="503" y="86"/>
                  </a:cubicBezTo>
                  <a:cubicBezTo>
                    <a:pt x="507" y="81"/>
                    <a:pt x="516" y="84"/>
                    <a:pt x="522" y="81"/>
                  </a:cubicBezTo>
                  <a:cubicBezTo>
                    <a:pt x="514" y="80"/>
                    <a:pt x="502" y="81"/>
                    <a:pt x="492" y="80"/>
                  </a:cubicBezTo>
                  <a:cubicBezTo>
                    <a:pt x="497" y="77"/>
                    <a:pt x="504" y="78"/>
                    <a:pt x="509" y="77"/>
                  </a:cubicBezTo>
                  <a:cubicBezTo>
                    <a:pt x="496" y="76"/>
                    <a:pt x="483" y="83"/>
                    <a:pt x="471" y="77"/>
                  </a:cubicBezTo>
                  <a:cubicBezTo>
                    <a:pt x="478" y="77"/>
                    <a:pt x="484" y="74"/>
                    <a:pt x="491" y="73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502" y="69"/>
                    <a:pt x="513" y="70"/>
                    <a:pt x="522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16" y="66"/>
                    <a:pt x="516" y="66"/>
                    <a:pt x="516" y="66"/>
                  </a:cubicBezTo>
                  <a:cubicBezTo>
                    <a:pt x="516" y="66"/>
                    <a:pt x="516" y="64"/>
                    <a:pt x="517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6"/>
                    <a:pt x="485" y="64"/>
                    <a:pt x="472" y="65"/>
                  </a:cubicBezTo>
                  <a:cubicBezTo>
                    <a:pt x="475" y="63"/>
                    <a:pt x="482" y="65"/>
                    <a:pt x="485" y="63"/>
                  </a:cubicBezTo>
                  <a:cubicBezTo>
                    <a:pt x="482" y="63"/>
                    <a:pt x="478" y="63"/>
                    <a:pt x="475" y="62"/>
                  </a:cubicBezTo>
                  <a:cubicBezTo>
                    <a:pt x="484" y="62"/>
                    <a:pt x="491" y="60"/>
                    <a:pt x="500" y="60"/>
                  </a:cubicBezTo>
                  <a:cubicBezTo>
                    <a:pt x="499" y="60"/>
                    <a:pt x="500" y="59"/>
                    <a:pt x="502" y="59"/>
                  </a:cubicBezTo>
                  <a:cubicBezTo>
                    <a:pt x="500" y="58"/>
                    <a:pt x="498" y="58"/>
                    <a:pt x="496" y="57"/>
                  </a:cubicBezTo>
                  <a:cubicBezTo>
                    <a:pt x="499" y="56"/>
                    <a:pt x="499" y="56"/>
                    <a:pt x="499" y="56"/>
                  </a:cubicBezTo>
                  <a:cubicBezTo>
                    <a:pt x="498" y="55"/>
                    <a:pt x="496" y="55"/>
                    <a:pt x="494" y="56"/>
                  </a:cubicBezTo>
                  <a:cubicBezTo>
                    <a:pt x="493" y="55"/>
                    <a:pt x="493" y="54"/>
                    <a:pt x="493" y="53"/>
                  </a:cubicBezTo>
                  <a:cubicBezTo>
                    <a:pt x="502" y="51"/>
                    <a:pt x="511" y="52"/>
                    <a:pt x="518" y="49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92" y="48"/>
                    <a:pt x="492" y="48"/>
                    <a:pt x="492" y="48"/>
                  </a:cubicBezTo>
                  <a:cubicBezTo>
                    <a:pt x="491" y="49"/>
                    <a:pt x="489" y="50"/>
                    <a:pt x="488" y="49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79" y="51"/>
                    <a:pt x="470" y="49"/>
                    <a:pt x="461" y="47"/>
                  </a:cubicBezTo>
                  <a:cubicBezTo>
                    <a:pt x="464" y="47"/>
                    <a:pt x="466" y="46"/>
                    <a:pt x="468" y="47"/>
                  </a:cubicBezTo>
                  <a:cubicBezTo>
                    <a:pt x="472" y="46"/>
                    <a:pt x="476" y="47"/>
                    <a:pt x="479" y="45"/>
                  </a:cubicBezTo>
                  <a:cubicBezTo>
                    <a:pt x="480" y="45"/>
                    <a:pt x="482" y="45"/>
                    <a:pt x="483" y="46"/>
                  </a:cubicBezTo>
                  <a:cubicBezTo>
                    <a:pt x="491" y="44"/>
                    <a:pt x="501" y="43"/>
                    <a:pt x="510" y="43"/>
                  </a:cubicBezTo>
                  <a:cubicBezTo>
                    <a:pt x="504" y="41"/>
                    <a:pt x="496" y="44"/>
                    <a:pt x="490" y="41"/>
                  </a:cubicBezTo>
                  <a:cubicBezTo>
                    <a:pt x="490" y="40"/>
                    <a:pt x="490" y="40"/>
                    <a:pt x="491" y="40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1" y="38"/>
                    <a:pt x="474" y="38"/>
                    <a:pt x="467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4" y="38"/>
                    <a:pt x="462" y="36"/>
                    <a:pt x="460" y="36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5" y="34"/>
                    <a:pt x="448" y="35"/>
                    <a:pt x="442" y="34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99" y="25"/>
                    <a:pt x="290" y="25"/>
                    <a:pt x="285" y="23"/>
                  </a:cubicBezTo>
                  <a:cubicBezTo>
                    <a:pt x="292" y="23"/>
                    <a:pt x="299" y="24"/>
                    <a:pt x="306" y="24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411" y="29"/>
                    <a:pt x="436" y="26"/>
                    <a:pt x="463" y="28"/>
                  </a:cubicBezTo>
                  <a:cubicBezTo>
                    <a:pt x="462" y="28"/>
                    <a:pt x="460" y="28"/>
                    <a:pt x="459" y="27"/>
                  </a:cubicBezTo>
                  <a:cubicBezTo>
                    <a:pt x="460" y="26"/>
                    <a:pt x="461" y="26"/>
                    <a:pt x="462" y="26"/>
                  </a:cubicBezTo>
                  <a:cubicBezTo>
                    <a:pt x="442" y="25"/>
                    <a:pt x="442" y="25"/>
                    <a:pt x="442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58" y="24"/>
                    <a:pt x="477" y="27"/>
                    <a:pt x="493" y="24"/>
                  </a:cubicBezTo>
                  <a:cubicBezTo>
                    <a:pt x="471" y="21"/>
                    <a:pt x="471" y="21"/>
                    <a:pt x="471" y="21"/>
                  </a:cubicBezTo>
                  <a:cubicBezTo>
                    <a:pt x="480" y="19"/>
                    <a:pt x="489" y="23"/>
                    <a:pt x="499" y="23"/>
                  </a:cubicBezTo>
                  <a:cubicBezTo>
                    <a:pt x="481" y="19"/>
                    <a:pt x="463" y="17"/>
                    <a:pt x="444" y="15"/>
                  </a:cubicBezTo>
                  <a:cubicBezTo>
                    <a:pt x="441" y="12"/>
                    <a:pt x="435" y="14"/>
                    <a:pt x="432" y="12"/>
                  </a:cubicBezTo>
                  <a:cubicBezTo>
                    <a:pt x="429" y="14"/>
                    <a:pt x="425" y="13"/>
                    <a:pt x="422" y="13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274" y="4"/>
                    <a:pt x="229" y="6"/>
                    <a:pt x="18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4" y="0"/>
                    <a:pt x="28" y="0"/>
                    <a:pt x="25" y="3"/>
                  </a:cubicBezTo>
                  <a:cubicBezTo>
                    <a:pt x="15" y="2"/>
                    <a:pt x="6" y="6"/>
                    <a:pt x="0" y="12"/>
                  </a:cubicBezTo>
                  <a:cubicBezTo>
                    <a:pt x="3" y="12"/>
                    <a:pt x="7" y="14"/>
                    <a:pt x="10" y="13"/>
                  </a:cubicBezTo>
                  <a:cubicBezTo>
                    <a:pt x="11" y="11"/>
                    <a:pt x="15" y="11"/>
                    <a:pt x="17" y="12"/>
                  </a:cubicBezTo>
                  <a:cubicBezTo>
                    <a:pt x="15" y="13"/>
                    <a:pt x="12" y="13"/>
                    <a:pt x="11" y="14"/>
                  </a:cubicBezTo>
                  <a:cubicBezTo>
                    <a:pt x="12" y="16"/>
                    <a:pt x="15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3" y="18"/>
                    <a:pt x="25" y="20"/>
                  </a:cubicBezTo>
                  <a:cubicBezTo>
                    <a:pt x="24" y="21"/>
                    <a:pt x="19" y="20"/>
                    <a:pt x="16" y="19"/>
                  </a:cubicBezTo>
                  <a:cubicBezTo>
                    <a:pt x="13" y="22"/>
                    <a:pt x="5" y="19"/>
                    <a:pt x="6" y="23"/>
                  </a:cubicBezTo>
                  <a:cubicBezTo>
                    <a:pt x="11" y="27"/>
                    <a:pt x="19" y="22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30" y="29"/>
                    <a:pt x="32" y="32"/>
                  </a:cubicBezTo>
                  <a:cubicBezTo>
                    <a:pt x="28" y="34"/>
                    <a:pt x="24" y="32"/>
                    <a:pt x="20" y="31"/>
                  </a:cubicBezTo>
                  <a:cubicBezTo>
                    <a:pt x="17" y="30"/>
                    <a:pt x="12" y="29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5" y="30"/>
                    <a:pt x="4" y="32"/>
                  </a:cubicBezTo>
                  <a:cubicBezTo>
                    <a:pt x="11" y="34"/>
                    <a:pt x="17" y="30"/>
                    <a:pt x="21" y="33"/>
                  </a:cubicBezTo>
                  <a:cubicBezTo>
                    <a:pt x="21" y="34"/>
                    <a:pt x="20" y="33"/>
                    <a:pt x="20" y="33"/>
                  </a:cubicBezTo>
                  <a:cubicBezTo>
                    <a:pt x="19" y="39"/>
                    <a:pt x="10" y="34"/>
                    <a:pt x="8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6"/>
                    <a:pt x="5" y="41"/>
                    <a:pt x="4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1" y="45"/>
                    <a:pt x="16" y="46"/>
                    <a:pt x="21" y="47"/>
                  </a:cubicBezTo>
                  <a:cubicBezTo>
                    <a:pt x="29" y="55"/>
                    <a:pt x="41" y="52"/>
                    <a:pt x="51" y="57"/>
                  </a:cubicBezTo>
                  <a:cubicBezTo>
                    <a:pt x="47" y="59"/>
                    <a:pt x="43" y="54"/>
                    <a:pt x="41" y="57"/>
                  </a:cubicBezTo>
                  <a:cubicBezTo>
                    <a:pt x="29" y="54"/>
                    <a:pt x="18" y="53"/>
                    <a:pt x="6" y="54"/>
                  </a:cubicBezTo>
                  <a:cubicBezTo>
                    <a:pt x="6" y="54"/>
                    <a:pt x="6" y="55"/>
                    <a:pt x="7" y="55"/>
                  </a:cubicBezTo>
                  <a:cubicBezTo>
                    <a:pt x="6" y="56"/>
                    <a:pt x="6" y="56"/>
                    <a:pt x="5" y="57"/>
                  </a:cubicBezTo>
                  <a:cubicBezTo>
                    <a:pt x="9" y="57"/>
                    <a:pt x="12" y="61"/>
                    <a:pt x="17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4"/>
                    <a:pt x="21" y="63"/>
                    <a:pt x="22" y="66"/>
                  </a:cubicBezTo>
                  <a:cubicBezTo>
                    <a:pt x="21" y="67"/>
                    <a:pt x="19" y="65"/>
                    <a:pt x="17" y="67"/>
                  </a:cubicBezTo>
                  <a:cubicBezTo>
                    <a:pt x="17" y="69"/>
                    <a:pt x="20" y="68"/>
                    <a:pt x="20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6" y="70"/>
                    <a:pt x="13" y="71"/>
                  </a:cubicBezTo>
                  <a:cubicBezTo>
                    <a:pt x="13" y="71"/>
                    <a:pt x="13" y="72"/>
                    <a:pt x="13" y="72"/>
                  </a:cubicBezTo>
                  <a:cubicBezTo>
                    <a:pt x="15" y="75"/>
                    <a:pt x="22" y="74"/>
                    <a:pt x="25" y="77"/>
                  </a:cubicBezTo>
                  <a:cubicBezTo>
                    <a:pt x="23" y="78"/>
                    <a:pt x="22" y="77"/>
                    <a:pt x="19" y="78"/>
                  </a:cubicBezTo>
                  <a:cubicBezTo>
                    <a:pt x="21" y="80"/>
                    <a:pt x="24" y="80"/>
                    <a:pt x="28" y="80"/>
                  </a:cubicBezTo>
                  <a:cubicBezTo>
                    <a:pt x="31" y="82"/>
                    <a:pt x="36" y="82"/>
                    <a:pt x="39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1" y="87"/>
                    <a:pt x="29" y="87"/>
                    <a:pt x="27" y="87"/>
                  </a:cubicBezTo>
                  <a:cubicBezTo>
                    <a:pt x="32" y="89"/>
                    <a:pt x="37" y="90"/>
                    <a:pt x="41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4"/>
                    <a:pt x="41" y="94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5" y="94"/>
                    <a:pt x="48" y="96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0" y="93"/>
                    <a:pt x="29" y="101"/>
                    <a:pt x="21" y="94"/>
                  </a:cubicBezTo>
                  <a:cubicBezTo>
                    <a:pt x="19" y="92"/>
                    <a:pt x="19" y="96"/>
                    <a:pt x="17" y="93"/>
                  </a:cubicBezTo>
                  <a:cubicBezTo>
                    <a:pt x="16" y="92"/>
                    <a:pt x="13" y="91"/>
                    <a:pt x="13" y="92"/>
                  </a:cubicBezTo>
                  <a:cubicBezTo>
                    <a:pt x="16" y="97"/>
                    <a:pt x="25" y="94"/>
                    <a:pt x="29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9" y="101"/>
                    <a:pt x="31" y="104"/>
                    <a:pt x="34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2" y="106"/>
                    <a:pt x="38" y="108"/>
                    <a:pt x="44" y="110"/>
                  </a:cubicBezTo>
                  <a:cubicBezTo>
                    <a:pt x="46" y="111"/>
                    <a:pt x="50" y="112"/>
                    <a:pt x="51" y="110"/>
                  </a:cubicBezTo>
                  <a:cubicBezTo>
                    <a:pt x="58" y="112"/>
                    <a:pt x="64" y="114"/>
                    <a:pt x="71" y="114"/>
                  </a:cubicBezTo>
                  <a:cubicBezTo>
                    <a:pt x="67" y="112"/>
                    <a:pt x="59" y="112"/>
                    <a:pt x="55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5" y="115"/>
                    <a:pt x="80" y="112"/>
                    <a:pt x="75" y="113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6" y="118"/>
                    <a:pt x="95" y="119"/>
                    <a:pt x="104" y="121"/>
                  </a:cubicBezTo>
                  <a:cubicBezTo>
                    <a:pt x="157" y="123"/>
                    <a:pt x="204" y="123"/>
                    <a:pt x="256" y="124"/>
                  </a:cubicBezTo>
                  <a:cubicBezTo>
                    <a:pt x="261" y="127"/>
                    <a:pt x="264" y="122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370" y="130"/>
                    <a:pt x="370" y="130"/>
                    <a:pt x="370" y="130"/>
                  </a:cubicBezTo>
                  <a:cubicBezTo>
                    <a:pt x="383" y="129"/>
                    <a:pt x="398" y="131"/>
                    <a:pt x="407" y="130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1" y="125"/>
                    <a:pt x="271" y="122"/>
                    <a:pt x="264" y="123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45" y="121"/>
                    <a:pt x="228" y="124"/>
                    <a:pt x="210" y="121"/>
                  </a:cubicBezTo>
                  <a:cubicBezTo>
                    <a:pt x="174" y="120"/>
                    <a:pt x="139" y="121"/>
                    <a:pt x="104" y="116"/>
                  </a:cubicBezTo>
                  <a:cubicBezTo>
                    <a:pt x="127" y="118"/>
                    <a:pt x="151" y="115"/>
                    <a:pt x="174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233" y="119"/>
                    <a:pt x="292" y="120"/>
                    <a:pt x="347" y="123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52" y="125"/>
                    <a:pt x="477" y="125"/>
                    <a:pt x="496" y="119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1" y="121"/>
                    <a:pt x="477" y="120"/>
                    <a:pt x="473" y="118"/>
                  </a:cubicBezTo>
                  <a:cubicBezTo>
                    <a:pt x="458" y="119"/>
                    <a:pt x="442" y="121"/>
                    <a:pt x="426" y="118"/>
                  </a:cubicBezTo>
                  <a:cubicBezTo>
                    <a:pt x="434" y="118"/>
                    <a:pt x="442" y="118"/>
                    <a:pt x="451" y="119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68" y="119"/>
                    <a:pt x="480" y="114"/>
                    <a:pt x="495" y="115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98" y="110"/>
                    <a:pt x="510" y="110"/>
                    <a:pt x="516" y="108"/>
                  </a:cubicBezTo>
                  <a:cubicBezTo>
                    <a:pt x="514" y="107"/>
                    <a:pt x="511" y="107"/>
                    <a:pt x="509" y="108"/>
                  </a:cubicBezTo>
                  <a:close/>
                  <a:moveTo>
                    <a:pt x="466" y="62"/>
                  </a:moveTo>
                  <a:cubicBezTo>
                    <a:pt x="471" y="62"/>
                    <a:pt x="471" y="62"/>
                    <a:pt x="471" y="62"/>
                  </a:cubicBezTo>
                  <a:cubicBezTo>
                    <a:pt x="465" y="62"/>
                    <a:pt x="465" y="62"/>
                    <a:pt x="465" y="62"/>
                  </a:cubicBezTo>
                  <a:lnTo>
                    <a:pt x="466" y="62"/>
                  </a:lnTo>
                  <a:close/>
                  <a:moveTo>
                    <a:pt x="13" y="43"/>
                  </a:moveTo>
                  <a:cubicBezTo>
                    <a:pt x="14" y="42"/>
                    <a:pt x="15" y="43"/>
                    <a:pt x="16" y="43"/>
                  </a:cubicBezTo>
                  <a:cubicBezTo>
                    <a:pt x="16" y="44"/>
                    <a:pt x="14" y="43"/>
                    <a:pt x="13" y="43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2" y="33"/>
                  </a:lnTo>
                  <a:close/>
                  <a:moveTo>
                    <a:pt x="31" y="79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38" y="81"/>
                    <a:pt x="35" y="80"/>
                    <a:pt x="31" y="79"/>
                  </a:cubicBezTo>
                  <a:close/>
                  <a:moveTo>
                    <a:pt x="73" y="20"/>
                  </a:moveTo>
                  <a:cubicBezTo>
                    <a:pt x="75" y="19"/>
                    <a:pt x="78" y="20"/>
                    <a:pt x="81" y="20"/>
                  </a:cubicBezTo>
                  <a:cubicBezTo>
                    <a:pt x="78" y="21"/>
                    <a:pt x="76" y="20"/>
                    <a:pt x="73" y="20"/>
                  </a:cubicBezTo>
                  <a:close/>
                  <a:moveTo>
                    <a:pt x="82" y="21"/>
                  </a:moveTo>
                  <a:cubicBezTo>
                    <a:pt x="122" y="22"/>
                    <a:pt x="164" y="23"/>
                    <a:pt x="204" y="23"/>
                  </a:cubicBezTo>
                  <a:cubicBezTo>
                    <a:pt x="231" y="23"/>
                    <a:pt x="258" y="23"/>
                    <a:pt x="285" y="24"/>
                  </a:cubicBezTo>
                  <a:cubicBezTo>
                    <a:pt x="217" y="22"/>
                    <a:pt x="151" y="26"/>
                    <a:pt x="82" y="21"/>
                  </a:cubicBezTo>
                  <a:close/>
                  <a:moveTo>
                    <a:pt x="411" y="102"/>
                  </a:moveTo>
                  <a:cubicBezTo>
                    <a:pt x="411" y="103"/>
                    <a:pt x="411" y="103"/>
                    <a:pt x="411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8" y="102"/>
                    <a:pt x="410" y="102"/>
                    <a:pt x="4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4" name="Freeform 765"/>
            <p:cNvSpPr/>
            <p:nvPr/>
          </p:nvSpPr>
          <p:spPr bwMode="auto">
            <a:xfrm>
              <a:off x="255588" y="-1062038"/>
              <a:ext cx="36513" cy="22225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2 h 6"/>
                <a:gd name="T4" fmla="*/ 0 w 10"/>
                <a:gd name="T5" fmla="*/ 0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4" y="2"/>
                    <a:pt x="6" y="6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5" name="Freeform 766"/>
            <p:cNvSpPr/>
            <p:nvPr/>
          </p:nvSpPr>
          <p:spPr bwMode="auto">
            <a:xfrm>
              <a:off x="236538" y="-1062038"/>
              <a:ext cx="19050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6" name="Freeform 767"/>
            <p:cNvSpPr/>
            <p:nvPr/>
          </p:nvSpPr>
          <p:spPr bwMode="auto">
            <a:xfrm>
              <a:off x="104775" y="-1065213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7" name="Freeform 768"/>
            <p:cNvSpPr/>
            <p:nvPr/>
          </p:nvSpPr>
          <p:spPr bwMode="auto">
            <a:xfrm>
              <a:off x="401638" y="-1039813"/>
              <a:ext cx="30163" cy="4763"/>
            </a:xfrm>
            <a:custGeom>
              <a:avLst/>
              <a:gdLst>
                <a:gd name="T0" fmla="*/ 5 w 19"/>
                <a:gd name="T1" fmla="*/ 0 h 3"/>
                <a:gd name="T2" fmla="*/ 0 w 19"/>
                <a:gd name="T3" fmla="*/ 0 h 3"/>
                <a:gd name="T4" fmla="*/ 19 w 19"/>
                <a:gd name="T5" fmla="*/ 3 h 3"/>
                <a:gd name="T6" fmla="*/ 5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5" y="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8" name="Freeform 769"/>
            <p:cNvSpPr/>
            <p:nvPr/>
          </p:nvSpPr>
          <p:spPr bwMode="auto">
            <a:xfrm>
              <a:off x="63500" y="-1050925"/>
              <a:ext cx="406400" cy="49213"/>
            </a:xfrm>
            <a:custGeom>
              <a:avLst/>
              <a:gdLst>
                <a:gd name="T0" fmla="*/ 36 w 108"/>
                <a:gd name="T1" fmla="*/ 11 h 13"/>
                <a:gd name="T2" fmla="*/ 37 w 108"/>
                <a:gd name="T3" fmla="*/ 10 h 13"/>
                <a:gd name="T4" fmla="*/ 47 w 108"/>
                <a:gd name="T5" fmla="*/ 11 h 13"/>
                <a:gd name="T6" fmla="*/ 47 w 108"/>
                <a:gd name="T7" fmla="*/ 10 h 13"/>
                <a:gd name="T8" fmla="*/ 84 w 108"/>
                <a:gd name="T9" fmla="*/ 10 h 13"/>
                <a:gd name="T10" fmla="*/ 108 w 108"/>
                <a:gd name="T11" fmla="*/ 7 h 13"/>
                <a:gd name="T12" fmla="*/ 33 w 108"/>
                <a:gd name="T13" fmla="*/ 0 h 13"/>
                <a:gd name="T14" fmla="*/ 31 w 108"/>
                <a:gd name="T15" fmla="*/ 1 h 13"/>
                <a:gd name="T16" fmla="*/ 39 w 108"/>
                <a:gd name="T17" fmla="*/ 2 h 13"/>
                <a:gd name="T18" fmla="*/ 82 w 108"/>
                <a:gd name="T19" fmla="*/ 8 h 13"/>
                <a:gd name="T20" fmla="*/ 6 w 108"/>
                <a:gd name="T21" fmla="*/ 8 h 13"/>
                <a:gd name="T22" fmla="*/ 0 w 108"/>
                <a:gd name="T23" fmla="*/ 10 h 13"/>
                <a:gd name="T24" fmla="*/ 36 w 10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3"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4" y="9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0" y="9"/>
                    <a:pt x="72" y="10"/>
                    <a:pt x="84" y="10"/>
                  </a:cubicBezTo>
                  <a:cubicBezTo>
                    <a:pt x="91" y="7"/>
                    <a:pt x="100" y="7"/>
                    <a:pt x="108" y="7"/>
                  </a:cubicBezTo>
                  <a:cubicBezTo>
                    <a:pt x="83" y="5"/>
                    <a:pt x="58" y="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3"/>
                    <a:pt x="36" y="1"/>
                    <a:pt x="39" y="2"/>
                  </a:cubicBezTo>
                  <a:cubicBezTo>
                    <a:pt x="53" y="3"/>
                    <a:pt x="67" y="6"/>
                    <a:pt x="82" y="8"/>
                  </a:cubicBezTo>
                  <a:cubicBezTo>
                    <a:pt x="57" y="8"/>
                    <a:pt x="31" y="7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7"/>
                    <a:pt x="23" y="13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9" name="Freeform 770"/>
            <p:cNvSpPr/>
            <p:nvPr/>
          </p:nvSpPr>
          <p:spPr bwMode="auto">
            <a:xfrm>
              <a:off x="434975" y="-1020763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1" y="0"/>
                    <a:pt x="0" y="1"/>
                  </a:cubicBezTo>
                  <a:cubicBezTo>
                    <a:pt x="1" y="1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0" name="Freeform 771"/>
            <p:cNvSpPr/>
            <p:nvPr/>
          </p:nvSpPr>
          <p:spPr bwMode="auto">
            <a:xfrm>
              <a:off x="288925" y="-1009650"/>
              <a:ext cx="120650" cy="7938"/>
            </a:xfrm>
            <a:custGeom>
              <a:avLst/>
              <a:gdLst>
                <a:gd name="T0" fmla="*/ 32 w 32"/>
                <a:gd name="T1" fmla="*/ 1 h 2"/>
                <a:gd name="T2" fmla="*/ 0 w 32"/>
                <a:gd name="T3" fmla="*/ 1 h 2"/>
                <a:gd name="T4" fmla="*/ 32 w 3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">
                  <a:moveTo>
                    <a:pt x="32" y="1"/>
                  </a:moveTo>
                  <a:cubicBezTo>
                    <a:pt x="21" y="1"/>
                    <a:pt x="10" y="0"/>
                    <a:pt x="0" y="1"/>
                  </a:cubicBezTo>
                  <a:cubicBezTo>
                    <a:pt x="11" y="2"/>
                    <a:pt x="21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1" name="Freeform 772"/>
            <p:cNvSpPr/>
            <p:nvPr/>
          </p:nvSpPr>
          <p:spPr bwMode="auto">
            <a:xfrm>
              <a:off x="409575" y="-1004888"/>
              <a:ext cx="60325" cy="3175"/>
            </a:xfrm>
            <a:custGeom>
              <a:avLst/>
              <a:gdLst>
                <a:gd name="T0" fmla="*/ 16 w 16"/>
                <a:gd name="T1" fmla="*/ 1 h 1"/>
                <a:gd name="T2" fmla="*/ 0 w 16"/>
                <a:gd name="T3" fmla="*/ 0 h 1"/>
                <a:gd name="T4" fmla="*/ 16 w 1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1" y="1"/>
                    <a:pt x="5" y="1"/>
                    <a:pt x="0" y="0"/>
                  </a:cubicBezTo>
                  <a:cubicBezTo>
                    <a:pt x="5" y="1"/>
                    <a:pt x="11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2" name="Freeform 773"/>
            <p:cNvSpPr/>
            <p:nvPr/>
          </p:nvSpPr>
          <p:spPr bwMode="auto">
            <a:xfrm>
              <a:off x="68263" y="-100171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3" name="Freeform 774"/>
            <p:cNvSpPr/>
            <p:nvPr/>
          </p:nvSpPr>
          <p:spPr bwMode="auto">
            <a:xfrm>
              <a:off x="25400" y="-881063"/>
              <a:ext cx="12700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4" name="Freeform 775"/>
            <p:cNvSpPr/>
            <p:nvPr/>
          </p:nvSpPr>
          <p:spPr bwMode="auto">
            <a:xfrm>
              <a:off x="41275" y="-825500"/>
              <a:ext cx="30163" cy="11113"/>
            </a:xfrm>
            <a:custGeom>
              <a:avLst/>
              <a:gdLst>
                <a:gd name="T0" fmla="*/ 8 w 8"/>
                <a:gd name="T1" fmla="*/ 1 h 3"/>
                <a:gd name="T2" fmla="*/ 0 w 8"/>
                <a:gd name="T3" fmla="*/ 0 h 3"/>
                <a:gd name="T4" fmla="*/ 8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6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5" name="Freeform 776"/>
            <p:cNvSpPr/>
            <p:nvPr/>
          </p:nvSpPr>
          <p:spPr bwMode="auto">
            <a:xfrm>
              <a:off x="1952625" y="-641350"/>
              <a:ext cx="44450" cy="11113"/>
            </a:xfrm>
            <a:custGeom>
              <a:avLst/>
              <a:gdLst>
                <a:gd name="T0" fmla="*/ 0 w 12"/>
                <a:gd name="T1" fmla="*/ 2 h 3"/>
                <a:gd name="T2" fmla="*/ 12 w 12"/>
                <a:gd name="T3" fmla="*/ 1 h 3"/>
                <a:gd name="T4" fmla="*/ 0 w 1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4" y="3"/>
                    <a:pt x="8" y="2"/>
                    <a:pt x="12" y="1"/>
                  </a:cubicBezTo>
                  <a:cubicBezTo>
                    <a:pt x="8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6" name="Freeform 777"/>
            <p:cNvSpPr/>
            <p:nvPr/>
          </p:nvSpPr>
          <p:spPr bwMode="auto">
            <a:xfrm>
              <a:off x="1704975" y="-514350"/>
              <a:ext cx="30163" cy="7938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1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7" name="Freeform 778"/>
            <p:cNvSpPr/>
            <p:nvPr/>
          </p:nvSpPr>
          <p:spPr bwMode="auto">
            <a:xfrm>
              <a:off x="307975" y="-558800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34" name="Text Placeholder 2"/>
          <p:cNvSpPr txBox="1"/>
          <p:nvPr/>
        </p:nvSpPr>
        <p:spPr>
          <a:xfrm>
            <a:off x="7051029" y="3759329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5" name="TextBox 104"/>
          <p:cNvSpPr txBox="1"/>
          <p:nvPr/>
        </p:nvSpPr>
        <p:spPr>
          <a:xfrm>
            <a:off x="7165603" y="4279334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835636" y="4889727"/>
            <a:ext cx="2871167" cy="558801"/>
            <a:chOff x="7938" y="-1065213"/>
            <a:chExt cx="1989108" cy="558801"/>
          </a:xfrm>
          <a:solidFill>
            <a:srgbClr val="282828"/>
          </a:solidFill>
        </p:grpSpPr>
        <p:sp>
          <p:nvSpPr>
            <p:cNvPr id="62" name="Freeform 757"/>
            <p:cNvSpPr/>
            <p:nvPr/>
          </p:nvSpPr>
          <p:spPr bwMode="auto">
            <a:xfrm>
              <a:off x="1543028" y="-998538"/>
              <a:ext cx="198435" cy="19050"/>
            </a:xfrm>
            <a:custGeom>
              <a:avLst/>
              <a:gdLst>
                <a:gd name="T0" fmla="*/ 9 w 53"/>
                <a:gd name="T1" fmla="*/ 2 h 5"/>
                <a:gd name="T2" fmla="*/ 48 w 53"/>
                <a:gd name="T3" fmla="*/ 5 h 5"/>
                <a:gd name="T4" fmla="*/ 53 w 53"/>
                <a:gd name="T5" fmla="*/ 5 h 5"/>
                <a:gd name="T6" fmla="*/ 0 w 53"/>
                <a:gd name="T7" fmla="*/ 0 h 5"/>
                <a:gd name="T8" fmla="*/ 9 w 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">
                  <a:moveTo>
                    <a:pt x="9" y="2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5" y="3"/>
                    <a:pt x="18" y="0"/>
                    <a:pt x="0" y="0"/>
                  </a:cubicBezTo>
                  <a:cubicBezTo>
                    <a:pt x="2" y="2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3" name="Freeform 758"/>
            <p:cNvSpPr/>
            <p:nvPr/>
          </p:nvSpPr>
          <p:spPr bwMode="auto">
            <a:xfrm>
              <a:off x="1114409" y="-1020763"/>
              <a:ext cx="71437" cy="3175"/>
            </a:xfrm>
            <a:custGeom>
              <a:avLst/>
              <a:gdLst>
                <a:gd name="T0" fmla="*/ 19 w 19"/>
                <a:gd name="T1" fmla="*/ 0 h 1"/>
                <a:gd name="T2" fmla="*/ 0 w 19"/>
                <a:gd name="T3" fmla="*/ 0 h 1"/>
                <a:gd name="T4" fmla="*/ 19 w 1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7" y="1"/>
                    <a:pt x="13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4" name="Freeform 759"/>
            <p:cNvSpPr/>
            <p:nvPr/>
          </p:nvSpPr>
          <p:spPr bwMode="auto">
            <a:xfrm>
              <a:off x="476244" y="-1046163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5" name="Freeform 760"/>
            <p:cNvSpPr/>
            <p:nvPr/>
          </p:nvSpPr>
          <p:spPr bwMode="auto">
            <a:xfrm>
              <a:off x="1892273" y="-78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6" name="Freeform 761"/>
            <p:cNvSpPr/>
            <p:nvPr/>
          </p:nvSpPr>
          <p:spPr bwMode="auto">
            <a:xfrm>
              <a:off x="1738289" y="-8747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7" name="Freeform 762"/>
            <p:cNvSpPr/>
            <p:nvPr/>
          </p:nvSpPr>
          <p:spPr bwMode="auto">
            <a:xfrm>
              <a:off x="1817663" y="-64135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8" name="Freeform 763"/>
            <p:cNvSpPr/>
            <p:nvPr/>
          </p:nvSpPr>
          <p:spPr bwMode="auto">
            <a:xfrm>
              <a:off x="22225" y="-792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9" name="Freeform 764"/>
            <p:cNvSpPr>
              <a:spLocks noEditPoints="1"/>
            </p:cNvSpPr>
            <p:nvPr/>
          </p:nvSpPr>
          <p:spPr bwMode="auto">
            <a:xfrm>
              <a:off x="7938" y="-1004888"/>
              <a:ext cx="1966885" cy="490538"/>
            </a:xfrm>
            <a:custGeom>
              <a:avLst/>
              <a:gdLst>
                <a:gd name="T0" fmla="*/ 489 w 524"/>
                <a:gd name="T1" fmla="*/ 105 h 131"/>
                <a:gd name="T2" fmla="*/ 456 w 524"/>
                <a:gd name="T3" fmla="*/ 104 h 131"/>
                <a:gd name="T4" fmla="*/ 439 w 524"/>
                <a:gd name="T5" fmla="*/ 103 h 131"/>
                <a:gd name="T6" fmla="*/ 450 w 524"/>
                <a:gd name="T7" fmla="*/ 98 h 131"/>
                <a:gd name="T8" fmla="*/ 458 w 524"/>
                <a:gd name="T9" fmla="*/ 94 h 131"/>
                <a:gd name="T10" fmla="*/ 497 w 524"/>
                <a:gd name="T11" fmla="*/ 87 h 131"/>
                <a:gd name="T12" fmla="*/ 509 w 524"/>
                <a:gd name="T13" fmla="*/ 77 h 131"/>
                <a:gd name="T14" fmla="*/ 522 w 524"/>
                <a:gd name="T15" fmla="*/ 69 h 131"/>
                <a:gd name="T16" fmla="*/ 515 w 524"/>
                <a:gd name="T17" fmla="*/ 64 h 131"/>
                <a:gd name="T18" fmla="*/ 500 w 524"/>
                <a:gd name="T19" fmla="*/ 60 h 131"/>
                <a:gd name="T20" fmla="*/ 494 w 524"/>
                <a:gd name="T21" fmla="*/ 56 h 131"/>
                <a:gd name="T22" fmla="*/ 492 w 524"/>
                <a:gd name="T23" fmla="*/ 48 h 131"/>
                <a:gd name="T24" fmla="*/ 468 w 524"/>
                <a:gd name="T25" fmla="*/ 47 h 131"/>
                <a:gd name="T26" fmla="*/ 490 w 524"/>
                <a:gd name="T27" fmla="*/ 41 h 131"/>
                <a:gd name="T28" fmla="*/ 468 w 524"/>
                <a:gd name="T29" fmla="*/ 36 h 131"/>
                <a:gd name="T30" fmla="*/ 442 w 524"/>
                <a:gd name="T31" fmla="*/ 34 h 131"/>
                <a:gd name="T32" fmla="*/ 306 w 524"/>
                <a:gd name="T33" fmla="*/ 25 h 131"/>
                <a:gd name="T34" fmla="*/ 383 w 524"/>
                <a:gd name="T35" fmla="*/ 27 h 131"/>
                <a:gd name="T36" fmla="*/ 442 w 524"/>
                <a:gd name="T37" fmla="*/ 25 h 131"/>
                <a:gd name="T38" fmla="*/ 499 w 524"/>
                <a:gd name="T39" fmla="*/ 23 h 131"/>
                <a:gd name="T40" fmla="*/ 323 w 524"/>
                <a:gd name="T41" fmla="*/ 8 h 131"/>
                <a:gd name="T42" fmla="*/ 25 w 524"/>
                <a:gd name="T43" fmla="*/ 3 h 131"/>
                <a:gd name="T44" fmla="*/ 11 w 524"/>
                <a:gd name="T45" fmla="*/ 14 h 131"/>
                <a:gd name="T46" fmla="*/ 16 w 524"/>
                <a:gd name="T47" fmla="*/ 19 h 131"/>
                <a:gd name="T48" fmla="*/ 32 w 524"/>
                <a:gd name="T49" fmla="*/ 32 h 131"/>
                <a:gd name="T50" fmla="*/ 4 w 524"/>
                <a:gd name="T51" fmla="*/ 32 h 131"/>
                <a:gd name="T52" fmla="*/ 13 w 524"/>
                <a:gd name="T53" fmla="*/ 42 h 131"/>
                <a:gd name="T54" fmla="*/ 51 w 524"/>
                <a:gd name="T55" fmla="*/ 57 h 131"/>
                <a:gd name="T56" fmla="*/ 5 w 524"/>
                <a:gd name="T57" fmla="*/ 57 h 131"/>
                <a:gd name="T58" fmla="*/ 17 w 524"/>
                <a:gd name="T59" fmla="*/ 67 h 131"/>
                <a:gd name="T60" fmla="*/ 13 w 524"/>
                <a:gd name="T61" fmla="*/ 72 h 131"/>
                <a:gd name="T62" fmla="*/ 39 w 524"/>
                <a:gd name="T63" fmla="*/ 84 h 131"/>
                <a:gd name="T64" fmla="*/ 41 w 524"/>
                <a:gd name="T65" fmla="*/ 93 h 131"/>
                <a:gd name="T66" fmla="*/ 50 w 524"/>
                <a:gd name="T67" fmla="*/ 98 h 131"/>
                <a:gd name="T68" fmla="*/ 13 w 524"/>
                <a:gd name="T69" fmla="*/ 92 h 131"/>
                <a:gd name="T70" fmla="*/ 34 w 524"/>
                <a:gd name="T71" fmla="*/ 104 h 131"/>
                <a:gd name="T72" fmla="*/ 71 w 524"/>
                <a:gd name="T73" fmla="*/ 114 h 131"/>
                <a:gd name="T74" fmla="*/ 75 w 524"/>
                <a:gd name="T75" fmla="*/ 113 h 131"/>
                <a:gd name="T76" fmla="*/ 256 w 524"/>
                <a:gd name="T77" fmla="*/ 124 h 131"/>
                <a:gd name="T78" fmla="*/ 407 w 524"/>
                <a:gd name="T79" fmla="*/ 130 h 131"/>
                <a:gd name="T80" fmla="*/ 263 w 524"/>
                <a:gd name="T81" fmla="*/ 124 h 131"/>
                <a:gd name="T82" fmla="*/ 178 w 524"/>
                <a:gd name="T83" fmla="*/ 117 h 131"/>
                <a:gd name="T84" fmla="*/ 485 w 524"/>
                <a:gd name="T85" fmla="*/ 120 h 131"/>
                <a:gd name="T86" fmla="*/ 452 w 524"/>
                <a:gd name="T87" fmla="*/ 118 h 131"/>
                <a:gd name="T88" fmla="*/ 509 w 524"/>
                <a:gd name="T89" fmla="*/ 108 h 131"/>
                <a:gd name="T90" fmla="*/ 466 w 524"/>
                <a:gd name="T91" fmla="*/ 62 h 131"/>
                <a:gd name="T92" fmla="*/ 22 w 524"/>
                <a:gd name="T93" fmla="*/ 33 h 131"/>
                <a:gd name="T94" fmla="*/ 31 w 524"/>
                <a:gd name="T95" fmla="*/ 79 h 131"/>
                <a:gd name="T96" fmla="*/ 81 w 524"/>
                <a:gd name="T97" fmla="*/ 20 h 131"/>
                <a:gd name="T98" fmla="*/ 285 w 524"/>
                <a:gd name="T99" fmla="*/ 24 h 131"/>
                <a:gd name="T100" fmla="*/ 407 w 524"/>
                <a:gd name="T101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4" h="131">
                  <a:moveTo>
                    <a:pt x="509" y="108"/>
                  </a:moveTo>
                  <a:cubicBezTo>
                    <a:pt x="507" y="109"/>
                    <a:pt x="503" y="108"/>
                    <a:pt x="502" y="107"/>
                  </a:cubicBezTo>
                  <a:cubicBezTo>
                    <a:pt x="488" y="111"/>
                    <a:pt x="473" y="110"/>
                    <a:pt x="458" y="109"/>
                  </a:cubicBezTo>
                  <a:cubicBezTo>
                    <a:pt x="467" y="106"/>
                    <a:pt x="480" y="109"/>
                    <a:pt x="489" y="105"/>
                  </a:cubicBezTo>
                  <a:cubicBezTo>
                    <a:pt x="481" y="105"/>
                    <a:pt x="474" y="105"/>
                    <a:pt x="467" y="105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8"/>
                    <a:pt x="464" y="102"/>
                    <a:pt x="461" y="105"/>
                  </a:cubicBezTo>
                  <a:cubicBezTo>
                    <a:pt x="460" y="104"/>
                    <a:pt x="456" y="106"/>
                    <a:pt x="456" y="104"/>
                  </a:cubicBezTo>
                  <a:cubicBezTo>
                    <a:pt x="442" y="104"/>
                    <a:pt x="427" y="105"/>
                    <a:pt x="413" y="103"/>
                  </a:cubicBezTo>
                  <a:cubicBezTo>
                    <a:pt x="415" y="102"/>
                    <a:pt x="415" y="102"/>
                    <a:pt x="415" y="102"/>
                  </a:cubicBezTo>
                  <a:cubicBezTo>
                    <a:pt x="423" y="101"/>
                    <a:pt x="432" y="102"/>
                    <a:pt x="439" y="102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41" y="103"/>
                    <a:pt x="441" y="103"/>
                    <a:pt x="441" y="103"/>
                  </a:cubicBezTo>
                  <a:cubicBezTo>
                    <a:pt x="442" y="99"/>
                    <a:pt x="448" y="103"/>
                    <a:pt x="451" y="100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62" y="99"/>
                    <a:pt x="472" y="97"/>
                    <a:pt x="482" y="97"/>
                  </a:cubicBezTo>
                  <a:cubicBezTo>
                    <a:pt x="481" y="96"/>
                    <a:pt x="480" y="96"/>
                    <a:pt x="479" y="95"/>
                  </a:cubicBezTo>
                  <a:cubicBezTo>
                    <a:pt x="473" y="96"/>
                    <a:pt x="465" y="95"/>
                    <a:pt x="459" y="95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6" y="93"/>
                    <a:pt x="475" y="94"/>
                    <a:pt x="483" y="92"/>
                  </a:cubicBezTo>
                  <a:cubicBezTo>
                    <a:pt x="487" y="92"/>
                    <a:pt x="492" y="91"/>
                    <a:pt x="495" y="90"/>
                  </a:cubicBezTo>
                  <a:cubicBezTo>
                    <a:pt x="490" y="88"/>
                    <a:pt x="484" y="91"/>
                    <a:pt x="479" y="90"/>
                  </a:cubicBezTo>
                  <a:cubicBezTo>
                    <a:pt x="484" y="88"/>
                    <a:pt x="491" y="88"/>
                    <a:pt x="497" y="87"/>
                  </a:cubicBezTo>
                  <a:cubicBezTo>
                    <a:pt x="499" y="88"/>
                    <a:pt x="500" y="84"/>
                    <a:pt x="503" y="86"/>
                  </a:cubicBezTo>
                  <a:cubicBezTo>
                    <a:pt x="507" y="81"/>
                    <a:pt x="516" y="84"/>
                    <a:pt x="522" y="81"/>
                  </a:cubicBezTo>
                  <a:cubicBezTo>
                    <a:pt x="514" y="80"/>
                    <a:pt x="502" y="81"/>
                    <a:pt x="492" y="80"/>
                  </a:cubicBezTo>
                  <a:cubicBezTo>
                    <a:pt x="497" y="77"/>
                    <a:pt x="504" y="78"/>
                    <a:pt x="509" y="77"/>
                  </a:cubicBezTo>
                  <a:cubicBezTo>
                    <a:pt x="496" y="76"/>
                    <a:pt x="483" y="83"/>
                    <a:pt x="471" y="77"/>
                  </a:cubicBezTo>
                  <a:cubicBezTo>
                    <a:pt x="478" y="77"/>
                    <a:pt x="484" y="74"/>
                    <a:pt x="491" y="73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502" y="69"/>
                    <a:pt x="513" y="70"/>
                    <a:pt x="522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16" y="66"/>
                    <a:pt x="516" y="66"/>
                    <a:pt x="516" y="66"/>
                  </a:cubicBezTo>
                  <a:cubicBezTo>
                    <a:pt x="516" y="66"/>
                    <a:pt x="516" y="64"/>
                    <a:pt x="517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6"/>
                    <a:pt x="485" y="64"/>
                    <a:pt x="472" y="65"/>
                  </a:cubicBezTo>
                  <a:cubicBezTo>
                    <a:pt x="475" y="63"/>
                    <a:pt x="482" y="65"/>
                    <a:pt x="485" y="63"/>
                  </a:cubicBezTo>
                  <a:cubicBezTo>
                    <a:pt x="482" y="63"/>
                    <a:pt x="478" y="63"/>
                    <a:pt x="475" y="62"/>
                  </a:cubicBezTo>
                  <a:cubicBezTo>
                    <a:pt x="484" y="62"/>
                    <a:pt x="491" y="60"/>
                    <a:pt x="500" y="60"/>
                  </a:cubicBezTo>
                  <a:cubicBezTo>
                    <a:pt x="499" y="60"/>
                    <a:pt x="500" y="59"/>
                    <a:pt x="502" y="59"/>
                  </a:cubicBezTo>
                  <a:cubicBezTo>
                    <a:pt x="500" y="58"/>
                    <a:pt x="498" y="58"/>
                    <a:pt x="496" y="57"/>
                  </a:cubicBezTo>
                  <a:cubicBezTo>
                    <a:pt x="499" y="56"/>
                    <a:pt x="499" y="56"/>
                    <a:pt x="499" y="56"/>
                  </a:cubicBezTo>
                  <a:cubicBezTo>
                    <a:pt x="498" y="55"/>
                    <a:pt x="496" y="55"/>
                    <a:pt x="494" y="56"/>
                  </a:cubicBezTo>
                  <a:cubicBezTo>
                    <a:pt x="493" y="55"/>
                    <a:pt x="493" y="54"/>
                    <a:pt x="493" y="53"/>
                  </a:cubicBezTo>
                  <a:cubicBezTo>
                    <a:pt x="502" y="51"/>
                    <a:pt x="511" y="52"/>
                    <a:pt x="518" y="49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92" y="48"/>
                    <a:pt x="492" y="48"/>
                    <a:pt x="492" y="48"/>
                  </a:cubicBezTo>
                  <a:cubicBezTo>
                    <a:pt x="491" y="49"/>
                    <a:pt x="489" y="50"/>
                    <a:pt x="488" y="49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79" y="51"/>
                    <a:pt x="470" y="49"/>
                    <a:pt x="461" y="47"/>
                  </a:cubicBezTo>
                  <a:cubicBezTo>
                    <a:pt x="464" y="47"/>
                    <a:pt x="466" y="46"/>
                    <a:pt x="468" y="47"/>
                  </a:cubicBezTo>
                  <a:cubicBezTo>
                    <a:pt x="472" y="46"/>
                    <a:pt x="476" y="47"/>
                    <a:pt x="479" y="45"/>
                  </a:cubicBezTo>
                  <a:cubicBezTo>
                    <a:pt x="480" y="45"/>
                    <a:pt x="482" y="45"/>
                    <a:pt x="483" y="46"/>
                  </a:cubicBezTo>
                  <a:cubicBezTo>
                    <a:pt x="491" y="44"/>
                    <a:pt x="501" y="43"/>
                    <a:pt x="510" y="43"/>
                  </a:cubicBezTo>
                  <a:cubicBezTo>
                    <a:pt x="504" y="41"/>
                    <a:pt x="496" y="44"/>
                    <a:pt x="490" y="41"/>
                  </a:cubicBezTo>
                  <a:cubicBezTo>
                    <a:pt x="490" y="40"/>
                    <a:pt x="490" y="40"/>
                    <a:pt x="491" y="40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1" y="38"/>
                    <a:pt x="474" y="38"/>
                    <a:pt x="467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4" y="38"/>
                    <a:pt x="462" y="36"/>
                    <a:pt x="460" y="36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5" y="34"/>
                    <a:pt x="448" y="35"/>
                    <a:pt x="442" y="34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99" y="25"/>
                    <a:pt x="290" y="25"/>
                    <a:pt x="285" y="23"/>
                  </a:cubicBezTo>
                  <a:cubicBezTo>
                    <a:pt x="292" y="23"/>
                    <a:pt x="299" y="24"/>
                    <a:pt x="306" y="24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411" y="29"/>
                    <a:pt x="436" y="26"/>
                    <a:pt x="463" y="28"/>
                  </a:cubicBezTo>
                  <a:cubicBezTo>
                    <a:pt x="462" y="28"/>
                    <a:pt x="460" y="28"/>
                    <a:pt x="459" y="27"/>
                  </a:cubicBezTo>
                  <a:cubicBezTo>
                    <a:pt x="460" y="26"/>
                    <a:pt x="461" y="26"/>
                    <a:pt x="462" y="26"/>
                  </a:cubicBezTo>
                  <a:cubicBezTo>
                    <a:pt x="442" y="25"/>
                    <a:pt x="442" y="25"/>
                    <a:pt x="442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58" y="24"/>
                    <a:pt x="477" y="27"/>
                    <a:pt x="493" y="24"/>
                  </a:cubicBezTo>
                  <a:cubicBezTo>
                    <a:pt x="471" y="21"/>
                    <a:pt x="471" y="21"/>
                    <a:pt x="471" y="21"/>
                  </a:cubicBezTo>
                  <a:cubicBezTo>
                    <a:pt x="480" y="19"/>
                    <a:pt x="489" y="23"/>
                    <a:pt x="499" y="23"/>
                  </a:cubicBezTo>
                  <a:cubicBezTo>
                    <a:pt x="481" y="19"/>
                    <a:pt x="463" y="17"/>
                    <a:pt x="444" y="15"/>
                  </a:cubicBezTo>
                  <a:cubicBezTo>
                    <a:pt x="441" y="12"/>
                    <a:pt x="435" y="14"/>
                    <a:pt x="432" y="12"/>
                  </a:cubicBezTo>
                  <a:cubicBezTo>
                    <a:pt x="429" y="14"/>
                    <a:pt x="425" y="13"/>
                    <a:pt x="422" y="13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274" y="4"/>
                    <a:pt x="229" y="6"/>
                    <a:pt x="18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4" y="0"/>
                    <a:pt x="28" y="0"/>
                    <a:pt x="25" y="3"/>
                  </a:cubicBezTo>
                  <a:cubicBezTo>
                    <a:pt x="15" y="2"/>
                    <a:pt x="6" y="6"/>
                    <a:pt x="0" y="12"/>
                  </a:cubicBezTo>
                  <a:cubicBezTo>
                    <a:pt x="3" y="12"/>
                    <a:pt x="7" y="14"/>
                    <a:pt x="10" y="13"/>
                  </a:cubicBezTo>
                  <a:cubicBezTo>
                    <a:pt x="11" y="11"/>
                    <a:pt x="15" y="11"/>
                    <a:pt x="17" y="12"/>
                  </a:cubicBezTo>
                  <a:cubicBezTo>
                    <a:pt x="15" y="13"/>
                    <a:pt x="12" y="13"/>
                    <a:pt x="11" y="14"/>
                  </a:cubicBezTo>
                  <a:cubicBezTo>
                    <a:pt x="12" y="16"/>
                    <a:pt x="15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3" y="18"/>
                    <a:pt x="25" y="20"/>
                  </a:cubicBezTo>
                  <a:cubicBezTo>
                    <a:pt x="24" y="21"/>
                    <a:pt x="19" y="20"/>
                    <a:pt x="16" y="19"/>
                  </a:cubicBezTo>
                  <a:cubicBezTo>
                    <a:pt x="13" y="22"/>
                    <a:pt x="5" y="19"/>
                    <a:pt x="6" y="23"/>
                  </a:cubicBezTo>
                  <a:cubicBezTo>
                    <a:pt x="11" y="27"/>
                    <a:pt x="19" y="22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30" y="29"/>
                    <a:pt x="32" y="32"/>
                  </a:cubicBezTo>
                  <a:cubicBezTo>
                    <a:pt x="28" y="34"/>
                    <a:pt x="24" y="32"/>
                    <a:pt x="20" y="31"/>
                  </a:cubicBezTo>
                  <a:cubicBezTo>
                    <a:pt x="17" y="30"/>
                    <a:pt x="12" y="29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5" y="30"/>
                    <a:pt x="4" y="32"/>
                  </a:cubicBezTo>
                  <a:cubicBezTo>
                    <a:pt x="11" y="34"/>
                    <a:pt x="17" y="30"/>
                    <a:pt x="21" y="33"/>
                  </a:cubicBezTo>
                  <a:cubicBezTo>
                    <a:pt x="21" y="34"/>
                    <a:pt x="20" y="33"/>
                    <a:pt x="20" y="33"/>
                  </a:cubicBezTo>
                  <a:cubicBezTo>
                    <a:pt x="19" y="39"/>
                    <a:pt x="10" y="34"/>
                    <a:pt x="8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6"/>
                    <a:pt x="5" y="41"/>
                    <a:pt x="4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1" y="45"/>
                    <a:pt x="16" y="46"/>
                    <a:pt x="21" y="47"/>
                  </a:cubicBezTo>
                  <a:cubicBezTo>
                    <a:pt x="29" y="55"/>
                    <a:pt x="41" y="52"/>
                    <a:pt x="51" y="57"/>
                  </a:cubicBezTo>
                  <a:cubicBezTo>
                    <a:pt x="47" y="59"/>
                    <a:pt x="43" y="54"/>
                    <a:pt x="41" y="57"/>
                  </a:cubicBezTo>
                  <a:cubicBezTo>
                    <a:pt x="29" y="54"/>
                    <a:pt x="18" y="53"/>
                    <a:pt x="6" y="54"/>
                  </a:cubicBezTo>
                  <a:cubicBezTo>
                    <a:pt x="6" y="54"/>
                    <a:pt x="6" y="55"/>
                    <a:pt x="7" y="55"/>
                  </a:cubicBezTo>
                  <a:cubicBezTo>
                    <a:pt x="6" y="56"/>
                    <a:pt x="6" y="56"/>
                    <a:pt x="5" y="57"/>
                  </a:cubicBezTo>
                  <a:cubicBezTo>
                    <a:pt x="9" y="57"/>
                    <a:pt x="12" y="61"/>
                    <a:pt x="17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4"/>
                    <a:pt x="21" y="63"/>
                    <a:pt x="22" y="66"/>
                  </a:cubicBezTo>
                  <a:cubicBezTo>
                    <a:pt x="21" y="67"/>
                    <a:pt x="19" y="65"/>
                    <a:pt x="17" y="67"/>
                  </a:cubicBezTo>
                  <a:cubicBezTo>
                    <a:pt x="17" y="69"/>
                    <a:pt x="20" y="68"/>
                    <a:pt x="20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6" y="70"/>
                    <a:pt x="13" y="71"/>
                  </a:cubicBezTo>
                  <a:cubicBezTo>
                    <a:pt x="13" y="71"/>
                    <a:pt x="13" y="72"/>
                    <a:pt x="13" y="72"/>
                  </a:cubicBezTo>
                  <a:cubicBezTo>
                    <a:pt x="15" y="75"/>
                    <a:pt x="22" y="74"/>
                    <a:pt x="25" y="77"/>
                  </a:cubicBezTo>
                  <a:cubicBezTo>
                    <a:pt x="23" y="78"/>
                    <a:pt x="22" y="77"/>
                    <a:pt x="19" y="78"/>
                  </a:cubicBezTo>
                  <a:cubicBezTo>
                    <a:pt x="21" y="80"/>
                    <a:pt x="24" y="80"/>
                    <a:pt x="28" y="80"/>
                  </a:cubicBezTo>
                  <a:cubicBezTo>
                    <a:pt x="31" y="82"/>
                    <a:pt x="36" y="82"/>
                    <a:pt x="39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1" y="87"/>
                    <a:pt x="29" y="87"/>
                    <a:pt x="27" y="87"/>
                  </a:cubicBezTo>
                  <a:cubicBezTo>
                    <a:pt x="32" y="89"/>
                    <a:pt x="37" y="90"/>
                    <a:pt x="41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4"/>
                    <a:pt x="41" y="94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5" y="94"/>
                    <a:pt x="48" y="96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0" y="93"/>
                    <a:pt x="29" y="101"/>
                    <a:pt x="21" y="94"/>
                  </a:cubicBezTo>
                  <a:cubicBezTo>
                    <a:pt x="19" y="92"/>
                    <a:pt x="19" y="96"/>
                    <a:pt x="17" y="93"/>
                  </a:cubicBezTo>
                  <a:cubicBezTo>
                    <a:pt x="16" y="92"/>
                    <a:pt x="13" y="91"/>
                    <a:pt x="13" y="92"/>
                  </a:cubicBezTo>
                  <a:cubicBezTo>
                    <a:pt x="16" y="97"/>
                    <a:pt x="25" y="94"/>
                    <a:pt x="29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9" y="101"/>
                    <a:pt x="31" y="104"/>
                    <a:pt x="34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2" y="106"/>
                    <a:pt x="38" y="108"/>
                    <a:pt x="44" y="110"/>
                  </a:cubicBezTo>
                  <a:cubicBezTo>
                    <a:pt x="46" y="111"/>
                    <a:pt x="50" y="112"/>
                    <a:pt x="51" y="110"/>
                  </a:cubicBezTo>
                  <a:cubicBezTo>
                    <a:pt x="58" y="112"/>
                    <a:pt x="64" y="114"/>
                    <a:pt x="71" y="114"/>
                  </a:cubicBezTo>
                  <a:cubicBezTo>
                    <a:pt x="67" y="112"/>
                    <a:pt x="59" y="112"/>
                    <a:pt x="55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5" y="115"/>
                    <a:pt x="80" y="112"/>
                    <a:pt x="75" y="113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6" y="118"/>
                    <a:pt x="95" y="119"/>
                    <a:pt x="104" y="121"/>
                  </a:cubicBezTo>
                  <a:cubicBezTo>
                    <a:pt x="157" y="123"/>
                    <a:pt x="204" y="123"/>
                    <a:pt x="256" y="124"/>
                  </a:cubicBezTo>
                  <a:cubicBezTo>
                    <a:pt x="261" y="127"/>
                    <a:pt x="264" y="122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370" y="130"/>
                    <a:pt x="370" y="130"/>
                    <a:pt x="370" y="130"/>
                  </a:cubicBezTo>
                  <a:cubicBezTo>
                    <a:pt x="383" y="129"/>
                    <a:pt x="398" y="131"/>
                    <a:pt x="407" y="130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1" y="125"/>
                    <a:pt x="271" y="122"/>
                    <a:pt x="264" y="123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45" y="121"/>
                    <a:pt x="228" y="124"/>
                    <a:pt x="210" y="121"/>
                  </a:cubicBezTo>
                  <a:cubicBezTo>
                    <a:pt x="174" y="120"/>
                    <a:pt x="139" y="121"/>
                    <a:pt x="104" y="116"/>
                  </a:cubicBezTo>
                  <a:cubicBezTo>
                    <a:pt x="127" y="118"/>
                    <a:pt x="151" y="115"/>
                    <a:pt x="174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233" y="119"/>
                    <a:pt x="292" y="120"/>
                    <a:pt x="347" y="123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52" y="125"/>
                    <a:pt x="477" y="125"/>
                    <a:pt x="496" y="119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1" y="121"/>
                    <a:pt x="477" y="120"/>
                    <a:pt x="473" y="118"/>
                  </a:cubicBezTo>
                  <a:cubicBezTo>
                    <a:pt x="458" y="119"/>
                    <a:pt x="442" y="121"/>
                    <a:pt x="426" y="118"/>
                  </a:cubicBezTo>
                  <a:cubicBezTo>
                    <a:pt x="434" y="118"/>
                    <a:pt x="442" y="118"/>
                    <a:pt x="451" y="119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68" y="119"/>
                    <a:pt x="480" y="114"/>
                    <a:pt x="495" y="115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98" y="110"/>
                    <a:pt x="510" y="110"/>
                    <a:pt x="516" y="108"/>
                  </a:cubicBezTo>
                  <a:cubicBezTo>
                    <a:pt x="514" y="107"/>
                    <a:pt x="511" y="107"/>
                    <a:pt x="509" y="108"/>
                  </a:cubicBezTo>
                  <a:close/>
                  <a:moveTo>
                    <a:pt x="466" y="62"/>
                  </a:moveTo>
                  <a:cubicBezTo>
                    <a:pt x="471" y="62"/>
                    <a:pt x="471" y="62"/>
                    <a:pt x="471" y="62"/>
                  </a:cubicBezTo>
                  <a:cubicBezTo>
                    <a:pt x="465" y="62"/>
                    <a:pt x="465" y="62"/>
                    <a:pt x="465" y="62"/>
                  </a:cubicBezTo>
                  <a:lnTo>
                    <a:pt x="466" y="62"/>
                  </a:lnTo>
                  <a:close/>
                  <a:moveTo>
                    <a:pt x="13" y="43"/>
                  </a:moveTo>
                  <a:cubicBezTo>
                    <a:pt x="14" y="42"/>
                    <a:pt x="15" y="43"/>
                    <a:pt x="16" y="43"/>
                  </a:cubicBezTo>
                  <a:cubicBezTo>
                    <a:pt x="16" y="44"/>
                    <a:pt x="14" y="43"/>
                    <a:pt x="13" y="43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2" y="33"/>
                  </a:lnTo>
                  <a:close/>
                  <a:moveTo>
                    <a:pt x="31" y="79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38" y="81"/>
                    <a:pt x="35" y="80"/>
                    <a:pt x="31" y="79"/>
                  </a:cubicBezTo>
                  <a:close/>
                  <a:moveTo>
                    <a:pt x="73" y="20"/>
                  </a:moveTo>
                  <a:cubicBezTo>
                    <a:pt x="75" y="19"/>
                    <a:pt x="78" y="20"/>
                    <a:pt x="81" y="20"/>
                  </a:cubicBezTo>
                  <a:cubicBezTo>
                    <a:pt x="78" y="21"/>
                    <a:pt x="76" y="20"/>
                    <a:pt x="73" y="20"/>
                  </a:cubicBezTo>
                  <a:close/>
                  <a:moveTo>
                    <a:pt x="82" y="21"/>
                  </a:moveTo>
                  <a:cubicBezTo>
                    <a:pt x="122" y="22"/>
                    <a:pt x="164" y="23"/>
                    <a:pt x="204" y="23"/>
                  </a:cubicBezTo>
                  <a:cubicBezTo>
                    <a:pt x="231" y="23"/>
                    <a:pt x="258" y="23"/>
                    <a:pt x="285" y="24"/>
                  </a:cubicBezTo>
                  <a:cubicBezTo>
                    <a:pt x="217" y="22"/>
                    <a:pt x="151" y="26"/>
                    <a:pt x="82" y="21"/>
                  </a:cubicBezTo>
                  <a:close/>
                  <a:moveTo>
                    <a:pt x="411" y="102"/>
                  </a:moveTo>
                  <a:cubicBezTo>
                    <a:pt x="411" y="103"/>
                    <a:pt x="411" y="103"/>
                    <a:pt x="411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8" y="102"/>
                    <a:pt x="410" y="102"/>
                    <a:pt x="4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0" name="Freeform 765"/>
            <p:cNvSpPr/>
            <p:nvPr/>
          </p:nvSpPr>
          <p:spPr bwMode="auto">
            <a:xfrm>
              <a:off x="255585" y="-1062038"/>
              <a:ext cx="36513" cy="22225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2 h 6"/>
                <a:gd name="T4" fmla="*/ 0 w 10"/>
                <a:gd name="T5" fmla="*/ 0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4" y="2"/>
                    <a:pt x="6" y="6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1" name="Freeform 766"/>
            <p:cNvSpPr/>
            <p:nvPr/>
          </p:nvSpPr>
          <p:spPr bwMode="auto">
            <a:xfrm>
              <a:off x="236535" y="-1062038"/>
              <a:ext cx="19050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2" name="Freeform 767"/>
            <p:cNvSpPr/>
            <p:nvPr/>
          </p:nvSpPr>
          <p:spPr bwMode="auto">
            <a:xfrm>
              <a:off x="104774" y="-1065213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3" name="Freeform 768"/>
            <p:cNvSpPr/>
            <p:nvPr/>
          </p:nvSpPr>
          <p:spPr bwMode="auto">
            <a:xfrm>
              <a:off x="401632" y="-1039813"/>
              <a:ext cx="30163" cy="4763"/>
            </a:xfrm>
            <a:custGeom>
              <a:avLst/>
              <a:gdLst>
                <a:gd name="T0" fmla="*/ 5 w 19"/>
                <a:gd name="T1" fmla="*/ 0 h 3"/>
                <a:gd name="T2" fmla="*/ 0 w 19"/>
                <a:gd name="T3" fmla="*/ 0 h 3"/>
                <a:gd name="T4" fmla="*/ 19 w 19"/>
                <a:gd name="T5" fmla="*/ 3 h 3"/>
                <a:gd name="T6" fmla="*/ 5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5" y="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4" name="Freeform 769"/>
            <p:cNvSpPr/>
            <p:nvPr/>
          </p:nvSpPr>
          <p:spPr bwMode="auto">
            <a:xfrm>
              <a:off x="63500" y="-1050925"/>
              <a:ext cx="406394" cy="49213"/>
            </a:xfrm>
            <a:custGeom>
              <a:avLst/>
              <a:gdLst>
                <a:gd name="T0" fmla="*/ 36 w 108"/>
                <a:gd name="T1" fmla="*/ 11 h 13"/>
                <a:gd name="T2" fmla="*/ 37 w 108"/>
                <a:gd name="T3" fmla="*/ 10 h 13"/>
                <a:gd name="T4" fmla="*/ 47 w 108"/>
                <a:gd name="T5" fmla="*/ 11 h 13"/>
                <a:gd name="T6" fmla="*/ 47 w 108"/>
                <a:gd name="T7" fmla="*/ 10 h 13"/>
                <a:gd name="T8" fmla="*/ 84 w 108"/>
                <a:gd name="T9" fmla="*/ 10 h 13"/>
                <a:gd name="T10" fmla="*/ 108 w 108"/>
                <a:gd name="T11" fmla="*/ 7 h 13"/>
                <a:gd name="T12" fmla="*/ 33 w 108"/>
                <a:gd name="T13" fmla="*/ 0 h 13"/>
                <a:gd name="T14" fmla="*/ 31 w 108"/>
                <a:gd name="T15" fmla="*/ 1 h 13"/>
                <a:gd name="T16" fmla="*/ 39 w 108"/>
                <a:gd name="T17" fmla="*/ 2 h 13"/>
                <a:gd name="T18" fmla="*/ 82 w 108"/>
                <a:gd name="T19" fmla="*/ 8 h 13"/>
                <a:gd name="T20" fmla="*/ 6 w 108"/>
                <a:gd name="T21" fmla="*/ 8 h 13"/>
                <a:gd name="T22" fmla="*/ 0 w 108"/>
                <a:gd name="T23" fmla="*/ 10 h 13"/>
                <a:gd name="T24" fmla="*/ 36 w 10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3"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4" y="9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0" y="9"/>
                    <a:pt x="72" y="10"/>
                    <a:pt x="84" y="10"/>
                  </a:cubicBezTo>
                  <a:cubicBezTo>
                    <a:pt x="91" y="7"/>
                    <a:pt x="100" y="7"/>
                    <a:pt x="108" y="7"/>
                  </a:cubicBezTo>
                  <a:cubicBezTo>
                    <a:pt x="83" y="5"/>
                    <a:pt x="58" y="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3"/>
                    <a:pt x="36" y="1"/>
                    <a:pt x="39" y="2"/>
                  </a:cubicBezTo>
                  <a:cubicBezTo>
                    <a:pt x="53" y="3"/>
                    <a:pt x="67" y="6"/>
                    <a:pt x="82" y="8"/>
                  </a:cubicBezTo>
                  <a:cubicBezTo>
                    <a:pt x="57" y="8"/>
                    <a:pt x="31" y="7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7"/>
                    <a:pt x="23" y="13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5" name="Freeform 770"/>
            <p:cNvSpPr/>
            <p:nvPr/>
          </p:nvSpPr>
          <p:spPr bwMode="auto">
            <a:xfrm>
              <a:off x="434969" y="-1020763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1" y="0"/>
                    <a:pt x="0" y="1"/>
                  </a:cubicBezTo>
                  <a:cubicBezTo>
                    <a:pt x="1" y="1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6" name="Freeform 771"/>
            <p:cNvSpPr/>
            <p:nvPr/>
          </p:nvSpPr>
          <p:spPr bwMode="auto">
            <a:xfrm>
              <a:off x="288921" y="-1009650"/>
              <a:ext cx="120648" cy="7938"/>
            </a:xfrm>
            <a:custGeom>
              <a:avLst/>
              <a:gdLst>
                <a:gd name="T0" fmla="*/ 32 w 32"/>
                <a:gd name="T1" fmla="*/ 1 h 2"/>
                <a:gd name="T2" fmla="*/ 0 w 32"/>
                <a:gd name="T3" fmla="*/ 1 h 2"/>
                <a:gd name="T4" fmla="*/ 32 w 3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">
                  <a:moveTo>
                    <a:pt x="32" y="1"/>
                  </a:moveTo>
                  <a:cubicBezTo>
                    <a:pt x="21" y="1"/>
                    <a:pt x="10" y="0"/>
                    <a:pt x="0" y="1"/>
                  </a:cubicBezTo>
                  <a:cubicBezTo>
                    <a:pt x="11" y="2"/>
                    <a:pt x="21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7" name="Freeform 772"/>
            <p:cNvSpPr/>
            <p:nvPr/>
          </p:nvSpPr>
          <p:spPr bwMode="auto">
            <a:xfrm>
              <a:off x="409569" y="-1004888"/>
              <a:ext cx="60324" cy="3175"/>
            </a:xfrm>
            <a:custGeom>
              <a:avLst/>
              <a:gdLst>
                <a:gd name="T0" fmla="*/ 16 w 16"/>
                <a:gd name="T1" fmla="*/ 1 h 1"/>
                <a:gd name="T2" fmla="*/ 0 w 16"/>
                <a:gd name="T3" fmla="*/ 0 h 1"/>
                <a:gd name="T4" fmla="*/ 16 w 1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1" y="1"/>
                    <a:pt x="5" y="1"/>
                    <a:pt x="0" y="0"/>
                  </a:cubicBezTo>
                  <a:cubicBezTo>
                    <a:pt x="5" y="1"/>
                    <a:pt x="11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8" name="Freeform 773"/>
            <p:cNvSpPr/>
            <p:nvPr/>
          </p:nvSpPr>
          <p:spPr bwMode="auto">
            <a:xfrm>
              <a:off x="68262" y="-100171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9" name="Freeform 774"/>
            <p:cNvSpPr/>
            <p:nvPr/>
          </p:nvSpPr>
          <p:spPr bwMode="auto">
            <a:xfrm>
              <a:off x="25399" y="-881063"/>
              <a:ext cx="12699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0" name="Freeform 775"/>
            <p:cNvSpPr/>
            <p:nvPr/>
          </p:nvSpPr>
          <p:spPr bwMode="auto">
            <a:xfrm>
              <a:off x="41274" y="-825500"/>
              <a:ext cx="30163" cy="11113"/>
            </a:xfrm>
            <a:custGeom>
              <a:avLst/>
              <a:gdLst>
                <a:gd name="T0" fmla="*/ 8 w 8"/>
                <a:gd name="T1" fmla="*/ 1 h 3"/>
                <a:gd name="T2" fmla="*/ 0 w 8"/>
                <a:gd name="T3" fmla="*/ 0 h 3"/>
                <a:gd name="T4" fmla="*/ 8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6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1" name="Freeform 776"/>
            <p:cNvSpPr/>
            <p:nvPr/>
          </p:nvSpPr>
          <p:spPr bwMode="auto">
            <a:xfrm>
              <a:off x="1952597" y="-641350"/>
              <a:ext cx="44449" cy="11113"/>
            </a:xfrm>
            <a:custGeom>
              <a:avLst/>
              <a:gdLst>
                <a:gd name="T0" fmla="*/ 0 w 12"/>
                <a:gd name="T1" fmla="*/ 2 h 3"/>
                <a:gd name="T2" fmla="*/ 12 w 12"/>
                <a:gd name="T3" fmla="*/ 1 h 3"/>
                <a:gd name="T4" fmla="*/ 0 w 1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4" y="3"/>
                    <a:pt x="8" y="2"/>
                    <a:pt x="12" y="1"/>
                  </a:cubicBezTo>
                  <a:cubicBezTo>
                    <a:pt x="8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2" name="Freeform 777"/>
            <p:cNvSpPr/>
            <p:nvPr/>
          </p:nvSpPr>
          <p:spPr bwMode="auto">
            <a:xfrm>
              <a:off x="1704951" y="-514350"/>
              <a:ext cx="30163" cy="7938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1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3" name="Freeform 778"/>
            <p:cNvSpPr/>
            <p:nvPr/>
          </p:nvSpPr>
          <p:spPr bwMode="auto">
            <a:xfrm>
              <a:off x="307975" y="-558800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60" name="Text Placeholder 2"/>
          <p:cNvSpPr txBox="1"/>
          <p:nvPr/>
        </p:nvSpPr>
        <p:spPr>
          <a:xfrm>
            <a:off x="7051029" y="5014249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1" name="TextBox 104"/>
          <p:cNvSpPr txBox="1"/>
          <p:nvPr/>
        </p:nvSpPr>
        <p:spPr>
          <a:xfrm>
            <a:off x="7165603" y="5534254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9"/>
          <p:cNvGrpSpPr/>
          <p:nvPr/>
        </p:nvGrpSpPr>
        <p:grpSpPr>
          <a:xfrm>
            <a:off x="1138266" y="1518739"/>
            <a:ext cx="4848225" cy="4586287"/>
            <a:chOff x="0" y="-1"/>
            <a:chExt cx="5525436" cy="5227580"/>
          </a:xfrm>
        </p:grpSpPr>
        <p:pic>
          <p:nvPicPr>
            <p:cNvPr id="3" name="图片 2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865904" y="-1"/>
              <a:ext cx="1800199" cy="182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21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74575" y="3407546"/>
              <a:ext cx="1800199" cy="182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2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725237" y="1775095"/>
              <a:ext cx="1800199" cy="182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2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1786832"/>
              <a:ext cx="1800199" cy="182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28"/>
            <p:cNvGrpSpPr>
              <a:grpSpLocks noChangeAspect="1"/>
            </p:cNvGrpSpPr>
            <p:nvPr/>
          </p:nvGrpSpPr>
          <p:grpSpPr>
            <a:xfrm rot="15912493">
              <a:off x="2547482" y="1744026"/>
              <a:ext cx="512654" cy="800378"/>
              <a:chOff x="0" y="0"/>
              <a:chExt cx="512653" cy="800379"/>
            </a:xfrm>
          </p:grpSpPr>
          <p:grpSp>
            <p:nvGrpSpPr>
              <p:cNvPr id="23" name="组合 44"/>
              <p:cNvGrpSpPr>
                <a:grpSpLocks noChangeAspect="1"/>
              </p:cNvGrpSpPr>
              <p:nvPr/>
            </p:nvGrpSpPr>
            <p:grpSpPr>
              <a:xfrm>
                <a:off x="29789" y="279421"/>
                <a:ext cx="458966" cy="520958"/>
                <a:chOff x="0" y="0"/>
                <a:chExt cx="1728192" cy="694948"/>
              </a:xfrm>
            </p:grpSpPr>
            <p:pic>
              <p:nvPicPr>
                <p:cNvPr id="25" name="图片 46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11079"/>
                  <a:ext cx="1728192" cy="683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图片 47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-1157812">
                  <a:off x="117771" y="0"/>
                  <a:ext cx="298194" cy="477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4" name="图片 4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-5101998">
                <a:off x="26844" y="-26844"/>
                <a:ext cx="458966" cy="512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组合 29"/>
            <p:cNvGrpSpPr>
              <a:grpSpLocks noChangeAspect="1"/>
            </p:cNvGrpSpPr>
            <p:nvPr/>
          </p:nvGrpSpPr>
          <p:grpSpPr>
            <a:xfrm rot="10800000">
              <a:off x="1887795" y="2382179"/>
              <a:ext cx="512653" cy="800379"/>
              <a:chOff x="0" y="0"/>
              <a:chExt cx="512653" cy="800379"/>
            </a:xfrm>
          </p:grpSpPr>
          <p:grpSp>
            <p:nvGrpSpPr>
              <p:cNvPr id="19" name="组合 40"/>
              <p:cNvGrpSpPr>
                <a:grpSpLocks noChangeAspect="1"/>
              </p:cNvGrpSpPr>
              <p:nvPr/>
            </p:nvGrpSpPr>
            <p:grpSpPr>
              <a:xfrm>
                <a:off x="29789" y="279421"/>
                <a:ext cx="458966" cy="520958"/>
                <a:chOff x="0" y="0"/>
                <a:chExt cx="1728192" cy="694948"/>
              </a:xfrm>
            </p:grpSpPr>
            <p:pic>
              <p:nvPicPr>
                <p:cNvPr id="21" name="图片 4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11079"/>
                  <a:ext cx="1728192" cy="683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" name="图片 4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-1157812">
                  <a:off x="117771" y="0"/>
                  <a:ext cx="298194" cy="477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0" name="图片 4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-5101998">
                <a:off x="26844" y="-26844"/>
                <a:ext cx="458966" cy="512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组合 30"/>
            <p:cNvGrpSpPr>
              <a:grpSpLocks noChangeAspect="1"/>
            </p:cNvGrpSpPr>
            <p:nvPr/>
          </p:nvGrpSpPr>
          <p:grpSpPr>
            <a:xfrm rot="5021262">
              <a:off x="2565604" y="2808235"/>
              <a:ext cx="512653" cy="800378"/>
              <a:chOff x="0" y="0"/>
              <a:chExt cx="512653" cy="800379"/>
            </a:xfrm>
          </p:grpSpPr>
          <p:grpSp>
            <p:nvGrpSpPr>
              <p:cNvPr id="15" name="组合 36"/>
              <p:cNvGrpSpPr>
                <a:grpSpLocks noChangeAspect="1"/>
              </p:cNvGrpSpPr>
              <p:nvPr/>
            </p:nvGrpSpPr>
            <p:grpSpPr>
              <a:xfrm>
                <a:off x="29789" y="279421"/>
                <a:ext cx="458966" cy="520958"/>
                <a:chOff x="0" y="0"/>
                <a:chExt cx="1728192" cy="694948"/>
              </a:xfrm>
            </p:grpSpPr>
            <p:pic>
              <p:nvPicPr>
                <p:cNvPr id="17" name="图片 3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11079"/>
                  <a:ext cx="1728192" cy="683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图片 3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-1157812">
                  <a:off x="117771" y="0"/>
                  <a:ext cx="298194" cy="477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6" name="图片 3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-5101998">
                <a:off x="26844" y="-26844"/>
                <a:ext cx="458966" cy="512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组合 31"/>
            <p:cNvGrpSpPr>
              <a:grpSpLocks noChangeAspect="1"/>
            </p:cNvGrpSpPr>
            <p:nvPr/>
          </p:nvGrpSpPr>
          <p:grpSpPr>
            <a:xfrm>
              <a:off x="3215224" y="2309883"/>
              <a:ext cx="512653" cy="800379"/>
              <a:chOff x="0" y="0"/>
              <a:chExt cx="512653" cy="800379"/>
            </a:xfrm>
          </p:grpSpPr>
          <p:grpSp>
            <p:nvGrpSpPr>
              <p:cNvPr id="11" name="组合 32"/>
              <p:cNvGrpSpPr>
                <a:grpSpLocks noChangeAspect="1"/>
              </p:cNvGrpSpPr>
              <p:nvPr/>
            </p:nvGrpSpPr>
            <p:grpSpPr>
              <a:xfrm>
                <a:off x="29789" y="279421"/>
                <a:ext cx="458966" cy="520958"/>
                <a:chOff x="0" y="0"/>
                <a:chExt cx="1728192" cy="694948"/>
              </a:xfrm>
            </p:grpSpPr>
            <p:pic>
              <p:nvPicPr>
                <p:cNvPr id="13" name="图片 3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0" y="11079"/>
                  <a:ext cx="1728192" cy="683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图片 3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 rot="-1157812">
                  <a:off x="117771" y="0"/>
                  <a:ext cx="298194" cy="4771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图片 3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 rot="-5101998">
                <a:off x="26844" y="-26844"/>
                <a:ext cx="458966" cy="512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7" name="Text Placeholder 2"/>
          <p:cNvSpPr txBox="1"/>
          <p:nvPr/>
        </p:nvSpPr>
        <p:spPr>
          <a:xfrm>
            <a:off x="4132390" y="3743232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2490288" y="2091799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801187" y="3743232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2490288" y="5284510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keyword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7217088" y="2146273"/>
            <a:ext cx="2871168" cy="558801"/>
            <a:chOff x="7938" y="-1065213"/>
            <a:chExt cx="1989137" cy="558801"/>
          </a:xfrm>
          <a:solidFill>
            <a:srgbClr val="282828"/>
          </a:solidFill>
        </p:grpSpPr>
        <p:sp>
          <p:nvSpPr>
            <p:cNvPr id="32" name="Freeform 757"/>
            <p:cNvSpPr/>
            <p:nvPr/>
          </p:nvSpPr>
          <p:spPr bwMode="auto">
            <a:xfrm>
              <a:off x="1543050" y="-998538"/>
              <a:ext cx="198438" cy="19050"/>
            </a:xfrm>
            <a:custGeom>
              <a:avLst/>
              <a:gdLst>
                <a:gd name="T0" fmla="*/ 9 w 53"/>
                <a:gd name="T1" fmla="*/ 2 h 5"/>
                <a:gd name="T2" fmla="*/ 48 w 53"/>
                <a:gd name="T3" fmla="*/ 5 h 5"/>
                <a:gd name="T4" fmla="*/ 53 w 53"/>
                <a:gd name="T5" fmla="*/ 5 h 5"/>
                <a:gd name="T6" fmla="*/ 0 w 53"/>
                <a:gd name="T7" fmla="*/ 0 h 5"/>
                <a:gd name="T8" fmla="*/ 9 w 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">
                  <a:moveTo>
                    <a:pt x="9" y="2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5" y="3"/>
                    <a:pt x="18" y="0"/>
                    <a:pt x="0" y="0"/>
                  </a:cubicBezTo>
                  <a:cubicBezTo>
                    <a:pt x="2" y="2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3" name="Freeform 758"/>
            <p:cNvSpPr/>
            <p:nvPr/>
          </p:nvSpPr>
          <p:spPr bwMode="auto">
            <a:xfrm>
              <a:off x="1114425" y="-1020763"/>
              <a:ext cx="71438" cy="3175"/>
            </a:xfrm>
            <a:custGeom>
              <a:avLst/>
              <a:gdLst>
                <a:gd name="T0" fmla="*/ 19 w 19"/>
                <a:gd name="T1" fmla="*/ 0 h 1"/>
                <a:gd name="T2" fmla="*/ 0 w 19"/>
                <a:gd name="T3" fmla="*/ 0 h 1"/>
                <a:gd name="T4" fmla="*/ 19 w 1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7" y="1"/>
                    <a:pt x="13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4" name="Freeform 759"/>
            <p:cNvSpPr/>
            <p:nvPr/>
          </p:nvSpPr>
          <p:spPr bwMode="auto">
            <a:xfrm>
              <a:off x="476250" y="-1046163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5" name="Freeform 760"/>
            <p:cNvSpPr/>
            <p:nvPr/>
          </p:nvSpPr>
          <p:spPr bwMode="auto">
            <a:xfrm>
              <a:off x="1892300" y="-78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6" name="Freeform 761"/>
            <p:cNvSpPr/>
            <p:nvPr/>
          </p:nvSpPr>
          <p:spPr bwMode="auto">
            <a:xfrm>
              <a:off x="1738313" y="-8747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7" name="Freeform 762"/>
            <p:cNvSpPr/>
            <p:nvPr/>
          </p:nvSpPr>
          <p:spPr bwMode="auto">
            <a:xfrm>
              <a:off x="1817688" y="-64135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8" name="Freeform 763"/>
            <p:cNvSpPr/>
            <p:nvPr/>
          </p:nvSpPr>
          <p:spPr bwMode="auto">
            <a:xfrm>
              <a:off x="22225" y="-792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39" name="Freeform 764"/>
            <p:cNvSpPr>
              <a:spLocks noEditPoints="1"/>
            </p:cNvSpPr>
            <p:nvPr/>
          </p:nvSpPr>
          <p:spPr bwMode="auto">
            <a:xfrm>
              <a:off x="7938" y="-1004888"/>
              <a:ext cx="1966913" cy="490538"/>
            </a:xfrm>
            <a:custGeom>
              <a:avLst/>
              <a:gdLst>
                <a:gd name="T0" fmla="*/ 489 w 524"/>
                <a:gd name="T1" fmla="*/ 105 h 131"/>
                <a:gd name="T2" fmla="*/ 456 w 524"/>
                <a:gd name="T3" fmla="*/ 104 h 131"/>
                <a:gd name="T4" fmla="*/ 439 w 524"/>
                <a:gd name="T5" fmla="*/ 103 h 131"/>
                <a:gd name="T6" fmla="*/ 450 w 524"/>
                <a:gd name="T7" fmla="*/ 98 h 131"/>
                <a:gd name="T8" fmla="*/ 458 w 524"/>
                <a:gd name="T9" fmla="*/ 94 h 131"/>
                <a:gd name="T10" fmla="*/ 497 w 524"/>
                <a:gd name="T11" fmla="*/ 87 h 131"/>
                <a:gd name="T12" fmla="*/ 509 w 524"/>
                <a:gd name="T13" fmla="*/ 77 h 131"/>
                <a:gd name="T14" fmla="*/ 522 w 524"/>
                <a:gd name="T15" fmla="*/ 69 h 131"/>
                <a:gd name="T16" fmla="*/ 515 w 524"/>
                <a:gd name="T17" fmla="*/ 64 h 131"/>
                <a:gd name="T18" fmla="*/ 500 w 524"/>
                <a:gd name="T19" fmla="*/ 60 h 131"/>
                <a:gd name="T20" fmla="*/ 494 w 524"/>
                <a:gd name="T21" fmla="*/ 56 h 131"/>
                <a:gd name="T22" fmla="*/ 492 w 524"/>
                <a:gd name="T23" fmla="*/ 48 h 131"/>
                <a:gd name="T24" fmla="*/ 468 w 524"/>
                <a:gd name="T25" fmla="*/ 47 h 131"/>
                <a:gd name="T26" fmla="*/ 490 w 524"/>
                <a:gd name="T27" fmla="*/ 41 h 131"/>
                <a:gd name="T28" fmla="*/ 468 w 524"/>
                <a:gd name="T29" fmla="*/ 36 h 131"/>
                <a:gd name="T30" fmla="*/ 442 w 524"/>
                <a:gd name="T31" fmla="*/ 34 h 131"/>
                <a:gd name="T32" fmla="*/ 306 w 524"/>
                <a:gd name="T33" fmla="*/ 25 h 131"/>
                <a:gd name="T34" fmla="*/ 383 w 524"/>
                <a:gd name="T35" fmla="*/ 27 h 131"/>
                <a:gd name="T36" fmla="*/ 442 w 524"/>
                <a:gd name="T37" fmla="*/ 25 h 131"/>
                <a:gd name="T38" fmla="*/ 499 w 524"/>
                <a:gd name="T39" fmla="*/ 23 h 131"/>
                <a:gd name="T40" fmla="*/ 323 w 524"/>
                <a:gd name="T41" fmla="*/ 8 h 131"/>
                <a:gd name="T42" fmla="*/ 25 w 524"/>
                <a:gd name="T43" fmla="*/ 3 h 131"/>
                <a:gd name="T44" fmla="*/ 11 w 524"/>
                <a:gd name="T45" fmla="*/ 14 h 131"/>
                <a:gd name="T46" fmla="*/ 16 w 524"/>
                <a:gd name="T47" fmla="*/ 19 h 131"/>
                <a:gd name="T48" fmla="*/ 32 w 524"/>
                <a:gd name="T49" fmla="*/ 32 h 131"/>
                <a:gd name="T50" fmla="*/ 4 w 524"/>
                <a:gd name="T51" fmla="*/ 32 h 131"/>
                <a:gd name="T52" fmla="*/ 13 w 524"/>
                <a:gd name="T53" fmla="*/ 42 h 131"/>
                <a:gd name="T54" fmla="*/ 51 w 524"/>
                <a:gd name="T55" fmla="*/ 57 h 131"/>
                <a:gd name="T56" fmla="*/ 5 w 524"/>
                <a:gd name="T57" fmla="*/ 57 h 131"/>
                <a:gd name="T58" fmla="*/ 17 w 524"/>
                <a:gd name="T59" fmla="*/ 67 h 131"/>
                <a:gd name="T60" fmla="*/ 13 w 524"/>
                <a:gd name="T61" fmla="*/ 72 h 131"/>
                <a:gd name="T62" fmla="*/ 39 w 524"/>
                <a:gd name="T63" fmla="*/ 84 h 131"/>
                <a:gd name="T64" fmla="*/ 41 w 524"/>
                <a:gd name="T65" fmla="*/ 93 h 131"/>
                <a:gd name="T66" fmla="*/ 50 w 524"/>
                <a:gd name="T67" fmla="*/ 98 h 131"/>
                <a:gd name="T68" fmla="*/ 13 w 524"/>
                <a:gd name="T69" fmla="*/ 92 h 131"/>
                <a:gd name="T70" fmla="*/ 34 w 524"/>
                <a:gd name="T71" fmla="*/ 104 h 131"/>
                <a:gd name="T72" fmla="*/ 71 w 524"/>
                <a:gd name="T73" fmla="*/ 114 h 131"/>
                <a:gd name="T74" fmla="*/ 75 w 524"/>
                <a:gd name="T75" fmla="*/ 113 h 131"/>
                <a:gd name="T76" fmla="*/ 256 w 524"/>
                <a:gd name="T77" fmla="*/ 124 h 131"/>
                <a:gd name="T78" fmla="*/ 407 w 524"/>
                <a:gd name="T79" fmla="*/ 130 h 131"/>
                <a:gd name="T80" fmla="*/ 263 w 524"/>
                <a:gd name="T81" fmla="*/ 124 h 131"/>
                <a:gd name="T82" fmla="*/ 178 w 524"/>
                <a:gd name="T83" fmla="*/ 117 h 131"/>
                <a:gd name="T84" fmla="*/ 485 w 524"/>
                <a:gd name="T85" fmla="*/ 120 h 131"/>
                <a:gd name="T86" fmla="*/ 452 w 524"/>
                <a:gd name="T87" fmla="*/ 118 h 131"/>
                <a:gd name="T88" fmla="*/ 509 w 524"/>
                <a:gd name="T89" fmla="*/ 108 h 131"/>
                <a:gd name="T90" fmla="*/ 466 w 524"/>
                <a:gd name="T91" fmla="*/ 62 h 131"/>
                <a:gd name="T92" fmla="*/ 22 w 524"/>
                <a:gd name="T93" fmla="*/ 33 h 131"/>
                <a:gd name="T94" fmla="*/ 31 w 524"/>
                <a:gd name="T95" fmla="*/ 79 h 131"/>
                <a:gd name="T96" fmla="*/ 81 w 524"/>
                <a:gd name="T97" fmla="*/ 20 h 131"/>
                <a:gd name="T98" fmla="*/ 285 w 524"/>
                <a:gd name="T99" fmla="*/ 24 h 131"/>
                <a:gd name="T100" fmla="*/ 407 w 524"/>
                <a:gd name="T101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4" h="131">
                  <a:moveTo>
                    <a:pt x="509" y="108"/>
                  </a:moveTo>
                  <a:cubicBezTo>
                    <a:pt x="507" y="109"/>
                    <a:pt x="503" y="108"/>
                    <a:pt x="502" y="107"/>
                  </a:cubicBezTo>
                  <a:cubicBezTo>
                    <a:pt x="488" y="111"/>
                    <a:pt x="473" y="110"/>
                    <a:pt x="458" y="109"/>
                  </a:cubicBezTo>
                  <a:cubicBezTo>
                    <a:pt x="467" y="106"/>
                    <a:pt x="480" y="109"/>
                    <a:pt x="489" y="105"/>
                  </a:cubicBezTo>
                  <a:cubicBezTo>
                    <a:pt x="481" y="105"/>
                    <a:pt x="474" y="105"/>
                    <a:pt x="467" y="105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8"/>
                    <a:pt x="464" y="102"/>
                    <a:pt x="461" y="105"/>
                  </a:cubicBezTo>
                  <a:cubicBezTo>
                    <a:pt x="460" y="104"/>
                    <a:pt x="456" y="106"/>
                    <a:pt x="456" y="104"/>
                  </a:cubicBezTo>
                  <a:cubicBezTo>
                    <a:pt x="442" y="104"/>
                    <a:pt x="427" y="105"/>
                    <a:pt x="413" y="103"/>
                  </a:cubicBezTo>
                  <a:cubicBezTo>
                    <a:pt x="415" y="102"/>
                    <a:pt x="415" y="102"/>
                    <a:pt x="415" y="102"/>
                  </a:cubicBezTo>
                  <a:cubicBezTo>
                    <a:pt x="423" y="101"/>
                    <a:pt x="432" y="102"/>
                    <a:pt x="439" y="102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41" y="103"/>
                    <a:pt x="441" y="103"/>
                    <a:pt x="441" y="103"/>
                  </a:cubicBezTo>
                  <a:cubicBezTo>
                    <a:pt x="442" y="99"/>
                    <a:pt x="448" y="103"/>
                    <a:pt x="451" y="100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62" y="99"/>
                    <a:pt x="472" y="97"/>
                    <a:pt x="482" y="97"/>
                  </a:cubicBezTo>
                  <a:cubicBezTo>
                    <a:pt x="481" y="96"/>
                    <a:pt x="480" y="96"/>
                    <a:pt x="479" y="95"/>
                  </a:cubicBezTo>
                  <a:cubicBezTo>
                    <a:pt x="473" y="96"/>
                    <a:pt x="465" y="95"/>
                    <a:pt x="459" y="95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6" y="93"/>
                    <a:pt x="475" y="94"/>
                    <a:pt x="483" y="92"/>
                  </a:cubicBezTo>
                  <a:cubicBezTo>
                    <a:pt x="487" y="92"/>
                    <a:pt x="492" y="91"/>
                    <a:pt x="495" y="90"/>
                  </a:cubicBezTo>
                  <a:cubicBezTo>
                    <a:pt x="490" y="88"/>
                    <a:pt x="484" y="91"/>
                    <a:pt x="479" y="90"/>
                  </a:cubicBezTo>
                  <a:cubicBezTo>
                    <a:pt x="484" y="88"/>
                    <a:pt x="491" y="88"/>
                    <a:pt x="497" y="87"/>
                  </a:cubicBezTo>
                  <a:cubicBezTo>
                    <a:pt x="499" y="88"/>
                    <a:pt x="500" y="84"/>
                    <a:pt x="503" y="86"/>
                  </a:cubicBezTo>
                  <a:cubicBezTo>
                    <a:pt x="507" y="81"/>
                    <a:pt x="516" y="84"/>
                    <a:pt x="522" y="81"/>
                  </a:cubicBezTo>
                  <a:cubicBezTo>
                    <a:pt x="514" y="80"/>
                    <a:pt x="502" y="81"/>
                    <a:pt x="492" y="80"/>
                  </a:cubicBezTo>
                  <a:cubicBezTo>
                    <a:pt x="497" y="77"/>
                    <a:pt x="504" y="78"/>
                    <a:pt x="509" y="77"/>
                  </a:cubicBezTo>
                  <a:cubicBezTo>
                    <a:pt x="496" y="76"/>
                    <a:pt x="483" y="83"/>
                    <a:pt x="471" y="77"/>
                  </a:cubicBezTo>
                  <a:cubicBezTo>
                    <a:pt x="478" y="77"/>
                    <a:pt x="484" y="74"/>
                    <a:pt x="491" y="73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502" y="69"/>
                    <a:pt x="513" y="70"/>
                    <a:pt x="522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16" y="66"/>
                    <a:pt x="516" y="66"/>
                    <a:pt x="516" y="66"/>
                  </a:cubicBezTo>
                  <a:cubicBezTo>
                    <a:pt x="516" y="66"/>
                    <a:pt x="516" y="64"/>
                    <a:pt x="517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6"/>
                    <a:pt x="485" y="64"/>
                    <a:pt x="472" y="65"/>
                  </a:cubicBezTo>
                  <a:cubicBezTo>
                    <a:pt x="475" y="63"/>
                    <a:pt x="482" y="65"/>
                    <a:pt x="485" y="63"/>
                  </a:cubicBezTo>
                  <a:cubicBezTo>
                    <a:pt x="482" y="63"/>
                    <a:pt x="478" y="63"/>
                    <a:pt x="475" y="62"/>
                  </a:cubicBezTo>
                  <a:cubicBezTo>
                    <a:pt x="484" y="62"/>
                    <a:pt x="491" y="60"/>
                    <a:pt x="500" y="60"/>
                  </a:cubicBezTo>
                  <a:cubicBezTo>
                    <a:pt x="499" y="60"/>
                    <a:pt x="500" y="59"/>
                    <a:pt x="502" y="59"/>
                  </a:cubicBezTo>
                  <a:cubicBezTo>
                    <a:pt x="500" y="58"/>
                    <a:pt x="498" y="58"/>
                    <a:pt x="496" y="57"/>
                  </a:cubicBezTo>
                  <a:cubicBezTo>
                    <a:pt x="499" y="56"/>
                    <a:pt x="499" y="56"/>
                    <a:pt x="499" y="56"/>
                  </a:cubicBezTo>
                  <a:cubicBezTo>
                    <a:pt x="498" y="55"/>
                    <a:pt x="496" y="55"/>
                    <a:pt x="494" y="56"/>
                  </a:cubicBezTo>
                  <a:cubicBezTo>
                    <a:pt x="493" y="55"/>
                    <a:pt x="493" y="54"/>
                    <a:pt x="493" y="53"/>
                  </a:cubicBezTo>
                  <a:cubicBezTo>
                    <a:pt x="502" y="51"/>
                    <a:pt x="511" y="52"/>
                    <a:pt x="518" y="49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92" y="48"/>
                    <a:pt x="492" y="48"/>
                    <a:pt x="492" y="48"/>
                  </a:cubicBezTo>
                  <a:cubicBezTo>
                    <a:pt x="491" y="49"/>
                    <a:pt x="489" y="50"/>
                    <a:pt x="488" y="49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79" y="51"/>
                    <a:pt x="470" y="49"/>
                    <a:pt x="461" y="47"/>
                  </a:cubicBezTo>
                  <a:cubicBezTo>
                    <a:pt x="464" y="47"/>
                    <a:pt x="466" y="46"/>
                    <a:pt x="468" y="47"/>
                  </a:cubicBezTo>
                  <a:cubicBezTo>
                    <a:pt x="472" y="46"/>
                    <a:pt x="476" y="47"/>
                    <a:pt x="479" y="45"/>
                  </a:cubicBezTo>
                  <a:cubicBezTo>
                    <a:pt x="480" y="45"/>
                    <a:pt x="482" y="45"/>
                    <a:pt x="483" y="46"/>
                  </a:cubicBezTo>
                  <a:cubicBezTo>
                    <a:pt x="491" y="44"/>
                    <a:pt x="501" y="43"/>
                    <a:pt x="510" y="43"/>
                  </a:cubicBezTo>
                  <a:cubicBezTo>
                    <a:pt x="504" y="41"/>
                    <a:pt x="496" y="44"/>
                    <a:pt x="490" y="41"/>
                  </a:cubicBezTo>
                  <a:cubicBezTo>
                    <a:pt x="490" y="40"/>
                    <a:pt x="490" y="40"/>
                    <a:pt x="491" y="40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1" y="38"/>
                    <a:pt x="474" y="38"/>
                    <a:pt x="467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4" y="38"/>
                    <a:pt x="462" y="36"/>
                    <a:pt x="460" y="36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5" y="34"/>
                    <a:pt x="448" y="35"/>
                    <a:pt x="442" y="34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99" y="25"/>
                    <a:pt x="290" y="25"/>
                    <a:pt x="285" y="23"/>
                  </a:cubicBezTo>
                  <a:cubicBezTo>
                    <a:pt x="292" y="23"/>
                    <a:pt x="299" y="24"/>
                    <a:pt x="306" y="24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411" y="29"/>
                    <a:pt x="436" y="26"/>
                    <a:pt x="463" y="28"/>
                  </a:cubicBezTo>
                  <a:cubicBezTo>
                    <a:pt x="462" y="28"/>
                    <a:pt x="460" y="28"/>
                    <a:pt x="459" y="27"/>
                  </a:cubicBezTo>
                  <a:cubicBezTo>
                    <a:pt x="460" y="26"/>
                    <a:pt x="461" y="26"/>
                    <a:pt x="462" y="26"/>
                  </a:cubicBezTo>
                  <a:cubicBezTo>
                    <a:pt x="442" y="25"/>
                    <a:pt x="442" y="25"/>
                    <a:pt x="442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58" y="24"/>
                    <a:pt x="477" y="27"/>
                    <a:pt x="493" y="24"/>
                  </a:cubicBezTo>
                  <a:cubicBezTo>
                    <a:pt x="471" y="21"/>
                    <a:pt x="471" y="21"/>
                    <a:pt x="471" y="21"/>
                  </a:cubicBezTo>
                  <a:cubicBezTo>
                    <a:pt x="480" y="19"/>
                    <a:pt x="489" y="23"/>
                    <a:pt x="499" y="23"/>
                  </a:cubicBezTo>
                  <a:cubicBezTo>
                    <a:pt x="481" y="19"/>
                    <a:pt x="463" y="17"/>
                    <a:pt x="444" y="15"/>
                  </a:cubicBezTo>
                  <a:cubicBezTo>
                    <a:pt x="441" y="12"/>
                    <a:pt x="435" y="14"/>
                    <a:pt x="432" y="12"/>
                  </a:cubicBezTo>
                  <a:cubicBezTo>
                    <a:pt x="429" y="14"/>
                    <a:pt x="425" y="13"/>
                    <a:pt x="422" y="13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274" y="4"/>
                    <a:pt x="229" y="6"/>
                    <a:pt x="18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4" y="0"/>
                    <a:pt x="28" y="0"/>
                    <a:pt x="25" y="3"/>
                  </a:cubicBezTo>
                  <a:cubicBezTo>
                    <a:pt x="15" y="2"/>
                    <a:pt x="6" y="6"/>
                    <a:pt x="0" y="12"/>
                  </a:cubicBezTo>
                  <a:cubicBezTo>
                    <a:pt x="3" y="12"/>
                    <a:pt x="7" y="14"/>
                    <a:pt x="10" y="13"/>
                  </a:cubicBezTo>
                  <a:cubicBezTo>
                    <a:pt x="11" y="11"/>
                    <a:pt x="15" y="11"/>
                    <a:pt x="17" y="12"/>
                  </a:cubicBezTo>
                  <a:cubicBezTo>
                    <a:pt x="15" y="13"/>
                    <a:pt x="12" y="13"/>
                    <a:pt x="11" y="14"/>
                  </a:cubicBezTo>
                  <a:cubicBezTo>
                    <a:pt x="12" y="16"/>
                    <a:pt x="15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3" y="18"/>
                    <a:pt x="25" y="20"/>
                  </a:cubicBezTo>
                  <a:cubicBezTo>
                    <a:pt x="24" y="21"/>
                    <a:pt x="19" y="20"/>
                    <a:pt x="16" y="19"/>
                  </a:cubicBezTo>
                  <a:cubicBezTo>
                    <a:pt x="13" y="22"/>
                    <a:pt x="5" y="19"/>
                    <a:pt x="6" y="23"/>
                  </a:cubicBezTo>
                  <a:cubicBezTo>
                    <a:pt x="11" y="27"/>
                    <a:pt x="19" y="22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30" y="29"/>
                    <a:pt x="32" y="32"/>
                  </a:cubicBezTo>
                  <a:cubicBezTo>
                    <a:pt x="28" y="34"/>
                    <a:pt x="24" y="32"/>
                    <a:pt x="20" y="31"/>
                  </a:cubicBezTo>
                  <a:cubicBezTo>
                    <a:pt x="17" y="30"/>
                    <a:pt x="12" y="29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5" y="30"/>
                    <a:pt x="4" y="32"/>
                  </a:cubicBezTo>
                  <a:cubicBezTo>
                    <a:pt x="11" y="34"/>
                    <a:pt x="17" y="30"/>
                    <a:pt x="21" y="33"/>
                  </a:cubicBezTo>
                  <a:cubicBezTo>
                    <a:pt x="21" y="34"/>
                    <a:pt x="20" y="33"/>
                    <a:pt x="20" y="33"/>
                  </a:cubicBezTo>
                  <a:cubicBezTo>
                    <a:pt x="19" y="39"/>
                    <a:pt x="10" y="34"/>
                    <a:pt x="8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6"/>
                    <a:pt x="5" y="41"/>
                    <a:pt x="4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1" y="45"/>
                    <a:pt x="16" y="46"/>
                    <a:pt x="21" y="47"/>
                  </a:cubicBezTo>
                  <a:cubicBezTo>
                    <a:pt x="29" y="55"/>
                    <a:pt x="41" y="52"/>
                    <a:pt x="51" y="57"/>
                  </a:cubicBezTo>
                  <a:cubicBezTo>
                    <a:pt x="47" y="59"/>
                    <a:pt x="43" y="54"/>
                    <a:pt x="41" y="57"/>
                  </a:cubicBezTo>
                  <a:cubicBezTo>
                    <a:pt x="29" y="54"/>
                    <a:pt x="18" y="53"/>
                    <a:pt x="6" y="54"/>
                  </a:cubicBezTo>
                  <a:cubicBezTo>
                    <a:pt x="6" y="54"/>
                    <a:pt x="6" y="55"/>
                    <a:pt x="7" y="55"/>
                  </a:cubicBezTo>
                  <a:cubicBezTo>
                    <a:pt x="6" y="56"/>
                    <a:pt x="6" y="56"/>
                    <a:pt x="5" y="57"/>
                  </a:cubicBezTo>
                  <a:cubicBezTo>
                    <a:pt x="9" y="57"/>
                    <a:pt x="12" y="61"/>
                    <a:pt x="17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4"/>
                    <a:pt x="21" y="63"/>
                    <a:pt x="22" y="66"/>
                  </a:cubicBezTo>
                  <a:cubicBezTo>
                    <a:pt x="21" y="67"/>
                    <a:pt x="19" y="65"/>
                    <a:pt x="17" y="67"/>
                  </a:cubicBezTo>
                  <a:cubicBezTo>
                    <a:pt x="17" y="69"/>
                    <a:pt x="20" y="68"/>
                    <a:pt x="20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6" y="70"/>
                    <a:pt x="13" y="71"/>
                  </a:cubicBezTo>
                  <a:cubicBezTo>
                    <a:pt x="13" y="71"/>
                    <a:pt x="13" y="72"/>
                    <a:pt x="13" y="72"/>
                  </a:cubicBezTo>
                  <a:cubicBezTo>
                    <a:pt x="15" y="75"/>
                    <a:pt x="22" y="74"/>
                    <a:pt x="25" y="77"/>
                  </a:cubicBezTo>
                  <a:cubicBezTo>
                    <a:pt x="23" y="78"/>
                    <a:pt x="22" y="77"/>
                    <a:pt x="19" y="78"/>
                  </a:cubicBezTo>
                  <a:cubicBezTo>
                    <a:pt x="21" y="80"/>
                    <a:pt x="24" y="80"/>
                    <a:pt x="28" y="80"/>
                  </a:cubicBezTo>
                  <a:cubicBezTo>
                    <a:pt x="31" y="82"/>
                    <a:pt x="36" y="82"/>
                    <a:pt x="39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1" y="87"/>
                    <a:pt x="29" y="87"/>
                    <a:pt x="27" y="87"/>
                  </a:cubicBezTo>
                  <a:cubicBezTo>
                    <a:pt x="32" y="89"/>
                    <a:pt x="37" y="90"/>
                    <a:pt x="41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4"/>
                    <a:pt x="41" y="94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5" y="94"/>
                    <a:pt x="48" y="96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0" y="93"/>
                    <a:pt x="29" y="101"/>
                    <a:pt x="21" y="94"/>
                  </a:cubicBezTo>
                  <a:cubicBezTo>
                    <a:pt x="19" y="92"/>
                    <a:pt x="19" y="96"/>
                    <a:pt x="17" y="93"/>
                  </a:cubicBezTo>
                  <a:cubicBezTo>
                    <a:pt x="16" y="92"/>
                    <a:pt x="13" y="91"/>
                    <a:pt x="13" y="92"/>
                  </a:cubicBezTo>
                  <a:cubicBezTo>
                    <a:pt x="16" y="97"/>
                    <a:pt x="25" y="94"/>
                    <a:pt x="29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9" y="101"/>
                    <a:pt x="31" y="104"/>
                    <a:pt x="34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2" y="106"/>
                    <a:pt x="38" y="108"/>
                    <a:pt x="44" y="110"/>
                  </a:cubicBezTo>
                  <a:cubicBezTo>
                    <a:pt x="46" y="111"/>
                    <a:pt x="50" y="112"/>
                    <a:pt x="51" y="110"/>
                  </a:cubicBezTo>
                  <a:cubicBezTo>
                    <a:pt x="58" y="112"/>
                    <a:pt x="64" y="114"/>
                    <a:pt x="71" y="114"/>
                  </a:cubicBezTo>
                  <a:cubicBezTo>
                    <a:pt x="67" y="112"/>
                    <a:pt x="59" y="112"/>
                    <a:pt x="55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5" y="115"/>
                    <a:pt x="80" y="112"/>
                    <a:pt x="75" y="113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6" y="118"/>
                    <a:pt x="95" y="119"/>
                    <a:pt x="104" y="121"/>
                  </a:cubicBezTo>
                  <a:cubicBezTo>
                    <a:pt x="157" y="123"/>
                    <a:pt x="204" y="123"/>
                    <a:pt x="256" y="124"/>
                  </a:cubicBezTo>
                  <a:cubicBezTo>
                    <a:pt x="261" y="127"/>
                    <a:pt x="264" y="122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370" y="130"/>
                    <a:pt x="370" y="130"/>
                    <a:pt x="370" y="130"/>
                  </a:cubicBezTo>
                  <a:cubicBezTo>
                    <a:pt x="383" y="129"/>
                    <a:pt x="398" y="131"/>
                    <a:pt x="407" y="130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1" y="125"/>
                    <a:pt x="271" y="122"/>
                    <a:pt x="264" y="123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45" y="121"/>
                    <a:pt x="228" y="124"/>
                    <a:pt x="210" y="121"/>
                  </a:cubicBezTo>
                  <a:cubicBezTo>
                    <a:pt x="174" y="120"/>
                    <a:pt x="139" y="121"/>
                    <a:pt x="104" y="116"/>
                  </a:cubicBezTo>
                  <a:cubicBezTo>
                    <a:pt x="127" y="118"/>
                    <a:pt x="151" y="115"/>
                    <a:pt x="174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233" y="119"/>
                    <a:pt x="292" y="120"/>
                    <a:pt x="347" y="123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52" y="125"/>
                    <a:pt x="477" y="125"/>
                    <a:pt x="496" y="119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1" y="121"/>
                    <a:pt x="477" y="120"/>
                    <a:pt x="473" y="118"/>
                  </a:cubicBezTo>
                  <a:cubicBezTo>
                    <a:pt x="458" y="119"/>
                    <a:pt x="442" y="121"/>
                    <a:pt x="426" y="118"/>
                  </a:cubicBezTo>
                  <a:cubicBezTo>
                    <a:pt x="434" y="118"/>
                    <a:pt x="442" y="118"/>
                    <a:pt x="451" y="119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68" y="119"/>
                    <a:pt x="480" y="114"/>
                    <a:pt x="495" y="115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98" y="110"/>
                    <a:pt x="510" y="110"/>
                    <a:pt x="516" y="108"/>
                  </a:cubicBezTo>
                  <a:cubicBezTo>
                    <a:pt x="514" y="107"/>
                    <a:pt x="511" y="107"/>
                    <a:pt x="509" y="108"/>
                  </a:cubicBezTo>
                  <a:close/>
                  <a:moveTo>
                    <a:pt x="466" y="62"/>
                  </a:moveTo>
                  <a:cubicBezTo>
                    <a:pt x="471" y="62"/>
                    <a:pt x="471" y="62"/>
                    <a:pt x="471" y="62"/>
                  </a:cubicBezTo>
                  <a:cubicBezTo>
                    <a:pt x="465" y="62"/>
                    <a:pt x="465" y="62"/>
                    <a:pt x="465" y="62"/>
                  </a:cubicBezTo>
                  <a:lnTo>
                    <a:pt x="466" y="62"/>
                  </a:lnTo>
                  <a:close/>
                  <a:moveTo>
                    <a:pt x="13" y="43"/>
                  </a:moveTo>
                  <a:cubicBezTo>
                    <a:pt x="14" y="42"/>
                    <a:pt x="15" y="43"/>
                    <a:pt x="16" y="43"/>
                  </a:cubicBezTo>
                  <a:cubicBezTo>
                    <a:pt x="16" y="44"/>
                    <a:pt x="14" y="43"/>
                    <a:pt x="13" y="43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2" y="33"/>
                  </a:lnTo>
                  <a:close/>
                  <a:moveTo>
                    <a:pt x="31" y="79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38" y="81"/>
                    <a:pt x="35" y="80"/>
                    <a:pt x="31" y="79"/>
                  </a:cubicBezTo>
                  <a:close/>
                  <a:moveTo>
                    <a:pt x="73" y="20"/>
                  </a:moveTo>
                  <a:cubicBezTo>
                    <a:pt x="75" y="19"/>
                    <a:pt x="78" y="20"/>
                    <a:pt x="81" y="20"/>
                  </a:cubicBezTo>
                  <a:cubicBezTo>
                    <a:pt x="78" y="21"/>
                    <a:pt x="76" y="20"/>
                    <a:pt x="73" y="20"/>
                  </a:cubicBezTo>
                  <a:close/>
                  <a:moveTo>
                    <a:pt x="82" y="21"/>
                  </a:moveTo>
                  <a:cubicBezTo>
                    <a:pt x="122" y="22"/>
                    <a:pt x="164" y="23"/>
                    <a:pt x="204" y="23"/>
                  </a:cubicBezTo>
                  <a:cubicBezTo>
                    <a:pt x="231" y="23"/>
                    <a:pt x="258" y="23"/>
                    <a:pt x="285" y="24"/>
                  </a:cubicBezTo>
                  <a:cubicBezTo>
                    <a:pt x="217" y="22"/>
                    <a:pt x="151" y="26"/>
                    <a:pt x="82" y="21"/>
                  </a:cubicBezTo>
                  <a:close/>
                  <a:moveTo>
                    <a:pt x="411" y="102"/>
                  </a:moveTo>
                  <a:cubicBezTo>
                    <a:pt x="411" y="103"/>
                    <a:pt x="411" y="103"/>
                    <a:pt x="411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8" y="102"/>
                    <a:pt x="410" y="102"/>
                    <a:pt x="4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0" name="Freeform 765"/>
            <p:cNvSpPr/>
            <p:nvPr/>
          </p:nvSpPr>
          <p:spPr bwMode="auto">
            <a:xfrm>
              <a:off x="255588" y="-1062038"/>
              <a:ext cx="36513" cy="22225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2 h 6"/>
                <a:gd name="T4" fmla="*/ 0 w 10"/>
                <a:gd name="T5" fmla="*/ 0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4" y="2"/>
                    <a:pt x="6" y="6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1" name="Freeform 766"/>
            <p:cNvSpPr/>
            <p:nvPr/>
          </p:nvSpPr>
          <p:spPr bwMode="auto">
            <a:xfrm>
              <a:off x="236538" y="-1062038"/>
              <a:ext cx="19050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2" name="Freeform 767"/>
            <p:cNvSpPr/>
            <p:nvPr/>
          </p:nvSpPr>
          <p:spPr bwMode="auto">
            <a:xfrm>
              <a:off x="104775" y="-1065213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3" name="Freeform 768"/>
            <p:cNvSpPr/>
            <p:nvPr/>
          </p:nvSpPr>
          <p:spPr bwMode="auto">
            <a:xfrm>
              <a:off x="401638" y="-1039813"/>
              <a:ext cx="30163" cy="4763"/>
            </a:xfrm>
            <a:custGeom>
              <a:avLst/>
              <a:gdLst>
                <a:gd name="T0" fmla="*/ 5 w 19"/>
                <a:gd name="T1" fmla="*/ 0 h 3"/>
                <a:gd name="T2" fmla="*/ 0 w 19"/>
                <a:gd name="T3" fmla="*/ 0 h 3"/>
                <a:gd name="T4" fmla="*/ 19 w 19"/>
                <a:gd name="T5" fmla="*/ 3 h 3"/>
                <a:gd name="T6" fmla="*/ 5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5" y="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4" name="Freeform 769"/>
            <p:cNvSpPr/>
            <p:nvPr/>
          </p:nvSpPr>
          <p:spPr bwMode="auto">
            <a:xfrm>
              <a:off x="63500" y="-1050925"/>
              <a:ext cx="406400" cy="49213"/>
            </a:xfrm>
            <a:custGeom>
              <a:avLst/>
              <a:gdLst>
                <a:gd name="T0" fmla="*/ 36 w 108"/>
                <a:gd name="T1" fmla="*/ 11 h 13"/>
                <a:gd name="T2" fmla="*/ 37 w 108"/>
                <a:gd name="T3" fmla="*/ 10 h 13"/>
                <a:gd name="T4" fmla="*/ 47 w 108"/>
                <a:gd name="T5" fmla="*/ 11 h 13"/>
                <a:gd name="T6" fmla="*/ 47 w 108"/>
                <a:gd name="T7" fmla="*/ 10 h 13"/>
                <a:gd name="T8" fmla="*/ 84 w 108"/>
                <a:gd name="T9" fmla="*/ 10 h 13"/>
                <a:gd name="T10" fmla="*/ 108 w 108"/>
                <a:gd name="T11" fmla="*/ 7 h 13"/>
                <a:gd name="T12" fmla="*/ 33 w 108"/>
                <a:gd name="T13" fmla="*/ 0 h 13"/>
                <a:gd name="T14" fmla="*/ 31 w 108"/>
                <a:gd name="T15" fmla="*/ 1 h 13"/>
                <a:gd name="T16" fmla="*/ 39 w 108"/>
                <a:gd name="T17" fmla="*/ 2 h 13"/>
                <a:gd name="T18" fmla="*/ 82 w 108"/>
                <a:gd name="T19" fmla="*/ 8 h 13"/>
                <a:gd name="T20" fmla="*/ 6 w 108"/>
                <a:gd name="T21" fmla="*/ 8 h 13"/>
                <a:gd name="T22" fmla="*/ 0 w 108"/>
                <a:gd name="T23" fmla="*/ 10 h 13"/>
                <a:gd name="T24" fmla="*/ 36 w 10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3"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4" y="9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0" y="9"/>
                    <a:pt x="72" y="10"/>
                    <a:pt x="84" y="10"/>
                  </a:cubicBezTo>
                  <a:cubicBezTo>
                    <a:pt x="91" y="7"/>
                    <a:pt x="100" y="7"/>
                    <a:pt x="108" y="7"/>
                  </a:cubicBezTo>
                  <a:cubicBezTo>
                    <a:pt x="83" y="5"/>
                    <a:pt x="58" y="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3"/>
                    <a:pt x="36" y="1"/>
                    <a:pt x="39" y="2"/>
                  </a:cubicBezTo>
                  <a:cubicBezTo>
                    <a:pt x="53" y="3"/>
                    <a:pt x="67" y="6"/>
                    <a:pt x="82" y="8"/>
                  </a:cubicBezTo>
                  <a:cubicBezTo>
                    <a:pt x="57" y="8"/>
                    <a:pt x="31" y="7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7"/>
                    <a:pt x="23" y="13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5" name="Freeform 770"/>
            <p:cNvSpPr/>
            <p:nvPr/>
          </p:nvSpPr>
          <p:spPr bwMode="auto">
            <a:xfrm>
              <a:off x="434975" y="-1020763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1" y="0"/>
                    <a:pt x="0" y="1"/>
                  </a:cubicBezTo>
                  <a:cubicBezTo>
                    <a:pt x="1" y="1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6" name="Freeform 771"/>
            <p:cNvSpPr/>
            <p:nvPr/>
          </p:nvSpPr>
          <p:spPr bwMode="auto">
            <a:xfrm>
              <a:off x="288925" y="-1009650"/>
              <a:ext cx="120650" cy="7938"/>
            </a:xfrm>
            <a:custGeom>
              <a:avLst/>
              <a:gdLst>
                <a:gd name="T0" fmla="*/ 32 w 32"/>
                <a:gd name="T1" fmla="*/ 1 h 2"/>
                <a:gd name="T2" fmla="*/ 0 w 32"/>
                <a:gd name="T3" fmla="*/ 1 h 2"/>
                <a:gd name="T4" fmla="*/ 32 w 3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">
                  <a:moveTo>
                    <a:pt x="32" y="1"/>
                  </a:moveTo>
                  <a:cubicBezTo>
                    <a:pt x="21" y="1"/>
                    <a:pt x="10" y="0"/>
                    <a:pt x="0" y="1"/>
                  </a:cubicBezTo>
                  <a:cubicBezTo>
                    <a:pt x="11" y="2"/>
                    <a:pt x="21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7" name="Freeform 772"/>
            <p:cNvSpPr/>
            <p:nvPr/>
          </p:nvSpPr>
          <p:spPr bwMode="auto">
            <a:xfrm>
              <a:off x="409575" y="-1004888"/>
              <a:ext cx="60325" cy="3175"/>
            </a:xfrm>
            <a:custGeom>
              <a:avLst/>
              <a:gdLst>
                <a:gd name="T0" fmla="*/ 16 w 16"/>
                <a:gd name="T1" fmla="*/ 1 h 1"/>
                <a:gd name="T2" fmla="*/ 0 w 16"/>
                <a:gd name="T3" fmla="*/ 0 h 1"/>
                <a:gd name="T4" fmla="*/ 16 w 1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1" y="1"/>
                    <a:pt x="5" y="1"/>
                    <a:pt x="0" y="0"/>
                  </a:cubicBezTo>
                  <a:cubicBezTo>
                    <a:pt x="5" y="1"/>
                    <a:pt x="11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8" name="Freeform 773"/>
            <p:cNvSpPr/>
            <p:nvPr/>
          </p:nvSpPr>
          <p:spPr bwMode="auto">
            <a:xfrm>
              <a:off x="68263" y="-100171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49" name="Freeform 774"/>
            <p:cNvSpPr/>
            <p:nvPr/>
          </p:nvSpPr>
          <p:spPr bwMode="auto">
            <a:xfrm>
              <a:off x="25400" y="-881063"/>
              <a:ext cx="12700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0" name="Freeform 775"/>
            <p:cNvSpPr/>
            <p:nvPr/>
          </p:nvSpPr>
          <p:spPr bwMode="auto">
            <a:xfrm>
              <a:off x="41275" y="-825500"/>
              <a:ext cx="30163" cy="11113"/>
            </a:xfrm>
            <a:custGeom>
              <a:avLst/>
              <a:gdLst>
                <a:gd name="T0" fmla="*/ 8 w 8"/>
                <a:gd name="T1" fmla="*/ 1 h 3"/>
                <a:gd name="T2" fmla="*/ 0 w 8"/>
                <a:gd name="T3" fmla="*/ 0 h 3"/>
                <a:gd name="T4" fmla="*/ 8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6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1" name="Freeform 776"/>
            <p:cNvSpPr/>
            <p:nvPr/>
          </p:nvSpPr>
          <p:spPr bwMode="auto">
            <a:xfrm>
              <a:off x="1952625" y="-641350"/>
              <a:ext cx="44450" cy="11113"/>
            </a:xfrm>
            <a:custGeom>
              <a:avLst/>
              <a:gdLst>
                <a:gd name="T0" fmla="*/ 0 w 12"/>
                <a:gd name="T1" fmla="*/ 2 h 3"/>
                <a:gd name="T2" fmla="*/ 12 w 12"/>
                <a:gd name="T3" fmla="*/ 1 h 3"/>
                <a:gd name="T4" fmla="*/ 0 w 1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4" y="3"/>
                    <a:pt x="8" y="2"/>
                    <a:pt x="12" y="1"/>
                  </a:cubicBezTo>
                  <a:cubicBezTo>
                    <a:pt x="8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2" name="Freeform 777"/>
            <p:cNvSpPr/>
            <p:nvPr/>
          </p:nvSpPr>
          <p:spPr bwMode="auto">
            <a:xfrm>
              <a:off x="1704975" y="-514350"/>
              <a:ext cx="30163" cy="7938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1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3" name="Freeform 778"/>
            <p:cNvSpPr/>
            <p:nvPr/>
          </p:nvSpPr>
          <p:spPr bwMode="auto">
            <a:xfrm>
              <a:off x="307975" y="-558800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54" name="Text Placeholder 2"/>
          <p:cNvSpPr txBox="1"/>
          <p:nvPr/>
        </p:nvSpPr>
        <p:spPr>
          <a:xfrm>
            <a:off x="7432481" y="2270795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5" name="TextBox 104"/>
          <p:cNvSpPr txBox="1"/>
          <p:nvPr/>
        </p:nvSpPr>
        <p:spPr>
          <a:xfrm>
            <a:off x="7547055" y="2790800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7217088" y="3376907"/>
            <a:ext cx="2871168" cy="558801"/>
            <a:chOff x="7938" y="-1065213"/>
            <a:chExt cx="1989137" cy="558801"/>
          </a:xfrm>
          <a:solidFill>
            <a:srgbClr val="282828"/>
          </a:solidFill>
        </p:grpSpPr>
        <p:sp>
          <p:nvSpPr>
            <p:cNvPr id="57" name="Freeform 757"/>
            <p:cNvSpPr/>
            <p:nvPr/>
          </p:nvSpPr>
          <p:spPr bwMode="auto">
            <a:xfrm>
              <a:off x="1543050" y="-998538"/>
              <a:ext cx="198438" cy="19050"/>
            </a:xfrm>
            <a:custGeom>
              <a:avLst/>
              <a:gdLst>
                <a:gd name="T0" fmla="*/ 9 w 53"/>
                <a:gd name="T1" fmla="*/ 2 h 5"/>
                <a:gd name="T2" fmla="*/ 48 w 53"/>
                <a:gd name="T3" fmla="*/ 5 h 5"/>
                <a:gd name="T4" fmla="*/ 53 w 53"/>
                <a:gd name="T5" fmla="*/ 5 h 5"/>
                <a:gd name="T6" fmla="*/ 0 w 53"/>
                <a:gd name="T7" fmla="*/ 0 h 5"/>
                <a:gd name="T8" fmla="*/ 9 w 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">
                  <a:moveTo>
                    <a:pt x="9" y="2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5" y="3"/>
                    <a:pt x="18" y="0"/>
                    <a:pt x="0" y="0"/>
                  </a:cubicBezTo>
                  <a:cubicBezTo>
                    <a:pt x="2" y="2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8" name="Freeform 758"/>
            <p:cNvSpPr/>
            <p:nvPr/>
          </p:nvSpPr>
          <p:spPr bwMode="auto">
            <a:xfrm>
              <a:off x="1114425" y="-1020763"/>
              <a:ext cx="71438" cy="3175"/>
            </a:xfrm>
            <a:custGeom>
              <a:avLst/>
              <a:gdLst>
                <a:gd name="T0" fmla="*/ 19 w 19"/>
                <a:gd name="T1" fmla="*/ 0 h 1"/>
                <a:gd name="T2" fmla="*/ 0 w 19"/>
                <a:gd name="T3" fmla="*/ 0 h 1"/>
                <a:gd name="T4" fmla="*/ 19 w 1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7" y="1"/>
                    <a:pt x="13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59" name="Freeform 759"/>
            <p:cNvSpPr/>
            <p:nvPr/>
          </p:nvSpPr>
          <p:spPr bwMode="auto">
            <a:xfrm>
              <a:off x="476250" y="-1046163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0" name="Freeform 760"/>
            <p:cNvSpPr/>
            <p:nvPr/>
          </p:nvSpPr>
          <p:spPr bwMode="auto">
            <a:xfrm>
              <a:off x="1892300" y="-78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1" name="Freeform 761"/>
            <p:cNvSpPr/>
            <p:nvPr/>
          </p:nvSpPr>
          <p:spPr bwMode="auto">
            <a:xfrm>
              <a:off x="1738313" y="-8747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2" name="Freeform 762"/>
            <p:cNvSpPr/>
            <p:nvPr/>
          </p:nvSpPr>
          <p:spPr bwMode="auto">
            <a:xfrm>
              <a:off x="1817688" y="-64135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3" name="Freeform 763"/>
            <p:cNvSpPr/>
            <p:nvPr/>
          </p:nvSpPr>
          <p:spPr bwMode="auto">
            <a:xfrm>
              <a:off x="22225" y="-792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4" name="Freeform 764"/>
            <p:cNvSpPr>
              <a:spLocks noEditPoints="1"/>
            </p:cNvSpPr>
            <p:nvPr/>
          </p:nvSpPr>
          <p:spPr bwMode="auto">
            <a:xfrm>
              <a:off x="7938" y="-1004888"/>
              <a:ext cx="1966913" cy="490538"/>
            </a:xfrm>
            <a:custGeom>
              <a:avLst/>
              <a:gdLst>
                <a:gd name="T0" fmla="*/ 489 w 524"/>
                <a:gd name="T1" fmla="*/ 105 h 131"/>
                <a:gd name="T2" fmla="*/ 456 w 524"/>
                <a:gd name="T3" fmla="*/ 104 h 131"/>
                <a:gd name="T4" fmla="*/ 439 w 524"/>
                <a:gd name="T5" fmla="*/ 103 h 131"/>
                <a:gd name="T6" fmla="*/ 450 w 524"/>
                <a:gd name="T7" fmla="*/ 98 h 131"/>
                <a:gd name="T8" fmla="*/ 458 w 524"/>
                <a:gd name="T9" fmla="*/ 94 h 131"/>
                <a:gd name="T10" fmla="*/ 497 w 524"/>
                <a:gd name="T11" fmla="*/ 87 h 131"/>
                <a:gd name="T12" fmla="*/ 509 w 524"/>
                <a:gd name="T13" fmla="*/ 77 h 131"/>
                <a:gd name="T14" fmla="*/ 522 w 524"/>
                <a:gd name="T15" fmla="*/ 69 h 131"/>
                <a:gd name="T16" fmla="*/ 515 w 524"/>
                <a:gd name="T17" fmla="*/ 64 h 131"/>
                <a:gd name="T18" fmla="*/ 500 w 524"/>
                <a:gd name="T19" fmla="*/ 60 h 131"/>
                <a:gd name="T20" fmla="*/ 494 w 524"/>
                <a:gd name="T21" fmla="*/ 56 h 131"/>
                <a:gd name="T22" fmla="*/ 492 w 524"/>
                <a:gd name="T23" fmla="*/ 48 h 131"/>
                <a:gd name="T24" fmla="*/ 468 w 524"/>
                <a:gd name="T25" fmla="*/ 47 h 131"/>
                <a:gd name="T26" fmla="*/ 490 w 524"/>
                <a:gd name="T27" fmla="*/ 41 h 131"/>
                <a:gd name="T28" fmla="*/ 468 w 524"/>
                <a:gd name="T29" fmla="*/ 36 h 131"/>
                <a:gd name="T30" fmla="*/ 442 w 524"/>
                <a:gd name="T31" fmla="*/ 34 h 131"/>
                <a:gd name="T32" fmla="*/ 306 w 524"/>
                <a:gd name="T33" fmla="*/ 25 h 131"/>
                <a:gd name="T34" fmla="*/ 383 w 524"/>
                <a:gd name="T35" fmla="*/ 27 h 131"/>
                <a:gd name="T36" fmla="*/ 442 w 524"/>
                <a:gd name="T37" fmla="*/ 25 h 131"/>
                <a:gd name="T38" fmla="*/ 499 w 524"/>
                <a:gd name="T39" fmla="*/ 23 h 131"/>
                <a:gd name="T40" fmla="*/ 323 w 524"/>
                <a:gd name="T41" fmla="*/ 8 h 131"/>
                <a:gd name="T42" fmla="*/ 25 w 524"/>
                <a:gd name="T43" fmla="*/ 3 h 131"/>
                <a:gd name="T44" fmla="*/ 11 w 524"/>
                <a:gd name="T45" fmla="*/ 14 h 131"/>
                <a:gd name="T46" fmla="*/ 16 w 524"/>
                <a:gd name="T47" fmla="*/ 19 h 131"/>
                <a:gd name="T48" fmla="*/ 32 w 524"/>
                <a:gd name="T49" fmla="*/ 32 h 131"/>
                <a:gd name="T50" fmla="*/ 4 w 524"/>
                <a:gd name="T51" fmla="*/ 32 h 131"/>
                <a:gd name="T52" fmla="*/ 13 w 524"/>
                <a:gd name="T53" fmla="*/ 42 h 131"/>
                <a:gd name="T54" fmla="*/ 51 w 524"/>
                <a:gd name="T55" fmla="*/ 57 h 131"/>
                <a:gd name="T56" fmla="*/ 5 w 524"/>
                <a:gd name="T57" fmla="*/ 57 h 131"/>
                <a:gd name="T58" fmla="*/ 17 w 524"/>
                <a:gd name="T59" fmla="*/ 67 h 131"/>
                <a:gd name="T60" fmla="*/ 13 w 524"/>
                <a:gd name="T61" fmla="*/ 72 h 131"/>
                <a:gd name="T62" fmla="*/ 39 w 524"/>
                <a:gd name="T63" fmla="*/ 84 h 131"/>
                <a:gd name="T64" fmla="*/ 41 w 524"/>
                <a:gd name="T65" fmla="*/ 93 h 131"/>
                <a:gd name="T66" fmla="*/ 50 w 524"/>
                <a:gd name="T67" fmla="*/ 98 h 131"/>
                <a:gd name="T68" fmla="*/ 13 w 524"/>
                <a:gd name="T69" fmla="*/ 92 h 131"/>
                <a:gd name="T70" fmla="*/ 34 w 524"/>
                <a:gd name="T71" fmla="*/ 104 h 131"/>
                <a:gd name="T72" fmla="*/ 71 w 524"/>
                <a:gd name="T73" fmla="*/ 114 h 131"/>
                <a:gd name="T74" fmla="*/ 75 w 524"/>
                <a:gd name="T75" fmla="*/ 113 h 131"/>
                <a:gd name="T76" fmla="*/ 256 w 524"/>
                <a:gd name="T77" fmla="*/ 124 h 131"/>
                <a:gd name="T78" fmla="*/ 407 w 524"/>
                <a:gd name="T79" fmla="*/ 130 h 131"/>
                <a:gd name="T80" fmla="*/ 263 w 524"/>
                <a:gd name="T81" fmla="*/ 124 h 131"/>
                <a:gd name="T82" fmla="*/ 178 w 524"/>
                <a:gd name="T83" fmla="*/ 117 h 131"/>
                <a:gd name="T84" fmla="*/ 485 w 524"/>
                <a:gd name="T85" fmla="*/ 120 h 131"/>
                <a:gd name="T86" fmla="*/ 452 w 524"/>
                <a:gd name="T87" fmla="*/ 118 h 131"/>
                <a:gd name="T88" fmla="*/ 509 w 524"/>
                <a:gd name="T89" fmla="*/ 108 h 131"/>
                <a:gd name="T90" fmla="*/ 466 w 524"/>
                <a:gd name="T91" fmla="*/ 62 h 131"/>
                <a:gd name="T92" fmla="*/ 22 w 524"/>
                <a:gd name="T93" fmla="*/ 33 h 131"/>
                <a:gd name="T94" fmla="*/ 31 w 524"/>
                <a:gd name="T95" fmla="*/ 79 h 131"/>
                <a:gd name="T96" fmla="*/ 81 w 524"/>
                <a:gd name="T97" fmla="*/ 20 h 131"/>
                <a:gd name="T98" fmla="*/ 285 w 524"/>
                <a:gd name="T99" fmla="*/ 24 h 131"/>
                <a:gd name="T100" fmla="*/ 407 w 524"/>
                <a:gd name="T101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4" h="131">
                  <a:moveTo>
                    <a:pt x="509" y="108"/>
                  </a:moveTo>
                  <a:cubicBezTo>
                    <a:pt x="507" y="109"/>
                    <a:pt x="503" y="108"/>
                    <a:pt x="502" y="107"/>
                  </a:cubicBezTo>
                  <a:cubicBezTo>
                    <a:pt x="488" y="111"/>
                    <a:pt x="473" y="110"/>
                    <a:pt x="458" y="109"/>
                  </a:cubicBezTo>
                  <a:cubicBezTo>
                    <a:pt x="467" y="106"/>
                    <a:pt x="480" y="109"/>
                    <a:pt x="489" y="105"/>
                  </a:cubicBezTo>
                  <a:cubicBezTo>
                    <a:pt x="481" y="105"/>
                    <a:pt x="474" y="105"/>
                    <a:pt x="467" y="105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8"/>
                    <a:pt x="464" y="102"/>
                    <a:pt x="461" y="105"/>
                  </a:cubicBezTo>
                  <a:cubicBezTo>
                    <a:pt x="460" y="104"/>
                    <a:pt x="456" y="106"/>
                    <a:pt x="456" y="104"/>
                  </a:cubicBezTo>
                  <a:cubicBezTo>
                    <a:pt x="442" y="104"/>
                    <a:pt x="427" y="105"/>
                    <a:pt x="413" y="103"/>
                  </a:cubicBezTo>
                  <a:cubicBezTo>
                    <a:pt x="415" y="102"/>
                    <a:pt x="415" y="102"/>
                    <a:pt x="415" y="102"/>
                  </a:cubicBezTo>
                  <a:cubicBezTo>
                    <a:pt x="423" y="101"/>
                    <a:pt x="432" y="102"/>
                    <a:pt x="439" y="102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41" y="103"/>
                    <a:pt x="441" y="103"/>
                    <a:pt x="441" y="103"/>
                  </a:cubicBezTo>
                  <a:cubicBezTo>
                    <a:pt x="442" y="99"/>
                    <a:pt x="448" y="103"/>
                    <a:pt x="451" y="100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62" y="99"/>
                    <a:pt x="472" y="97"/>
                    <a:pt x="482" y="97"/>
                  </a:cubicBezTo>
                  <a:cubicBezTo>
                    <a:pt x="481" y="96"/>
                    <a:pt x="480" y="96"/>
                    <a:pt x="479" y="95"/>
                  </a:cubicBezTo>
                  <a:cubicBezTo>
                    <a:pt x="473" y="96"/>
                    <a:pt x="465" y="95"/>
                    <a:pt x="459" y="95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6" y="93"/>
                    <a:pt x="475" y="94"/>
                    <a:pt x="483" y="92"/>
                  </a:cubicBezTo>
                  <a:cubicBezTo>
                    <a:pt x="487" y="92"/>
                    <a:pt x="492" y="91"/>
                    <a:pt x="495" y="90"/>
                  </a:cubicBezTo>
                  <a:cubicBezTo>
                    <a:pt x="490" y="88"/>
                    <a:pt x="484" y="91"/>
                    <a:pt x="479" y="90"/>
                  </a:cubicBezTo>
                  <a:cubicBezTo>
                    <a:pt x="484" y="88"/>
                    <a:pt x="491" y="88"/>
                    <a:pt x="497" y="87"/>
                  </a:cubicBezTo>
                  <a:cubicBezTo>
                    <a:pt x="499" y="88"/>
                    <a:pt x="500" y="84"/>
                    <a:pt x="503" y="86"/>
                  </a:cubicBezTo>
                  <a:cubicBezTo>
                    <a:pt x="507" y="81"/>
                    <a:pt x="516" y="84"/>
                    <a:pt x="522" y="81"/>
                  </a:cubicBezTo>
                  <a:cubicBezTo>
                    <a:pt x="514" y="80"/>
                    <a:pt x="502" y="81"/>
                    <a:pt x="492" y="80"/>
                  </a:cubicBezTo>
                  <a:cubicBezTo>
                    <a:pt x="497" y="77"/>
                    <a:pt x="504" y="78"/>
                    <a:pt x="509" y="77"/>
                  </a:cubicBezTo>
                  <a:cubicBezTo>
                    <a:pt x="496" y="76"/>
                    <a:pt x="483" y="83"/>
                    <a:pt x="471" y="77"/>
                  </a:cubicBezTo>
                  <a:cubicBezTo>
                    <a:pt x="478" y="77"/>
                    <a:pt x="484" y="74"/>
                    <a:pt x="491" y="73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502" y="69"/>
                    <a:pt x="513" y="70"/>
                    <a:pt x="522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16" y="66"/>
                    <a:pt x="516" y="66"/>
                    <a:pt x="516" y="66"/>
                  </a:cubicBezTo>
                  <a:cubicBezTo>
                    <a:pt x="516" y="66"/>
                    <a:pt x="516" y="64"/>
                    <a:pt x="517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6"/>
                    <a:pt x="485" y="64"/>
                    <a:pt x="472" y="65"/>
                  </a:cubicBezTo>
                  <a:cubicBezTo>
                    <a:pt x="475" y="63"/>
                    <a:pt x="482" y="65"/>
                    <a:pt x="485" y="63"/>
                  </a:cubicBezTo>
                  <a:cubicBezTo>
                    <a:pt x="482" y="63"/>
                    <a:pt x="478" y="63"/>
                    <a:pt x="475" y="62"/>
                  </a:cubicBezTo>
                  <a:cubicBezTo>
                    <a:pt x="484" y="62"/>
                    <a:pt x="491" y="60"/>
                    <a:pt x="500" y="60"/>
                  </a:cubicBezTo>
                  <a:cubicBezTo>
                    <a:pt x="499" y="60"/>
                    <a:pt x="500" y="59"/>
                    <a:pt x="502" y="59"/>
                  </a:cubicBezTo>
                  <a:cubicBezTo>
                    <a:pt x="500" y="58"/>
                    <a:pt x="498" y="58"/>
                    <a:pt x="496" y="57"/>
                  </a:cubicBezTo>
                  <a:cubicBezTo>
                    <a:pt x="499" y="56"/>
                    <a:pt x="499" y="56"/>
                    <a:pt x="499" y="56"/>
                  </a:cubicBezTo>
                  <a:cubicBezTo>
                    <a:pt x="498" y="55"/>
                    <a:pt x="496" y="55"/>
                    <a:pt x="494" y="56"/>
                  </a:cubicBezTo>
                  <a:cubicBezTo>
                    <a:pt x="493" y="55"/>
                    <a:pt x="493" y="54"/>
                    <a:pt x="493" y="53"/>
                  </a:cubicBezTo>
                  <a:cubicBezTo>
                    <a:pt x="502" y="51"/>
                    <a:pt x="511" y="52"/>
                    <a:pt x="518" y="49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92" y="48"/>
                    <a:pt x="492" y="48"/>
                    <a:pt x="492" y="48"/>
                  </a:cubicBezTo>
                  <a:cubicBezTo>
                    <a:pt x="491" y="49"/>
                    <a:pt x="489" y="50"/>
                    <a:pt x="488" y="49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79" y="51"/>
                    <a:pt x="470" y="49"/>
                    <a:pt x="461" y="47"/>
                  </a:cubicBezTo>
                  <a:cubicBezTo>
                    <a:pt x="464" y="47"/>
                    <a:pt x="466" y="46"/>
                    <a:pt x="468" y="47"/>
                  </a:cubicBezTo>
                  <a:cubicBezTo>
                    <a:pt x="472" y="46"/>
                    <a:pt x="476" y="47"/>
                    <a:pt x="479" y="45"/>
                  </a:cubicBezTo>
                  <a:cubicBezTo>
                    <a:pt x="480" y="45"/>
                    <a:pt x="482" y="45"/>
                    <a:pt x="483" y="46"/>
                  </a:cubicBezTo>
                  <a:cubicBezTo>
                    <a:pt x="491" y="44"/>
                    <a:pt x="501" y="43"/>
                    <a:pt x="510" y="43"/>
                  </a:cubicBezTo>
                  <a:cubicBezTo>
                    <a:pt x="504" y="41"/>
                    <a:pt x="496" y="44"/>
                    <a:pt x="490" y="41"/>
                  </a:cubicBezTo>
                  <a:cubicBezTo>
                    <a:pt x="490" y="40"/>
                    <a:pt x="490" y="40"/>
                    <a:pt x="491" y="40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1" y="38"/>
                    <a:pt x="474" y="38"/>
                    <a:pt x="467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4" y="38"/>
                    <a:pt x="462" y="36"/>
                    <a:pt x="460" y="36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5" y="34"/>
                    <a:pt x="448" y="35"/>
                    <a:pt x="442" y="34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99" y="25"/>
                    <a:pt x="290" y="25"/>
                    <a:pt x="285" y="23"/>
                  </a:cubicBezTo>
                  <a:cubicBezTo>
                    <a:pt x="292" y="23"/>
                    <a:pt x="299" y="24"/>
                    <a:pt x="306" y="24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411" y="29"/>
                    <a:pt x="436" y="26"/>
                    <a:pt x="463" y="28"/>
                  </a:cubicBezTo>
                  <a:cubicBezTo>
                    <a:pt x="462" y="28"/>
                    <a:pt x="460" y="28"/>
                    <a:pt x="459" y="27"/>
                  </a:cubicBezTo>
                  <a:cubicBezTo>
                    <a:pt x="460" y="26"/>
                    <a:pt x="461" y="26"/>
                    <a:pt x="462" y="26"/>
                  </a:cubicBezTo>
                  <a:cubicBezTo>
                    <a:pt x="442" y="25"/>
                    <a:pt x="442" y="25"/>
                    <a:pt x="442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58" y="24"/>
                    <a:pt x="477" y="27"/>
                    <a:pt x="493" y="24"/>
                  </a:cubicBezTo>
                  <a:cubicBezTo>
                    <a:pt x="471" y="21"/>
                    <a:pt x="471" y="21"/>
                    <a:pt x="471" y="21"/>
                  </a:cubicBezTo>
                  <a:cubicBezTo>
                    <a:pt x="480" y="19"/>
                    <a:pt x="489" y="23"/>
                    <a:pt x="499" y="23"/>
                  </a:cubicBezTo>
                  <a:cubicBezTo>
                    <a:pt x="481" y="19"/>
                    <a:pt x="463" y="17"/>
                    <a:pt x="444" y="15"/>
                  </a:cubicBezTo>
                  <a:cubicBezTo>
                    <a:pt x="441" y="12"/>
                    <a:pt x="435" y="14"/>
                    <a:pt x="432" y="12"/>
                  </a:cubicBezTo>
                  <a:cubicBezTo>
                    <a:pt x="429" y="14"/>
                    <a:pt x="425" y="13"/>
                    <a:pt x="422" y="13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274" y="4"/>
                    <a:pt x="229" y="6"/>
                    <a:pt x="18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4" y="0"/>
                    <a:pt x="28" y="0"/>
                    <a:pt x="25" y="3"/>
                  </a:cubicBezTo>
                  <a:cubicBezTo>
                    <a:pt x="15" y="2"/>
                    <a:pt x="6" y="6"/>
                    <a:pt x="0" y="12"/>
                  </a:cubicBezTo>
                  <a:cubicBezTo>
                    <a:pt x="3" y="12"/>
                    <a:pt x="7" y="14"/>
                    <a:pt x="10" y="13"/>
                  </a:cubicBezTo>
                  <a:cubicBezTo>
                    <a:pt x="11" y="11"/>
                    <a:pt x="15" y="11"/>
                    <a:pt x="17" y="12"/>
                  </a:cubicBezTo>
                  <a:cubicBezTo>
                    <a:pt x="15" y="13"/>
                    <a:pt x="12" y="13"/>
                    <a:pt x="11" y="14"/>
                  </a:cubicBezTo>
                  <a:cubicBezTo>
                    <a:pt x="12" y="16"/>
                    <a:pt x="15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3" y="18"/>
                    <a:pt x="25" y="20"/>
                  </a:cubicBezTo>
                  <a:cubicBezTo>
                    <a:pt x="24" y="21"/>
                    <a:pt x="19" y="20"/>
                    <a:pt x="16" y="19"/>
                  </a:cubicBezTo>
                  <a:cubicBezTo>
                    <a:pt x="13" y="22"/>
                    <a:pt x="5" y="19"/>
                    <a:pt x="6" y="23"/>
                  </a:cubicBezTo>
                  <a:cubicBezTo>
                    <a:pt x="11" y="27"/>
                    <a:pt x="19" y="22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30" y="29"/>
                    <a:pt x="32" y="32"/>
                  </a:cubicBezTo>
                  <a:cubicBezTo>
                    <a:pt x="28" y="34"/>
                    <a:pt x="24" y="32"/>
                    <a:pt x="20" y="31"/>
                  </a:cubicBezTo>
                  <a:cubicBezTo>
                    <a:pt x="17" y="30"/>
                    <a:pt x="12" y="29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5" y="30"/>
                    <a:pt x="4" y="32"/>
                  </a:cubicBezTo>
                  <a:cubicBezTo>
                    <a:pt x="11" y="34"/>
                    <a:pt x="17" y="30"/>
                    <a:pt x="21" y="33"/>
                  </a:cubicBezTo>
                  <a:cubicBezTo>
                    <a:pt x="21" y="34"/>
                    <a:pt x="20" y="33"/>
                    <a:pt x="20" y="33"/>
                  </a:cubicBezTo>
                  <a:cubicBezTo>
                    <a:pt x="19" y="39"/>
                    <a:pt x="10" y="34"/>
                    <a:pt x="8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6"/>
                    <a:pt x="5" y="41"/>
                    <a:pt x="4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1" y="45"/>
                    <a:pt x="16" y="46"/>
                    <a:pt x="21" y="47"/>
                  </a:cubicBezTo>
                  <a:cubicBezTo>
                    <a:pt x="29" y="55"/>
                    <a:pt x="41" y="52"/>
                    <a:pt x="51" y="57"/>
                  </a:cubicBezTo>
                  <a:cubicBezTo>
                    <a:pt x="47" y="59"/>
                    <a:pt x="43" y="54"/>
                    <a:pt x="41" y="57"/>
                  </a:cubicBezTo>
                  <a:cubicBezTo>
                    <a:pt x="29" y="54"/>
                    <a:pt x="18" y="53"/>
                    <a:pt x="6" y="54"/>
                  </a:cubicBezTo>
                  <a:cubicBezTo>
                    <a:pt x="6" y="54"/>
                    <a:pt x="6" y="55"/>
                    <a:pt x="7" y="55"/>
                  </a:cubicBezTo>
                  <a:cubicBezTo>
                    <a:pt x="6" y="56"/>
                    <a:pt x="6" y="56"/>
                    <a:pt x="5" y="57"/>
                  </a:cubicBezTo>
                  <a:cubicBezTo>
                    <a:pt x="9" y="57"/>
                    <a:pt x="12" y="61"/>
                    <a:pt x="17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4"/>
                    <a:pt x="21" y="63"/>
                    <a:pt x="22" y="66"/>
                  </a:cubicBezTo>
                  <a:cubicBezTo>
                    <a:pt x="21" y="67"/>
                    <a:pt x="19" y="65"/>
                    <a:pt x="17" y="67"/>
                  </a:cubicBezTo>
                  <a:cubicBezTo>
                    <a:pt x="17" y="69"/>
                    <a:pt x="20" y="68"/>
                    <a:pt x="20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6" y="70"/>
                    <a:pt x="13" y="71"/>
                  </a:cubicBezTo>
                  <a:cubicBezTo>
                    <a:pt x="13" y="71"/>
                    <a:pt x="13" y="72"/>
                    <a:pt x="13" y="72"/>
                  </a:cubicBezTo>
                  <a:cubicBezTo>
                    <a:pt x="15" y="75"/>
                    <a:pt x="22" y="74"/>
                    <a:pt x="25" y="77"/>
                  </a:cubicBezTo>
                  <a:cubicBezTo>
                    <a:pt x="23" y="78"/>
                    <a:pt x="22" y="77"/>
                    <a:pt x="19" y="78"/>
                  </a:cubicBezTo>
                  <a:cubicBezTo>
                    <a:pt x="21" y="80"/>
                    <a:pt x="24" y="80"/>
                    <a:pt x="28" y="80"/>
                  </a:cubicBezTo>
                  <a:cubicBezTo>
                    <a:pt x="31" y="82"/>
                    <a:pt x="36" y="82"/>
                    <a:pt x="39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1" y="87"/>
                    <a:pt x="29" y="87"/>
                    <a:pt x="27" y="87"/>
                  </a:cubicBezTo>
                  <a:cubicBezTo>
                    <a:pt x="32" y="89"/>
                    <a:pt x="37" y="90"/>
                    <a:pt x="41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4"/>
                    <a:pt x="41" y="94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5" y="94"/>
                    <a:pt x="48" y="96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0" y="93"/>
                    <a:pt x="29" y="101"/>
                    <a:pt x="21" y="94"/>
                  </a:cubicBezTo>
                  <a:cubicBezTo>
                    <a:pt x="19" y="92"/>
                    <a:pt x="19" y="96"/>
                    <a:pt x="17" y="93"/>
                  </a:cubicBezTo>
                  <a:cubicBezTo>
                    <a:pt x="16" y="92"/>
                    <a:pt x="13" y="91"/>
                    <a:pt x="13" y="92"/>
                  </a:cubicBezTo>
                  <a:cubicBezTo>
                    <a:pt x="16" y="97"/>
                    <a:pt x="25" y="94"/>
                    <a:pt x="29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9" y="101"/>
                    <a:pt x="31" y="104"/>
                    <a:pt x="34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2" y="106"/>
                    <a:pt x="38" y="108"/>
                    <a:pt x="44" y="110"/>
                  </a:cubicBezTo>
                  <a:cubicBezTo>
                    <a:pt x="46" y="111"/>
                    <a:pt x="50" y="112"/>
                    <a:pt x="51" y="110"/>
                  </a:cubicBezTo>
                  <a:cubicBezTo>
                    <a:pt x="58" y="112"/>
                    <a:pt x="64" y="114"/>
                    <a:pt x="71" y="114"/>
                  </a:cubicBezTo>
                  <a:cubicBezTo>
                    <a:pt x="67" y="112"/>
                    <a:pt x="59" y="112"/>
                    <a:pt x="55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5" y="115"/>
                    <a:pt x="80" y="112"/>
                    <a:pt x="75" y="113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6" y="118"/>
                    <a:pt x="95" y="119"/>
                    <a:pt x="104" y="121"/>
                  </a:cubicBezTo>
                  <a:cubicBezTo>
                    <a:pt x="157" y="123"/>
                    <a:pt x="204" y="123"/>
                    <a:pt x="256" y="124"/>
                  </a:cubicBezTo>
                  <a:cubicBezTo>
                    <a:pt x="261" y="127"/>
                    <a:pt x="264" y="122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370" y="130"/>
                    <a:pt x="370" y="130"/>
                    <a:pt x="370" y="130"/>
                  </a:cubicBezTo>
                  <a:cubicBezTo>
                    <a:pt x="383" y="129"/>
                    <a:pt x="398" y="131"/>
                    <a:pt x="407" y="130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1" y="125"/>
                    <a:pt x="271" y="122"/>
                    <a:pt x="264" y="123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45" y="121"/>
                    <a:pt x="228" y="124"/>
                    <a:pt x="210" y="121"/>
                  </a:cubicBezTo>
                  <a:cubicBezTo>
                    <a:pt x="174" y="120"/>
                    <a:pt x="139" y="121"/>
                    <a:pt x="104" y="116"/>
                  </a:cubicBezTo>
                  <a:cubicBezTo>
                    <a:pt x="127" y="118"/>
                    <a:pt x="151" y="115"/>
                    <a:pt x="174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233" y="119"/>
                    <a:pt x="292" y="120"/>
                    <a:pt x="347" y="123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52" y="125"/>
                    <a:pt x="477" y="125"/>
                    <a:pt x="496" y="119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1" y="121"/>
                    <a:pt x="477" y="120"/>
                    <a:pt x="473" y="118"/>
                  </a:cubicBezTo>
                  <a:cubicBezTo>
                    <a:pt x="458" y="119"/>
                    <a:pt x="442" y="121"/>
                    <a:pt x="426" y="118"/>
                  </a:cubicBezTo>
                  <a:cubicBezTo>
                    <a:pt x="434" y="118"/>
                    <a:pt x="442" y="118"/>
                    <a:pt x="451" y="119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68" y="119"/>
                    <a:pt x="480" y="114"/>
                    <a:pt x="495" y="115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98" y="110"/>
                    <a:pt x="510" y="110"/>
                    <a:pt x="516" y="108"/>
                  </a:cubicBezTo>
                  <a:cubicBezTo>
                    <a:pt x="514" y="107"/>
                    <a:pt x="511" y="107"/>
                    <a:pt x="509" y="108"/>
                  </a:cubicBezTo>
                  <a:close/>
                  <a:moveTo>
                    <a:pt x="466" y="62"/>
                  </a:moveTo>
                  <a:cubicBezTo>
                    <a:pt x="471" y="62"/>
                    <a:pt x="471" y="62"/>
                    <a:pt x="471" y="62"/>
                  </a:cubicBezTo>
                  <a:cubicBezTo>
                    <a:pt x="465" y="62"/>
                    <a:pt x="465" y="62"/>
                    <a:pt x="465" y="62"/>
                  </a:cubicBezTo>
                  <a:lnTo>
                    <a:pt x="466" y="62"/>
                  </a:lnTo>
                  <a:close/>
                  <a:moveTo>
                    <a:pt x="13" y="43"/>
                  </a:moveTo>
                  <a:cubicBezTo>
                    <a:pt x="14" y="42"/>
                    <a:pt x="15" y="43"/>
                    <a:pt x="16" y="43"/>
                  </a:cubicBezTo>
                  <a:cubicBezTo>
                    <a:pt x="16" y="44"/>
                    <a:pt x="14" y="43"/>
                    <a:pt x="13" y="43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2" y="33"/>
                  </a:lnTo>
                  <a:close/>
                  <a:moveTo>
                    <a:pt x="31" y="79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38" y="81"/>
                    <a:pt x="35" y="80"/>
                    <a:pt x="31" y="79"/>
                  </a:cubicBezTo>
                  <a:close/>
                  <a:moveTo>
                    <a:pt x="73" y="20"/>
                  </a:moveTo>
                  <a:cubicBezTo>
                    <a:pt x="75" y="19"/>
                    <a:pt x="78" y="20"/>
                    <a:pt x="81" y="20"/>
                  </a:cubicBezTo>
                  <a:cubicBezTo>
                    <a:pt x="78" y="21"/>
                    <a:pt x="76" y="20"/>
                    <a:pt x="73" y="20"/>
                  </a:cubicBezTo>
                  <a:close/>
                  <a:moveTo>
                    <a:pt x="82" y="21"/>
                  </a:moveTo>
                  <a:cubicBezTo>
                    <a:pt x="122" y="22"/>
                    <a:pt x="164" y="23"/>
                    <a:pt x="204" y="23"/>
                  </a:cubicBezTo>
                  <a:cubicBezTo>
                    <a:pt x="231" y="23"/>
                    <a:pt x="258" y="23"/>
                    <a:pt x="285" y="24"/>
                  </a:cubicBezTo>
                  <a:cubicBezTo>
                    <a:pt x="217" y="22"/>
                    <a:pt x="151" y="26"/>
                    <a:pt x="82" y="21"/>
                  </a:cubicBezTo>
                  <a:close/>
                  <a:moveTo>
                    <a:pt x="411" y="102"/>
                  </a:moveTo>
                  <a:cubicBezTo>
                    <a:pt x="411" y="103"/>
                    <a:pt x="411" y="103"/>
                    <a:pt x="411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8" y="102"/>
                    <a:pt x="410" y="102"/>
                    <a:pt x="4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5" name="Freeform 765"/>
            <p:cNvSpPr/>
            <p:nvPr/>
          </p:nvSpPr>
          <p:spPr bwMode="auto">
            <a:xfrm>
              <a:off x="255588" y="-1062038"/>
              <a:ext cx="36513" cy="22225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2 h 6"/>
                <a:gd name="T4" fmla="*/ 0 w 10"/>
                <a:gd name="T5" fmla="*/ 0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4" y="2"/>
                    <a:pt x="6" y="6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6" name="Freeform 766"/>
            <p:cNvSpPr/>
            <p:nvPr/>
          </p:nvSpPr>
          <p:spPr bwMode="auto">
            <a:xfrm>
              <a:off x="236538" y="-1062038"/>
              <a:ext cx="19050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7" name="Freeform 767"/>
            <p:cNvSpPr/>
            <p:nvPr/>
          </p:nvSpPr>
          <p:spPr bwMode="auto">
            <a:xfrm>
              <a:off x="104775" y="-1065213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8" name="Freeform 768"/>
            <p:cNvSpPr/>
            <p:nvPr/>
          </p:nvSpPr>
          <p:spPr bwMode="auto">
            <a:xfrm>
              <a:off x="401638" y="-1039813"/>
              <a:ext cx="30163" cy="4763"/>
            </a:xfrm>
            <a:custGeom>
              <a:avLst/>
              <a:gdLst>
                <a:gd name="T0" fmla="*/ 5 w 19"/>
                <a:gd name="T1" fmla="*/ 0 h 3"/>
                <a:gd name="T2" fmla="*/ 0 w 19"/>
                <a:gd name="T3" fmla="*/ 0 h 3"/>
                <a:gd name="T4" fmla="*/ 19 w 19"/>
                <a:gd name="T5" fmla="*/ 3 h 3"/>
                <a:gd name="T6" fmla="*/ 5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5" y="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69" name="Freeform 769"/>
            <p:cNvSpPr/>
            <p:nvPr/>
          </p:nvSpPr>
          <p:spPr bwMode="auto">
            <a:xfrm>
              <a:off x="63500" y="-1050925"/>
              <a:ext cx="406400" cy="49213"/>
            </a:xfrm>
            <a:custGeom>
              <a:avLst/>
              <a:gdLst>
                <a:gd name="T0" fmla="*/ 36 w 108"/>
                <a:gd name="T1" fmla="*/ 11 h 13"/>
                <a:gd name="T2" fmla="*/ 37 w 108"/>
                <a:gd name="T3" fmla="*/ 10 h 13"/>
                <a:gd name="T4" fmla="*/ 47 w 108"/>
                <a:gd name="T5" fmla="*/ 11 h 13"/>
                <a:gd name="T6" fmla="*/ 47 w 108"/>
                <a:gd name="T7" fmla="*/ 10 h 13"/>
                <a:gd name="T8" fmla="*/ 84 w 108"/>
                <a:gd name="T9" fmla="*/ 10 h 13"/>
                <a:gd name="T10" fmla="*/ 108 w 108"/>
                <a:gd name="T11" fmla="*/ 7 h 13"/>
                <a:gd name="T12" fmla="*/ 33 w 108"/>
                <a:gd name="T13" fmla="*/ 0 h 13"/>
                <a:gd name="T14" fmla="*/ 31 w 108"/>
                <a:gd name="T15" fmla="*/ 1 h 13"/>
                <a:gd name="T16" fmla="*/ 39 w 108"/>
                <a:gd name="T17" fmla="*/ 2 h 13"/>
                <a:gd name="T18" fmla="*/ 82 w 108"/>
                <a:gd name="T19" fmla="*/ 8 h 13"/>
                <a:gd name="T20" fmla="*/ 6 w 108"/>
                <a:gd name="T21" fmla="*/ 8 h 13"/>
                <a:gd name="T22" fmla="*/ 0 w 108"/>
                <a:gd name="T23" fmla="*/ 10 h 13"/>
                <a:gd name="T24" fmla="*/ 36 w 10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3"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4" y="9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0" y="9"/>
                    <a:pt x="72" y="10"/>
                    <a:pt x="84" y="10"/>
                  </a:cubicBezTo>
                  <a:cubicBezTo>
                    <a:pt x="91" y="7"/>
                    <a:pt x="100" y="7"/>
                    <a:pt x="108" y="7"/>
                  </a:cubicBezTo>
                  <a:cubicBezTo>
                    <a:pt x="83" y="5"/>
                    <a:pt x="58" y="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3"/>
                    <a:pt x="36" y="1"/>
                    <a:pt x="39" y="2"/>
                  </a:cubicBezTo>
                  <a:cubicBezTo>
                    <a:pt x="53" y="3"/>
                    <a:pt x="67" y="6"/>
                    <a:pt x="82" y="8"/>
                  </a:cubicBezTo>
                  <a:cubicBezTo>
                    <a:pt x="57" y="8"/>
                    <a:pt x="31" y="7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7"/>
                    <a:pt x="23" y="13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0" name="Freeform 770"/>
            <p:cNvSpPr/>
            <p:nvPr/>
          </p:nvSpPr>
          <p:spPr bwMode="auto">
            <a:xfrm>
              <a:off x="434975" y="-1020763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1" y="0"/>
                    <a:pt x="0" y="1"/>
                  </a:cubicBezTo>
                  <a:cubicBezTo>
                    <a:pt x="1" y="1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1" name="Freeform 771"/>
            <p:cNvSpPr/>
            <p:nvPr/>
          </p:nvSpPr>
          <p:spPr bwMode="auto">
            <a:xfrm>
              <a:off x="288925" y="-1009650"/>
              <a:ext cx="120650" cy="7938"/>
            </a:xfrm>
            <a:custGeom>
              <a:avLst/>
              <a:gdLst>
                <a:gd name="T0" fmla="*/ 32 w 32"/>
                <a:gd name="T1" fmla="*/ 1 h 2"/>
                <a:gd name="T2" fmla="*/ 0 w 32"/>
                <a:gd name="T3" fmla="*/ 1 h 2"/>
                <a:gd name="T4" fmla="*/ 32 w 3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">
                  <a:moveTo>
                    <a:pt x="32" y="1"/>
                  </a:moveTo>
                  <a:cubicBezTo>
                    <a:pt x="21" y="1"/>
                    <a:pt x="10" y="0"/>
                    <a:pt x="0" y="1"/>
                  </a:cubicBezTo>
                  <a:cubicBezTo>
                    <a:pt x="11" y="2"/>
                    <a:pt x="21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2" name="Freeform 772"/>
            <p:cNvSpPr/>
            <p:nvPr/>
          </p:nvSpPr>
          <p:spPr bwMode="auto">
            <a:xfrm>
              <a:off x="409575" y="-1004888"/>
              <a:ext cx="60325" cy="3175"/>
            </a:xfrm>
            <a:custGeom>
              <a:avLst/>
              <a:gdLst>
                <a:gd name="T0" fmla="*/ 16 w 16"/>
                <a:gd name="T1" fmla="*/ 1 h 1"/>
                <a:gd name="T2" fmla="*/ 0 w 16"/>
                <a:gd name="T3" fmla="*/ 0 h 1"/>
                <a:gd name="T4" fmla="*/ 16 w 1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1" y="1"/>
                    <a:pt x="5" y="1"/>
                    <a:pt x="0" y="0"/>
                  </a:cubicBezTo>
                  <a:cubicBezTo>
                    <a:pt x="5" y="1"/>
                    <a:pt x="11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3" name="Freeform 773"/>
            <p:cNvSpPr/>
            <p:nvPr/>
          </p:nvSpPr>
          <p:spPr bwMode="auto">
            <a:xfrm>
              <a:off x="68263" y="-100171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4" name="Freeform 774"/>
            <p:cNvSpPr/>
            <p:nvPr/>
          </p:nvSpPr>
          <p:spPr bwMode="auto">
            <a:xfrm>
              <a:off x="25400" y="-881063"/>
              <a:ext cx="12700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5" name="Freeform 775"/>
            <p:cNvSpPr/>
            <p:nvPr/>
          </p:nvSpPr>
          <p:spPr bwMode="auto">
            <a:xfrm>
              <a:off x="41275" y="-825500"/>
              <a:ext cx="30163" cy="11113"/>
            </a:xfrm>
            <a:custGeom>
              <a:avLst/>
              <a:gdLst>
                <a:gd name="T0" fmla="*/ 8 w 8"/>
                <a:gd name="T1" fmla="*/ 1 h 3"/>
                <a:gd name="T2" fmla="*/ 0 w 8"/>
                <a:gd name="T3" fmla="*/ 0 h 3"/>
                <a:gd name="T4" fmla="*/ 8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6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6" name="Freeform 776"/>
            <p:cNvSpPr/>
            <p:nvPr/>
          </p:nvSpPr>
          <p:spPr bwMode="auto">
            <a:xfrm>
              <a:off x="1952625" y="-641350"/>
              <a:ext cx="44450" cy="11113"/>
            </a:xfrm>
            <a:custGeom>
              <a:avLst/>
              <a:gdLst>
                <a:gd name="T0" fmla="*/ 0 w 12"/>
                <a:gd name="T1" fmla="*/ 2 h 3"/>
                <a:gd name="T2" fmla="*/ 12 w 12"/>
                <a:gd name="T3" fmla="*/ 1 h 3"/>
                <a:gd name="T4" fmla="*/ 0 w 1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4" y="3"/>
                    <a:pt x="8" y="2"/>
                    <a:pt x="12" y="1"/>
                  </a:cubicBezTo>
                  <a:cubicBezTo>
                    <a:pt x="8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7" name="Freeform 777"/>
            <p:cNvSpPr/>
            <p:nvPr/>
          </p:nvSpPr>
          <p:spPr bwMode="auto">
            <a:xfrm>
              <a:off x="1704975" y="-514350"/>
              <a:ext cx="30163" cy="7938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1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78" name="Freeform 778"/>
            <p:cNvSpPr/>
            <p:nvPr/>
          </p:nvSpPr>
          <p:spPr bwMode="auto">
            <a:xfrm>
              <a:off x="307975" y="-558800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79" name="Text Placeholder 2"/>
          <p:cNvSpPr txBox="1"/>
          <p:nvPr/>
        </p:nvSpPr>
        <p:spPr>
          <a:xfrm>
            <a:off x="7432481" y="3501429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0" name="TextBox 104"/>
          <p:cNvSpPr txBox="1"/>
          <p:nvPr/>
        </p:nvSpPr>
        <p:spPr>
          <a:xfrm>
            <a:off x="7547055" y="4021434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7217088" y="4631827"/>
            <a:ext cx="2871168" cy="558801"/>
            <a:chOff x="7938" y="-1065213"/>
            <a:chExt cx="1989137" cy="558801"/>
          </a:xfrm>
          <a:solidFill>
            <a:srgbClr val="282828"/>
          </a:solidFill>
        </p:grpSpPr>
        <p:sp>
          <p:nvSpPr>
            <p:cNvPr id="82" name="Freeform 757"/>
            <p:cNvSpPr/>
            <p:nvPr/>
          </p:nvSpPr>
          <p:spPr bwMode="auto">
            <a:xfrm>
              <a:off x="1543050" y="-998538"/>
              <a:ext cx="198438" cy="19050"/>
            </a:xfrm>
            <a:custGeom>
              <a:avLst/>
              <a:gdLst>
                <a:gd name="T0" fmla="*/ 9 w 53"/>
                <a:gd name="T1" fmla="*/ 2 h 5"/>
                <a:gd name="T2" fmla="*/ 48 w 53"/>
                <a:gd name="T3" fmla="*/ 5 h 5"/>
                <a:gd name="T4" fmla="*/ 53 w 53"/>
                <a:gd name="T5" fmla="*/ 5 h 5"/>
                <a:gd name="T6" fmla="*/ 0 w 53"/>
                <a:gd name="T7" fmla="*/ 0 h 5"/>
                <a:gd name="T8" fmla="*/ 9 w 53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">
                  <a:moveTo>
                    <a:pt x="9" y="2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35" y="3"/>
                    <a:pt x="18" y="0"/>
                    <a:pt x="0" y="0"/>
                  </a:cubicBezTo>
                  <a:cubicBezTo>
                    <a:pt x="2" y="2"/>
                    <a:pt x="7" y="0"/>
                    <a:pt x="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3" name="Freeform 758"/>
            <p:cNvSpPr/>
            <p:nvPr/>
          </p:nvSpPr>
          <p:spPr bwMode="auto">
            <a:xfrm>
              <a:off x="1114425" y="-1020763"/>
              <a:ext cx="71438" cy="3175"/>
            </a:xfrm>
            <a:custGeom>
              <a:avLst/>
              <a:gdLst>
                <a:gd name="T0" fmla="*/ 19 w 19"/>
                <a:gd name="T1" fmla="*/ 0 h 1"/>
                <a:gd name="T2" fmla="*/ 0 w 19"/>
                <a:gd name="T3" fmla="*/ 0 h 1"/>
                <a:gd name="T4" fmla="*/ 19 w 19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">
                  <a:moveTo>
                    <a:pt x="19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7" y="1"/>
                    <a:pt x="13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4" name="Freeform 759"/>
            <p:cNvSpPr/>
            <p:nvPr/>
          </p:nvSpPr>
          <p:spPr bwMode="auto">
            <a:xfrm>
              <a:off x="476250" y="-1046163"/>
              <a:ext cx="15875" cy="6350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4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3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5" name="Freeform 760"/>
            <p:cNvSpPr/>
            <p:nvPr/>
          </p:nvSpPr>
          <p:spPr bwMode="auto">
            <a:xfrm>
              <a:off x="1892300" y="-7842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6" name="Freeform 761"/>
            <p:cNvSpPr/>
            <p:nvPr/>
          </p:nvSpPr>
          <p:spPr bwMode="auto">
            <a:xfrm>
              <a:off x="1738313" y="-8747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7" name="Freeform 762"/>
            <p:cNvSpPr/>
            <p:nvPr/>
          </p:nvSpPr>
          <p:spPr bwMode="auto">
            <a:xfrm>
              <a:off x="1817688" y="-64135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8" name="Freeform 763"/>
            <p:cNvSpPr/>
            <p:nvPr/>
          </p:nvSpPr>
          <p:spPr bwMode="auto">
            <a:xfrm>
              <a:off x="22225" y="-79216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89" name="Freeform 764"/>
            <p:cNvSpPr>
              <a:spLocks noEditPoints="1"/>
            </p:cNvSpPr>
            <p:nvPr/>
          </p:nvSpPr>
          <p:spPr bwMode="auto">
            <a:xfrm>
              <a:off x="7938" y="-1004888"/>
              <a:ext cx="1966913" cy="490538"/>
            </a:xfrm>
            <a:custGeom>
              <a:avLst/>
              <a:gdLst>
                <a:gd name="T0" fmla="*/ 489 w 524"/>
                <a:gd name="T1" fmla="*/ 105 h 131"/>
                <a:gd name="T2" fmla="*/ 456 w 524"/>
                <a:gd name="T3" fmla="*/ 104 h 131"/>
                <a:gd name="T4" fmla="*/ 439 w 524"/>
                <a:gd name="T5" fmla="*/ 103 h 131"/>
                <a:gd name="T6" fmla="*/ 450 w 524"/>
                <a:gd name="T7" fmla="*/ 98 h 131"/>
                <a:gd name="T8" fmla="*/ 458 w 524"/>
                <a:gd name="T9" fmla="*/ 94 h 131"/>
                <a:gd name="T10" fmla="*/ 497 w 524"/>
                <a:gd name="T11" fmla="*/ 87 h 131"/>
                <a:gd name="T12" fmla="*/ 509 w 524"/>
                <a:gd name="T13" fmla="*/ 77 h 131"/>
                <a:gd name="T14" fmla="*/ 522 w 524"/>
                <a:gd name="T15" fmla="*/ 69 h 131"/>
                <a:gd name="T16" fmla="*/ 515 w 524"/>
                <a:gd name="T17" fmla="*/ 64 h 131"/>
                <a:gd name="T18" fmla="*/ 500 w 524"/>
                <a:gd name="T19" fmla="*/ 60 h 131"/>
                <a:gd name="T20" fmla="*/ 494 w 524"/>
                <a:gd name="T21" fmla="*/ 56 h 131"/>
                <a:gd name="T22" fmla="*/ 492 w 524"/>
                <a:gd name="T23" fmla="*/ 48 h 131"/>
                <a:gd name="T24" fmla="*/ 468 w 524"/>
                <a:gd name="T25" fmla="*/ 47 h 131"/>
                <a:gd name="T26" fmla="*/ 490 w 524"/>
                <a:gd name="T27" fmla="*/ 41 h 131"/>
                <a:gd name="T28" fmla="*/ 468 w 524"/>
                <a:gd name="T29" fmla="*/ 36 h 131"/>
                <a:gd name="T30" fmla="*/ 442 w 524"/>
                <a:gd name="T31" fmla="*/ 34 h 131"/>
                <a:gd name="T32" fmla="*/ 306 w 524"/>
                <a:gd name="T33" fmla="*/ 25 h 131"/>
                <a:gd name="T34" fmla="*/ 383 w 524"/>
                <a:gd name="T35" fmla="*/ 27 h 131"/>
                <a:gd name="T36" fmla="*/ 442 w 524"/>
                <a:gd name="T37" fmla="*/ 25 h 131"/>
                <a:gd name="T38" fmla="*/ 499 w 524"/>
                <a:gd name="T39" fmla="*/ 23 h 131"/>
                <a:gd name="T40" fmla="*/ 323 w 524"/>
                <a:gd name="T41" fmla="*/ 8 h 131"/>
                <a:gd name="T42" fmla="*/ 25 w 524"/>
                <a:gd name="T43" fmla="*/ 3 h 131"/>
                <a:gd name="T44" fmla="*/ 11 w 524"/>
                <a:gd name="T45" fmla="*/ 14 h 131"/>
                <a:gd name="T46" fmla="*/ 16 w 524"/>
                <a:gd name="T47" fmla="*/ 19 h 131"/>
                <a:gd name="T48" fmla="*/ 32 w 524"/>
                <a:gd name="T49" fmla="*/ 32 h 131"/>
                <a:gd name="T50" fmla="*/ 4 w 524"/>
                <a:gd name="T51" fmla="*/ 32 h 131"/>
                <a:gd name="T52" fmla="*/ 13 w 524"/>
                <a:gd name="T53" fmla="*/ 42 h 131"/>
                <a:gd name="T54" fmla="*/ 51 w 524"/>
                <a:gd name="T55" fmla="*/ 57 h 131"/>
                <a:gd name="T56" fmla="*/ 5 w 524"/>
                <a:gd name="T57" fmla="*/ 57 h 131"/>
                <a:gd name="T58" fmla="*/ 17 w 524"/>
                <a:gd name="T59" fmla="*/ 67 h 131"/>
                <a:gd name="T60" fmla="*/ 13 w 524"/>
                <a:gd name="T61" fmla="*/ 72 h 131"/>
                <a:gd name="T62" fmla="*/ 39 w 524"/>
                <a:gd name="T63" fmla="*/ 84 h 131"/>
                <a:gd name="T64" fmla="*/ 41 w 524"/>
                <a:gd name="T65" fmla="*/ 93 h 131"/>
                <a:gd name="T66" fmla="*/ 50 w 524"/>
                <a:gd name="T67" fmla="*/ 98 h 131"/>
                <a:gd name="T68" fmla="*/ 13 w 524"/>
                <a:gd name="T69" fmla="*/ 92 h 131"/>
                <a:gd name="T70" fmla="*/ 34 w 524"/>
                <a:gd name="T71" fmla="*/ 104 h 131"/>
                <a:gd name="T72" fmla="*/ 71 w 524"/>
                <a:gd name="T73" fmla="*/ 114 h 131"/>
                <a:gd name="T74" fmla="*/ 75 w 524"/>
                <a:gd name="T75" fmla="*/ 113 h 131"/>
                <a:gd name="T76" fmla="*/ 256 w 524"/>
                <a:gd name="T77" fmla="*/ 124 h 131"/>
                <a:gd name="T78" fmla="*/ 407 w 524"/>
                <a:gd name="T79" fmla="*/ 130 h 131"/>
                <a:gd name="T80" fmla="*/ 263 w 524"/>
                <a:gd name="T81" fmla="*/ 124 h 131"/>
                <a:gd name="T82" fmla="*/ 178 w 524"/>
                <a:gd name="T83" fmla="*/ 117 h 131"/>
                <a:gd name="T84" fmla="*/ 485 w 524"/>
                <a:gd name="T85" fmla="*/ 120 h 131"/>
                <a:gd name="T86" fmla="*/ 452 w 524"/>
                <a:gd name="T87" fmla="*/ 118 h 131"/>
                <a:gd name="T88" fmla="*/ 509 w 524"/>
                <a:gd name="T89" fmla="*/ 108 h 131"/>
                <a:gd name="T90" fmla="*/ 466 w 524"/>
                <a:gd name="T91" fmla="*/ 62 h 131"/>
                <a:gd name="T92" fmla="*/ 22 w 524"/>
                <a:gd name="T93" fmla="*/ 33 h 131"/>
                <a:gd name="T94" fmla="*/ 31 w 524"/>
                <a:gd name="T95" fmla="*/ 79 h 131"/>
                <a:gd name="T96" fmla="*/ 81 w 524"/>
                <a:gd name="T97" fmla="*/ 20 h 131"/>
                <a:gd name="T98" fmla="*/ 285 w 524"/>
                <a:gd name="T99" fmla="*/ 24 h 131"/>
                <a:gd name="T100" fmla="*/ 407 w 524"/>
                <a:gd name="T101" fmla="*/ 10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4" h="131">
                  <a:moveTo>
                    <a:pt x="509" y="108"/>
                  </a:moveTo>
                  <a:cubicBezTo>
                    <a:pt x="507" y="109"/>
                    <a:pt x="503" y="108"/>
                    <a:pt x="502" y="107"/>
                  </a:cubicBezTo>
                  <a:cubicBezTo>
                    <a:pt x="488" y="111"/>
                    <a:pt x="473" y="110"/>
                    <a:pt x="458" y="109"/>
                  </a:cubicBezTo>
                  <a:cubicBezTo>
                    <a:pt x="467" y="106"/>
                    <a:pt x="480" y="109"/>
                    <a:pt x="489" y="105"/>
                  </a:cubicBezTo>
                  <a:cubicBezTo>
                    <a:pt x="481" y="105"/>
                    <a:pt x="474" y="105"/>
                    <a:pt x="467" y="105"/>
                  </a:cubicBezTo>
                  <a:cubicBezTo>
                    <a:pt x="467" y="105"/>
                    <a:pt x="467" y="105"/>
                    <a:pt x="467" y="105"/>
                  </a:cubicBezTo>
                  <a:cubicBezTo>
                    <a:pt x="466" y="108"/>
                    <a:pt x="464" y="102"/>
                    <a:pt x="461" y="105"/>
                  </a:cubicBezTo>
                  <a:cubicBezTo>
                    <a:pt x="460" y="104"/>
                    <a:pt x="456" y="106"/>
                    <a:pt x="456" y="104"/>
                  </a:cubicBezTo>
                  <a:cubicBezTo>
                    <a:pt x="442" y="104"/>
                    <a:pt x="427" y="105"/>
                    <a:pt x="413" y="103"/>
                  </a:cubicBezTo>
                  <a:cubicBezTo>
                    <a:pt x="415" y="102"/>
                    <a:pt x="415" y="102"/>
                    <a:pt x="415" y="102"/>
                  </a:cubicBezTo>
                  <a:cubicBezTo>
                    <a:pt x="423" y="101"/>
                    <a:pt x="432" y="102"/>
                    <a:pt x="439" y="102"/>
                  </a:cubicBezTo>
                  <a:cubicBezTo>
                    <a:pt x="439" y="103"/>
                    <a:pt x="439" y="103"/>
                    <a:pt x="439" y="103"/>
                  </a:cubicBezTo>
                  <a:cubicBezTo>
                    <a:pt x="441" y="103"/>
                    <a:pt x="441" y="103"/>
                    <a:pt x="441" y="103"/>
                  </a:cubicBezTo>
                  <a:cubicBezTo>
                    <a:pt x="442" y="99"/>
                    <a:pt x="448" y="103"/>
                    <a:pt x="451" y="100"/>
                  </a:cubicBezTo>
                  <a:cubicBezTo>
                    <a:pt x="449" y="99"/>
                    <a:pt x="449" y="99"/>
                    <a:pt x="449" y="99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62" y="99"/>
                    <a:pt x="472" y="97"/>
                    <a:pt x="482" y="97"/>
                  </a:cubicBezTo>
                  <a:cubicBezTo>
                    <a:pt x="481" y="96"/>
                    <a:pt x="480" y="96"/>
                    <a:pt x="479" y="95"/>
                  </a:cubicBezTo>
                  <a:cubicBezTo>
                    <a:pt x="473" y="96"/>
                    <a:pt x="465" y="95"/>
                    <a:pt x="459" y="95"/>
                  </a:cubicBezTo>
                  <a:cubicBezTo>
                    <a:pt x="458" y="94"/>
                    <a:pt x="458" y="94"/>
                    <a:pt x="458" y="94"/>
                  </a:cubicBezTo>
                  <a:cubicBezTo>
                    <a:pt x="466" y="93"/>
                    <a:pt x="475" y="94"/>
                    <a:pt x="483" y="92"/>
                  </a:cubicBezTo>
                  <a:cubicBezTo>
                    <a:pt x="487" y="92"/>
                    <a:pt x="492" y="91"/>
                    <a:pt x="495" y="90"/>
                  </a:cubicBezTo>
                  <a:cubicBezTo>
                    <a:pt x="490" y="88"/>
                    <a:pt x="484" y="91"/>
                    <a:pt x="479" y="90"/>
                  </a:cubicBezTo>
                  <a:cubicBezTo>
                    <a:pt x="484" y="88"/>
                    <a:pt x="491" y="88"/>
                    <a:pt x="497" y="87"/>
                  </a:cubicBezTo>
                  <a:cubicBezTo>
                    <a:pt x="499" y="88"/>
                    <a:pt x="500" y="84"/>
                    <a:pt x="503" y="86"/>
                  </a:cubicBezTo>
                  <a:cubicBezTo>
                    <a:pt x="507" y="81"/>
                    <a:pt x="516" y="84"/>
                    <a:pt x="522" y="81"/>
                  </a:cubicBezTo>
                  <a:cubicBezTo>
                    <a:pt x="514" y="80"/>
                    <a:pt x="502" y="81"/>
                    <a:pt x="492" y="80"/>
                  </a:cubicBezTo>
                  <a:cubicBezTo>
                    <a:pt x="497" y="77"/>
                    <a:pt x="504" y="78"/>
                    <a:pt x="509" y="77"/>
                  </a:cubicBezTo>
                  <a:cubicBezTo>
                    <a:pt x="496" y="76"/>
                    <a:pt x="483" y="83"/>
                    <a:pt x="471" y="77"/>
                  </a:cubicBezTo>
                  <a:cubicBezTo>
                    <a:pt x="478" y="77"/>
                    <a:pt x="484" y="74"/>
                    <a:pt x="491" y="73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502" y="69"/>
                    <a:pt x="513" y="70"/>
                    <a:pt x="522" y="69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16" y="66"/>
                    <a:pt x="516" y="66"/>
                    <a:pt x="516" y="66"/>
                  </a:cubicBezTo>
                  <a:cubicBezTo>
                    <a:pt x="516" y="66"/>
                    <a:pt x="516" y="64"/>
                    <a:pt x="517" y="64"/>
                  </a:cubicBezTo>
                  <a:cubicBezTo>
                    <a:pt x="515" y="64"/>
                    <a:pt x="515" y="64"/>
                    <a:pt x="515" y="64"/>
                  </a:cubicBezTo>
                  <a:cubicBezTo>
                    <a:pt x="502" y="66"/>
                    <a:pt x="485" y="64"/>
                    <a:pt x="472" y="65"/>
                  </a:cubicBezTo>
                  <a:cubicBezTo>
                    <a:pt x="475" y="63"/>
                    <a:pt x="482" y="65"/>
                    <a:pt x="485" y="63"/>
                  </a:cubicBezTo>
                  <a:cubicBezTo>
                    <a:pt x="482" y="63"/>
                    <a:pt x="478" y="63"/>
                    <a:pt x="475" y="62"/>
                  </a:cubicBezTo>
                  <a:cubicBezTo>
                    <a:pt x="484" y="62"/>
                    <a:pt x="491" y="60"/>
                    <a:pt x="500" y="60"/>
                  </a:cubicBezTo>
                  <a:cubicBezTo>
                    <a:pt x="499" y="60"/>
                    <a:pt x="500" y="59"/>
                    <a:pt x="502" y="59"/>
                  </a:cubicBezTo>
                  <a:cubicBezTo>
                    <a:pt x="500" y="58"/>
                    <a:pt x="498" y="58"/>
                    <a:pt x="496" y="57"/>
                  </a:cubicBezTo>
                  <a:cubicBezTo>
                    <a:pt x="499" y="56"/>
                    <a:pt x="499" y="56"/>
                    <a:pt x="499" y="56"/>
                  </a:cubicBezTo>
                  <a:cubicBezTo>
                    <a:pt x="498" y="55"/>
                    <a:pt x="496" y="55"/>
                    <a:pt x="494" y="56"/>
                  </a:cubicBezTo>
                  <a:cubicBezTo>
                    <a:pt x="493" y="55"/>
                    <a:pt x="493" y="54"/>
                    <a:pt x="493" y="53"/>
                  </a:cubicBezTo>
                  <a:cubicBezTo>
                    <a:pt x="502" y="51"/>
                    <a:pt x="511" y="52"/>
                    <a:pt x="518" y="49"/>
                  </a:cubicBezTo>
                  <a:cubicBezTo>
                    <a:pt x="493" y="50"/>
                    <a:pt x="493" y="50"/>
                    <a:pt x="493" y="50"/>
                  </a:cubicBezTo>
                  <a:cubicBezTo>
                    <a:pt x="492" y="48"/>
                    <a:pt x="492" y="48"/>
                    <a:pt x="492" y="48"/>
                  </a:cubicBezTo>
                  <a:cubicBezTo>
                    <a:pt x="491" y="49"/>
                    <a:pt x="489" y="50"/>
                    <a:pt x="488" y="49"/>
                  </a:cubicBezTo>
                  <a:cubicBezTo>
                    <a:pt x="488" y="49"/>
                    <a:pt x="488" y="49"/>
                    <a:pt x="488" y="49"/>
                  </a:cubicBezTo>
                  <a:cubicBezTo>
                    <a:pt x="479" y="51"/>
                    <a:pt x="470" y="49"/>
                    <a:pt x="461" y="47"/>
                  </a:cubicBezTo>
                  <a:cubicBezTo>
                    <a:pt x="464" y="47"/>
                    <a:pt x="466" y="46"/>
                    <a:pt x="468" y="47"/>
                  </a:cubicBezTo>
                  <a:cubicBezTo>
                    <a:pt x="472" y="46"/>
                    <a:pt x="476" y="47"/>
                    <a:pt x="479" y="45"/>
                  </a:cubicBezTo>
                  <a:cubicBezTo>
                    <a:pt x="480" y="45"/>
                    <a:pt x="482" y="45"/>
                    <a:pt x="483" y="46"/>
                  </a:cubicBezTo>
                  <a:cubicBezTo>
                    <a:pt x="491" y="44"/>
                    <a:pt x="501" y="43"/>
                    <a:pt x="510" y="43"/>
                  </a:cubicBezTo>
                  <a:cubicBezTo>
                    <a:pt x="504" y="41"/>
                    <a:pt x="496" y="44"/>
                    <a:pt x="490" y="41"/>
                  </a:cubicBezTo>
                  <a:cubicBezTo>
                    <a:pt x="490" y="40"/>
                    <a:pt x="490" y="40"/>
                    <a:pt x="491" y="40"/>
                  </a:cubicBezTo>
                  <a:cubicBezTo>
                    <a:pt x="488" y="38"/>
                    <a:pt x="488" y="38"/>
                    <a:pt x="488" y="38"/>
                  </a:cubicBezTo>
                  <a:cubicBezTo>
                    <a:pt x="481" y="38"/>
                    <a:pt x="474" y="38"/>
                    <a:pt x="467" y="37"/>
                  </a:cubicBezTo>
                  <a:cubicBezTo>
                    <a:pt x="468" y="36"/>
                    <a:pt x="468" y="36"/>
                    <a:pt x="468" y="36"/>
                  </a:cubicBezTo>
                  <a:cubicBezTo>
                    <a:pt x="464" y="36"/>
                    <a:pt x="464" y="36"/>
                    <a:pt x="464" y="36"/>
                  </a:cubicBezTo>
                  <a:cubicBezTo>
                    <a:pt x="464" y="38"/>
                    <a:pt x="462" y="36"/>
                    <a:pt x="460" y="36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55" y="34"/>
                    <a:pt x="448" y="35"/>
                    <a:pt x="442" y="34"/>
                  </a:cubicBezTo>
                  <a:cubicBezTo>
                    <a:pt x="443" y="34"/>
                    <a:pt x="443" y="34"/>
                    <a:pt x="443" y="33"/>
                  </a:cubicBezTo>
                  <a:cubicBezTo>
                    <a:pt x="433" y="33"/>
                    <a:pt x="433" y="33"/>
                    <a:pt x="433" y="33"/>
                  </a:cubicBezTo>
                  <a:cubicBezTo>
                    <a:pt x="326" y="26"/>
                    <a:pt x="326" y="26"/>
                    <a:pt x="326" y="26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299" y="25"/>
                    <a:pt x="290" y="25"/>
                    <a:pt x="285" y="23"/>
                  </a:cubicBezTo>
                  <a:cubicBezTo>
                    <a:pt x="292" y="23"/>
                    <a:pt x="299" y="24"/>
                    <a:pt x="306" y="24"/>
                  </a:cubicBezTo>
                  <a:cubicBezTo>
                    <a:pt x="382" y="27"/>
                    <a:pt x="382" y="27"/>
                    <a:pt x="382" y="27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411" y="29"/>
                    <a:pt x="436" y="26"/>
                    <a:pt x="463" y="28"/>
                  </a:cubicBezTo>
                  <a:cubicBezTo>
                    <a:pt x="462" y="28"/>
                    <a:pt x="460" y="28"/>
                    <a:pt x="459" y="27"/>
                  </a:cubicBezTo>
                  <a:cubicBezTo>
                    <a:pt x="460" y="26"/>
                    <a:pt x="461" y="26"/>
                    <a:pt x="462" y="26"/>
                  </a:cubicBezTo>
                  <a:cubicBezTo>
                    <a:pt x="442" y="25"/>
                    <a:pt x="442" y="25"/>
                    <a:pt x="442" y="25"/>
                  </a:cubicBezTo>
                  <a:cubicBezTo>
                    <a:pt x="440" y="23"/>
                    <a:pt x="440" y="23"/>
                    <a:pt x="440" y="23"/>
                  </a:cubicBezTo>
                  <a:cubicBezTo>
                    <a:pt x="458" y="24"/>
                    <a:pt x="477" y="27"/>
                    <a:pt x="493" y="24"/>
                  </a:cubicBezTo>
                  <a:cubicBezTo>
                    <a:pt x="471" y="21"/>
                    <a:pt x="471" y="21"/>
                    <a:pt x="471" y="21"/>
                  </a:cubicBezTo>
                  <a:cubicBezTo>
                    <a:pt x="480" y="19"/>
                    <a:pt x="489" y="23"/>
                    <a:pt x="499" y="23"/>
                  </a:cubicBezTo>
                  <a:cubicBezTo>
                    <a:pt x="481" y="19"/>
                    <a:pt x="463" y="17"/>
                    <a:pt x="444" y="15"/>
                  </a:cubicBezTo>
                  <a:cubicBezTo>
                    <a:pt x="441" y="12"/>
                    <a:pt x="435" y="14"/>
                    <a:pt x="432" y="12"/>
                  </a:cubicBezTo>
                  <a:cubicBezTo>
                    <a:pt x="429" y="14"/>
                    <a:pt x="425" y="13"/>
                    <a:pt x="422" y="13"/>
                  </a:cubicBezTo>
                  <a:cubicBezTo>
                    <a:pt x="323" y="8"/>
                    <a:pt x="323" y="8"/>
                    <a:pt x="323" y="8"/>
                  </a:cubicBezTo>
                  <a:cubicBezTo>
                    <a:pt x="274" y="4"/>
                    <a:pt x="229" y="6"/>
                    <a:pt x="181" y="4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4" y="0"/>
                    <a:pt x="28" y="0"/>
                    <a:pt x="25" y="3"/>
                  </a:cubicBezTo>
                  <a:cubicBezTo>
                    <a:pt x="15" y="2"/>
                    <a:pt x="6" y="6"/>
                    <a:pt x="0" y="12"/>
                  </a:cubicBezTo>
                  <a:cubicBezTo>
                    <a:pt x="3" y="12"/>
                    <a:pt x="7" y="14"/>
                    <a:pt x="10" y="13"/>
                  </a:cubicBezTo>
                  <a:cubicBezTo>
                    <a:pt x="11" y="11"/>
                    <a:pt x="15" y="11"/>
                    <a:pt x="17" y="12"/>
                  </a:cubicBezTo>
                  <a:cubicBezTo>
                    <a:pt x="15" y="13"/>
                    <a:pt x="12" y="13"/>
                    <a:pt x="11" y="14"/>
                  </a:cubicBezTo>
                  <a:cubicBezTo>
                    <a:pt x="12" y="16"/>
                    <a:pt x="15" y="14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20" y="15"/>
                    <a:pt x="23" y="18"/>
                    <a:pt x="25" y="20"/>
                  </a:cubicBezTo>
                  <a:cubicBezTo>
                    <a:pt x="24" y="21"/>
                    <a:pt x="19" y="20"/>
                    <a:pt x="16" y="19"/>
                  </a:cubicBezTo>
                  <a:cubicBezTo>
                    <a:pt x="13" y="22"/>
                    <a:pt x="5" y="19"/>
                    <a:pt x="6" y="23"/>
                  </a:cubicBezTo>
                  <a:cubicBezTo>
                    <a:pt x="11" y="27"/>
                    <a:pt x="19" y="22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6" y="29"/>
                    <a:pt x="30" y="29"/>
                    <a:pt x="32" y="32"/>
                  </a:cubicBezTo>
                  <a:cubicBezTo>
                    <a:pt x="28" y="34"/>
                    <a:pt x="24" y="32"/>
                    <a:pt x="20" y="31"/>
                  </a:cubicBezTo>
                  <a:cubicBezTo>
                    <a:pt x="17" y="30"/>
                    <a:pt x="12" y="29"/>
                    <a:pt x="10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5" y="30"/>
                    <a:pt x="4" y="32"/>
                  </a:cubicBezTo>
                  <a:cubicBezTo>
                    <a:pt x="11" y="34"/>
                    <a:pt x="17" y="30"/>
                    <a:pt x="21" y="33"/>
                  </a:cubicBezTo>
                  <a:cubicBezTo>
                    <a:pt x="21" y="34"/>
                    <a:pt x="20" y="33"/>
                    <a:pt x="20" y="33"/>
                  </a:cubicBezTo>
                  <a:cubicBezTo>
                    <a:pt x="19" y="39"/>
                    <a:pt x="10" y="34"/>
                    <a:pt x="8" y="39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1" y="46"/>
                    <a:pt x="5" y="41"/>
                    <a:pt x="4" y="43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11" y="45"/>
                    <a:pt x="16" y="46"/>
                    <a:pt x="21" y="47"/>
                  </a:cubicBezTo>
                  <a:cubicBezTo>
                    <a:pt x="29" y="55"/>
                    <a:pt x="41" y="52"/>
                    <a:pt x="51" y="57"/>
                  </a:cubicBezTo>
                  <a:cubicBezTo>
                    <a:pt x="47" y="59"/>
                    <a:pt x="43" y="54"/>
                    <a:pt x="41" y="57"/>
                  </a:cubicBezTo>
                  <a:cubicBezTo>
                    <a:pt x="29" y="54"/>
                    <a:pt x="18" y="53"/>
                    <a:pt x="6" y="54"/>
                  </a:cubicBezTo>
                  <a:cubicBezTo>
                    <a:pt x="6" y="54"/>
                    <a:pt x="6" y="55"/>
                    <a:pt x="7" y="55"/>
                  </a:cubicBezTo>
                  <a:cubicBezTo>
                    <a:pt x="6" y="56"/>
                    <a:pt x="6" y="56"/>
                    <a:pt x="5" y="57"/>
                  </a:cubicBezTo>
                  <a:cubicBezTo>
                    <a:pt x="9" y="57"/>
                    <a:pt x="12" y="61"/>
                    <a:pt x="17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6" y="64"/>
                    <a:pt x="21" y="63"/>
                    <a:pt x="22" y="66"/>
                  </a:cubicBezTo>
                  <a:cubicBezTo>
                    <a:pt x="21" y="67"/>
                    <a:pt x="19" y="65"/>
                    <a:pt x="17" y="67"/>
                  </a:cubicBezTo>
                  <a:cubicBezTo>
                    <a:pt x="17" y="69"/>
                    <a:pt x="20" y="68"/>
                    <a:pt x="20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7" y="71"/>
                    <a:pt x="16" y="70"/>
                    <a:pt x="13" y="71"/>
                  </a:cubicBezTo>
                  <a:cubicBezTo>
                    <a:pt x="13" y="71"/>
                    <a:pt x="13" y="72"/>
                    <a:pt x="13" y="72"/>
                  </a:cubicBezTo>
                  <a:cubicBezTo>
                    <a:pt x="15" y="75"/>
                    <a:pt x="22" y="74"/>
                    <a:pt x="25" y="77"/>
                  </a:cubicBezTo>
                  <a:cubicBezTo>
                    <a:pt x="23" y="78"/>
                    <a:pt x="22" y="77"/>
                    <a:pt x="19" y="78"/>
                  </a:cubicBezTo>
                  <a:cubicBezTo>
                    <a:pt x="21" y="80"/>
                    <a:pt x="24" y="80"/>
                    <a:pt x="28" y="80"/>
                  </a:cubicBezTo>
                  <a:cubicBezTo>
                    <a:pt x="31" y="82"/>
                    <a:pt x="36" y="82"/>
                    <a:pt x="39" y="84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1" y="87"/>
                    <a:pt x="29" y="87"/>
                    <a:pt x="27" y="87"/>
                  </a:cubicBezTo>
                  <a:cubicBezTo>
                    <a:pt x="32" y="89"/>
                    <a:pt x="37" y="90"/>
                    <a:pt x="41" y="93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40" y="94"/>
                    <a:pt x="41" y="94"/>
                    <a:pt x="42" y="95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45" y="94"/>
                    <a:pt x="48" y="96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0" y="93"/>
                    <a:pt x="29" y="101"/>
                    <a:pt x="21" y="94"/>
                  </a:cubicBezTo>
                  <a:cubicBezTo>
                    <a:pt x="19" y="92"/>
                    <a:pt x="19" y="96"/>
                    <a:pt x="17" y="93"/>
                  </a:cubicBezTo>
                  <a:cubicBezTo>
                    <a:pt x="16" y="92"/>
                    <a:pt x="13" y="91"/>
                    <a:pt x="13" y="92"/>
                  </a:cubicBezTo>
                  <a:cubicBezTo>
                    <a:pt x="16" y="97"/>
                    <a:pt x="25" y="94"/>
                    <a:pt x="29" y="99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9" y="101"/>
                    <a:pt x="31" y="104"/>
                    <a:pt x="34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32" y="106"/>
                    <a:pt x="38" y="108"/>
                    <a:pt x="44" y="110"/>
                  </a:cubicBezTo>
                  <a:cubicBezTo>
                    <a:pt x="46" y="111"/>
                    <a:pt x="50" y="112"/>
                    <a:pt x="51" y="110"/>
                  </a:cubicBezTo>
                  <a:cubicBezTo>
                    <a:pt x="58" y="112"/>
                    <a:pt x="64" y="114"/>
                    <a:pt x="71" y="114"/>
                  </a:cubicBezTo>
                  <a:cubicBezTo>
                    <a:pt x="67" y="112"/>
                    <a:pt x="59" y="112"/>
                    <a:pt x="55" y="109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5" y="115"/>
                    <a:pt x="80" y="112"/>
                    <a:pt x="75" y="113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86" y="118"/>
                    <a:pt x="95" y="119"/>
                    <a:pt x="104" y="121"/>
                  </a:cubicBezTo>
                  <a:cubicBezTo>
                    <a:pt x="157" y="123"/>
                    <a:pt x="204" y="123"/>
                    <a:pt x="256" y="124"/>
                  </a:cubicBezTo>
                  <a:cubicBezTo>
                    <a:pt x="261" y="127"/>
                    <a:pt x="264" y="122"/>
                    <a:pt x="270" y="125"/>
                  </a:cubicBezTo>
                  <a:cubicBezTo>
                    <a:pt x="270" y="125"/>
                    <a:pt x="270" y="125"/>
                    <a:pt x="270" y="125"/>
                  </a:cubicBezTo>
                  <a:cubicBezTo>
                    <a:pt x="370" y="130"/>
                    <a:pt x="370" y="130"/>
                    <a:pt x="370" y="130"/>
                  </a:cubicBezTo>
                  <a:cubicBezTo>
                    <a:pt x="383" y="129"/>
                    <a:pt x="398" y="131"/>
                    <a:pt x="407" y="130"/>
                  </a:cubicBezTo>
                  <a:cubicBezTo>
                    <a:pt x="365" y="128"/>
                    <a:pt x="365" y="128"/>
                    <a:pt x="365" y="128"/>
                  </a:cubicBezTo>
                  <a:cubicBezTo>
                    <a:pt x="285" y="123"/>
                    <a:pt x="285" y="123"/>
                    <a:pt x="285" y="123"/>
                  </a:cubicBezTo>
                  <a:cubicBezTo>
                    <a:pt x="281" y="125"/>
                    <a:pt x="271" y="122"/>
                    <a:pt x="264" y="123"/>
                  </a:cubicBezTo>
                  <a:cubicBezTo>
                    <a:pt x="263" y="124"/>
                    <a:pt x="263" y="124"/>
                    <a:pt x="263" y="124"/>
                  </a:cubicBezTo>
                  <a:cubicBezTo>
                    <a:pt x="245" y="121"/>
                    <a:pt x="228" y="124"/>
                    <a:pt x="210" y="121"/>
                  </a:cubicBezTo>
                  <a:cubicBezTo>
                    <a:pt x="174" y="120"/>
                    <a:pt x="139" y="121"/>
                    <a:pt x="104" y="116"/>
                  </a:cubicBezTo>
                  <a:cubicBezTo>
                    <a:pt x="127" y="118"/>
                    <a:pt x="151" y="115"/>
                    <a:pt x="174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233" y="119"/>
                    <a:pt x="292" y="120"/>
                    <a:pt x="347" y="123"/>
                  </a:cubicBezTo>
                  <a:cubicBezTo>
                    <a:pt x="429" y="125"/>
                    <a:pt x="429" y="125"/>
                    <a:pt x="429" y="125"/>
                  </a:cubicBezTo>
                  <a:cubicBezTo>
                    <a:pt x="452" y="125"/>
                    <a:pt x="477" y="125"/>
                    <a:pt x="496" y="119"/>
                  </a:cubicBezTo>
                  <a:cubicBezTo>
                    <a:pt x="485" y="120"/>
                    <a:pt x="485" y="120"/>
                    <a:pt x="485" y="120"/>
                  </a:cubicBezTo>
                  <a:cubicBezTo>
                    <a:pt x="481" y="121"/>
                    <a:pt x="477" y="120"/>
                    <a:pt x="473" y="118"/>
                  </a:cubicBezTo>
                  <a:cubicBezTo>
                    <a:pt x="458" y="119"/>
                    <a:pt x="442" y="121"/>
                    <a:pt x="426" y="118"/>
                  </a:cubicBezTo>
                  <a:cubicBezTo>
                    <a:pt x="434" y="118"/>
                    <a:pt x="442" y="118"/>
                    <a:pt x="451" y="119"/>
                  </a:cubicBezTo>
                  <a:cubicBezTo>
                    <a:pt x="452" y="118"/>
                    <a:pt x="452" y="118"/>
                    <a:pt x="452" y="118"/>
                  </a:cubicBezTo>
                  <a:cubicBezTo>
                    <a:pt x="468" y="119"/>
                    <a:pt x="480" y="114"/>
                    <a:pt x="495" y="115"/>
                  </a:cubicBezTo>
                  <a:cubicBezTo>
                    <a:pt x="491" y="115"/>
                    <a:pt x="491" y="115"/>
                    <a:pt x="491" y="115"/>
                  </a:cubicBezTo>
                  <a:cubicBezTo>
                    <a:pt x="498" y="110"/>
                    <a:pt x="510" y="110"/>
                    <a:pt x="516" y="108"/>
                  </a:cubicBezTo>
                  <a:cubicBezTo>
                    <a:pt x="514" y="107"/>
                    <a:pt x="511" y="107"/>
                    <a:pt x="509" y="108"/>
                  </a:cubicBezTo>
                  <a:close/>
                  <a:moveTo>
                    <a:pt x="466" y="62"/>
                  </a:moveTo>
                  <a:cubicBezTo>
                    <a:pt x="471" y="62"/>
                    <a:pt x="471" y="62"/>
                    <a:pt x="471" y="62"/>
                  </a:cubicBezTo>
                  <a:cubicBezTo>
                    <a:pt x="465" y="62"/>
                    <a:pt x="465" y="62"/>
                    <a:pt x="465" y="62"/>
                  </a:cubicBezTo>
                  <a:lnTo>
                    <a:pt x="466" y="62"/>
                  </a:lnTo>
                  <a:close/>
                  <a:moveTo>
                    <a:pt x="13" y="43"/>
                  </a:moveTo>
                  <a:cubicBezTo>
                    <a:pt x="14" y="42"/>
                    <a:pt x="15" y="43"/>
                    <a:pt x="16" y="43"/>
                  </a:cubicBezTo>
                  <a:cubicBezTo>
                    <a:pt x="16" y="44"/>
                    <a:pt x="14" y="43"/>
                    <a:pt x="13" y="43"/>
                  </a:cubicBezTo>
                  <a:close/>
                  <a:moveTo>
                    <a:pt x="22" y="33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3" y="33"/>
                    <a:pt x="23" y="33"/>
                    <a:pt x="23" y="33"/>
                  </a:cubicBezTo>
                  <a:lnTo>
                    <a:pt x="22" y="33"/>
                  </a:lnTo>
                  <a:close/>
                  <a:moveTo>
                    <a:pt x="31" y="79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38" y="81"/>
                    <a:pt x="35" y="80"/>
                    <a:pt x="31" y="79"/>
                  </a:cubicBezTo>
                  <a:close/>
                  <a:moveTo>
                    <a:pt x="73" y="20"/>
                  </a:moveTo>
                  <a:cubicBezTo>
                    <a:pt x="75" y="19"/>
                    <a:pt x="78" y="20"/>
                    <a:pt x="81" y="20"/>
                  </a:cubicBezTo>
                  <a:cubicBezTo>
                    <a:pt x="78" y="21"/>
                    <a:pt x="76" y="20"/>
                    <a:pt x="73" y="20"/>
                  </a:cubicBezTo>
                  <a:close/>
                  <a:moveTo>
                    <a:pt x="82" y="21"/>
                  </a:moveTo>
                  <a:cubicBezTo>
                    <a:pt x="122" y="22"/>
                    <a:pt x="164" y="23"/>
                    <a:pt x="204" y="23"/>
                  </a:cubicBezTo>
                  <a:cubicBezTo>
                    <a:pt x="231" y="23"/>
                    <a:pt x="258" y="23"/>
                    <a:pt x="285" y="24"/>
                  </a:cubicBezTo>
                  <a:cubicBezTo>
                    <a:pt x="217" y="22"/>
                    <a:pt x="151" y="26"/>
                    <a:pt x="82" y="21"/>
                  </a:cubicBezTo>
                  <a:close/>
                  <a:moveTo>
                    <a:pt x="411" y="102"/>
                  </a:moveTo>
                  <a:cubicBezTo>
                    <a:pt x="411" y="103"/>
                    <a:pt x="411" y="103"/>
                    <a:pt x="411" y="103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8" y="102"/>
                    <a:pt x="410" y="102"/>
                    <a:pt x="411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0" name="Freeform 765"/>
            <p:cNvSpPr/>
            <p:nvPr/>
          </p:nvSpPr>
          <p:spPr bwMode="auto">
            <a:xfrm>
              <a:off x="255588" y="-1062038"/>
              <a:ext cx="36513" cy="22225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2 h 6"/>
                <a:gd name="T4" fmla="*/ 0 w 10"/>
                <a:gd name="T5" fmla="*/ 0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4" y="2"/>
                    <a:pt x="6" y="6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1" name="Freeform 766"/>
            <p:cNvSpPr/>
            <p:nvPr/>
          </p:nvSpPr>
          <p:spPr bwMode="auto">
            <a:xfrm>
              <a:off x="236538" y="-1062038"/>
              <a:ext cx="19050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0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1" y="1"/>
                    <a:pt x="3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2" name="Freeform 767"/>
            <p:cNvSpPr/>
            <p:nvPr/>
          </p:nvSpPr>
          <p:spPr bwMode="auto">
            <a:xfrm>
              <a:off x="104775" y="-1065213"/>
              <a:ext cx="19050" cy="3175"/>
            </a:xfrm>
            <a:custGeom>
              <a:avLst/>
              <a:gdLst>
                <a:gd name="T0" fmla="*/ 5 w 5"/>
                <a:gd name="T1" fmla="*/ 1 h 1"/>
                <a:gd name="T2" fmla="*/ 0 w 5"/>
                <a:gd name="T3" fmla="*/ 0 h 1"/>
                <a:gd name="T4" fmla="*/ 0 w 5"/>
                <a:gd name="T5" fmla="*/ 1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3" name="Freeform 768"/>
            <p:cNvSpPr/>
            <p:nvPr/>
          </p:nvSpPr>
          <p:spPr bwMode="auto">
            <a:xfrm>
              <a:off x="401638" y="-1039813"/>
              <a:ext cx="30163" cy="4763"/>
            </a:xfrm>
            <a:custGeom>
              <a:avLst/>
              <a:gdLst>
                <a:gd name="T0" fmla="*/ 5 w 19"/>
                <a:gd name="T1" fmla="*/ 0 h 3"/>
                <a:gd name="T2" fmla="*/ 0 w 19"/>
                <a:gd name="T3" fmla="*/ 0 h 3"/>
                <a:gd name="T4" fmla="*/ 19 w 19"/>
                <a:gd name="T5" fmla="*/ 3 h 3"/>
                <a:gd name="T6" fmla="*/ 5 w 19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">
                  <a:moveTo>
                    <a:pt x="5" y="0"/>
                  </a:moveTo>
                  <a:lnTo>
                    <a:pt x="0" y="0"/>
                  </a:lnTo>
                  <a:lnTo>
                    <a:pt x="19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4" name="Freeform 769"/>
            <p:cNvSpPr/>
            <p:nvPr/>
          </p:nvSpPr>
          <p:spPr bwMode="auto">
            <a:xfrm>
              <a:off x="63500" y="-1050925"/>
              <a:ext cx="406400" cy="49213"/>
            </a:xfrm>
            <a:custGeom>
              <a:avLst/>
              <a:gdLst>
                <a:gd name="T0" fmla="*/ 36 w 108"/>
                <a:gd name="T1" fmla="*/ 11 h 13"/>
                <a:gd name="T2" fmla="*/ 37 w 108"/>
                <a:gd name="T3" fmla="*/ 10 h 13"/>
                <a:gd name="T4" fmla="*/ 47 w 108"/>
                <a:gd name="T5" fmla="*/ 11 h 13"/>
                <a:gd name="T6" fmla="*/ 47 w 108"/>
                <a:gd name="T7" fmla="*/ 10 h 13"/>
                <a:gd name="T8" fmla="*/ 84 w 108"/>
                <a:gd name="T9" fmla="*/ 10 h 13"/>
                <a:gd name="T10" fmla="*/ 108 w 108"/>
                <a:gd name="T11" fmla="*/ 7 h 13"/>
                <a:gd name="T12" fmla="*/ 33 w 108"/>
                <a:gd name="T13" fmla="*/ 0 h 13"/>
                <a:gd name="T14" fmla="*/ 31 w 108"/>
                <a:gd name="T15" fmla="*/ 1 h 13"/>
                <a:gd name="T16" fmla="*/ 39 w 108"/>
                <a:gd name="T17" fmla="*/ 2 h 13"/>
                <a:gd name="T18" fmla="*/ 82 w 108"/>
                <a:gd name="T19" fmla="*/ 8 h 13"/>
                <a:gd name="T20" fmla="*/ 6 w 108"/>
                <a:gd name="T21" fmla="*/ 8 h 13"/>
                <a:gd name="T22" fmla="*/ 0 w 108"/>
                <a:gd name="T23" fmla="*/ 10 h 13"/>
                <a:gd name="T24" fmla="*/ 36 w 108"/>
                <a:gd name="T25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3">
                  <a:moveTo>
                    <a:pt x="36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40" y="10"/>
                    <a:pt x="44" y="9"/>
                    <a:pt x="47" y="11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60" y="9"/>
                    <a:pt x="72" y="10"/>
                    <a:pt x="84" y="10"/>
                  </a:cubicBezTo>
                  <a:cubicBezTo>
                    <a:pt x="91" y="7"/>
                    <a:pt x="100" y="7"/>
                    <a:pt x="108" y="7"/>
                  </a:cubicBezTo>
                  <a:cubicBezTo>
                    <a:pt x="83" y="5"/>
                    <a:pt x="58" y="5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3" y="3"/>
                    <a:pt x="36" y="1"/>
                    <a:pt x="39" y="2"/>
                  </a:cubicBezTo>
                  <a:cubicBezTo>
                    <a:pt x="53" y="3"/>
                    <a:pt x="67" y="6"/>
                    <a:pt x="82" y="8"/>
                  </a:cubicBezTo>
                  <a:cubicBezTo>
                    <a:pt x="57" y="8"/>
                    <a:pt x="31" y="7"/>
                    <a:pt x="6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2" y="7"/>
                    <a:pt x="23" y="13"/>
                    <a:pt x="36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5" name="Freeform 770"/>
            <p:cNvSpPr/>
            <p:nvPr/>
          </p:nvSpPr>
          <p:spPr bwMode="auto">
            <a:xfrm>
              <a:off x="434975" y="-1020763"/>
              <a:ext cx="26988" cy="7938"/>
            </a:xfrm>
            <a:custGeom>
              <a:avLst/>
              <a:gdLst>
                <a:gd name="T0" fmla="*/ 7 w 7"/>
                <a:gd name="T1" fmla="*/ 1 h 2"/>
                <a:gd name="T2" fmla="*/ 0 w 7"/>
                <a:gd name="T3" fmla="*/ 1 h 2"/>
                <a:gd name="T4" fmla="*/ 7 w 7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2">
                  <a:moveTo>
                    <a:pt x="7" y="1"/>
                  </a:moveTo>
                  <a:cubicBezTo>
                    <a:pt x="5" y="1"/>
                    <a:pt x="1" y="0"/>
                    <a:pt x="0" y="1"/>
                  </a:cubicBezTo>
                  <a:cubicBezTo>
                    <a:pt x="1" y="1"/>
                    <a:pt x="5" y="2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6" name="Freeform 771"/>
            <p:cNvSpPr/>
            <p:nvPr/>
          </p:nvSpPr>
          <p:spPr bwMode="auto">
            <a:xfrm>
              <a:off x="288925" y="-1009650"/>
              <a:ext cx="120650" cy="7938"/>
            </a:xfrm>
            <a:custGeom>
              <a:avLst/>
              <a:gdLst>
                <a:gd name="T0" fmla="*/ 32 w 32"/>
                <a:gd name="T1" fmla="*/ 1 h 2"/>
                <a:gd name="T2" fmla="*/ 0 w 32"/>
                <a:gd name="T3" fmla="*/ 1 h 2"/>
                <a:gd name="T4" fmla="*/ 32 w 3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">
                  <a:moveTo>
                    <a:pt x="32" y="1"/>
                  </a:moveTo>
                  <a:cubicBezTo>
                    <a:pt x="21" y="1"/>
                    <a:pt x="10" y="0"/>
                    <a:pt x="0" y="1"/>
                  </a:cubicBezTo>
                  <a:cubicBezTo>
                    <a:pt x="11" y="2"/>
                    <a:pt x="21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7" name="Freeform 772"/>
            <p:cNvSpPr/>
            <p:nvPr/>
          </p:nvSpPr>
          <p:spPr bwMode="auto">
            <a:xfrm>
              <a:off x="409575" y="-1004888"/>
              <a:ext cx="60325" cy="3175"/>
            </a:xfrm>
            <a:custGeom>
              <a:avLst/>
              <a:gdLst>
                <a:gd name="T0" fmla="*/ 16 w 16"/>
                <a:gd name="T1" fmla="*/ 1 h 1"/>
                <a:gd name="T2" fmla="*/ 0 w 16"/>
                <a:gd name="T3" fmla="*/ 0 h 1"/>
                <a:gd name="T4" fmla="*/ 16 w 16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">
                  <a:moveTo>
                    <a:pt x="16" y="1"/>
                  </a:moveTo>
                  <a:cubicBezTo>
                    <a:pt x="11" y="1"/>
                    <a:pt x="5" y="1"/>
                    <a:pt x="0" y="0"/>
                  </a:cubicBezTo>
                  <a:cubicBezTo>
                    <a:pt x="5" y="1"/>
                    <a:pt x="11" y="1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8" name="Freeform 773"/>
            <p:cNvSpPr/>
            <p:nvPr/>
          </p:nvSpPr>
          <p:spPr bwMode="auto">
            <a:xfrm>
              <a:off x="68263" y="-1001713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99" name="Freeform 774"/>
            <p:cNvSpPr/>
            <p:nvPr/>
          </p:nvSpPr>
          <p:spPr bwMode="auto">
            <a:xfrm>
              <a:off x="25400" y="-881063"/>
              <a:ext cx="12700" cy="11113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0 h 3"/>
                <a:gd name="T4" fmla="*/ 0 w 3"/>
                <a:gd name="T5" fmla="*/ 1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00" name="Freeform 775"/>
            <p:cNvSpPr/>
            <p:nvPr/>
          </p:nvSpPr>
          <p:spPr bwMode="auto">
            <a:xfrm>
              <a:off x="41275" y="-825500"/>
              <a:ext cx="30163" cy="11113"/>
            </a:xfrm>
            <a:custGeom>
              <a:avLst/>
              <a:gdLst>
                <a:gd name="T0" fmla="*/ 8 w 8"/>
                <a:gd name="T1" fmla="*/ 1 h 3"/>
                <a:gd name="T2" fmla="*/ 0 w 8"/>
                <a:gd name="T3" fmla="*/ 0 h 3"/>
                <a:gd name="T4" fmla="*/ 8 w 8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8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6" y="3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01" name="Freeform 776"/>
            <p:cNvSpPr/>
            <p:nvPr/>
          </p:nvSpPr>
          <p:spPr bwMode="auto">
            <a:xfrm>
              <a:off x="1952625" y="-641350"/>
              <a:ext cx="44450" cy="11113"/>
            </a:xfrm>
            <a:custGeom>
              <a:avLst/>
              <a:gdLst>
                <a:gd name="T0" fmla="*/ 0 w 12"/>
                <a:gd name="T1" fmla="*/ 2 h 3"/>
                <a:gd name="T2" fmla="*/ 12 w 12"/>
                <a:gd name="T3" fmla="*/ 1 h 3"/>
                <a:gd name="T4" fmla="*/ 0 w 1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0" y="2"/>
                  </a:moveTo>
                  <a:cubicBezTo>
                    <a:pt x="4" y="3"/>
                    <a:pt x="8" y="2"/>
                    <a:pt x="12" y="1"/>
                  </a:cubicBezTo>
                  <a:cubicBezTo>
                    <a:pt x="8" y="1"/>
                    <a:pt x="3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02" name="Freeform 777"/>
            <p:cNvSpPr/>
            <p:nvPr/>
          </p:nvSpPr>
          <p:spPr bwMode="auto">
            <a:xfrm>
              <a:off x="1704975" y="-514350"/>
              <a:ext cx="30163" cy="7938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1 h 2"/>
                <a:gd name="T4" fmla="*/ 0 w 8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1"/>
                    <a:pt x="8" y="1"/>
                  </a:cubicBezTo>
                  <a:cubicBezTo>
                    <a:pt x="5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03" name="Freeform 778"/>
            <p:cNvSpPr/>
            <p:nvPr/>
          </p:nvSpPr>
          <p:spPr bwMode="auto">
            <a:xfrm>
              <a:off x="307975" y="-558800"/>
              <a:ext cx="11113" cy="0"/>
            </a:xfrm>
            <a:custGeom>
              <a:avLst/>
              <a:gdLst>
                <a:gd name="T0" fmla="*/ 0 w 7"/>
                <a:gd name="T1" fmla="*/ 7 w 7"/>
                <a:gd name="T2" fmla="*/ 0 w 7"/>
                <a:gd name="T3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</p:grpSp>
      <p:sp>
        <p:nvSpPr>
          <p:cNvPr id="104" name="Text Placeholder 2"/>
          <p:cNvSpPr txBox="1"/>
          <p:nvPr/>
        </p:nvSpPr>
        <p:spPr>
          <a:xfrm>
            <a:off x="7432481" y="4756349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chemeClr val="bg1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47055" y="5276354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39850" y="3875088"/>
            <a:ext cx="140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000" dirty="0">
                <a:solidFill>
                  <a:srgbClr val="1F1F1F"/>
                </a:solidFill>
                <a:latin typeface="+mn-lt"/>
                <a:ea typeface="汉仪行楷简" panose="02010609000101010101" pitchFamily="49" charset="-122"/>
                <a:sym typeface="+mn-lt"/>
              </a:rPr>
              <a:t>1</a:t>
            </a:r>
          </a:p>
        </p:txBody>
      </p:sp>
      <p:sp>
        <p:nvSpPr>
          <p:cNvPr id="3" name="矩形 25"/>
          <p:cNvSpPr>
            <a:spLocks noChangeArrowheads="1"/>
          </p:cNvSpPr>
          <p:nvPr/>
        </p:nvSpPr>
        <p:spPr bwMode="auto">
          <a:xfrm>
            <a:off x="3906838" y="3886200"/>
            <a:ext cx="140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dirty="0">
                <a:solidFill>
                  <a:srgbClr val="1F1F1F"/>
                </a:solidFill>
                <a:latin typeface="+mn-lt"/>
                <a:ea typeface="汉仪行楷简" panose="02010609000101010101" pitchFamily="49" charset="-122"/>
                <a:sym typeface="+mn-lt"/>
              </a:rPr>
              <a:t>2</a:t>
            </a:r>
          </a:p>
        </p:txBody>
      </p:sp>
      <p:sp>
        <p:nvSpPr>
          <p:cNvPr id="4" name="矩形 26"/>
          <p:cNvSpPr>
            <a:spLocks noChangeArrowheads="1"/>
          </p:cNvSpPr>
          <p:nvPr/>
        </p:nvSpPr>
        <p:spPr bwMode="auto">
          <a:xfrm>
            <a:off x="6550025" y="3883025"/>
            <a:ext cx="140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dirty="0">
                <a:solidFill>
                  <a:srgbClr val="1F1F1F"/>
                </a:solidFill>
                <a:latin typeface="+mn-lt"/>
                <a:ea typeface="汉仪行楷简" panose="02010609000101010101" pitchFamily="49" charset="-122"/>
                <a:sym typeface="+mn-lt"/>
              </a:rPr>
              <a:t>3</a:t>
            </a:r>
          </a:p>
        </p:txBody>
      </p:sp>
      <p:sp>
        <p:nvSpPr>
          <p:cNvPr id="5" name="矩形 30"/>
          <p:cNvSpPr>
            <a:spLocks noChangeArrowheads="1"/>
          </p:cNvSpPr>
          <p:nvPr/>
        </p:nvSpPr>
        <p:spPr bwMode="auto">
          <a:xfrm>
            <a:off x="9220200" y="3881438"/>
            <a:ext cx="1400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000" dirty="0">
                <a:solidFill>
                  <a:srgbClr val="1F1F1F"/>
                </a:solidFill>
                <a:latin typeface="+mn-lt"/>
                <a:ea typeface="汉仪行楷简" panose="02010609000101010101" pitchFamily="49" charset="-122"/>
                <a:sym typeface="+mn-lt"/>
              </a:rPr>
              <a:t>4</a:t>
            </a:r>
          </a:p>
        </p:txBody>
      </p:sp>
      <p:pic>
        <p:nvPicPr>
          <p:cNvPr id="6" name="图片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76350" y="1692275"/>
            <a:ext cx="1752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859213" y="1714500"/>
            <a:ext cx="17526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2075" y="1714500"/>
            <a:ext cx="1751013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24938" y="1735138"/>
            <a:ext cx="17526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"/>
          <p:cNvSpPr txBox="1"/>
          <p:nvPr/>
        </p:nvSpPr>
        <p:spPr>
          <a:xfrm>
            <a:off x="844870" y="4790684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3" name="TextBox 70"/>
          <p:cNvSpPr txBox="1"/>
          <p:nvPr/>
        </p:nvSpPr>
        <p:spPr>
          <a:xfrm>
            <a:off x="919279" y="5135810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3415350" y="4790684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TextBox 70"/>
          <p:cNvSpPr txBox="1"/>
          <p:nvPr/>
        </p:nvSpPr>
        <p:spPr>
          <a:xfrm>
            <a:off x="3489759" y="5135810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6060238" y="4790684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" name="TextBox 70"/>
          <p:cNvSpPr txBox="1"/>
          <p:nvPr/>
        </p:nvSpPr>
        <p:spPr>
          <a:xfrm>
            <a:off x="6134647" y="5135810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8779534" y="4790684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" name="TextBox 70"/>
          <p:cNvSpPr txBox="1"/>
          <p:nvPr/>
        </p:nvSpPr>
        <p:spPr>
          <a:xfrm>
            <a:off x="8853943" y="5135810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C510835F-4A45-40DE-9926-54D96219A977}"/>
              </a:ext>
            </a:extLst>
          </p:cNvPr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ea typeface="微软雅黑" panose="020B0503020204020204" pitchFamily="34" charset="-122"/>
                <a:sym typeface="+mn-lt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ea typeface="微软雅黑" panose="020B0503020204020204" pitchFamily="34" charset="-122"/>
                <a:sym typeface="+mn-lt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ea typeface="微软雅黑" panose="020B0503020204020204" pitchFamily="34" charset="-122"/>
                <a:sym typeface="+mn-lt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ea typeface="微软雅黑" panose="020B0503020204020204" pitchFamily="34" charset="-122"/>
                <a:sym typeface="+mn-lt"/>
              </a:rPr>
              <a:t>http://www.freeppt7.com/hangye/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789207" y="3527946"/>
            <a:ext cx="4127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rgbClr val="231E1B"/>
                </a:solidFill>
                <a:ea typeface="汉仪行楷简" panose="02010609000101010101" pitchFamily="49" charset="-122"/>
                <a:sym typeface="+mn-lt"/>
              </a:rPr>
              <a:t>THANKS</a:t>
            </a:r>
            <a:endParaRPr lang="zh-CN" altLang="en-US" sz="7200" b="1" dirty="0">
              <a:solidFill>
                <a:srgbClr val="231E1B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11" name="矩形 27"/>
          <p:cNvSpPr>
            <a:spLocks noChangeArrowheads="1"/>
          </p:cNvSpPr>
          <p:nvPr/>
        </p:nvSpPr>
        <p:spPr bwMode="auto">
          <a:xfrm>
            <a:off x="7789207" y="4919745"/>
            <a:ext cx="4268114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F1F1F"/>
                </a:solidFill>
                <a:latin typeface="+mn-lt"/>
                <a:ea typeface="华文行楷" panose="02010800040101010101" pitchFamily="2" charset="-122"/>
                <a:sym typeface="+mn-lt"/>
              </a:rPr>
              <a:t>Click here to add content, content to match the title.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376" y="4877854"/>
            <a:ext cx="233831" cy="41310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309FEC1-C09E-BE9F-2E7D-83B814956007}"/>
              </a:ext>
            </a:extLst>
          </p:cNvPr>
          <p:cNvGrpSpPr/>
          <p:nvPr/>
        </p:nvGrpSpPr>
        <p:grpSpPr>
          <a:xfrm>
            <a:off x="7841667" y="5677403"/>
            <a:ext cx="4022319" cy="327543"/>
            <a:chOff x="4414802" y="4745227"/>
            <a:chExt cx="4022319" cy="32754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116A479-B4C7-EF99-59DE-B5DFBF627C4A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4" name="Oval 15">
                <a:extLst>
                  <a:ext uri="{FF2B5EF4-FFF2-40B4-BE49-F238E27FC236}">
                    <a16:creationId xmlns:a16="http://schemas.microsoft.com/office/drawing/2014/main" id="{8D32E39E-1733-86B5-A5DC-9E6D68894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5" name="Group 16">
                <a:extLst>
                  <a:ext uri="{FF2B5EF4-FFF2-40B4-BE49-F238E27FC236}">
                    <a16:creationId xmlns:a16="http://schemas.microsoft.com/office/drawing/2014/main" id="{A7DB346F-B3EC-13E0-149A-4D25DCED35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6" name="Freeform 17">
                  <a:extLst>
                    <a:ext uri="{FF2B5EF4-FFF2-40B4-BE49-F238E27FC236}">
                      <a16:creationId xmlns:a16="http://schemas.microsoft.com/office/drawing/2014/main" id="{A19E6ABC-D1C5-B68A-3D31-1BA8D395AA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18">
                  <a:extLst>
                    <a:ext uri="{FF2B5EF4-FFF2-40B4-BE49-F238E27FC236}">
                      <a16:creationId xmlns:a16="http://schemas.microsoft.com/office/drawing/2014/main" id="{F0A3F784-6D9C-06ED-7652-E07535AA1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01B4A48-CE60-BCB1-6384-739A35D492C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1DEED6DE-93BE-92DA-CAFA-ECA087925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7F0CB0FC-496B-BA7B-CB8C-FE433F6B3CA2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511743F5-1C03-7790-FE54-08926D2D02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Freeform 13">
                  <a:extLst>
                    <a:ext uri="{FF2B5EF4-FFF2-40B4-BE49-F238E27FC236}">
                      <a16:creationId xmlns:a16="http://schemas.microsoft.com/office/drawing/2014/main" id="{44837AE2-AC1E-09DF-15EB-DC75CDFF8F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CCA732BF-A22E-EE43-EABD-E8E321917C5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E2781E8-5556-E53F-D4AC-A731F7A26125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27"/>
          <p:cNvSpPr>
            <a:spLocks noChangeArrowheads="1"/>
          </p:cNvSpPr>
          <p:nvPr/>
        </p:nvSpPr>
        <p:spPr bwMode="auto">
          <a:xfrm>
            <a:off x="5939574" y="4078406"/>
            <a:ext cx="4643644" cy="75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rgbClr val="1F1F1F"/>
                </a:solidFill>
                <a:latin typeface="+mn-lt"/>
                <a:ea typeface="华文新魏" panose="02010800040101010101" pitchFamily="2" charset="-122"/>
                <a:sym typeface="+mn-lt"/>
              </a:rPr>
              <a:t>Click here to add content, content to match the title. </a:t>
            </a:r>
            <a:endParaRPr lang="en-US" altLang="zh-CN" sz="1400" dirty="0">
              <a:solidFill>
                <a:srgbClr val="1F1F1F"/>
              </a:solidFill>
              <a:latin typeface="+mn-lt"/>
              <a:ea typeface="华文新魏" panose="02010800040101010101" pitchFamily="2" charset="-122"/>
              <a:sym typeface="+mn-lt"/>
            </a:endParaRP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692" y="4511847"/>
            <a:ext cx="233831" cy="413101"/>
          </a:xfrm>
          <a:prstGeom prst="rect">
            <a:avLst/>
          </a:prstGeom>
        </p:spPr>
      </p:pic>
      <p:grpSp>
        <p:nvGrpSpPr>
          <p:cNvPr id="149" name="组合 148"/>
          <p:cNvGrpSpPr/>
          <p:nvPr/>
        </p:nvGrpSpPr>
        <p:grpSpPr>
          <a:xfrm>
            <a:off x="7562551" y="1140606"/>
            <a:ext cx="2040702" cy="2288394"/>
            <a:chOff x="7000194" y="1181642"/>
            <a:chExt cx="2040702" cy="2288394"/>
          </a:xfrm>
        </p:grpSpPr>
        <p:sp>
          <p:nvSpPr>
            <p:cNvPr id="147" name="Freeform 5"/>
            <p:cNvSpPr>
              <a:spLocks noEditPoints="1"/>
            </p:cNvSpPr>
            <p:nvPr/>
          </p:nvSpPr>
          <p:spPr bwMode="auto">
            <a:xfrm rot="18501321">
              <a:off x="6876348" y="1305488"/>
              <a:ext cx="2288394" cy="2040702"/>
            </a:xfrm>
            <a:custGeom>
              <a:avLst/>
              <a:gdLst>
                <a:gd name="T0" fmla="*/ 310 w 569"/>
                <a:gd name="T1" fmla="*/ 26 h 507"/>
                <a:gd name="T2" fmla="*/ 202 w 569"/>
                <a:gd name="T3" fmla="*/ 42 h 507"/>
                <a:gd name="T4" fmla="*/ 86 w 569"/>
                <a:gd name="T5" fmla="*/ 69 h 507"/>
                <a:gd name="T6" fmla="*/ 48 w 569"/>
                <a:gd name="T7" fmla="*/ 111 h 507"/>
                <a:gd name="T8" fmla="*/ 22 w 569"/>
                <a:gd name="T9" fmla="*/ 130 h 507"/>
                <a:gd name="T10" fmla="*/ 16 w 569"/>
                <a:gd name="T11" fmla="*/ 143 h 507"/>
                <a:gd name="T12" fmla="*/ 95 w 569"/>
                <a:gd name="T13" fmla="*/ 159 h 507"/>
                <a:gd name="T14" fmla="*/ 401 w 569"/>
                <a:gd name="T15" fmla="*/ 210 h 507"/>
                <a:gd name="T16" fmla="*/ 101 w 569"/>
                <a:gd name="T17" fmla="*/ 265 h 507"/>
                <a:gd name="T18" fmla="*/ 189 w 569"/>
                <a:gd name="T19" fmla="*/ 286 h 507"/>
                <a:gd name="T20" fmla="*/ 243 w 569"/>
                <a:gd name="T21" fmla="*/ 293 h 507"/>
                <a:gd name="T22" fmla="*/ 191 w 569"/>
                <a:gd name="T23" fmla="*/ 302 h 507"/>
                <a:gd name="T24" fmla="*/ 395 w 569"/>
                <a:gd name="T25" fmla="*/ 317 h 507"/>
                <a:gd name="T26" fmla="*/ 384 w 569"/>
                <a:gd name="T27" fmla="*/ 337 h 507"/>
                <a:gd name="T28" fmla="*/ 58 w 569"/>
                <a:gd name="T29" fmla="*/ 358 h 507"/>
                <a:gd name="T30" fmla="*/ 329 w 569"/>
                <a:gd name="T31" fmla="*/ 373 h 507"/>
                <a:gd name="T32" fmla="*/ 336 w 569"/>
                <a:gd name="T33" fmla="*/ 388 h 507"/>
                <a:gd name="T34" fmla="*/ 385 w 569"/>
                <a:gd name="T35" fmla="*/ 408 h 507"/>
                <a:gd name="T36" fmla="*/ 411 w 569"/>
                <a:gd name="T37" fmla="*/ 425 h 507"/>
                <a:gd name="T38" fmla="*/ 251 w 569"/>
                <a:gd name="T39" fmla="*/ 267 h 507"/>
                <a:gd name="T40" fmla="*/ 244 w 569"/>
                <a:gd name="T41" fmla="*/ 43 h 507"/>
                <a:gd name="T42" fmla="*/ 165 w 569"/>
                <a:gd name="T43" fmla="*/ 67 h 507"/>
                <a:gd name="T44" fmla="*/ 145 w 569"/>
                <a:gd name="T45" fmla="*/ 104 h 507"/>
                <a:gd name="T46" fmla="*/ 121 w 569"/>
                <a:gd name="T47" fmla="*/ 166 h 507"/>
                <a:gd name="T48" fmla="*/ 90 w 569"/>
                <a:gd name="T49" fmla="*/ 227 h 507"/>
                <a:gd name="T50" fmla="*/ 164 w 569"/>
                <a:gd name="T51" fmla="*/ 243 h 507"/>
                <a:gd name="T52" fmla="*/ 150 w 569"/>
                <a:gd name="T53" fmla="*/ 323 h 507"/>
                <a:gd name="T54" fmla="*/ 197 w 569"/>
                <a:gd name="T55" fmla="*/ 275 h 507"/>
                <a:gd name="T56" fmla="*/ 238 w 569"/>
                <a:gd name="T57" fmla="*/ 279 h 507"/>
                <a:gd name="T58" fmla="*/ 272 w 569"/>
                <a:gd name="T59" fmla="*/ 283 h 507"/>
                <a:gd name="T60" fmla="*/ 336 w 569"/>
                <a:gd name="T61" fmla="*/ 304 h 507"/>
                <a:gd name="T62" fmla="*/ 379 w 569"/>
                <a:gd name="T63" fmla="*/ 289 h 507"/>
                <a:gd name="T64" fmla="*/ 373 w 569"/>
                <a:gd name="T65" fmla="*/ 237 h 507"/>
                <a:gd name="T66" fmla="*/ 356 w 569"/>
                <a:gd name="T67" fmla="*/ 102 h 507"/>
                <a:gd name="T68" fmla="*/ 144 w 569"/>
                <a:gd name="T69" fmla="*/ 217 h 507"/>
                <a:gd name="T70" fmla="*/ 150 w 569"/>
                <a:gd name="T71" fmla="*/ 220 h 507"/>
                <a:gd name="T72" fmla="*/ 156 w 569"/>
                <a:gd name="T73" fmla="*/ 306 h 507"/>
                <a:gd name="T74" fmla="*/ 167 w 569"/>
                <a:gd name="T75" fmla="*/ 257 h 507"/>
                <a:gd name="T76" fmla="*/ 238 w 569"/>
                <a:gd name="T77" fmla="*/ 69 h 507"/>
                <a:gd name="T78" fmla="*/ 252 w 569"/>
                <a:gd name="T79" fmla="*/ 70 h 507"/>
                <a:gd name="T80" fmla="*/ 270 w 569"/>
                <a:gd name="T81" fmla="*/ 268 h 507"/>
                <a:gd name="T82" fmla="*/ 312 w 569"/>
                <a:gd name="T83" fmla="*/ 300 h 507"/>
                <a:gd name="T84" fmla="*/ 259 w 569"/>
                <a:gd name="T85" fmla="*/ 81 h 507"/>
                <a:gd name="T86" fmla="*/ 355 w 569"/>
                <a:gd name="T87" fmla="*/ 87 h 507"/>
                <a:gd name="T88" fmla="*/ 562 w 569"/>
                <a:gd name="T89" fmla="*/ 128 h 507"/>
                <a:gd name="T90" fmla="*/ 554 w 569"/>
                <a:gd name="T91" fmla="*/ 144 h 507"/>
                <a:gd name="T92" fmla="*/ 157 w 569"/>
                <a:gd name="T93" fmla="*/ 274 h 507"/>
                <a:gd name="T94" fmla="*/ 386 w 569"/>
                <a:gd name="T95" fmla="*/ 305 h 507"/>
                <a:gd name="T96" fmla="*/ 398 w 569"/>
                <a:gd name="T97" fmla="*/ 319 h 507"/>
                <a:gd name="T98" fmla="*/ 360 w 569"/>
                <a:gd name="T99" fmla="*/ 379 h 507"/>
                <a:gd name="T100" fmla="*/ 356 w 569"/>
                <a:gd name="T101" fmla="*/ 391 h 507"/>
                <a:gd name="T102" fmla="*/ 430 w 569"/>
                <a:gd name="T103" fmla="*/ 364 h 507"/>
                <a:gd name="T104" fmla="*/ 363 w 569"/>
                <a:gd name="T105" fmla="*/ 393 h 507"/>
                <a:gd name="T106" fmla="*/ 367 w 569"/>
                <a:gd name="T107" fmla="*/ 390 h 507"/>
                <a:gd name="T108" fmla="*/ 371 w 569"/>
                <a:gd name="T109" fmla="*/ 411 h 507"/>
                <a:gd name="T110" fmla="*/ 376 w 569"/>
                <a:gd name="T111" fmla="*/ 404 h 507"/>
                <a:gd name="T112" fmla="*/ 492 w 569"/>
                <a:gd name="T113" fmla="*/ 409 h 507"/>
                <a:gd name="T114" fmla="*/ 399 w 569"/>
                <a:gd name="T115" fmla="*/ 425 h 507"/>
                <a:gd name="T116" fmla="*/ 407 w 569"/>
                <a:gd name="T117" fmla="*/ 429 h 507"/>
                <a:gd name="T118" fmla="*/ 392 w 569"/>
                <a:gd name="T119" fmla="*/ 443 h 507"/>
                <a:gd name="T120" fmla="*/ 545 w 569"/>
                <a:gd name="T121" fmla="*/ 136 h 507"/>
                <a:gd name="T122" fmla="*/ 313 w 569"/>
                <a:gd name="T123" fmla="*/ 380 h 507"/>
                <a:gd name="T124" fmla="*/ 425 w 569"/>
                <a:gd name="T125" fmla="*/ 4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9" h="507">
                  <a:moveTo>
                    <a:pt x="118" y="3"/>
                  </a:moveTo>
                  <a:cubicBezTo>
                    <a:pt x="118" y="1"/>
                    <a:pt x="118" y="0"/>
                    <a:pt x="116" y="0"/>
                  </a:cubicBezTo>
                  <a:cubicBezTo>
                    <a:pt x="115" y="0"/>
                    <a:pt x="115" y="1"/>
                    <a:pt x="115" y="2"/>
                  </a:cubicBezTo>
                  <a:cubicBezTo>
                    <a:pt x="116" y="3"/>
                    <a:pt x="116" y="3"/>
                    <a:pt x="118" y="3"/>
                  </a:cubicBezTo>
                  <a:close/>
                  <a:moveTo>
                    <a:pt x="72" y="5"/>
                  </a:moveTo>
                  <a:cubicBezTo>
                    <a:pt x="75" y="7"/>
                    <a:pt x="76" y="11"/>
                    <a:pt x="80" y="12"/>
                  </a:cubicBezTo>
                  <a:cubicBezTo>
                    <a:pt x="80" y="8"/>
                    <a:pt x="75" y="7"/>
                    <a:pt x="74" y="4"/>
                  </a:cubicBezTo>
                  <a:cubicBezTo>
                    <a:pt x="71" y="4"/>
                    <a:pt x="71" y="1"/>
                    <a:pt x="69" y="0"/>
                  </a:cubicBezTo>
                  <a:cubicBezTo>
                    <a:pt x="67" y="3"/>
                    <a:pt x="72" y="2"/>
                    <a:pt x="72" y="5"/>
                  </a:cubicBezTo>
                  <a:close/>
                  <a:moveTo>
                    <a:pt x="339" y="3"/>
                  </a:moveTo>
                  <a:cubicBezTo>
                    <a:pt x="338" y="3"/>
                    <a:pt x="337" y="3"/>
                    <a:pt x="337" y="5"/>
                  </a:cubicBezTo>
                  <a:cubicBezTo>
                    <a:pt x="338" y="4"/>
                    <a:pt x="339" y="4"/>
                    <a:pt x="339" y="3"/>
                  </a:cubicBezTo>
                  <a:close/>
                  <a:moveTo>
                    <a:pt x="361" y="6"/>
                  </a:moveTo>
                  <a:cubicBezTo>
                    <a:pt x="362" y="6"/>
                    <a:pt x="364" y="6"/>
                    <a:pt x="364" y="6"/>
                  </a:cubicBezTo>
                  <a:cubicBezTo>
                    <a:pt x="364" y="5"/>
                    <a:pt x="364" y="4"/>
                    <a:pt x="364" y="3"/>
                  </a:cubicBezTo>
                  <a:cubicBezTo>
                    <a:pt x="362" y="3"/>
                    <a:pt x="362" y="4"/>
                    <a:pt x="361" y="4"/>
                  </a:cubicBezTo>
                  <a:cubicBezTo>
                    <a:pt x="361" y="5"/>
                    <a:pt x="360" y="6"/>
                    <a:pt x="361" y="6"/>
                  </a:cubicBezTo>
                  <a:close/>
                  <a:moveTo>
                    <a:pt x="273" y="9"/>
                  </a:moveTo>
                  <a:cubicBezTo>
                    <a:pt x="272" y="8"/>
                    <a:pt x="274" y="7"/>
                    <a:pt x="272" y="7"/>
                  </a:cubicBezTo>
                  <a:cubicBezTo>
                    <a:pt x="271" y="7"/>
                    <a:pt x="272" y="10"/>
                    <a:pt x="273" y="9"/>
                  </a:cubicBezTo>
                  <a:close/>
                  <a:moveTo>
                    <a:pt x="325" y="8"/>
                  </a:moveTo>
                  <a:cubicBezTo>
                    <a:pt x="324" y="7"/>
                    <a:pt x="324" y="8"/>
                    <a:pt x="323" y="9"/>
                  </a:cubicBezTo>
                  <a:cubicBezTo>
                    <a:pt x="324" y="10"/>
                    <a:pt x="323" y="11"/>
                    <a:pt x="324" y="12"/>
                  </a:cubicBezTo>
                  <a:cubicBezTo>
                    <a:pt x="325" y="11"/>
                    <a:pt x="326" y="10"/>
                    <a:pt x="325" y="8"/>
                  </a:cubicBezTo>
                  <a:close/>
                  <a:moveTo>
                    <a:pt x="398" y="16"/>
                  </a:moveTo>
                  <a:cubicBezTo>
                    <a:pt x="397" y="15"/>
                    <a:pt x="395" y="17"/>
                    <a:pt x="396" y="18"/>
                  </a:cubicBezTo>
                  <a:cubicBezTo>
                    <a:pt x="397" y="18"/>
                    <a:pt x="398" y="17"/>
                    <a:pt x="398" y="16"/>
                  </a:cubicBezTo>
                  <a:close/>
                  <a:moveTo>
                    <a:pt x="281" y="21"/>
                  </a:moveTo>
                  <a:cubicBezTo>
                    <a:pt x="282" y="21"/>
                    <a:pt x="282" y="20"/>
                    <a:pt x="283" y="20"/>
                  </a:cubicBezTo>
                  <a:cubicBezTo>
                    <a:pt x="283" y="13"/>
                    <a:pt x="277" y="21"/>
                    <a:pt x="281" y="21"/>
                  </a:cubicBezTo>
                  <a:close/>
                  <a:moveTo>
                    <a:pt x="86" y="18"/>
                  </a:moveTo>
                  <a:cubicBezTo>
                    <a:pt x="86" y="19"/>
                    <a:pt x="85" y="19"/>
                    <a:pt x="86" y="20"/>
                  </a:cubicBezTo>
                  <a:cubicBezTo>
                    <a:pt x="87" y="20"/>
                    <a:pt x="87" y="18"/>
                    <a:pt x="86" y="18"/>
                  </a:cubicBezTo>
                  <a:close/>
                  <a:moveTo>
                    <a:pt x="103" y="21"/>
                  </a:moveTo>
                  <a:cubicBezTo>
                    <a:pt x="102" y="21"/>
                    <a:pt x="102" y="20"/>
                    <a:pt x="101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1"/>
                    <a:pt x="102" y="21"/>
                    <a:pt x="103" y="21"/>
                  </a:cubicBezTo>
                  <a:close/>
                  <a:moveTo>
                    <a:pt x="342" y="21"/>
                  </a:moveTo>
                  <a:cubicBezTo>
                    <a:pt x="341" y="21"/>
                    <a:pt x="340" y="22"/>
                    <a:pt x="340" y="23"/>
                  </a:cubicBezTo>
                  <a:cubicBezTo>
                    <a:pt x="341" y="23"/>
                    <a:pt x="342" y="22"/>
                    <a:pt x="342" y="21"/>
                  </a:cubicBezTo>
                  <a:close/>
                  <a:moveTo>
                    <a:pt x="336" y="23"/>
                  </a:moveTo>
                  <a:cubicBezTo>
                    <a:pt x="336" y="23"/>
                    <a:pt x="336" y="24"/>
                    <a:pt x="336" y="25"/>
                  </a:cubicBezTo>
                  <a:cubicBezTo>
                    <a:pt x="336" y="25"/>
                    <a:pt x="337" y="24"/>
                    <a:pt x="336" y="23"/>
                  </a:cubicBezTo>
                  <a:close/>
                  <a:moveTo>
                    <a:pt x="171" y="31"/>
                  </a:moveTo>
                  <a:cubicBezTo>
                    <a:pt x="171" y="28"/>
                    <a:pt x="170" y="24"/>
                    <a:pt x="166" y="24"/>
                  </a:cubicBezTo>
                  <a:cubicBezTo>
                    <a:pt x="165" y="26"/>
                    <a:pt x="166" y="26"/>
                    <a:pt x="166" y="29"/>
                  </a:cubicBezTo>
                  <a:cubicBezTo>
                    <a:pt x="168" y="29"/>
                    <a:pt x="169" y="32"/>
                    <a:pt x="171" y="31"/>
                  </a:cubicBezTo>
                  <a:close/>
                  <a:moveTo>
                    <a:pt x="311" y="25"/>
                  </a:moveTo>
                  <a:cubicBezTo>
                    <a:pt x="310" y="24"/>
                    <a:pt x="309" y="25"/>
                    <a:pt x="310" y="26"/>
                  </a:cubicBezTo>
                  <a:cubicBezTo>
                    <a:pt x="311" y="26"/>
                    <a:pt x="311" y="26"/>
                    <a:pt x="311" y="25"/>
                  </a:cubicBezTo>
                  <a:close/>
                  <a:moveTo>
                    <a:pt x="299" y="28"/>
                  </a:moveTo>
                  <a:cubicBezTo>
                    <a:pt x="299" y="27"/>
                    <a:pt x="300" y="26"/>
                    <a:pt x="299" y="26"/>
                  </a:cubicBezTo>
                  <a:cubicBezTo>
                    <a:pt x="299" y="27"/>
                    <a:pt x="298" y="27"/>
                    <a:pt x="299" y="28"/>
                  </a:cubicBezTo>
                  <a:close/>
                  <a:moveTo>
                    <a:pt x="386" y="27"/>
                  </a:moveTo>
                  <a:cubicBezTo>
                    <a:pt x="384" y="28"/>
                    <a:pt x="381" y="28"/>
                    <a:pt x="380" y="30"/>
                  </a:cubicBezTo>
                  <a:cubicBezTo>
                    <a:pt x="381" y="36"/>
                    <a:pt x="390" y="29"/>
                    <a:pt x="386" y="27"/>
                  </a:cubicBezTo>
                  <a:close/>
                  <a:moveTo>
                    <a:pt x="88" y="32"/>
                  </a:moveTo>
                  <a:cubicBezTo>
                    <a:pt x="89" y="31"/>
                    <a:pt x="89" y="32"/>
                    <a:pt x="91" y="32"/>
                  </a:cubicBezTo>
                  <a:cubicBezTo>
                    <a:pt x="91" y="30"/>
                    <a:pt x="89" y="29"/>
                    <a:pt x="88" y="28"/>
                  </a:cubicBezTo>
                  <a:cubicBezTo>
                    <a:pt x="87" y="29"/>
                    <a:pt x="88" y="31"/>
                    <a:pt x="88" y="32"/>
                  </a:cubicBezTo>
                  <a:close/>
                  <a:moveTo>
                    <a:pt x="238" y="28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9"/>
                    <a:pt x="238" y="29"/>
                    <a:pt x="238" y="28"/>
                  </a:cubicBezTo>
                  <a:close/>
                  <a:moveTo>
                    <a:pt x="399" y="28"/>
                  </a:moveTo>
                  <a:cubicBezTo>
                    <a:pt x="398" y="28"/>
                    <a:pt x="396" y="27"/>
                    <a:pt x="395" y="28"/>
                  </a:cubicBezTo>
                  <a:cubicBezTo>
                    <a:pt x="395" y="30"/>
                    <a:pt x="396" y="30"/>
                    <a:pt x="396" y="31"/>
                  </a:cubicBezTo>
                  <a:cubicBezTo>
                    <a:pt x="398" y="31"/>
                    <a:pt x="399" y="29"/>
                    <a:pt x="399" y="28"/>
                  </a:cubicBezTo>
                  <a:close/>
                  <a:moveTo>
                    <a:pt x="401" y="38"/>
                  </a:moveTo>
                  <a:cubicBezTo>
                    <a:pt x="401" y="37"/>
                    <a:pt x="403" y="38"/>
                    <a:pt x="402" y="36"/>
                  </a:cubicBezTo>
                  <a:cubicBezTo>
                    <a:pt x="398" y="36"/>
                    <a:pt x="394" y="39"/>
                    <a:pt x="390" y="41"/>
                  </a:cubicBezTo>
                  <a:cubicBezTo>
                    <a:pt x="394" y="41"/>
                    <a:pt x="398" y="38"/>
                    <a:pt x="401" y="38"/>
                  </a:cubicBezTo>
                  <a:close/>
                  <a:moveTo>
                    <a:pt x="161" y="41"/>
                  </a:moveTo>
                  <a:cubicBezTo>
                    <a:pt x="162" y="40"/>
                    <a:pt x="163" y="39"/>
                    <a:pt x="163" y="38"/>
                  </a:cubicBezTo>
                  <a:cubicBezTo>
                    <a:pt x="162" y="37"/>
                    <a:pt x="161" y="38"/>
                    <a:pt x="159" y="38"/>
                  </a:cubicBezTo>
                  <a:cubicBezTo>
                    <a:pt x="160" y="40"/>
                    <a:pt x="160" y="41"/>
                    <a:pt x="161" y="41"/>
                  </a:cubicBezTo>
                  <a:close/>
                  <a:moveTo>
                    <a:pt x="184" y="39"/>
                  </a:moveTo>
                  <a:cubicBezTo>
                    <a:pt x="183" y="39"/>
                    <a:pt x="183" y="39"/>
                    <a:pt x="183" y="38"/>
                  </a:cubicBezTo>
                  <a:cubicBezTo>
                    <a:pt x="182" y="40"/>
                    <a:pt x="182" y="42"/>
                    <a:pt x="183" y="43"/>
                  </a:cubicBezTo>
                  <a:cubicBezTo>
                    <a:pt x="184" y="41"/>
                    <a:pt x="183" y="40"/>
                    <a:pt x="184" y="39"/>
                  </a:cubicBezTo>
                  <a:close/>
                  <a:moveTo>
                    <a:pt x="84" y="42"/>
                  </a:moveTo>
                  <a:cubicBezTo>
                    <a:pt x="85" y="42"/>
                    <a:pt x="85" y="41"/>
                    <a:pt x="85" y="40"/>
                  </a:cubicBezTo>
                  <a:cubicBezTo>
                    <a:pt x="84" y="40"/>
                    <a:pt x="83" y="40"/>
                    <a:pt x="83" y="41"/>
                  </a:cubicBezTo>
                  <a:cubicBezTo>
                    <a:pt x="83" y="42"/>
                    <a:pt x="83" y="42"/>
                    <a:pt x="84" y="42"/>
                  </a:cubicBezTo>
                  <a:close/>
                  <a:moveTo>
                    <a:pt x="390" y="40"/>
                  </a:moveTo>
                  <a:cubicBezTo>
                    <a:pt x="387" y="41"/>
                    <a:pt x="384" y="41"/>
                    <a:pt x="381" y="42"/>
                  </a:cubicBezTo>
                  <a:cubicBezTo>
                    <a:pt x="384" y="42"/>
                    <a:pt x="388" y="42"/>
                    <a:pt x="390" y="40"/>
                  </a:cubicBezTo>
                  <a:close/>
                  <a:moveTo>
                    <a:pt x="155" y="60"/>
                  </a:moveTo>
                  <a:cubicBezTo>
                    <a:pt x="157" y="59"/>
                    <a:pt x="158" y="57"/>
                    <a:pt x="158" y="55"/>
                  </a:cubicBezTo>
                  <a:cubicBezTo>
                    <a:pt x="158" y="54"/>
                    <a:pt x="157" y="53"/>
                    <a:pt x="157" y="52"/>
                  </a:cubicBezTo>
                  <a:cubicBezTo>
                    <a:pt x="158" y="50"/>
                    <a:pt x="158" y="48"/>
                    <a:pt x="158" y="47"/>
                  </a:cubicBezTo>
                  <a:cubicBezTo>
                    <a:pt x="158" y="47"/>
                    <a:pt x="157" y="47"/>
                    <a:pt x="157" y="47"/>
                  </a:cubicBezTo>
                  <a:cubicBezTo>
                    <a:pt x="157" y="42"/>
                    <a:pt x="154" y="42"/>
                    <a:pt x="152" y="40"/>
                  </a:cubicBezTo>
                  <a:cubicBezTo>
                    <a:pt x="151" y="42"/>
                    <a:pt x="150" y="42"/>
                    <a:pt x="149" y="44"/>
                  </a:cubicBezTo>
                  <a:cubicBezTo>
                    <a:pt x="149" y="46"/>
                    <a:pt x="151" y="49"/>
                    <a:pt x="152" y="50"/>
                  </a:cubicBezTo>
                  <a:cubicBezTo>
                    <a:pt x="149" y="54"/>
                    <a:pt x="149" y="60"/>
                    <a:pt x="155" y="60"/>
                  </a:cubicBezTo>
                  <a:close/>
                  <a:moveTo>
                    <a:pt x="202" y="42"/>
                  </a:moveTo>
                  <a:cubicBezTo>
                    <a:pt x="202" y="42"/>
                    <a:pt x="202" y="41"/>
                    <a:pt x="202" y="41"/>
                  </a:cubicBezTo>
                  <a:cubicBezTo>
                    <a:pt x="202" y="42"/>
                    <a:pt x="201" y="42"/>
                    <a:pt x="202" y="42"/>
                  </a:cubicBezTo>
                  <a:close/>
                  <a:moveTo>
                    <a:pt x="372" y="49"/>
                  </a:moveTo>
                  <a:cubicBezTo>
                    <a:pt x="372" y="50"/>
                    <a:pt x="372" y="50"/>
                    <a:pt x="372" y="51"/>
                  </a:cubicBezTo>
                  <a:cubicBezTo>
                    <a:pt x="374" y="52"/>
                    <a:pt x="374" y="51"/>
                    <a:pt x="376" y="51"/>
                  </a:cubicBezTo>
                  <a:cubicBezTo>
                    <a:pt x="376" y="50"/>
                    <a:pt x="375" y="49"/>
                    <a:pt x="375" y="48"/>
                  </a:cubicBezTo>
                  <a:cubicBezTo>
                    <a:pt x="375" y="48"/>
                    <a:pt x="374" y="48"/>
                    <a:pt x="374" y="48"/>
                  </a:cubicBezTo>
                  <a:cubicBezTo>
                    <a:pt x="374" y="49"/>
                    <a:pt x="373" y="49"/>
                    <a:pt x="372" y="49"/>
                  </a:cubicBezTo>
                  <a:close/>
                  <a:moveTo>
                    <a:pt x="340" y="52"/>
                  </a:moveTo>
                  <a:cubicBezTo>
                    <a:pt x="340" y="51"/>
                    <a:pt x="338" y="51"/>
                    <a:pt x="338" y="51"/>
                  </a:cubicBezTo>
                  <a:cubicBezTo>
                    <a:pt x="339" y="50"/>
                    <a:pt x="339" y="50"/>
                    <a:pt x="338" y="49"/>
                  </a:cubicBezTo>
                  <a:cubicBezTo>
                    <a:pt x="335" y="47"/>
                    <a:pt x="331" y="53"/>
                    <a:pt x="337" y="53"/>
                  </a:cubicBezTo>
                  <a:cubicBezTo>
                    <a:pt x="337" y="51"/>
                    <a:pt x="339" y="53"/>
                    <a:pt x="340" y="52"/>
                  </a:cubicBezTo>
                  <a:close/>
                  <a:moveTo>
                    <a:pt x="176" y="52"/>
                  </a:moveTo>
                  <a:cubicBezTo>
                    <a:pt x="176" y="51"/>
                    <a:pt x="175" y="50"/>
                    <a:pt x="174" y="50"/>
                  </a:cubicBezTo>
                  <a:cubicBezTo>
                    <a:pt x="172" y="52"/>
                    <a:pt x="175" y="56"/>
                    <a:pt x="176" y="52"/>
                  </a:cubicBezTo>
                  <a:close/>
                  <a:moveTo>
                    <a:pt x="65" y="52"/>
                  </a:moveTo>
                  <a:cubicBezTo>
                    <a:pt x="66" y="52"/>
                    <a:pt x="66" y="52"/>
                    <a:pt x="66" y="51"/>
                  </a:cubicBezTo>
                  <a:cubicBezTo>
                    <a:pt x="65" y="51"/>
                    <a:pt x="65" y="49"/>
                    <a:pt x="64" y="50"/>
                  </a:cubicBezTo>
                  <a:cubicBezTo>
                    <a:pt x="63" y="51"/>
                    <a:pt x="63" y="52"/>
                    <a:pt x="65" y="52"/>
                  </a:cubicBezTo>
                  <a:close/>
                  <a:moveTo>
                    <a:pt x="144" y="53"/>
                  </a:moveTo>
                  <a:cubicBezTo>
                    <a:pt x="143" y="52"/>
                    <a:pt x="143" y="50"/>
                    <a:pt x="142" y="50"/>
                  </a:cubicBezTo>
                  <a:cubicBezTo>
                    <a:pt x="141" y="51"/>
                    <a:pt x="143" y="53"/>
                    <a:pt x="144" y="53"/>
                  </a:cubicBezTo>
                  <a:close/>
                  <a:moveTo>
                    <a:pt x="291" y="54"/>
                  </a:moveTo>
                  <a:cubicBezTo>
                    <a:pt x="291" y="55"/>
                    <a:pt x="291" y="55"/>
                    <a:pt x="291" y="55"/>
                  </a:cubicBezTo>
                  <a:cubicBezTo>
                    <a:pt x="292" y="56"/>
                    <a:pt x="292" y="55"/>
                    <a:pt x="292" y="55"/>
                  </a:cubicBezTo>
                  <a:cubicBezTo>
                    <a:pt x="292" y="55"/>
                    <a:pt x="292" y="54"/>
                    <a:pt x="291" y="54"/>
                  </a:cubicBezTo>
                  <a:close/>
                  <a:moveTo>
                    <a:pt x="165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5" y="57"/>
                    <a:pt x="165" y="56"/>
                    <a:pt x="165" y="55"/>
                  </a:cubicBezTo>
                  <a:close/>
                  <a:moveTo>
                    <a:pt x="142" y="58"/>
                  </a:moveTo>
                  <a:cubicBezTo>
                    <a:pt x="143" y="57"/>
                    <a:pt x="142" y="55"/>
                    <a:pt x="141" y="55"/>
                  </a:cubicBezTo>
                  <a:cubicBezTo>
                    <a:pt x="140" y="56"/>
                    <a:pt x="141" y="58"/>
                    <a:pt x="142" y="58"/>
                  </a:cubicBezTo>
                  <a:close/>
                  <a:moveTo>
                    <a:pt x="343" y="64"/>
                  </a:moveTo>
                  <a:cubicBezTo>
                    <a:pt x="343" y="62"/>
                    <a:pt x="344" y="61"/>
                    <a:pt x="345" y="60"/>
                  </a:cubicBezTo>
                  <a:cubicBezTo>
                    <a:pt x="345" y="60"/>
                    <a:pt x="344" y="59"/>
                    <a:pt x="343" y="59"/>
                  </a:cubicBezTo>
                  <a:cubicBezTo>
                    <a:pt x="342" y="61"/>
                    <a:pt x="341" y="62"/>
                    <a:pt x="342" y="64"/>
                  </a:cubicBezTo>
                  <a:lnTo>
                    <a:pt x="343" y="64"/>
                  </a:lnTo>
                  <a:close/>
                  <a:moveTo>
                    <a:pt x="189" y="65"/>
                  </a:moveTo>
                  <a:cubicBezTo>
                    <a:pt x="188" y="62"/>
                    <a:pt x="187" y="61"/>
                    <a:pt x="186" y="60"/>
                  </a:cubicBezTo>
                  <a:cubicBezTo>
                    <a:pt x="186" y="62"/>
                    <a:pt x="187" y="64"/>
                    <a:pt x="189" y="65"/>
                  </a:cubicBezTo>
                  <a:close/>
                  <a:moveTo>
                    <a:pt x="400" y="61"/>
                  </a:moveTo>
                  <a:cubicBezTo>
                    <a:pt x="400" y="61"/>
                    <a:pt x="399" y="62"/>
                    <a:pt x="400" y="63"/>
                  </a:cubicBezTo>
                  <a:cubicBezTo>
                    <a:pt x="400" y="62"/>
                    <a:pt x="401" y="63"/>
                    <a:pt x="401" y="62"/>
                  </a:cubicBezTo>
                  <a:cubicBezTo>
                    <a:pt x="401" y="62"/>
                    <a:pt x="401" y="61"/>
                    <a:pt x="400" y="61"/>
                  </a:cubicBezTo>
                  <a:close/>
                  <a:moveTo>
                    <a:pt x="91" y="64"/>
                  </a:moveTo>
                  <a:cubicBezTo>
                    <a:pt x="91" y="63"/>
                    <a:pt x="91" y="62"/>
                    <a:pt x="90" y="62"/>
                  </a:cubicBezTo>
                  <a:cubicBezTo>
                    <a:pt x="89" y="64"/>
                    <a:pt x="90" y="64"/>
                    <a:pt x="91" y="64"/>
                  </a:cubicBezTo>
                  <a:close/>
                  <a:moveTo>
                    <a:pt x="87" y="66"/>
                  </a:moveTo>
                  <a:cubicBezTo>
                    <a:pt x="87" y="67"/>
                    <a:pt x="87" y="67"/>
                    <a:pt x="86" y="69"/>
                  </a:cubicBezTo>
                  <a:cubicBezTo>
                    <a:pt x="89" y="71"/>
                    <a:pt x="90" y="67"/>
                    <a:pt x="89" y="65"/>
                  </a:cubicBezTo>
                  <a:cubicBezTo>
                    <a:pt x="88" y="65"/>
                    <a:pt x="88" y="66"/>
                    <a:pt x="87" y="66"/>
                  </a:cubicBezTo>
                  <a:close/>
                  <a:moveTo>
                    <a:pt x="277" y="65"/>
                  </a:moveTo>
                  <a:cubicBezTo>
                    <a:pt x="277" y="65"/>
                    <a:pt x="276" y="67"/>
                    <a:pt x="277" y="67"/>
                  </a:cubicBezTo>
                  <a:cubicBezTo>
                    <a:pt x="278" y="67"/>
                    <a:pt x="278" y="65"/>
                    <a:pt x="277" y="65"/>
                  </a:cubicBezTo>
                  <a:close/>
                  <a:moveTo>
                    <a:pt x="302" y="72"/>
                  </a:moveTo>
                  <a:cubicBezTo>
                    <a:pt x="305" y="73"/>
                    <a:pt x="306" y="71"/>
                    <a:pt x="307" y="70"/>
                  </a:cubicBezTo>
                  <a:cubicBezTo>
                    <a:pt x="306" y="69"/>
                    <a:pt x="303" y="70"/>
                    <a:pt x="302" y="72"/>
                  </a:cubicBezTo>
                  <a:close/>
                  <a:moveTo>
                    <a:pt x="284" y="70"/>
                  </a:moveTo>
                  <a:cubicBezTo>
                    <a:pt x="284" y="71"/>
                    <a:pt x="284" y="71"/>
                    <a:pt x="285" y="70"/>
                  </a:cubicBezTo>
                  <a:cubicBezTo>
                    <a:pt x="285" y="70"/>
                    <a:pt x="285" y="70"/>
                    <a:pt x="284" y="70"/>
                  </a:cubicBezTo>
                  <a:close/>
                  <a:moveTo>
                    <a:pt x="31" y="70"/>
                  </a:moveTo>
                  <a:cubicBezTo>
                    <a:pt x="30" y="71"/>
                    <a:pt x="30" y="71"/>
                    <a:pt x="29" y="72"/>
                  </a:cubicBezTo>
                  <a:cubicBezTo>
                    <a:pt x="31" y="74"/>
                    <a:pt x="33" y="71"/>
                    <a:pt x="31" y="70"/>
                  </a:cubicBezTo>
                  <a:close/>
                  <a:moveTo>
                    <a:pt x="59" y="71"/>
                  </a:moveTo>
                  <a:cubicBezTo>
                    <a:pt x="59" y="72"/>
                    <a:pt x="59" y="72"/>
                    <a:pt x="60" y="72"/>
                  </a:cubicBezTo>
                  <a:cubicBezTo>
                    <a:pt x="60" y="71"/>
                    <a:pt x="60" y="71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lose/>
                  <a:moveTo>
                    <a:pt x="299" y="74"/>
                  </a:moveTo>
                  <a:cubicBezTo>
                    <a:pt x="298" y="74"/>
                    <a:pt x="298" y="74"/>
                    <a:pt x="298" y="75"/>
                  </a:cubicBezTo>
                  <a:cubicBezTo>
                    <a:pt x="299" y="76"/>
                    <a:pt x="300" y="74"/>
                    <a:pt x="299" y="74"/>
                  </a:cubicBezTo>
                  <a:close/>
                  <a:moveTo>
                    <a:pt x="44" y="79"/>
                  </a:moveTo>
                  <a:cubicBezTo>
                    <a:pt x="43" y="79"/>
                    <a:pt x="43" y="79"/>
                    <a:pt x="42" y="79"/>
                  </a:cubicBezTo>
                  <a:cubicBezTo>
                    <a:pt x="42" y="80"/>
                    <a:pt x="44" y="81"/>
                    <a:pt x="44" y="79"/>
                  </a:cubicBezTo>
                  <a:close/>
                  <a:moveTo>
                    <a:pt x="419" y="82"/>
                  </a:moveTo>
                  <a:cubicBezTo>
                    <a:pt x="419" y="83"/>
                    <a:pt x="419" y="83"/>
                    <a:pt x="420" y="82"/>
                  </a:cubicBezTo>
                  <a:cubicBezTo>
                    <a:pt x="420" y="82"/>
                    <a:pt x="420" y="82"/>
                    <a:pt x="419" y="82"/>
                  </a:cubicBezTo>
                  <a:close/>
                  <a:moveTo>
                    <a:pt x="123" y="86"/>
                  </a:moveTo>
                  <a:cubicBezTo>
                    <a:pt x="121" y="86"/>
                    <a:pt x="121" y="85"/>
                    <a:pt x="119" y="85"/>
                  </a:cubicBezTo>
                  <a:cubicBezTo>
                    <a:pt x="118" y="90"/>
                    <a:pt x="123" y="95"/>
                    <a:pt x="127" y="92"/>
                  </a:cubicBezTo>
                  <a:cubicBezTo>
                    <a:pt x="126" y="91"/>
                    <a:pt x="125" y="90"/>
                    <a:pt x="125" y="88"/>
                  </a:cubicBezTo>
                  <a:cubicBezTo>
                    <a:pt x="124" y="88"/>
                    <a:pt x="124" y="87"/>
                    <a:pt x="123" y="86"/>
                  </a:cubicBezTo>
                  <a:close/>
                  <a:moveTo>
                    <a:pt x="367" y="92"/>
                  </a:moveTo>
                  <a:cubicBezTo>
                    <a:pt x="368" y="91"/>
                    <a:pt x="368" y="91"/>
                    <a:pt x="367" y="90"/>
                  </a:cubicBezTo>
                  <a:cubicBezTo>
                    <a:pt x="366" y="91"/>
                    <a:pt x="366" y="92"/>
                    <a:pt x="367" y="92"/>
                  </a:cubicBezTo>
                  <a:close/>
                  <a:moveTo>
                    <a:pt x="49" y="101"/>
                  </a:moveTo>
                  <a:cubicBezTo>
                    <a:pt x="48" y="100"/>
                    <a:pt x="49" y="99"/>
                    <a:pt x="48" y="99"/>
                  </a:cubicBezTo>
                  <a:cubicBezTo>
                    <a:pt x="48" y="99"/>
                    <a:pt x="48" y="100"/>
                    <a:pt x="48" y="99"/>
                  </a:cubicBezTo>
                  <a:cubicBezTo>
                    <a:pt x="48" y="99"/>
                    <a:pt x="48" y="99"/>
                    <a:pt x="47" y="99"/>
                  </a:cubicBezTo>
                  <a:cubicBezTo>
                    <a:pt x="47" y="100"/>
                    <a:pt x="47" y="100"/>
                    <a:pt x="47" y="101"/>
                  </a:cubicBezTo>
                  <a:cubicBezTo>
                    <a:pt x="48" y="101"/>
                    <a:pt x="48" y="100"/>
                    <a:pt x="49" y="101"/>
                  </a:cubicBezTo>
                  <a:close/>
                  <a:moveTo>
                    <a:pt x="49" y="102"/>
                  </a:moveTo>
                  <a:cubicBezTo>
                    <a:pt x="51" y="102"/>
                    <a:pt x="51" y="101"/>
                    <a:pt x="51" y="100"/>
                  </a:cubicBezTo>
                  <a:cubicBezTo>
                    <a:pt x="50" y="100"/>
                    <a:pt x="49" y="100"/>
                    <a:pt x="49" y="102"/>
                  </a:cubicBezTo>
                  <a:close/>
                  <a:moveTo>
                    <a:pt x="65" y="110"/>
                  </a:moveTo>
                  <a:cubicBezTo>
                    <a:pt x="64" y="110"/>
                    <a:pt x="63" y="110"/>
                    <a:pt x="62" y="111"/>
                  </a:cubicBezTo>
                  <a:cubicBezTo>
                    <a:pt x="63" y="112"/>
                    <a:pt x="64" y="113"/>
                    <a:pt x="65" y="112"/>
                  </a:cubicBezTo>
                  <a:cubicBezTo>
                    <a:pt x="65" y="111"/>
                    <a:pt x="65" y="111"/>
                    <a:pt x="65" y="110"/>
                  </a:cubicBezTo>
                  <a:close/>
                  <a:moveTo>
                    <a:pt x="48" y="111"/>
                  </a:moveTo>
                  <a:cubicBezTo>
                    <a:pt x="47" y="112"/>
                    <a:pt x="47" y="112"/>
                    <a:pt x="47" y="113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8" y="111"/>
                    <a:pt x="48" y="111"/>
                  </a:cubicBezTo>
                  <a:close/>
                  <a:moveTo>
                    <a:pt x="326" y="113"/>
                  </a:moveTo>
                  <a:cubicBezTo>
                    <a:pt x="326" y="114"/>
                    <a:pt x="327" y="113"/>
                    <a:pt x="328" y="113"/>
                  </a:cubicBezTo>
                  <a:cubicBezTo>
                    <a:pt x="327" y="112"/>
                    <a:pt x="326" y="112"/>
                    <a:pt x="326" y="113"/>
                  </a:cubicBezTo>
                  <a:close/>
                  <a:moveTo>
                    <a:pt x="355" y="114"/>
                  </a:moveTo>
                  <a:cubicBezTo>
                    <a:pt x="356" y="115"/>
                    <a:pt x="357" y="115"/>
                    <a:pt x="357" y="114"/>
                  </a:cubicBezTo>
                  <a:cubicBezTo>
                    <a:pt x="357" y="114"/>
                    <a:pt x="356" y="114"/>
                    <a:pt x="356" y="113"/>
                  </a:cubicBezTo>
                  <a:cubicBezTo>
                    <a:pt x="356" y="113"/>
                    <a:pt x="355" y="114"/>
                    <a:pt x="355" y="114"/>
                  </a:cubicBezTo>
                  <a:close/>
                  <a:moveTo>
                    <a:pt x="386" y="116"/>
                  </a:moveTo>
                  <a:cubicBezTo>
                    <a:pt x="387" y="115"/>
                    <a:pt x="386" y="113"/>
                    <a:pt x="385" y="114"/>
                  </a:cubicBezTo>
                  <a:cubicBezTo>
                    <a:pt x="385" y="114"/>
                    <a:pt x="385" y="116"/>
                    <a:pt x="386" y="116"/>
                  </a:cubicBezTo>
                  <a:close/>
                  <a:moveTo>
                    <a:pt x="62" y="118"/>
                  </a:moveTo>
                  <a:cubicBezTo>
                    <a:pt x="61" y="118"/>
                    <a:pt x="61" y="118"/>
                    <a:pt x="61" y="119"/>
                  </a:cubicBezTo>
                  <a:cubicBezTo>
                    <a:pt x="62" y="120"/>
                    <a:pt x="61" y="118"/>
                    <a:pt x="62" y="118"/>
                  </a:cubicBezTo>
                  <a:close/>
                  <a:moveTo>
                    <a:pt x="375" y="120"/>
                  </a:moveTo>
                  <a:cubicBezTo>
                    <a:pt x="374" y="119"/>
                    <a:pt x="373" y="120"/>
                    <a:pt x="372" y="120"/>
                  </a:cubicBezTo>
                  <a:cubicBezTo>
                    <a:pt x="372" y="121"/>
                    <a:pt x="374" y="121"/>
                    <a:pt x="375" y="120"/>
                  </a:cubicBezTo>
                  <a:close/>
                  <a:moveTo>
                    <a:pt x="424" y="124"/>
                  </a:moveTo>
                  <a:cubicBezTo>
                    <a:pt x="423" y="123"/>
                    <a:pt x="424" y="121"/>
                    <a:pt x="423" y="122"/>
                  </a:cubicBezTo>
                  <a:cubicBezTo>
                    <a:pt x="423" y="123"/>
                    <a:pt x="421" y="122"/>
                    <a:pt x="422" y="123"/>
                  </a:cubicBezTo>
                  <a:cubicBezTo>
                    <a:pt x="422" y="124"/>
                    <a:pt x="423" y="124"/>
                    <a:pt x="424" y="124"/>
                  </a:cubicBezTo>
                  <a:close/>
                  <a:moveTo>
                    <a:pt x="559" y="125"/>
                  </a:moveTo>
                  <a:cubicBezTo>
                    <a:pt x="558" y="124"/>
                    <a:pt x="558" y="123"/>
                    <a:pt x="557" y="123"/>
                  </a:cubicBezTo>
                  <a:cubicBezTo>
                    <a:pt x="557" y="123"/>
                    <a:pt x="557" y="123"/>
                    <a:pt x="557" y="124"/>
                  </a:cubicBezTo>
                  <a:cubicBezTo>
                    <a:pt x="558" y="124"/>
                    <a:pt x="558" y="125"/>
                    <a:pt x="559" y="125"/>
                  </a:cubicBezTo>
                  <a:close/>
                  <a:moveTo>
                    <a:pt x="84" y="126"/>
                  </a:moveTo>
                  <a:cubicBezTo>
                    <a:pt x="84" y="125"/>
                    <a:pt x="84" y="125"/>
                    <a:pt x="83" y="124"/>
                  </a:cubicBezTo>
                  <a:cubicBezTo>
                    <a:pt x="83" y="124"/>
                    <a:pt x="83" y="125"/>
                    <a:pt x="83" y="124"/>
                  </a:cubicBezTo>
                  <a:cubicBezTo>
                    <a:pt x="83" y="125"/>
                    <a:pt x="83" y="125"/>
                    <a:pt x="84" y="126"/>
                  </a:cubicBezTo>
                  <a:close/>
                  <a:moveTo>
                    <a:pt x="88" y="125"/>
                  </a:moveTo>
                  <a:cubicBezTo>
                    <a:pt x="87" y="125"/>
                    <a:pt x="87" y="125"/>
                    <a:pt x="86" y="126"/>
                  </a:cubicBezTo>
                  <a:cubicBezTo>
                    <a:pt x="87" y="126"/>
                    <a:pt x="87" y="126"/>
                    <a:pt x="88" y="126"/>
                  </a:cubicBezTo>
                  <a:lnTo>
                    <a:pt x="88" y="125"/>
                  </a:lnTo>
                  <a:close/>
                  <a:moveTo>
                    <a:pt x="480" y="130"/>
                  </a:moveTo>
                  <a:cubicBezTo>
                    <a:pt x="481" y="129"/>
                    <a:pt x="481" y="129"/>
                    <a:pt x="481" y="128"/>
                  </a:cubicBezTo>
                  <a:cubicBezTo>
                    <a:pt x="481" y="127"/>
                    <a:pt x="480" y="127"/>
                    <a:pt x="479" y="127"/>
                  </a:cubicBezTo>
                  <a:cubicBezTo>
                    <a:pt x="478" y="128"/>
                    <a:pt x="478" y="130"/>
                    <a:pt x="480" y="130"/>
                  </a:cubicBezTo>
                  <a:close/>
                  <a:moveTo>
                    <a:pt x="556" y="128"/>
                  </a:moveTo>
                  <a:cubicBezTo>
                    <a:pt x="555" y="127"/>
                    <a:pt x="555" y="127"/>
                    <a:pt x="554" y="127"/>
                  </a:cubicBezTo>
                  <a:cubicBezTo>
                    <a:pt x="554" y="127"/>
                    <a:pt x="556" y="128"/>
                    <a:pt x="556" y="128"/>
                  </a:cubicBezTo>
                  <a:close/>
                  <a:moveTo>
                    <a:pt x="122" y="129"/>
                  </a:moveTo>
                  <a:cubicBezTo>
                    <a:pt x="122" y="130"/>
                    <a:pt x="122" y="131"/>
                    <a:pt x="123" y="131"/>
                  </a:cubicBezTo>
                  <a:cubicBezTo>
                    <a:pt x="123" y="130"/>
                    <a:pt x="123" y="129"/>
                    <a:pt x="122" y="129"/>
                  </a:cubicBezTo>
                  <a:close/>
                  <a:moveTo>
                    <a:pt x="557" y="131"/>
                  </a:moveTo>
                  <a:cubicBezTo>
                    <a:pt x="558" y="130"/>
                    <a:pt x="557" y="129"/>
                    <a:pt x="556" y="130"/>
                  </a:cubicBezTo>
                  <a:cubicBezTo>
                    <a:pt x="557" y="130"/>
                    <a:pt x="557" y="131"/>
                    <a:pt x="557" y="131"/>
                  </a:cubicBezTo>
                  <a:close/>
                  <a:moveTo>
                    <a:pt x="22" y="130"/>
                  </a:moveTo>
                  <a:cubicBezTo>
                    <a:pt x="22" y="131"/>
                    <a:pt x="22" y="132"/>
                    <a:pt x="23" y="131"/>
                  </a:cubicBezTo>
                  <a:cubicBezTo>
                    <a:pt x="23" y="130"/>
                    <a:pt x="23" y="131"/>
                    <a:pt x="22" y="130"/>
                  </a:cubicBezTo>
                  <a:close/>
                  <a:moveTo>
                    <a:pt x="66" y="133"/>
                  </a:moveTo>
                  <a:cubicBezTo>
                    <a:pt x="66" y="134"/>
                    <a:pt x="66" y="135"/>
                    <a:pt x="67" y="135"/>
                  </a:cubicBezTo>
                  <a:cubicBezTo>
                    <a:pt x="67" y="134"/>
                    <a:pt x="67" y="133"/>
                    <a:pt x="66" y="133"/>
                  </a:cubicBezTo>
                  <a:close/>
                  <a:moveTo>
                    <a:pt x="75" y="140"/>
                  </a:moveTo>
                  <a:cubicBezTo>
                    <a:pt x="76" y="140"/>
                    <a:pt x="76" y="137"/>
                    <a:pt x="77" y="138"/>
                  </a:cubicBezTo>
                  <a:cubicBezTo>
                    <a:pt x="77" y="139"/>
                    <a:pt x="78" y="138"/>
                    <a:pt x="79" y="139"/>
                  </a:cubicBezTo>
                  <a:cubicBezTo>
                    <a:pt x="78" y="137"/>
                    <a:pt x="80" y="135"/>
                    <a:pt x="80" y="134"/>
                  </a:cubicBezTo>
                  <a:cubicBezTo>
                    <a:pt x="79" y="133"/>
                    <a:pt x="79" y="134"/>
                    <a:pt x="79" y="135"/>
                  </a:cubicBezTo>
                  <a:cubicBezTo>
                    <a:pt x="77" y="134"/>
                    <a:pt x="77" y="134"/>
                    <a:pt x="76" y="135"/>
                  </a:cubicBezTo>
                  <a:cubicBezTo>
                    <a:pt x="75" y="134"/>
                    <a:pt x="75" y="133"/>
                    <a:pt x="74" y="133"/>
                  </a:cubicBezTo>
                  <a:cubicBezTo>
                    <a:pt x="74" y="135"/>
                    <a:pt x="71" y="134"/>
                    <a:pt x="71" y="137"/>
                  </a:cubicBezTo>
                  <a:cubicBezTo>
                    <a:pt x="73" y="138"/>
                    <a:pt x="74" y="138"/>
                    <a:pt x="75" y="138"/>
                  </a:cubicBezTo>
                  <a:cubicBezTo>
                    <a:pt x="74" y="138"/>
                    <a:pt x="75" y="139"/>
                    <a:pt x="75" y="140"/>
                  </a:cubicBezTo>
                  <a:close/>
                  <a:moveTo>
                    <a:pt x="118" y="134"/>
                  </a:moveTo>
                  <a:cubicBezTo>
                    <a:pt x="119" y="134"/>
                    <a:pt x="120" y="134"/>
                    <a:pt x="120" y="135"/>
                  </a:cubicBezTo>
                  <a:cubicBezTo>
                    <a:pt x="121" y="133"/>
                    <a:pt x="120" y="133"/>
                    <a:pt x="118" y="133"/>
                  </a:cubicBezTo>
                  <a:lnTo>
                    <a:pt x="118" y="134"/>
                  </a:lnTo>
                  <a:close/>
                  <a:moveTo>
                    <a:pt x="84" y="135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2" y="134"/>
                  </a:cubicBezTo>
                  <a:cubicBezTo>
                    <a:pt x="82" y="135"/>
                    <a:pt x="83" y="136"/>
                    <a:pt x="84" y="135"/>
                  </a:cubicBezTo>
                  <a:close/>
                  <a:moveTo>
                    <a:pt x="502" y="134"/>
                  </a:moveTo>
                  <a:cubicBezTo>
                    <a:pt x="501" y="134"/>
                    <a:pt x="500" y="135"/>
                    <a:pt x="499" y="134"/>
                  </a:cubicBezTo>
                  <a:cubicBezTo>
                    <a:pt x="499" y="135"/>
                    <a:pt x="502" y="135"/>
                    <a:pt x="502" y="134"/>
                  </a:cubicBezTo>
                  <a:close/>
                  <a:moveTo>
                    <a:pt x="454" y="136"/>
                  </a:moveTo>
                  <a:cubicBezTo>
                    <a:pt x="453" y="135"/>
                    <a:pt x="454" y="136"/>
                    <a:pt x="453" y="136"/>
                  </a:cubicBezTo>
                  <a:cubicBezTo>
                    <a:pt x="453" y="137"/>
                    <a:pt x="454" y="137"/>
                    <a:pt x="454" y="136"/>
                  </a:cubicBezTo>
                  <a:close/>
                  <a:moveTo>
                    <a:pt x="142" y="138"/>
                  </a:moveTo>
                  <a:cubicBezTo>
                    <a:pt x="142" y="139"/>
                    <a:pt x="143" y="139"/>
                    <a:pt x="144" y="139"/>
                  </a:cubicBezTo>
                  <a:cubicBezTo>
                    <a:pt x="144" y="138"/>
                    <a:pt x="143" y="137"/>
                    <a:pt x="142" y="138"/>
                  </a:cubicBezTo>
                  <a:close/>
                  <a:moveTo>
                    <a:pt x="108" y="142"/>
                  </a:moveTo>
                  <a:cubicBezTo>
                    <a:pt x="109" y="142"/>
                    <a:pt x="109" y="144"/>
                    <a:pt x="110" y="143"/>
                  </a:cubicBezTo>
                  <a:cubicBezTo>
                    <a:pt x="111" y="143"/>
                    <a:pt x="111" y="143"/>
                    <a:pt x="112" y="143"/>
                  </a:cubicBezTo>
                  <a:cubicBezTo>
                    <a:pt x="111" y="141"/>
                    <a:pt x="112" y="141"/>
                    <a:pt x="112" y="140"/>
                  </a:cubicBezTo>
                  <a:cubicBezTo>
                    <a:pt x="112" y="140"/>
                    <a:pt x="112" y="138"/>
                    <a:pt x="111" y="139"/>
                  </a:cubicBezTo>
                  <a:cubicBezTo>
                    <a:pt x="112" y="140"/>
                    <a:pt x="107" y="139"/>
                    <a:pt x="108" y="142"/>
                  </a:cubicBezTo>
                  <a:close/>
                  <a:moveTo>
                    <a:pt x="135" y="141"/>
                  </a:moveTo>
                  <a:cubicBezTo>
                    <a:pt x="135" y="140"/>
                    <a:pt x="134" y="140"/>
                    <a:pt x="134" y="140"/>
                  </a:cubicBezTo>
                  <a:cubicBezTo>
                    <a:pt x="134" y="140"/>
                    <a:pt x="134" y="141"/>
                    <a:pt x="135" y="141"/>
                  </a:cubicBezTo>
                  <a:close/>
                  <a:moveTo>
                    <a:pt x="85" y="141"/>
                  </a:moveTo>
                  <a:cubicBezTo>
                    <a:pt x="84" y="140"/>
                    <a:pt x="81" y="139"/>
                    <a:pt x="81" y="141"/>
                  </a:cubicBezTo>
                  <a:cubicBezTo>
                    <a:pt x="81" y="142"/>
                    <a:pt x="85" y="142"/>
                    <a:pt x="85" y="141"/>
                  </a:cubicBezTo>
                  <a:close/>
                  <a:moveTo>
                    <a:pt x="360" y="143"/>
                  </a:move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3"/>
                    <a:pt x="360" y="143"/>
                  </a:cubicBezTo>
                  <a:close/>
                  <a:moveTo>
                    <a:pt x="16" y="143"/>
                  </a:moveTo>
                  <a:cubicBezTo>
                    <a:pt x="16" y="143"/>
                    <a:pt x="15" y="143"/>
                    <a:pt x="15" y="144"/>
                  </a:cubicBezTo>
                  <a:cubicBezTo>
                    <a:pt x="16" y="144"/>
                    <a:pt x="16" y="145"/>
                    <a:pt x="17" y="145"/>
                  </a:cubicBezTo>
                  <a:cubicBezTo>
                    <a:pt x="17" y="144"/>
                    <a:pt x="17" y="143"/>
                    <a:pt x="16" y="143"/>
                  </a:cubicBezTo>
                  <a:close/>
                  <a:moveTo>
                    <a:pt x="102" y="147"/>
                  </a:moveTo>
                  <a:cubicBezTo>
                    <a:pt x="103" y="147"/>
                    <a:pt x="104" y="147"/>
                    <a:pt x="104" y="146"/>
                  </a:cubicBezTo>
                  <a:cubicBezTo>
                    <a:pt x="104" y="146"/>
                    <a:pt x="103" y="145"/>
                    <a:pt x="103" y="145"/>
                  </a:cubicBezTo>
                  <a:cubicBezTo>
                    <a:pt x="103" y="146"/>
                    <a:pt x="102" y="146"/>
                    <a:pt x="102" y="147"/>
                  </a:cubicBezTo>
                  <a:close/>
                  <a:moveTo>
                    <a:pt x="544" y="147"/>
                  </a:moveTo>
                  <a:cubicBezTo>
                    <a:pt x="543" y="147"/>
                    <a:pt x="543" y="148"/>
                    <a:pt x="542" y="147"/>
                  </a:cubicBezTo>
                  <a:cubicBezTo>
                    <a:pt x="541" y="148"/>
                    <a:pt x="541" y="148"/>
                    <a:pt x="541" y="150"/>
                  </a:cubicBezTo>
                  <a:cubicBezTo>
                    <a:pt x="542" y="150"/>
                    <a:pt x="543" y="148"/>
                    <a:pt x="544" y="150"/>
                  </a:cubicBezTo>
                  <a:cubicBezTo>
                    <a:pt x="544" y="149"/>
                    <a:pt x="544" y="150"/>
                    <a:pt x="544" y="150"/>
                  </a:cubicBezTo>
                  <a:cubicBezTo>
                    <a:pt x="544" y="148"/>
                    <a:pt x="545" y="149"/>
                    <a:pt x="545" y="149"/>
                  </a:cubicBezTo>
                  <a:cubicBezTo>
                    <a:pt x="544" y="149"/>
                    <a:pt x="545" y="147"/>
                    <a:pt x="544" y="147"/>
                  </a:cubicBezTo>
                  <a:close/>
                  <a:moveTo>
                    <a:pt x="107" y="151"/>
                  </a:moveTo>
                  <a:cubicBezTo>
                    <a:pt x="111" y="152"/>
                    <a:pt x="115" y="149"/>
                    <a:pt x="119" y="151"/>
                  </a:cubicBezTo>
                  <a:cubicBezTo>
                    <a:pt x="120" y="150"/>
                    <a:pt x="121" y="150"/>
                    <a:pt x="123" y="149"/>
                  </a:cubicBezTo>
                  <a:cubicBezTo>
                    <a:pt x="123" y="148"/>
                    <a:pt x="122" y="147"/>
                    <a:pt x="121" y="147"/>
                  </a:cubicBezTo>
                  <a:cubicBezTo>
                    <a:pt x="121" y="148"/>
                    <a:pt x="120" y="148"/>
                    <a:pt x="120" y="149"/>
                  </a:cubicBezTo>
                  <a:cubicBezTo>
                    <a:pt x="118" y="147"/>
                    <a:pt x="116" y="150"/>
                    <a:pt x="115" y="149"/>
                  </a:cubicBezTo>
                  <a:cubicBezTo>
                    <a:pt x="113" y="150"/>
                    <a:pt x="111" y="150"/>
                    <a:pt x="110" y="148"/>
                  </a:cubicBezTo>
                  <a:cubicBezTo>
                    <a:pt x="108" y="148"/>
                    <a:pt x="107" y="149"/>
                    <a:pt x="107" y="151"/>
                  </a:cubicBezTo>
                  <a:close/>
                  <a:moveTo>
                    <a:pt x="24" y="149"/>
                  </a:moveTo>
                  <a:cubicBezTo>
                    <a:pt x="24" y="150"/>
                    <a:pt x="23" y="149"/>
                    <a:pt x="23" y="150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5" y="151"/>
                    <a:pt x="25" y="152"/>
                    <a:pt x="27" y="152"/>
                  </a:cubicBezTo>
                  <a:cubicBezTo>
                    <a:pt x="27" y="151"/>
                    <a:pt x="28" y="150"/>
                    <a:pt x="29" y="150"/>
                  </a:cubicBezTo>
                  <a:cubicBezTo>
                    <a:pt x="28" y="148"/>
                    <a:pt x="26" y="150"/>
                    <a:pt x="24" y="149"/>
                  </a:cubicBezTo>
                  <a:close/>
                  <a:moveTo>
                    <a:pt x="100" y="149"/>
                  </a:moveTo>
                  <a:cubicBezTo>
                    <a:pt x="99" y="150"/>
                    <a:pt x="97" y="150"/>
                    <a:pt x="96" y="151"/>
                  </a:cubicBezTo>
                  <a:cubicBezTo>
                    <a:pt x="97" y="152"/>
                    <a:pt x="97" y="152"/>
                    <a:pt x="98" y="152"/>
                  </a:cubicBezTo>
                  <a:cubicBezTo>
                    <a:pt x="98" y="152"/>
                    <a:pt x="99" y="152"/>
                    <a:pt x="99" y="151"/>
                  </a:cubicBezTo>
                  <a:cubicBezTo>
                    <a:pt x="99" y="152"/>
                    <a:pt x="99" y="152"/>
                    <a:pt x="100" y="152"/>
                  </a:cubicBezTo>
                  <a:cubicBezTo>
                    <a:pt x="99" y="152"/>
                    <a:pt x="99" y="152"/>
                    <a:pt x="99" y="153"/>
                  </a:cubicBezTo>
                  <a:cubicBezTo>
                    <a:pt x="100" y="152"/>
                    <a:pt x="102" y="151"/>
                    <a:pt x="102" y="150"/>
                  </a:cubicBezTo>
                  <a:cubicBezTo>
                    <a:pt x="101" y="150"/>
                    <a:pt x="101" y="149"/>
                    <a:pt x="100" y="149"/>
                  </a:cubicBezTo>
                  <a:close/>
                  <a:moveTo>
                    <a:pt x="24" y="154"/>
                  </a:moveTo>
                  <a:cubicBezTo>
                    <a:pt x="25" y="154"/>
                    <a:pt x="26" y="154"/>
                    <a:pt x="27" y="153"/>
                  </a:cubicBezTo>
                  <a:cubicBezTo>
                    <a:pt x="27" y="152"/>
                    <a:pt x="24" y="152"/>
                    <a:pt x="24" y="154"/>
                  </a:cubicBezTo>
                  <a:close/>
                  <a:moveTo>
                    <a:pt x="128" y="152"/>
                  </a:moveTo>
                  <a:cubicBezTo>
                    <a:pt x="128" y="153"/>
                    <a:pt x="127" y="152"/>
                    <a:pt x="127" y="152"/>
                  </a:cubicBezTo>
                  <a:cubicBezTo>
                    <a:pt x="126" y="153"/>
                    <a:pt x="128" y="153"/>
                    <a:pt x="128" y="153"/>
                  </a:cubicBezTo>
                  <a:cubicBezTo>
                    <a:pt x="128" y="153"/>
                    <a:pt x="128" y="153"/>
                    <a:pt x="128" y="152"/>
                  </a:cubicBezTo>
                  <a:close/>
                  <a:moveTo>
                    <a:pt x="519" y="156"/>
                  </a:moveTo>
                  <a:cubicBezTo>
                    <a:pt x="516" y="157"/>
                    <a:pt x="514" y="156"/>
                    <a:pt x="513" y="158"/>
                  </a:cubicBezTo>
                  <a:cubicBezTo>
                    <a:pt x="516" y="159"/>
                    <a:pt x="519" y="160"/>
                    <a:pt x="522" y="158"/>
                  </a:cubicBezTo>
                  <a:cubicBezTo>
                    <a:pt x="522" y="157"/>
                    <a:pt x="522" y="157"/>
                    <a:pt x="521" y="156"/>
                  </a:cubicBezTo>
                  <a:cubicBezTo>
                    <a:pt x="520" y="157"/>
                    <a:pt x="520" y="156"/>
                    <a:pt x="519" y="156"/>
                  </a:cubicBezTo>
                  <a:close/>
                  <a:moveTo>
                    <a:pt x="95" y="159"/>
                  </a:moveTo>
                  <a:cubicBezTo>
                    <a:pt x="95" y="158"/>
                    <a:pt x="95" y="157"/>
                    <a:pt x="95" y="157"/>
                  </a:cubicBezTo>
                  <a:cubicBezTo>
                    <a:pt x="94" y="157"/>
                    <a:pt x="94" y="158"/>
                    <a:pt x="94" y="159"/>
                  </a:cubicBezTo>
                  <a:cubicBezTo>
                    <a:pt x="95" y="159"/>
                    <a:pt x="95" y="159"/>
                    <a:pt x="95" y="159"/>
                  </a:cubicBezTo>
                  <a:close/>
                  <a:moveTo>
                    <a:pt x="119" y="159"/>
                  </a:moveTo>
                  <a:cubicBezTo>
                    <a:pt x="119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8"/>
                  </a:cubicBezTo>
                  <a:cubicBezTo>
                    <a:pt x="120" y="158"/>
                    <a:pt x="119" y="158"/>
                    <a:pt x="119" y="159"/>
                  </a:cubicBezTo>
                  <a:close/>
                  <a:moveTo>
                    <a:pt x="515" y="160"/>
                  </a:moveTo>
                  <a:cubicBezTo>
                    <a:pt x="515" y="160"/>
                    <a:pt x="514" y="160"/>
                    <a:pt x="514" y="160"/>
                  </a:cubicBezTo>
                  <a:cubicBezTo>
                    <a:pt x="514" y="161"/>
                    <a:pt x="514" y="162"/>
                    <a:pt x="514" y="163"/>
                  </a:cubicBezTo>
                  <a:cubicBezTo>
                    <a:pt x="515" y="162"/>
                    <a:pt x="516" y="162"/>
                    <a:pt x="516" y="161"/>
                  </a:cubicBezTo>
                  <a:cubicBezTo>
                    <a:pt x="515" y="161"/>
                    <a:pt x="516" y="160"/>
                    <a:pt x="515" y="160"/>
                  </a:cubicBezTo>
                  <a:close/>
                  <a:moveTo>
                    <a:pt x="40" y="167"/>
                  </a:moveTo>
                  <a:cubicBezTo>
                    <a:pt x="40" y="168"/>
                    <a:pt x="41" y="168"/>
                    <a:pt x="41" y="168"/>
                  </a:cubicBezTo>
                  <a:cubicBezTo>
                    <a:pt x="42" y="167"/>
                    <a:pt x="41" y="167"/>
                    <a:pt x="40" y="167"/>
                  </a:cubicBezTo>
                  <a:close/>
                  <a:moveTo>
                    <a:pt x="103" y="170"/>
                  </a:moveTo>
                  <a:cubicBezTo>
                    <a:pt x="103" y="170"/>
                    <a:pt x="103" y="170"/>
                    <a:pt x="102" y="170"/>
                  </a:cubicBezTo>
                  <a:cubicBezTo>
                    <a:pt x="102" y="170"/>
                    <a:pt x="103" y="170"/>
                    <a:pt x="103" y="170"/>
                  </a:cubicBezTo>
                  <a:close/>
                  <a:moveTo>
                    <a:pt x="91" y="174"/>
                  </a:moveTo>
                  <a:cubicBezTo>
                    <a:pt x="92" y="174"/>
                    <a:pt x="92" y="174"/>
                    <a:pt x="92" y="174"/>
                  </a:cubicBezTo>
                  <a:cubicBezTo>
                    <a:pt x="92" y="173"/>
                    <a:pt x="91" y="173"/>
                    <a:pt x="91" y="174"/>
                  </a:cubicBezTo>
                  <a:close/>
                  <a:moveTo>
                    <a:pt x="552" y="178"/>
                  </a:moveTo>
                  <a:cubicBezTo>
                    <a:pt x="552" y="177"/>
                    <a:pt x="553" y="175"/>
                    <a:pt x="552" y="175"/>
                  </a:cubicBezTo>
                  <a:cubicBezTo>
                    <a:pt x="550" y="175"/>
                    <a:pt x="551" y="177"/>
                    <a:pt x="552" y="178"/>
                  </a:cubicBezTo>
                  <a:close/>
                  <a:moveTo>
                    <a:pt x="49" y="175"/>
                  </a:moveTo>
                  <a:cubicBezTo>
                    <a:pt x="49" y="176"/>
                    <a:pt x="49" y="177"/>
                    <a:pt x="49" y="178"/>
                  </a:cubicBezTo>
                  <a:cubicBezTo>
                    <a:pt x="49" y="177"/>
                    <a:pt x="49" y="178"/>
                    <a:pt x="50" y="178"/>
                  </a:cubicBezTo>
                  <a:cubicBezTo>
                    <a:pt x="50" y="177"/>
                    <a:pt x="51" y="177"/>
                    <a:pt x="51" y="177"/>
                  </a:cubicBezTo>
                  <a:cubicBezTo>
                    <a:pt x="49" y="177"/>
                    <a:pt x="51" y="175"/>
                    <a:pt x="49" y="175"/>
                  </a:cubicBezTo>
                  <a:close/>
                  <a:moveTo>
                    <a:pt x="97" y="185"/>
                  </a:moveTo>
                  <a:cubicBezTo>
                    <a:pt x="97" y="186"/>
                    <a:pt x="99" y="185"/>
                    <a:pt x="98" y="184"/>
                  </a:cubicBezTo>
                  <a:cubicBezTo>
                    <a:pt x="98" y="185"/>
                    <a:pt x="97" y="185"/>
                    <a:pt x="97" y="185"/>
                  </a:cubicBezTo>
                  <a:close/>
                  <a:moveTo>
                    <a:pt x="90" y="187"/>
                  </a:moveTo>
                  <a:cubicBezTo>
                    <a:pt x="89" y="188"/>
                    <a:pt x="88" y="189"/>
                    <a:pt x="90" y="190"/>
                  </a:cubicBezTo>
                  <a:cubicBezTo>
                    <a:pt x="91" y="189"/>
                    <a:pt x="92" y="189"/>
                    <a:pt x="93" y="189"/>
                  </a:cubicBezTo>
                  <a:cubicBezTo>
                    <a:pt x="93" y="186"/>
                    <a:pt x="91" y="188"/>
                    <a:pt x="90" y="187"/>
                  </a:cubicBezTo>
                  <a:close/>
                  <a:moveTo>
                    <a:pt x="422" y="190"/>
                  </a:moveTo>
                  <a:cubicBezTo>
                    <a:pt x="422" y="190"/>
                    <a:pt x="422" y="192"/>
                    <a:pt x="422" y="192"/>
                  </a:cubicBezTo>
                  <a:cubicBezTo>
                    <a:pt x="424" y="192"/>
                    <a:pt x="424" y="191"/>
                    <a:pt x="424" y="191"/>
                  </a:cubicBezTo>
                  <a:cubicBezTo>
                    <a:pt x="424" y="190"/>
                    <a:pt x="424" y="190"/>
                    <a:pt x="422" y="190"/>
                  </a:cubicBezTo>
                  <a:close/>
                  <a:moveTo>
                    <a:pt x="91" y="192"/>
                  </a:moveTo>
                  <a:cubicBezTo>
                    <a:pt x="89" y="191"/>
                    <a:pt x="88" y="191"/>
                    <a:pt x="88" y="193"/>
                  </a:cubicBezTo>
                  <a:cubicBezTo>
                    <a:pt x="89" y="193"/>
                    <a:pt x="91" y="193"/>
                    <a:pt x="91" y="192"/>
                  </a:cubicBezTo>
                  <a:close/>
                  <a:moveTo>
                    <a:pt x="83" y="197"/>
                  </a:moveTo>
                  <a:cubicBezTo>
                    <a:pt x="84" y="198"/>
                    <a:pt x="87" y="197"/>
                    <a:pt x="87" y="195"/>
                  </a:cubicBezTo>
                  <a:cubicBezTo>
                    <a:pt x="85" y="194"/>
                    <a:pt x="83" y="195"/>
                    <a:pt x="83" y="197"/>
                  </a:cubicBezTo>
                  <a:close/>
                  <a:moveTo>
                    <a:pt x="412" y="199"/>
                  </a:moveTo>
                  <a:cubicBezTo>
                    <a:pt x="410" y="201"/>
                    <a:pt x="408" y="200"/>
                    <a:pt x="405" y="201"/>
                  </a:cubicBezTo>
                  <a:cubicBezTo>
                    <a:pt x="403" y="203"/>
                    <a:pt x="401" y="206"/>
                    <a:pt x="401" y="210"/>
                  </a:cubicBezTo>
                  <a:cubicBezTo>
                    <a:pt x="403" y="212"/>
                    <a:pt x="404" y="209"/>
                    <a:pt x="406" y="209"/>
                  </a:cubicBezTo>
                  <a:cubicBezTo>
                    <a:pt x="406" y="208"/>
                    <a:pt x="407" y="208"/>
                    <a:pt x="407" y="208"/>
                  </a:cubicBezTo>
                  <a:cubicBezTo>
                    <a:pt x="410" y="207"/>
                    <a:pt x="410" y="205"/>
                    <a:pt x="412" y="203"/>
                  </a:cubicBezTo>
                  <a:cubicBezTo>
                    <a:pt x="413" y="202"/>
                    <a:pt x="414" y="202"/>
                    <a:pt x="415" y="202"/>
                  </a:cubicBezTo>
                  <a:cubicBezTo>
                    <a:pt x="415" y="200"/>
                    <a:pt x="416" y="200"/>
                    <a:pt x="416" y="199"/>
                  </a:cubicBezTo>
                  <a:cubicBezTo>
                    <a:pt x="414" y="198"/>
                    <a:pt x="413" y="200"/>
                    <a:pt x="412" y="199"/>
                  </a:cubicBezTo>
                  <a:close/>
                  <a:moveTo>
                    <a:pt x="79" y="202"/>
                  </a:moveTo>
                  <a:cubicBezTo>
                    <a:pt x="81" y="203"/>
                    <a:pt x="86" y="203"/>
                    <a:pt x="86" y="200"/>
                  </a:cubicBezTo>
                  <a:cubicBezTo>
                    <a:pt x="85" y="199"/>
                    <a:pt x="84" y="199"/>
                    <a:pt x="82" y="199"/>
                  </a:cubicBezTo>
                  <a:cubicBezTo>
                    <a:pt x="82" y="201"/>
                    <a:pt x="79" y="200"/>
                    <a:pt x="79" y="202"/>
                  </a:cubicBezTo>
                  <a:close/>
                  <a:moveTo>
                    <a:pt x="101" y="204"/>
                  </a:moveTo>
                  <a:cubicBezTo>
                    <a:pt x="98" y="203"/>
                    <a:pt x="98" y="206"/>
                    <a:pt x="100" y="207"/>
                  </a:cubicBezTo>
                  <a:cubicBezTo>
                    <a:pt x="99" y="206"/>
                    <a:pt x="101" y="206"/>
                    <a:pt x="101" y="204"/>
                  </a:cubicBezTo>
                  <a:close/>
                  <a:moveTo>
                    <a:pt x="479" y="216"/>
                  </a:moveTo>
                  <a:cubicBezTo>
                    <a:pt x="479" y="215"/>
                    <a:pt x="478" y="214"/>
                    <a:pt x="478" y="214"/>
                  </a:cubicBezTo>
                  <a:cubicBezTo>
                    <a:pt x="477" y="215"/>
                    <a:pt x="476" y="215"/>
                    <a:pt x="477" y="216"/>
                  </a:cubicBezTo>
                  <a:cubicBezTo>
                    <a:pt x="478" y="216"/>
                    <a:pt x="478" y="216"/>
                    <a:pt x="479" y="216"/>
                  </a:cubicBezTo>
                  <a:close/>
                  <a:moveTo>
                    <a:pt x="445" y="229"/>
                  </a:moveTo>
                  <a:cubicBezTo>
                    <a:pt x="445" y="229"/>
                    <a:pt x="445" y="230"/>
                    <a:pt x="446" y="230"/>
                  </a:cubicBezTo>
                  <a:cubicBezTo>
                    <a:pt x="446" y="229"/>
                    <a:pt x="446" y="228"/>
                    <a:pt x="445" y="228"/>
                  </a:cubicBezTo>
                  <a:cubicBezTo>
                    <a:pt x="445" y="228"/>
                    <a:pt x="444" y="229"/>
                    <a:pt x="445" y="229"/>
                  </a:cubicBezTo>
                  <a:close/>
                  <a:moveTo>
                    <a:pt x="463" y="231"/>
                  </a:moveTo>
                  <a:cubicBezTo>
                    <a:pt x="463" y="232"/>
                    <a:pt x="463" y="232"/>
                    <a:pt x="464" y="232"/>
                  </a:cubicBezTo>
                  <a:cubicBezTo>
                    <a:pt x="465" y="232"/>
                    <a:pt x="463" y="230"/>
                    <a:pt x="463" y="231"/>
                  </a:cubicBezTo>
                  <a:close/>
                  <a:moveTo>
                    <a:pt x="20" y="233"/>
                  </a:moveTo>
                  <a:cubicBezTo>
                    <a:pt x="20" y="233"/>
                    <a:pt x="21" y="233"/>
                    <a:pt x="20" y="232"/>
                  </a:cubicBezTo>
                  <a:cubicBezTo>
                    <a:pt x="20" y="232"/>
                    <a:pt x="20" y="232"/>
                    <a:pt x="20" y="233"/>
                  </a:cubicBezTo>
                  <a:close/>
                  <a:moveTo>
                    <a:pt x="155" y="236"/>
                  </a:moveTo>
                  <a:cubicBezTo>
                    <a:pt x="156" y="235"/>
                    <a:pt x="156" y="235"/>
                    <a:pt x="156" y="234"/>
                  </a:cubicBezTo>
                  <a:cubicBezTo>
                    <a:pt x="155" y="234"/>
                    <a:pt x="155" y="235"/>
                    <a:pt x="155" y="236"/>
                  </a:cubicBezTo>
                  <a:close/>
                  <a:moveTo>
                    <a:pt x="37" y="240"/>
                  </a:moveTo>
                  <a:cubicBezTo>
                    <a:pt x="37" y="240"/>
                    <a:pt x="37" y="241"/>
                    <a:pt x="37" y="241"/>
                  </a:cubicBezTo>
                  <a:cubicBezTo>
                    <a:pt x="38" y="242"/>
                    <a:pt x="38" y="240"/>
                    <a:pt x="37" y="240"/>
                  </a:cubicBezTo>
                  <a:close/>
                  <a:moveTo>
                    <a:pt x="18" y="250"/>
                  </a:moveTo>
                  <a:cubicBezTo>
                    <a:pt x="17" y="250"/>
                    <a:pt x="17" y="250"/>
                    <a:pt x="17" y="250"/>
                  </a:cubicBezTo>
                  <a:cubicBezTo>
                    <a:pt x="17" y="250"/>
                    <a:pt x="17" y="251"/>
                    <a:pt x="18" y="251"/>
                  </a:cubicBezTo>
                  <a:cubicBezTo>
                    <a:pt x="19" y="251"/>
                    <a:pt x="18" y="250"/>
                    <a:pt x="18" y="250"/>
                  </a:cubicBezTo>
                  <a:close/>
                  <a:moveTo>
                    <a:pt x="132" y="267"/>
                  </a:moveTo>
                  <a:cubicBezTo>
                    <a:pt x="133" y="266"/>
                    <a:pt x="134" y="264"/>
                    <a:pt x="135" y="261"/>
                  </a:cubicBezTo>
                  <a:cubicBezTo>
                    <a:pt x="134" y="261"/>
                    <a:pt x="134" y="261"/>
                    <a:pt x="134" y="261"/>
                  </a:cubicBezTo>
                  <a:cubicBezTo>
                    <a:pt x="133" y="263"/>
                    <a:pt x="132" y="266"/>
                    <a:pt x="132" y="267"/>
                  </a:cubicBezTo>
                  <a:close/>
                  <a:moveTo>
                    <a:pt x="213" y="264"/>
                  </a:moveTo>
                  <a:cubicBezTo>
                    <a:pt x="214" y="264"/>
                    <a:pt x="214" y="265"/>
                    <a:pt x="215" y="265"/>
                  </a:cubicBezTo>
                  <a:cubicBezTo>
                    <a:pt x="215" y="264"/>
                    <a:pt x="214" y="263"/>
                    <a:pt x="214" y="262"/>
                  </a:cubicBezTo>
                  <a:cubicBezTo>
                    <a:pt x="214" y="263"/>
                    <a:pt x="213" y="263"/>
                    <a:pt x="213" y="264"/>
                  </a:cubicBezTo>
                  <a:close/>
                  <a:moveTo>
                    <a:pt x="199" y="263"/>
                  </a:moveTo>
                  <a:cubicBezTo>
                    <a:pt x="199" y="264"/>
                    <a:pt x="199" y="265"/>
                    <a:pt x="200" y="265"/>
                  </a:cubicBezTo>
                  <a:cubicBezTo>
                    <a:pt x="200" y="264"/>
                    <a:pt x="200" y="263"/>
                    <a:pt x="199" y="263"/>
                  </a:cubicBezTo>
                  <a:close/>
                  <a:moveTo>
                    <a:pt x="101" y="265"/>
                  </a:moveTo>
                  <a:cubicBezTo>
                    <a:pt x="102" y="265"/>
                    <a:pt x="103" y="266"/>
                    <a:pt x="103" y="265"/>
                  </a:cubicBezTo>
                  <a:cubicBezTo>
                    <a:pt x="104" y="264"/>
                    <a:pt x="101" y="264"/>
                    <a:pt x="101" y="265"/>
                  </a:cubicBezTo>
                  <a:close/>
                  <a:moveTo>
                    <a:pt x="123" y="264"/>
                  </a:moveTo>
                  <a:cubicBezTo>
                    <a:pt x="122" y="265"/>
                    <a:pt x="122" y="266"/>
                    <a:pt x="123" y="266"/>
                  </a:cubicBezTo>
                  <a:cubicBezTo>
                    <a:pt x="123" y="266"/>
                    <a:pt x="124" y="264"/>
                    <a:pt x="123" y="264"/>
                  </a:cubicBezTo>
                  <a:close/>
                  <a:moveTo>
                    <a:pt x="94" y="270"/>
                  </a:moveTo>
                  <a:cubicBezTo>
                    <a:pt x="94" y="270"/>
                    <a:pt x="94" y="271"/>
                    <a:pt x="94" y="271"/>
                  </a:cubicBezTo>
                  <a:cubicBezTo>
                    <a:pt x="95" y="271"/>
                    <a:pt x="95" y="271"/>
                    <a:pt x="95" y="271"/>
                  </a:cubicBezTo>
                  <a:cubicBezTo>
                    <a:pt x="95" y="271"/>
                    <a:pt x="95" y="270"/>
                    <a:pt x="94" y="270"/>
                  </a:cubicBezTo>
                  <a:close/>
                  <a:moveTo>
                    <a:pt x="158" y="271"/>
                  </a:moveTo>
                  <a:cubicBezTo>
                    <a:pt x="158" y="272"/>
                    <a:pt x="157" y="272"/>
                    <a:pt x="158" y="273"/>
                  </a:cubicBezTo>
                  <a:cubicBezTo>
                    <a:pt x="158" y="272"/>
                    <a:pt x="159" y="271"/>
                    <a:pt x="158" y="271"/>
                  </a:cubicBezTo>
                  <a:close/>
                  <a:moveTo>
                    <a:pt x="432" y="272"/>
                  </a:moveTo>
                  <a:cubicBezTo>
                    <a:pt x="432" y="272"/>
                    <a:pt x="432" y="273"/>
                    <a:pt x="432" y="274"/>
                  </a:cubicBezTo>
                  <a:cubicBezTo>
                    <a:pt x="433" y="274"/>
                    <a:pt x="433" y="272"/>
                    <a:pt x="432" y="272"/>
                  </a:cubicBezTo>
                  <a:close/>
                  <a:moveTo>
                    <a:pt x="151" y="275"/>
                  </a:moveTo>
                  <a:cubicBezTo>
                    <a:pt x="151" y="275"/>
                    <a:pt x="151" y="276"/>
                    <a:pt x="151" y="276"/>
                  </a:cubicBezTo>
                  <a:cubicBezTo>
                    <a:pt x="153" y="277"/>
                    <a:pt x="152" y="274"/>
                    <a:pt x="151" y="275"/>
                  </a:cubicBezTo>
                  <a:close/>
                  <a:moveTo>
                    <a:pt x="38" y="275"/>
                  </a:moveTo>
                  <a:cubicBezTo>
                    <a:pt x="38" y="276"/>
                    <a:pt x="38" y="277"/>
                    <a:pt x="39" y="278"/>
                  </a:cubicBezTo>
                  <a:cubicBezTo>
                    <a:pt x="40" y="278"/>
                    <a:pt x="40" y="276"/>
                    <a:pt x="41" y="275"/>
                  </a:cubicBezTo>
                  <a:cubicBezTo>
                    <a:pt x="40" y="275"/>
                    <a:pt x="39" y="275"/>
                    <a:pt x="38" y="275"/>
                  </a:cubicBezTo>
                  <a:close/>
                  <a:moveTo>
                    <a:pt x="237" y="275"/>
                  </a:moveTo>
                  <a:cubicBezTo>
                    <a:pt x="237" y="276"/>
                    <a:pt x="237" y="278"/>
                    <a:pt x="238" y="278"/>
                  </a:cubicBezTo>
                  <a:cubicBezTo>
                    <a:pt x="239" y="277"/>
                    <a:pt x="238" y="276"/>
                    <a:pt x="237" y="275"/>
                  </a:cubicBezTo>
                  <a:close/>
                  <a:moveTo>
                    <a:pt x="207" y="276"/>
                  </a:moveTo>
                  <a:cubicBezTo>
                    <a:pt x="206" y="276"/>
                    <a:pt x="206" y="278"/>
                    <a:pt x="206" y="278"/>
                  </a:cubicBezTo>
                  <a:cubicBezTo>
                    <a:pt x="207" y="278"/>
                    <a:pt x="207" y="277"/>
                    <a:pt x="207" y="276"/>
                  </a:cubicBezTo>
                  <a:close/>
                  <a:moveTo>
                    <a:pt x="130" y="280"/>
                  </a:moveTo>
                  <a:cubicBezTo>
                    <a:pt x="131" y="280"/>
                    <a:pt x="132" y="278"/>
                    <a:pt x="132" y="277"/>
                  </a:cubicBezTo>
                  <a:cubicBezTo>
                    <a:pt x="131" y="278"/>
                    <a:pt x="131" y="279"/>
                    <a:pt x="130" y="280"/>
                  </a:cubicBezTo>
                  <a:close/>
                  <a:moveTo>
                    <a:pt x="155" y="280"/>
                  </a:moveTo>
                  <a:cubicBezTo>
                    <a:pt x="156" y="281"/>
                    <a:pt x="155" y="279"/>
                    <a:pt x="156" y="279"/>
                  </a:cubicBezTo>
                  <a:cubicBezTo>
                    <a:pt x="155" y="279"/>
                    <a:pt x="155" y="280"/>
                    <a:pt x="155" y="280"/>
                  </a:cubicBezTo>
                  <a:close/>
                  <a:moveTo>
                    <a:pt x="233" y="281"/>
                  </a:moveTo>
                  <a:cubicBezTo>
                    <a:pt x="232" y="282"/>
                    <a:pt x="232" y="282"/>
                    <a:pt x="232" y="283"/>
                  </a:cubicBezTo>
                  <a:cubicBezTo>
                    <a:pt x="233" y="282"/>
                    <a:pt x="232" y="284"/>
                    <a:pt x="233" y="283"/>
                  </a:cubicBezTo>
                  <a:cubicBezTo>
                    <a:pt x="233" y="283"/>
                    <a:pt x="234" y="283"/>
                    <a:pt x="234" y="282"/>
                  </a:cubicBezTo>
                  <a:cubicBezTo>
                    <a:pt x="233" y="282"/>
                    <a:pt x="233" y="281"/>
                    <a:pt x="233" y="281"/>
                  </a:cubicBezTo>
                  <a:close/>
                  <a:moveTo>
                    <a:pt x="27" y="282"/>
                  </a:moveTo>
                  <a:cubicBezTo>
                    <a:pt x="27" y="283"/>
                    <a:pt x="27" y="283"/>
                    <a:pt x="28" y="283"/>
                  </a:cubicBezTo>
                  <a:cubicBezTo>
                    <a:pt x="28" y="281"/>
                    <a:pt x="28" y="281"/>
                    <a:pt x="28" y="281"/>
                  </a:cubicBezTo>
                  <a:cubicBezTo>
                    <a:pt x="28" y="281"/>
                    <a:pt x="28" y="282"/>
                    <a:pt x="27" y="282"/>
                  </a:cubicBezTo>
                  <a:close/>
                  <a:moveTo>
                    <a:pt x="345" y="284"/>
                  </a:moveTo>
                  <a:cubicBezTo>
                    <a:pt x="345" y="283"/>
                    <a:pt x="345" y="283"/>
                    <a:pt x="345" y="282"/>
                  </a:cubicBezTo>
                  <a:cubicBezTo>
                    <a:pt x="344" y="282"/>
                    <a:pt x="344" y="282"/>
                    <a:pt x="344" y="282"/>
                  </a:cubicBezTo>
                  <a:cubicBezTo>
                    <a:pt x="344" y="282"/>
                    <a:pt x="343" y="284"/>
                    <a:pt x="345" y="284"/>
                  </a:cubicBezTo>
                  <a:close/>
                  <a:moveTo>
                    <a:pt x="191" y="282"/>
                  </a:moveTo>
                  <a:cubicBezTo>
                    <a:pt x="190" y="284"/>
                    <a:pt x="190" y="285"/>
                    <a:pt x="189" y="286"/>
                  </a:cubicBezTo>
                  <a:cubicBezTo>
                    <a:pt x="190" y="286"/>
                    <a:pt x="192" y="283"/>
                    <a:pt x="191" y="282"/>
                  </a:cubicBezTo>
                  <a:close/>
                  <a:moveTo>
                    <a:pt x="207" y="283"/>
                  </a:moveTo>
                  <a:cubicBezTo>
                    <a:pt x="206" y="283"/>
                    <a:pt x="205" y="285"/>
                    <a:pt x="206" y="286"/>
                  </a:cubicBezTo>
                  <a:cubicBezTo>
                    <a:pt x="206" y="285"/>
                    <a:pt x="207" y="285"/>
                    <a:pt x="207" y="283"/>
                  </a:cubicBezTo>
                  <a:close/>
                  <a:moveTo>
                    <a:pt x="333" y="285"/>
                  </a:moveTo>
                  <a:cubicBezTo>
                    <a:pt x="333" y="285"/>
                    <a:pt x="332" y="285"/>
                    <a:pt x="332" y="285"/>
                  </a:cubicBezTo>
                  <a:cubicBezTo>
                    <a:pt x="333" y="286"/>
                    <a:pt x="333" y="286"/>
                    <a:pt x="334" y="286"/>
                  </a:cubicBezTo>
                  <a:cubicBezTo>
                    <a:pt x="334" y="285"/>
                    <a:pt x="334" y="285"/>
                    <a:pt x="334" y="284"/>
                  </a:cubicBezTo>
                  <a:cubicBezTo>
                    <a:pt x="333" y="284"/>
                    <a:pt x="333" y="284"/>
                    <a:pt x="333" y="284"/>
                  </a:cubicBezTo>
                  <a:cubicBezTo>
                    <a:pt x="333" y="285"/>
                    <a:pt x="333" y="285"/>
                    <a:pt x="333" y="285"/>
                  </a:cubicBezTo>
                  <a:close/>
                  <a:moveTo>
                    <a:pt x="267" y="285"/>
                  </a:moveTo>
                  <a:cubicBezTo>
                    <a:pt x="267" y="285"/>
                    <a:pt x="267" y="285"/>
                    <a:pt x="266" y="285"/>
                  </a:cubicBezTo>
                  <a:cubicBezTo>
                    <a:pt x="266" y="285"/>
                    <a:pt x="266" y="286"/>
                    <a:pt x="267" y="286"/>
                  </a:cubicBezTo>
                  <a:cubicBezTo>
                    <a:pt x="267" y="285"/>
                    <a:pt x="267" y="285"/>
                    <a:pt x="267" y="285"/>
                  </a:cubicBezTo>
                  <a:close/>
                  <a:moveTo>
                    <a:pt x="522" y="287"/>
                  </a:moveTo>
                  <a:cubicBezTo>
                    <a:pt x="524" y="287"/>
                    <a:pt x="524" y="286"/>
                    <a:pt x="524" y="285"/>
                  </a:cubicBezTo>
                  <a:cubicBezTo>
                    <a:pt x="522" y="285"/>
                    <a:pt x="522" y="286"/>
                    <a:pt x="522" y="287"/>
                  </a:cubicBezTo>
                  <a:close/>
                  <a:moveTo>
                    <a:pt x="206" y="286"/>
                  </a:moveTo>
                  <a:cubicBezTo>
                    <a:pt x="207" y="288"/>
                    <a:pt x="207" y="290"/>
                    <a:pt x="207" y="292"/>
                  </a:cubicBezTo>
                  <a:cubicBezTo>
                    <a:pt x="207" y="290"/>
                    <a:pt x="208" y="288"/>
                    <a:pt x="207" y="286"/>
                  </a:cubicBezTo>
                  <a:cubicBezTo>
                    <a:pt x="207" y="286"/>
                    <a:pt x="207" y="286"/>
                    <a:pt x="206" y="286"/>
                  </a:cubicBezTo>
                  <a:close/>
                  <a:moveTo>
                    <a:pt x="350" y="287"/>
                  </a:moveTo>
                  <a:cubicBezTo>
                    <a:pt x="349" y="286"/>
                    <a:pt x="347" y="286"/>
                    <a:pt x="347" y="287"/>
                  </a:cubicBezTo>
                  <a:cubicBezTo>
                    <a:pt x="348" y="287"/>
                    <a:pt x="349" y="287"/>
                    <a:pt x="350" y="287"/>
                  </a:cubicBezTo>
                  <a:close/>
                  <a:moveTo>
                    <a:pt x="112" y="286"/>
                  </a:moveTo>
                  <a:cubicBezTo>
                    <a:pt x="111" y="287"/>
                    <a:pt x="111" y="288"/>
                    <a:pt x="112" y="289"/>
                  </a:cubicBezTo>
                  <a:cubicBezTo>
                    <a:pt x="113" y="289"/>
                    <a:pt x="113" y="287"/>
                    <a:pt x="112" y="286"/>
                  </a:cubicBezTo>
                  <a:close/>
                  <a:moveTo>
                    <a:pt x="187" y="288"/>
                  </a:moveTo>
                  <a:cubicBezTo>
                    <a:pt x="187" y="289"/>
                    <a:pt x="186" y="290"/>
                    <a:pt x="187" y="291"/>
                  </a:cubicBezTo>
                  <a:cubicBezTo>
                    <a:pt x="187" y="290"/>
                    <a:pt x="188" y="289"/>
                    <a:pt x="187" y="288"/>
                  </a:cubicBezTo>
                  <a:close/>
                  <a:moveTo>
                    <a:pt x="132" y="299"/>
                  </a:moveTo>
                  <a:cubicBezTo>
                    <a:pt x="132" y="295"/>
                    <a:pt x="134" y="294"/>
                    <a:pt x="134" y="289"/>
                  </a:cubicBezTo>
                  <a:cubicBezTo>
                    <a:pt x="134" y="289"/>
                    <a:pt x="133" y="291"/>
                    <a:pt x="133" y="289"/>
                  </a:cubicBezTo>
                  <a:cubicBezTo>
                    <a:pt x="132" y="291"/>
                    <a:pt x="130" y="295"/>
                    <a:pt x="131" y="297"/>
                  </a:cubicBezTo>
                  <a:cubicBezTo>
                    <a:pt x="129" y="300"/>
                    <a:pt x="129" y="303"/>
                    <a:pt x="128" y="305"/>
                  </a:cubicBezTo>
                  <a:cubicBezTo>
                    <a:pt x="130" y="304"/>
                    <a:pt x="129" y="300"/>
                    <a:pt x="132" y="299"/>
                  </a:cubicBezTo>
                  <a:close/>
                  <a:moveTo>
                    <a:pt x="228" y="292"/>
                  </a:moveTo>
                  <a:cubicBezTo>
                    <a:pt x="228" y="292"/>
                    <a:pt x="228" y="293"/>
                    <a:pt x="229" y="293"/>
                  </a:cubicBezTo>
                  <a:cubicBezTo>
                    <a:pt x="229" y="292"/>
                    <a:pt x="230" y="291"/>
                    <a:pt x="230" y="290"/>
                  </a:cubicBezTo>
                  <a:cubicBezTo>
                    <a:pt x="229" y="290"/>
                    <a:pt x="228" y="289"/>
                    <a:pt x="227" y="289"/>
                  </a:cubicBezTo>
                  <a:cubicBezTo>
                    <a:pt x="227" y="290"/>
                    <a:pt x="227" y="292"/>
                    <a:pt x="228" y="292"/>
                  </a:cubicBezTo>
                  <a:close/>
                  <a:moveTo>
                    <a:pt x="289" y="291"/>
                  </a:moveTo>
                  <a:cubicBezTo>
                    <a:pt x="290" y="291"/>
                    <a:pt x="292" y="291"/>
                    <a:pt x="291" y="290"/>
                  </a:cubicBezTo>
                  <a:cubicBezTo>
                    <a:pt x="291" y="291"/>
                    <a:pt x="289" y="290"/>
                    <a:pt x="289" y="291"/>
                  </a:cubicBezTo>
                  <a:close/>
                  <a:moveTo>
                    <a:pt x="353" y="291"/>
                  </a:moveTo>
                  <a:cubicBezTo>
                    <a:pt x="352" y="292"/>
                    <a:pt x="352" y="293"/>
                    <a:pt x="353" y="293"/>
                  </a:cubicBezTo>
                  <a:cubicBezTo>
                    <a:pt x="353" y="292"/>
                    <a:pt x="354" y="291"/>
                    <a:pt x="353" y="291"/>
                  </a:cubicBezTo>
                  <a:close/>
                  <a:moveTo>
                    <a:pt x="244" y="292"/>
                  </a:moveTo>
                  <a:cubicBezTo>
                    <a:pt x="244" y="293"/>
                    <a:pt x="243" y="292"/>
                    <a:pt x="243" y="293"/>
                  </a:cubicBezTo>
                  <a:cubicBezTo>
                    <a:pt x="243" y="294"/>
                    <a:pt x="243" y="294"/>
                    <a:pt x="243" y="295"/>
                  </a:cubicBezTo>
                  <a:cubicBezTo>
                    <a:pt x="243" y="297"/>
                    <a:pt x="240" y="295"/>
                    <a:pt x="240" y="298"/>
                  </a:cubicBezTo>
                  <a:cubicBezTo>
                    <a:pt x="242" y="299"/>
                    <a:pt x="244" y="297"/>
                    <a:pt x="243" y="295"/>
                  </a:cubicBezTo>
                  <a:cubicBezTo>
                    <a:pt x="244" y="295"/>
                    <a:pt x="244" y="295"/>
                    <a:pt x="245" y="294"/>
                  </a:cubicBezTo>
                  <a:cubicBezTo>
                    <a:pt x="245" y="292"/>
                    <a:pt x="245" y="292"/>
                    <a:pt x="245" y="292"/>
                  </a:cubicBezTo>
                  <a:cubicBezTo>
                    <a:pt x="244" y="292"/>
                    <a:pt x="245" y="291"/>
                    <a:pt x="244" y="292"/>
                  </a:cubicBezTo>
                  <a:close/>
                  <a:moveTo>
                    <a:pt x="220" y="293"/>
                  </a:moveTo>
                  <a:cubicBezTo>
                    <a:pt x="219" y="295"/>
                    <a:pt x="220" y="295"/>
                    <a:pt x="221" y="297"/>
                  </a:cubicBezTo>
                  <a:cubicBezTo>
                    <a:pt x="220" y="296"/>
                    <a:pt x="221" y="296"/>
                    <a:pt x="221" y="295"/>
                  </a:cubicBezTo>
                  <a:cubicBezTo>
                    <a:pt x="220" y="295"/>
                    <a:pt x="221" y="293"/>
                    <a:pt x="220" y="293"/>
                  </a:cubicBezTo>
                  <a:close/>
                  <a:moveTo>
                    <a:pt x="266" y="294"/>
                  </a:moveTo>
                  <a:cubicBezTo>
                    <a:pt x="267" y="294"/>
                    <a:pt x="267" y="294"/>
                    <a:pt x="267" y="293"/>
                  </a:cubicBezTo>
                  <a:cubicBezTo>
                    <a:pt x="266" y="293"/>
                    <a:pt x="266" y="293"/>
                    <a:pt x="266" y="293"/>
                  </a:cubicBezTo>
                  <a:cubicBezTo>
                    <a:pt x="266" y="294"/>
                    <a:pt x="266" y="294"/>
                    <a:pt x="266" y="294"/>
                  </a:cubicBezTo>
                  <a:close/>
                  <a:moveTo>
                    <a:pt x="207" y="296"/>
                  </a:moveTo>
                  <a:cubicBezTo>
                    <a:pt x="207" y="297"/>
                    <a:pt x="207" y="299"/>
                    <a:pt x="208" y="299"/>
                  </a:cubicBezTo>
                  <a:cubicBezTo>
                    <a:pt x="207" y="298"/>
                    <a:pt x="209" y="297"/>
                    <a:pt x="207" y="296"/>
                  </a:cubicBezTo>
                  <a:close/>
                  <a:moveTo>
                    <a:pt x="340" y="297"/>
                  </a:moveTo>
                  <a:cubicBezTo>
                    <a:pt x="339" y="297"/>
                    <a:pt x="338" y="297"/>
                    <a:pt x="338" y="298"/>
                  </a:cubicBezTo>
                  <a:cubicBezTo>
                    <a:pt x="338" y="298"/>
                    <a:pt x="340" y="298"/>
                    <a:pt x="340" y="297"/>
                  </a:cubicBezTo>
                  <a:close/>
                  <a:moveTo>
                    <a:pt x="236" y="297"/>
                  </a:moveTo>
                  <a:cubicBezTo>
                    <a:pt x="236" y="297"/>
                    <a:pt x="236" y="299"/>
                    <a:pt x="236" y="299"/>
                  </a:cubicBezTo>
                  <a:cubicBezTo>
                    <a:pt x="236" y="299"/>
                    <a:pt x="236" y="300"/>
                    <a:pt x="237" y="300"/>
                  </a:cubicBezTo>
                  <a:cubicBezTo>
                    <a:pt x="237" y="300"/>
                    <a:pt x="237" y="300"/>
                    <a:pt x="237" y="299"/>
                  </a:cubicBezTo>
                  <a:cubicBezTo>
                    <a:pt x="237" y="299"/>
                    <a:pt x="238" y="298"/>
                    <a:pt x="236" y="297"/>
                  </a:cubicBezTo>
                  <a:close/>
                  <a:moveTo>
                    <a:pt x="194" y="298"/>
                  </a:moveTo>
                  <a:cubicBezTo>
                    <a:pt x="194" y="298"/>
                    <a:pt x="194" y="301"/>
                    <a:pt x="194" y="300"/>
                  </a:cubicBezTo>
                  <a:cubicBezTo>
                    <a:pt x="194" y="300"/>
                    <a:pt x="195" y="298"/>
                    <a:pt x="194" y="298"/>
                  </a:cubicBezTo>
                  <a:close/>
                  <a:moveTo>
                    <a:pt x="202" y="302"/>
                  </a:moveTo>
                  <a:cubicBezTo>
                    <a:pt x="204" y="302"/>
                    <a:pt x="204" y="299"/>
                    <a:pt x="203" y="298"/>
                  </a:cubicBezTo>
                  <a:cubicBezTo>
                    <a:pt x="201" y="298"/>
                    <a:pt x="201" y="301"/>
                    <a:pt x="202" y="302"/>
                  </a:cubicBezTo>
                  <a:close/>
                  <a:moveTo>
                    <a:pt x="138" y="299"/>
                  </a:moveTo>
                  <a:cubicBezTo>
                    <a:pt x="138" y="298"/>
                    <a:pt x="138" y="298"/>
                    <a:pt x="137" y="298"/>
                  </a:cubicBezTo>
                  <a:cubicBezTo>
                    <a:pt x="137" y="299"/>
                    <a:pt x="138" y="300"/>
                    <a:pt x="138" y="299"/>
                  </a:cubicBezTo>
                  <a:close/>
                  <a:moveTo>
                    <a:pt x="206" y="300"/>
                  </a:moveTo>
                  <a:cubicBezTo>
                    <a:pt x="206" y="300"/>
                    <a:pt x="206" y="302"/>
                    <a:pt x="207" y="302"/>
                  </a:cubicBezTo>
                  <a:cubicBezTo>
                    <a:pt x="207" y="301"/>
                    <a:pt x="208" y="300"/>
                    <a:pt x="206" y="300"/>
                  </a:cubicBezTo>
                  <a:close/>
                  <a:moveTo>
                    <a:pt x="16" y="301"/>
                  </a:moveTo>
                  <a:cubicBezTo>
                    <a:pt x="17" y="302"/>
                    <a:pt x="17" y="301"/>
                    <a:pt x="16" y="302"/>
                  </a:cubicBezTo>
                  <a:cubicBezTo>
                    <a:pt x="17" y="302"/>
                    <a:pt x="18" y="302"/>
                    <a:pt x="18" y="301"/>
                  </a:cubicBezTo>
                  <a:cubicBezTo>
                    <a:pt x="18" y="301"/>
                    <a:pt x="18" y="300"/>
                    <a:pt x="17" y="300"/>
                  </a:cubicBezTo>
                  <a:cubicBezTo>
                    <a:pt x="17" y="301"/>
                    <a:pt x="17" y="301"/>
                    <a:pt x="16" y="301"/>
                  </a:cubicBezTo>
                  <a:close/>
                  <a:moveTo>
                    <a:pt x="38" y="301"/>
                  </a:moveTo>
                  <a:cubicBezTo>
                    <a:pt x="38" y="302"/>
                    <a:pt x="38" y="302"/>
                    <a:pt x="38" y="302"/>
                  </a:cubicBezTo>
                  <a:cubicBezTo>
                    <a:pt x="39" y="302"/>
                    <a:pt x="40" y="302"/>
                    <a:pt x="39" y="301"/>
                  </a:cubicBezTo>
                  <a:lnTo>
                    <a:pt x="38" y="301"/>
                  </a:lnTo>
                  <a:close/>
                  <a:moveTo>
                    <a:pt x="191" y="302"/>
                  </a:moveTo>
                  <a:cubicBezTo>
                    <a:pt x="192" y="303"/>
                    <a:pt x="192" y="304"/>
                    <a:pt x="192" y="304"/>
                  </a:cubicBezTo>
                  <a:cubicBezTo>
                    <a:pt x="192" y="303"/>
                    <a:pt x="192" y="302"/>
                    <a:pt x="191" y="302"/>
                  </a:cubicBezTo>
                  <a:close/>
                  <a:moveTo>
                    <a:pt x="76" y="306"/>
                  </a:moveTo>
                  <a:cubicBezTo>
                    <a:pt x="76" y="307"/>
                    <a:pt x="75" y="307"/>
                    <a:pt x="75" y="307"/>
                  </a:cubicBezTo>
                  <a:cubicBezTo>
                    <a:pt x="75" y="308"/>
                    <a:pt x="77" y="309"/>
                    <a:pt x="77" y="308"/>
                  </a:cubicBezTo>
                  <a:cubicBezTo>
                    <a:pt x="77" y="307"/>
                    <a:pt x="77" y="306"/>
                    <a:pt x="76" y="306"/>
                  </a:cubicBezTo>
                  <a:close/>
                  <a:moveTo>
                    <a:pt x="362" y="307"/>
                  </a:moveTo>
                  <a:cubicBezTo>
                    <a:pt x="362" y="307"/>
                    <a:pt x="363" y="308"/>
                    <a:pt x="363" y="307"/>
                  </a:cubicBezTo>
                  <a:cubicBezTo>
                    <a:pt x="363" y="306"/>
                    <a:pt x="362" y="306"/>
                    <a:pt x="362" y="307"/>
                  </a:cubicBezTo>
                  <a:close/>
                  <a:moveTo>
                    <a:pt x="364" y="309"/>
                  </a:moveTo>
                  <a:cubicBezTo>
                    <a:pt x="364" y="309"/>
                    <a:pt x="364" y="308"/>
                    <a:pt x="365" y="308"/>
                  </a:cubicBezTo>
                  <a:cubicBezTo>
                    <a:pt x="365" y="308"/>
                    <a:pt x="364" y="308"/>
                    <a:pt x="364" y="307"/>
                  </a:cubicBezTo>
                  <a:cubicBezTo>
                    <a:pt x="364" y="308"/>
                    <a:pt x="363" y="308"/>
                    <a:pt x="363" y="308"/>
                  </a:cubicBezTo>
                  <a:cubicBezTo>
                    <a:pt x="363" y="309"/>
                    <a:pt x="363" y="309"/>
                    <a:pt x="364" y="309"/>
                  </a:cubicBezTo>
                  <a:close/>
                  <a:moveTo>
                    <a:pt x="390" y="308"/>
                  </a:moveTo>
                  <a:cubicBezTo>
                    <a:pt x="389" y="309"/>
                    <a:pt x="388" y="309"/>
                    <a:pt x="389" y="310"/>
                  </a:cubicBezTo>
                  <a:cubicBezTo>
                    <a:pt x="390" y="310"/>
                    <a:pt x="390" y="308"/>
                    <a:pt x="390" y="308"/>
                  </a:cubicBezTo>
                  <a:close/>
                  <a:moveTo>
                    <a:pt x="240" y="308"/>
                  </a:moveTo>
                  <a:cubicBezTo>
                    <a:pt x="240" y="309"/>
                    <a:pt x="239" y="309"/>
                    <a:pt x="239" y="309"/>
                  </a:cubicBezTo>
                  <a:cubicBezTo>
                    <a:pt x="239" y="310"/>
                    <a:pt x="238" y="310"/>
                    <a:pt x="238" y="311"/>
                  </a:cubicBezTo>
                  <a:cubicBezTo>
                    <a:pt x="239" y="312"/>
                    <a:pt x="241" y="311"/>
                    <a:pt x="241" y="310"/>
                  </a:cubicBezTo>
                  <a:cubicBezTo>
                    <a:pt x="240" y="310"/>
                    <a:pt x="241" y="308"/>
                    <a:pt x="240" y="308"/>
                  </a:cubicBezTo>
                  <a:close/>
                  <a:moveTo>
                    <a:pt x="14" y="310"/>
                  </a:moveTo>
                  <a:cubicBezTo>
                    <a:pt x="15" y="310"/>
                    <a:pt x="15" y="310"/>
                    <a:pt x="15" y="309"/>
                  </a:cubicBezTo>
                  <a:cubicBezTo>
                    <a:pt x="14" y="309"/>
                    <a:pt x="14" y="309"/>
                    <a:pt x="14" y="310"/>
                  </a:cubicBezTo>
                  <a:close/>
                  <a:moveTo>
                    <a:pt x="51" y="312"/>
                  </a:moveTo>
                  <a:cubicBezTo>
                    <a:pt x="51" y="313"/>
                    <a:pt x="51" y="313"/>
                    <a:pt x="51" y="313"/>
                  </a:cubicBezTo>
                  <a:cubicBezTo>
                    <a:pt x="52" y="313"/>
                    <a:pt x="52" y="311"/>
                    <a:pt x="51" y="312"/>
                  </a:cubicBezTo>
                  <a:close/>
                  <a:moveTo>
                    <a:pt x="512" y="313"/>
                  </a:moveTo>
                  <a:cubicBezTo>
                    <a:pt x="511" y="313"/>
                    <a:pt x="512" y="312"/>
                    <a:pt x="512" y="312"/>
                  </a:cubicBezTo>
                  <a:cubicBezTo>
                    <a:pt x="510" y="311"/>
                    <a:pt x="511" y="314"/>
                    <a:pt x="512" y="313"/>
                  </a:cubicBezTo>
                  <a:close/>
                  <a:moveTo>
                    <a:pt x="42" y="313"/>
                  </a:moveTo>
                  <a:cubicBezTo>
                    <a:pt x="42" y="313"/>
                    <a:pt x="43" y="313"/>
                    <a:pt x="42" y="312"/>
                  </a:cubicBezTo>
                  <a:cubicBezTo>
                    <a:pt x="42" y="312"/>
                    <a:pt x="42" y="312"/>
                    <a:pt x="42" y="313"/>
                  </a:cubicBezTo>
                  <a:close/>
                  <a:moveTo>
                    <a:pt x="326" y="328"/>
                  </a:moveTo>
                  <a:cubicBezTo>
                    <a:pt x="327" y="328"/>
                    <a:pt x="328" y="328"/>
                    <a:pt x="329" y="329"/>
                  </a:cubicBezTo>
                  <a:cubicBezTo>
                    <a:pt x="329" y="328"/>
                    <a:pt x="330" y="327"/>
                    <a:pt x="331" y="327"/>
                  </a:cubicBezTo>
                  <a:cubicBezTo>
                    <a:pt x="333" y="323"/>
                    <a:pt x="336" y="316"/>
                    <a:pt x="333" y="312"/>
                  </a:cubicBezTo>
                  <a:cubicBezTo>
                    <a:pt x="332" y="312"/>
                    <a:pt x="332" y="313"/>
                    <a:pt x="331" y="312"/>
                  </a:cubicBezTo>
                  <a:cubicBezTo>
                    <a:pt x="330" y="314"/>
                    <a:pt x="331" y="314"/>
                    <a:pt x="331" y="316"/>
                  </a:cubicBezTo>
                  <a:cubicBezTo>
                    <a:pt x="329" y="320"/>
                    <a:pt x="322" y="323"/>
                    <a:pt x="326" y="328"/>
                  </a:cubicBezTo>
                  <a:close/>
                  <a:moveTo>
                    <a:pt x="404" y="313"/>
                  </a:moveTo>
                  <a:cubicBezTo>
                    <a:pt x="404" y="314"/>
                    <a:pt x="403" y="314"/>
                    <a:pt x="404" y="315"/>
                  </a:cubicBezTo>
                  <a:cubicBezTo>
                    <a:pt x="404" y="314"/>
                    <a:pt x="405" y="313"/>
                    <a:pt x="404" y="313"/>
                  </a:cubicBezTo>
                  <a:close/>
                  <a:moveTo>
                    <a:pt x="145" y="314"/>
                  </a:moveTo>
                  <a:cubicBezTo>
                    <a:pt x="145" y="315"/>
                    <a:pt x="144" y="315"/>
                    <a:pt x="144" y="317"/>
                  </a:cubicBezTo>
                  <a:cubicBezTo>
                    <a:pt x="145" y="317"/>
                    <a:pt x="146" y="314"/>
                    <a:pt x="145" y="314"/>
                  </a:cubicBezTo>
                  <a:close/>
                  <a:moveTo>
                    <a:pt x="163" y="314"/>
                  </a:moveTo>
                  <a:cubicBezTo>
                    <a:pt x="163" y="314"/>
                    <a:pt x="162" y="316"/>
                    <a:pt x="164" y="316"/>
                  </a:cubicBezTo>
                  <a:cubicBezTo>
                    <a:pt x="164" y="315"/>
                    <a:pt x="164" y="314"/>
                    <a:pt x="163" y="314"/>
                  </a:cubicBezTo>
                  <a:close/>
                  <a:moveTo>
                    <a:pt x="395" y="317"/>
                  </a:moveTo>
                  <a:cubicBezTo>
                    <a:pt x="396" y="317"/>
                    <a:pt x="396" y="317"/>
                    <a:pt x="397" y="317"/>
                  </a:cubicBezTo>
                  <a:cubicBezTo>
                    <a:pt x="397" y="316"/>
                    <a:pt x="395" y="316"/>
                    <a:pt x="395" y="317"/>
                  </a:cubicBezTo>
                  <a:close/>
                  <a:moveTo>
                    <a:pt x="316" y="321"/>
                  </a:moveTo>
                  <a:cubicBezTo>
                    <a:pt x="315" y="322"/>
                    <a:pt x="316" y="324"/>
                    <a:pt x="316" y="323"/>
                  </a:cubicBezTo>
                  <a:cubicBezTo>
                    <a:pt x="315" y="322"/>
                    <a:pt x="317" y="321"/>
                    <a:pt x="317" y="321"/>
                  </a:cubicBezTo>
                  <a:cubicBezTo>
                    <a:pt x="316" y="321"/>
                    <a:pt x="316" y="322"/>
                    <a:pt x="316" y="321"/>
                  </a:cubicBezTo>
                  <a:close/>
                  <a:moveTo>
                    <a:pt x="382" y="325"/>
                  </a:moveTo>
                  <a:cubicBezTo>
                    <a:pt x="382" y="325"/>
                    <a:pt x="383" y="326"/>
                    <a:pt x="384" y="326"/>
                  </a:cubicBezTo>
                  <a:cubicBezTo>
                    <a:pt x="386" y="322"/>
                    <a:pt x="382" y="321"/>
                    <a:pt x="382" y="325"/>
                  </a:cubicBezTo>
                  <a:close/>
                  <a:moveTo>
                    <a:pt x="306" y="324"/>
                  </a:moveTo>
                  <a:cubicBezTo>
                    <a:pt x="305" y="323"/>
                    <a:pt x="304" y="324"/>
                    <a:pt x="302" y="325"/>
                  </a:cubicBezTo>
                  <a:cubicBezTo>
                    <a:pt x="303" y="325"/>
                    <a:pt x="303" y="327"/>
                    <a:pt x="304" y="327"/>
                  </a:cubicBezTo>
                  <a:cubicBezTo>
                    <a:pt x="304" y="325"/>
                    <a:pt x="305" y="326"/>
                    <a:pt x="306" y="324"/>
                  </a:cubicBezTo>
                  <a:close/>
                  <a:moveTo>
                    <a:pt x="509" y="326"/>
                  </a:moveTo>
                  <a:cubicBezTo>
                    <a:pt x="510" y="326"/>
                    <a:pt x="510" y="325"/>
                    <a:pt x="510" y="324"/>
                  </a:cubicBezTo>
                  <a:cubicBezTo>
                    <a:pt x="509" y="324"/>
                    <a:pt x="509" y="325"/>
                    <a:pt x="509" y="326"/>
                  </a:cubicBezTo>
                  <a:close/>
                  <a:moveTo>
                    <a:pt x="380" y="327"/>
                  </a:moveTo>
                  <a:cubicBezTo>
                    <a:pt x="380" y="326"/>
                    <a:pt x="379" y="326"/>
                    <a:pt x="378" y="326"/>
                  </a:cubicBezTo>
                  <a:cubicBezTo>
                    <a:pt x="379" y="327"/>
                    <a:pt x="378" y="327"/>
                    <a:pt x="378" y="328"/>
                  </a:cubicBezTo>
                  <a:cubicBezTo>
                    <a:pt x="379" y="328"/>
                    <a:pt x="380" y="328"/>
                    <a:pt x="380" y="327"/>
                  </a:cubicBezTo>
                  <a:close/>
                  <a:moveTo>
                    <a:pt x="182" y="330"/>
                  </a:moveTo>
                  <a:cubicBezTo>
                    <a:pt x="182" y="330"/>
                    <a:pt x="182" y="331"/>
                    <a:pt x="183" y="330"/>
                  </a:cubicBezTo>
                  <a:cubicBezTo>
                    <a:pt x="183" y="330"/>
                    <a:pt x="182" y="329"/>
                    <a:pt x="182" y="330"/>
                  </a:cubicBezTo>
                  <a:close/>
                  <a:moveTo>
                    <a:pt x="147" y="330"/>
                  </a:moveTo>
                  <a:cubicBezTo>
                    <a:pt x="147" y="331"/>
                    <a:pt x="147" y="331"/>
                    <a:pt x="147" y="331"/>
                  </a:cubicBezTo>
                  <a:cubicBezTo>
                    <a:pt x="148" y="332"/>
                    <a:pt x="148" y="330"/>
                    <a:pt x="147" y="330"/>
                  </a:cubicBezTo>
                  <a:close/>
                  <a:moveTo>
                    <a:pt x="122" y="330"/>
                  </a:moveTo>
                  <a:cubicBezTo>
                    <a:pt x="122" y="331"/>
                    <a:pt x="122" y="332"/>
                    <a:pt x="122" y="332"/>
                  </a:cubicBezTo>
                  <a:cubicBezTo>
                    <a:pt x="123" y="333"/>
                    <a:pt x="123" y="331"/>
                    <a:pt x="124" y="332"/>
                  </a:cubicBezTo>
                  <a:cubicBezTo>
                    <a:pt x="124" y="331"/>
                    <a:pt x="123" y="330"/>
                    <a:pt x="122" y="330"/>
                  </a:cubicBezTo>
                  <a:close/>
                  <a:moveTo>
                    <a:pt x="388" y="331"/>
                  </a:moveTo>
                  <a:cubicBezTo>
                    <a:pt x="388" y="332"/>
                    <a:pt x="386" y="332"/>
                    <a:pt x="387" y="334"/>
                  </a:cubicBezTo>
                  <a:cubicBezTo>
                    <a:pt x="388" y="333"/>
                    <a:pt x="389" y="332"/>
                    <a:pt x="388" y="331"/>
                  </a:cubicBezTo>
                  <a:close/>
                  <a:moveTo>
                    <a:pt x="19" y="333"/>
                  </a:moveTo>
                  <a:cubicBezTo>
                    <a:pt x="19" y="333"/>
                    <a:pt x="19" y="334"/>
                    <a:pt x="20" y="334"/>
                  </a:cubicBezTo>
                  <a:cubicBezTo>
                    <a:pt x="20" y="333"/>
                    <a:pt x="20" y="333"/>
                    <a:pt x="19" y="333"/>
                  </a:cubicBezTo>
                  <a:close/>
                  <a:moveTo>
                    <a:pt x="273" y="333"/>
                  </a:moveTo>
                  <a:cubicBezTo>
                    <a:pt x="272" y="333"/>
                    <a:pt x="272" y="333"/>
                    <a:pt x="272" y="333"/>
                  </a:cubicBezTo>
                  <a:cubicBezTo>
                    <a:pt x="272" y="334"/>
                    <a:pt x="272" y="335"/>
                    <a:pt x="272" y="335"/>
                  </a:cubicBezTo>
                  <a:cubicBezTo>
                    <a:pt x="272" y="334"/>
                    <a:pt x="273" y="334"/>
                    <a:pt x="273" y="333"/>
                  </a:cubicBezTo>
                  <a:close/>
                  <a:moveTo>
                    <a:pt x="271" y="335"/>
                  </a:moveTo>
                  <a:cubicBezTo>
                    <a:pt x="270" y="334"/>
                    <a:pt x="269" y="335"/>
                    <a:pt x="268" y="336"/>
                  </a:cubicBezTo>
                  <a:cubicBezTo>
                    <a:pt x="269" y="336"/>
                    <a:pt x="270" y="336"/>
                    <a:pt x="270" y="335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70" y="335"/>
                    <a:pt x="271" y="335"/>
                    <a:pt x="271" y="335"/>
                  </a:cubicBezTo>
                  <a:close/>
                  <a:moveTo>
                    <a:pt x="147" y="338"/>
                  </a:moveTo>
                  <a:cubicBezTo>
                    <a:pt x="147" y="337"/>
                    <a:pt x="148" y="336"/>
                    <a:pt x="147" y="335"/>
                  </a:cubicBezTo>
                  <a:cubicBezTo>
                    <a:pt x="147" y="337"/>
                    <a:pt x="146" y="337"/>
                    <a:pt x="147" y="338"/>
                  </a:cubicBezTo>
                  <a:close/>
                  <a:moveTo>
                    <a:pt x="384" y="337"/>
                  </a:moveTo>
                  <a:cubicBezTo>
                    <a:pt x="384" y="338"/>
                    <a:pt x="383" y="338"/>
                    <a:pt x="382" y="338"/>
                  </a:cubicBezTo>
                  <a:cubicBezTo>
                    <a:pt x="382" y="339"/>
                    <a:pt x="381" y="340"/>
                    <a:pt x="381" y="341"/>
                  </a:cubicBezTo>
                  <a:cubicBezTo>
                    <a:pt x="382" y="339"/>
                    <a:pt x="384" y="339"/>
                    <a:pt x="384" y="337"/>
                  </a:cubicBezTo>
                  <a:close/>
                  <a:moveTo>
                    <a:pt x="391" y="337"/>
                  </a:moveTo>
                  <a:cubicBezTo>
                    <a:pt x="390" y="338"/>
                    <a:pt x="389" y="338"/>
                    <a:pt x="389" y="339"/>
                  </a:cubicBezTo>
                  <a:cubicBezTo>
                    <a:pt x="390" y="339"/>
                    <a:pt x="391" y="338"/>
                    <a:pt x="391" y="337"/>
                  </a:cubicBezTo>
                  <a:close/>
                  <a:moveTo>
                    <a:pt x="227" y="339"/>
                  </a:moveTo>
                  <a:cubicBezTo>
                    <a:pt x="227" y="340"/>
                    <a:pt x="227" y="341"/>
                    <a:pt x="227" y="342"/>
                  </a:cubicBezTo>
                  <a:cubicBezTo>
                    <a:pt x="228" y="342"/>
                    <a:pt x="228" y="342"/>
                    <a:pt x="228" y="342"/>
                  </a:cubicBezTo>
                  <a:cubicBezTo>
                    <a:pt x="228" y="341"/>
                    <a:pt x="229" y="340"/>
                    <a:pt x="227" y="339"/>
                  </a:cubicBezTo>
                  <a:close/>
                  <a:moveTo>
                    <a:pt x="150" y="340"/>
                  </a:moveTo>
                  <a:cubicBezTo>
                    <a:pt x="150" y="340"/>
                    <a:pt x="150" y="341"/>
                    <a:pt x="150" y="341"/>
                  </a:cubicBezTo>
                  <a:cubicBezTo>
                    <a:pt x="151" y="341"/>
                    <a:pt x="151" y="340"/>
                    <a:pt x="151" y="340"/>
                  </a:cubicBezTo>
                  <a:cubicBezTo>
                    <a:pt x="151" y="340"/>
                    <a:pt x="150" y="340"/>
                    <a:pt x="150" y="340"/>
                  </a:cubicBezTo>
                  <a:close/>
                  <a:moveTo>
                    <a:pt x="139" y="346"/>
                  </a:moveTo>
                  <a:cubicBezTo>
                    <a:pt x="139" y="345"/>
                    <a:pt x="139" y="344"/>
                    <a:pt x="138" y="344"/>
                  </a:cubicBezTo>
                  <a:cubicBezTo>
                    <a:pt x="138" y="344"/>
                    <a:pt x="137" y="344"/>
                    <a:pt x="137" y="345"/>
                  </a:cubicBezTo>
                  <a:cubicBezTo>
                    <a:pt x="138" y="345"/>
                    <a:pt x="138" y="347"/>
                    <a:pt x="139" y="346"/>
                  </a:cubicBezTo>
                  <a:close/>
                  <a:moveTo>
                    <a:pt x="23" y="347"/>
                  </a:moveTo>
                  <a:cubicBezTo>
                    <a:pt x="23" y="348"/>
                    <a:pt x="23" y="348"/>
                    <a:pt x="24" y="348"/>
                  </a:cubicBezTo>
                  <a:cubicBezTo>
                    <a:pt x="24" y="348"/>
                    <a:pt x="24" y="348"/>
                    <a:pt x="24" y="347"/>
                  </a:cubicBezTo>
                  <a:cubicBezTo>
                    <a:pt x="24" y="347"/>
                    <a:pt x="23" y="347"/>
                    <a:pt x="23" y="347"/>
                  </a:cubicBezTo>
                  <a:close/>
                  <a:moveTo>
                    <a:pt x="431" y="347"/>
                  </a:moveTo>
                  <a:cubicBezTo>
                    <a:pt x="431" y="349"/>
                    <a:pt x="432" y="349"/>
                    <a:pt x="432" y="350"/>
                  </a:cubicBezTo>
                  <a:cubicBezTo>
                    <a:pt x="432" y="349"/>
                    <a:pt x="433" y="349"/>
                    <a:pt x="433" y="348"/>
                  </a:cubicBezTo>
                  <a:cubicBezTo>
                    <a:pt x="432" y="348"/>
                    <a:pt x="432" y="348"/>
                    <a:pt x="431" y="347"/>
                  </a:cubicBezTo>
                  <a:close/>
                  <a:moveTo>
                    <a:pt x="373" y="350"/>
                  </a:moveTo>
                  <a:cubicBezTo>
                    <a:pt x="373" y="349"/>
                    <a:pt x="374" y="349"/>
                    <a:pt x="373" y="349"/>
                  </a:cubicBezTo>
                  <a:cubicBezTo>
                    <a:pt x="373" y="350"/>
                    <a:pt x="371" y="349"/>
                    <a:pt x="372" y="350"/>
                  </a:cubicBezTo>
                  <a:cubicBezTo>
                    <a:pt x="372" y="350"/>
                    <a:pt x="373" y="350"/>
                    <a:pt x="373" y="350"/>
                  </a:cubicBezTo>
                  <a:close/>
                  <a:moveTo>
                    <a:pt x="132" y="354"/>
                  </a:moveTo>
                  <a:cubicBezTo>
                    <a:pt x="132" y="354"/>
                    <a:pt x="132" y="354"/>
                    <a:pt x="132" y="354"/>
                  </a:cubicBezTo>
                  <a:cubicBezTo>
                    <a:pt x="131" y="354"/>
                    <a:pt x="132" y="357"/>
                    <a:pt x="132" y="358"/>
                  </a:cubicBezTo>
                  <a:cubicBezTo>
                    <a:pt x="134" y="356"/>
                    <a:pt x="136" y="354"/>
                    <a:pt x="135" y="351"/>
                  </a:cubicBezTo>
                  <a:cubicBezTo>
                    <a:pt x="133" y="351"/>
                    <a:pt x="133" y="353"/>
                    <a:pt x="132" y="354"/>
                  </a:cubicBezTo>
                  <a:close/>
                  <a:moveTo>
                    <a:pt x="121" y="351"/>
                  </a:moveTo>
                  <a:cubicBezTo>
                    <a:pt x="121" y="352"/>
                    <a:pt x="120" y="352"/>
                    <a:pt x="120" y="352"/>
                  </a:cubicBezTo>
                  <a:cubicBezTo>
                    <a:pt x="120" y="353"/>
                    <a:pt x="118" y="353"/>
                    <a:pt x="119" y="355"/>
                  </a:cubicBezTo>
                  <a:cubicBezTo>
                    <a:pt x="119" y="355"/>
                    <a:pt x="120" y="355"/>
                    <a:pt x="120" y="355"/>
                  </a:cubicBezTo>
                  <a:cubicBezTo>
                    <a:pt x="120" y="354"/>
                    <a:pt x="122" y="352"/>
                    <a:pt x="121" y="351"/>
                  </a:cubicBezTo>
                  <a:close/>
                  <a:moveTo>
                    <a:pt x="34" y="354"/>
                  </a:moveTo>
                  <a:cubicBezTo>
                    <a:pt x="34" y="353"/>
                    <a:pt x="35" y="353"/>
                    <a:pt x="34" y="353"/>
                  </a:cubicBezTo>
                  <a:cubicBezTo>
                    <a:pt x="33" y="354"/>
                    <a:pt x="33" y="354"/>
                    <a:pt x="34" y="354"/>
                  </a:cubicBezTo>
                  <a:close/>
                  <a:moveTo>
                    <a:pt x="187" y="359"/>
                  </a:moveTo>
                  <a:cubicBezTo>
                    <a:pt x="187" y="358"/>
                    <a:pt x="189" y="356"/>
                    <a:pt x="188" y="355"/>
                  </a:cubicBezTo>
                  <a:cubicBezTo>
                    <a:pt x="188" y="357"/>
                    <a:pt x="185" y="358"/>
                    <a:pt x="187" y="359"/>
                  </a:cubicBezTo>
                  <a:close/>
                  <a:moveTo>
                    <a:pt x="57" y="357"/>
                  </a:moveTo>
                  <a:cubicBezTo>
                    <a:pt x="57" y="358"/>
                    <a:pt x="57" y="358"/>
                    <a:pt x="57" y="358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8" y="357"/>
                    <a:pt x="58" y="357"/>
                    <a:pt x="57" y="357"/>
                  </a:cubicBezTo>
                  <a:close/>
                  <a:moveTo>
                    <a:pt x="447" y="369"/>
                  </a:moveTo>
                  <a:cubicBezTo>
                    <a:pt x="446" y="367"/>
                    <a:pt x="445" y="366"/>
                    <a:pt x="444" y="365"/>
                  </a:cubicBezTo>
                  <a:cubicBezTo>
                    <a:pt x="442" y="362"/>
                    <a:pt x="438" y="359"/>
                    <a:pt x="436" y="358"/>
                  </a:cubicBezTo>
                  <a:cubicBezTo>
                    <a:pt x="436" y="359"/>
                    <a:pt x="436" y="359"/>
                    <a:pt x="436" y="359"/>
                  </a:cubicBezTo>
                  <a:cubicBezTo>
                    <a:pt x="437" y="361"/>
                    <a:pt x="438" y="362"/>
                    <a:pt x="439" y="364"/>
                  </a:cubicBezTo>
                  <a:cubicBezTo>
                    <a:pt x="443" y="365"/>
                    <a:pt x="444" y="369"/>
                    <a:pt x="447" y="369"/>
                  </a:cubicBezTo>
                  <a:close/>
                  <a:moveTo>
                    <a:pt x="186" y="360"/>
                  </a:moveTo>
                  <a:cubicBezTo>
                    <a:pt x="187" y="360"/>
                    <a:pt x="186" y="362"/>
                    <a:pt x="186" y="363"/>
                  </a:cubicBezTo>
                  <a:cubicBezTo>
                    <a:pt x="187" y="363"/>
                    <a:pt x="187" y="359"/>
                    <a:pt x="186" y="360"/>
                  </a:cubicBezTo>
                  <a:close/>
                  <a:moveTo>
                    <a:pt x="426" y="361"/>
                  </a:moveTo>
                  <a:cubicBezTo>
                    <a:pt x="426" y="361"/>
                    <a:pt x="426" y="362"/>
                    <a:pt x="427" y="362"/>
                  </a:cubicBezTo>
                  <a:cubicBezTo>
                    <a:pt x="427" y="361"/>
                    <a:pt x="427" y="361"/>
                    <a:pt x="426" y="361"/>
                  </a:cubicBezTo>
                  <a:close/>
                  <a:moveTo>
                    <a:pt x="91" y="363"/>
                  </a:moveTo>
                  <a:cubicBezTo>
                    <a:pt x="91" y="363"/>
                    <a:pt x="90" y="363"/>
                    <a:pt x="90" y="364"/>
                  </a:cubicBezTo>
                  <a:cubicBezTo>
                    <a:pt x="91" y="364"/>
                    <a:pt x="91" y="364"/>
                    <a:pt x="91" y="364"/>
                  </a:cubicBezTo>
                  <a:cubicBezTo>
                    <a:pt x="91" y="364"/>
                    <a:pt x="92" y="363"/>
                    <a:pt x="91" y="363"/>
                  </a:cubicBezTo>
                  <a:close/>
                  <a:moveTo>
                    <a:pt x="117" y="368"/>
                  </a:moveTo>
                  <a:cubicBezTo>
                    <a:pt x="118" y="368"/>
                    <a:pt x="118" y="368"/>
                    <a:pt x="118" y="367"/>
                  </a:cubicBezTo>
                  <a:cubicBezTo>
                    <a:pt x="118" y="367"/>
                    <a:pt x="118" y="367"/>
                    <a:pt x="117" y="367"/>
                  </a:cubicBezTo>
                  <a:cubicBezTo>
                    <a:pt x="117" y="367"/>
                    <a:pt x="117" y="368"/>
                    <a:pt x="117" y="368"/>
                  </a:cubicBezTo>
                  <a:close/>
                  <a:moveTo>
                    <a:pt x="436" y="371"/>
                  </a:moveTo>
                  <a:cubicBezTo>
                    <a:pt x="437" y="371"/>
                    <a:pt x="438" y="372"/>
                    <a:pt x="439" y="374"/>
                  </a:cubicBezTo>
                  <a:cubicBezTo>
                    <a:pt x="439" y="374"/>
                    <a:pt x="439" y="373"/>
                    <a:pt x="440" y="373"/>
                  </a:cubicBezTo>
                  <a:cubicBezTo>
                    <a:pt x="440" y="375"/>
                    <a:pt x="441" y="375"/>
                    <a:pt x="442" y="376"/>
                  </a:cubicBezTo>
                  <a:cubicBezTo>
                    <a:pt x="442" y="375"/>
                    <a:pt x="441" y="374"/>
                    <a:pt x="441" y="373"/>
                  </a:cubicBezTo>
                  <a:cubicBezTo>
                    <a:pt x="440" y="373"/>
                    <a:pt x="440" y="372"/>
                    <a:pt x="439" y="372"/>
                  </a:cubicBezTo>
                  <a:cubicBezTo>
                    <a:pt x="439" y="372"/>
                    <a:pt x="440" y="373"/>
                    <a:pt x="439" y="373"/>
                  </a:cubicBezTo>
                  <a:cubicBezTo>
                    <a:pt x="439" y="371"/>
                    <a:pt x="437" y="370"/>
                    <a:pt x="437" y="369"/>
                  </a:cubicBezTo>
                  <a:cubicBezTo>
                    <a:pt x="437" y="371"/>
                    <a:pt x="436" y="369"/>
                    <a:pt x="436" y="369"/>
                  </a:cubicBezTo>
                  <a:cubicBezTo>
                    <a:pt x="435" y="370"/>
                    <a:pt x="436" y="370"/>
                    <a:pt x="436" y="371"/>
                  </a:cubicBezTo>
                  <a:close/>
                  <a:moveTo>
                    <a:pt x="125" y="376"/>
                  </a:moveTo>
                  <a:cubicBezTo>
                    <a:pt x="125" y="376"/>
                    <a:pt x="126" y="376"/>
                    <a:pt x="127" y="376"/>
                  </a:cubicBezTo>
                  <a:cubicBezTo>
                    <a:pt x="127" y="374"/>
                    <a:pt x="131" y="372"/>
                    <a:pt x="129" y="370"/>
                  </a:cubicBezTo>
                  <a:cubicBezTo>
                    <a:pt x="127" y="371"/>
                    <a:pt x="127" y="374"/>
                    <a:pt x="125" y="376"/>
                  </a:cubicBezTo>
                  <a:close/>
                  <a:moveTo>
                    <a:pt x="326" y="375"/>
                  </a:moveTo>
                  <a:cubicBezTo>
                    <a:pt x="328" y="374"/>
                    <a:pt x="328" y="374"/>
                    <a:pt x="329" y="374"/>
                  </a:cubicBezTo>
                  <a:cubicBezTo>
                    <a:pt x="328" y="373"/>
                    <a:pt x="327" y="373"/>
                    <a:pt x="327" y="373"/>
                  </a:cubicBezTo>
                  <a:cubicBezTo>
                    <a:pt x="328" y="372"/>
                    <a:pt x="327" y="371"/>
                    <a:pt x="328" y="371"/>
                  </a:cubicBezTo>
                  <a:cubicBezTo>
                    <a:pt x="327" y="371"/>
                    <a:pt x="327" y="371"/>
                    <a:pt x="326" y="370"/>
                  </a:cubicBezTo>
                  <a:cubicBezTo>
                    <a:pt x="325" y="371"/>
                    <a:pt x="327" y="373"/>
                    <a:pt x="326" y="374"/>
                  </a:cubicBezTo>
                  <a:cubicBezTo>
                    <a:pt x="326" y="374"/>
                    <a:pt x="326" y="375"/>
                    <a:pt x="326" y="375"/>
                  </a:cubicBezTo>
                  <a:close/>
                  <a:moveTo>
                    <a:pt x="60" y="372"/>
                  </a:moveTo>
                  <a:cubicBezTo>
                    <a:pt x="60" y="373"/>
                    <a:pt x="61" y="374"/>
                    <a:pt x="62" y="374"/>
                  </a:cubicBezTo>
                  <a:cubicBezTo>
                    <a:pt x="62" y="373"/>
                    <a:pt x="62" y="373"/>
                    <a:pt x="62" y="372"/>
                  </a:cubicBezTo>
                  <a:cubicBezTo>
                    <a:pt x="61" y="371"/>
                    <a:pt x="61" y="372"/>
                    <a:pt x="60" y="372"/>
                  </a:cubicBezTo>
                  <a:close/>
                  <a:moveTo>
                    <a:pt x="329" y="374"/>
                  </a:moveTo>
                  <a:cubicBezTo>
                    <a:pt x="330" y="374"/>
                    <a:pt x="330" y="374"/>
                    <a:pt x="330" y="374"/>
                  </a:cubicBezTo>
                  <a:cubicBezTo>
                    <a:pt x="330" y="374"/>
                    <a:pt x="330" y="373"/>
                    <a:pt x="329" y="373"/>
                  </a:cubicBezTo>
                  <a:cubicBezTo>
                    <a:pt x="329" y="374"/>
                    <a:pt x="329" y="374"/>
                    <a:pt x="329" y="374"/>
                  </a:cubicBezTo>
                  <a:close/>
                  <a:moveTo>
                    <a:pt x="396" y="375"/>
                  </a:moveTo>
                  <a:cubicBezTo>
                    <a:pt x="396" y="374"/>
                    <a:pt x="396" y="374"/>
                    <a:pt x="395" y="374"/>
                  </a:cubicBezTo>
                  <a:cubicBezTo>
                    <a:pt x="395" y="374"/>
                    <a:pt x="395" y="375"/>
                    <a:pt x="396" y="375"/>
                  </a:cubicBezTo>
                  <a:close/>
                  <a:moveTo>
                    <a:pt x="34" y="375"/>
                  </a:moveTo>
                  <a:cubicBezTo>
                    <a:pt x="35" y="375"/>
                    <a:pt x="35" y="375"/>
                    <a:pt x="35" y="374"/>
                  </a:cubicBezTo>
                  <a:cubicBezTo>
                    <a:pt x="34" y="374"/>
                    <a:pt x="34" y="374"/>
                    <a:pt x="34" y="374"/>
                  </a:cubicBezTo>
                  <a:cubicBezTo>
                    <a:pt x="34" y="375"/>
                    <a:pt x="34" y="375"/>
                    <a:pt x="34" y="375"/>
                  </a:cubicBezTo>
                  <a:close/>
                  <a:moveTo>
                    <a:pt x="330" y="375"/>
                  </a:moveTo>
                  <a:cubicBezTo>
                    <a:pt x="330" y="376"/>
                    <a:pt x="329" y="376"/>
                    <a:pt x="329" y="377"/>
                  </a:cubicBezTo>
                  <a:cubicBezTo>
                    <a:pt x="329" y="377"/>
                    <a:pt x="329" y="378"/>
                    <a:pt x="330" y="378"/>
                  </a:cubicBezTo>
                  <a:cubicBezTo>
                    <a:pt x="330" y="377"/>
                    <a:pt x="331" y="378"/>
                    <a:pt x="331" y="377"/>
                  </a:cubicBezTo>
                  <a:cubicBezTo>
                    <a:pt x="330" y="376"/>
                    <a:pt x="330" y="375"/>
                    <a:pt x="330" y="375"/>
                  </a:cubicBezTo>
                  <a:close/>
                  <a:moveTo>
                    <a:pt x="443" y="375"/>
                  </a:moveTo>
                  <a:cubicBezTo>
                    <a:pt x="443" y="379"/>
                    <a:pt x="448" y="381"/>
                    <a:pt x="449" y="384"/>
                  </a:cubicBezTo>
                  <a:cubicBezTo>
                    <a:pt x="451" y="385"/>
                    <a:pt x="452" y="386"/>
                    <a:pt x="453" y="388"/>
                  </a:cubicBezTo>
                  <a:cubicBezTo>
                    <a:pt x="454" y="388"/>
                    <a:pt x="454" y="389"/>
                    <a:pt x="456" y="390"/>
                  </a:cubicBezTo>
                  <a:cubicBezTo>
                    <a:pt x="452" y="384"/>
                    <a:pt x="447" y="379"/>
                    <a:pt x="443" y="375"/>
                  </a:cubicBezTo>
                  <a:close/>
                  <a:moveTo>
                    <a:pt x="145" y="377"/>
                  </a:moveTo>
                  <a:cubicBezTo>
                    <a:pt x="145" y="378"/>
                    <a:pt x="145" y="378"/>
                    <a:pt x="145" y="378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46" y="377"/>
                    <a:pt x="146" y="377"/>
                    <a:pt x="145" y="377"/>
                  </a:cubicBezTo>
                  <a:close/>
                  <a:moveTo>
                    <a:pt x="439" y="381"/>
                  </a:moveTo>
                  <a:cubicBezTo>
                    <a:pt x="439" y="381"/>
                    <a:pt x="439" y="381"/>
                    <a:pt x="438" y="381"/>
                  </a:cubicBezTo>
                  <a:cubicBezTo>
                    <a:pt x="438" y="380"/>
                    <a:pt x="437" y="380"/>
                    <a:pt x="438" y="379"/>
                  </a:cubicBezTo>
                  <a:cubicBezTo>
                    <a:pt x="437" y="380"/>
                    <a:pt x="437" y="378"/>
                    <a:pt x="436" y="379"/>
                  </a:cubicBezTo>
                  <a:cubicBezTo>
                    <a:pt x="437" y="380"/>
                    <a:pt x="438" y="382"/>
                    <a:pt x="440" y="384"/>
                  </a:cubicBezTo>
                  <a:cubicBezTo>
                    <a:pt x="441" y="383"/>
                    <a:pt x="439" y="382"/>
                    <a:pt x="439" y="381"/>
                  </a:cubicBezTo>
                  <a:close/>
                  <a:moveTo>
                    <a:pt x="334" y="381"/>
                  </a:moveTo>
                  <a:cubicBezTo>
                    <a:pt x="334" y="380"/>
                    <a:pt x="334" y="380"/>
                    <a:pt x="334" y="379"/>
                  </a:cubicBezTo>
                  <a:cubicBezTo>
                    <a:pt x="333" y="379"/>
                    <a:pt x="332" y="379"/>
                    <a:pt x="331" y="379"/>
                  </a:cubicBezTo>
                  <a:cubicBezTo>
                    <a:pt x="332" y="380"/>
                    <a:pt x="332" y="381"/>
                    <a:pt x="334" y="381"/>
                  </a:cubicBezTo>
                  <a:close/>
                  <a:moveTo>
                    <a:pt x="333" y="382"/>
                  </a:moveTo>
                  <a:cubicBezTo>
                    <a:pt x="333" y="383"/>
                    <a:pt x="334" y="383"/>
                    <a:pt x="335" y="383"/>
                  </a:cubicBezTo>
                  <a:cubicBezTo>
                    <a:pt x="335" y="383"/>
                    <a:pt x="335" y="382"/>
                    <a:pt x="335" y="381"/>
                  </a:cubicBezTo>
                  <a:cubicBezTo>
                    <a:pt x="335" y="381"/>
                    <a:pt x="334" y="381"/>
                    <a:pt x="334" y="381"/>
                  </a:cubicBezTo>
                  <a:cubicBezTo>
                    <a:pt x="334" y="381"/>
                    <a:pt x="334" y="382"/>
                    <a:pt x="333" y="382"/>
                  </a:cubicBezTo>
                  <a:close/>
                  <a:moveTo>
                    <a:pt x="65" y="383"/>
                  </a:moveTo>
                  <a:cubicBezTo>
                    <a:pt x="66" y="383"/>
                    <a:pt x="66" y="383"/>
                    <a:pt x="66" y="383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66" y="382"/>
                    <a:pt x="65" y="382"/>
                    <a:pt x="65" y="383"/>
                  </a:cubicBezTo>
                  <a:close/>
                  <a:moveTo>
                    <a:pt x="462" y="386"/>
                  </a:moveTo>
                  <a:cubicBezTo>
                    <a:pt x="461" y="386"/>
                    <a:pt x="462" y="388"/>
                    <a:pt x="463" y="388"/>
                  </a:cubicBezTo>
                  <a:cubicBezTo>
                    <a:pt x="463" y="387"/>
                    <a:pt x="463" y="386"/>
                    <a:pt x="462" y="386"/>
                  </a:cubicBezTo>
                  <a:close/>
                  <a:moveTo>
                    <a:pt x="120" y="387"/>
                  </a:moveTo>
                  <a:cubicBezTo>
                    <a:pt x="121" y="387"/>
                    <a:pt x="122" y="387"/>
                    <a:pt x="122" y="386"/>
                  </a:cubicBezTo>
                  <a:cubicBezTo>
                    <a:pt x="121" y="386"/>
                    <a:pt x="121" y="386"/>
                    <a:pt x="121" y="386"/>
                  </a:cubicBezTo>
                  <a:cubicBezTo>
                    <a:pt x="121" y="387"/>
                    <a:pt x="120" y="387"/>
                    <a:pt x="120" y="387"/>
                  </a:cubicBezTo>
                  <a:close/>
                  <a:moveTo>
                    <a:pt x="336" y="388"/>
                  </a:moveTo>
                  <a:cubicBezTo>
                    <a:pt x="337" y="388"/>
                    <a:pt x="337" y="389"/>
                    <a:pt x="338" y="389"/>
                  </a:cubicBezTo>
                  <a:cubicBezTo>
                    <a:pt x="338" y="389"/>
                    <a:pt x="339" y="387"/>
                    <a:pt x="338" y="387"/>
                  </a:cubicBezTo>
                  <a:cubicBezTo>
                    <a:pt x="337" y="387"/>
                    <a:pt x="337" y="387"/>
                    <a:pt x="336" y="388"/>
                  </a:cubicBezTo>
                  <a:close/>
                  <a:moveTo>
                    <a:pt x="407" y="395"/>
                  </a:moveTo>
                  <a:cubicBezTo>
                    <a:pt x="409" y="394"/>
                    <a:pt x="409" y="395"/>
                    <a:pt x="410" y="396"/>
                  </a:cubicBezTo>
                  <a:cubicBezTo>
                    <a:pt x="410" y="394"/>
                    <a:pt x="411" y="391"/>
                    <a:pt x="410" y="389"/>
                  </a:cubicBezTo>
                  <a:cubicBezTo>
                    <a:pt x="409" y="391"/>
                    <a:pt x="407" y="392"/>
                    <a:pt x="407" y="395"/>
                  </a:cubicBezTo>
                  <a:close/>
                  <a:moveTo>
                    <a:pt x="409" y="391"/>
                  </a:moveTo>
                  <a:cubicBezTo>
                    <a:pt x="408" y="393"/>
                    <a:pt x="409" y="393"/>
                    <a:pt x="409" y="394"/>
                  </a:cubicBezTo>
                  <a:cubicBezTo>
                    <a:pt x="409" y="395"/>
                    <a:pt x="408" y="394"/>
                    <a:pt x="408" y="394"/>
                  </a:cubicBezTo>
                  <a:cubicBezTo>
                    <a:pt x="408" y="393"/>
                    <a:pt x="408" y="391"/>
                    <a:pt x="409" y="391"/>
                  </a:cubicBezTo>
                  <a:cubicBezTo>
                    <a:pt x="409" y="391"/>
                    <a:pt x="409" y="391"/>
                    <a:pt x="409" y="391"/>
                  </a:cubicBezTo>
                  <a:close/>
                  <a:moveTo>
                    <a:pt x="327" y="395"/>
                  </a:moveTo>
                  <a:cubicBezTo>
                    <a:pt x="328" y="395"/>
                    <a:pt x="329" y="395"/>
                    <a:pt x="330" y="394"/>
                  </a:cubicBezTo>
                  <a:cubicBezTo>
                    <a:pt x="331" y="390"/>
                    <a:pt x="326" y="391"/>
                    <a:pt x="327" y="395"/>
                  </a:cubicBezTo>
                  <a:close/>
                  <a:moveTo>
                    <a:pt x="447" y="392"/>
                  </a:moveTo>
                  <a:cubicBezTo>
                    <a:pt x="447" y="393"/>
                    <a:pt x="448" y="392"/>
                    <a:pt x="448" y="393"/>
                  </a:cubicBezTo>
                  <a:cubicBezTo>
                    <a:pt x="449" y="393"/>
                    <a:pt x="448" y="393"/>
                    <a:pt x="449" y="393"/>
                  </a:cubicBezTo>
                  <a:cubicBezTo>
                    <a:pt x="449" y="393"/>
                    <a:pt x="448" y="392"/>
                    <a:pt x="448" y="392"/>
                  </a:cubicBezTo>
                  <a:cubicBezTo>
                    <a:pt x="448" y="392"/>
                    <a:pt x="448" y="392"/>
                    <a:pt x="447" y="392"/>
                  </a:cubicBezTo>
                  <a:close/>
                  <a:moveTo>
                    <a:pt x="17" y="395"/>
                  </a:moveTo>
                  <a:cubicBezTo>
                    <a:pt x="18" y="394"/>
                    <a:pt x="17" y="392"/>
                    <a:pt x="16" y="392"/>
                  </a:cubicBezTo>
                  <a:cubicBezTo>
                    <a:pt x="16" y="393"/>
                    <a:pt x="15" y="393"/>
                    <a:pt x="15" y="394"/>
                  </a:cubicBezTo>
                  <a:cubicBezTo>
                    <a:pt x="16" y="395"/>
                    <a:pt x="17" y="394"/>
                    <a:pt x="17" y="395"/>
                  </a:cubicBezTo>
                  <a:close/>
                  <a:moveTo>
                    <a:pt x="326" y="395"/>
                  </a:moveTo>
                  <a:cubicBezTo>
                    <a:pt x="324" y="397"/>
                    <a:pt x="324" y="398"/>
                    <a:pt x="323" y="399"/>
                  </a:cubicBezTo>
                  <a:cubicBezTo>
                    <a:pt x="323" y="404"/>
                    <a:pt x="329" y="401"/>
                    <a:pt x="329" y="398"/>
                  </a:cubicBezTo>
                  <a:cubicBezTo>
                    <a:pt x="330" y="397"/>
                    <a:pt x="328" y="396"/>
                    <a:pt x="326" y="395"/>
                  </a:cubicBezTo>
                  <a:close/>
                  <a:moveTo>
                    <a:pt x="377" y="398"/>
                  </a:moveTo>
                  <a:cubicBezTo>
                    <a:pt x="377" y="397"/>
                    <a:pt x="377" y="396"/>
                    <a:pt x="376" y="396"/>
                  </a:cubicBezTo>
                  <a:cubicBezTo>
                    <a:pt x="377" y="397"/>
                    <a:pt x="376" y="397"/>
                    <a:pt x="376" y="397"/>
                  </a:cubicBezTo>
                  <a:cubicBezTo>
                    <a:pt x="376" y="398"/>
                    <a:pt x="376" y="398"/>
                    <a:pt x="376" y="398"/>
                  </a:cubicBezTo>
                  <a:cubicBezTo>
                    <a:pt x="377" y="398"/>
                    <a:pt x="377" y="398"/>
                    <a:pt x="377" y="398"/>
                  </a:cubicBezTo>
                  <a:close/>
                  <a:moveTo>
                    <a:pt x="112" y="405"/>
                  </a:moveTo>
                  <a:cubicBezTo>
                    <a:pt x="112" y="406"/>
                    <a:pt x="112" y="406"/>
                    <a:pt x="112" y="406"/>
                  </a:cubicBezTo>
                  <a:cubicBezTo>
                    <a:pt x="113" y="406"/>
                    <a:pt x="113" y="406"/>
                    <a:pt x="113" y="405"/>
                  </a:cubicBezTo>
                  <a:cubicBezTo>
                    <a:pt x="113" y="405"/>
                    <a:pt x="113" y="405"/>
                    <a:pt x="113" y="405"/>
                  </a:cubicBezTo>
                  <a:cubicBezTo>
                    <a:pt x="113" y="405"/>
                    <a:pt x="113" y="405"/>
                    <a:pt x="113" y="405"/>
                  </a:cubicBezTo>
                  <a:lnTo>
                    <a:pt x="112" y="405"/>
                  </a:lnTo>
                  <a:close/>
                  <a:moveTo>
                    <a:pt x="387" y="406"/>
                  </a:moveTo>
                  <a:cubicBezTo>
                    <a:pt x="386" y="406"/>
                    <a:pt x="385" y="407"/>
                    <a:pt x="386" y="408"/>
                  </a:cubicBezTo>
                  <a:cubicBezTo>
                    <a:pt x="386" y="407"/>
                    <a:pt x="387" y="407"/>
                    <a:pt x="386" y="407"/>
                  </a:cubicBezTo>
                  <a:cubicBezTo>
                    <a:pt x="386" y="407"/>
                    <a:pt x="387" y="407"/>
                    <a:pt x="387" y="406"/>
                  </a:cubicBezTo>
                  <a:close/>
                  <a:moveTo>
                    <a:pt x="357" y="408"/>
                  </a:moveTo>
                  <a:cubicBezTo>
                    <a:pt x="357" y="409"/>
                    <a:pt x="357" y="410"/>
                    <a:pt x="358" y="410"/>
                  </a:cubicBezTo>
                  <a:cubicBezTo>
                    <a:pt x="358" y="409"/>
                    <a:pt x="358" y="408"/>
                    <a:pt x="358" y="408"/>
                  </a:cubicBezTo>
                  <a:cubicBezTo>
                    <a:pt x="358" y="408"/>
                    <a:pt x="357" y="408"/>
                    <a:pt x="357" y="408"/>
                  </a:cubicBezTo>
                  <a:close/>
                  <a:moveTo>
                    <a:pt x="385" y="410"/>
                  </a:moveTo>
                  <a:cubicBezTo>
                    <a:pt x="386" y="410"/>
                    <a:pt x="386" y="409"/>
                    <a:pt x="385" y="408"/>
                  </a:cubicBezTo>
                  <a:cubicBezTo>
                    <a:pt x="385" y="409"/>
                    <a:pt x="385" y="410"/>
                    <a:pt x="384" y="409"/>
                  </a:cubicBezTo>
                  <a:cubicBezTo>
                    <a:pt x="384" y="410"/>
                    <a:pt x="384" y="411"/>
                    <a:pt x="385" y="411"/>
                  </a:cubicBezTo>
                  <a:cubicBezTo>
                    <a:pt x="385" y="410"/>
                    <a:pt x="385" y="411"/>
                    <a:pt x="385" y="410"/>
                  </a:cubicBezTo>
                  <a:close/>
                  <a:moveTo>
                    <a:pt x="480" y="408"/>
                  </a:moveTo>
                  <a:cubicBezTo>
                    <a:pt x="480" y="411"/>
                    <a:pt x="483" y="412"/>
                    <a:pt x="484" y="413"/>
                  </a:cubicBezTo>
                  <a:cubicBezTo>
                    <a:pt x="484" y="411"/>
                    <a:pt x="482" y="410"/>
                    <a:pt x="480" y="408"/>
                  </a:cubicBezTo>
                  <a:close/>
                  <a:moveTo>
                    <a:pt x="402" y="410"/>
                  </a:moveTo>
                  <a:cubicBezTo>
                    <a:pt x="401" y="410"/>
                    <a:pt x="401" y="410"/>
                    <a:pt x="401" y="411"/>
                  </a:cubicBezTo>
                  <a:cubicBezTo>
                    <a:pt x="402" y="411"/>
                    <a:pt x="402" y="410"/>
                    <a:pt x="402" y="409"/>
                  </a:cubicBezTo>
                  <a:cubicBezTo>
                    <a:pt x="401" y="409"/>
                    <a:pt x="401" y="410"/>
                    <a:pt x="402" y="410"/>
                  </a:cubicBezTo>
                  <a:close/>
                  <a:moveTo>
                    <a:pt x="505" y="411"/>
                  </a:moveTo>
                  <a:cubicBezTo>
                    <a:pt x="506" y="411"/>
                    <a:pt x="506" y="412"/>
                    <a:pt x="506" y="412"/>
                  </a:cubicBezTo>
                  <a:cubicBezTo>
                    <a:pt x="506" y="411"/>
                    <a:pt x="507" y="411"/>
                    <a:pt x="507" y="411"/>
                  </a:cubicBezTo>
                  <a:cubicBezTo>
                    <a:pt x="506" y="411"/>
                    <a:pt x="505" y="410"/>
                    <a:pt x="505" y="411"/>
                  </a:cubicBezTo>
                  <a:close/>
                  <a:moveTo>
                    <a:pt x="401" y="413"/>
                  </a:moveTo>
                  <a:cubicBezTo>
                    <a:pt x="401" y="412"/>
                    <a:pt x="401" y="412"/>
                    <a:pt x="401" y="412"/>
                  </a:cubicBezTo>
                  <a:cubicBezTo>
                    <a:pt x="401" y="414"/>
                    <a:pt x="400" y="413"/>
                    <a:pt x="401" y="415"/>
                  </a:cubicBezTo>
                  <a:cubicBezTo>
                    <a:pt x="402" y="415"/>
                    <a:pt x="402" y="414"/>
                    <a:pt x="402" y="413"/>
                  </a:cubicBezTo>
                  <a:cubicBezTo>
                    <a:pt x="402" y="413"/>
                    <a:pt x="401" y="413"/>
                    <a:pt x="401" y="413"/>
                  </a:cubicBezTo>
                  <a:close/>
                  <a:moveTo>
                    <a:pt x="104" y="415"/>
                  </a:moveTo>
                  <a:cubicBezTo>
                    <a:pt x="105" y="415"/>
                    <a:pt x="106" y="413"/>
                    <a:pt x="105" y="413"/>
                  </a:cubicBezTo>
                  <a:cubicBezTo>
                    <a:pt x="105" y="413"/>
                    <a:pt x="104" y="414"/>
                    <a:pt x="104" y="415"/>
                  </a:cubicBezTo>
                  <a:close/>
                  <a:moveTo>
                    <a:pt x="385" y="414"/>
                  </a:moveTo>
                  <a:cubicBezTo>
                    <a:pt x="385" y="414"/>
                    <a:pt x="385" y="413"/>
                    <a:pt x="385" y="413"/>
                  </a:cubicBezTo>
                  <a:cubicBezTo>
                    <a:pt x="384" y="413"/>
                    <a:pt x="384" y="415"/>
                    <a:pt x="385" y="414"/>
                  </a:cubicBezTo>
                  <a:close/>
                  <a:moveTo>
                    <a:pt x="17" y="415"/>
                  </a:moveTo>
                  <a:cubicBezTo>
                    <a:pt x="18" y="416"/>
                    <a:pt x="19" y="415"/>
                    <a:pt x="19" y="414"/>
                  </a:cubicBezTo>
                  <a:cubicBezTo>
                    <a:pt x="17" y="414"/>
                    <a:pt x="17" y="414"/>
                    <a:pt x="17" y="414"/>
                  </a:cubicBezTo>
                  <a:cubicBezTo>
                    <a:pt x="17" y="415"/>
                    <a:pt x="17" y="415"/>
                    <a:pt x="17" y="415"/>
                  </a:cubicBezTo>
                  <a:close/>
                  <a:moveTo>
                    <a:pt x="103" y="416"/>
                  </a:moveTo>
                  <a:cubicBezTo>
                    <a:pt x="102" y="417"/>
                    <a:pt x="102" y="417"/>
                    <a:pt x="102" y="418"/>
                  </a:cubicBezTo>
                  <a:cubicBezTo>
                    <a:pt x="103" y="418"/>
                    <a:pt x="103" y="418"/>
                    <a:pt x="103" y="418"/>
                  </a:cubicBezTo>
                  <a:cubicBezTo>
                    <a:pt x="103" y="417"/>
                    <a:pt x="103" y="417"/>
                    <a:pt x="103" y="416"/>
                  </a:cubicBezTo>
                  <a:close/>
                  <a:moveTo>
                    <a:pt x="413" y="418"/>
                  </a:moveTo>
                  <a:cubicBezTo>
                    <a:pt x="413" y="418"/>
                    <a:pt x="412" y="418"/>
                    <a:pt x="413" y="417"/>
                  </a:cubicBezTo>
                  <a:cubicBezTo>
                    <a:pt x="412" y="417"/>
                    <a:pt x="412" y="419"/>
                    <a:pt x="413" y="418"/>
                  </a:cubicBezTo>
                  <a:close/>
                  <a:moveTo>
                    <a:pt x="108" y="430"/>
                  </a:moveTo>
                  <a:cubicBezTo>
                    <a:pt x="108" y="430"/>
                    <a:pt x="108" y="431"/>
                    <a:pt x="109" y="431"/>
                  </a:cubicBezTo>
                  <a:cubicBezTo>
                    <a:pt x="109" y="429"/>
                    <a:pt x="109" y="427"/>
                    <a:pt x="111" y="427"/>
                  </a:cubicBezTo>
                  <a:cubicBezTo>
                    <a:pt x="111" y="423"/>
                    <a:pt x="114" y="422"/>
                    <a:pt x="114" y="418"/>
                  </a:cubicBezTo>
                  <a:cubicBezTo>
                    <a:pt x="110" y="419"/>
                    <a:pt x="110" y="426"/>
                    <a:pt x="108" y="430"/>
                  </a:cubicBezTo>
                  <a:close/>
                  <a:moveTo>
                    <a:pt x="517" y="422"/>
                  </a:moveTo>
                  <a:cubicBezTo>
                    <a:pt x="517" y="421"/>
                    <a:pt x="517" y="421"/>
                    <a:pt x="517" y="421"/>
                  </a:cubicBezTo>
                  <a:cubicBezTo>
                    <a:pt x="516" y="421"/>
                    <a:pt x="516" y="419"/>
                    <a:pt x="515" y="420"/>
                  </a:cubicBezTo>
                  <a:cubicBezTo>
                    <a:pt x="515" y="421"/>
                    <a:pt x="516" y="421"/>
                    <a:pt x="517" y="422"/>
                  </a:cubicBezTo>
                  <a:close/>
                  <a:moveTo>
                    <a:pt x="411" y="425"/>
                  </a:moveTo>
                  <a:cubicBezTo>
                    <a:pt x="411" y="425"/>
                    <a:pt x="411" y="424"/>
                    <a:pt x="412" y="424"/>
                  </a:cubicBezTo>
                  <a:cubicBezTo>
                    <a:pt x="412" y="423"/>
                    <a:pt x="413" y="423"/>
                    <a:pt x="412" y="423"/>
                  </a:cubicBezTo>
                  <a:cubicBezTo>
                    <a:pt x="412" y="424"/>
                    <a:pt x="411" y="424"/>
                    <a:pt x="411" y="425"/>
                  </a:cubicBezTo>
                  <a:close/>
                  <a:moveTo>
                    <a:pt x="366" y="424"/>
                  </a:moveTo>
                  <a:cubicBezTo>
                    <a:pt x="366" y="425"/>
                    <a:pt x="366" y="425"/>
                    <a:pt x="367" y="425"/>
                  </a:cubicBezTo>
                  <a:cubicBezTo>
                    <a:pt x="367" y="425"/>
                    <a:pt x="367" y="425"/>
                    <a:pt x="367" y="425"/>
                  </a:cubicBezTo>
                  <a:cubicBezTo>
                    <a:pt x="367" y="425"/>
                    <a:pt x="367" y="425"/>
                    <a:pt x="368" y="424"/>
                  </a:cubicBezTo>
                  <a:cubicBezTo>
                    <a:pt x="367" y="424"/>
                    <a:pt x="367" y="424"/>
                    <a:pt x="366" y="424"/>
                  </a:cubicBezTo>
                  <a:close/>
                  <a:moveTo>
                    <a:pt x="350" y="430"/>
                  </a:moveTo>
                  <a:cubicBezTo>
                    <a:pt x="350" y="431"/>
                    <a:pt x="351" y="432"/>
                    <a:pt x="353" y="432"/>
                  </a:cubicBezTo>
                  <a:cubicBezTo>
                    <a:pt x="353" y="431"/>
                    <a:pt x="354" y="430"/>
                    <a:pt x="353" y="428"/>
                  </a:cubicBezTo>
                  <a:cubicBezTo>
                    <a:pt x="352" y="428"/>
                    <a:pt x="350" y="429"/>
                    <a:pt x="350" y="430"/>
                  </a:cubicBezTo>
                  <a:close/>
                  <a:moveTo>
                    <a:pt x="495" y="433"/>
                  </a:moveTo>
                  <a:cubicBezTo>
                    <a:pt x="495" y="433"/>
                    <a:pt x="495" y="433"/>
                    <a:pt x="495" y="433"/>
                  </a:cubicBezTo>
                  <a:cubicBezTo>
                    <a:pt x="495" y="432"/>
                    <a:pt x="494" y="431"/>
                    <a:pt x="493" y="432"/>
                  </a:cubicBezTo>
                  <a:cubicBezTo>
                    <a:pt x="494" y="432"/>
                    <a:pt x="494" y="432"/>
                    <a:pt x="494" y="432"/>
                  </a:cubicBezTo>
                  <a:cubicBezTo>
                    <a:pt x="494" y="433"/>
                    <a:pt x="494" y="433"/>
                    <a:pt x="495" y="433"/>
                  </a:cubicBezTo>
                  <a:close/>
                  <a:moveTo>
                    <a:pt x="502" y="435"/>
                  </a:moveTo>
                  <a:cubicBezTo>
                    <a:pt x="502" y="435"/>
                    <a:pt x="501" y="434"/>
                    <a:pt x="500" y="434"/>
                  </a:cubicBezTo>
                  <a:cubicBezTo>
                    <a:pt x="501" y="435"/>
                    <a:pt x="502" y="436"/>
                    <a:pt x="502" y="435"/>
                  </a:cubicBezTo>
                  <a:close/>
                  <a:moveTo>
                    <a:pt x="395" y="444"/>
                  </a:moveTo>
                  <a:cubicBezTo>
                    <a:pt x="395" y="444"/>
                    <a:pt x="395" y="444"/>
                    <a:pt x="395" y="444"/>
                  </a:cubicBezTo>
                  <a:cubicBezTo>
                    <a:pt x="395" y="444"/>
                    <a:pt x="395" y="444"/>
                    <a:pt x="395" y="444"/>
                  </a:cubicBezTo>
                  <a:cubicBezTo>
                    <a:pt x="396" y="444"/>
                    <a:pt x="396" y="445"/>
                    <a:pt x="396" y="445"/>
                  </a:cubicBezTo>
                  <a:cubicBezTo>
                    <a:pt x="396" y="445"/>
                    <a:pt x="397" y="444"/>
                    <a:pt x="397" y="443"/>
                  </a:cubicBezTo>
                  <a:cubicBezTo>
                    <a:pt x="396" y="443"/>
                    <a:pt x="396" y="444"/>
                    <a:pt x="395" y="444"/>
                  </a:cubicBezTo>
                  <a:close/>
                  <a:moveTo>
                    <a:pt x="547" y="454"/>
                  </a:moveTo>
                  <a:cubicBezTo>
                    <a:pt x="547" y="454"/>
                    <a:pt x="547" y="454"/>
                    <a:pt x="548" y="454"/>
                  </a:cubicBezTo>
                  <a:cubicBezTo>
                    <a:pt x="549" y="454"/>
                    <a:pt x="549" y="453"/>
                    <a:pt x="548" y="452"/>
                  </a:cubicBezTo>
                  <a:cubicBezTo>
                    <a:pt x="547" y="452"/>
                    <a:pt x="547" y="453"/>
                    <a:pt x="547" y="454"/>
                  </a:cubicBezTo>
                  <a:close/>
                  <a:moveTo>
                    <a:pt x="17" y="494"/>
                  </a:moveTo>
                  <a:cubicBezTo>
                    <a:pt x="18" y="494"/>
                    <a:pt x="19" y="493"/>
                    <a:pt x="18" y="491"/>
                  </a:cubicBezTo>
                  <a:cubicBezTo>
                    <a:pt x="16" y="491"/>
                    <a:pt x="16" y="493"/>
                    <a:pt x="17" y="494"/>
                  </a:cubicBezTo>
                  <a:close/>
                  <a:moveTo>
                    <a:pt x="25" y="507"/>
                  </a:moveTo>
                  <a:cubicBezTo>
                    <a:pt x="25" y="507"/>
                    <a:pt x="25" y="507"/>
                    <a:pt x="26" y="507"/>
                  </a:cubicBezTo>
                  <a:cubicBezTo>
                    <a:pt x="26" y="507"/>
                    <a:pt x="26" y="507"/>
                    <a:pt x="26" y="506"/>
                  </a:cubicBezTo>
                  <a:cubicBezTo>
                    <a:pt x="25" y="506"/>
                    <a:pt x="25" y="506"/>
                    <a:pt x="25" y="507"/>
                  </a:cubicBezTo>
                  <a:close/>
                  <a:moveTo>
                    <a:pt x="120" y="25"/>
                  </a:moveTo>
                  <a:cubicBezTo>
                    <a:pt x="123" y="26"/>
                    <a:pt x="124" y="29"/>
                    <a:pt x="127" y="29"/>
                  </a:cubicBezTo>
                  <a:cubicBezTo>
                    <a:pt x="127" y="29"/>
                    <a:pt x="127" y="30"/>
                    <a:pt x="127" y="30"/>
                  </a:cubicBezTo>
                  <a:cubicBezTo>
                    <a:pt x="131" y="29"/>
                    <a:pt x="134" y="25"/>
                    <a:pt x="134" y="22"/>
                  </a:cubicBezTo>
                  <a:cubicBezTo>
                    <a:pt x="135" y="22"/>
                    <a:pt x="135" y="20"/>
                    <a:pt x="137" y="20"/>
                  </a:cubicBezTo>
                  <a:cubicBezTo>
                    <a:pt x="137" y="17"/>
                    <a:pt x="136" y="13"/>
                    <a:pt x="134" y="13"/>
                  </a:cubicBezTo>
                  <a:cubicBezTo>
                    <a:pt x="131" y="13"/>
                    <a:pt x="130" y="18"/>
                    <a:pt x="127" y="17"/>
                  </a:cubicBezTo>
                  <a:cubicBezTo>
                    <a:pt x="126" y="17"/>
                    <a:pt x="126" y="18"/>
                    <a:pt x="126" y="18"/>
                  </a:cubicBezTo>
                  <a:cubicBezTo>
                    <a:pt x="123" y="16"/>
                    <a:pt x="123" y="13"/>
                    <a:pt x="121" y="11"/>
                  </a:cubicBezTo>
                  <a:cubicBezTo>
                    <a:pt x="121" y="15"/>
                    <a:pt x="125" y="18"/>
                    <a:pt x="122" y="21"/>
                  </a:cubicBezTo>
                  <a:cubicBezTo>
                    <a:pt x="122" y="20"/>
                    <a:pt x="121" y="22"/>
                    <a:pt x="120" y="21"/>
                  </a:cubicBezTo>
                  <a:cubicBezTo>
                    <a:pt x="120" y="23"/>
                    <a:pt x="121" y="23"/>
                    <a:pt x="120" y="25"/>
                  </a:cubicBezTo>
                  <a:close/>
                  <a:moveTo>
                    <a:pt x="251" y="267"/>
                  </a:moveTo>
                  <a:cubicBezTo>
                    <a:pt x="251" y="267"/>
                    <a:pt x="251" y="267"/>
                    <a:pt x="251" y="267"/>
                  </a:cubicBezTo>
                  <a:cubicBezTo>
                    <a:pt x="251" y="267"/>
                    <a:pt x="251" y="267"/>
                    <a:pt x="251" y="267"/>
                  </a:cubicBezTo>
                  <a:close/>
                  <a:moveTo>
                    <a:pt x="423" y="32"/>
                  </a:moveTo>
                  <a:cubicBezTo>
                    <a:pt x="422" y="30"/>
                    <a:pt x="424" y="30"/>
                    <a:pt x="425" y="29"/>
                  </a:cubicBezTo>
                  <a:cubicBezTo>
                    <a:pt x="424" y="29"/>
                    <a:pt x="425" y="27"/>
                    <a:pt x="424" y="28"/>
                  </a:cubicBezTo>
                  <a:cubicBezTo>
                    <a:pt x="424" y="28"/>
                    <a:pt x="419" y="29"/>
                    <a:pt x="420" y="27"/>
                  </a:cubicBezTo>
                  <a:cubicBezTo>
                    <a:pt x="419" y="28"/>
                    <a:pt x="417" y="30"/>
                    <a:pt x="416" y="29"/>
                  </a:cubicBezTo>
                  <a:cubicBezTo>
                    <a:pt x="414" y="30"/>
                    <a:pt x="414" y="31"/>
                    <a:pt x="412" y="31"/>
                  </a:cubicBezTo>
                  <a:cubicBezTo>
                    <a:pt x="411" y="33"/>
                    <a:pt x="409" y="33"/>
                    <a:pt x="409" y="36"/>
                  </a:cubicBezTo>
                  <a:cubicBezTo>
                    <a:pt x="404" y="39"/>
                    <a:pt x="400" y="44"/>
                    <a:pt x="396" y="47"/>
                  </a:cubicBezTo>
                  <a:cubicBezTo>
                    <a:pt x="396" y="47"/>
                    <a:pt x="396" y="47"/>
                    <a:pt x="396" y="48"/>
                  </a:cubicBezTo>
                  <a:cubicBezTo>
                    <a:pt x="391" y="51"/>
                    <a:pt x="387" y="58"/>
                    <a:pt x="382" y="61"/>
                  </a:cubicBezTo>
                  <a:cubicBezTo>
                    <a:pt x="381" y="63"/>
                    <a:pt x="380" y="64"/>
                    <a:pt x="380" y="65"/>
                  </a:cubicBezTo>
                  <a:cubicBezTo>
                    <a:pt x="379" y="66"/>
                    <a:pt x="378" y="66"/>
                    <a:pt x="377" y="67"/>
                  </a:cubicBezTo>
                  <a:cubicBezTo>
                    <a:pt x="375" y="71"/>
                    <a:pt x="374" y="75"/>
                    <a:pt x="370" y="76"/>
                  </a:cubicBezTo>
                  <a:cubicBezTo>
                    <a:pt x="367" y="79"/>
                    <a:pt x="363" y="81"/>
                    <a:pt x="360" y="84"/>
                  </a:cubicBezTo>
                  <a:cubicBezTo>
                    <a:pt x="359" y="84"/>
                    <a:pt x="360" y="83"/>
                    <a:pt x="359" y="82"/>
                  </a:cubicBezTo>
                  <a:cubicBezTo>
                    <a:pt x="357" y="83"/>
                    <a:pt x="354" y="81"/>
                    <a:pt x="353" y="80"/>
                  </a:cubicBezTo>
                  <a:cubicBezTo>
                    <a:pt x="355" y="79"/>
                    <a:pt x="358" y="80"/>
                    <a:pt x="361" y="78"/>
                  </a:cubicBezTo>
                  <a:cubicBezTo>
                    <a:pt x="361" y="78"/>
                    <a:pt x="361" y="78"/>
                    <a:pt x="362" y="78"/>
                  </a:cubicBezTo>
                  <a:cubicBezTo>
                    <a:pt x="361" y="77"/>
                    <a:pt x="361" y="76"/>
                    <a:pt x="361" y="74"/>
                  </a:cubicBezTo>
                  <a:cubicBezTo>
                    <a:pt x="360" y="73"/>
                    <a:pt x="358" y="73"/>
                    <a:pt x="359" y="70"/>
                  </a:cubicBezTo>
                  <a:cubicBezTo>
                    <a:pt x="357" y="66"/>
                    <a:pt x="355" y="63"/>
                    <a:pt x="355" y="57"/>
                  </a:cubicBezTo>
                  <a:cubicBezTo>
                    <a:pt x="353" y="56"/>
                    <a:pt x="353" y="54"/>
                    <a:pt x="352" y="52"/>
                  </a:cubicBezTo>
                  <a:cubicBezTo>
                    <a:pt x="359" y="46"/>
                    <a:pt x="372" y="45"/>
                    <a:pt x="381" y="42"/>
                  </a:cubicBezTo>
                  <a:cubicBezTo>
                    <a:pt x="375" y="43"/>
                    <a:pt x="370" y="45"/>
                    <a:pt x="365" y="45"/>
                  </a:cubicBezTo>
                  <a:cubicBezTo>
                    <a:pt x="365" y="46"/>
                    <a:pt x="363" y="46"/>
                    <a:pt x="362" y="46"/>
                  </a:cubicBezTo>
                  <a:cubicBezTo>
                    <a:pt x="361" y="46"/>
                    <a:pt x="360" y="47"/>
                    <a:pt x="359" y="47"/>
                  </a:cubicBezTo>
                  <a:cubicBezTo>
                    <a:pt x="357" y="48"/>
                    <a:pt x="353" y="50"/>
                    <a:pt x="350" y="52"/>
                  </a:cubicBezTo>
                  <a:cubicBezTo>
                    <a:pt x="348" y="51"/>
                    <a:pt x="347" y="50"/>
                    <a:pt x="346" y="47"/>
                  </a:cubicBezTo>
                  <a:cubicBezTo>
                    <a:pt x="346" y="48"/>
                    <a:pt x="345" y="48"/>
                    <a:pt x="344" y="48"/>
                  </a:cubicBezTo>
                  <a:cubicBezTo>
                    <a:pt x="339" y="44"/>
                    <a:pt x="330" y="44"/>
                    <a:pt x="326" y="39"/>
                  </a:cubicBezTo>
                  <a:cubicBezTo>
                    <a:pt x="326" y="39"/>
                    <a:pt x="326" y="39"/>
                    <a:pt x="326" y="38"/>
                  </a:cubicBezTo>
                  <a:cubicBezTo>
                    <a:pt x="325" y="39"/>
                    <a:pt x="325" y="38"/>
                    <a:pt x="324" y="38"/>
                  </a:cubicBezTo>
                  <a:cubicBezTo>
                    <a:pt x="319" y="38"/>
                    <a:pt x="317" y="39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5" y="34"/>
                    <a:pt x="319" y="31"/>
                    <a:pt x="323" y="25"/>
                  </a:cubicBezTo>
                  <a:cubicBezTo>
                    <a:pt x="317" y="31"/>
                    <a:pt x="312" y="38"/>
                    <a:pt x="306" y="44"/>
                  </a:cubicBezTo>
                  <a:cubicBezTo>
                    <a:pt x="304" y="44"/>
                    <a:pt x="302" y="45"/>
                    <a:pt x="301" y="46"/>
                  </a:cubicBezTo>
                  <a:cubicBezTo>
                    <a:pt x="295" y="48"/>
                    <a:pt x="292" y="51"/>
                    <a:pt x="287" y="53"/>
                  </a:cubicBezTo>
                  <a:cubicBezTo>
                    <a:pt x="287" y="53"/>
                    <a:pt x="287" y="53"/>
                    <a:pt x="287" y="52"/>
                  </a:cubicBezTo>
                  <a:cubicBezTo>
                    <a:pt x="286" y="53"/>
                    <a:pt x="287" y="54"/>
                    <a:pt x="286" y="54"/>
                  </a:cubicBezTo>
                  <a:cubicBezTo>
                    <a:pt x="284" y="53"/>
                    <a:pt x="278" y="56"/>
                    <a:pt x="276" y="55"/>
                  </a:cubicBezTo>
                  <a:cubicBezTo>
                    <a:pt x="276" y="56"/>
                    <a:pt x="273" y="56"/>
                    <a:pt x="273" y="55"/>
                  </a:cubicBezTo>
                  <a:cubicBezTo>
                    <a:pt x="269" y="60"/>
                    <a:pt x="260" y="61"/>
                    <a:pt x="256" y="56"/>
                  </a:cubicBezTo>
                  <a:cubicBezTo>
                    <a:pt x="256" y="55"/>
                    <a:pt x="256" y="54"/>
                    <a:pt x="257" y="53"/>
                  </a:cubicBezTo>
                  <a:cubicBezTo>
                    <a:pt x="256" y="52"/>
                    <a:pt x="256" y="53"/>
                    <a:pt x="255" y="53"/>
                  </a:cubicBezTo>
                  <a:cubicBezTo>
                    <a:pt x="255" y="54"/>
                    <a:pt x="256" y="55"/>
                    <a:pt x="255" y="55"/>
                  </a:cubicBezTo>
                  <a:cubicBezTo>
                    <a:pt x="250" y="51"/>
                    <a:pt x="250" y="44"/>
                    <a:pt x="248" y="38"/>
                  </a:cubicBezTo>
                  <a:cubicBezTo>
                    <a:pt x="246" y="37"/>
                    <a:pt x="245" y="39"/>
                    <a:pt x="244" y="39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42" y="46"/>
                    <a:pt x="243" y="51"/>
                    <a:pt x="241" y="53"/>
                  </a:cubicBezTo>
                  <a:cubicBezTo>
                    <a:pt x="239" y="55"/>
                    <a:pt x="237" y="60"/>
                    <a:pt x="235" y="60"/>
                  </a:cubicBezTo>
                  <a:cubicBezTo>
                    <a:pt x="235" y="60"/>
                    <a:pt x="235" y="61"/>
                    <a:pt x="234" y="61"/>
                  </a:cubicBezTo>
                  <a:cubicBezTo>
                    <a:pt x="233" y="61"/>
                    <a:pt x="232" y="60"/>
                    <a:pt x="232" y="59"/>
                  </a:cubicBezTo>
                  <a:cubicBezTo>
                    <a:pt x="232" y="59"/>
                    <a:pt x="232" y="59"/>
                    <a:pt x="231" y="59"/>
                  </a:cubicBezTo>
                  <a:cubicBezTo>
                    <a:pt x="231" y="58"/>
                    <a:pt x="230" y="58"/>
                    <a:pt x="229" y="59"/>
                  </a:cubicBezTo>
                  <a:cubicBezTo>
                    <a:pt x="229" y="57"/>
                    <a:pt x="228" y="57"/>
                    <a:pt x="228" y="57"/>
                  </a:cubicBezTo>
                  <a:cubicBezTo>
                    <a:pt x="226" y="53"/>
                    <a:pt x="226" y="50"/>
                    <a:pt x="226" y="46"/>
                  </a:cubicBezTo>
                  <a:cubicBezTo>
                    <a:pt x="225" y="40"/>
                    <a:pt x="222" y="34"/>
                    <a:pt x="222" y="29"/>
                  </a:cubicBezTo>
                  <a:cubicBezTo>
                    <a:pt x="219" y="25"/>
                    <a:pt x="221" y="19"/>
                    <a:pt x="217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1" y="21"/>
                    <a:pt x="217" y="28"/>
                    <a:pt x="216" y="33"/>
                  </a:cubicBezTo>
                  <a:cubicBezTo>
                    <a:pt x="216" y="34"/>
                    <a:pt x="215" y="35"/>
                    <a:pt x="215" y="36"/>
                  </a:cubicBezTo>
                  <a:cubicBezTo>
                    <a:pt x="215" y="39"/>
                    <a:pt x="217" y="42"/>
                    <a:pt x="216" y="44"/>
                  </a:cubicBezTo>
                  <a:cubicBezTo>
                    <a:pt x="216" y="44"/>
                    <a:pt x="216" y="44"/>
                    <a:pt x="216" y="45"/>
                  </a:cubicBezTo>
                  <a:cubicBezTo>
                    <a:pt x="216" y="45"/>
                    <a:pt x="216" y="45"/>
                    <a:pt x="216" y="45"/>
                  </a:cubicBezTo>
                  <a:cubicBezTo>
                    <a:pt x="217" y="51"/>
                    <a:pt x="221" y="58"/>
                    <a:pt x="217" y="62"/>
                  </a:cubicBezTo>
                  <a:cubicBezTo>
                    <a:pt x="217" y="62"/>
                    <a:pt x="217" y="61"/>
                    <a:pt x="216" y="61"/>
                  </a:cubicBezTo>
                  <a:cubicBezTo>
                    <a:pt x="213" y="62"/>
                    <a:pt x="216" y="67"/>
                    <a:pt x="213" y="69"/>
                  </a:cubicBezTo>
                  <a:cubicBezTo>
                    <a:pt x="213" y="68"/>
                    <a:pt x="212" y="69"/>
                    <a:pt x="212" y="69"/>
                  </a:cubicBezTo>
                  <a:cubicBezTo>
                    <a:pt x="211" y="65"/>
                    <a:pt x="206" y="63"/>
                    <a:pt x="208" y="59"/>
                  </a:cubicBezTo>
                  <a:cubicBezTo>
                    <a:pt x="206" y="59"/>
                    <a:pt x="206" y="59"/>
                    <a:pt x="205" y="60"/>
                  </a:cubicBezTo>
                  <a:cubicBezTo>
                    <a:pt x="205" y="59"/>
                    <a:pt x="204" y="58"/>
                    <a:pt x="203" y="58"/>
                  </a:cubicBezTo>
                  <a:cubicBezTo>
                    <a:pt x="203" y="59"/>
                    <a:pt x="202" y="60"/>
                    <a:pt x="202" y="60"/>
                  </a:cubicBezTo>
                  <a:cubicBezTo>
                    <a:pt x="201" y="60"/>
                    <a:pt x="200" y="59"/>
                    <a:pt x="199" y="60"/>
                  </a:cubicBezTo>
                  <a:cubicBezTo>
                    <a:pt x="198" y="64"/>
                    <a:pt x="198" y="66"/>
                    <a:pt x="200" y="69"/>
                  </a:cubicBezTo>
                  <a:cubicBezTo>
                    <a:pt x="201" y="68"/>
                    <a:pt x="201" y="69"/>
                    <a:pt x="201" y="69"/>
                  </a:cubicBezTo>
                  <a:cubicBezTo>
                    <a:pt x="203" y="72"/>
                    <a:pt x="200" y="76"/>
                    <a:pt x="197" y="75"/>
                  </a:cubicBezTo>
                  <a:cubicBezTo>
                    <a:pt x="193" y="74"/>
                    <a:pt x="191" y="72"/>
                    <a:pt x="190" y="69"/>
                  </a:cubicBezTo>
                  <a:cubicBezTo>
                    <a:pt x="189" y="69"/>
                    <a:pt x="187" y="68"/>
                    <a:pt x="186" y="67"/>
                  </a:cubicBezTo>
                  <a:cubicBezTo>
                    <a:pt x="184" y="71"/>
                    <a:pt x="187" y="72"/>
                    <a:pt x="186" y="74"/>
                  </a:cubicBezTo>
                  <a:cubicBezTo>
                    <a:pt x="189" y="74"/>
                    <a:pt x="189" y="78"/>
                    <a:pt x="188" y="79"/>
                  </a:cubicBezTo>
                  <a:cubicBezTo>
                    <a:pt x="182" y="78"/>
                    <a:pt x="179" y="74"/>
                    <a:pt x="173" y="74"/>
                  </a:cubicBezTo>
                  <a:cubicBezTo>
                    <a:pt x="173" y="73"/>
                    <a:pt x="173" y="74"/>
                    <a:pt x="173" y="73"/>
                  </a:cubicBezTo>
                  <a:cubicBezTo>
                    <a:pt x="172" y="72"/>
                    <a:pt x="172" y="74"/>
                    <a:pt x="171" y="74"/>
                  </a:cubicBezTo>
                  <a:cubicBezTo>
                    <a:pt x="171" y="73"/>
                    <a:pt x="172" y="71"/>
                    <a:pt x="171" y="70"/>
                  </a:cubicBezTo>
                  <a:cubicBezTo>
                    <a:pt x="171" y="71"/>
                    <a:pt x="170" y="71"/>
                    <a:pt x="169" y="72"/>
                  </a:cubicBezTo>
                  <a:cubicBezTo>
                    <a:pt x="169" y="72"/>
                    <a:pt x="168" y="71"/>
                    <a:pt x="167" y="72"/>
                  </a:cubicBezTo>
                  <a:cubicBezTo>
                    <a:pt x="168" y="73"/>
                    <a:pt x="167" y="74"/>
                    <a:pt x="167" y="76"/>
                  </a:cubicBezTo>
                  <a:cubicBezTo>
                    <a:pt x="169" y="76"/>
                    <a:pt x="171" y="78"/>
                    <a:pt x="170" y="80"/>
                  </a:cubicBezTo>
                  <a:cubicBezTo>
                    <a:pt x="168" y="81"/>
                    <a:pt x="165" y="80"/>
                    <a:pt x="165" y="77"/>
                  </a:cubicBezTo>
                  <a:cubicBezTo>
                    <a:pt x="162" y="76"/>
                    <a:pt x="162" y="74"/>
                    <a:pt x="160" y="72"/>
                  </a:cubicBezTo>
                  <a:cubicBezTo>
                    <a:pt x="161" y="73"/>
                    <a:pt x="161" y="71"/>
                    <a:pt x="162" y="71"/>
                  </a:cubicBezTo>
                  <a:cubicBezTo>
                    <a:pt x="162" y="72"/>
                    <a:pt x="163" y="72"/>
                    <a:pt x="163" y="73"/>
                  </a:cubicBezTo>
                  <a:cubicBezTo>
                    <a:pt x="162" y="72"/>
                    <a:pt x="162" y="74"/>
                    <a:pt x="162" y="74"/>
                  </a:cubicBezTo>
                  <a:cubicBezTo>
                    <a:pt x="163" y="75"/>
                    <a:pt x="164" y="75"/>
                    <a:pt x="165" y="75"/>
                  </a:cubicBezTo>
                  <a:cubicBezTo>
                    <a:pt x="166" y="73"/>
                    <a:pt x="165" y="73"/>
                    <a:pt x="165" y="72"/>
                  </a:cubicBezTo>
                  <a:cubicBezTo>
                    <a:pt x="166" y="71"/>
                    <a:pt x="166" y="71"/>
                    <a:pt x="166" y="72"/>
                  </a:cubicBezTo>
                  <a:cubicBezTo>
                    <a:pt x="167" y="70"/>
                    <a:pt x="166" y="68"/>
                    <a:pt x="165" y="67"/>
                  </a:cubicBezTo>
                  <a:cubicBezTo>
                    <a:pt x="165" y="65"/>
                    <a:pt x="164" y="63"/>
                    <a:pt x="162" y="63"/>
                  </a:cubicBezTo>
                  <a:cubicBezTo>
                    <a:pt x="159" y="63"/>
                    <a:pt x="159" y="66"/>
                    <a:pt x="158" y="68"/>
                  </a:cubicBezTo>
                  <a:cubicBezTo>
                    <a:pt x="159" y="69"/>
                    <a:pt x="159" y="71"/>
                    <a:pt x="159" y="72"/>
                  </a:cubicBezTo>
                  <a:cubicBezTo>
                    <a:pt x="158" y="71"/>
                    <a:pt x="154" y="70"/>
                    <a:pt x="154" y="68"/>
                  </a:cubicBezTo>
                  <a:cubicBezTo>
                    <a:pt x="150" y="67"/>
                    <a:pt x="148" y="63"/>
                    <a:pt x="144" y="61"/>
                  </a:cubicBezTo>
                  <a:cubicBezTo>
                    <a:pt x="144" y="61"/>
                    <a:pt x="144" y="62"/>
                    <a:pt x="144" y="62"/>
                  </a:cubicBezTo>
                  <a:cubicBezTo>
                    <a:pt x="143" y="62"/>
                    <a:pt x="142" y="62"/>
                    <a:pt x="142" y="61"/>
                  </a:cubicBezTo>
                  <a:cubicBezTo>
                    <a:pt x="140" y="62"/>
                    <a:pt x="136" y="57"/>
                    <a:pt x="135" y="62"/>
                  </a:cubicBezTo>
                  <a:cubicBezTo>
                    <a:pt x="136" y="63"/>
                    <a:pt x="138" y="64"/>
                    <a:pt x="137" y="65"/>
                  </a:cubicBezTo>
                  <a:cubicBezTo>
                    <a:pt x="139" y="66"/>
                    <a:pt x="140" y="68"/>
                    <a:pt x="142" y="70"/>
                  </a:cubicBezTo>
                  <a:cubicBezTo>
                    <a:pt x="144" y="71"/>
                    <a:pt x="145" y="74"/>
                    <a:pt x="146" y="75"/>
                  </a:cubicBezTo>
                  <a:cubicBezTo>
                    <a:pt x="144" y="74"/>
                    <a:pt x="142" y="72"/>
                    <a:pt x="141" y="70"/>
                  </a:cubicBezTo>
                  <a:cubicBezTo>
                    <a:pt x="140" y="70"/>
                    <a:pt x="140" y="71"/>
                    <a:pt x="140" y="71"/>
                  </a:cubicBezTo>
                  <a:cubicBezTo>
                    <a:pt x="137" y="68"/>
                    <a:pt x="131" y="66"/>
                    <a:pt x="130" y="62"/>
                  </a:cubicBezTo>
                  <a:cubicBezTo>
                    <a:pt x="128" y="62"/>
                    <a:pt x="129" y="60"/>
                    <a:pt x="128" y="60"/>
                  </a:cubicBezTo>
                  <a:cubicBezTo>
                    <a:pt x="127" y="59"/>
                    <a:pt x="124" y="58"/>
                    <a:pt x="124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4"/>
                    <a:pt x="121" y="55"/>
                    <a:pt x="121" y="54"/>
                  </a:cubicBezTo>
                  <a:cubicBezTo>
                    <a:pt x="119" y="51"/>
                    <a:pt x="117" y="49"/>
                    <a:pt x="115" y="46"/>
                  </a:cubicBezTo>
                  <a:cubicBezTo>
                    <a:pt x="113" y="43"/>
                    <a:pt x="108" y="41"/>
                    <a:pt x="107" y="37"/>
                  </a:cubicBezTo>
                  <a:cubicBezTo>
                    <a:pt x="106" y="37"/>
                    <a:pt x="107" y="37"/>
                    <a:pt x="107" y="37"/>
                  </a:cubicBezTo>
                  <a:cubicBezTo>
                    <a:pt x="106" y="36"/>
                    <a:pt x="106" y="37"/>
                    <a:pt x="105" y="37"/>
                  </a:cubicBezTo>
                  <a:cubicBezTo>
                    <a:pt x="105" y="35"/>
                    <a:pt x="102" y="37"/>
                    <a:pt x="103" y="35"/>
                  </a:cubicBezTo>
                  <a:cubicBezTo>
                    <a:pt x="100" y="33"/>
                    <a:pt x="98" y="32"/>
                    <a:pt x="98" y="29"/>
                  </a:cubicBezTo>
                  <a:cubicBezTo>
                    <a:pt x="97" y="29"/>
                    <a:pt x="97" y="29"/>
                    <a:pt x="96" y="29"/>
                  </a:cubicBezTo>
                  <a:cubicBezTo>
                    <a:pt x="96" y="29"/>
                    <a:pt x="96" y="28"/>
                    <a:pt x="95" y="27"/>
                  </a:cubicBezTo>
                  <a:cubicBezTo>
                    <a:pt x="95" y="30"/>
                    <a:pt x="99" y="32"/>
                    <a:pt x="100" y="35"/>
                  </a:cubicBezTo>
                  <a:cubicBezTo>
                    <a:pt x="102" y="35"/>
                    <a:pt x="103" y="36"/>
                    <a:pt x="103" y="38"/>
                  </a:cubicBezTo>
                  <a:cubicBezTo>
                    <a:pt x="103" y="40"/>
                    <a:pt x="105" y="41"/>
                    <a:pt x="105" y="42"/>
                  </a:cubicBezTo>
                  <a:cubicBezTo>
                    <a:pt x="105" y="42"/>
                    <a:pt x="106" y="42"/>
                    <a:pt x="106" y="42"/>
                  </a:cubicBezTo>
                  <a:cubicBezTo>
                    <a:pt x="107" y="44"/>
                    <a:pt x="110" y="45"/>
                    <a:pt x="111" y="48"/>
                  </a:cubicBezTo>
                  <a:cubicBezTo>
                    <a:pt x="115" y="51"/>
                    <a:pt x="120" y="55"/>
                    <a:pt x="122" y="61"/>
                  </a:cubicBezTo>
                  <a:cubicBezTo>
                    <a:pt x="123" y="61"/>
                    <a:pt x="124" y="63"/>
                    <a:pt x="125" y="62"/>
                  </a:cubicBezTo>
                  <a:cubicBezTo>
                    <a:pt x="128" y="67"/>
                    <a:pt x="133" y="69"/>
                    <a:pt x="136" y="74"/>
                  </a:cubicBezTo>
                  <a:cubicBezTo>
                    <a:pt x="136" y="74"/>
                    <a:pt x="139" y="75"/>
                    <a:pt x="140" y="76"/>
                  </a:cubicBezTo>
                  <a:cubicBezTo>
                    <a:pt x="145" y="80"/>
                    <a:pt x="148" y="84"/>
                    <a:pt x="149" y="91"/>
                  </a:cubicBezTo>
                  <a:cubicBezTo>
                    <a:pt x="150" y="91"/>
                    <a:pt x="149" y="92"/>
                    <a:pt x="150" y="92"/>
                  </a:cubicBezTo>
                  <a:cubicBezTo>
                    <a:pt x="150" y="89"/>
                    <a:pt x="148" y="87"/>
                    <a:pt x="148" y="84"/>
                  </a:cubicBezTo>
                  <a:cubicBezTo>
                    <a:pt x="147" y="84"/>
                    <a:pt x="147" y="83"/>
                    <a:pt x="147" y="83"/>
                  </a:cubicBezTo>
                  <a:cubicBezTo>
                    <a:pt x="150" y="84"/>
                    <a:pt x="151" y="87"/>
                    <a:pt x="154" y="89"/>
                  </a:cubicBezTo>
                  <a:cubicBezTo>
                    <a:pt x="154" y="87"/>
                    <a:pt x="151" y="86"/>
                    <a:pt x="152" y="85"/>
                  </a:cubicBezTo>
                  <a:cubicBezTo>
                    <a:pt x="154" y="85"/>
                    <a:pt x="158" y="87"/>
                    <a:pt x="156" y="90"/>
                  </a:cubicBezTo>
                  <a:cubicBezTo>
                    <a:pt x="157" y="92"/>
                    <a:pt x="158" y="93"/>
                    <a:pt x="157" y="96"/>
                  </a:cubicBezTo>
                  <a:cubicBezTo>
                    <a:pt x="156" y="97"/>
                    <a:pt x="156" y="96"/>
                    <a:pt x="155" y="97"/>
                  </a:cubicBezTo>
                  <a:cubicBezTo>
                    <a:pt x="154" y="97"/>
                    <a:pt x="154" y="97"/>
                    <a:pt x="154" y="96"/>
                  </a:cubicBezTo>
                  <a:cubicBezTo>
                    <a:pt x="153" y="95"/>
                    <a:pt x="154" y="95"/>
                    <a:pt x="154" y="93"/>
                  </a:cubicBezTo>
                  <a:cubicBezTo>
                    <a:pt x="153" y="93"/>
                    <a:pt x="152" y="92"/>
                    <a:pt x="150" y="92"/>
                  </a:cubicBezTo>
                  <a:cubicBezTo>
                    <a:pt x="150" y="97"/>
                    <a:pt x="153" y="102"/>
                    <a:pt x="149" y="106"/>
                  </a:cubicBezTo>
                  <a:cubicBezTo>
                    <a:pt x="148" y="105"/>
                    <a:pt x="147" y="104"/>
                    <a:pt x="145" y="104"/>
                  </a:cubicBezTo>
                  <a:cubicBezTo>
                    <a:pt x="144" y="105"/>
                    <a:pt x="146" y="106"/>
                    <a:pt x="146" y="108"/>
                  </a:cubicBezTo>
                  <a:cubicBezTo>
                    <a:pt x="142" y="109"/>
                    <a:pt x="137" y="107"/>
                    <a:pt x="135" y="110"/>
                  </a:cubicBezTo>
                  <a:cubicBezTo>
                    <a:pt x="137" y="112"/>
                    <a:pt x="141" y="108"/>
                    <a:pt x="143" y="111"/>
                  </a:cubicBezTo>
                  <a:cubicBezTo>
                    <a:pt x="144" y="110"/>
                    <a:pt x="146" y="111"/>
                    <a:pt x="147" y="112"/>
                  </a:cubicBezTo>
                  <a:cubicBezTo>
                    <a:pt x="147" y="113"/>
                    <a:pt x="146" y="113"/>
                    <a:pt x="146" y="114"/>
                  </a:cubicBezTo>
                  <a:cubicBezTo>
                    <a:pt x="147" y="115"/>
                    <a:pt x="148" y="116"/>
                    <a:pt x="149" y="117"/>
                  </a:cubicBezTo>
                  <a:cubicBezTo>
                    <a:pt x="149" y="118"/>
                    <a:pt x="149" y="119"/>
                    <a:pt x="148" y="120"/>
                  </a:cubicBezTo>
                  <a:cubicBezTo>
                    <a:pt x="147" y="120"/>
                    <a:pt x="148" y="119"/>
                    <a:pt x="147" y="119"/>
                  </a:cubicBezTo>
                  <a:cubicBezTo>
                    <a:pt x="146" y="120"/>
                    <a:pt x="144" y="119"/>
                    <a:pt x="143" y="119"/>
                  </a:cubicBezTo>
                  <a:cubicBezTo>
                    <a:pt x="143" y="121"/>
                    <a:pt x="142" y="121"/>
                    <a:pt x="141" y="120"/>
                  </a:cubicBezTo>
                  <a:cubicBezTo>
                    <a:pt x="141" y="121"/>
                    <a:pt x="140" y="122"/>
                    <a:pt x="139" y="123"/>
                  </a:cubicBezTo>
                  <a:cubicBezTo>
                    <a:pt x="140" y="124"/>
                    <a:pt x="138" y="125"/>
                    <a:pt x="137" y="125"/>
                  </a:cubicBezTo>
                  <a:cubicBezTo>
                    <a:pt x="136" y="124"/>
                    <a:pt x="135" y="124"/>
                    <a:pt x="134" y="124"/>
                  </a:cubicBezTo>
                  <a:cubicBezTo>
                    <a:pt x="134" y="122"/>
                    <a:pt x="133" y="123"/>
                    <a:pt x="133" y="123"/>
                  </a:cubicBezTo>
                  <a:cubicBezTo>
                    <a:pt x="131" y="122"/>
                    <a:pt x="128" y="119"/>
                    <a:pt x="126" y="118"/>
                  </a:cubicBezTo>
                  <a:cubicBezTo>
                    <a:pt x="128" y="122"/>
                    <a:pt x="133" y="123"/>
                    <a:pt x="136" y="126"/>
                  </a:cubicBezTo>
                  <a:cubicBezTo>
                    <a:pt x="132" y="127"/>
                    <a:pt x="127" y="128"/>
                    <a:pt x="123" y="129"/>
                  </a:cubicBezTo>
                  <a:cubicBezTo>
                    <a:pt x="124" y="130"/>
                    <a:pt x="125" y="129"/>
                    <a:pt x="125" y="129"/>
                  </a:cubicBezTo>
                  <a:cubicBezTo>
                    <a:pt x="126" y="130"/>
                    <a:pt x="126" y="130"/>
                    <a:pt x="125" y="131"/>
                  </a:cubicBezTo>
                  <a:cubicBezTo>
                    <a:pt x="126" y="131"/>
                    <a:pt x="126" y="130"/>
                    <a:pt x="127" y="130"/>
                  </a:cubicBezTo>
                  <a:cubicBezTo>
                    <a:pt x="127" y="130"/>
                    <a:pt x="127" y="131"/>
                    <a:pt x="127" y="132"/>
                  </a:cubicBezTo>
                  <a:cubicBezTo>
                    <a:pt x="125" y="132"/>
                    <a:pt x="124" y="133"/>
                    <a:pt x="122" y="133"/>
                  </a:cubicBezTo>
                  <a:cubicBezTo>
                    <a:pt x="124" y="136"/>
                    <a:pt x="129" y="133"/>
                    <a:pt x="130" y="136"/>
                  </a:cubicBezTo>
                  <a:cubicBezTo>
                    <a:pt x="130" y="135"/>
                    <a:pt x="131" y="135"/>
                    <a:pt x="132" y="134"/>
                  </a:cubicBezTo>
                  <a:cubicBezTo>
                    <a:pt x="135" y="136"/>
                    <a:pt x="139" y="134"/>
                    <a:pt x="142" y="135"/>
                  </a:cubicBezTo>
                  <a:cubicBezTo>
                    <a:pt x="143" y="135"/>
                    <a:pt x="146" y="134"/>
                    <a:pt x="147" y="135"/>
                  </a:cubicBezTo>
                  <a:cubicBezTo>
                    <a:pt x="148" y="138"/>
                    <a:pt x="145" y="141"/>
                    <a:pt x="142" y="140"/>
                  </a:cubicBezTo>
                  <a:cubicBezTo>
                    <a:pt x="142" y="140"/>
                    <a:pt x="142" y="140"/>
                    <a:pt x="141" y="140"/>
                  </a:cubicBezTo>
                  <a:cubicBezTo>
                    <a:pt x="138" y="139"/>
                    <a:pt x="136" y="142"/>
                    <a:pt x="133" y="142"/>
                  </a:cubicBezTo>
                  <a:cubicBezTo>
                    <a:pt x="134" y="142"/>
                    <a:pt x="134" y="143"/>
                    <a:pt x="135" y="143"/>
                  </a:cubicBezTo>
                  <a:cubicBezTo>
                    <a:pt x="133" y="145"/>
                    <a:pt x="131" y="147"/>
                    <a:pt x="129" y="148"/>
                  </a:cubicBezTo>
                  <a:cubicBezTo>
                    <a:pt x="133" y="148"/>
                    <a:pt x="136" y="149"/>
                    <a:pt x="139" y="149"/>
                  </a:cubicBezTo>
                  <a:cubicBezTo>
                    <a:pt x="139" y="150"/>
                    <a:pt x="142" y="151"/>
                    <a:pt x="142" y="152"/>
                  </a:cubicBezTo>
                  <a:cubicBezTo>
                    <a:pt x="141" y="153"/>
                    <a:pt x="141" y="152"/>
                    <a:pt x="140" y="152"/>
                  </a:cubicBezTo>
                  <a:cubicBezTo>
                    <a:pt x="140" y="152"/>
                    <a:pt x="141" y="153"/>
                    <a:pt x="140" y="153"/>
                  </a:cubicBezTo>
                  <a:cubicBezTo>
                    <a:pt x="140" y="152"/>
                    <a:pt x="140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8" y="154"/>
                    <a:pt x="138" y="153"/>
                    <a:pt x="137" y="153"/>
                  </a:cubicBezTo>
                  <a:cubicBezTo>
                    <a:pt x="137" y="152"/>
                    <a:pt x="135" y="152"/>
                    <a:pt x="135" y="151"/>
                  </a:cubicBezTo>
                  <a:cubicBezTo>
                    <a:pt x="133" y="152"/>
                    <a:pt x="131" y="149"/>
                    <a:pt x="128" y="150"/>
                  </a:cubicBezTo>
                  <a:cubicBezTo>
                    <a:pt x="129" y="151"/>
                    <a:pt x="128" y="151"/>
                    <a:pt x="128" y="152"/>
                  </a:cubicBezTo>
                  <a:cubicBezTo>
                    <a:pt x="132" y="151"/>
                    <a:pt x="135" y="152"/>
                    <a:pt x="137" y="155"/>
                  </a:cubicBezTo>
                  <a:cubicBezTo>
                    <a:pt x="136" y="155"/>
                    <a:pt x="136" y="157"/>
                    <a:pt x="134" y="156"/>
                  </a:cubicBezTo>
                  <a:cubicBezTo>
                    <a:pt x="134" y="157"/>
                    <a:pt x="134" y="157"/>
                    <a:pt x="134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60"/>
                    <a:pt x="129" y="163"/>
                    <a:pt x="126" y="162"/>
                  </a:cubicBezTo>
                  <a:cubicBezTo>
                    <a:pt x="126" y="163"/>
                    <a:pt x="127" y="162"/>
                    <a:pt x="127" y="163"/>
                  </a:cubicBezTo>
                  <a:cubicBezTo>
                    <a:pt x="125" y="164"/>
                    <a:pt x="124" y="163"/>
                    <a:pt x="123" y="163"/>
                  </a:cubicBezTo>
                  <a:cubicBezTo>
                    <a:pt x="124" y="166"/>
                    <a:pt x="122" y="165"/>
                    <a:pt x="121" y="166"/>
                  </a:cubicBezTo>
                  <a:cubicBezTo>
                    <a:pt x="119" y="166"/>
                    <a:pt x="118" y="168"/>
                    <a:pt x="116" y="168"/>
                  </a:cubicBezTo>
                  <a:cubicBezTo>
                    <a:pt x="115" y="170"/>
                    <a:pt x="113" y="170"/>
                    <a:pt x="113" y="172"/>
                  </a:cubicBezTo>
                  <a:cubicBezTo>
                    <a:pt x="113" y="176"/>
                    <a:pt x="117" y="175"/>
                    <a:pt x="121" y="174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2" y="173"/>
                    <a:pt x="123" y="173"/>
                    <a:pt x="123" y="173"/>
                  </a:cubicBezTo>
                  <a:cubicBezTo>
                    <a:pt x="123" y="174"/>
                    <a:pt x="123" y="173"/>
                    <a:pt x="123" y="174"/>
                  </a:cubicBezTo>
                  <a:cubicBezTo>
                    <a:pt x="119" y="176"/>
                    <a:pt x="120" y="180"/>
                    <a:pt x="114" y="180"/>
                  </a:cubicBezTo>
                  <a:cubicBezTo>
                    <a:pt x="113" y="178"/>
                    <a:pt x="112" y="177"/>
                    <a:pt x="110" y="176"/>
                  </a:cubicBezTo>
                  <a:cubicBezTo>
                    <a:pt x="110" y="177"/>
                    <a:pt x="109" y="176"/>
                    <a:pt x="108" y="177"/>
                  </a:cubicBezTo>
                  <a:cubicBezTo>
                    <a:pt x="107" y="178"/>
                    <a:pt x="107" y="178"/>
                    <a:pt x="107" y="180"/>
                  </a:cubicBezTo>
                  <a:cubicBezTo>
                    <a:pt x="107" y="180"/>
                    <a:pt x="108" y="180"/>
                    <a:pt x="108" y="181"/>
                  </a:cubicBezTo>
                  <a:cubicBezTo>
                    <a:pt x="109" y="181"/>
                    <a:pt x="109" y="181"/>
                    <a:pt x="110" y="181"/>
                  </a:cubicBezTo>
                  <a:cubicBezTo>
                    <a:pt x="110" y="181"/>
                    <a:pt x="110" y="181"/>
                    <a:pt x="110" y="181"/>
                  </a:cubicBezTo>
                  <a:cubicBezTo>
                    <a:pt x="110" y="182"/>
                    <a:pt x="110" y="182"/>
                    <a:pt x="109" y="182"/>
                  </a:cubicBezTo>
                  <a:cubicBezTo>
                    <a:pt x="109" y="182"/>
                    <a:pt x="109" y="182"/>
                    <a:pt x="108" y="182"/>
                  </a:cubicBezTo>
                  <a:cubicBezTo>
                    <a:pt x="108" y="183"/>
                    <a:pt x="107" y="183"/>
                    <a:pt x="107" y="183"/>
                  </a:cubicBezTo>
                  <a:cubicBezTo>
                    <a:pt x="105" y="182"/>
                    <a:pt x="104" y="184"/>
                    <a:pt x="104" y="182"/>
                  </a:cubicBezTo>
                  <a:cubicBezTo>
                    <a:pt x="103" y="184"/>
                    <a:pt x="103" y="184"/>
                    <a:pt x="101" y="184"/>
                  </a:cubicBezTo>
                  <a:cubicBezTo>
                    <a:pt x="101" y="186"/>
                    <a:pt x="102" y="186"/>
                    <a:pt x="103" y="186"/>
                  </a:cubicBezTo>
                  <a:cubicBezTo>
                    <a:pt x="103" y="185"/>
                    <a:pt x="103" y="185"/>
                    <a:pt x="103" y="184"/>
                  </a:cubicBezTo>
                  <a:cubicBezTo>
                    <a:pt x="104" y="185"/>
                    <a:pt x="105" y="184"/>
                    <a:pt x="105" y="184"/>
                  </a:cubicBezTo>
                  <a:cubicBezTo>
                    <a:pt x="105" y="185"/>
                    <a:pt x="104" y="185"/>
                    <a:pt x="104" y="186"/>
                  </a:cubicBezTo>
                  <a:cubicBezTo>
                    <a:pt x="106" y="185"/>
                    <a:pt x="106" y="185"/>
                    <a:pt x="108" y="185"/>
                  </a:cubicBezTo>
                  <a:cubicBezTo>
                    <a:pt x="108" y="186"/>
                    <a:pt x="108" y="186"/>
                    <a:pt x="108" y="187"/>
                  </a:cubicBezTo>
                  <a:cubicBezTo>
                    <a:pt x="106" y="187"/>
                    <a:pt x="108" y="191"/>
                    <a:pt x="105" y="190"/>
                  </a:cubicBezTo>
                  <a:cubicBezTo>
                    <a:pt x="104" y="190"/>
                    <a:pt x="104" y="189"/>
                    <a:pt x="103" y="189"/>
                  </a:cubicBezTo>
                  <a:cubicBezTo>
                    <a:pt x="102" y="189"/>
                    <a:pt x="103" y="190"/>
                    <a:pt x="103" y="190"/>
                  </a:cubicBezTo>
                  <a:cubicBezTo>
                    <a:pt x="102" y="190"/>
                    <a:pt x="102" y="189"/>
                    <a:pt x="101" y="189"/>
                  </a:cubicBezTo>
                  <a:cubicBezTo>
                    <a:pt x="101" y="191"/>
                    <a:pt x="98" y="189"/>
                    <a:pt x="98" y="192"/>
                  </a:cubicBezTo>
                  <a:cubicBezTo>
                    <a:pt x="97" y="192"/>
                    <a:pt x="98" y="192"/>
                    <a:pt x="98" y="193"/>
                  </a:cubicBezTo>
                  <a:cubicBezTo>
                    <a:pt x="100" y="193"/>
                    <a:pt x="100" y="192"/>
                    <a:pt x="101" y="192"/>
                  </a:cubicBezTo>
                  <a:cubicBezTo>
                    <a:pt x="103" y="192"/>
                    <a:pt x="108" y="190"/>
                    <a:pt x="108" y="196"/>
                  </a:cubicBezTo>
                  <a:cubicBezTo>
                    <a:pt x="111" y="195"/>
                    <a:pt x="110" y="201"/>
                    <a:pt x="108" y="202"/>
                  </a:cubicBezTo>
                  <a:cubicBezTo>
                    <a:pt x="108" y="201"/>
                    <a:pt x="108" y="200"/>
                    <a:pt x="107" y="200"/>
                  </a:cubicBezTo>
                  <a:cubicBezTo>
                    <a:pt x="107" y="201"/>
                    <a:pt x="107" y="201"/>
                    <a:pt x="107" y="201"/>
                  </a:cubicBezTo>
                  <a:cubicBezTo>
                    <a:pt x="106" y="201"/>
                    <a:pt x="106" y="200"/>
                    <a:pt x="105" y="200"/>
                  </a:cubicBezTo>
                  <a:cubicBezTo>
                    <a:pt x="105" y="201"/>
                    <a:pt x="105" y="204"/>
                    <a:pt x="106" y="204"/>
                  </a:cubicBezTo>
                  <a:cubicBezTo>
                    <a:pt x="105" y="204"/>
                    <a:pt x="106" y="205"/>
                    <a:pt x="105" y="205"/>
                  </a:cubicBezTo>
                  <a:cubicBezTo>
                    <a:pt x="104" y="205"/>
                    <a:pt x="105" y="204"/>
                    <a:pt x="104" y="204"/>
                  </a:cubicBezTo>
                  <a:cubicBezTo>
                    <a:pt x="103" y="205"/>
                    <a:pt x="102" y="206"/>
                    <a:pt x="103" y="208"/>
                  </a:cubicBezTo>
                  <a:cubicBezTo>
                    <a:pt x="101" y="207"/>
                    <a:pt x="102" y="208"/>
                    <a:pt x="101" y="209"/>
                  </a:cubicBezTo>
                  <a:cubicBezTo>
                    <a:pt x="101" y="210"/>
                    <a:pt x="101" y="210"/>
                    <a:pt x="101" y="211"/>
                  </a:cubicBezTo>
                  <a:cubicBezTo>
                    <a:pt x="100" y="210"/>
                    <a:pt x="100" y="212"/>
                    <a:pt x="98" y="211"/>
                  </a:cubicBezTo>
                  <a:cubicBezTo>
                    <a:pt x="97" y="211"/>
                    <a:pt x="98" y="210"/>
                    <a:pt x="97" y="210"/>
                  </a:cubicBezTo>
                  <a:cubicBezTo>
                    <a:pt x="97" y="211"/>
                    <a:pt x="97" y="212"/>
                    <a:pt x="97" y="212"/>
                  </a:cubicBezTo>
                  <a:cubicBezTo>
                    <a:pt x="94" y="213"/>
                    <a:pt x="96" y="217"/>
                    <a:pt x="94" y="220"/>
                  </a:cubicBezTo>
                  <a:cubicBezTo>
                    <a:pt x="94" y="220"/>
                    <a:pt x="94" y="220"/>
                    <a:pt x="93" y="221"/>
                  </a:cubicBezTo>
                  <a:cubicBezTo>
                    <a:pt x="92" y="222"/>
                    <a:pt x="93" y="224"/>
                    <a:pt x="91" y="224"/>
                  </a:cubicBezTo>
                  <a:cubicBezTo>
                    <a:pt x="92" y="225"/>
                    <a:pt x="91" y="226"/>
                    <a:pt x="90" y="227"/>
                  </a:cubicBezTo>
                  <a:cubicBezTo>
                    <a:pt x="93" y="224"/>
                    <a:pt x="95" y="220"/>
                    <a:pt x="97" y="216"/>
                  </a:cubicBezTo>
                  <a:cubicBezTo>
                    <a:pt x="99" y="214"/>
                    <a:pt x="100" y="212"/>
                    <a:pt x="103" y="212"/>
                  </a:cubicBezTo>
                  <a:cubicBezTo>
                    <a:pt x="104" y="211"/>
                    <a:pt x="106" y="210"/>
                    <a:pt x="108" y="210"/>
                  </a:cubicBezTo>
                  <a:cubicBezTo>
                    <a:pt x="108" y="210"/>
                    <a:pt x="109" y="211"/>
                    <a:pt x="110" y="211"/>
                  </a:cubicBezTo>
                  <a:cubicBezTo>
                    <a:pt x="110" y="209"/>
                    <a:pt x="111" y="209"/>
                    <a:pt x="110" y="207"/>
                  </a:cubicBezTo>
                  <a:cubicBezTo>
                    <a:pt x="112" y="206"/>
                    <a:pt x="114" y="207"/>
                    <a:pt x="115" y="208"/>
                  </a:cubicBezTo>
                  <a:cubicBezTo>
                    <a:pt x="115" y="208"/>
                    <a:pt x="114" y="207"/>
                    <a:pt x="114" y="207"/>
                  </a:cubicBezTo>
                  <a:cubicBezTo>
                    <a:pt x="116" y="207"/>
                    <a:pt x="117" y="207"/>
                    <a:pt x="118" y="208"/>
                  </a:cubicBezTo>
                  <a:cubicBezTo>
                    <a:pt x="118" y="207"/>
                    <a:pt x="118" y="207"/>
                    <a:pt x="119" y="207"/>
                  </a:cubicBezTo>
                  <a:cubicBezTo>
                    <a:pt x="119" y="207"/>
                    <a:pt x="120" y="208"/>
                    <a:pt x="120" y="209"/>
                  </a:cubicBezTo>
                  <a:cubicBezTo>
                    <a:pt x="121" y="207"/>
                    <a:pt x="121" y="206"/>
                    <a:pt x="122" y="205"/>
                  </a:cubicBezTo>
                  <a:cubicBezTo>
                    <a:pt x="122" y="207"/>
                    <a:pt x="122" y="208"/>
                    <a:pt x="123" y="207"/>
                  </a:cubicBezTo>
                  <a:cubicBezTo>
                    <a:pt x="123" y="208"/>
                    <a:pt x="123" y="208"/>
                    <a:pt x="123" y="209"/>
                  </a:cubicBezTo>
                  <a:cubicBezTo>
                    <a:pt x="123" y="209"/>
                    <a:pt x="123" y="208"/>
                    <a:pt x="124" y="208"/>
                  </a:cubicBezTo>
                  <a:cubicBezTo>
                    <a:pt x="125" y="209"/>
                    <a:pt x="125" y="209"/>
                    <a:pt x="126" y="209"/>
                  </a:cubicBezTo>
                  <a:cubicBezTo>
                    <a:pt x="126" y="210"/>
                    <a:pt x="127" y="210"/>
                    <a:pt x="128" y="211"/>
                  </a:cubicBezTo>
                  <a:cubicBezTo>
                    <a:pt x="128" y="210"/>
                    <a:pt x="129" y="209"/>
                    <a:pt x="128" y="208"/>
                  </a:cubicBezTo>
                  <a:cubicBezTo>
                    <a:pt x="130" y="208"/>
                    <a:pt x="129" y="207"/>
                    <a:pt x="130" y="206"/>
                  </a:cubicBezTo>
                  <a:cubicBezTo>
                    <a:pt x="130" y="208"/>
                    <a:pt x="132" y="205"/>
                    <a:pt x="134" y="207"/>
                  </a:cubicBezTo>
                  <a:cubicBezTo>
                    <a:pt x="133" y="208"/>
                    <a:pt x="132" y="208"/>
                    <a:pt x="132" y="209"/>
                  </a:cubicBezTo>
                  <a:cubicBezTo>
                    <a:pt x="133" y="210"/>
                    <a:pt x="133" y="209"/>
                    <a:pt x="133" y="210"/>
                  </a:cubicBezTo>
                  <a:cubicBezTo>
                    <a:pt x="133" y="212"/>
                    <a:pt x="134" y="213"/>
                    <a:pt x="135" y="215"/>
                  </a:cubicBezTo>
                  <a:cubicBezTo>
                    <a:pt x="136" y="215"/>
                    <a:pt x="135" y="214"/>
                    <a:pt x="136" y="214"/>
                  </a:cubicBezTo>
                  <a:cubicBezTo>
                    <a:pt x="136" y="216"/>
                    <a:pt x="137" y="214"/>
                    <a:pt x="137" y="215"/>
                  </a:cubicBezTo>
                  <a:cubicBezTo>
                    <a:pt x="137" y="216"/>
                    <a:pt x="136" y="217"/>
                    <a:pt x="137" y="217"/>
                  </a:cubicBezTo>
                  <a:cubicBezTo>
                    <a:pt x="137" y="216"/>
                    <a:pt x="137" y="215"/>
                    <a:pt x="138" y="215"/>
                  </a:cubicBezTo>
                  <a:cubicBezTo>
                    <a:pt x="138" y="219"/>
                    <a:pt x="141" y="223"/>
                    <a:pt x="144" y="226"/>
                  </a:cubicBezTo>
                  <a:cubicBezTo>
                    <a:pt x="143" y="230"/>
                    <a:pt x="142" y="235"/>
                    <a:pt x="140" y="239"/>
                  </a:cubicBezTo>
                  <a:cubicBezTo>
                    <a:pt x="140" y="239"/>
                    <a:pt x="140" y="238"/>
                    <a:pt x="139" y="238"/>
                  </a:cubicBezTo>
                  <a:cubicBezTo>
                    <a:pt x="140" y="243"/>
                    <a:pt x="136" y="247"/>
                    <a:pt x="136" y="251"/>
                  </a:cubicBezTo>
                  <a:cubicBezTo>
                    <a:pt x="138" y="249"/>
                    <a:pt x="139" y="246"/>
                    <a:pt x="141" y="244"/>
                  </a:cubicBezTo>
                  <a:cubicBezTo>
                    <a:pt x="140" y="243"/>
                    <a:pt x="141" y="241"/>
                    <a:pt x="141" y="240"/>
                  </a:cubicBezTo>
                  <a:cubicBezTo>
                    <a:pt x="141" y="239"/>
                    <a:pt x="142" y="236"/>
                    <a:pt x="142" y="235"/>
                  </a:cubicBezTo>
                  <a:cubicBezTo>
                    <a:pt x="142" y="235"/>
                    <a:pt x="143" y="235"/>
                    <a:pt x="143" y="234"/>
                  </a:cubicBezTo>
                  <a:cubicBezTo>
                    <a:pt x="143" y="234"/>
                    <a:pt x="143" y="233"/>
                    <a:pt x="143" y="233"/>
                  </a:cubicBezTo>
                  <a:cubicBezTo>
                    <a:pt x="143" y="231"/>
                    <a:pt x="145" y="228"/>
                    <a:pt x="145" y="227"/>
                  </a:cubicBezTo>
                  <a:cubicBezTo>
                    <a:pt x="146" y="228"/>
                    <a:pt x="147" y="231"/>
                    <a:pt x="149" y="231"/>
                  </a:cubicBezTo>
                  <a:cubicBezTo>
                    <a:pt x="148" y="230"/>
                    <a:pt x="148" y="229"/>
                    <a:pt x="148" y="227"/>
                  </a:cubicBezTo>
                  <a:cubicBezTo>
                    <a:pt x="149" y="227"/>
                    <a:pt x="150" y="228"/>
                    <a:pt x="150" y="227"/>
                  </a:cubicBezTo>
                  <a:cubicBezTo>
                    <a:pt x="150" y="228"/>
                    <a:pt x="152" y="230"/>
                    <a:pt x="152" y="232"/>
                  </a:cubicBezTo>
                  <a:cubicBezTo>
                    <a:pt x="153" y="232"/>
                    <a:pt x="153" y="232"/>
                    <a:pt x="154" y="232"/>
                  </a:cubicBezTo>
                  <a:cubicBezTo>
                    <a:pt x="153" y="233"/>
                    <a:pt x="152" y="232"/>
                    <a:pt x="152" y="233"/>
                  </a:cubicBezTo>
                  <a:cubicBezTo>
                    <a:pt x="154" y="234"/>
                    <a:pt x="153" y="234"/>
                    <a:pt x="154" y="235"/>
                  </a:cubicBezTo>
                  <a:cubicBezTo>
                    <a:pt x="155" y="235"/>
                    <a:pt x="156" y="234"/>
                    <a:pt x="156" y="233"/>
                  </a:cubicBezTo>
                  <a:cubicBezTo>
                    <a:pt x="157" y="233"/>
                    <a:pt x="156" y="233"/>
                    <a:pt x="157" y="233"/>
                  </a:cubicBezTo>
                  <a:cubicBezTo>
                    <a:pt x="158" y="235"/>
                    <a:pt x="158" y="236"/>
                    <a:pt x="159" y="236"/>
                  </a:cubicBezTo>
                  <a:cubicBezTo>
                    <a:pt x="159" y="237"/>
                    <a:pt x="158" y="237"/>
                    <a:pt x="158" y="239"/>
                  </a:cubicBezTo>
                  <a:cubicBezTo>
                    <a:pt x="160" y="240"/>
                    <a:pt x="161" y="244"/>
                    <a:pt x="163" y="245"/>
                  </a:cubicBezTo>
                  <a:cubicBezTo>
                    <a:pt x="163" y="244"/>
                    <a:pt x="164" y="243"/>
                    <a:pt x="164" y="243"/>
                  </a:cubicBezTo>
                  <a:cubicBezTo>
                    <a:pt x="164" y="246"/>
                    <a:pt x="167" y="247"/>
                    <a:pt x="169" y="248"/>
                  </a:cubicBezTo>
                  <a:cubicBezTo>
                    <a:pt x="169" y="249"/>
                    <a:pt x="168" y="249"/>
                    <a:pt x="169" y="249"/>
                  </a:cubicBezTo>
                  <a:cubicBezTo>
                    <a:pt x="170" y="250"/>
                    <a:pt x="170" y="250"/>
                    <a:pt x="171" y="251"/>
                  </a:cubicBezTo>
                  <a:cubicBezTo>
                    <a:pt x="171" y="251"/>
                    <a:pt x="170" y="254"/>
                    <a:pt x="169" y="255"/>
                  </a:cubicBezTo>
                  <a:cubicBezTo>
                    <a:pt x="169" y="254"/>
                    <a:pt x="169" y="253"/>
                    <a:pt x="168" y="253"/>
                  </a:cubicBezTo>
                  <a:cubicBezTo>
                    <a:pt x="168" y="254"/>
                    <a:pt x="168" y="255"/>
                    <a:pt x="167" y="254"/>
                  </a:cubicBezTo>
                  <a:cubicBezTo>
                    <a:pt x="167" y="254"/>
                    <a:pt x="167" y="253"/>
                    <a:pt x="167" y="253"/>
                  </a:cubicBezTo>
                  <a:cubicBezTo>
                    <a:pt x="166" y="259"/>
                    <a:pt x="163" y="262"/>
                    <a:pt x="163" y="267"/>
                  </a:cubicBezTo>
                  <a:cubicBezTo>
                    <a:pt x="162" y="267"/>
                    <a:pt x="161" y="268"/>
                    <a:pt x="162" y="269"/>
                  </a:cubicBezTo>
                  <a:cubicBezTo>
                    <a:pt x="161" y="268"/>
                    <a:pt x="160" y="270"/>
                    <a:pt x="160" y="270"/>
                  </a:cubicBezTo>
                  <a:cubicBezTo>
                    <a:pt x="160" y="271"/>
                    <a:pt x="159" y="273"/>
                    <a:pt x="158" y="274"/>
                  </a:cubicBezTo>
                  <a:cubicBezTo>
                    <a:pt x="157" y="277"/>
                    <a:pt x="157" y="280"/>
                    <a:pt x="156" y="282"/>
                  </a:cubicBezTo>
                  <a:cubicBezTo>
                    <a:pt x="155" y="282"/>
                    <a:pt x="154" y="283"/>
                    <a:pt x="154" y="284"/>
                  </a:cubicBezTo>
                  <a:cubicBezTo>
                    <a:pt x="153" y="286"/>
                    <a:pt x="153" y="287"/>
                    <a:pt x="152" y="287"/>
                  </a:cubicBezTo>
                  <a:cubicBezTo>
                    <a:pt x="152" y="292"/>
                    <a:pt x="148" y="293"/>
                    <a:pt x="149" y="298"/>
                  </a:cubicBezTo>
                  <a:cubicBezTo>
                    <a:pt x="148" y="298"/>
                    <a:pt x="147" y="298"/>
                    <a:pt x="147" y="298"/>
                  </a:cubicBezTo>
                  <a:cubicBezTo>
                    <a:pt x="148" y="300"/>
                    <a:pt x="146" y="303"/>
                    <a:pt x="145" y="304"/>
                  </a:cubicBezTo>
                  <a:cubicBezTo>
                    <a:pt x="146" y="305"/>
                    <a:pt x="144" y="308"/>
                    <a:pt x="143" y="308"/>
                  </a:cubicBezTo>
                  <a:cubicBezTo>
                    <a:pt x="142" y="313"/>
                    <a:pt x="139" y="316"/>
                    <a:pt x="137" y="321"/>
                  </a:cubicBezTo>
                  <a:cubicBezTo>
                    <a:pt x="137" y="321"/>
                    <a:pt x="137" y="321"/>
                    <a:pt x="137" y="320"/>
                  </a:cubicBezTo>
                  <a:cubicBezTo>
                    <a:pt x="137" y="325"/>
                    <a:pt x="133" y="328"/>
                    <a:pt x="132" y="3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34" y="332"/>
                    <a:pt x="133" y="332"/>
                    <a:pt x="133" y="332"/>
                  </a:cubicBezTo>
                  <a:cubicBezTo>
                    <a:pt x="135" y="330"/>
                    <a:pt x="135" y="326"/>
                    <a:pt x="138" y="325"/>
                  </a:cubicBezTo>
                  <a:cubicBezTo>
                    <a:pt x="138" y="323"/>
                    <a:pt x="138" y="320"/>
                    <a:pt x="140" y="321"/>
                  </a:cubicBezTo>
                  <a:cubicBezTo>
                    <a:pt x="140" y="316"/>
                    <a:pt x="144" y="314"/>
                    <a:pt x="144" y="309"/>
                  </a:cubicBezTo>
                  <a:cubicBezTo>
                    <a:pt x="146" y="305"/>
                    <a:pt x="148" y="303"/>
                    <a:pt x="149" y="300"/>
                  </a:cubicBezTo>
                  <a:cubicBezTo>
                    <a:pt x="151" y="298"/>
                    <a:pt x="152" y="295"/>
                    <a:pt x="152" y="291"/>
                  </a:cubicBezTo>
                  <a:cubicBezTo>
                    <a:pt x="153" y="289"/>
                    <a:pt x="155" y="288"/>
                    <a:pt x="156" y="286"/>
                  </a:cubicBezTo>
                  <a:cubicBezTo>
                    <a:pt x="157" y="286"/>
                    <a:pt x="158" y="285"/>
                    <a:pt x="158" y="287"/>
                  </a:cubicBezTo>
                  <a:cubicBezTo>
                    <a:pt x="157" y="288"/>
                    <a:pt x="158" y="289"/>
                    <a:pt x="158" y="291"/>
                  </a:cubicBezTo>
                  <a:cubicBezTo>
                    <a:pt x="158" y="291"/>
                    <a:pt x="157" y="291"/>
                    <a:pt x="157" y="291"/>
                  </a:cubicBezTo>
                  <a:cubicBezTo>
                    <a:pt x="156" y="292"/>
                    <a:pt x="155" y="294"/>
                    <a:pt x="156" y="295"/>
                  </a:cubicBezTo>
                  <a:cubicBezTo>
                    <a:pt x="155" y="296"/>
                    <a:pt x="155" y="297"/>
                    <a:pt x="155" y="298"/>
                  </a:cubicBezTo>
                  <a:cubicBezTo>
                    <a:pt x="153" y="300"/>
                    <a:pt x="153" y="303"/>
                    <a:pt x="151" y="305"/>
                  </a:cubicBezTo>
                  <a:cubicBezTo>
                    <a:pt x="151" y="306"/>
                    <a:pt x="152" y="306"/>
                    <a:pt x="152" y="306"/>
                  </a:cubicBezTo>
                  <a:cubicBezTo>
                    <a:pt x="150" y="312"/>
                    <a:pt x="148" y="319"/>
                    <a:pt x="145" y="324"/>
                  </a:cubicBezTo>
                  <a:cubicBezTo>
                    <a:pt x="145" y="328"/>
                    <a:pt x="144" y="332"/>
                    <a:pt x="142" y="335"/>
                  </a:cubicBezTo>
                  <a:cubicBezTo>
                    <a:pt x="142" y="335"/>
                    <a:pt x="142" y="335"/>
                    <a:pt x="142" y="335"/>
                  </a:cubicBezTo>
                  <a:cubicBezTo>
                    <a:pt x="144" y="336"/>
                    <a:pt x="143" y="335"/>
                    <a:pt x="143" y="333"/>
                  </a:cubicBezTo>
                  <a:cubicBezTo>
                    <a:pt x="144" y="333"/>
                    <a:pt x="144" y="332"/>
                    <a:pt x="145" y="333"/>
                  </a:cubicBezTo>
                  <a:cubicBezTo>
                    <a:pt x="144" y="330"/>
                    <a:pt x="148" y="330"/>
                    <a:pt x="147" y="327"/>
                  </a:cubicBezTo>
                  <a:cubicBezTo>
                    <a:pt x="147" y="327"/>
                    <a:pt x="147" y="328"/>
                    <a:pt x="146" y="328"/>
                  </a:cubicBezTo>
                  <a:cubicBezTo>
                    <a:pt x="147" y="324"/>
                    <a:pt x="148" y="322"/>
                    <a:pt x="150" y="319"/>
                  </a:cubicBezTo>
                  <a:cubicBezTo>
                    <a:pt x="149" y="320"/>
                    <a:pt x="149" y="320"/>
                    <a:pt x="149" y="321"/>
                  </a:cubicBezTo>
                  <a:cubicBezTo>
                    <a:pt x="151" y="319"/>
                    <a:pt x="150" y="315"/>
                    <a:pt x="153" y="314"/>
                  </a:cubicBezTo>
                  <a:cubicBezTo>
                    <a:pt x="154" y="317"/>
                    <a:pt x="150" y="320"/>
                    <a:pt x="152" y="323"/>
                  </a:cubicBezTo>
                  <a:cubicBezTo>
                    <a:pt x="151" y="323"/>
                    <a:pt x="152" y="324"/>
                    <a:pt x="151" y="324"/>
                  </a:cubicBezTo>
                  <a:cubicBezTo>
                    <a:pt x="151" y="324"/>
                    <a:pt x="152" y="323"/>
                    <a:pt x="150" y="323"/>
                  </a:cubicBezTo>
                  <a:cubicBezTo>
                    <a:pt x="150" y="325"/>
                    <a:pt x="150" y="326"/>
                    <a:pt x="148" y="328"/>
                  </a:cubicBezTo>
                  <a:cubicBezTo>
                    <a:pt x="150" y="331"/>
                    <a:pt x="147" y="333"/>
                    <a:pt x="148" y="335"/>
                  </a:cubicBezTo>
                  <a:cubicBezTo>
                    <a:pt x="150" y="329"/>
                    <a:pt x="153" y="326"/>
                    <a:pt x="155" y="320"/>
                  </a:cubicBezTo>
                  <a:cubicBezTo>
                    <a:pt x="156" y="320"/>
                    <a:pt x="156" y="317"/>
                    <a:pt x="157" y="317"/>
                  </a:cubicBezTo>
                  <a:cubicBezTo>
                    <a:pt x="157" y="318"/>
                    <a:pt x="157" y="319"/>
                    <a:pt x="156" y="319"/>
                  </a:cubicBezTo>
                  <a:cubicBezTo>
                    <a:pt x="157" y="321"/>
                    <a:pt x="156" y="322"/>
                    <a:pt x="156" y="323"/>
                  </a:cubicBezTo>
                  <a:cubicBezTo>
                    <a:pt x="159" y="320"/>
                    <a:pt x="160" y="315"/>
                    <a:pt x="162" y="312"/>
                  </a:cubicBezTo>
                  <a:cubicBezTo>
                    <a:pt x="162" y="310"/>
                    <a:pt x="162" y="309"/>
                    <a:pt x="164" y="308"/>
                  </a:cubicBezTo>
                  <a:cubicBezTo>
                    <a:pt x="164" y="302"/>
                    <a:pt x="168" y="297"/>
                    <a:pt x="171" y="290"/>
                  </a:cubicBezTo>
                  <a:cubicBezTo>
                    <a:pt x="171" y="290"/>
                    <a:pt x="171" y="290"/>
                    <a:pt x="172" y="290"/>
                  </a:cubicBezTo>
                  <a:cubicBezTo>
                    <a:pt x="171" y="287"/>
                    <a:pt x="174" y="286"/>
                    <a:pt x="174" y="284"/>
                  </a:cubicBezTo>
                  <a:cubicBezTo>
                    <a:pt x="178" y="284"/>
                    <a:pt x="179" y="278"/>
                    <a:pt x="183" y="276"/>
                  </a:cubicBezTo>
                  <a:cubicBezTo>
                    <a:pt x="183" y="277"/>
                    <a:pt x="183" y="277"/>
                    <a:pt x="183" y="278"/>
                  </a:cubicBezTo>
                  <a:cubicBezTo>
                    <a:pt x="181" y="278"/>
                    <a:pt x="180" y="280"/>
                    <a:pt x="182" y="280"/>
                  </a:cubicBezTo>
                  <a:cubicBezTo>
                    <a:pt x="183" y="278"/>
                    <a:pt x="185" y="276"/>
                    <a:pt x="187" y="276"/>
                  </a:cubicBezTo>
                  <a:cubicBezTo>
                    <a:pt x="185" y="276"/>
                    <a:pt x="187" y="277"/>
                    <a:pt x="187" y="278"/>
                  </a:cubicBezTo>
                  <a:cubicBezTo>
                    <a:pt x="188" y="278"/>
                    <a:pt x="189" y="279"/>
                    <a:pt x="189" y="278"/>
                  </a:cubicBezTo>
                  <a:cubicBezTo>
                    <a:pt x="188" y="278"/>
                    <a:pt x="189" y="277"/>
                    <a:pt x="189" y="277"/>
                  </a:cubicBezTo>
                  <a:cubicBezTo>
                    <a:pt x="189" y="275"/>
                    <a:pt x="187" y="274"/>
                    <a:pt x="186" y="273"/>
                  </a:cubicBezTo>
                  <a:cubicBezTo>
                    <a:pt x="186" y="271"/>
                    <a:pt x="187" y="270"/>
                    <a:pt x="188" y="268"/>
                  </a:cubicBezTo>
                  <a:cubicBezTo>
                    <a:pt x="188" y="268"/>
                    <a:pt x="188" y="270"/>
                    <a:pt x="189" y="270"/>
                  </a:cubicBezTo>
                  <a:cubicBezTo>
                    <a:pt x="188" y="265"/>
                    <a:pt x="192" y="263"/>
                    <a:pt x="194" y="260"/>
                  </a:cubicBezTo>
                  <a:cubicBezTo>
                    <a:pt x="195" y="260"/>
                    <a:pt x="196" y="261"/>
                    <a:pt x="196" y="261"/>
                  </a:cubicBezTo>
                  <a:cubicBezTo>
                    <a:pt x="195" y="263"/>
                    <a:pt x="194" y="264"/>
                    <a:pt x="195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5" y="268"/>
                    <a:pt x="192" y="269"/>
                    <a:pt x="193" y="271"/>
                  </a:cubicBezTo>
                  <a:cubicBezTo>
                    <a:pt x="192" y="271"/>
                    <a:pt x="191" y="274"/>
                    <a:pt x="189" y="276"/>
                  </a:cubicBezTo>
                  <a:cubicBezTo>
                    <a:pt x="190" y="276"/>
                    <a:pt x="190" y="277"/>
                    <a:pt x="191" y="278"/>
                  </a:cubicBezTo>
                  <a:cubicBezTo>
                    <a:pt x="190" y="280"/>
                    <a:pt x="189" y="284"/>
                    <a:pt x="187" y="285"/>
                  </a:cubicBezTo>
                  <a:cubicBezTo>
                    <a:pt x="188" y="285"/>
                    <a:pt x="188" y="285"/>
                    <a:pt x="189" y="285"/>
                  </a:cubicBezTo>
                  <a:cubicBezTo>
                    <a:pt x="189" y="284"/>
                    <a:pt x="189" y="281"/>
                    <a:pt x="191" y="281"/>
                  </a:cubicBezTo>
                  <a:cubicBezTo>
                    <a:pt x="191" y="282"/>
                    <a:pt x="192" y="280"/>
                    <a:pt x="193" y="281"/>
                  </a:cubicBezTo>
                  <a:cubicBezTo>
                    <a:pt x="195" y="288"/>
                    <a:pt x="188" y="292"/>
                    <a:pt x="190" y="298"/>
                  </a:cubicBezTo>
                  <a:cubicBezTo>
                    <a:pt x="191" y="298"/>
                    <a:pt x="191" y="297"/>
                    <a:pt x="191" y="297"/>
                  </a:cubicBezTo>
                  <a:cubicBezTo>
                    <a:pt x="191" y="298"/>
                    <a:pt x="191" y="299"/>
                    <a:pt x="192" y="299"/>
                  </a:cubicBezTo>
                  <a:cubicBezTo>
                    <a:pt x="192" y="294"/>
                    <a:pt x="194" y="290"/>
                    <a:pt x="195" y="285"/>
                  </a:cubicBezTo>
                  <a:cubicBezTo>
                    <a:pt x="196" y="285"/>
                    <a:pt x="195" y="283"/>
                    <a:pt x="197" y="283"/>
                  </a:cubicBezTo>
                  <a:cubicBezTo>
                    <a:pt x="197" y="285"/>
                    <a:pt x="196" y="285"/>
                    <a:pt x="197" y="286"/>
                  </a:cubicBezTo>
                  <a:cubicBezTo>
                    <a:pt x="197" y="286"/>
                    <a:pt x="197" y="286"/>
                    <a:pt x="196" y="286"/>
                  </a:cubicBezTo>
                  <a:cubicBezTo>
                    <a:pt x="195" y="290"/>
                    <a:pt x="195" y="293"/>
                    <a:pt x="194" y="297"/>
                  </a:cubicBezTo>
                  <a:cubicBezTo>
                    <a:pt x="196" y="294"/>
                    <a:pt x="195" y="290"/>
                    <a:pt x="197" y="288"/>
                  </a:cubicBezTo>
                  <a:cubicBezTo>
                    <a:pt x="196" y="289"/>
                    <a:pt x="197" y="289"/>
                    <a:pt x="196" y="291"/>
                  </a:cubicBezTo>
                  <a:cubicBezTo>
                    <a:pt x="198" y="289"/>
                    <a:pt x="198" y="287"/>
                    <a:pt x="198" y="284"/>
                  </a:cubicBezTo>
                  <a:cubicBezTo>
                    <a:pt x="198" y="284"/>
                    <a:pt x="198" y="284"/>
                    <a:pt x="198" y="284"/>
                  </a:cubicBezTo>
                  <a:cubicBezTo>
                    <a:pt x="199" y="284"/>
                    <a:pt x="199" y="282"/>
                    <a:pt x="198" y="282"/>
                  </a:cubicBezTo>
                  <a:cubicBezTo>
                    <a:pt x="199" y="282"/>
                    <a:pt x="198" y="283"/>
                    <a:pt x="198" y="282"/>
                  </a:cubicBezTo>
                  <a:cubicBezTo>
                    <a:pt x="198" y="281"/>
                    <a:pt x="198" y="281"/>
                    <a:pt x="199" y="281"/>
                  </a:cubicBezTo>
                  <a:cubicBezTo>
                    <a:pt x="198" y="279"/>
                    <a:pt x="199" y="276"/>
                    <a:pt x="199" y="274"/>
                  </a:cubicBezTo>
                  <a:cubicBezTo>
                    <a:pt x="198" y="274"/>
                    <a:pt x="199" y="276"/>
                    <a:pt x="197" y="275"/>
                  </a:cubicBezTo>
                  <a:cubicBezTo>
                    <a:pt x="197" y="276"/>
                    <a:pt x="197" y="277"/>
                    <a:pt x="197" y="278"/>
                  </a:cubicBezTo>
                  <a:cubicBezTo>
                    <a:pt x="196" y="277"/>
                    <a:pt x="197" y="278"/>
                    <a:pt x="196" y="278"/>
                  </a:cubicBezTo>
                  <a:cubicBezTo>
                    <a:pt x="196" y="278"/>
                    <a:pt x="197" y="279"/>
                    <a:pt x="196" y="280"/>
                  </a:cubicBezTo>
                  <a:cubicBezTo>
                    <a:pt x="195" y="279"/>
                    <a:pt x="195" y="278"/>
                    <a:pt x="194" y="278"/>
                  </a:cubicBezTo>
                  <a:cubicBezTo>
                    <a:pt x="195" y="278"/>
                    <a:pt x="195" y="278"/>
                    <a:pt x="194" y="277"/>
                  </a:cubicBezTo>
                  <a:cubicBezTo>
                    <a:pt x="192" y="276"/>
                    <a:pt x="195" y="272"/>
                    <a:pt x="195" y="270"/>
                  </a:cubicBezTo>
                  <a:cubicBezTo>
                    <a:pt x="193" y="266"/>
                    <a:pt x="198" y="262"/>
                    <a:pt x="196" y="260"/>
                  </a:cubicBezTo>
                  <a:cubicBezTo>
                    <a:pt x="195" y="259"/>
                    <a:pt x="194" y="260"/>
                    <a:pt x="194" y="260"/>
                  </a:cubicBezTo>
                  <a:cubicBezTo>
                    <a:pt x="194" y="259"/>
                    <a:pt x="195" y="260"/>
                    <a:pt x="196" y="259"/>
                  </a:cubicBezTo>
                  <a:cubicBezTo>
                    <a:pt x="197" y="260"/>
                    <a:pt x="198" y="261"/>
                    <a:pt x="199" y="262"/>
                  </a:cubicBezTo>
                  <a:cubicBezTo>
                    <a:pt x="199" y="262"/>
                    <a:pt x="200" y="262"/>
                    <a:pt x="201" y="263"/>
                  </a:cubicBezTo>
                  <a:cubicBezTo>
                    <a:pt x="201" y="262"/>
                    <a:pt x="200" y="261"/>
                    <a:pt x="200" y="260"/>
                  </a:cubicBezTo>
                  <a:cubicBezTo>
                    <a:pt x="202" y="261"/>
                    <a:pt x="203" y="261"/>
                    <a:pt x="204" y="263"/>
                  </a:cubicBezTo>
                  <a:cubicBezTo>
                    <a:pt x="203" y="263"/>
                    <a:pt x="203" y="263"/>
                    <a:pt x="203" y="264"/>
                  </a:cubicBezTo>
                  <a:cubicBezTo>
                    <a:pt x="205" y="265"/>
                    <a:pt x="206" y="266"/>
                    <a:pt x="208" y="268"/>
                  </a:cubicBezTo>
                  <a:cubicBezTo>
                    <a:pt x="208" y="266"/>
                    <a:pt x="209" y="264"/>
                    <a:pt x="210" y="263"/>
                  </a:cubicBezTo>
                  <a:cubicBezTo>
                    <a:pt x="210" y="264"/>
                    <a:pt x="211" y="263"/>
                    <a:pt x="211" y="264"/>
                  </a:cubicBezTo>
                  <a:cubicBezTo>
                    <a:pt x="211" y="264"/>
                    <a:pt x="212" y="264"/>
                    <a:pt x="212" y="264"/>
                  </a:cubicBezTo>
                  <a:cubicBezTo>
                    <a:pt x="211" y="265"/>
                    <a:pt x="210" y="266"/>
                    <a:pt x="211" y="265"/>
                  </a:cubicBezTo>
                  <a:cubicBezTo>
                    <a:pt x="210" y="267"/>
                    <a:pt x="213" y="272"/>
                    <a:pt x="210" y="273"/>
                  </a:cubicBezTo>
                  <a:cubicBezTo>
                    <a:pt x="211" y="273"/>
                    <a:pt x="209" y="275"/>
                    <a:pt x="210" y="275"/>
                  </a:cubicBezTo>
                  <a:cubicBezTo>
                    <a:pt x="211" y="274"/>
                    <a:pt x="211" y="273"/>
                    <a:pt x="212" y="273"/>
                  </a:cubicBezTo>
                  <a:cubicBezTo>
                    <a:pt x="213" y="274"/>
                    <a:pt x="213" y="276"/>
                    <a:pt x="213" y="278"/>
                  </a:cubicBezTo>
                  <a:cubicBezTo>
                    <a:pt x="215" y="279"/>
                    <a:pt x="214" y="283"/>
                    <a:pt x="216" y="285"/>
                  </a:cubicBezTo>
                  <a:cubicBezTo>
                    <a:pt x="217" y="283"/>
                    <a:pt x="215" y="282"/>
                    <a:pt x="216" y="280"/>
                  </a:cubicBezTo>
                  <a:cubicBezTo>
                    <a:pt x="216" y="282"/>
                    <a:pt x="217" y="287"/>
                    <a:pt x="218" y="286"/>
                  </a:cubicBezTo>
                  <a:cubicBezTo>
                    <a:pt x="217" y="284"/>
                    <a:pt x="216" y="275"/>
                    <a:pt x="214" y="272"/>
                  </a:cubicBezTo>
                  <a:cubicBezTo>
                    <a:pt x="215" y="271"/>
                    <a:pt x="214" y="269"/>
                    <a:pt x="216" y="269"/>
                  </a:cubicBezTo>
                  <a:cubicBezTo>
                    <a:pt x="217" y="269"/>
                    <a:pt x="217" y="269"/>
                    <a:pt x="217" y="270"/>
                  </a:cubicBezTo>
                  <a:cubicBezTo>
                    <a:pt x="219" y="270"/>
                    <a:pt x="218" y="270"/>
                    <a:pt x="219" y="271"/>
                  </a:cubicBezTo>
                  <a:cubicBezTo>
                    <a:pt x="219" y="268"/>
                    <a:pt x="218" y="269"/>
                    <a:pt x="218" y="267"/>
                  </a:cubicBezTo>
                  <a:cubicBezTo>
                    <a:pt x="219" y="267"/>
                    <a:pt x="219" y="266"/>
                    <a:pt x="220" y="266"/>
                  </a:cubicBezTo>
                  <a:cubicBezTo>
                    <a:pt x="219" y="265"/>
                    <a:pt x="221" y="263"/>
                    <a:pt x="223" y="263"/>
                  </a:cubicBezTo>
                  <a:cubicBezTo>
                    <a:pt x="224" y="265"/>
                    <a:pt x="223" y="268"/>
                    <a:pt x="225" y="269"/>
                  </a:cubicBezTo>
                  <a:cubicBezTo>
                    <a:pt x="225" y="269"/>
                    <a:pt x="225" y="267"/>
                    <a:pt x="225" y="266"/>
                  </a:cubicBezTo>
                  <a:cubicBezTo>
                    <a:pt x="229" y="265"/>
                    <a:pt x="228" y="270"/>
                    <a:pt x="230" y="271"/>
                  </a:cubicBezTo>
                  <a:cubicBezTo>
                    <a:pt x="231" y="270"/>
                    <a:pt x="230" y="268"/>
                    <a:pt x="232" y="268"/>
                  </a:cubicBezTo>
                  <a:cubicBezTo>
                    <a:pt x="233" y="269"/>
                    <a:pt x="232" y="270"/>
                    <a:pt x="232" y="271"/>
                  </a:cubicBezTo>
                  <a:cubicBezTo>
                    <a:pt x="232" y="271"/>
                    <a:pt x="233" y="271"/>
                    <a:pt x="233" y="271"/>
                  </a:cubicBezTo>
                  <a:cubicBezTo>
                    <a:pt x="233" y="272"/>
                    <a:pt x="233" y="272"/>
                    <a:pt x="233" y="273"/>
                  </a:cubicBezTo>
                  <a:cubicBezTo>
                    <a:pt x="234" y="275"/>
                    <a:pt x="236" y="275"/>
                    <a:pt x="235" y="276"/>
                  </a:cubicBezTo>
                  <a:cubicBezTo>
                    <a:pt x="236" y="276"/>
                    <a:pt x="235" y="277"/>
                    <a:pt x="236" y="278"/>
                  </a:cubicBezTo>
                  <a:cubicBezTo>
                    <a:pt x="236" y="279"/>
                    <a:pt x="238" y="280"/>
                    <a:pt x="238" y="281"/>
                  </a:cubicBezTo>
                  <a:cubicBezTo>
                    <a:pt x="239" y="281"/>
                    <a:pt x="238" y="282"/>
                    <a:pt x="239" y="282"/>
                  </a:cubicBezTo>
                  <a:cubicBezTo>
                    <a:pt x="239" y="279"/>
                    <a:pt x="236" y="276"/>
                    <a:pt x="235" y="274"/>
                  </a:cubicBezTo>
                  <a:cubicBezTo>
                    <a:pt x="236" y="274"/>
                    <a:pt x="236" y="275"/>
                    <a:pt x="237" y="274"/>
                  </a:cubicBezTo>
                  <a:cubicBezTo>
                    <a:pt x="236" y="274"/>
                    <a:pt x="235" y="273"/>
                    <a:pt x="236" y="272"/>
                  </a:cubicBezTo>
                  <a:cubicBezTo>
                    <a:pt x="238" y="274"/>
                    <a:pt x="240" y="276"/>
                    <a:pt x="239" y="279"/>
                  </a:cubicBezTo>
                  <a:cubicBezTo>
                    <a:pt x="239" y="279"/>
                    <a:pt x="239" y="278"/>
                    <a:pt x="238" y="279"/>
                  </a:cubicBezTo>
                  <a:cubicBezTo>
                    <a:pt x="239" y="279"/>
                    <a:pt x="239" y="281"/>
                    <a:pt x="240" y="281"/>
                  </a:cubicBezTo>
                  <a:cubicBezTo>
                    <a:pt x="239" y="282"/>
                    <a:pt x="238" y="282"/>
                    <a:pt x="239" y="283"/>
                  </a:cubicBezTo>
                  <a:cubicBezTo>
                    <a:pt x="240" y="283"/>
                    <a:pt x="239" y="281"/>
                    <a:pt x="241" y="282"/>
                  </a:cubicBezTo>
                  <a:cubicBezTo>
                    <a:pt x="240" y="283"/>
                    <a:pt x="242" y="283"/>
                    <a:pt x="242" y="284"/>
                  </a:cubicBezTo>
                  <a:cubicBezTo>
                    <a:pt x="242" y="283"/>
                    <a:pt x="243" y="283"/>
                    <a:pt x="243" y="282"/>
                  </a:cubicBezTo>
                  <a:cubicBezTo>
                    <a:pt x="243" y="282"/>
                    <a:pt x="242" y="281"/>
                    <a:pt x="243" y="280"/>
                  </a:cubicBezTo>
                  <a:cubicBezTo>
                    <a:pt x="244" y="282"/>
                    <a:pt x="244" y="283"/>
                    <a:pt x="246" y="285"/>
                  </a:cubicBezTo>
                  <a:cubicBezTo>
                    <a:pt x="246" y="285"/>
                    <a:pt x="246" y="286"/>
                    <a:pt x="246" y="287"/>
                  </a:cubicBezTo>
                  <a:cubicBezTo>
                    <a:pt x="245" y="286"/>
                    <a:pt x="244" y="289"/>
                    <a:pt x="245" y="290"/>
                  </a:cubicBezTo>
                  <a:cubicBezTo>
                    <a:pt x="245" y="289"/>
                    <a:pt x="246" y="290"/>
                    <a:pt x="247" y="289"/>
                  </a:cubicBezTo>
                  <a:cubicBezTo>
                    <a:pt x="246" y="288"/>
                    <a:pt x="246" y="286"/>
                    <a:pt x="247" y="286"/>
                  </a:cubicBezTo>
                  <a:cubicBezTo>
                    <a:pt x="249" y="286"/>
                    <a:pt x="250" y="288"/>
                    <a:pt x="250" y="289"/>
                  </a:cubicBezTo>
                  <a:cubicBezTo>
                    <a:pt x="250" y="288"/>
                    <a:pt x="251" y="289"/>
                    <a:pt x="252" y="289"/>
                  </a:cubicBezTo>
                  <a:cubicBezTo>
                    <a:pt x="253" y="286"/>
                    <a:pt x="250" y="285"/>
                    <a:pt x="250" y="281"/>
                  </a:cubicBezTo>
                  <a:cubicBezTo>
                    <a:pt x="251" y="281"/>
                    <a:pt x="253" y="281"/>
                    <a:pt x="253" y="282"/>
                  </a:cubicBezTo>
                  <a:cubicBezTo>
                    <a:pt x="255" y="282"/>
                    <a:pt x="255" y="285"/>
                    <a:pt x="257" y="285"/>
                  </a:cubicBezTo>
                  <a:cubicBezTo>
                    <a:pt x="256" y="282"/>
                    <a:pt x="252" y="281"/>
                    <a:pt x="253" y="278"/>
                  </a:cubicBezTo>
                  <a:cubicBezTo>
                    <a:pt x="251" y="278"/>
                    <a:pt x="251" y="276"/>
                    <a:pt x="250" y="276"/>
                  </a:cubicBezTo>
                  <a:cubicBezTo>
                    <a:pt x="249" y="275"/>
                    <a:pt x="250" y="274"/>
                    <a:pt x="250" y="273"/>
                  </a:cubicBezTo>
                  <a:cubicBezTo>
                    <a:pt x="249" y="274"/>
                    <a:pt x="248" y="274"/>
                    <a:pt x="248" y="275"/>
                  </a:cubicBezTo>
                  <a:cubicBezTo>
                    <a:pt x="247" y="274"/>
                    <a:pt x="246" y="273"/>
                    <a:pt x="246" y="272"/>
                  </a:cubicBezTo>
                  <a:cubicBezTo>
                    <a:pt x="245" y="272"/>
                    <a:pt x="244" y="272"/>
                    <a:pt x="244" y="273"/>
                  </a:cubicBezTo>
                  <a:cubicBezTo>
                    <a:pt x="244" y="272"/>
                    <a:pt x="243" y="270"/>
                    <a:pt x="245" y="270"/>
                  </a:cubicBezTo>
                  <a:cubicBezTo>
                    <a:pt x="246" y="274"/>
                    <a:pt x="253" y="271"/>
                    <a:pt x="252" y="277"/>
                  </a:cubicBezTo>
                  <a:cubicBezTo>
                    <a:pt x="253" y="277"/>
                    <a:pt x="253" y="276"/>
                    <a:pt x="255" y="276"/>
                  </a:cubicBezTo>
                  <a:cubicBezTo>
                    <a:pt x="255" y="272"/>
                    <a:pt x="252" y="271"/>
                    <a:pt x="251" y="267"/>
                  </a:cubicBezTo>
                  <a:cubicBezTo>
                    <a:pt x="251" y="267"/>
                    <a:pt x="250" y="266"/>
                    <a:pt x="251" y="265"/>
                  </a:cubicBezTo>
                  <a:cubicBezTo>
                    <a:pt x="251" y="267"/>
                    <a:pt x="253" y="269"/>
                    <a:pt x="253" y="267"/>
                  </a:cubicBezTo>
                  <a:cubicBezTo>
                    <a:pt x="253" y="268"/>
                    <a:pt x="254" y="268"/>
                    <a:pt x="254" y="268"/>
                  </a:cubicBezTo>
                  <a:cubicBezTo>
                    <a:pt x="255" y="267"/>
                    <a:pt x="253" y="264"/>
                    <a:pt x="255" y="263"/>
                  </a:cubicBezTo>
                  <a:cubicBezTo>
                    <a:pt x="255" y="265"/>
                    <a:pt x="258" y="267"/>
                    <a:pt x="258" y="270"/>
                  </a:cubicBezTo>
                  <a:cubicBezTo>
                    <a:pt x="258" y="270"/>
                    <a:pt x="259" y="270"/>
                    <a:pt x="259" y="270"/>
                  </a:cubicBezTo>
                  <a:cubicBezTo>
                    <a:pt x="260" y="271"/>
                    <a:pt x="259" y="272"/>
                    <a:pt x="258" y="272"/>
                  </a:cubicBezTo>
                  <a:cubicBezTo>
                    <a:pt x="257" y="272"/>
                    <a:pt x="257" y="270"/>
                    <a:pt x="256" y="270"/>
                  </a:cubicBezTo>
                  <a:cubicBezTo>
                    <a:pt x="256" y="270"/>
                    <a:pt x="255" y="270"/>
                    <a:pt x="255" y="270"/>
                  </a:cubicBezTo>
                  <a:cubicBezTo>
                    <a:pt x="256" y="271"/>
                    <a:pt x="257" y="273"/>
                    <a:pt x="257" y="275"/>
                  </a:cubicBezTo>
                  <a:cubicBezTo>
                    <a:pt x="257" y="276"/>
                    <a:pt x="256" y="276"/>
                    <a:pt x="257" y="277"/>
                  </a:cubicBezTo>
                  <a:cubicBezTo>
                    <a:pt x="259" y="277"/>
                    <a:pt x="257" y="275"/>
                    <a:pt x="259" y="276"/>
                  </a:cubicBezTo>
                  <a:cubicBezTo>
                    <a:pt x="259" y="275"/>
                    <a:pt x="258" y="275"/>
                    <a:pt x="258" y="274"/>
                  </a:cubicBezTo>
                  <a:cubicBezTo>
                    <a:pt x="259" y="274"/>
                    <a:pt x="259" y="272"/>
                    <a:pt x="260" y="272"/>
                  </a:cubicBezTo>
                  <a:cubicBezTo>
                    <a:pt x="260" y="272"/>
                    <a:pt x="261" y="272"/>
                    <a:pt x="261" y="273"/>
                  </a:cubicBezTo>
                  <a:cubicBezTo>
                    <a:pt x="261" y="274"/>
                    <a:pt x="261" y="274"/>
                    <a:pt x="261" y="276"/>
                  </a:cubicBezTo>
                  <a:cubicBezTo>
                    <a:pt x="262" y="276"/>
                    <a:pt x="262" y="275"/>
                    <a:pt x="262" y="275"/>
                  </a:cubicBezTo>
                  <a:cubicBezTo>
                    <a:pt x="263" y="277"/>
                    <a:pt x="266" y="278"/>
                    <a:pt x="265" y="280"/>
                  </a:cubicBezTo>
                  <a:cubicBezTo>
                    <a:pt x="268" y="280"/>
                    <a:pt x="268" y="285"/>
                    <a:pt x="270" y="286"/>
                  </a:cubicBezTo>
                  <a:cubicBezTo>
                    <a:pt x="270" y="284"/>
                    <a:pt x="268" y="283"/>
                    <a:pt x="269" y="282"/>
                  </a:cubicBezTo>
                  <a:cubicBezTo>
                    <a:pt x="267" y="282"/>
                    <a:pt x="267" y="280"/>
                    <a:pt x="267" y="279"/>
                  </a:cubicBezTo>
                  <a:cubicBezTo>
                    <a:pt x="269" y="281"/>
                    <a:pt x="270" y="284"/>
                    <a:pt x="272" y="285"/>
                  </a:cubicBezTo>
                  <a:cubicBezTo>
                    <a:pt x="272" y="284"/>
                    <a:pt x="272" y="284"/>
                    <a:pt x="272" y="283"/>
                  </a:cubicBezTo>
                  <a:cubicBezTo>
                    <a:pt x="273" y="283"/>
                    <a:pt x="273" y="282"/>
                    <a:pt x="274" y="283"/>
                  </a:cubicBezTo>
                  <a:cubicBezTo>
                    <a:pt x="274" y="281"/>
                    <a:pt x="272" y="279"/>
                    <a:pt x="274" y="278"/>
                  </a:cubicBezTo>
                  <a:cubicBezTo>
                    <a:pt x="272" y="279"/>
                    <a:pt x="272" y="275"/>
                    <a:pt x="271" y="275"/>
                  </a:cubicBezTo>
                  <a:cubicBezTo>
                    <a:pt x="271" y="275"/>
                    <a:pt x="272" y="274"/>
                    <a:pt x="272" y="274"/>
                  </a:cubicBezTo>
                  <a:cubicBezTo>
                    <a:pt x="272" y="276"/>
                    <a:pt x="274" y="278"/>
                    <a:pt x="275" y="279"/>
                  </a:cubicBezTo>
                  <a:cubicBezTo>
                    <a:pt x="275" y="279"/>
                    <a:pt x="274" y="279"/>
                    <a:pt x="275" y="280"/>
                  </a:cubicBezTo>
                  <a:cubicBezTo>
                    <a:pt x="276" y="280"/>
                    <a:pt x="276" y="278"/>
                    <a:pt x="276" y="278"/>
                  </a:cubicBezTo>
                  <a:cubicBezTo>
                    <a:pt x="277" y="281"/>
                    <a:pt x="280" y="282"/>
                    <a:pt x="280" y="285"/>
                  </a:cubicBezTo>
                  <a:cubicBezTo>
                    <a:pt x="279" y="284"/>
                    <a:pt x="277" y="286"/>
                    <a:pt x="275" y="286"/>
                  </a:cubicBezTo>
                  <a:cubicBezTo>
                    <a:pt x="275" y="288"/>
                    <a:pt x="275" y="289"/>
                    <a:pt x="274" y="290"/>
                  </a:cubicBezTo>
                  <a:cubicBezTo>
                    <a:pt x="275" y="291"/>
                    <a:pt x="275" y="293"/>
                    <a:pt x="275" y="294"/>
                  </a:cubicBezTo>
                  <a:cubicBezTo>
                    <a:pt x="275" y="297"/>
                    <a:pt x="272" y="302"/>
                    <a:pt x="268" y="303"/>
                  </a:cubicBezTo>
                  <a:cubicBezTo>
                    <a:pt x="264" y="303"/>
                    <a:pt x="262" y="303"/>
                    <a:pt x="261" y="300"/>
                  </a:cubicBezTo>
                  <a:cubicBezTo>
                    <a:pt x="260" y="302"/>
                    <a:pt x="259" y="307"/>
                    <a:pt x="261" y="308"/>
                  </a:cubicBezTo>
                  <a:cubicBezTo>
                    <a:pt x="261" y="308"/>
                    <a:pt x="261" y="307"/>
                    <a:pt x="262" y="307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0" y="309"/>
                    <a:pt x="260" y="311"/>
                    <a:pt x="257" y="311"/>
                  </a:cubicBezTo>
                  <a:cubicBezTo>
                    <a:pt x="256" y="314"/>
                    <a:pt x="252" y="313"/>
                    <a:pt x="252" y="317"/>
                  </a:cubicBezTo>
                  <a:cubicBezTo>
                    <a:pt x="253" y="319"/>
                    <a:pt x="255" y="317"/>
                    <a:pt x="257" y="318"/>
                  </a:cubicBezTo>
                  <a:cubicBezTo>
                    <a:pt x="258" y="312"/>
                    <a:pt x="263" y="311"/>
                    <a:pt x="265" y="307"/>
                  </a:cubicBezTo>
                  <a:cubicBezTo>
                    <a:pt x="269" y="307"/>
                    <a:pt x="274" y="306"/>
                    <a:pt x="277" y="307"/>
                  </a:cubicBezTo>
                  <a:cubicBezTo>
                    <a:pt x="277" y="306"/>
                    <a:pt x="277" y="305"/>
                    <a:pt x="277" y="305"/>
                  </a:cubicBezTo>
                  <a:cubicBezTo>
                    <a:pt x="277" y="306"/>
                    <a:pt x="278" y="306"/>
                    <a:pt x="278" y="306"/>
                  </a:cubicBezTo>
                  <a:cubicBezTo>
                    <a:pt x="279" y="305"/>
                    <a:pt x="278" y="304"/>
                    <a:pt x="278" y="304"/>
                  </a:cubicBezTo>
                  <a:cubicBezTo>
                    <a:pt x="279" y="304"/>
                    <a:pt x="279" y="305"/>
                    <a:pt x="279" y="305"/>
                  </a:cubicBezTo>
                  <a:cubicBezTo>
                    <a:pt x="280" y="304"/>
                    <a:pt x="279" y="302"/>
                    <a:pt x="280" y="300"/>
                  </a:cubicBezTo>
                  <a:cubicBezTo>
                    <a:pt x="278" y="299"/>
                    <a:pt x="277" y="295"/>
                    <a:pt x="281" y="295"/>
                  </a:cubicBezTo>
                  <a:cubicBezTo>
                    <a:pt x="279" y="292"/>
                    <a:pt x="280" y="289"/>
                    <a:pt x="281" y="286"/>
                  </a:cubicBezTo>
                  <a:cubicBezTo>
                    <a:pt x="281" y="288"/>
                    <a:pt x="283" y="289"/>
                    <a:pt x="282" y="291"/>
                  </a:cubicBezTo>
                  <a:cubicBezTo>
                    <a:pt x="284" y="292"/>
                    <a:pt x="286" y="297"/>
                    <a:pt x="285" y="300"/>
                  </a:cubicBezTo>
                  <a:cubicBezTo>
                    <a:pt x="284" y="299"/>
                    <a:pt x="284" y="299"/>
                    <a:pt x="283" y="299"/>
                  </a:cubicBezTo>
                  <a:cubicBezTo>
                    <a:pt x="283" y="303"/>
                    <a:pt x="285" y="305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90" y="306"/>
                    <a:pt x="291" y="306"/>
                    <a:pt x="291" y="305"/>
                  </a:cubicBezTo>
                  <a:cubicBezTo>
                    <a:pt x="291" y="305"/>
                    <a:pt x="291" y="306"/>
                    <a:pt x="291" y="306"/>
                  </a:cubicBezTo>
                  <a:cubicBezTo>
                    <a:pt x="292" y="306"/>
                    <a:pt x="291" y="305"/>
                    <a:pt x="292" y="305"/>
                  </a:cubicBezTo>
                  <a:cubicBezTo>
                    <a:pt x="292" y="305"/>
                    <a:pt x="292" y="305"/>
                    <a:pt x="292" y="305"/>
                  </a:cubicBezTo>
                  <a:cubicBezTo>
                    <a:pt x="293" y="306"/>
                    <a:pt x="293" y="304"/>
                    <a:pt x="293" y="304"/>
                  </a:cubicBezTo>
                  <a:cubicBezTo>
                    <a:pt x="295" y="303"/>
                    <a:pt x="297" y="305"/>
                    <a:pt x="299" y="305"/>
                  </a:cubicBezTo>
                  <a:cubicBezTo>
                    <a:pt x="299" y="306"/>
                    <a:pt x="299" y="306"/>
                    <a:pt x="299" y="306"/>
                  </a:cubicBezTo>
                  <a:cubicBezTo>
                    <a:pt x="304" y="306"/>
                    <a:pt x="307" y="309"/>
                    <a:pt x="310" y="312"/>
                  </a:cubicBezTo>
                  <a:cubicBezTo>
                    <a:pt x="311" y="311"/>
                    <a:pt x="312" y="310"/>
                    <a:pt x="313" y="309"/>
                  </a:cubicBezTo>
                  <a:cubicBezTo>
                    <a:pt x="313" y="310"/>
                    <a:pt x="313" y="310"/>
                    <a:pt x="313" y="310"/>
                  </a:cubicBezTo>
                  <a:cubicBezTo>
                    <a:pt x="314" y="307"/>
                    <a:pt x="311" y="305"/>
                    <a:pt x="311" y="303"/>
                  </a:cubicBezTo>
                  <a:cubicBezTo>
                    <a:pt x="314" y="309"/>
                    <a:pt x="324" y="309"/>
                    <a:pt x="330" y="310"/>
                  </a:cubicBezTo>
                  <a:cubicBezTo>
                    <a:pt x="329" y="310"/>
                    <a:pt x="327" y="310"/>
                    <a:pt x="328" y="312"/>
                  </a:cubicBezTo>
                  <a:cubicBezTo>
                    <a:pt x="329" y="311"/>
                    <a:pt x="330" y="311"/>
                    <a:pt x="331" y="310"/>
                  </a:cubicBezTo>
                  <a:cubicBezTo>
                    <a:pt x="331" y="309"/>
                    <a:pt x="332" y="309"/>
                    <a:pt x="333" y="308"/>
                  </a:cubicBezTo>
                  <a:cubicBezTo>
                    <a:pt x="333" y="306"/>
                    <a:pt x="335" y="306"/>
                    <a:pt x="336" y="304"/>
                  </a:cubicBezTo>
                  <a:cubicBezTo>
                    <a:pt x="335" y="304"/>
                    <a:pt x="335" y="302"/>
                    <a:pt x="336" y="303"/>
                  </a:cubicBezTo>
                  <a:cubicBezTo>
                    <a:pt x="337" y="303"/>
                    <a:pt x="336" y="304"/>
                    <a:pt x="336" y="305"/>
                  </a:cubicBezTo>
                  <a:cubicBezTo>
                    <a:pt x="340" y="305"/>
                    <a:pt x="338" y="301"/>
                    <a:pt x="336" y="302"/>
                  </a:cubicBezTo>
                  <a:cubicBezTo>
                    <a:pt x="336" y="302"/>
                    <a:pt x="336" y="301"/>
                    <a:pt x="336" y="301"/>
                  </a:cubicBezTo>
                  <a:cubicBezTo>
                    <a:pt x="337" y="300"/>
                    <a:pt x="339" y="299"/>
                    <a:pt x="339" y="298"/>
                  </a:cubicBezTo>
                  <a:cubicBezTo>
                    <a:pt x="335" y="303"/>
                    <a:pt x="333" y="294"/>
                    <a:pt x="337" y="293"/>
                  </a:cubicBezTo>
                  <a:cubicBezTo>
                    <a:pt x="337" y="293"/>
                    <a:pt x="337" y="293"/>
                    <a:pt x="337" y="292"/>
                  </a:cubicBezTo>
                  <a:cubicBezTo>
                    <a:pt x="338" y="292"/>
                    <a:pt x="338" y="291"/>
                    <a:pt x="339" y="292"/>
                  </a:cubicBezTo>
                  <a:cubicBezTo>
                    <a:pt x="340" y="292"/>
                    <a:pt x="339" y="293"/>
                    <a:pt x="340" y="293"/>
                  </a:cubicBezTo>
                  <a:cubicBezTo>
                    <a:pt x="341" y="291"/>
                    <a:pt x="343" y="291"/>
                    <a:pt x="343" y="290"/>
                  </a:cubicBezTo>
                  <a:cubicBezTo>
                    <a:pt x="343" y="290"/>
                    <a:pt x="343" y="291"/>
                    <a:pt x="343" y="291"/>
                  </a:cubicBezTo>
                  <a:cubicBezTo>
                    <a:pt x="343" y="290"/>
                    <a:pt x="343" y="290"/>
                    <a:pt x="343" y="290"/>
                  </a:cubicBezTo>
                  <a:cubicBezTo>
                    <a:pt x="345" y="290"/>
                    <a:pt x="347" y="288"/>
                    <a:pt x="346" y="287"/>
                  </a:cubicBezTo>
                  <a:cubicBezTo>
                    <a:pt x="345" y="288"/>
                    <a:pt x="343" y="288"/>
                    <a:pt x="342" y="290"/>
                  </a:cubicBezTo>
                  <a:cubicBezTo>
                    <a:pt x="341" y="289"/>
                    <a:pt x="340" y="291"/>
                    <a:pt x="339" y="291"/>
                  </a:cubicBezTo>
                  <a:cubicBezTo>
                    <a:pt x="340" y="289"/>
                    <a:pt x="342" y="288"/>
                    <a:pt x="342" y="286"/>
                  </a:cubicBezTo>
                  <a:cubicBezTo>
                    <a:pt x="342" y="287"/>
                    <a:pt x="341" y="287"/>
                    <a:pt x="341" y="287"/>
                  </a:cubicBezTo>
                  <a:cubicBezTo>
                    <a:pt x="340" y="286"/>
                    <a:pt x="341" y="285"/>
                    <a:pt x="340" y="285"/>
                  </a:cubicBezTo>
                  <a:cubicBezTo>
                    <a:pt x="340" y="286"/>
                    <a:pt x="340" y="286"/>
                    <a:pt x="340" y="288"/>
                  </a:cubicBezTo>
                  <a:cubicBezTo>
                    <a:pt x="338" y="288"/>
                    <a:pt x="338" y="291"/>
                    <a:pt x="336" y="291"/>
                  </a:cubicBezTo>
                  <a:cubicBezTo>
                    <a:pt x="335" y="290"/>
                    <a:pt x="333" y="288"/>
                    <a:pt x="334" y="290"/>
                  </a:cubicBezTo>
                  <a:cubicBezTo>
                    <a:pt x="334" y="290"/>
                    <a:pt x="333" y="290"/>
                    <a:pt x="333" y="290"/>
                  </a:cubicBezTo>
                  <a:cubicBezTo>
                    <a:pt x="332" y="286"/>
                    <a:pt x="331" y="284"/>
                    <a:pt x="331" y="281"/>
                  </a:cubicBezTo>
                  <a:cubicBezTo>
                    <a:pt x="333" y="280"/>
                    <a:pt x="334" y="281"/>
                    <a:pt x="335" y="282"/>
                  </a:cubicBezTo>
                  <a:cubicBezTo>
                    <a:pt x="339" y="282"/>
                    <a:pt x="341" y="281"/>
                    <a:pt x="344" y="281"/>
                  </a:cubicBezTo>
                  <a:cubicBezTo>
                    <a:pt x="345" y="283"/>
                    <a:pt x="347" y="281"/>
                    <a:pt x="348" y="282"/>
                  </a:cubicBezTo>
                  <a:cubicBezTo>
                    <a:pt x="348" y="284"/>
                    <a:pt x="347" y="284"/>
                    <a:pt x="346" y="285"/>
                  </a:cubicBezTo>
                  <a:cubicBezTo>
                    <a:pt x="348" y="285"/>
                    <a:pt x="348" y="285"/>
                    <a:pt x="347" y="286"/>
                  </a:cubicBezTo>
                  <a:cubicBezTo>
                    <a:pt x="348" y="285"/>
                    <a:pt x="349" y="285"/>
                    <a:pt x="350" y="284"/>
                  </a:cubicBezTo>
                  <a:cubicBezTo>
                    <a:pt x="349" y="283"/>
                    <a:pt x="348" y="284"/>
                    <a:pt x="348" y="282"/>
                  </a:cubicBezTo>
                  <a:cubicBezTo>
                    <a:pt x="349" y="283"/>
                    <a:pt x="349" y="282"/>
                    <a:pt x="350" y="281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2" y="282"/>
                    <a:pt x="356" y="283"/>
                    <a:pt x="355" y="285"/>
                  </a:cubicBezTo>
                  <a:cubicBezTo>
                    <a:pt x="358" y="286"/>
                    <a:pt x="358" y="288"/>
                    <a:pt x="360" y="290"/>
                  </a:cubicBezTo>
                  <a:cubicBezTo>
                    <a:pt x="359" y="289"/>
                    <a:pt x="360" y="291"/>
                    <a:pt x="360" y="291"/>
                  </a:cubicBezTo>
                  <a:cubicBezTo>
                    <a:pt x="358" y="290"/>
                    <a:pt x="358" y="290"/>
                    <a:pt x="356" y="291"/>
                  </a:cubicBezTo>
                  <a:cubicBezTo>
                    <a:pt x="356" y="292"/>
                    <a:pt x="355" y="292"/>
                    <a:pt x="356" y="294"/>
                  </a:cubicBezTo>
                  <a:cubicBezTo>
                    <a:pt x="356" y="294"/>
                    <a:pt x="355" y="295"/>
                    <a:pt x="355" y="295"/>
                  </a:cubicBezTo>
                  <a:cubicBezTo>
                    <a:pt x="355" y="295"/>
                    <a:pt x="355" y="294"/>
                    <a:pt x="354" y="295"/>
                  </a:cubicBezTo>
                  <a:cubicBezTo>
                    <a:pt x="353" y="296"/>
                    <a:pt x="352" y="297"/>
                    <a:pt x="350" y="297"/>
                  </a:cubicBezTo>
                  <a:cubicBezTo>
                    <a:pt x="350" y="298"/>
                    <a:pt x="349" y="297"/>
                    <a:pt x="349" y="298"/>
                  </a:cubicBezTo>
                  <a:cubicBezTo>
                    <a:pt x="350" y="299"/>
                    <a:pt x="350" y="297"/>
                    <a:pt x="351" y="297"/>
                  </a:cubicBezTo>
                  <a:cubicBezTo>
                    <a:pt x="352" y="297"/>
                    <a:pt x="352" y="297"/>
                    <a:pt x="352" y="297"/>
                  </a:cubicBezTo>
                  <a:cubicBezTo>
                    <a:pt x="355" y="294"/>
                    <a:pt x="359" y="295"/>
                    <a:pt x="362" y="292"/>
                  </a:cubicBezTo>
                  <a:cubicBezTo>
                    <a:pt x="361" y="291"/>
                    <a:pt x="360" y="292"/>
                    <a:pt x="360" y="291"/>
                  </a:cubicBezTo>
                  <a:cubicBezTo>
                    <a:pt x="362" y="289"/>
                    <a:pt x="366" y="291"/>
                    <a:pt x="367" y="292"/>
                  </a:cubicBezTo>
                  <a:cubicBezTo>
                    <a:pt x="367" y="292"/>
                    <a:pt x="367" y="292"/>
                    <a:pt x="367" y="292"/>
                  </a:cubicBezTo>
                  <a:cubicBezTo>
                    <a:pt x="371" y="292"/>
                    <a:pt x="376" y="290"/>
                    <a:pt x="378" y="287"/>
                  </a:cubicBezTo>
                  <a:cubicBezTo>
                    <a:pt x="378" y="287"/>
                    <a:pt x="379" y="288"/>
                    <a:pt x="379" y="289"/>
                  </a:cubicBezTo>
                  <a:cubicBezTo>
                    <a:pt x="381" y="290"/>
                    <a:pt x="382" y="293"/>
                    <a:pt x="383" y="295"/>
                  </a:cubicBezTo>
                  <a:cubicBezTo>
                    <a:pt x="384" y="295"/>
                    <a:pt x="384" y="295"/>
                    <a:pt x="384" y="295"/>
                  </a:cubicBezTo>
                  <a:cubicBezTo>
                    <a:pt x="385" y="298"/>
                    <a:pt x="389" y="299"/>
                    <a:pt x="391" y="301"/>
                  </a:cubicBezTo>
                  <a:cubicBezTo>
                    <a:pt x="391" y="301"/>
                    <a:pt x="389" y="302"/>
                    <a:pt x="390" y="303"/>
                  </a:cubicBezTo>
                  <a:cubicBezTo>
                    <a:pt x="390" y="302"/>
                    <a:pt x="390" y="302"/>
                    <a:pt x="391" y="302"/>
                  </a:cubicBezTo>
                  <a:cubicBezTo>
                    <a:pt x="391" y="302"/>
                    <a:pt x="391" y="302"/>
                    <a:pt x="390" y="303"/>
                  </a:cubicBezTo>
                  <a:cubicBezTo>
                    <a:pt x="392" y="303"/>
                    <a:pt x="392" y="303"/>
                    <a:pt x="392" y="303"/>
                  </a:cubicBezTo>
                  <a:cubicBezTo>
                    <a:pt x="391" y="303"/>
                    <a:pt x="390" y="305"/>
                    <a:pt x="389" y="303"/>
                  </a:cubicBezTo>
                  <a:cubicBezTo>
                    <a:pt x="389" y="304"/>
                    <a:pt x="389" y="304"/>
                    <a:pt x="389" y="306"/>
                  </a:cubicBezTo>
                  <a:cubicBezTo>
                    <a:pt x="390" y="306"/>
                    <a:pt x="392" y="306"/>
                    <a:pt x="392" y="306"/>
                  </a:cubicBezTo>
                  <a:cubicBezTo>
                    <a:pt x="392" y="307"/>
                    <a:pt x="392" y="307"/>
                    <a:pt x="391" y="307"/>
                  </a:cubicBezTo>
                  <a:cubicBezTo>
                    <a:pt x="390" y="307"/>
                    <a:pt x="390" y="307"/>
                    <a:pt x="391" y="306"/>
                  </a:cubicBezTo>
                  <a:cubicBezTo>
                    <a:pt x="389" y="307"/>
                    <a:pt x="389" y="307"/>
                    <a:pt x="388" y="308"/>
                  </a:cubicBezTo>
                  <a:cubicBezTo>
                    <a:pt x="389" y="308"/>
                    <a:pt x="390" y="308"/>
                    <a:pt x="391" y="308"/>
                  </a:cubicBezTo>
                  <a:cubicBezTo>
                    <a:pt x="391" y="308"/>
                    <a:pt x="391" y="307"/>
                    <a:pt x="392" y="307"/>
                  </a:cubicBezTo>
                  <a:cubicBezTo>
                    <a:pt x="392" y="309"/>
                    <a:pt x="391" y="309"/>
                    <a:pt x="391" y="310"/>
                  </a:cubicBezTo>
                  <a:cubicBezTo>
                    <a:pt x="392" y="310"/>
                    <a:pt x="392" y="311"/>
                    <a:pt x="392" y="311"/>
                  </a:cubicBezTo>
                  <a:cubicBezTo>
                    <a:pt x="392" y="309"/>
                    <a:pt x="393" y="309"/>
                    <a:pt x="393" y="308"/>
                  </a:cubicBezTo>
                  <a:cubicBezTo>
                    <a:pt x="394" y="309"/>
                    <a:pt x="393" y="310"/>
                    <a:pt x="394" y="310"/>
                  </a:cubicBezTo>
                  <a:cubicBezTo>
                    <a:pt x="394" y="310"/>
                    <a:pt x="393" y="310"/>
                    <a:pt x="393" y="311"/>
                  </a:cubicBezTo>
                  <a:cubicBezTo>
                    <a:pt x="394" y="311"/>
                    <a:pt x="396" y="311"/>
                    <a:pt x="396" y="310"/>
                  </a:cubicBezTo>
                  <a:cubicBezTo>
                    <a:pt x="396" y="310"/>
                    <a:pt x="397" y="311"/>
                    <a:pt x="397" y="312"/>
                  </a:cubicBezTo>
                  <a:cubicBezTo>
                    <a:pt x="397" y="312"/>
                    <a:pt x="399" y="311"/>
                    <a:pt x="399" y="312"/>
                  </a:cubicBezTo>
                  <a:cubicBezTo>
                    <a:pt x="399" y="312"/>
                    <a:pt x="398" y="312"/>
                    <a:pt x="398" y="312"/>
                  </a:cubicBezTo>
                  <a:cubicBezTo>
                    <a:pt x="398" y="312"/>
                    <a:pt x="398" y="312"/>
                    <a:pt x="397" y="312"/>
                  </a:cubicBezTo>
                  <a:cubicBezTo>
                    <a:pt x="397" y="312"/>
                    <a:pt x="397" y="313"/>
                    <a:pt x="395" y="314"/>
                  </a:cubicBezTo>
                  <a:cubicBezTo>
                    <a:pt x="397" y="313"/>
                    <a:pt x="398" y="314"/>
                    <a:pt x="398" y="313"/>
                  </a:cubicBezTo>
                  <a:cubicBezTo>
                    <a:pt x="398" y="313"/>
                    <a:pt x="398" y="313"/>
                    <a:pt x="397" y="313"/>
                  </a:cubicBezTo>
                  <a:cubicBezTo>
                    <a:pt x="399" y="312"/>
                    <a:pt x="399" y="313"/>
                    <a:pt x="399" y="314"/>
                  </a:cubicBezTo>
                  <a:cubicBezTo>
                    <a:pt x="400" y="313"/>
                    <a:pt x="399" y="313"/>
                    <a:pt x="399" y="312"/>
                  </a:cubicBezTo>
                  <a:cubicBezTo>
                    <a:pt x="402" y="313"/>
                    <a:pt x="401" y="309"/>
                    <a:pt x="403" y="310"/>
                  </a:cubicBezTo>
                  <a:cubicBezTo>
                    <a:pt x="404" y="307"/>
                    <a:pt x="405" y="302"/>
                    <a:pt x="405" y="298"/>
                  </a:cubicBezTo>
                  <a:cubicBezTo>
                    <a:pt x="405" y="297"/>
                    <a:pt x="403" y="297"/>
                    <a:pt x="402" y="295"/>
                  </a:cubicBezTo>
                  <a:cubicBezTo>
                    <a:pt x="400" y="298"/>
                    <a:pt x="396" y="297"/>
                    <a:pt x="394" y="297"/>
                  </a:cubicBezTo>
                  <a:cubicBezTo>
                    <a:pt x="393" y="298"/>
                    <a:pt x="392" y="298"/>
                    <a:pt x="393" y="299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300"/>
                    <a:pt x="392" y="300"/>
                    <a:pt x="392" y="301"/>
                  </a:cubicBezTo>
                  <a:cubicBezTo>
                    <a:pt x="391" y="300"/>
                    <a:pt x="389" y="299"/>
                    <a:pt x="389" y="299"/>
                  </a:cubicBezTo>
                  <a:cubicBezTo>
                    <a:pt x="389" y="298"/>
                    <a:pt x="388" y="299"/>
                    <a:pt x="388" y="297"/>
                  </a:cubicBezTo>
                  <a:cubicBezTo>
                    <a:pt x="388" y="297"/>
                    <a:pt x="387" y="297"/>
                    <a:pt x="387" y="297"/>
                  </a:cubicBezTo>
                  <a:cubicBezTo>
                    <a:pt x="384" y="294"/>
                    <a:pt x="383" y="291"/>
                    <a:pt x="380" y="288"/>
                  </a:cubicBezTo>
                  <a:cubicBezTo>
                    <a:pt x="379" y="286"/>
                    <a:pt x="377" y="284"/>
                    <a:pt x="377" y="280"/>
                  </a:cubicBezTo>
                  <a:cubicBezTo>
                    <a:pt x="378" y="277"/>
                    <a:pt x="380" y="274"/>
                    <a:pt x="379" y="270"/>
                  </a:cubicBezTo>
                  <a:cubicBezTo>
                    <a:pt x="380" y="270"/>
                    <a:pt x="380" y="269"/>
                    <a:pt x="380" y="269"/>
                  </a:cubicBezTo>
                  <a:cubicBezTo>
                    <a:pt x="377" y="264"/>
                    <a:pt x="379" y="260"/>
                    <a:pt x="379" y="255"/>
                  </a:cubicBezTo>
                  <a:cubicBezTo>
                    <a:pt x="380" y="248"/>
                    <a:pt x="384" y="242"/>
                    <a:pt x="383" y="235"/>
                  </a:cubicBezTo>
                  <a:cubicBezTo>
                    <a:pt x="382" y="234"/>
                    <a:pt x="382" y="233"/>
                    <a:pt x="381" y="232"/>
                  </a:cubicBezTo>
                  <a:cubicBezTo>
                    <a:pt x="380" y="233"/>
                    <a:pt x="379" y="233"/>
                    <a:pt x="377" y="233"/>
                  </a:cubicBezTo>
                  <a:cubicBezTo>
                    <a:pt x="376" y="235"/>
                    <a:pt x="375" y="236"/>
                    <a:pt x="373" y="237"/>
                  </a:cubicBezTo>
                  <a:cubicBezTo>
                    <a:pt x="374" y="234"/>
                    <a:pt x="376" y="233"/>
                    <a:pt x="377" y="230"/>
                  </a:cubicBezTo>
                  <a:cubicBezTo>
                    <a:pt x="376" y="229"/>
                    <a:pt x="376" y="230"/>
                    <a:pt x="375" y="230"/>
                  </a:cubicBezTo>
                  <a:cubicBezTo>
                    <a:pt x="375" y="233"/>
                    <a:pt x="371" y="234"/>
                    <a:pt x="370" y="237"/>
                  </a:cubicBezTo>
                  <a:cubicBezTo>
                    <a:pt x="370" y="233"/>
                    <a:pt x="369" y="231"/>
                    <a:pt x="370" y="228"/>
                  </a:cubicBezTo>
                  <a:cubicBezTo>
                    <a:pt x="369" y="227"/>
                    <a:pt x="368" y="227"/>
                    <a:pt x="366" y="227"/>
                  </a:cubicBezTo>
                  <a:cubicBezTo>
                    <a:pt x="364" y="228"/>
                    <a:pt x="362" y="231"/>
                    <a:pt x="360" y="230"/>
                  </a:cubicBezTo>
                  <a:cubicBezTo>
                    <a:pt x="360" y="231"/>
                    <a:pt x="360" y="231"/>
                    <a:pt x="360" y="231"/>
                  </a:cubicBezTo>
                  <a:cubicBezTo>
                    <a:pt x="360" y="224"/>
                    <a:pt x="363" y="217"/>
                    <a:pt x="365" y="211"/>
                  </a:cubicBezTo>
                  <a:cubicBezTo>
                    <a:pt x="370" y="207"/>
                    <a:pt x="369" y="199"/>
                    <a:pt x="366" y="194"/>
                  </a:cubicBezTo>
                  <a:cubicBezTo>
                    <a:pt x="373" y="195"/>
                    <a:pt x="378" y="199"/>
                    <a:pt x="384" y="199"/>
                  </a:cubicBezTo>
                  <a:cubicBezTo>
                    <a:pt x="387" y="199"/>
                    <a:pt x="389" y="198"/>
                    <a:pt x="391" y="197"/>
                  </a:cubicBezTo>
                  <a:cubicBezTo>
                    <a:pt x="392" y="197"/>
                    <a:pt x="392" y="197"/>
                    <a:pt x="392" y="197"/>
                  </a:cubicBezTo>
                  <a:cubicBezTo>
                    <a:pt x="394" y="195"/>
                    <a:pt x="394" y="193"/>
                    <a:pt x="395" y="192"/>
                  </a:cubicBezTo>
                  <a:cubicBezTo>
                    <a:pt x="395" y="189"/>
                    <a:pt x="394" y="186"/>
                    <a:pt x="395" y="184"/>
                  </a:cubicBezTo>
                  <a:cubicBezTo>
                    <a:pt x="393" y="183"/>
                    <a:pt x="392" y="179"/>
                    <a:pt x="389" y="178"/>
                  </a:cubicBezTo>
                  <a:cubicBezTo>
                    <a:pt x="389" y="177"/>
                    <a:pt x="389" y="176"/>
                    <a:pt x="389" y="176"/>
                  </a:cubicBezTo>
                  <a:cubicBezTo>
                    <a:pt x="389" y="177"/>
                    <a:pt x="388" y="176"/>
                    <a:pt x="387" y="176"/>
                  </a:cubicBezTo>
                  <a:cubicBezTo>
                    <a:pt x="390" y="172"/>
                    <a:pt x="384" y="172"/>
                    <a:pt x="384" y="170"/>
                  </a:cubicBezTo>
                  <a:cubicBezTo>
                    <a:pt x="384" y="170"/>
                    <a:pt x="384" y="171"/>
                    <a:pt x="383" y="171"/>
                  </a:cubicBezTo>
                  <a:cubicBezTo>
                    <a:pt x="383" y="170"/>
                    <a:pt x="382" y="169"/>
                    <a:pt x="382" y="168"/>
                  </a:cubicBezTo>
                  <a:cubicBezTo>
                    <a:pt x="381" y="168"/>
                    <a:pt x="381" y="167"/>
                    <a:pt x="380" y="168"/>
                  </a:cubicBezTo>
                  <a:cubicBezTo>
                    <a:pt x="380" y="165"/>
                    <a:pt x="378" y="167"/>
                    <a:pt x="378" y="165"/>
                  </a:cubicBezTo>
                  <a:cubicBezTo>
                    <a:pt x="378" y="164"/>
                    <a:pt x="379" y="163"/>
                    <a:pt x="378" y="162"/>
                  </a:cubicBezTo>
                  <a:cubicBezTo>
                    <a:pt x="376" y="162"/>
                    <a:pt x="376" y="165"/>
                    <a:pt x="375" y="164"/>
                  </a:cubicBezTo>
                  <a:cubicBezTo>
                    <a:pt x="376" y="163"/>
                    <a:pt x="377" y="162"/>
                    <a:pt x="376" y="160"/>
                  </a:cubicBezTo>
                  <a:cubicBezTo>
                    <a:pt x="372" y="159"/>
                    <a:pt x="372" y="155"/>
                    <a:pt x="368" y="155"/>
                  </a:cubicBezTo>
                  <a:cubicBezTo>
                    <a:pt x="368" y="154"/>
                    <a:pt x="368" y="154"/>
                    <a:pt x="367" y="153"/>
                  </a:cubicBezTo>
                  <a:cubicBezTo>
                    <a:pt x="366" y="154"/>
                    <a:pt x="366" y="153"/>
                    <a:pt x="365" y="153"/>
                  </a:cubicBezTo>
                  <a:cubicBezTo>
                    <a:pt x="365" y="150"/>
                    <a:pt x="364" y="149"/>
                    <a:pt x="362" y="149"/>
                  </a:cubicBezTo>
                  <a:cubicBezTo>
                    <a:pt x="361" y="151"/>
                    <a:pt x="361" y="149"/>
                    <a:pt x="360" y="150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9" y="150"/>
                    <a:pt x="359" y="151"/>
                    <a:pt x="358" y="151"/>
                  </a:cubicBezTo>
                  <a:cubicBezTo>
                    <a:pt x="357" y="149"/>
                    <a:pt x="358" y="148"/>
                    <a:pt x="358" y="146"/>
                  </a:cubicBezTo>
                  <a:cubicBezTo>
                    <a:pt x="357" y="145"/>
                    <a:pt x="356" y="147"/>
                    <a:pt x="355" y="145"/>
                  </a:cubicBezTo>
                  <a:cubicBezTo>
                    <a:pt x="356" y="144"/>
                    <a:pt x="354" y="143"/>
                    <a:pt x="353" y="142"/>
                  </a:cubicBezTo>
                  <a:cubicBezTo>
                    <a:pt x="353" y="142"/>
                    <a:pt x="353" y="142"/>
                    <a:pt x="352" y="142"/>
                  </a:cubicBezTo>
                  <a:cubicBezTo>
                    <a:pt x="351" y="139"/>
                    <a:pt x="349" y="136"/>
                    <a:pt x="348" y="134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1" y="128"/>
                    <a:pt x="332" y="125"/>
                    <a:pt x="327" y="119"/>
                  </a:cubicBezTo>
                  <a:cubicBezTo>
                    <a:pt x="326" y="119"/>
                    <a:pt x="326" y="119"/>
                    <a:pt x="325" y="119"/>
                  </a:cubicBezTo>
                  <a:cubicBezTo>
                    <a:pt x="324" y="117"/>
                    <a:pt x="322" y="116"/>
                    <a:pt x="321" y="114"/>
                  </a:cubicBezTo>
                  <a:cubicBezTo>
                    <a:pt x="326" y="110"/>
                    <a:pt x="330" y="107"/>
                    <a:pt x="335" y="104"/>
                  </a:cubicBezTo>
                  <a:cubicBezTo>
                    <a:pt x="336" y="104"/>
                    <a:pt x="336" y="104"/>
                    <a:pt x="336" y="104"/>
                  </a:cubicBezTo>
                  <a:cubicBezTo>
                    <a:pt x="337" y="102"/>
                    <a:pt x="338" y="101"/>
                    <a:pt x="340" y="101"/>
                  </a:cubicBezTo>
                  <a:cubicBezTo>
                    <a:pt x="342" y="102"/>
                    <a:pt x="346" y="100"/>
                    <a:pt x="347" y="103"/>
                  </a:cubicBezTo>
                  <a:cubicBezTo>
                    <a:pt x="347" y="103"/>
                    <a:pt x="346" y="104"/>
                    <a:pt x="346" y="104"/>
                  </a:cubicBezTo>
                  <a:cubicBezTo>
                    <a:pt x="348" y="106"/>
                    <a:pt x="349" y="104"/>
                    <a:pt x="350" y="105"/>
                  </a:cubicBezTo>
                  <a:cubicBezTo>
                    <a:pt x="350" y="105"/>
                    <a:pt x="350" y="104"/>
                    <a:pt x="350" y="104"/>
                  </a:cubicBezTo>
                  <a:cubicBezTo>
                    <a:pt x="353" y="104"/>
                    <a:pt x="354" y="103"/>
                    <a:pt x="356" y="102"/>
                  </a:cubicBezTo>
                  <a:cubicBezTo>
                    <a:pt x="357" y="100"/>
                    <a:pt x="360" y="98"/>
                    <a:pt x="358" y="96"/>
                  </a:cubicBezTo>
                  <a:cubicBezTo>
                    <a:pt x="356" y="96"/>
                    <a:pt x="353" y="96"/>
                    <a:pt x="351" y="97"/>
                  </a:cubicBezTo>
                  <a:cubicBezTo>
                    <a:pt x="351" y="96"/>
                    <a:pt x="351" y="96"/>
                    <a:pt x="351" y="95"/>
                  </a:cubicBezTo>
                  <a:cubicBezTo>
                    <a:pt x="355" y="93"/>
                    <a:pt x="359" y="89"/>
                    <a:pt x="364" y="87"/>
                  </a:cubicBezTo>
                  <a:cubicBezTo>
                    <a:pt x="364" y="87"/>
                    <a:pt x="364" y="87"/>
                    <a:pt x="365" y="87"/>
                  </a:cubicBezTo>
                  <a:cubicBezTo>
                    <a:pt x="368" y="85"/>
                    <a:pt x="372" y="82"/>
                    <a:pt x="377" y="82"/>
                  </a:cubicBezTo>
                  <a:cubicBezTo>
                    <a:pt x="378" y="80"/>
                    <a:pt x="380" y="80"/>
                    <a:pt x="382" y="80"/>
                  </a:cubicBezTo>
                  <a:cubicBezTo>
                    <a:pt x="382" y="78"/>
                    <a:pt x="386" y="77"/>
                    <a:pt x="388" y="77"/>
                  </a:cubicBezTo>
                  <a:cubicBezTo>
                    <a:pt x="390" y="75"/>
                    <a:pt x="393" y="76"/>
                    <a:pt x="395" y="74"/>
                  </a:cubicBezTo>
                  <a:cubicBezTo>
                    <a:pt x="395" y="73"/>
                    <a:pt x="395" y="73"/>
                    <a:pt x="394" y="73"/>
                  </a:cubicBezTo>
                  <a:cubicBezTo>
                    <a:pt x="401" y="71"/>
                    <a:pt x="406" y="66"/>
                    <a:pt x="414" y="63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3" y="61"/>
                    <a:pt x="412" y="62"/>
                    <a:pt x="411" y="62"/>
                  </a:cubicBezTo>
                  <a:cubicBezTo>
                    <a:pt x="410" y="63"/>
                    <a:pt x="407" y="64"/>
                    <a:pt x="405" y="63"/>
                  </a:cubicBezTo>
                  <a:cubicBezTo>
                    <a:pt x="401" y="63"/>
                    <a:pt x="397" y="64"/>
                    <a:pt x="395" y="65"/>
                  </a:cubicBezTo>
                  <a:cubicBezTo>
                    <a:pt x="394" y="64"/>
                    <a:pt x="395" y="61"/>
                    <a:pt x="394" y="61"/>
                  </a:cubicBezTo>
                  <a:cubicBezTo>
                    <a:pt x="394" y="62"/>
                    <a:pt x="393" y="61"/>
                    <a:pt x="393" y="62"/>
                  </a:cubicBezTo>
                  <a:cubicBezTo>
                    <a:pt x="393" y="63"/>
                    <a:pt x="394" y="62"/>
                    <a:pt x="394" y="62"/>
                  </a:cubicBezTo>
                  <a:cubicBezTo>
                    <a:pt x="394" y="67"/>
                    <a:pt x="390" y="67"/>
                    <a:pt x="387" y="67"/>
                  </a:cubicBezTo>
                  <a:cubicBezTo>
                    <a:pt x="386" y="69"/>
                    <a:pt x="383" y="69"/>
                    <a:pt x="381" y="70"/>
                  </a:cubicBezTo>
                  <a:cubicBezTo>
                    <a:pt x="382" y="69"/>
                    <a:pt x="382" y="68"/>
                    <a:pt x="383" y="69"/>
                  </a:cubicBezTo>
                  <a:cubicBezTo>
                    <a:pt x="383" y="68"/>
                    <a:pt x="383" y="66"/>
                    <a:pt x="383" y="66"/>
                  </a:cubicBezTo>
                  <a:cubicBezTo>
                    <a:pt x="383" y="66"/>
                    <a:pt x="383" y="66"/>
                    <a:pt x="383" y="65"/>
                  </a:cubicBezTo>
                  <a:cubicBezTo>
                    <a:pt x="385" y="59"/>
                    <a:pt x="391" y="56"/>
                    <a:pt x="394" y="52"/>
                  </a:cubicBezTo>
                  <a:cubicBezTo>
                    <a:pt x="398" y="49"/>
                    <a:pt x="400" y="43"/>
                    <a:pt x="405" y="42"/>
                  </a:cubicBezTo>
                  <a:cubicBezTo>
                    <a:pt x="405" y="42"/>
                    <a:pt x="405" y="41"/>
                    <a:pt x="405" y="41"/>
                  </a:cubicBezTo>
                  <a:cubicBezTo>
                    <a:pt x="409" y="37"/>
                    <a:pt x="414" y="35"/>
                    <a:pt x="421" y="33"/>
                  </a:cubicBezTo>
                  <a:cubicBezTo>
                    <a:pt x="421" y="32"/>
                    <a:pt x="422" y="31"/>
                    <a:pt x="423" y="32"/>
                  </a:cubicBezTo>
                  <a:close/>
                  <a:moveTo>
                    <a:pt x="150" y="77"/>
                  </a:moveTo>
                  <a:cubicBezTo>
                    <a:pt x="151" y="77"/>
                    <a:pt x="152" y="78"/>
                    <a:pt x="152" y="79"/>
                  </a:cubicBezTo>
                  <a:cubicBezTo>
                    <a:pt x="152" y="79"/>
                    <a:pt x="151" y="78"/>
                    <a:pt x="150" y="77"/>
                  </a:cubicBezTo>
                  <a:close/>
                  <a:moveTo>
                    <a:pt x="109" y="209"/>
                  </a:moveTo>
                  <a:cubicBezTo>
                    <a:pt x="109" y="209"/>
                    <a:pt x="109" y="208"/>
                    <a:pt x="110" y="208"/>
                  </a:cubicBezTo>
                  <a:cubicBezTo>
                    <a:pt x="109" y="208"/>
                    <a:pt x="109" y="209"/>
                    <a:pt x="109" y="209"/>
                  </a:cubicBezTo>
                  <a:close/>
                  <a:moveTo>
                    <a:pt x="139" y="211"/>
                  </a:moveTo>
                  <a:cubicBezTo>
                    <a:pt x="138" y="211"/>
                    <a:pt x="138" y="209"/>
                    <a:pt x="139" y="209"/>
                  </a:cubicBezTo>
                  <a:cubicBezTo>
                    <a:pt x="139" y="209"/>
                    <a:pt x="139" y="211"/>
                    <a:pt x="139" y="211"/>
                  </a:cubicBezTo>
                  <a:close/>
                  <a:moveTo>
                    <a:pt x="143" y="214"/>
                  </a:moveTo>
                  <a:cubicBezTo>
                    <a:pt x="143" y="214"/>
                    <a:pt x="143" y="214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2" y="213"/>
                    <a:pt x="142" y="213"/>
                    <a:pt x="140" y="214"/>
                  </a:cubicBezTo>
                  <a:cubicBezTo>
                    <a:pt x="140" y="213"/>
                    <a:pt x="139" y="213"/>
                    <a:pt x="140" y="211"/>
                  </a:cubicBezTo>
                  <a:cubicBezTo>
                    <a:pt x="140" y="211"/>
                    <a:pt x="140" y="211"/>
                    <a:pt x="140" y="211"/>
                  </a:cubicBezTo>
                  <a:cubicBezTo>
                    <a:pt x="142" y="212"/>
                    <a:pt x="142" y="211"/>
                    <a:pt x="144" y="212"/>
                  </a:cubicBezTo>
                  <a:cubicBezTo>
                    <a:pt x="143" y="212"/>
                    <a:pt x="143" y="213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4" y="213"/>
                    <a:pt x="144" y="214"/>
                    <a:pt x="145" y="214"/>
                  </a:cubicBezTo>
                  <a:cubicBezTo>
                    <a:pt x="144" y="215"/>
                    <a:pt x="143" y="215"/>
                    <a:pt x="143" y="214"/>
                  </a:cubicBezTo>
                  <a:close/>
                  <a:moveTo>
                    <a:pt x="144" y="217"/>
                  </a:moveTo>
                  <a:cubicBezTo>
                    <a:pt x="144" y="217"/>
                    <a:pt x="145" y="216"/>
                    <a:pt x="144" y="216"/>
                  </a:cubicBezTo>
                  <a:cubicBezTo>
                    <a:pt x="145" y="216"/>
                    <a:pt x="144" y="217"/>
                    <a:pt x="145" y="217"/>
                  </a:cubicBezTo>
                  <a:lnTo>
                    <a:pt x="144" y="217"/>
                  </a:lnTo>
                  <a:close/>
                  <a:moveTo>
                    <a:pt x="147" y="134"/>
                  </a:moveTo>
                  <a:cubicBezTo>
                    <a:pt x="142" y="132"/>
                    <a:pt x="137" y="135"/>
                    <a:pt x="135" y="133"/>
                  </a:cubicBezTo>
                  <a:cubicBezTo>
                    <a:pt x="135" y="132"/>
                    <a:pt x="136" y="133"/>
                    <a:pt x="137" y="132"/>
                  </a:cubicBezTo>
                  <a:cubicBezTo>
                    <a:pt x="135" y="132"/>
                    <a:pt x="134" y="132"/>
                    <a:pt x="133" y="132"/>
                  </a:cubicBezTo>
                  <a:cubicBezTo>
                    <a:pt x="132" y="130"/>
                    <a:pt x="134" y="129"/>
                    <a:pt x="132" y="128"/>
                  </a:cubicBezTo>
                  <a:cubicBezTo>
                    <a:pt x="132" y="127"/>
                    <a:pt x="133" y="128"/>
                    <a:pt x="133" y="127"/>
                  </a:cubicBezTo>
                  <a:cubicBezTo>
                    <a:pt x="135" y="127"/>
                    <a:pt x="135" y="128"/>
                    <a:pt x="137" y="128"/>
                  </a:cubicBezTo>
                  <a:cubicBezTo>
                    <a:pt x="137" y="129"/>
                    <a:pt x="139" y="129"/>
                    <a:pt x="139" y="127"/>
                  </a:cubicBezTo>
                  <a:cubicBezTo>
                    <a:pt x="142" y="128"/>
                    <a:pt x="145" y="129"/>
                    <a:pt x="147" y="131"/>
                  </a:cubicBezTo>
                  <a:cubicBezTo>
                    <a:pt x="147" y="132"/>
                    <a:pt x="147" y="133"/>
                    <a:pt x="147" y="134"/>
                  </a:cubicBezTo>
                  <a:close/>
                  <a:moveTo>
                    <a:pt x="147" y="129"/>
                  </a:moveTo>
                  <a:cubicBezTo>
                    <a:pt x="144" y="129"/>
                    <a:pt x="145" y="128"/>
                    <a:pt x="142" y="128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4" y="127"/>
                    <a:pt x="145" y="126"/>
                    <a:pt x="146" y="127"/>
                  </a:cubicBezTo>
                  <a:cubicBezTo>
                    <a:pt x="146" y="126"/>
                    <a:pt x="147" y="127"/>
                    <a:pt x="148" y="126"/>
                  </a:cubicBezTo>
                  <a:cubicBezTo>
                    <a:pt x="148" y="127"/>
                    <a:pt x="148" y="128"/>
                    <a:pt x="147" y="129"/>
                  </a:cubicBezTo>
                  <a:close/>
                  <a:moveTo>
                    <a:pt x="148" y="123"/>
                  </a:moveTo>
                  <a:cubicBezTo>
                    <a:pt x="149" y="124"/>
                    <a:pt x="149" y="126"/>
                    <a:pt x="147" y="126"/>
                  </a:cubicBezTo>
                  <a:cubicBezTo>
                    <a:pt x="146" y="126"/>
                    <a:pt x="146" y="126"/>
                    <a:pt x="146" y="125"/>
                  </a:cubicBezTo>
                  <a:cubicBezTo>
                    <a:pt x="146" y="127"/>
                    <a:pt x="142" y="126"/>
                    <a:pt x="141" y="126"/>
                  </a:cubicBezTo>
                  <a:cubicBezTo>
                    <a:pt x="141" y="125"/>
                    <a:pt x="143" y="126"/>
                    <a:pt x="144" y="125"/>
                  </a:cubicBezTo>
                  <a:cubicBezTo>
                    <a:pt x="145" y="125"/>
                    <a:pt x="144" y="123"/>
                    <a:pt x="146" y="123"/>
                  </a:cubicBezTo>
                  <a:cubicBezTo>
                    <a:pt x="146" y="125"/>
                    <a:pt x="146" y="123"/>
                    <a:pt x="147" y="123"/>
                  </a:cubicBezTo>
                  <a:cubicBezTo>
                    <a:pt x="147" y="123"/>
                    <a:pt x="147" y="123"/>
                    <a:pt x="147" y="122"/>
                  </a:cubicBezTo>
                  <a:cubicBezTo>
                    <a:pt x="148" y="122"/>
                    <a:pt x="148" y="122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2"/>
                    <a:pt x="149" y="122"/>
                    <a:pt x="148" y="122"/>
                  </a:cubicBezTo>
                  <a:cubicBezTo>
                    <a:pt x="148" y="122"/>
                    <a:pt x="149" y="123"/>
                    <a:pt x="148" y="123"/>
                  </a:cubicBezTo>
                  <a:close/>
                  <a:moveTo>
                    <a:pt x="149" y="212"/>
                  </a:moveTo>
                  <a:cubicBezTo>
                    <a:pt x="150" y="213"/>
                    <a:pt x="151" y="212"/>
                    <a:pt x="151" y="212"/>
                  </a:cubicBezTo>
                  <a:cubicBezTo>
                    <a:pt x="153" y="212"/>
                    <a:pt x="153" y="214"/>
                    <a:pt x="155" y="213"/>
                  </a:cubicBezTo>
                  <a:cubicBezTo>
                    <a:pt x="155" y="215"/>
                    <a:pt x="155" y="215"/>
                    <a:pt x="156" y="217"/>
                  </a:cubicBezTo>
                  <a:cubicBezTo>
                    <a:pt x="155" y="217"/>
                    <a:pt x="154" y="216"/>
                    <a:pt x="153" y="217"/>
                  </a:cubicBezTo>
                  <a:cubicBezTo>
                    <a:pt x="153" y="217"/>
                    <a:pt x="153" y="216"/>
                    <a:pt x="152" y="215"/>
                  </a:cubicBezTo>
                  <a:cubicBezTo>
                    <a:pt x="151" y="216"/>
                    <a:pt x="154" y="218"/>
                    <a:pt x="151" y="218"/>
                  </a:cubicBezTo>
                  <a:cubicBezTo>
                    <a:pt x="150" y="217"/>
                    <a:pt x="148" y="215"/>
                    <a:pt x="149" y="212"/>
                  </a:cubicBezTo>
                  <a:close/>
                  <a:moveTo>
                    <a:pt x="152" y="229"/>
                  </a:moveTo>
                  <a:cubicBezTo>
                    <a:pt x="152" y="229"/>
                    <a:pt x="152" y="228"/>
                    <a:pt x="152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228"/>
                    <a:pt x="152" y="227"/>
                    <a:pt x="153" y="228"/>
                  </a:cubicBezTo>
                  <a:cubicBezTo>
                    <a:pt x="153" y="229"/>
                    <a:pt x="152" y="228"/>
                    <a:pt x="152" y="229"/>
                  </a:cubicBezTo>
                  <a:close/>
                  <a:moveTo>
                    <a:pt x="152" y="224"/>
                  </a:moveTo>
                  <a:cubicBezTo>
                    <a:pt x="151" y="223"/>
                    <a:pt x="151" y="222"/>
                    <a:pt x="150" y="221"/>
                  </a:cubicBezTo>
                  <a:cubicBezTo>
                    <a:pt x="151" y="221"/>
                    <a:pt x="150" y="221"/>
                    <a:pt x="151" y="221"/>
                  </a:cubicBezTo>
                  <a:cubicBezTo>
                    <a:pt x="151" y="221"/>
                    <a:pt x="150" y="220"/>
                    <a:pt x="150" y="220"/>
                  </a:cubicBezTo>
                  <a:cubicBezTo>
                    <a:pt x="150" y="219"/>
                    <a:pt x="151" y="220"/>
                    <a:pt x="151" y="219"/>
                  </a:cubicBezTo>
                  <a:cubicBezTo>
                    <a:pt x="151" y="219"/>
                    <a:pt x="151" y="218"/>
                    <a:pt x="152" y="218"/>
                  </a:cubicBezTo>
                  <a:cubicBezTo>
                    <a:pt x="152" y="219"/>
                    <a:pt x="152" y="219"/>
                    <a:pt x="153" y="219"/>
                  </a:cubicBezTo>
                  <a:cubicBezTo>
                    <a:pt x="153" y="219"/>
                    <a:pt x="152" y="219"/>
                    <a:pt x="152" y="219"/>
                  </a:cubicBezTo>
                  <a:cubicBezTo>
                    <a:pt x="153" y="220"/>
                    <a:pt x="154" y="222"/>
                    <a:pt x="154" y="224"/>
                  </a:cubicBezTo>
                  <a:cubicBezTo>
                    <a:pt x="153" y="225"/>
                    <a:pt x="152" y="223"/>
                    <a:pt x="152" y="224"/>
                  </a:cubicBezTo>
                  <a:close/>
                  <a:moveTo>
                    <a:pt x="158" y="220"/>
                  </a:moveTo>
                  <a:cubicBezTo>
                    <a:pt x="158" y="220"/>
                    <a:pt x="157" y="220"/>
                    <a:pt x="158" y="219"/>
                  </a:cubicBezTo>
                  <a:cubicBezTo>
                    <a:pt x="157" y="219"/>
                    <a:pt x="156" y="219"/>
                    <a:pt x="156" y="220"/>
                  </a:cubicBezTo>
                  <a:cubicBezTo>
                    <a:pt x="155" y="219"/>
                    <a:pt x="155" y="219"/>
                    <a:pt x="154" y="218"/>
                  </a:cubicBezTo>
                  <a:cubicBezTo>
                    <a:pt x="155" y="217"/>
                    <a:pt x="156" y="218"/>
                    <a:pt x="157" y="216"/>
                  </a:cubicBezTo>
                  <a:cubicBezTo>
                    <a:pt x="157" y="216"/>
                    <a:pt x="157" y="217"/>
                    <a:pt x="157" y="217"/>
                  </a:cubicBezTo>
                  <a:cubicBezTo>
                    <a:pt x="157" y="217"/>
                    <a:pt x="157" y="217"/>
                    <a:pt x="158" y="217"/>
                  </a:cubicBezTo>
                  <a:cubicBezTo>
                    <a:pt x="158" y="218"/>
                    <a:pt x="157" y="219"/>
                    <a:pt x="158" y="219"/>
                  </a:cubicBezTo>
                  <a:lnTo>
                    <a:pt x="158" y="220"/>
                  </a:lnTo>
                  <a:close/>
                  <a:moveTo>
                    <a:pt x="175" y="252"/>
                  </a:moveTo>
                  <a:cubicBezTo>
                    <a:pt x="176" y="252"/>
                    <a:pt x="175" y="253"/>
                    <a:pt x="175" y="254"/>
                  </a:cubicBezTo>
                  <a:cubicBezTo>
                    <a:pt x="174" y="254"/>
                    <a:pt x="175" y="253"/>
                    <a:pt x="175" y="252"/>
                  </a:cubicBezTo>
                  <a:close/>
                  <a:moveTo>
                    <a:pt x="171" y="248"/>
                  </a:moveTo>
                  <a:cubicBezTo>
                    <a:pt x="169" y="247"/>
                    <a:pt x="169" y="244"/>
                    <a:pt x="170" y="243"/>
                  </a:cubicBezTo>
                  <a:cubicBezTo>
                    <a:pt x="171" y="243"/>
                    <a:pt x="172" y="245"/>
                    <a:pt x="172" y="245"/>
                  </a:cubicBezTo>
                  <a:cubicBezTo>
                    <a:pt x="172" y="246"/>
                    <a:pt x="170" y="246"/>
                    <a:pt x="171" y="248"/>
                  </a:cubicBezTo>
                  <a:close/>
                  <a:moveTo>
                    <a:pt x="167" y="255"/>
                  </a:moveTo>
                  <a:cubicBezTo>
                    <a:pt x="168" y="255"/>
                    <a:pt x="169" y="255"/>
                    <a:pt x="169" y="255"/>
                  </a:cubicBezTo>
                  <a:cubicBezTo>
                    <a:pt x="169" y="256"/>
                    <a:pt x="169" y="256"/>
                    <a:pt x="169" y="256"/>
                  </a:cubicBezTo>
                  <a:cubicBezTo>
                    <a:pt x="168" y="256"/>
                    <a:pt x="168" y="256"/>
                    <a:pt x="167" y="256"/>
                  </a:cubicBezTo>
                  <a:cubicBezTo>
                    <a:pt x="167" y="256"/>
                    <a:pt x="168" y="256"/>
                    <a:pt x="167" y="255"/>
                  </a:cubicBezTo>
                  <a:close/>
                  <a:moveTo>
                    <a:pt x="165" y="280"/>
                  </a:moveTo>
                  <a:cubicBezTo>
                    <a:pt x="166" y="277"/>
                    <a:pt x="166" y="276"/>
                    <a:pt x="167" y="273"/>
                  </a:cubicBezTo>
                  <a:cubicBezTo>
                    <a:pt x="169" y="273"/>
                    <a:pt x="170" y="273"/>
                    <a:pt x="171" y="272"/>
                  </a:cubicBezTo>
                  <a:cubicBezTo>
                    <a:pt x="170" y="275"/>
                    <a:pt x="169" y="277"/>
                    <a:pt x="167" y="280"/>
                  </a:cubicBezTo>
                  <a:cubicBezTo>
                    <a:pt x="169" y="279"/>
                    <a:pt x="169" y="278"/>
                    <a:pt x="170" y="276"/>
                  </a:cubicBezTo>
                  <a:cubicBezTo>
                    <a:pt x="170" y="279"/>
                    <a:pt x="169" y="280"/>
                    <a:pt x="169" y="283"/>
                  </a:cubicBezTo>
                  <a:cubicBezTo>
                    <a:pt x="167" y="282"/>
                    <a:pt x="168" y="283"/>
                    <a:pt x="167" y="283"/>
                  </a:cubicBezTo>
                  <a:cubicBezTo>
                    <a:pt x="167" y="282"/>
                    <a:pt x="167" y="282"/>
                    <a:pt x="167" y="281"/>
                  </a:cubicBezTo>
                  <a:cubicBezTo>
                    <a:pt x="166" y="282"/>
                    <a:pt x="165" y="285"/>
                    <a:pt x="164" y="287"/>
                  </a:cubicBezTo>
                  <a:cubicBezTo>
                    <a:pt x="162" y="285"/>
                    <a:pt x="164" y="282"/>
                    <a:pt x="165" y="280"/>
                  </a:cubicBezTo>
                  <a:close/>
                  <a:moveTo>
                    <a:pt x="163" y="287"/>
                  </a:moveTo>
                  <a:cubicBezTo>
                    <a:pt x="163" y="287"/>
                    <a:pt x="163" y="287"/>
                    <a:pt x="163" y="288"/>
                  </a:cubicBezTo>
                  <a:cubicBezTo>
                    <a:pt x="162" y="288"/>
                    <a:pt x="163" y="287"/>
                    <a:pt x="163" y="287"/>
                  </a:cubicBezTo>
                  <a:close/>
                  <a:moveTo>
                    <a:pt x="161" y="288"/>
                  </a:moveTo>
                  <a:cubicBezTo>
                    <a:pt x="162" y="288"/>
                    <a:pt x="162" y="288"/>
                    <a:pt x="163" y="289"/>
                  </a:cubicBezTo>
                  <a:cubicBezTo>
                    <a:pt x="163" y="289"/>
                    <a:pt x="161" y="289"/>
                    <a:pt x="161" y="290"/>
                  </a:cubicBezTo>
                  <a:cubicBezTo>
                    <a:pt x="161" y="290"/>
                    <a:pt x="161" y="289"/>
                    <a:pt x="161" y="288"/>
                  </a:cubicBezTo>
                  <a:close/>
                  <a:moveTo>
                    <a:pt x="161" y="297"/>
                  </a:moveTo>
                  <a:cubicBezTo>
                    <a:pt x="161" y="297"/>
                    <a:pt x="161" y="297"/>
                    <a:pt x="162" y="297"/>
                  </a:cubicBezTo>
                  <a:cubicBezTo>
                    <a:pt x="162" y="297"/>
                    <a:pt x="162" y="299"/>
                    <a:pt x="161" y="299"/>
                  </a:cubicBezTo>
                  <a:cubicBezTo>
                    <a:pt x="160" y="298"/>
                    <a:pt x="161" y="298"/>
                    <a:pt x="161" y="297"/>
                  </a:cubicBezTo>
                  <a:close/>
                  <a:moveTo>
                    <a:pt x="156" y="306"/>
                  </a:moveTo>
                  <a:cubicBezTo>
                    <a:pt x="156" y="307"/>
                    <a:pt x="157" y="307"/>
                    <a:pt x="157" y="307"/>
                  </a:cubicBezTo>
                  <a:cubicBezTo>
                    <a:pt x="156" y="308"/>
                    <a:pt x="156" y="309"/>
                    <a:pt x="156" y="310"/>
                  </a:cubicBezTo>
                  <a:cubicBezTo>
                    <a:pt x="155" y="310"/>
                    <a:pt x="155" y="309"/>
                    <a:pt x="154" y="309"/>
                  </a:cubicBezTo>
                  <a:cubicBezTo>
                    <a:pt x="155" y="309"/>
                    <a:pt x="156" y="308"/>
                    <a:pt x="156" y="306"/>
                  </a:cubicBezTo>
                  <a:close/>
                  <a:moveTo>
                    <a:pt x="160" y="310"/>
                  </a:moveTo>
                  <a:cubicBezTo>
                    <a:pt x="160" y="310"/>
                    <a:pt x="160" y="313"/>
                    <a:pt x="157" y="313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4"/>
                    <a:pt x="154" y="316"/>
                    <a:pt x="153" y="319"/>
                  </a:cubicBezTo>
                  <a:cubicBezTo>
                    <a:pt x="153" y="317"/>
                    <a:pt x="153" y="315"/>
                    <a:pt x="154" y="315"/>
                  </a:cubicBezTo>
                  <a:cubicBezTo>
                    <a:pt x="154" y="313"/>
                    <a:pt x="155" y="312"/>
                    <a:pt x="156" y="310"/>
                  </a:cubicBezTo>
                  <a:cubicBezTo>
                    <a:pt x="157" y="311"/>
                    <a:pt x="159" y="309"/>
                    <a:pt x="159" y="309"/>
                  </a:cubicBezTo>
                  <a:cubicBezTo>
                    <a:pt x="159" y="309"/>
                    <a:pt x="160" y="309"/>
                    <a:pt x="160" y="310"/>
                  </a:cubicBezTo>
                  <a:close/>
                  <a:moveTo>
                    <a:pt x="171" y="288"/>
                  </a:moveTo>
                  <a:cubicBezTo>
                    <a:pt x="170" y="288"/>
                    <a:pt x="170" y="288"/>
                    <a:pt x="170" y="289"/>
                  </a:cubicBezTo>
                  <a:cubicBezTo>
                    <a:pt x="170" y="289"/>
                    <a:pt x="170" y="289"/>
                    <a:pt x="170" y="288"/>
                  </a:cubicBezTo>
                  <a:cubicBezTo>
                    <a:pt x="168" y="289"/>
                    <a:pt x="170" y="289"/>
                    <a:pt x="170" y="290"/>
                  </a:cubicBezTo>
                  <a:cubicBezTo>
                    <a:pt x="168" y="295"/>
                    <a:pt x="164" y="298"/>
                    <a:pt x="164" y="301"/>
                  </a:cubicBezTo>
                  <a:cubicBezTo>
                    <a:pt x="163" y="301"/>
                    <a:pt x="163" y="302"/>
                    <a:pt x="162" y="303"/>
                  </a:cubicBezTo>
                  <a:cubicBezTo>
                    <a:pt x="162" y="303"/>
                    <a:pt x="162" y="301"/>
                    <a:pt x="162" y="301"/>
                  </a:cubicBezTo>
                  <a:cubicBezTo>
                    <a:pt x="162" y="300"/>
                    <a:pt x="161" y="301"/>
                    <a:pt x="161" y="300"/>
                  </a:cubicBezTo>
                  <a:cubicBezTo>
                    <a:pt x="161" y="300"/>
                    <a:pt x="162" y="299"/>
                    <a:pt x="162" y="300"/>
                  </a:cubicBezTo>
                  <a:cubicBezTo>
                    <a:pt x="163" y="298"/>
                    <a:pt x="165" y="292"/>
                    <a:pt x="162" y="290"/>
                  </a:cubicBezTo>
                  <a:cubicBezTo>
                    <a:pt x="164" y="289"/>
                    <a:pt x="165" y="287"/>
                    <a:pt x="166" y="285"/>
                  </a:cubicBezTo>
                  <a:cubicBezTo>
                    <a:pt x="166" y="285"/>
                    <a:pt x="166" y="286"/>
                    <a:pt x="166" y="286"/>
                  </a:cubicBezTo>
                  <a:cubicBezTo>
                    <a:pt x="168" y="287"/>
                    <a:pt x="169" y="286"/>
                    <a:pt x="170" y="285"/>
                  </a:cubicBezTo>
                  <a:cubicBezTo>
                    <a:pt x="170" y="280"/>
                    <a:pt x="173" y="277"/>
                    <a:pt x="175" y="273"/>
                  </a:cubicBezTo>
                  <a:cubicBezTo>
                    <a:pt x="175" y="279"/>
                    <a:pt x="174" y="282"/>
                    <a:pt x="171" y="288"/>
                  </a:cubicBezTo>
                  <a:close/>
                  <a:moveTo>
                    <a:pt x="171" y="272"/>
                  </a:moveTo>
                  <a:cubicBezTo>
                    <a:pt x="172" y="272"/>
                    <a:pt x="172" y="271"/>
                    <a:pt x="173" y="271"/>
                  </a:cubicBezTo>
                  <a:cubicBezTo>
                    <a:pt x="172" y="272"/>
                    <a:pt x="172" y="273"/>
                    <a:pt x="171" y="274"/>
                  </a:cubicBezTo>
                  <a:cubicBezTo>
                    <a:pt x="172" y="273"/>
                    <a:pt x="171" y="273"/>
                    <a:pt x="171" y="272"/>
                  </a:cubicBezTo>
                  <a:close/>
                  <a:moveTo>
                    <a:pt x="175" y="273"/>
                  </a:moveTo>
                  <a:cubicBezTo>
                    <a:pt x="174" y="272"/>
                    <a:pt x="175" y="271"/>
                    <a:pt x="176" y="270"/>
                  </a:cubicBezTo>
                  <a:cubicBezTo>
                    <a:pt x="176" y="271"/>
                    <a:pt x="175" y="271"/>
                    <a:pt x="175" y="273"/>
                  </a:cubicBezTo>
                  <a:close/>
                  <a:moveTo>
                    <a:pt x="173" y="263"/>
                  </a:moveTo>
                  <a:cubicBezTo>
                    <a:pt x="173" y="263"/>
                    <a:pt x="174" y="263"/>
                    <a:pt x="174" y="264"/>
                  </a:cubicBezTo>
                  <a:cubicBezTo>
                    <a:pt x="174" y="264"/>
                    <a:pt x="173" y="264"/>
                    <a:pt x="173" y="265"/>
                  </a:cubicBezTo>
                  <a:cubicBezTo>
                    <a:pt x="172" y="265"/>
                    <a:pt x="173" y="264"/>
                    <a:pt x="172" y="264"/>
                  </a:cubicBezTo>
                  <a:cubicBezTo>
                    <a:pt x="172" y="262"/>
                    <a:pt x="173" y="261"/>
                    <a:pt x="173" y="260"/>
                  </a:cubicBezTo>
                  <a:cubicBezTo>
                    <a:pt x="172" y="261"/>
                    <a:pt x="172" y="261"/>
                    <a:pt x="172" y="263"/>
                  </a:cubicBezTo>
                  <a:cubicBezTo>
                    <a:pt x="171" y="263"/>
                    <a:pt x="171" y="262"/>
                    <a:pt x="170" y="262"/>
                  </a:cubicBezTo>
                  <a:cubicBezTo>
                    <a:pt x="171" y="264"/>
                    <a:pt x="172" y="265"/>
                    <a:pt x="173" y="267"/>
                  </a:cubicBezTo>
                  <a:cubicBezTo>
                    <a:pt x="172" y="270"/>
                    <a:pt x="171" y="272"/>
                    <a:pt x="168" y="272"/>
                  </a:cubicBezTo>
                  <a:cubicBezTo>
                    <a:pt x="168" y="270"/>
                    <a:pt x="169" y="268"/>
                    <a:pt x="170" y="266"/>
                  </a:cubicBezTo>
                  <a:cubicBezTo>
                    <a:pt x="169" y="267"/>
                    <a:pt x="169" y="268"/>
                    <a:pt x="168" y="269"/>
                  </a:cubicBezTo>
                  <a:cubicBezTo>
                    <a:pt x="166" y="269"/>
                    <a:pt x="167" y="270"/>
                    <a:pt x="165" y="270"/>
                  </a:cubicBezTo>
                  <a:cubicBezTo>
                    <a:pt x="164" y="268"/>
                    <a:pt x="167" y="265"/>
                    <a:pt x="165" y="263"/>
                  </a:cubicBezTo>
                  <a:cubicBezTo>
                    <a:pt x="165" y="262"/>
                    <a:pt x="166" y="261"/>
                    <a:pt x="166" y="262"/>
                  </a:cubicBezTo>
                  <a:cubicBezTo>
                    <a:pt x="165" y="260"/>
                    <a:pt x="166" y="259"/>
                    <a:pt x="167" y="257"/>
                  </a:cubicBezTo>
                  <a:cubicBezTo>
                    <a:pt x="169" y="257"/>
                    <a:pt x="169" y="257"/>
                    <a:pt x="170" y="256"/>
                  </a:cubicBezTo>
                  <a:cubicBezTo>
                    <a:pt x="171" y="256"/>
                    <a:pt x="171" y="256"/>
                    <a:pt x="172" y="256"/>
                  </a:cubicBezTo>
                  <a:cubicBezTo>
                    <a:pt x="171" y="254"/>
                    <a:pt x="172" y="253"/>
                    <a:pt x="172" y="251"/>
                  </a:cubicBezTo>
                  <a:cubicBezTo>
                    <a:pt x="173" y="252"/>
                    <a:pt x="172" y="254"/>
                    <a:pt x="173" y="256"/>
                  </a:cubicBezTo>
                  <a:cubicBezTo>
                    <a:pt x="174" y="257"/>
                    <a:pt x="174" y="256"/>
                    <a:pt x="175" y="256"/>
                  </a:cubicBezTo>
                  <a:cubicBezTo>
                    <a:pt x="175" y="255"/>
                    <a:pt x="175" y="254"/>
                    <a:pt x="176" y="253"/>
                  </a:cubicBezTo>
                  <a:cubicBezTo>
                    <a:pt x="176" y="256"/>
                    <a:pt x="177" y="262"/>
                    <a:pt x="173" y="263"/>
                  </a:cubicBezTo>
                  <a:close/>
                  <a:moveTo>
                    <a:pt x="189" y="261"/>
                  </a:moveTo>
                  <a:cubicBezTo>
                    <a:pt x="189" y="261"/>
                    <a:pt x="189" y="261"/>
                    <a:pt x="188" y="261"/>
                  </a:cubicBezTo>
                  <a:cubicBezTo>
                    <a:pt x="188" y="265"/>
                    <a:pt x="184" y="266"/>
                    <a:pt x="186" y="270"/>
                  </a:cubicBezTo>
                  <a:cubicBezTo>
                    <a:pt x="185" y="269"/>
                    <a:pt x="185" y="269"/>
                    <a:pt x="184" y="269"/>
                  </a:cubicBezTo>
                  <a:cubicBezTo>
                    <a:pt x="185" y="272"/>
                    <a:pt x="182" y="274"/>
                    <a:pt x="181" y="276"/>
                  </a:cubicBezTo>
                  <a:cubicBezTo>
                    <a:pt x="180" y="277"/>
                    <a:pt x="179" y="276"/>
                    <a:pt x="179" y="276"/>
                  </a:cubicBezTo>
                  <a:cubicBezTo>
                    <a:pt x="179" y="276"/>
                    <a:pt x="179" y="275"/>
                    <a:pt x="179" y="275"/>
                  </a:cubicBezTo>
                  <a:cubicBezTo>
                    <a:pt x="179" y="275"/>
                    <a:pt x="179" y="275"/>
                    <a:pt x="178" y="275"/>
                  </a:cubicBezTo>
                  <a:cubicBezTo>
                    <a:pt x="178" y="276"/>
                    <a:pt x="178" y="276"/>
                    <a:pt x="178" y="276"/>
                  </a:cubicBezTo>
                  <a:cubicBezTo>
                    <a:pt x="176" y="275"/>
                    <a:pt x="180" y="270"/>
                    <a:pt x="179" y="268"/>
                  </a:cubicBezTo>
                  <a:cubicBezTo>
                    <a:pt x="180" y="268"/>
                    <a:pt x="180" y="268"/>
                    <a:pt x="180" y="268"/>
                  </a:cubicBezTo>
                  <a:cubicBezTo>
                    <a:pt x="180" y="266"/>
                    <a:pt x="180" y="265"/>
                    <a:pt x="180" y="263"/>
                  </a:cubicBezTo>
                  <a:cubicBezTo>
                    <a:pt x="178" y="263"/>
                    <a:pt x="178" y="265"/>
                    <a:pt x="177" y="266"/>
                  </a:cubicBezTo>
                  <a:cubicBezTo>
                    <a:pt x="177" y="264"/>
                    <a:pt x="179" y="260"/>
                    <a:pt x="179" y="257"/>
                  </a:cubicBezTo>
                  <a:cubicBezTo>
                    <a:pt x="181" y="258"/>
                    <a:pt x="182" y="259"/>
                    <a:pt x="183" y="260"/>
                  </a:cubicBezTo>
                  <a:cubicBezTo>
                    <a:pt x="184" y="260"/>
                    <a:pt x="184" y="259"/>
                    <a:pt x="184" y="259"/>
                  </a:cubicBezTo>
                  <a:cubicBezTo>
                    <a:pt x="184" y="259"/>
                    <a:pt x="184" y="260"/>
                    <a:pt x="184" y="260"/>
                  </a:cubicBezTo>
                  <a:cubicBezTo>
                    <a:pt x="185" y="258"/>
                    <a:pt x="188" y="258"/>
                    <a:pt x="188" y="257"/>
                  </a:cubicBezTo>
                  <a:cubicBezTo>
                    <a:pt x="189" y="259"/>
                    <a:pt x="190" y="259"/>
                    <a:pt x="189" y="261"/>
                  </a:cubicBezTo>
                  <a:close/>
                  <a:moveTo>
                    <a:pt x="189" y="255"/>
                  </a:moveTo>
                  <a:cubicBezTo>
                    <a:pt x="188" y="255"/>
                    <a:pt x="191" y="256"/>
                    <a:pt x="190" y="254"/>
                  </a:cubicBezTo>
                  <a:cubicBezTo>
                    <a:pt x="191" y="255"/>
                    <a:pt x="191" y="256"/>
                    <a:pt x="193" y="256"/>
                  </a:cubicBezTo>
                  <a:cubicBezTo>
                    <a:pt x="192" y="258"/>
                    <a:pt x="190" y="256"/>
                    <a:pt x="189" y="255"/>
                  </a:cubicBezTo>
                  <a:close/>
                  <a:moveTo>
                    <a:pt x="210" y="77"/>
                  </a:moveTo>
                  <a:cubicBezTo>
                    <a:pt x="209" y="78"/>
                    <a:pt x="211" y="78"/>
                    <a:pt x="211" y="80"/>
                  </a:cubicBezTo>
                  <a:cubicBezTo>
                    <a:pt x="211" y="80"/>
                    <a:pt x="208" y="77"/>
                    <a:pt x="210" y="77"/>
                  </a:cubicBezTo>
                  <a:close/>
                  <a:moveTo>
                    <a:pt x="218" y="264"/>
                  </a:moveTo>
                  <a:cubicBezTo>
                    <a:pt x="216" y="265"/>
                    <a:pt x="216" y="266"/>
                    <a:pt x="213" y="268"/>
                  </a:cubicBezTo>
                  <a:cubicBezTo>
                    <a:pt x="213" y="267"/>
                    <a:pt x="213" y="267"/>
                    <a:pt x="213" y="266"/>
                  </a:cubicBezTo>
                  <a:cubicBezTo>
                    <a:pt x="213" y="266"/>
                    <a:pt x="212" y="266"/>
                    <a:pt x="212" y="266"/>
                  </a:cubicBezTo>
                  <a:cubicBezTo>
                    <a:pt x="212" y="265"/>
                    <a:pt x="213" y="263"/>
                    <a:pt x="212" y="262"/>
                  </a:cubicBezTo>
                  <a:cubicBezTo>
                    <a:pt x="213" y="261"/>
                    <a:pt x="215" y="263"/>
                    <a:pt x="215" y="261"/>
                  </a:cubicBezTo>
                  <a:cubicBezTo>
                    <a:pt x="215" y="262"/>
                    <a:pt x="216" y="261"/>
                    <a:pt x="217" y="262"/>
                  </a:cubicBezTo>
                  <a:cubicBezTo>
                    <a:pt x="217" y="262"/>
                    <a:pt x="217" y="261"/>
                    <a:pt x="217" y="261"/>
                  </a:cubicBezTo>
                  <a:cubicBezTo>
                    <a:pt x="218" y="261"/>
                    <a:pt x="218" y="262"/>
                    <a:pt x="218" y="261"/>
                  </a:cubicBezTo>
                  <a:cubicBezTo>
                    <a:pt x="219" y="262"/>
                    <a:pt x="217" y="263"/>
                    <a:pt x="218" y="264"/>
                  </a:cubicBezTo>
                  <a:close/>
                  <a:moveTo>
                    <a:pt x="219" y="263"/>
                  </a:moveTo>
                  <a:cubicBezTo>
                    <a:pt x="218" y="262"/>
                    <a:pt x="220" y="261"/>
                    <a:pt x="220" y="261"/>
                  </a:cubicBezTo>
                  <a:cubicBezTo>
                    <a:pt x="220" y="260"/>
                    <a:pt x="221" y="263"/>
                    <a:pt x="219" y="263"/>
                  </a:cubicBezTo>
                  <a:close/>
                  <a:moveTo>
                    <a:pt x="238" y="69"/>
                  </a:moveTo>
                  <a:cubicBezTo>
                    <a:pt x="238" y="68"/>
                    <a:pt x="239" y="66"/>
                    <a:pt x="240" y="65"/>
                  </a:cubicBezTo>
                  <a:cubicBezTo>
                    <a:pt x="240" y="66"/>
                    <a:pt x="239" y="69"/>
                    <a:pt x="238" y="69"/>
                  </a:cubicBezTo>
                  <a:close/>
                  <a:moveTo>
                    <a:pt x="402" y="299"/>
                  </a:moveTo>
                  <a:cubicBezTo>
                    <a:pt x="403" y="299"/>
                    <a:pt x="403" y="300"/>
                    <a:pt x="404" y="299"/>
                  </a:cubicBezTo>
                  <a:cubicBezTo>
                    <a:pt x="403" y="299"/>
                    <a:pt x="404" y="299"/>
                    <a:pt x="404" y="299"/>
                  </a:cubicBezTo>
                  <a:cubicBezTo>
                    <a:pt x="404" y="300"/>
                    <a:pt x="403" y="299"/>
                    <a:pt x="402" y="300"/>
                  </a:cubicBezTo>
                  <a:cubicBezTo>
                    <a:pt x="402" y="300"/>
                    <a:pt x="402" y="299"/>
                    <a:pt x="402" y="299"/>
                  </a:cubicBezTo>
                  <a:close/>
                  <a:moveTo>
                    <a:pt x="368" y="242"/>
                  </a:moveTo>
                  <a:cubicBezTo>
                    <a:pt x="369" y="242"/>
                    <a:pt x="369" y="241"/>
                    <a:pt x="369" y="241"/>
                  </a:cubicBezTo>
                  <a:cubicBezTo>
                    <a:pt x="370" y="241"/>
                    <a:pt x="369" y="242"/>
                    <a:pt x="369" y="242"/>
                  </a:cubicBezTo>
                  <a:cubicBezTo>
                    <a:pt x="369" y="242"/>
                    <a:pt x="368" y="243"/>
                    <a:pt x="368" y="242"/>
                  </a:cubicBezTo>
                  <a:cubicBezTo>
                    <a:pt x="368" y="242"/>
                    <a:pt x="368" y="242"/>
                    <a:pt x="368" y="242"/>
                  </a:cubicBezTo>
                  <a:close/>
                  <a:moveTo>
                    <a:pt x="240" y="276"/>
                  </a:moveTo>
                  <a:cubicBezTo>
                    <a:pt x="241" y="277"/>
                    <a:pt x="242" y="277"/>
                    <a:pt x="242" y="279"/>
                  </a:cubicBezTo>
                  <a:cubicBezTo>
                    <a:pt x="241" y="279"/>
                    <a:pt x="240" y="277"/>
                    <a:pt x="240" y="276"/>
                  </a:cubicBezTo>
                  <a:close/>
                  <a:moveTo>
                    <a:pt x="250" y="73"/>
                  </a:moveTo>
                  <a:cubicBezTo>
                    <a:pt x="250" y="75"/>
                    <a:pt x="250" y="76"/>
                    <a:pt x="249" y="77"/>
                  </a:cubicBezTo>
                  <a:cubicBezTo>
                    <a:pt x="248" y="77"/>
                    <a:pt x="249" y="77"/>
                    <a:pt x="249" y="75"/>
                  </a:cubicBezTo>
                  <a:cubicBezTo>
                    <a:pt x="248" y="76"/>
                    <a:pt x="247" y="76"/>
                    <a:pt x="247" y="77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7" y="76"/>
                    <a:pt x="247" y="75"/>
                    <a:pt x="246" y="75"/>
                  </a:cubicBezTo>
                  <a:cubicBezTo>
                    <a:pt x="247" y="75"/>
                    <a:pt x="247" y="74"/>
                    <a:pt x="248" y="74"/>
                  </a:cubicBezTo>
                  <a:cubicBezTo>
                    <a:pt x="248" y="73"/>
                    <a:pt x="248" y="72"/>
                    <a:pt x="248" y="71"/>
                  </a:cubicBezTo>
                  <a:cubicBezTo>
                    <a:pt x="247" y="71"/>
                    <a:pt x="248" y="72"/>
                    <a:pt x="247" y="72"/>
                  </a:cubicBezTo>
                  <a:cubicBezTo>
                    <a:pt x="247" y="71"/>
                    <a:pt x="247" y="71"/>
                    <a:pt x="246" y="71"/>
                  </a:cubicBezTo>
                  <a:cubicBezTo>
                    <a:pt x="246" y="70"/>
                    <a:pt x="246" y="69"/>
                    <a:pt x="246" y="68"/>
                  </a:cubicBezTo>
                  <a:cubicBezTo>
                    <a:pt x="246" y="69"/>
                    <a:pt x="246" y="70"/>
                    <a:pt x="245" y="70"/>
                  </a:cubicBezTo>
                  <a:cubicBezTo>
                    <a:pt x="246" y="69"/>
                    <a:pt x="245" y="69"/>
                    <a:pt x="244" y="69"/>
                  </a:cubicBezTo>
                  <a:cubicBezTo>
                    <a:pt x="244" y="68"/>
                    <a:pt x="243" y="67"/>
                    <a:pt x="244" y="66"/>
                  </a:cubicBezTo>
                  <a:cubicBezTo>
                    <a:pt x="243" y="66"/>
                    <a:pt x="243" y="66"/>
                    <a:pt x="242" y="66"/>
                  </a:cubicBezTo>
                  <a:cubicBezTo>
                    <a:pt x="242" y="67"/>
                    <a:pt x="242" y="67"/>
                    <a:pt x="242" y="68"/>
                  </a:cubicBezTo>
                  <a:cubicBezTo>
                    <a:pt x="241" y="68"/>
                    <a:pt x="241" y="66"/>
                    <a:pt x="241" y="66"/>
                  </a:cubicBezTo>
                  <a:cubicBezTo>
                    <a:pt x="241" y="62"/>
                    <a:pt x="242" y="59"/>
                    <a:pt x="245" y="57"/>
                  </a:cubicBezTo>
                  <a:cubicBezTo>
                    <a:pt x="245" y="55"/>
                    <a:pt x="245" y="51"/>
                    <a:pt x="246" y="50"/>
                  </a:cubicBezTo>
                  <a:cubicBezTo>
                    <a:pt x="246" y="50"/>
                    <a:pt x="248" y="52"/>
                    <a:pt x="247" y="53"/>
                  </a:cubicBezTo>
                  <a:cubicBezTo>
                    <a:pt x="247" y="54"/>
                    <a:pt x="247" y="54"/>
                    <a:pt x="247" y="55"/>
                  </a:cubicBezTo>
                  <a:cubicBezTo>
                    <a:pt x="248" y="55"/>
                    <a:pt x="247" y="54"/>
                    <a:pt x="248" y="54"/>
                  </a:cubicBezTo>
                  <a:cubicBezTo>
                    <a:pt x="249" y="53"/>
                    <a:pt x="247" y="57"/>
                    <a:pt x="248" y="57"/>
                  </a:cubicBezTo>
                  <a:cubicBezTo>
                    <a:pt x="248" y="58"/>
                    <a:pt x="247" y="57"/>
                    <a:pt x="247" y="57"/>
                  </a:cubicBezTo>
                  <a:cubicBezTo>
                    <a:pt x="247" y="59"/>
                    <a:pt x="248" y="60"/>
                    <a:pt x="249" y="62"/>
                  </a:cubicBezTo>
                  <a:cubicBezTo>
                    <a:pt x="249" y="61"/>
                    <a:pt x="249" y="61"/>
                    <a:pt x="250" y="61"/>
                  </a:cubicBezTo>
                  <a:cubicBezTo>
                    <a:pt x="250" y="61"/>
                    <a:pt x="250" y="62"/>
                    <a:pt x="251" y="62"/>
                  </a:cubicBezTo>
                  <a:cubicBezTo>
                    <a:pt x="251" y="63"/>
                    <a:pt x="250" y="62"/>
                    <a:pt x="250" y="63"/>
                  </a:cubicBezTo>
                  <a:cubicBezTo>
                    <a:pt x="250" y="65"/>
                    <a:pt x="253" y="66"/>
                    <a:pt x="253" y="67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4" y="67"/>
                    <a:pt x="255" y="68"/>
                    <a:pt x="256" y="68"/>
                  </a:cubicBezTo>
                  <a:cubicBezTo>
                    <a:pt x="255" y="69"/>
                    <a:pt x="256" y="70"/>
                    <a:pt x="256" y="71"/>
                  </a:cubicBezTo>
                  <a:cubicBezTo>
                    <a:pt x="255" y="71"/>
                    <a:pt x="254" y="71"/>
                    <a:pt x="254" y="70"/>
                  </a:cubicBezTo>
                  <a:cubicBezTo>
                    <a:pt x="254" y="72"/>
                    <a:pt x="254" y="73"/>
                    <a:pt x="254" y="75"/>
                  </a:cubicBezTo>
                  <a:cubicBezTo>
                    <a:pt x="254" y="75"/>
                    <a:pt x="253" y="76"/>
                    <a:pt x="253" y="76"/>
                  </a:cubicBezTo>
                  <a:cubicBezTo>
                    <a:pt x="252" y="75"/>
                    <a:pt x="252" y="72"/>
                    <a:pt x="252" y="70"/>
                  </a:cubicBezTo>
                  <a:cubicBezTo>
                    <a:pt x="251" y="71"/>
                    <a:pt x="252" y="71"/>
                    <a:pt x="251" y="73"/>
                  </a:cubicBezTo>
                  <a:cubicBezTo>
                    <a:pt x="251" y="73"/>
                    <a:pt x="250" y="73"/>
                    <a:pt x="250" y="73"/>
                  </a:cubicBezTo>
                  <a:close/>
                  <a:moveTo>
                    <a:pt x="262" y="258"/>
                  </a:moveTo>
                  <a:cubicBezTo>
                    <a:pt x="262" y="258"/>
                    <a:pt x="262" y="258"/>
                    <a:pt x="262" y="258"/>
                  </a:cubicBezTo>
                  <a:cubicBezTo>
                    <a:pt x="261" y="257"/>
                    <a:pt x="261" y="258"/>
                    <a:pt x="260" y="259"/>
                  </a:cubicBezTo>
                  <a:cubicBezTo>
                    <a:pt x="260" y="257"/>
                    <a:pt x="260" y="255"/>
                    <a:pt x="258" y="255"/>
                  </a:cubicBezTo>
                  <a:cubicBezTo>
                    <a:pt x="258" y="255"/>
                    <a:pt x="258" y="254"/>
                    <a:pt x="258" y="254"/>
                  </a:cubicBezTo>
                  <a:cubicBezTo>
                    <a:pt x="259" y="253"/>
                    <a:pt x="260" y="254"/>
                    <a:pt x="260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52"/>
                    <a:pt x="262" y="255"/>
                    <a:pt x="261" y="254"/>
                  </a:cubicBezTo>
                  <a:cubicBezTo>
                    <a:pt x="261" y="255"/>
                    <a:pt x="261" y="255"/>
                    <a:pt x="260" y="256"/>
                  </a:cubicBezTo>
                  <a:cubicBezTo>
                    <a:pt x="261" y="257"/>
                    <a:pt x="262" y="256"/>
                    <a:pt x="262" y="257"/>
                  </a:cubicBezTo>
                  <a:lnTo>
                    <a:pt x="262" y="258"/>
                  </a:lnTo>
                  <a:close/>
                  <a:moveTo>
                    <a:pt x="263" y="85"/>
                  </a:moveTo>
                  <a:cubicBezTo>
                    <a:pt x="261" y="85"/>
                    <a:pt x="261" y="86"/>
                    <a:pt x="260" y="87"/>
                  </a:cubicBezTo>
                  <a:cubicBezTo>
                    <a:pt x="259" y="86"/>
                    <a:pt x="259" y="86"/>
                    <a:pt x="259" y="85"/>
                  </a:cubicBezTo>
                  <a:cubicBezTo>
                    <a:pt x="260" y="85"/>
                    <a:pt x="261" y="85"/>
                    <a:pt x="260" y="83"/>
                  </a:cubicBezTo>
                  <a:cubicBezTo>
                    <a:pt x="261" y="83"/>
                    <a:pt x="262" y="82"/>
                    <a:pt x="263" y="82"/>
                  </a:cubicBezTo>
                  <a:cubicBezTo>
                    <a:pt x="264" y="84"/>
                    <a:pt x="263" y="83"/>
                    <a:pt x="263" y="85"/>
                  </a:cubicBezTo>
                  <a:close/>
                  <a:moveTo>
                    <a:pt x="264" y="263"/>
                  </a:moveTo>
                  <a:cubicBezTo>
                    <a:pt x="263" y="262"/>
                    <a:pt x="265" y="260"/>
                    <a:pt x="266" y="260"/>
                  </a:cubicBezTo>
                  <a:cubicBezTo>
                    <a:pt x="267" y="260"/>
                    <a:pt x="267" y="263"/>
                    <a:pt x="265" y="263"/>
                  </a:cubicBezTo>
                  <a:cubicBezTo>
                    <a:pt x="265" y="262"/>
                    <a:pt x="265" y="262"/>
                    <a:pt x="265" y="261"/>
                  </a:cubicBezTo>
                  <a:cubicBezTo>
                    <a:pt x="264" y="262"/>
                    <a:pt x="264" y="262"/>
                    <a:pt x="264" y="263"/>
                  </a:cubicBezTo>
                  <a:close/>
                  <a:moveTo>
                    <a:pt x="266" y="257"/>
                  </a:moveTo>
                  <a:cubicBezTo>
                    <a:pt x="267" y="257"/>
                    <a:pt x="267" y="257"/>
                    <a:pt x="268" y="256"/>
                  </a:cubicBezTo>
                  <a:cubicBezTo>
                    <a:pt x="269" y="256"/>
                    <a:pt x="270" y="258"/>
                    <a:pt x="271" y="257"/>
                  </a:cubicBezTo>
                  <a:cubicBezTo>
                    <a:pt x="272" y="258"/>
                    <a:pt x="270" y="261"/>
                    <a:pt x="269" y="261"/>
                  </a:cubicBezTo>
                  <a:cubicBezTo>
                    <a:pt x="267" y="260"/>
                    <a:pt x="267" y="259"/>
                    <a:pt x="266" y="257"/>
                  </a:cubicBezTo>
                  <a:close/>
                  <a:moveTo>
                    <a:pt x="267" y="278"/>
                  </a:moveTo>
                  <a:cubicBezTo>
                    <a:pt x="265" y="278"/>
                    <a:pt x="265" y="276"/>
                    <a:pt x="265" y="275"/>
                  </a:cubicBezTo>
                  <a:cubicBezTo>
                    <a:pt x="266" y="275"/>
                    <a:pt x="267" y="277"/>
                    <a:pt x="267" y="278"/>
                  </a:cubicBezTo>
                  <a:close/>
                  <a:moveTo>
                    <a:pt x="266" y="264"/>
                  </a:moveTo>
                  <a:cubicBezTo>
                    <a:pt x="267" y="264"/>
                    <a:pt x="268" y="266"/>
                    <a:pt x="268" y="267"/>
                  </a:cubicBezTo>
                  <a:cubicBezTo>
                    <a:pt x="266" y="266"/>
                    <a:pt x="267" y="265"/>
                    <a:pt x="266" y="264"/>
                  </a:cubicBezTo>
                  <a:close/>
                  <a:moveTo>
                    <a:pt x="269" y="276"/>
                  </a:moveTo>
                  <a:cubicBezTo>
                    <a:pt x="268" y="276"/>
                    <a:pt x="268" y="275"/>
                    <a:pt x="268" y="274"/>
                  </a:cubicBezTo>
                  <a:cubicBezTo>
                    <a:pt x="268" y="274"/>
                    <a:pt x="268" y="275"/>
                    <a:pt x="268" y="275"/>
                  </a:cubicBezTo>
                  <a:cubicBezTo>
                    <a:pt x="269" y="275"/>
                    <a:pt x="267" y="274"/>
                    <a:pt x="269" y="274"/>
                  </a:cubicBezTo>
                  <a:cubicBezTo>
                    <a:pt x="269" y="275"/>
                    <a:pt x="269" y="276"/>
                    <a:pt x="269" y="276"/>
                  </a:cubicBezTo>
                  <a:close/>
                  <a:moveTo>
                    <a:pt x="271" y="271"/>
                  </a:moveTo>
                  <a:cubicBezTo>
                    <a:pt x="270" y="271"/>
                    <a:pt x="270" y="270"/>
                    <a:pt x="271" y="270"/>
                  </a:cubicBezTo>
                  <a:cubicBezTo>
                    <a:pt x="270" y="270"/>
                    <a:pt x="269" y="270"/>
                    <a:pt x="269" y="269"/>
                  </a:cubicBezTo>
                  <a:cubicBezTo>
                    <a:pt x="269" y="269"/>
                    <a:pt x="269" y="270"/>
                    <a:pt x="269" y="271"/>
                  </a:cubicBezTo>
                  <a:cubicBezTo>
                    <a:pt x="270" y="272"/>
                    <a:pt x="271" y="273"/>
                    <a:pt x="270" y="274"/>
                  </a:cubicBezTo>
                  <a:cubicBezTo>
                    <a:pt x="270" y="274"/>
                    <a:pt x="270" y="273"/>
                    <a:pt x="269" y="274"/>
                  </a:cubicBezTo>
                  <a:cubicBezTo>
                    <a:pt x="268" y="272"/>
                    <a:pt x="268" y="267"/>
                    <a:pt x="270" y="267"/>
                  </a:cubicBezTo>
                  <a:cubicBezTo>
                    <a:pt x="269" y="267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1" y="269"/>
                    <a:pt x="271" y="270"/>
                    <a:pt x="271" y="271"/>
                  </a:cubicBezTo>
                  <a:close/>
                  <a:moveTo>
                    <a:pt x="272" y="265"/>
                  </a:moveTo>
                  <a:cubicBezTo>
                    <a:pt x="273" y="263"/>
                    <a:pt x="270" y="263"/>
                    <a:pt x="270" y="261"/>
                  </a:cubicBezTo>
                  <a:cubicBezTo>
                    <a:pt x="271" y="261"/>
                    <a:pt x="272" y="262"/>
                    <a:pt x="272" y="262"/>
                  </a:cubicBezTo>
                  <a:cubicBezTo>
                    <a:pt x="273" y="263"/>
                    <a:pt x="272" y="264"/>
                    <a:pt x="274" y="264"/>
                  </a:cubicBezTo>
                  <a:cubicBezTo>
                    <a:pt x="273" y="265"/>
                    <a:pt x="273" y="265"/>
                    <a:pt x="272" y="265"/>
                  </a:cubicBezTo>
                  <a:close/>
                  <a:moveTo>
                    <a:pt x="274" y="261"/>
                  </a:moveTo>
                  <a:cubicBezTo>
                    <a:pt x="274" y="262"/>
                    <a:pt x="273" y="262"/>
                    <a:pt x="273" y="263"/>
                  </a:cubicBezTo>
                  <a:cubicBezTo>
                    <a:pt x="272" y="262"/>
                    <a:pt x="273" y="262"/>
                    <a:pt x="272" y="261"/>
                  </a:cubicBezTo>
                  <a:cubicBezTo>
                    <a:pt x="273" y="261"/>
                    <a:pt x="273" y="261"/>
                    <a:pt x="273" y="261"/>
                  </a:cubicBezTo>
                  <a:cubicBezTo>
                    <a:pt x="273" y="261"/>
                    <a:pt x="273" y="261"/>
                    <a:pt x="273" y="261"/>
                  </a:cubicBezTo>
                  <a:cubicBezTo>
                    <a:pt x="273" y="261"/>
                    <a:pt x="273" y="262"/>
                    <a:pt x="274" y="261"/>
                  </a:cubicBezTo>
                  <a:close/>
                  <a:moveTo>
                    <a:pt x="277" y="268"/>
                  </a:moveTo>
                  <a:cubicBezTo>
                    <a:pt x="277" y="267"/>
                    <a:pt x="278" y="267"/>
                    <a:pt x="277" y="266"/>
                  </a:cubicBezTo>
                  <a:cubicBezTo>
                    <a:pt x="277" y="266"/>
                    <a:pt x="277" y="267"/>
                    <a:pt x="276" y="267"/>
                  </a:cubicBezTo>
                  <a:cubicBezTo>
                    <a:pt x="277" y="269"/>
                    <a:pt x="277" y="271"/>
                    <a:pt x="275" y="271"/>
                  </a:cubicBezTo>
                  <a:cubicBezTo>
                    <a:pt x="275" y="271"/>
                    <a:pt x="275" y="270"/>
                    <a:pt x="275" y="270"/>
                  </a:cubicBezTo>
                  <a:cubicBezTo>
                    <a:pt x="275" y="270"/>
                    <a:pt x="275" y="270"/>
                    <a:pt x="275" y="270"/>
                  </a:cubicBezTo>
                  <a:cubicBezTo>
                    <a:pt x="275" y="268"/>
                    <a:pt x="276" y="268"/>
                    <a:pt x="276" y="266"/>
                  </a:cubicBezTo>
                  <a:cubicBezTo>
                    <a:pt x="275" y="266"/>
                    <a:pt x="275" y="267"/>
                    <a:pt x="275" y="268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4" y="267"/>
                    <a:pt x="274" y="266"/>
                    <a:pt x="273" y="266"/>
                  </a:cubicBezTo>
                  <a:cubicBezTo>
                    <a:pt x="274" y="265"/>
                    <a:pt x="274" y="264"/>
                    <a:pt x="274" y="263"/>
                  </a:cubicBezTo>
                  <a:cubicBezTo>
                    <a:pt x="276" y="263"/>
                    <a:pt x="276" y="266"/>
                    <a:pt x="278" y="266"/>
                  </a:cubicBezTo>
                  <a:cubicBezTo>
                    <a:pt x="278" y="267"/>
                    <a:pt x="278" y="267"/>
                    <a:pt x="277" y="268"/>
                  </a:cubicBezTo>
                  <a:close/>
                  <a:moveTo>
                    <a:pt x="287" y="298"/>
                  </a:moveTo>
                  <a:cubicBezTo>
                    <a:pt x="286" y="296"/>
                    <a:pt x="285" y="295"/>
                    <a:pt x="285" y="293"/>
                  </a:cubicBezTo>
                  <a:cubicBezTo>
                    <a:pt x="288" y="292"/>
                    <a:pt x="290" y="294"/>
                    <a:pt x="291" y="296"/>
                  </a:cubicBezTo>
                  <a:cubicBezTo>
                    <a:pt x="289" y="296"/>
                    <a:pt x="288" y="298"/>
                    <a:pt x="287" y="298"/>
                  </a:cubicBezTo>
                  <a:close/>
                  <a:moveTo>
                    <a:pt x="295" y="291"/>
                  </a:moveTo>
                  <a:cubicBezTo>
                    <a:pt x="294" y="291"/>
                    <a:pt x="292" y="291"/>
                    <a:pt x="291" y="291"/>
                  </a:cubicBezTo>
                  <a:cubicBezTo>
                    <a:pt x="293" y="292"/>
                    <a:pt x="294" y="292"/>
                    <a:pt x="295" y="292"/>
                  </a:cubicBezTo>
                  <a:cubicBezTo>
                    <a:pt x="295" y="294"/>
                    <a:pt x="293" y="294"/>
                    <a:pt x="292" y="295"/>
                  </a:cubicBezTo>
                  <a:cubicBezTo>
                    <a:pt x="289" y="294"/>
                    <a:pt x="289" y="291"/>
                    <a:pt x="285" y="292"/>
                  </a:cubicBezTo>
                  <a:cubicBezTo>
                    <a:pt x="283" y="290"/>
                    <a:pt x="282" y="287"/>
                    <a:pt x="281" y="285"/>
                  </a:cubicBezTo>
                  <a:cubicBezTo>
                    <a:pt x="283" y="284"/>
                    <a:pt x="284" y="284"/>
                    <a:pt x="286" y="285"/>
                  </a:cubicBezTo>
                  <a:cubicBezTo>
                    <a:pt x="285" y="286"/>
                    <a:pt x="285" y="286"/>
                    <a:pt x="285" y="287"/>
                  </a:cubicBezTo>
                  <a:cubicBezTo>
                    <a:pt x="284" y="286"/>
                    <a:pt x="284" y="286"/>
                    <a:pt x="284" y="286"/>
                  </a:cubicBezTo>
                  <a:cubicBezTo>
                    <a:pt x="281" y="289"/>
                    <a:pt x="287" y="289"/>
                    <a:pt x="289" y="290"/>
                  </a:cubicBezTo>
                  <a:cubicBezTo>
                    <a:pt x="288" y="289"/>
                    <a:pt x="288" y="290"/>
                    <a:pt x="288" y="289"/>
                  </a:cubicBezTo>
                  <a:cubicBezTo>
                    <a:pt x="288" y="289"/>
                    <a:pt x="289" y="288"/>
                    <a:pt x="290" y="287"/>
                  </a:cubicBezTo>
                  <a:cubicBezTo>
                    <a:pt x="290" y="287"/>
                    <a:pt x="290" y="288"/>
                    <a:pt x="291" y="288"/>
                  </a:cubicBezTo>
                  <a:cubicBezTo>
                    <a:pt x="292" y="287"/>
                    <a:pt x="290" y="287"/>
                    <a:pt x="291" y="285"/>
                  </a:cubicBezTo>
                  <a:cubicBezTo>
                    <a:pt x="292" y="287"/>
                    <a:pt x="293" y="288"/>
                    <a:pt x="295" y="288"/>
                  </a:cubicBezTo>
                  <a:cubicBezTo>
                    <a:pt x="295" y="289"/>
                    <a:pt x="295" y="289"/>
                    <a:pt x="296" y="288"/>
                  </a:cubicBezTo>
                  <a:cubicBezTo>
                    <a:pt x="295" y="289"/>
                    <a:pt x="296" y="289"/>
                    <a:pt x="296" y="290"/>
                  </a:cubicBezTo>
                  <a:cubicBezTo>
                    <a:pt x="296" y="291"/>
                    <a:pt x="295" y="290"/>
                    <a:pt x="295" y="291"/>
                  </a:cubicBezTo>
                  <a:close/>
                  <a:moveTo>
                    <a:pt x="312" y="302"/>
                  </a:moveTo>
                  <a:cubicBezTo>
                    <a:pt x="311" y="302"/>
                    <a:pt x="312" y="301"/>
                    <a:pt x="312" y="300"/>
                  </a:cubicBezTo>
                  <a:cubicBezTo>
                    <a:pt x="313" y="300"/>
                    <a:pt x="313" y="302"/>
                    <a:pt x="312" y="302"/>
                  </a:cubicBezTo>
                  <a:close/>
                  <a:moveTo>
                    <a:pt x="316" y="280"/>
                  </a:moveTo>
                  <a:cubicBezTo>
                    <a:pt x="316" y="279"/>
                    <a:pt x="314" y="280"/>
                    <a:pt x="314" y="279"/>
                  </a:cubicBezTo>
                  <a:cubicBezTo>
                    <a:pt x="313" y="281"/>
                    <a:pt x="311" y="281"/>
                    <a:pt x="310" y="282"/>
                  </a:cubicBezTo>
                  <a:cubicBezTo>
                    <a:pt x="309" y="281"/>
                    <a:pt x="308" y="281"/>
                    <a:pt x="306" y="280"/>
                  </a:cubicBezTo>
                  <a:cubicBezTo>
                    <a:pt x="305" y="280"/>
                    <a:pt x="306" y="281"/>
                    <a:pt x="306" y="281"/>
                  </a:cubicBezTo>
                  <a:cubicBezTo>
                    <a:pt x="306" y="283"/>
                    <a:pt x="309" y="282"/>
                    <a:pt x="309" y="282"/>
                  </a:cubicBezTo>
                  <a:cubicBezTo>
                    <a:pt x="305" y="286"/>
                    <a:pt x="310" y="292"/>
                    <a:pt x="314" y="293"/>
                  </a:cubicBezTo>
                  <a:cubicBezTo>
                    <a:pt x="314" y="294"/>
                    <a:pt x="315" y="294"/>
                    <a:pt x="315" y="294"/>
                  </a:cubicBezTo>
                  <a:cubicBezTo>
                    <a:pt x="314" y="297"/>
                    <a:pt x="312" y="295"/>
                    <a:pt x="310" y="296"/>
                  </a:cubicBezTo>
                  <a:cubicBezTo>
                    <a:pt x="310" y="293"/>
                    <a:pt x="310" y="290"/>
                    <a:pt x="307" y="290"/>
                  </a:cubicBezTo>
                  <a:cubicBezTo>
                    <a:pt x="307" y="289"/>
                    <a:pt x="306" y="287"/>
                    <a:pt x="305" y="287"/>
                  </a:cubicBezTo>
                  <a:cubicBezTo>
                    <a:pt x="304" y="284"/>
                    <a:pt x="304" y="279"/>
                    <a:pt x="305" y="276"/>
                  </a:cubicBezTo>
                  <a:cubicBezTo>
                    <a:pt x="305" y="277"/>
                    <a:pt x="306" y="278"/>
                    <a:pt x="307" y="278"/>
                  </a:cubicBezTo>
                  <a:cubicBezTo>
                    <a:pt x="308" y="278"/>
                    <a:pt x="307" y="277"/>
                    <a:pt x="308" y="277"/>
                  </a:cubicBezTo>
                  <a:cubicBezTo>
                    <a:pt x="309" y="277"/>
                    <a:pt x="309" y="278"/>
                    <a:pt x="310" y="278"/>
                  </a:cubicBezTo>
                  <a:cubicBezTo>
                    <a:pt x="311" y="278"/>
                    <a:pt x="311" y="278"/>
                    <a:pt x="311" y="277"/>
                  </a:cubicBezTo>
                  <a:cubicBezTo>
                    <a:pt x="311" y="278"/>
                    <a:pt x="312" y="279"/>
                    <a:pt x="313" y="279"/>
                  </a:cubicBezTo>
                  <a:cubicBezTo>
                    <a:pt x="314" y="278"/>
                    <a:pt x="314" y="277"/>
                    <a:pt x="315" y="277"/>
                  </a:cubicBezTo>
                  <a:cubicBezTo>
                    <a:pt x="316" y="277"/>
                    <a:pt x="317" y="277"/>
                    <a:pt x="317" y="279"/>
                  </a:cubicBezTo>
                  <a:cubicBezTo>
                    <a:pt x="317" y="279"/>
                    <a:pt x="316" y="279"/>
                    <a:pt x="316" y="280"/>
                  </a:cubicBezTo>
                  <a:close/>
                  <a:moveTo>
                    <a:pt x="324" y="272"/>
                  </a:moveTo>
                  <a:cubicBezTo>
                    <a:pt x="324" y="273"/>
                    <a:pt x="324" y="273"/>
                    <a:pt x="324" y="274"/>
                  </a:cubicBezTo>
                  <a:cubicBezTo>
                    <a:pt x="324" y="274"/>
                    <a:pt x="323" y="274"/>
                    <a:pt x="323" y="275"/>
                  </a:cubicBezTo>
                  <a:cubicBezTo>
                    <a:pt x="322" y="274"/>
                    <a:pt x="321" y="275"/>
                    <a:pt x="321" y="273"/>
                  </a:cubicBezTo>
                  <a:cubicBezTo>
                    <a:pt x="322" y="273"/>
                    <a:pt x="322" y="271"/>
                    <a:pt x="324" y="272"/>
                  </a:cubicBezTo>
                  <a:close/>
                  <a:moveTo>
                    <a:pt x="330" y="84"/>
                  </a:moveTo>
                  <a:cubicBezTo>
                    <a:pt x="330" y="84"/>
                    <a:pt x="329" y="84"/>
                    <a:pt x="329" y="84"/>
                  </a:cubicBezTo>
                  <a:cubicBezTo>
                    <a:pt x="327" y="85"/>
                    <a:pt x="325" y="85"/>
                    <a:pt x="323" y="85"/>
                  </a:cubicBezTo>
                  <a:cubicBezTo>
                    <a:pt x="321" y="85"/>
                    <a:pt x="320" y="86"/>
                    <a:pt x="318" y="86"/>
                  </a:cubicBezTo>
                  <a:cubicBezTo>
                    <a:pt x="317" y="83"/>
                    <a:pt x="315" y="84"/>
                    <a:pt x="313" y="84"/>
                  </a:cubicBezTo>
                  <a:cubicBezTo>
                    <a:pt x="309" y="84"/>
                    <a:pt x="306" y="81"/>
                    <a:pt x="302" y="82"/>
                  </a:cubicBezTo>
                  <a:cubicBezTo>
                    <a:pt x="299" y="79"/>
                    <a:pt x="299" y="74"/>
                    <a:pt x="296" y="72"/>
                  </a:cubicBezTo>
                  <a:cubicBezTo>
                    <a:pt x="294" y="73"/>
                    <a:pt x="294" y="71"/>
                    <a:pt x="292" y="71"/>
                  </a:cubicBezTo>
                  <a:cubicBezTo>
                    <a:pt x="291" y="71"/>
                    <a:pt x="292" y="73"/>
                    <a:pt x="291" y="73"/>
                  </a:cubicBezTo>
                  <a:cubicBezTo>
                    <a:pt x="289" y="72"/>
                    <a:pt x="289" y="74"/>
                    <a:pt x="287" y="75"/>
                  </a:cubicBezTo>
                  <a:cubicBezTo>
                    <a:pt x="287" y="75"/>
                    <a:pt x="287" y="74"/>
                    <a:pt x="286" y="74"/>
                  </a:cubicBezTo>
                  <a:cubicBezTo>
                    <a:pt x="284" y="75"/>
                    <a:pt x="285" y="78"/>
                    <a:pt x="283" y="80"/>
                  </a:cubicBezTo>
                  <a:cubicBezTo>
                    <a:pt x="283" y="79"/>
                    <a:pt x="282" y="79"/>
                    <a:pt x="282" y="79"/>
                  </a:cubicBezTo>
                  <a:cubicBezTo>
                    <a:pt x="278" y="80"/>
                    <a:pt x="275" y="79"/>
                    <a:pt x="272" y="81"/>
                  </a:cubicBezTo>
                  <a:cubicBezTo>
                    <a:pt x="272" y="80"/>
                    <a:pt x="269" y="81"/>
                    <a:pt x="269" y="80"/>
                  </a:cubicBezTo>
                  <a:cubicBezTo>
                    <a:pt x="269" y="81"/>
                    <a:pt x="268" y="80"/>
                    <a:pt x="267" y="81"/>
                  </a:cubicBezTo>
                  <a:cubicBezTo>
                    <a:pt x="267" y="82"/>
                    <a:pt x="268" y="81"/>
                    <a:pt x="268" y="81"/>
                  </a:cubicBezTo>
                  <a:cubicBezTo>
                    <a:pt x="268" y="82"/>
                    <a:pt x="267" y="83"/>
                    <a:pt x="266" y="83"/>
                  </a:cubicBezTo>
                  <a:cubicBezTo>
                    <a:pt x="266" y="82"/>
                    <a:pt x="266" y="81"/>
                    <a:pt x="267" y="82"/>
                  </a:cubicBezTo>
                  <a:cubicBezTo>
                    <a:pt x="266" y="81"/>
                    <a:pt x="265" y="81"/>
                    <a:pt x="264" y="82"/>
                  </a:cubicBezTo>
                  <a:cubicBezTo>
                    <a:pt x="265" y="83"/>
                    <a:pt x="265" y="83"/>
                    <a:pt x="264" y="84"/>
                  </a:cubicBezTo>
                  <a:cubicBezTo>
                    <a:pt x="264" y="83"/>
                    <a:pt x="263" y="82"/>
                    <a:pt x="264" y="82"/>
                  </a:cubicBezTo>
                  <a:cubicBezTo>
                    <a:pt x="263" y="81"/>
                    <a:pt x="261" y="82"/>
                    <a:pt x="259" y="81"/>
                  </a:cubicBezTo>
                  <a:cubicBezTo>
                    <a:pt x="258" y="81"/>
                    <a:pt x="259" y="80"/>
                    <a:pt x="258" y="81"/>
                  </a:cubicBezTo>
                  <a:cubicBezTo>
                    <a:pt x="258" y="80"/>
                    <a:pt x="258" y="80"/>
                    <a:pt x="259" y="80"/>
                  </a:cubicBezTo>
                  <a:cubicBezTo>
                    <a:pt x="258" y="79"/>
                    <a:pt x="257" y="80"/>
                    <a:pt x="257" y="81"/>
                  </a:cubicBezTo>
                  <a:cubicBezTo>
                    <a:pt x="256" y="80"/>
                    <a:pt x="256" y="80"/>
                    <a:pt x="255" y="80"/>
                  </a:cubicBezTo>
                  <a:cubicBezTo>
                    <a:pt x="256" y="79"/>
                    <a:pt x="255" y="78"/>
                    <a:pt x="255" y="77"/>
                  </a:cubicBezTo>
                  <a:cubicBezTo>
                    <a:pt x="255" y="76"/>
                    <a:pt x="254" y="78"/>
                    <a:pt x="255" y="76"/>
                  </a:cubicBezTo>
                  <a:cubicBezTo>
                    <a:pt x="253" y="77"/>
                    <a:pt x="254" y="80"/>
                    <a:pt x="251" y="79"/>
                  </a:cubicBezTo>
                  <a:cubicBezTo>
                    <a:pt x="251" y="77"/>
                    <a:pt x="254" y="78"/>
                    <a:pt x="253" y="76"/>
                  </a:cubicBezTo>
                  <a:cubicBezTo>
                    <a:pt x="255" y="77"/>
                    <a:pt x="255" y="74"/>
                    <a:pt x="256" y="75"/>
                  </a:cubicBezTo>
                  <a:cubicBezTo>
                    <a:pt x="256" y="72"/>
                    <a:pt x="259" y="71"/>
                    <a:pt x="259" y="68"/>
                  </a:cubicBezTo>
                  <a:cubicBezTo>
                    <a:pt x="262" y="68"/>
                    <a:pt x="262" y="67"/>
                    <a:pt x="264" y="67"/>
                  </a:cubicBezTo>
                  <a:cubicBezTo>
                    <a:pt x="264" y="66"/>
                    <a:pt x="263" y="66"/>
                    <a:pt x="263" y="66"/>
                  </a:cubicBezTo>
                  <a:cubicBezTo>
                    <a:pt x="265" y="65"/>
                    <a:pt x="266" y="64"/>
                    <a:pt x="268" y="63"/>
                  </a:cubicBezTo>
                  <a:cubicBezTo>
                    <a:pt x="269" y="63"/>
                    <a:pt x="268" y="63"/>
                    <a:pt x="268" y="62"/>
                  </a:cubicBezTo>
                  <a:cubicBezTo>
                    <a:pt x="269" y="62"/>
                    <a:pt x="269" y="62"/>
                    <a:pt x="270" y="62"/>
                  </a:cubicBezTo>
                  <a:cubicBezTo>
                    <a:pt x="269" y="63"/>
                    <a:pt x="269" y="64"/>
                    <a:pt x="269" y="65"/>
                  </a:cubicBezTo>
                  <a:cubicBezTo>
                    <a:pt x="270" y="65"/>
                    <a:pt x="271" y="62"/>
                    <a:pt x="270" y="62"/>
                  </a:cubicBezTo>
                  <a:cubicBezTo>
                    <a:pt x="276" y="60"/>
                    <a:pt x="282" y="57"/>
                    <a:pt x="290" y="57"/>
                  </a:cubicBezTo>
                  <a:cubicBezTo>
                    <a:pt x="290" y="56"/>
                    <a:pt x="289" y="56"/>
                    <a:pt x="290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90" y="54"/>
                    <a:pt x="292" y="52"/>
                    <a:pt x="295" y="52"/>
                  </a:cubicBezTo>
                  <a:cubicBezTo>
                    <a:pt x="295" y="51"/>
                    <a:pt x="295" y="51"/>
                    <a:pt x="296" y="50"/>
                  </a:cubicBezTo>
                  <a:cubicBezTo>
                    <a:pt x="300" y="50"/>
                    <a:pt x="305" y="45"/>
                    <a:pt x="311" y="44"/>
                  </a:cubicBezTo>
                  <a:cubicBezTo>
                    <a:pt x="315" y="43"/>
                    <a:pt x="317" y="46"/>
                    <a:pt x="320" y="47"/>
                  </a:cubicBezTo>
                  <a:cubicBezTo>
                    <a:pt x="321" y="45"/>
                    <a:pt x="319" y="44"/>
                    <a:pt x="320" y="42"/>
                  </a:cubicBezTo>
                  <a:cubicBezTo>
                    <a:pt x="319" y="42"/>
                    <a:pt x="319" y="43"/>
                    <a:pt x="318" y="42"/>
                  </a:cubicBezTo>
                  <a:cubicBezTo>
                    <a:pt x="318" y="42"/>
                    <a:pt x="318" y="42"/>
                    <a:pt x="318" y="42"/>
                  </a:cubicBezTo>
                  <a:cubicBezTo>
                    <a:pt x="319" y="41"/>
                    <a:pt x="320" y="41"/>
                    <a:pt x="322" y="40"/>
                  </a:cubicBezTo>
                  <a:cubicBezTo>
                    <a:pt x="323" y="42"/>
                    <a:pt x="325" y="44"/>
                    <a:pt x="328" y="45"/>
                  </a:cubicBezTo>
                  <a:cubicBezTo>
                    <a:pt x="327" y="46"/>
                    <a:pt x="325" y="48"/>
                    <a:pt x="323" y="48"/>
                  </a:cubicBezTo>
                  <a:cubicBezTo>
                    <a:pt x="323" y="49"/>
                    <a:pt x="325" y="48"/>
                    <a:pt x="324" y="50"/>
                  </a:cubicBezTo>
                  <a:cubicBezTo>
                    <a:pt x="325" y="48"/>
                    <a:pt x="327" y="47"/>
                    <a:pt x="329" y="45"/>
                  </a:cubicBezTo>
                  <a:cubicBezTo>
                    <a:pt x="330" y="47"/>
                    <a:pt x="333" y="46"/>
                    <a:pt x="334" y="47"/>
                  </a:cubicBezTo>
                  <a:cubicBezTo>
                    <a:pt x="334" y="47"/>
                    <a:pt x="335" y="48"/>
                    <a:pt x="335" y="47"/>
                  </a:cubicBezTo>
                  <a:cubicBezTo>
                    <a:pt x="338" y="50"/>
                    <a:pt x="344" y="50"/>
                    <a:pt x="343" y="56"/>
                  </a:cubicBezTo>
                  <a:cubicBezTo>
                    <a:pt x="345" y="58"/>
                    <a:pt x="347" y="56"/>
                    <a:pt x="349" y="58"/>
                  </a:cubicBezTo>
                  <a:cubicBezTo>
                    <a:pt x="350" y="62"/>
                    <a:pt x="354" y="63"/>
                    <a:pt x="353" y="68"/>
                  </a:cubicBezTo>
                  <a:cubicBezTo>
                    <a:pt x="354" y="69"/>
                    <a:pt x="354" y="71"/>
                    <a:pt x="355" y="74"/>
                  </a:cubicBezTo>
                  <a:cubicBezTo>
                    <a:pt x="353" y="75"/>
                    <a:pt x="351" y="76"/>
                    <a:pt x="348" y="77"/>
                  </a:cubicBezTo>
                  <a:cubicBezTo>
                    <a:pt x="346" y="79"/>
                    <a:pt x="346" y="80"/>
                    <a:pt x="344" y="80"/>
                  </a:cubicBezTo>
                  <a:cubicBezTo>
                    <a:pt x="342" y="80"/>
                    <a:pt x="340" y="82"/>
                    <a:pt x="338" y="82"/>
                  </a:cubicBezTo>
                  <a:cubicBezTo>
                    <a:pt x="336" y="83"/>
                    <a:pt x="334" y="84"/>
                    <a:pt x="331" y="84"/>
                  </a:cubicBezTo>
                  <a:cubicBezTo>
                    <a:pt x="331" y="84"/>
                    <a:pt x="330" y="84"/>
                    <a:pt x="330" y="84"/>
                  </a:cubicBezTo>
                  <a:close/>
                  <a:moveTo>
                    <a:pt x="349" y="90"/>
                  </a:moveTo>
                  <a:cubicBezTo>
                    <a:pt x="344" y="92"/>
                    <a:pt x="334" y="95"/>
                    <a:pt x="332" y="88"/>
                  </a:cubicBezTo>
                  <a:cubicBezTo>
                    <a:pt x="335" y="84"/>
                    <a:pt x="340" y="84"/>
                    <a:pt x="343" y="83"/>
                  </a:cubicBezTo>
                  <a:cubicBezTo>
                    <a:pt x="343" y="83"/>
                    <a:pt x="343" y="84"/>
                    <a:pt x="343" y="84"/>
                  </a:cubicBezTo>
                  <a:cubicBezTo>
                    <a:pt x="344" y="84"/>
                    <a:pt x="345" y="83"/>
                    <a:pt x="345" y="82"/>
                  </a:cubicBezTo>
                  <a:cubicBezTo>
                    <a:pt x="348" y="83"/>
                    <a:pt x="354" y="83"/>
                    <a:pt x="355" y="87"/>
                  </a:cubicBezTo>
                  <a:cubicBezTo>
                    <a:pt x="353" y="88"/>
                    <a:pt x="350" y="89"/>
                    <a:pt x="349" y="90"/>
                  </a:cubicBezTo>
                  <a:close/>
                  <a:moveTo>
                    <a:pt x="327" y="22"/>
                  </a:moveTo>
                  <a:cubicBezTo>
                    <a:pt x="327" y="21"/>
                    <a:pt x="327" y="21"/>
                    <a:pt x="327" y="20"/>
                  </a:cubicBezTo>
                  <a:cubicBezTo>
                    <a:pt x="325" y="22"/>
                    <a:pt x="324" y="23"/>
                    <a:pt x="323" y="25"/>
                  </a:cubicBezTo>
                  <a:cubicBezTo>
                    <a:pt x="325" y="24"/>
                    <a:pt x="325" y="22"/>
                    <a:pt x="327" y="22"/>
                  </a:cubicBezTo>
                  <a:close/>
                  <a:moveTo>
                    <a:pt x="328" y="20"/>
                  </a:moveTo>
                  <a:cubicBezTo>
                    <a:pt x="328" y="20"/>
                    <a:pt x="328" y="20"/>
                    <a:pt x="327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lose/>
                  <a:moveTo>
                    <a:pt x="332" y="15"/>
                  </a:moveTo>
                  <a:cubicBezTo>
                    <a:pt x="329" y="16"/>
                    <a:pt x="327" y="18"/>
                    <a:pt x="328" y="20"/>
                  </a:cubicBezTo>
                  <a:cubicBezTo>
                    <a:pt x="329" y="18"/>
                    <a:pt x="332" y="18"/>
                    <a:pt x="332" y="15"/>
                  </a:cubicBezTo>
                  <a:close/>
                  <a:moveTo>
                    <a:pt x="419" y="19"/>
                  </a:moveTo>
                  <a:cubicBezTo>
                    <a:pt x="419" y="20"/>
                    <a:pt x="417" y="21"/>
                    <a:pt x="419" y="21"/>
                  </a:cubicBezTo>
                  <a:cubicBezTo>
                    <a:pt x="419" y="19"/>
                    <a:pt x="420" y="20"/>
                    <a:pt x="421" y="20"/>
                  </a:cubicBezTo>
                  <a:cubicBezTo>
                    <a:pt x="421" y="18"/>
                    <a:pt x="421" y="18"/>
                    <a:pt x="420" y="16"/>
                  </a:cubicBezTo>
                  <a:cubicBezTo>
                    <a:pt x="418" y="16"/>
                    <a:pt x="416" y="19"/>
                    <a:pt x="415" y="20"/>
                  </a:cubicBezTo>
                  <a:cubicBezTo>
                    <a:pt x="416" y="20"/>
                    <a:pt x="416" y="21"/>
                    <a:pt x="416" y="21"/>
                  </a:cubicBezTo>
                  <a:cubicBezTo>
                    <a:pt x="417" y="19"/>
                    <a:pt x="418" y="20"/>
                    <a:pt x="419" y="19"/>
                  </a:cubicBezTo>
                  <a:close/>
                  <a:moveTo>
                    <a:pt x="415" y="21"/>
                  </a:moveTo>
                  <a:cubicBezTo>
                    <a:pt x="415" y="21"/>
                    <a:pt x="415" y="20"/>
                    <a:pt x="415" y="20"/>
                  </a:cubicBezTo>
                  <a:cubicBezTo>
                    <a:pt x="415" y="20"/>
                    <a:pt x="415" y="20"/>
                    <a:pt x="415" y="21"/>
                  </a:cubicBezTo>
                  <a:close/>
                  <a:moveTo>
                    <a:pt x="274" y="74"/>
                  </a:moveTo>
                  <a:cubicBezTo>
                    <a:pt x="273" y="74"/>
                    <a:pt x="273" y="73"/>
                    <a:pt x="272" y="74"/>
                  </a:cubicBezTo>
                  <a:cubicBezTo>
                    <a:pt x="272" y="73"/>
                    <a:pt x="272" y="73"/>
                    <a:pt x="272" y="72"/>
                  </a:cubicBezTo>
                  <a:cubicBezTo>
                    <a:pt x="273" y="72"/>
                    <a:pt x="273" y="71"/>
                    <a:pt x="273" y="71"/>
                  </a:cubicBezTo>
                  <a:cubicBezTo>
                    <a:pt x="272" y="72"/>
                    <a:pt x="272" y="71"/>
                    <a:pt x="271" y="72"/>
                  </a:cubicBezTo>
                  <a:cubicBezTo>
                    <a:pt x="271" y="72"/>
                    <a:pt x="271" y="73"/>
                    <a:pt x="271" y="73"/>
                  </a:cubicBezTo>
                  <a:cubicBezTo>
                    <a:pt x="270" y="73"/>
                    <a:pt x="269" y="74"/>
                    <a:pt x="269" y="74"/>
                  </a:cubicBezTo>
                  <a:cubicBezTo>
                    <a:pt x="271" y="74"/>
                    <a:pt x="272" y="75"/>
                    <a:pt x="274" y="74"/>
                  </a:cubicBezTo>
                  <a:cubicBezTo>
                    <a:pt x="274" y="75"/>
                    <a:pt x="273" y="75"/>
                    <a:pt x="273" y="75"/>
                  </a:cubicBezTo>
                  <a:cubicBezTo>
                    <a:pt x="274" y="75"/>
                    <a:pt x="274" y="76"/>
                    <a:pt x="275" y="75"/>
                  </a:cubicBezTo>
                  <a:cubicBezTo>
                    <a:pt x="275" y="74"/>
                    <a:pt x="274" y="75"/>
                    <a:pt x="274" y="74"/>
                  </a:cubicBezTo>
                  <a:close/>
                  <a:moveTo>
                    <a:pt x="563" y="128"/>
                  </a:moveTo>
                  <a:cubicBezTo>
                    <a:pt x="563" y="128"/>
                    <a:pt x="563" y="128"/>
                    <a:pt x="563" y="128"/>
                  </a:cubicBezTo>
                  <a:cubicBezTo>
                    <a:pt x="563" y="128"/>
                    <a:pt x="563" y="128"/>
                    <a:pt x="563" y="128"/>
                  </a:cubicBezTo>
                  <a:cubicBezTo>
                    <a:pt x="563" y="128"/>
                    <a:pt x="563" y="128"/>
                    <a:pt x="563" y="128"/>
                  </a:cubicBezTo>
                  <a:close/>
                  <a:moveTo>
                    <a:pt x="563" y="126"/>
                  </a:moveTo>
                  <a:cubicBezTo>
                    <a:pt x="563" y="127"/>
                    <a:pt x="563" y="127"/>
                    <a:pt x="563" y="126"/>
                  </a:cubicBezTo>
                  <a:cubicBezTo>
                    <a:pt x="563" y="127"/>
                    <a:pt x="563" y="128"/>
                    <a:pt x="563" y="128"/>
                  </a:cubicBezTo>
                  <a:cubicBezTo>
                    <a:pt x="564" y="127"/>
                    <a:pt x="564" y="127"/>
                    <a:pt x="563" y="126"/>
                  </a:cubicBezTo>
                  <a:close/>
                  <a:moveTo>
                    <a:pt x="567" y="129"/>
                  </a:moveTo>
                  <a:cubicBezTo>
                    <a:pt x="568" y="129"/>
                    <a:pt x="568" y="129"/>
                    <a:pt x="568" y="130"/>
                  </a:cubicBezTo>
                  <a:cubicBezTo>
                    <a:pt x="567" y="129"/>
                    <a:pt x="567" y="130"/>
                    <a:pt x="567" y="131"/>
                  </a:cubicBezTo>
                  <a:cubicBezTo>
                    <a:pt x="567" y="129"/>
                    <a:pt x="565" y="128"/>
                    <a:pt x="565" y="126"/>
                  </a:cubicBezTo>
                  <a:cubicBezTo>
                    <a:pt x="564" y="127"/>
                    <a:pt x="565" y="128"/>
                    <a:pt x="563" y="128"/>
                  </a:cubicBezTo>
                  <a:cubicBezTo>
                    <a:pt x="564" y="128"/>
                    <a:pt x="564" y="129"/>
                    <a:pt x="564" y="129"/>
                  </a:cubicBezTo>
                  <a:cubicBezTo>
                    <a:pt x="563" y="128"/>
                    <a:pt x="563" y="130"/>
                    <a:pt x="563" y="130"/>
                  </a:cubicBezTo>
                  <a:cubicBezTo>
                    <a:pt x="562" y="129"/>
                    <a:pt x="562" y="129"/>
                    <a:pt x="562" y="128"/>
                  </a:cubicBezTo>
                  <a:cubicBezTo>
                    <a:pt x="561" y="128"/>
                    <a:pt x="561" y="129"/>
                    <a:pt x="560" y="129"/>
                  </a:cubicBezTo>
                  <a:cubicBezTo>
                    <a:pt x="559" y="131"/>
                    <a:pt x="559" y="133"/>
                    <a:pt x="559" y="135"/>
                  </a:cubicBezTo>
                  <a:cubicBezTo>
                    <a:pt x="560" y="135"/>
                    <a:pt x="561" y="135"/>
                    <a:pt x="560" y="136"/>
                  </a:cubicBezTo>
                  <a:cubicBezTo>
                    <a:pt x="560" y="137"/>
                    <a:pt x="561" y="136"/>
                    <a:pt x="561" y="135"/>
                  </a:cubicBezTo>
                  <a:cubicBezTo>
                    <a:pt x="562" y="136"/>
                    <a:pt x="563" y="137"/>
                    <a:pt x="563" y="137"/>
                  </a:cubicBezTo>
                  <a:cubicBezTo>
                    <a:pt x="563" y="137"/>
                    <a:pt x="563" y="136"/>
                    <a:pt x="564" y="136"/>
                  </a:cubicBezTo>
                  <a:cubicBezTo>
                    <a:pt x="564" y="136"/>
                    <a:pt x="564" y="137"/>
                    <a:pt x="564" y="137"/>
                  </a:cubicBezTo>
                  <a:cubicBezTo>
                    <a:pt x="565" y="136"/>
                    <a:pt x="564" y="135"/>
                    <a:pt x="565" y="135"/>
                  </a:cubicBezTo>
                  <a:cubicBezTo>
                    <a:pt x="565" y="136"/>
                    <a:pt x="566" y="136"/>
                    <a:pt x="566" y="137"/>
                  </a:cubicBezTo>
                  <a:cubicBezTo>
                    <a:pt x="566" y="136"/>
                    <a:pt x="567" y="135"/>
                    <a:pt x="566" y="135"/>
                  </a:cubicBezTo>
                  <a:cubicBezTo>
                    <a:pt x="566" y="136"/>
                    <a:pt x="566" y="136"/>
                    <a:pt x="566" y="135"/>
                  </a:cubicBezTo>
                  <a:cubicBezTo>
                    <a:pt x="566" y="134"/>
                    <a:pt x="568" y="135"/>
                    <a:pt x="568" y="134"/>
                  </a:cubicBezTo>
                  <a:cubicBezTo>
                    <a:pt x="569" y="133"/>
                    <a:pt x="568" y="130"/>
                    <a:pt x="569" y="130"/>
                  </a:cubicBezTo>
                  <a:cubicBezTo>
                    <a:pt x="568" y="130"/>
                    <a:pt x="568" y="128"/>
                    <a:pt x="567" y="129"/>
                  </a:cubicBezTo>
                  <a:close/>
                  <a:moveTo>
                    <a:pt x="567" y="134"/>
                  </a:moveTo>
                  <a:cubicBezTo>
                    <a:pt x="567" y="134"/>
                    <a:pt x="566" y="134"/>
                    <a:pt x="566" y="134"/>
                  </a:cubicBezTo>
                  <a:cubicBezTo>
                    <a:pt x="566" y="133"/>
                    <a:pt x="566" y="132"/>
                    <a:pt x="567" y="132"/>
                  </a:cubicBezTo>
                  <a:cubicBezTo>
                    <a:pt x="568" y="133"/>
                    <a:pt x="566" y="133"/>
                    <a:pt x="567" y="134"/>
                  </a:cubicBezTo>
                  <a:close/>
                  <a:moveTo>
                    <a:pt x="553" y="136"/>
                  </a:moveTo>
                  <a:cubicBezTo>
                    <a:pt x="553" y="135"/>
                    <a:pt x="554" y="135"/>
                    <a:pt x="554" y="134"/>
                  </a:cubicBezTo>
                  <a:cubicBezTo>
                    <a:pt x="553" y="134"/>
                    <a:pt x="552" y="132"/>
                    <a:pt x="552" y="133"/>
                  </a:cubicBezTo>
                  <a:cubicBezTo>
                    <a:pt x="551" y="132"/>
                    <a:pt x="551" y="130"/>
                    <a:pt x="549" y="131"/>
                  </a:cubicBezTo>
                  <a:cubicBezTo>
                    <a:pt x="549" y="131"/>
                    <a:pt x="549" y="130"/>
                    <a:pt x="549" y="129"/>
                  </a:cubicBezTo>
                  <a:cubicBezTo>
                    <a:pt x="548" y="130"/>
                    <a:pt x="548" y="131"/>
                    <a:pt x="547" y="131"/>
                  </a:cubicBezTo>
                  <a:cubicBezTo>
                    <a:pt x="549" y="132"/>
                    <a:pt x="547" y="133"/>
                    <a:pt x="547" y="134"/>
                  </a:cubicBezTo>
                  <a:cubicBezTo>
                    <a:pt x="547" y="135"/>
                    <a:pt x="548" y="134"/>
                    <a:pt x="547" y="135"/>
                  </a:cubicBezTo>
                  <a:cubicBezTo>
                    <a:pt x="550" y="135"/>
                    <a:pt x="549" y="135"/>
                    <a:pt x="551" y="135"/>
                  </a:cubicBezTo>
                  <a:cubicBezTo>
                    <a:pt x="551" y="135"/>
                    <a:pt x="552" y="136"/>
                    <a:pt x="553" y="136"/>
                  </a:cubicBezTo>
                  <a:close/>
                  <a:moveTo>
                    <a:pt x="20" y="139"/>
                  </a:moveTo>
                  <a:cubicBezTo>
                    <a:pt x="19" y="139"/>
                    <a:pt x="19" y="138"/>
                    <a:pt x="19" y="138"/>
                  </a:cubicBezTo>
                  <a:cubicBezTo>
                    <a:pt x="17" y="138"/>
                    <a:pt x="15" y="139"/>
                    <a:pt x="14" y="138"/>
                  </a:cubicBezTo>
                  <a:cubicBezTo>
                    <a:pt x="14" y="137"/>
                    <a:pt x="15" y="138"/>
                    <a:pt x="14" y="136"/>
                  </a:cubicBezTo>
                  <a:cubicBezTo>
                    <a:pt x="13" y="136"/>
                    <a:pt x="14" y="138"/>
                    <a:pt x="13" y="138"/>
                  </a:cubicBezTo>
                  <a:cubicBezTo>
                    <a:pt x="13" y="137"/>
                    <a:pt x="14" y="137"/>
                    <a:pt x="13" y="137"/>
                  </a:cubicBezTo>
                  <a:cubicBezTo>
                    <a:pt x="8" y="138"/>
                    <a:pt x="4" y="136"/>
                    <a:pt x="0" y="13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0"/>
                    <a:pt x="4" y="140"/>
                    <a:pt x="5" y="141"/>
                  </a:cubicBezTo>
                  <a:cubicBezTo>
                    <a:pt x="7" y="139"/>
                    <a:pt x="10" y="141"/>
                    <a:pt x="12" y="140"/>
                  </a:cubicBezTo>
                  <a:cubicBezTo>
                    <a:pt x="11" y="140"/>
                    <a:pt x="11" y="141"/>
                    <a:pt x="11" y="141"/>
                  </a:cubicBezTo>
                  <a:cubicBezTo>
                    <a:pt x="12" y="142"/>
                    <a:pt x="13" y="140"/>
                    <a:pt x="12" y="141"/>
                  </a:cubicBezTo>
                  <a:cubicBezTo>
                    <a:pt x="13" y="142"/>
                    <a:pt x="14" y="140"/>
                    <a:pt x="13" y="140"/>
                  </a:cubicBezTo>
                  <a:cubicBezTo>
                    <a:pt x="14" y="140"/>
                    <a:pt x="14" y="139"/>
                    <a:pt x="15" y="139"/>
                  </a:cubicBezTo>
                  <a:cubicBezTo>
                    <a:pt x="15" y="139"/>
                    <a:pt x="17" y="139"/>
                    <a:pt x="17" y="140"/>
                  </a:cubicBezTo>
                  <a:cubicBezTo>
                    <a:pt x="18" y="139"/>
                    <a:pt x="19" y="141"/>
                    <a:pt x="20" y="139"/>
                  </a:cubicBezTo>
                  <a:close/>
                  <a:moveTo>
                    <a:pt x="556" y="138"/>
                  </a:moveTo>
                  <a:cubicBezTo>
                    <a:pt x="556" y="140"/>
                    <a:pt x="554" y="139"/>
                    <a:pt x="554" y="140"/>
                  </a:cubicBezTo>
                  <a:cubicBezTo>
                    <a:pt x="554" y="141"/>
                    <a:pt x="554" y="142"/>
                    <a:pt x="553" y="142"/>
                  </a:cubicBezTo>
                  <a:cubicBezTo>
                    <a:pt x="553" y="141"/>
                    <a:pt x="553" y="141"/>
                    <a:pt x="552" y="141"/>
                  </a:cubicBezTo>
                  <a:cubicBezTo>
                    <a:pt x="552" y="142"/>
                    <a:pt x="553" y="144"/>
                    <a:pt x="554" y="144"/>
                  </a:cubicBezTo>
                  <a:cubicBezTo>
                    <a:pt x="553" y="144"/>
                    <a:pt x="553" y="143"/>
                    <a:pt x="554" y="143"/>
                  </a:cubicBezTo>
                  <a:cubicBezTo>
                    <a:pt x="554" y="144"/>
                    <a:pt x="555" y="146"/>
                    <a:pt x="556" y="147"/>
                  </a:cubicBezTo>
                  <a:cubicBezTo>
                    <a:pt x="556" y="146"/>
                    <a:pt x="557" y="146"/>
                    <a:pt x="557" y="146"/>
                  </a:cubicBezTo>
                  <a:cubicBezTo>
                    <a:pt x="556" y="147"/>
                    <a:pt x="558" y="148"/>
                    <a:pt x="559" y="148"/>
                  </a:cubicBezTo>
                  <a:cubicBezTo>
                    <a:pt x="560" y="144"/>
                    <a:pt x="557" y="142"/>
                    <a:pt x="557" y="138"/>
                  </a:cubicBezTo>
                  <a:cubicBezTo>
                    <a:pt x="557" y="138"/>
                    <a:pt x="556" y="138"/>
                    <a:pt x="556" y="138"/>
                  </a:cubicBezTo>
                  <a:close/>
                  <a:moveTo>
                    <a:pt x="555" y="141"/>
                  </a:moveTo>
                  <a:cubicBezTo>
                    <a:pt x="555" y="140"/>
                    <a:pt x="558" y="141"/>
                    <a:pt x="557" y="142"/>
                  </a:cubicBezTo>
                  <a:cubicBezTo>
                    <a:pt x="557" y="142"/>
                    <a:pt x="557" y="141"/>
                    <a:pt x="557" y="142"/>
                  </a:cubicBezTo>
                  <a:cubicBezTo>
                    <a:pt x="555" y="143"/>
                    <a:pt x="556" y="141"/>
                    <a:pt x="555" y="141"/>
                  </a:cubicBezTo>
                  <a:close/>
                  <a:moveTo>
                    <a:pt x="558" y="145"/>
                  </a:moveTo>
                  <a:cubicBezTo>
                    <a:pt x="558" y="145"/>
                    <a:pt x="558" y="146"/>
                    <a:pt x="557" y="146"/>
                  </a:cubicBezTo>
                  <a:cubicBezTo>
                    <a:pt x="557" y="145"/>
                    <a:pt x="557" y="144"/>
                    <a:pt x="556" y="144"/>
                  </a:cubicBezTo>
                  <a:cubicBezTo>
                    <a:pt x="556" y="143"/>
                    <a:pt x="557" y="143"/>
                    <a:pt x="557" y="143"/>
                  </a:cubicBezTo>
                  <a:cubicBezTo>
                    <a:pt x="558" y="144"/>
                    <a:pt x="557" y="145"/>
                    <a:pt x="558" y="145"/>
                  </a:cubicBezTo>
                  <a:close/>
                  <a:moveTo>
                    <a:pt x="131" y="141"/>
                  </a:moveTo>
                  <a:cubicBezTo>
                    <a:pt x="132" y="141"/>
                    <a:pt x="131" y="142"/>
                    <a:pt x="132" y="143"/>
                  </a:cubicBezTo>
                  <a:cubicBezTo>
                    <a:pt x="132" y="142"/>
                    <a:pt x="131" y="140"/>
                    <a:pt x="131" y="141"/>
                  </a:cubicBezTo>
                  <a:close/>
                  <a:moveTo>
                    <a:pt x="90" y="227"/>
                  </a:moveTo>
                  <a:cubicBezTo>
                    <a:pt x="90" y="229"/>
                    <a:pt x="88" y="229"/>
                    <a:pt x="88" y="232"/>
                  </a:cubicBezTo>
                  <a:cubicBezTo>
                    <a:pt x="90" y="231"/>
                    <a:pt x="90" y="228"/>
                    <a:pt x="90" y="227"/>
                  </a:cubicBezTo>
                  <a:close/>
                  <a:moveTo>
                    <a:pt x="490" y="284"/>
                  </a:moveTo>
                  <a:cubicBezTo>
                    <a:pt x="492" y="285"/>
                    <a:pt x="493" y="287"/>
                    <a:pt x="493" y="289"/>
                  </a:cubicBezTo>
                  <a:cubicBezTo>
                    <a:pt x="496" y="291"/>
                    <a:pt x="497" y="295"/>
                    <a:pt x="499" y="297"/>
                  </a:cubicBezTo>
                  <a:cubicBezTo>
                    <a:pt x="499" y="297"/>
                    <a:pt x="499" y="297"/>
                    <a:pt x="499" y="297"/>
                  </a:cubicBezTo>
                  <a:cubicBezTo>
                    <a:pt x="500" y="297"/>
                    <a:pt x="501" y="300"/>
                    <a:pt x="501" y="301"/>
                  </a:cubicBezTo>
                  <a:cubicBezTo>
                    <a:pt x="504" y="301"/>
                    <a:pt x="505" y="306"/>
                    <a:pt x="507" y="308"/>
                  </a:cubicBezTo>
                  <a:cubicBezTo>
                    <a:pt x="507" y="307"/>
                    <a:pt x="507" y="307"/>
                    <a:pt x="507" y="307"/>
                  </a:cubicBezTo>
                  <a:cubicBezTo>
                    <a:pt x="508" y="308"/>
                    <a:pt x="508" y="309"/>
                    <a:pt x="510" y="309"/>
                  </a:cubicBezTo>
                  <a:cubicBezTo>
                    <a:pt x="509" y="303"/>
                    <a:pt x="503" y="300"/>
                    <a:pt x="503" y="295"/>
                  </a:cubicBezTo>
                  <a:cubicBezTo>
                    <a:pt x="501" y="293"/>
                    <a:pt x="498" y="291"/>
                    <a:pt x="498" y="288"/>
                  </a:cubicBezTo>
                  <a:cubicBezTo>
                    <a:pt x="497" y="288"/>
                    <a:pt x="497" y="288"/>
                    <a:pt x="497" y="288"/>
                  </a:cubicBezTo>
                  <a:cubicBezTo>
                    <a:pt x="492" y="281"/>
                    <a:pt x="487" y="274"/>
                    <a:pt x="483" y="267"/>
                  </a:cubicBezTo>
                  <a:cubicBezTo>
                    <a:pt x="483" y="266"/>
                    <a:pt x="483" y="266"/>
                    <a:pt x="483" y="265"/>
                  </a:cubicBezTo>
                  <a:cubicBezTo>
                    <a:pt x="482" y="265"/>
                    <a:pt x="483" y="266"/>
                    <a:pt x="482" y="266"/>
                  </a:cubicBezTo>
                  <a:cubicBezTo>
                    <a:pt x="481" y="264"/>
                    <a:pt x="479" y="262"/>
                    <a:pt x="478" y="260"/>
                  </a:cubicBezTo>
                  <a:cubicBezTo>
                    <a:pt x="477" y="258"/>
                    <a:pt x="477" y="255"/>
                    <a:pt x="474" y="256"/>
                  </a:cubicBezTo>
                  <a:cubicBezTo>
                    <a:pt x="473" y="257"/>
                    <a:pt x="473" y="258"/>
                    <a:pt x="473" y="259"/>
                  </a:cubicBezTo>
                  <a:cubicBezTo>
                    <a:pt x="474" y="260"/>
                    <a:pt x="475" y="261"/>
                    <a:pt x="476" y="263"/>
                  </a:cubicBezTo>
                  <a:cubicBezTo>
                    <a:pt x="476" y="262"/>
                    <a:pt x="476" y="262"/>
                    <a:pt x="476" y="262"/>
                  </a:cubicBezTo>
                  <a:cubicBezTo>
                    <a:pt x="481" y="269"/>
                    <a:pt x="486" y="276"/>
                    <a:pt x="491" y="283"/>
                  </a:cubicBezTo>
                  <a:cubicBezTo>
                    <a:pt x="491" y="284"/>
                    <a:pt x="490" y="284"/>
                    <a:pt x="490" y="284"/>
                  </a:cubicBezTo>
                  <a:close/>
                  <a:moveTo>
                    <a:pt x="232" y="273"/>
                  </a:moveTo>
                  <a:cubicBezTo>
                    <a:pt x="232" y="273"/>
                    <a:pt x="231" y="272"/>
                    <a:pt x="231" y="272"/>
                  </a:cubicBezTo>
                  <a:cubicBezTo>
                    <a:pt x="231" y="273"/>
                    <a:pt x="232" y="275"/>
                    <a:pt x="233" y="275"/>
                  </a:cubicBezTo>
                  <a:cubicBezTo>
                    <a:pt x="232" y="275"/>
                    <a:pt x="231" y="273"/>
                    <a:pt x="232" y="273"/>
                  </a:cubicBezTo>
                  <a:close/>
                  <a:moveTo>
                    <a:pt x="157" y="274"/>
                  </a:moveTo>
                  <a:cubicBezTo>
                    <a:pt x="157" y="276"/>
                    <a:pt x="156" y="278"/>
                    <a:pt x="156" y="279"/>
                  </a:cubicBezTo>
                  <a:cubicBezTo>
                    <a:pt x="156" y="277"/>
                    <a:pt x="158" y="275"/>
                    <a:pt x="157" y="274"/>
                  </a:cubicBezTo>
                  <a:close/>
                  <a:moveTo>
                    <a:pt x="201" y="296"/>
                  </a:moveTo>
                  <a:cubicBezTo>
                    <a:pt x="201" y="293"/>
                    <a:pt x="202" y="290"/>
                    <a:pt x="203" y="288"/>
                  </a:cubicBezTo>
                  <a:cubicBezTo>
                    <a:pt x="202" y="288"/>
                    <a:pt x="202" y="287"/>
                    <a:pt x="202" y="287"/>
                  </a:cubicBezTo>
                  <a:cubicBezTo>
                    <a:pt x="202" y="286"/>
                    <a:pt x="203" y="286"/>
                    <a:pt x="203" y="285"/>
                  </a:cubicBezTo>
                  <a:cubicBezTo>
                    <a:pt x="202" y="284"/>
                    <a:pt x="203" y="281"/>
                    <a:pt x="203" y="279"/>
                  </a:cubicBezTo>
                  <a:cubicBezTo>
                    <a:pt x="202" y="280"/>
                    <a:pt x="203" y="281"/>
                    <a:pt x="201" y="282"/>
                  </a:cubicBezTo>
                  <a:cubicBezTo>
                    <a:pt x="201" y="283"/>
                    <a:pt x="202" y="283"/>
                    <a:pt x="202" y="285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0" y="286"/>
                    <a:pt x="201" y="287"/>
                    <a:pt x="201" y="287"/>
                  </a:cubicBezTo>
                  <a:cubicBezTo>
                    <a:pt x="200" y="287"/>
                    <a:pt x="201" y="286"/>
                    <a:pt x="200" y="287"/>
                  </a:cubicBezTo>
                  <a:cubicBezTo>
                    <a:pt x="198" y="288"/>
                    <a:pt x="200" y="289"/>
                    <a:pt x="200" y="291"/>
                  </a:cubicBezTo>
                  <a:cubicBezTo>
                    <a:pt x="199" y="295"/>
                    <a:pt x="198" y="302"/>
                    <a:pt x="198" y="307"/>
                  </a:cubicBezTo>
                  <a:cubicBezTo>
                    <a:pt x="197" y="306"/>
                    <a:pt x="196" y="306"/>
                    <a:pt x="196" y="305"/>
                  </a:cubicBezTo>
                  <a:cubicBezTo>
                    <a:pt x="197" y="305"/>
                    <a:pt x="195" y="305"/>
                    <a:pt x="196" y="305"/>
                  </a:cubicBezTo>
                  <a:cubicBezTo>
                    <a:pt x="196" y="305"/>
                    <a:pt x="196" y="306"/>
                    <a:pt x="197" y="305"/>
                  </a:cubicBezTo>
                  <a:cubicBezTo>
                    <a:pt x="195" y="301"/>
                    <a:pt x="199" y="298"/>
                    <a:pt x="198" y="293"/>
                  </a:cubicBezTo>
                  <a:cubicBezTo>
                    <a:pt x="197" y="294"/>
                    <a:pt x="197" y="294"/>
                    <a:pt x="198" y="295"/>
                  </a:cubicBezTo>
                  <a:cubicBezTo>
                    <a:pt x="197" y="296"/>
                    <a:pt x="197" y="297"/>
                    <a:pt x="196" y="297"/>
                  </a:cubicBezTo>
                  <a:cubicBezTo>
                    <a:pt x="197" y="298"/>
                    <a:pt x="196" y="297"/>
                    <a:pt x="196" y="298"/>
                  </a:cubicBezTo>
                  <a:cubicBezTo>
                    <a:pt x="196" y="298"/>
                    <a:pt x="196" y="299"/>
                    <a:pt x="196" y="300"/>
                  </a:cubicBezTo>
                  <a:cubicBezTo>
                    <a:pt x="196" y="300"/>
                    <a:pt x="196" y="299"/>
                    <a:pt x="196" y="299"/>
                  </a:cubicBezTo>
                  <a:cubicBezTo>
                    <a:pt x="196" y="303"/>
                    <a:pt x="194" y="307"/>
                    <a:pt x="195" y="310"/>
                  </a:cubicBezTo>
                  <a:cubicBezTo>
                    <a:pt x="195" y="309"/>
                    <a:pt x="195" y="308"/>
                    <a:pt x="196" y="308"/>
                  </a:cubicBezTo>
                  <a:cubicBezTo>
                    <a:pt x="197" y="308"/>
                    <a:pt x="197" y="307"/>
                    <a:pt x="197" y="308"/>
                  </a:cubicBezTo>
                  <a:cubicBezTo>
                    <a:pt x="197" y="312"/>
                    <a:pt x="197" y="315"/>
                    <a:pt x="196" y="319"/>
                  </a:cubicBezTo>
                  <a:cubicBezTo>
                    <a:pt x="197" y="314"/>
                    <a:pt x="199" y="308"/>
                    <a:pt x="199" y="303"/>
                  </a:cubicBezTo>
                  <a:cubicBezTo>
                    <a:pt x="199" y="302"/>
                    <a:pt x="199" y="303"/>
                    <a:pt x="199" y="303"/>
                  </a:cubicBezTo>
                  <a:cubicBezTo>
                    <a:pt x="200" y="302"/>
                    <a:pt x="200" y="301"/>
                    <a:pt x="199" y="300"/>
                  </a:cubicBezTo>
                  <a:cubicBezTo>
                    <a:pt x="199" y="300"/>
                    <a:pt x="200" y="300"/>
                    <a:pt x="200" y="300"/>
                  </a:cubicBezTo>
                  <a:cubicBezTo>
                    <a:pt x="200" y="299"/>
                    <a:pt x="199" y="300"/>
                    <a:pt x="199" y="299"/>
                  </a:cubicBezTo>
                  <a:cubicBezTo>
                    <a:pt x="200" y="299"/>
                    <a:pt x="200" y="296"/>
                    <a:pt x="201" y="296"/>
                  </a:cubicBezTo>
                  <a:close/>
                  <a:moveTo>
                    <a:pt x="178" y="285"/>
                  </a:moveTo>
                  <a:cubicBezTo>
                    <a:pt x="179" y="284"/>
                    <a:pt x="179" y="283"/>
                    <a:pt x="180" y="283"/>
                  </a:cubicBezTo>
                  <a:cubicBezTo>
                    <a:pt x="179" y="283"/>
                    <a:pt x="179" y="283"/>
                    <a:pt x="179" y="283"/>
                  </a:cubicBezTo>
                  <a:cubicBezTo>
                    <a:pt x="179" y="283"/>
                    <a:pt x="178" y="284"/>
                    <a:pt x="178" y="285"/>
                  </a:cubicBezTo>
                  <a:close/>
                  <a:moveTo>
                    <a:pt x="184" y="289"/>
                  </a:moveTo>
                  <a:cubicBezTo>
                    <a:pt x="185" y="289"/>
                    <a:pt x="185" y="287"/>
                    <a:pt x="185" y="287"/>
                  </a:cubicBezTo>
                  <a:cubicBezTo>
                    <a:pt x="184" y="287"/>
                    <a:pt x="184" y="288"/>
                    <a:pt x="184" y="289"/>
                  </a:cubicBezTo>
                  <a:close/>
                  <a:moveTo>
                    <a:pt x="198" y="293"/>
                  </a:moveTo>
                  <a:cubicBezTo>
                    <a:pt x="198" y="293"/>
                    <a:pt x="198" y="292"/>
                    <a:pt x="199" y="292"/>
                  </a:cubicBezTo>
                  <a:cubicBezTo>
                    <a:pt x="199" y="292"/>
                    <a:pt x="198" y="290"/>
                    <a:pt x="198" y="291"/>
                  </a:cubicBezTo>
                  <a:cubicBezTo>
                    <a:pt x="199" y="292"/>
                    <a:pt x="197" y="293"/>
                    <a:pt x="198" y="293"/>
                  </a:cubicBezTo>
                  <a:close/>
                  <a:moveTo>
                    <a:pt x="376" y="303"/>
                  </a:moveTo>
                  <a:cubicBezTo>
                    <a:pt x="376" y="305"/>
                    <a:pt x="376" y="306"/>
                    <a:pt x="375" y="308"/>
                  </a:cubicBezTo>
                  <a:cubicBezTo>
                    <a:pt x="376" y="308"/>
                    <a:pt x="376" y="308"/>
                    <a:pt x="377" y="308"/>
                  </a:cubicBezTo>
                  <a:cubicBezTo>
                    <a:pt x="376" y="309"/>
                    <a:pt x="376" y="308"/>
                    <a:pt x="375" y="308"/>
                  </a:cubicBezTo>
                  <a:cubicBezTo>
                    <a:pt x="378" y="310"/>
                    <a:pt x="379" y="310"/>
                    <a:pt x="383" y="310"/>
                  </a:cubicBezTo>
                  <a:cubicBezTo>
                    <a:pt x="383" y="310"/>
                    <a:pt x="382" y="310"/>
                    <a:pt x="382" y="310"/>
                  </a:cubicBezTo>
                  <a:cubicBezTo>
                    <a:pt x="385" y="310"/>
                    <a:pt x="386" y="306"/>
                    <a:pt x="386" y="305"/>
                  </a:cubicBezTo>
                  <a:cubicBezTo>
                    <a:pt x="386" y="304"/>
                    <a:pt x="385" y="305"/>
                    <a:pt x="385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6" y="302"/>
                    <a:pt x="385" y="300"/>
                    <a:pt x="385" y="298"/>
                  </a:cubicBezTo>
                  <a:cubicBezTo>
                    <a:pt x="382" y="298"/>
                    <a:pt x="382" y="294"/>
                    <a:pt x="381" y="292"/>
                  </a:cubicBezTo>
                  <a:cubicBezTo>
                    <a:pt x="379" y="292"/>
                    <a:pt x="377" y="294"/>
                    <a:pt x="377" y="295"/>
                  </a:cubicBezTo>
                  <a:cubicBezTo>
                    <a:pt x="377" y="294"/>
                    <a:pt x="377" y="293"/>
                    <a:pt x="376" y="293"/>
                  </a:cubicBezTo>
                  <a:cubicBezTo>
                    <a:pt x="377" y="295"/>
                    <a:pt x="376" y="294"/>
                    <a:pt x="376" y="295"/>
                  </a:cubicBezTo>
                  <a:cubicBezTo>
                    <a:pt x="382" y="297"/>
                    <a:pt x="370" y="301"/>
                    <a:pt x="376" y="303"/>
                  </a:cubicBezTo>
                  <a:close/>
                  <a:moveTo>
                    <a:pt x="384" y="304"/>
                  </a:moveTo>
                  <a:cubicBezTo>
                    <a:pt x="384" y="304"/>
                    <a:pt x="385" y="304"/>
                    <a:pt x="385" y="304"/>
                  </a:cubicBezTo>
                  <a:cubicBezTo>
                    <a:pt x="385" y="305"/>
                    <a:pt x="384" y="305"/>
                    <a:pt x="383" y="305"/>
                  </a:cubicBezTo>
                  <a:cubicBezTo>
                    <a:pt x="383" y="304"/>
                    <a:pt x="384" y="305"/>
                    <a:pt x="384" y="304"/>
                  </a:cubicBezTo>
                  <a:close/>
                  <a:moveTo>
                    <a:pt x="196" y="296"/>
                  </a:moveTo>
                  <a:cubicBezTo>
                    <a:pt x="196" y="296"/>
                    <a:pt x="196" y="296"/>
                    <a:pt x="196" y="296"/>
                  </a:cubicBezTo>
                  <a:cubicBezTo>
                    <a:pt x="196" y="295"/>
                    <a:pt x="197" y="294"/>
                    <a:pt x="196" y="293"/>
                  </a:cubicBezTo>
                  <a:cubicBezTo>
                    <a:pt x="196" y="294"/>
                    <a:pt x="196" y="294"/>
                    <a:pt x="196" y="293"/>
                  </a:cubicBezTo>
                  <a:cubicBezTo>
                    <a:pt x="196" y="294"/>
                    <a:pt x="196" y="294"/>
                    <a:pt x="196" y="295"/>
                  </a:cubicBezTo>
                  <a:cubicBezTo>
                    <a:pt x="196" y="295"/>
                    <a:pt x="196" y="295"/>
                    <a:pt x="196" y="296"/>
                  </a:cubicBezTo>
                  <a:close/>
                  <a:moveTo>
                    <a:pt x="372" y="294"/>
                  </a:moveTo>
                  <a:cubicBezTo>
                    <a:pt x="372" y="295"/>
                    <a:pt x="374" y="297"/>
                    <a:pt x="375" y="296"/>
                  </a:cubicBezTo>
                  <a:cubicBezTo>
                    <a:pt x="374" y="296"/>
                    <a:pt x="374" y="295"/>
                    <a:pt x="373" y="295"/>
                  </a:cubicBezTo>
                  <a:cubicBezTo>
                    <a:pt x="373" y="294"/>
                    <a:pt x="373" y="294"/>
                    <a:pt x="372" y="294"/>
                  </a:cubicBezTo>
                  <a:close/>
                  <a:moveTo>
                    <a:pt x="150" y="301"/>
                  </a:moveTo>
                  <a:cubicBezTo>
                    <a:pt x="150" y="302"/>
                    <a:pt x="149" y="303"/>
                    <a:pt x="149" y="305"/>
                  </a:cubicBezTo>
                  <a:cubicBezTo>
                    <a:pt x="150" y="304"/>
                    <a:pt x="151" y="302"/>
                    <a:pt x="150" y="301"/>
                  </a:cubicBezTo>
                  <a:close/>
                  <a:moveTo>
                    <a:pt x="359" y="305"/>
                  </a:moveTo>
                  <a:cubicBezTo>
                    <a:pt x="359" y="306"/>
                    <a:pt x="362" y="306"/>
                    <a:pt x="362" y="306"/>
                  </a:cubicBezTo>
                  <a:cubicBezTo>
                    <a:pt x="363" y="305"/>
                    <a:pt x="362" y="305"/>
                    <a:pt x="362" y="305"/>
                  </a:cubicBezTo>
                  <a:cubicBezTo>
                    <a:pt x="360" y="305"/>
                    <a:pt x="359" y="305"/>
                    <a:pt x="358" y="304"/>
                  </a:cubicBezTo>
                  <a:cubicBezTo>
                    <a:pt x="358" y="305"/>
                    <a:pt x="357" y="305"/>
                    <a:pt x="358" y="306"/>
                  </a:cubicBezTo>
                  <a:cubicBezTo>
                    <a:pt x="359" y="306"/>
                    <a:pt x="359" y="305"/>
                    <a:pt x="359" y="305"/>
                  </a:cubicBezTo>
                  <a:close/>
                  <a:moveTo>
                    <a:pt x="135" y="315"/>
                  </a:moveTo>
                  <a:cubicBezTo>
                    <a:pt x="136" y="316"/>
                    <a:pt x="136" y="315"/>
                    <a:pt x="137" y="315"/>
                  </a:cubicBezTo>
                  <a:cubicBezTo>
                    <a:pt x="137" y="314"/>
                    <a:pt x="136" y="313"/>
                    <a:pt x="135" y="314"/>
                  </a:cubicBezTo>
                  <a:cubicBezTo>
                    <a:pt x="136" y="314"/>
                    <a:pt x="134" y="314"/>
                    <a:pt x="135" y="315"/>
                  </a:cubicBezTo>
                  <a:close/>
                  <a:moveTo>
                    <a:pt x="311" y="314"/>
                  </a:moveTo>
                  <a:cubicBezTo>
                    <a:pt x="312" y="317"/>
                    <a:pt x="313" y="315"/>
                    <a:pt x="311" y="314"/>
                  </a:cubicBezTo>
                  <a:close/>
                  <a:moveTo>
                    <a:pt x="396" y="315"/>
                  </a:moveTo>
                  <a:cubicBezTo>
                    <a:pt x="396" y="315"/>
                    <a:pt x="397" y="315"/>
                    <a:pt x="396" y="316"/>
                  </a:cubicBezTo>
                  <a:cubicBezTo>
                    <a:pt x="397" y="316"/>
                    <a:pt x="397" y="317"/>
                    <a:pt x="398" y="317"/>
                  </a:cubicBezTo>
                  <a:cubicBezTo>
                    <a:pt x="398" y="315"/>
                    <a:pt x="398" y="313"/>
                    <a:pt x="396" y="315"/>
                  </a:cubicBezTo>
                  <a:close/>
                  <a:moveTo>
                    <a:pt x="401" y="316"/>
                  </a:moveTo>
                  <a:cubicBezTo>
                    <a:pt x="401" y="316"/>
                    <a:pt x="401" y="316"/>
                    <a:pt x="400" y="316"/>
                  </a:cubicBezTo>
                  <a:cubicBezTo>
                    <a:pt x="400" y="317"/>
                    <a:pt x="400" y="317"/>
                    <a:pt x="401" y="317"/>
                  </a:cubicBezTo>
                  <a:cubicBezTo>
                    <a:pt x="401" y="317"/>
                    <a:pt x="402" y="316"/>
                    <a:pt x="402" y="315"/>
                  </a:cubicBezTo>
                  <a:cubicBezTo>
                    <a:pt x="401" y="315"/>
                    <a:pt x="402" y="316"/>
                    <a:pt x="401" y="316"/>
                  </a:cubicBezTo>
                  <a:close/>
                  <a:moveTo>
                    <a:pt x="400" y="317"/>
                  </a:moveTo>
                  <a:cubicBezTo>
                    <a:pt x="399" y="318"/>
                    <a:pt x="399" y="318"/>
                    <a:pt x="398" y="317"/>
                  </a:cubicBezTo>
                  <a:cubicBezTo>
                    <a:pt x="398" y="318"/>
                    <a:pt x="397" y="319"/>
                    <a:pt x="398" y="319"/>
                  </a:cubicBezTo>
                  <a:cubicBezTo>
                    <a:pt x="398" y="318"/>
                    <a:pt x="398" y="320"/>
                    <a:pt x="399" y="319"/>
                  </a:cubicBezTo>
                  <a:cubicBezTo>
                    <a:pt x="399" y="319"/>
                    <a:pt x="399" y="318"/>
                    <a:pt x="400" y="319"/>
                  </a:cubicBezTo>
                  <a:cubicBezTo>
                    <a:pt x="400" y="318"/>
                    <a:pt x="400" y="317"/>
                    <a:pt x="400" y="317"/>
                  </a:cubicBezTo>
                  <a:close/>
                  <a:moveTo>
                    <a:pt x="399" y="320"/>
                  </a:moveTo>
                  <a:cubicBezTo>
                    <a:pt x="399" y="320"/>
                    <a:pt x="400" y="320"/>
                    <a:pt x="400" y="320"/>
                  </a:cubicBezTo>
                  <a:cubicBezTo>
                    <a:pt x="400" y="320"/>
                    <a:pt x="400" y="319"/>
                    <a:pt x="399" y="319"/>
                  </a:cubicBezTo>
                  <a:cubicBezTo>
                    <a:pt x="399" y="320"/>
                    <a:pt x="399" y="320"/>
                    <a:pt x="399" y="320"/>
                  </a:cubicBezTo>
                  <a:close/>
                  <a:moveTo>
                    <a:pt x="141" y="329"/>
                  </a:move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2" y="330"/>
                    <a:pt x="142" y="330"/>
                  </a:cubicBezTo>
                  <a:cubicBezTo>
                    <a:pt x="142" y="330"/>
                    <a:pt x="142" y="331"/>
                    <a:pt x="142" y="331"/>
                  </a:cubicBezTo>
                  <a:cubicBezTo>
                    <a:pt x="142" y="330"/>
                    <a:pt x="144" y="328"/>
                    <a:pt x="143" y="327"/>
                  </a:cubicBezTo>
                  <a:cubicBezTo>
                    <a:pt x="144" y="326"/>
                    <a:pt x="144" y="325"/>
                    <a:pt x="144" y="323"/>
                  </a:cubicBezTo>
                  <a:cubicBezTo>
                    <a:pt x="142" y="323"/>
                    <a:pt x="143" y="327"/>
                    <a:pt x="141" y="328"/>
                  </a:cubicBezTo>
                  <a:cubicBezTo>
                    <a:pt x="141" y="328"/>
                    <a:pt x="141" y="328"/>
                    <a:pt x="141" y="329"/>
                  </a:cubicBezTo>
                  <a:cubicBezTo>
                    <a:pt x="142" y="329"/>
                    <a:pt x="142" y="328"/>
                    <a:pt x="142" y="329"/>
                  </a:cubicBezTo>
                  <a:cubicBezTo>
                    <a:pt x="141" y="329"/>
                    <a:pt x="142" y="329"/>
                    <a:pt x="141" y="329"/>
                  </a:cubicBezTo>
                  <a:close/>
                  <a:moveTo>
                    <a:pt x="371" y="325"/>
                  </a:moveTo>
                  <a:cubicBezTo>
                    <a:pt x="371" y="327"/>
                    <a:pt x="372" y="327"/>
                    <a:pt x="372" y="327"/>
                  </a:cubicBezTo>
                  <a:cubicBezTo>
                    <a:pt x="372" y="327"/>
                    <a:pt x="372" y="328"/>
                    <a:pt x="372" y="328"/>
                  </a:cubicBezTo>
                  <a:cubicBezTo>
                    <a:pt x="372" y="329"/>
                    <a:pt x="372" y="329"/>
                    <a:pt x="373" y="329"/>
                  </a:cubicBezTo>
                  <a:cubicBezTo>
                    <a:pt x="373" y="329"/>
                    <a:pt x="373" y="329"/>
                    <a:pt x="373" y="329"/>
                  </a:cubicBezTo>
                  <a:cubicBezTo>
                    <a:pt x="373" y="327"/>
                    <a:pt x="373" y="325"/>
                    <a:pt x="372" y="325"/>
                  </a:cubicBezTo>
                  <a:cubicBezTo>
                    <a:pt x="372" y="325"/>
                    <a:pt x="373" y="325"/>
                    <a:pt x="373" y="325"/>
                  </a:cubicBezTo>
                  <a:cubicBezTo>
                    <a:pt x="372" y="325"/>
                    <a:pt x="372" y="325"/>
                    <a:pt x="372" y="325"/>
                  </a:cubicBezTo>
                  <a:cubicBezTo>
                    <a:pt x="372" y="325"/>
                    <a:pt x="372" y="326"/>
                    <a:pt x="372" y="326"/>
                  </a:cubicBezTo>
                  <a:cubicBezTo>
                    <a:pt x="372" y="326"/>
                    <a:pt x="372" y="327"/>
                    <a:pt x="372" y="327"/>
                  </a:cubicBezTo>
                  <a:cubicBezTo>
                    <a:pt x="372" y="326"/>
                    <a:pt x="371" y="326"/>
                    <a:pt x="371" y="325"/>
                  </a:cubicBezTo>
                  <a:close/>
                  <a:moveTo>
                    <a:pt x="132" y="334"/>
                  </a:moveTo>
                  <a:cubicBezTo>
                    <a:pt x="132" y="334"/>
                    <a:pt x="132" y="333"/>
                    <a:pt x="132" y="333"/>
                  </a:cubicBezTo>
                  <a:cubicBezTo>
                    <a:pt x="131" y="334"/>
                    <a:pt x="131" y="335"/>
                    <a:pt x="131" y="335"/>
                  </a:cubicBezTo>
                  <a:cubicBezTo>
                    <a:pt x="132" y="335"/>
                    <a:pt x="131" y="334"/>
                    <a:pt x="132" y="334"/>
                  </a:cubicBezTo>
                  <a:close/>
                  <a:moveTo>
                    <a:pt x="188" y="340"/>
                  </a:moveTo>
                  <a:cubicBezTo>
                    <a:pt x="189" y="338"/>
                    <a:pt x="190" y="337"/>
                    <a:pt x="189" y="335"/>
                  </a:cubicBezTo>
                  <a:cubicBezTo>
                    <a:pt x="189" y="336"/>
                    <a:pt x="188" y="339"/>
                    <a:pt x="188" y="340"/>
                  </a:cubicBezTo>
                  <a:close/>
                  <a:moveTo>
                    <a:pt x="128" y="338"/>
                  </a:moveTo>
                  <a:cubicBezTo>
                    <a:pt x="129" y="339"/>
                    <a:pt x="127" y="340"/>
                    <a:pt x="127" y="341"/>
                  </a:cubicBezTo>
                  <a:cubicBezTo>
                    <a:pt x="128" y="340"/>
                    <a:pt x="130" y="338"/>
                    <a:pt x="130" y="336"/>
                  </a:cubicBezTo>
                  <a:cubicBezTo>
                    <a:pt x="130" y="337"/>
                    <a:pt x="129" y="338"/>
                    <a:pt x="128" y="338"/>
                  </a:cubicBezTo>
                  <a:close/>
                  <a:moveTo>
                    <a:pt x="137" y="357"/>
                  </a:moveTo>
                  <a:cubicBezTo>
                    <a:pt x="139" y="355"/>
                    <a:pt x="139" y="351"/>
                    <a:pt x="142" y="349"/>
                  </a:cubicBezTo>
                  <a:cubicBezTo>
                    <a:pt x="141" y="346"/>
                    <a:pt x="145" y="342"/>
                    <a:pt x="146" y="339"/>
                  </a:cubicBezTo>
                  <a:cubicBezTo>
                    <a:pt x="142" y="345"/>
                    <a:pt x="139" y="351"/>
                    <a:pt x="137" y="357"/>
                  </a:cubicBezTo>
                  <a:close/>
                  <a:moveTo>
                    <a:pt x="188" y="343"/>
                  </a:moveTo>
                  <a:cubicBezTo>
                    <a:pt x="188" y="342"/>
                    <a:pt x="188" y="342"/>
                    <a:pt x="188" y="341"/>
                  </a:cubicBezTo>
                  <a:cubicBezTo>
                    <a:pt x="188" y="341"/>
                    <a:pt x="187" y="343"/>
                    <a:pt x="188" y="343"/>
                  </a:cubicBezTo>
                  <a:close/>
                  <a:moveTo>
                    <a:pt x="360" y="382"/>
                  </a:moveTo>
                  <a:cubicBezTo>
                    <a:pt x="360" y="381"/>
                    <a:pt x="361" y="380"/>
                    <a:pt x="361" y="379"/>
                  </a:cubicBezTo>
                  <a:cubicBezTo>
                    <a:pt x="361" y="379"/>
                    <a:pt x="360" y="380"/>
                    <a:pt x="360" y="379"/>
                  </a:cubicBezTo>
                  <a:cubicBezTo>
                    <a:pt x="362" y="376"/>
                    <a:pt x="364" y="374"/>
                    <a:pt x="366" y="371"/>
                  </a:cubicBezTo>
                  <a:cubicBezTo>
                    <a:pt x="365" y="371"/>
                    <a:pt x="366" y="371"/>
                    <a:pt x="366" y="371"/>
                  </a:cubicBezTo>
                  <a:cubicBezTo>
                    <a:pt x="366" y="369"/>
                    <a:pt x="366" y="368"/>
                    <a:pt x="366" y="367"/>
                  </a:cubicBezTo>
                  <a:cubicBezTo>
                    <a:pt x="366" y="365"/>
                    <a:pt x="364" y="363"/>
                    <a:pt x="363" y="360"/>
                  </a:cubicBezTo>
                  <a:cubicBezTo>
                    <a:pt x="365" y="358"/>
                    <a:pt x="367" y="358"/>
                    <a:pt x="369" y="356"/>
                  </a:cubicBezTo>
                  <a:cubicBezTo>
                    <a:pt x="368" y="354"/>
                    <a:pt x="372" y="352"/>
                    <a:pt x="372" y="351"/>
                  </a:cubicBezTo>
                  <a:cubicBezTo>
                    <a:pt x="370" y="351"/>
                    <a:pt x="370" y="353"/>
                    <a:pt x="369" y="354"/>
                  </a:cubicBezTo>
                  <a:cubicBezTo>
                    <a:pt x="369" y="353"/>
                    <a:pt x="369" y="352"/>
                    <a:pt x="368" y="352"/>
                  </a:cubicBezTo>
                  <a:cubicBezTo>
                    <a:pt x="368" y="353"/>
                    <a:pt x="366" y="355"/>
                    <a:pt x="367" y="356"/>
                  </a:cubicBezTo>
                  <a:cubicBezTo>
                    <a:pt x="364" y="357"/>
                    <a:pt x="362" y="361"/>
                    <a:pt x="357" y="358"/>
                  </a:cubicBezTo>
                  <a:cubicBezTo>
                    <a:pt x="357" y="357"/>
                    <a:pt x="358" y="357"/>
                    <a:pt x="358" y="356"/>
                  </a:cubicBezTo>
                  <a:cubicBezTo>
                    <a:pt x="356" y="351"/>
                    <a:pt x="361" y="345"/>
                    <a:pt x="359" y="341"/>
                  </a:cubicBezTo>
                  <a:cubicBezTo>
                    <a:pt x="357" y="346"/>
                    <a:pt x="358" y="351"/>
                    <a:pt x="356" y="355"/>
                  </a:cubicBezTo>
                  <a:cubicBezTo>
                    <a:pt x="358" y="358"/>
                    <a:pt x="355" y="360"/>
                    <a:pt x="352" y="360"/>
                  </a:cubicBezTo>
                  <a:cubicBezTo>
                    <a:pt x="351" y="361"/>
                    <a:pt x="348" y="364"/>
                    <a:pt x="349" y="366"/>
                  </a:cubicBezTo>
                  <a:cubicBezTo>
                    <a:pt x="349" y="365"/>
                    <a:pt x="348" y="365"/>
                    <a:pt x="348" y="365"/>
                  </a:cubicBezTo>
                  <a:cubicBezTo>
                    <a:pt x="348" y="366"/>
                    <a:pt x="347" y="368"/>
                    <a:pt x="348" y="370"/>
                  </a:cubicBezTo>
                  <a:cubicBezTo>
                    <a:pt x="348" y="370"/>
                    <a:pt x="349" y="369"/>
                    <a:pt x="349" y="370"/>
                  </a:cubicBezTo>
                  <a:cubicBezTo>
                    <a:pt x="347" y="370"/>
                    <a:pt x="349" y="374"/>
                    <a:pt x="347" y="373"/>
                  </a:cubicBezTo>
                  <a:cubicBezTo>
                    <a:pt x="348" y="373"/>
                    <a:pt x="348" y="374"/>
                    <a:pt x="348" y="374"/>
                  </a:cubicBezTo>
                  <a:cubicBezTo>
                    <a:pt x="349" y="375"/>
                    <a:pt x="348" y="375"/>
                    <a:pt x="348" y="374"/>
                  </a:cubicBezTo>
                  <a:cubicBezTo>
                    <a:pt x="349" y="375"/>
                    <a:pt x="348" y="377"/>
                    <a:pt x="349" y="376"/>
                  </a:cubicBezTo>
                  <a:cubicBezTo>
                    <a:pt x="348" y="376"/>
                    <a:pt x="350" y="378"/>
                    <a:pt x="349" y="378"/>
                  </a:cubicBezTo>
                  <a:cubicBezTo>
                    <a:pt x="347" y="378"/>
                    <a:pt x="348" y="375"/>
                    <a:pt x="347" y="377"/>
                  </a:cubicBezTo>
                  <a:cubicBezTo>
                    <a:pt x="347" y="376"/>
                    <a:pt x="346" y="376"/>
                    <a:pt x="346" y="375"/>
                  </a:cubicBezTo>
                  <a:cubicBezTo>
                    <a:pt x="346" y="375"/>
                    <a:pt x="346" y="375"/>
                    <a:pt x="346" y="376"/>
                  </a:cubicBezTo>
                  <a:cubicBezTo>
                    <a:pt x="346" y="375"/>
                    <a:pt x="345" y="375"/>
                    <a:pt x="345" y="374"/>
                  </a:cubicBezTo>
                  <a:cubicBezTo>
                    <a:pt x="345" y="374"/>
                    <a:pt x="346" y="375"/>
                    <a:pt x="346" y="374"/>
                  </a:cubicBezTo>
                  <a:cubicBezTo>
                    <a:pt x="346" y="374"/>
                    <a:pt x="348" y="373"/>
                    <a:pt x="346" y="373"/>
                  </a:cubicBezTo>
                  <a:cubicBezTo>
                    <a:pt x="346" y="375"/>
                    <a:pt x="346" y="373"/>
                    <a:pt x="344" y="374"/>
                  </a:cubicBezTo>
                  <a:cubicBezTo>
                    <a:pt x="344" y="374"/>
                    <a:pt x="345" y="373"/>
                    <a:pt x="344" y="373"/>
                  </a:cubicBezTo>
                  <a:cubicBezTo>
                    <a:pt x="344" y="374"/>
                    <a:pt x="343" y="373"/>
                    <a:pt x="342" y="373"/>
                  </a:cubicBezTo>
                  <a:cubicBezTo>
                    <a:pt x="342" y="374"/>
                    <a:pt x="341" y="374"/>
                    <a:pt x="341" y="375"/>
                  </a:cubicBezTo>
                  <a:cubicBezTo>
                    <a:pt x="344" y="377"/>
                    <a:pt x="343" y="378"/>
                    <a:pt x="345" y="379"/>
                  </a:cubicBezTo>
                  <a:cubicBezTo>
                    <a:pt x="345" y="383"/>
                    <a:pt x="340" y="385"/>
                    <a:pt x="343" y="388"/>
                  </a:cubicBezTo>
                  <a:cubicBezTo>
                    <a:pt x="344" y="388"/>
                    <a:pt x="344" y="388"/>
                    <a:pt x="344" y="388"/>
                  </a:cubicBezTo>
                  <a:cubicBezTo>
                    <a:pt x="344" y="389"/>
                    <a:pt x="343" y="389"/>
                    <a:pt x="344" y="390"/>
                  </a:cubicBezTo>
                  <a:cubicBezTo>
                    <a:pt x="344" y="390"/>
                    <a:pt x="345" y="390"/>
                    <a:pt x="345" y="389"/>
                  </a:cubicBezTo>
                  <a:cubicBezTo>
                    <a:pt x="345" y="390"/>
                    <a:pt x="345" y="390"/>
                    <a:pt x="345" y="390"/>
                  </a:cubicBezTo>
                  <a:cubicBezTo>
                    <a:pt x="346" y="390"/>
                    <a:pt x="347" y="391"/>
                    <a:pt x="348" y="391"/>
                  </a:cubicBezTo>
                  <a:cubicBezTo>
                    <a:pt x="347" y="392"/>
                    <a:pt x="347" y="391"/>
                    <a:pt x="346" y="391"/>
                  </a:cubicBezTo>
                  <a:cubicBezTo>
                    <a:pt x="346" y="392"/>
                    <a:pt x="346" y="392"/>
                    <a:pt x="346" y="393"/>
                  </a:cubicBezTo>
                  <a:cubicBezTo>
                    <a:pt x="346" y="392"/>
                    <a:pt x="347" y="392"/>
                    <a:pt x="348" y="392"/>
                  </a:cubicBezTo>
                  <a:cubicBezTo>
                    <a:pt x="348" y="392"/>
                    <a:pt x="347" y="393"/>
                    <a:pt x="348" y="393"/>
                  </a:cubicBezTo>
                  <a:cubicBezTo>
                    <a:pt x="348" y="392"/>
                    <a:pt x="348" y="392"/>
                    <a:pt x="349" y="392"/>
                  </a:cubicBezTo>
                  <a:cubicBezTo>
                    <a:pt x="349" y="393"/>
                    <a:pt x="350" y="393"/>
                    <a:pt x="351" y="393"/>
                  </a:cubicBezTo>
                  <a:cubicBezTo>
                    <a:pt x="351" y="393"/>
                    <a:pt x="352" y="394"/>
                    <a:pt x="352" y="394"/>
                  </a:cubicBezTo>
                  <a:cubicBezTo>
                    <a:pt x="352" y="394"/>
                    <a:pt x="352" y="393"/>
                    <a:pt x="352" y="393"/>
                  </a:cubicBezTo>
                  <a:cubicBezTo>
                    <a:pt x="353" y="393"/>
                    <a:pt x="355" y="392"/>
                    <a:pt x="356" y="391"/>
                  </a:cubicBezTo>
                  <a:cubicBezTo>
                    <a:pt x="356" y="392"/>
                    <a:pt x="358" y="392"/>
                    <a:pt x="358" y="393"/>
                  </a:cubicBezTo>
                  <a:cubicBezTo>
                    <a:pt x="359" y="391"/>
                    <a:pt x="358" y="390"/>
                    <a:pt x="360" y="388"/>
                  </a:cubicBezTo>
                  <a:cubicBezTo>
                    <a:pt x="359" y="387"/>
                    <a:pt x="361" y="386"/>
                    <a:pt x="360" y="385"/>
                  </a:cubicBezTo>
                  <a:cubicBezTo>
                    <a:pt x="359" y="385"/>
                    <a:pt x="359" y="386"/>
                    <a:pt x="358" y="386"/>
                  </a:cubicBezTo>
                  <a:cubicBezTo>
                    <a:pt x="357" y="384"/>
                    <a:pt x="359" y="382"/>
                    <a:pt x="358" y="381"/>
                  </a:cubicBezTo>
                  <a:cubicBezTo>
                    <a:pt x="359" y="381"/>
                    <a:pt x="359" y="381"/>
                    <a:pt x="360" y="382"/>
                  </a:cubicBezTo>
                  <a:close/>
                  <a:moveTo>
                    <a:pt x="357" y="385"/>
                  </a:moveTo>
                  <a:cubicBezTo>
                    <a:pt x="356" y="384"/>
                    <a:pt x="357" y="385"/>
                    <a:pt x="357" y="385"/>
                  </a:cubicBezTo>
                  <a:cubicBezTo>
                    <a:pt x="356" y="385"/>
                    <a:pt x="356" y="384"/>
                    <a:pt x="356" y="383"/>
                  </a:cubicBezTo>
                  <a:cubicBezTo>
                    <a:pt x="356" y="383"/>
                    <a:pt x="356" y="383"/>
                    <a:pt x="356" y="383"/>
                  </a:cubicBezTo>
                  <a:cubicBezTo>
                    <a:pt x="356" y="384"/>
                    <a:pt x="357" y="384"/>
                    <a:pt x="357" y="384"/>
                  </a:cubicBezTo>
                  <a:cubicBezTo>
                    <a:pt x="357" y="384"/>
                    <a:pt x="357" y="384"/>
                    <a:pt x="357" y="385"/>
                  </a:cubicBezTo>
                  <a:close/>
                  <a:moveTo>
                    <a:pt x="381" y="341"/>
                  </a:moveTo>
                  <a:cubicBezTo>
                    <a:pt x="381" y="342"/>
                    <a:pt x="379" y="342"/>
                    <a:pt x="380" y="342"/>
                  </a:cubicBezTo>
                  <a:cubicBezTo>
                    <a:pt x="380" y="342"/>
                    <a:pt x="381" y="341"/>
                    <a:pt x="381" y="341"/>
                  </a:cubicBezTo>
                  <a:close/>
                  <a:moveTo>
                    <a:pt x="127" y="342"/>
                  </a:moveTo>
                  <a:cubicBezTo>
                    <a:pt x="125" y="343"/>
                    <a:pt x="124" y="344"/>
                    <a:pt x="123" y="347"/>
                  </a:cubicBezTo>
                  <a:cubicBezTo>
                    <a:pt x="126" y="346"/>
                    <a:pt x="125" y="343"/>
                    <a:pt x="127" y="342"/>
                  </a:cubicBezTo>
                  <a:close/>
                  <a:moveTo>
                    <a:pt x="376" y="346"/>
                  </a:moveTo>
                  <a:cubicBezTo>
                    <a:pt x="375" y="347"/>
                    <a:pt x="374" y="348"/>
                    <a:pt x="374" y="349"/>
                  </a:cubicBezTo>
                  <a:cubicBezTo>
                    <a:pt x="375" y="348"/>
                    <a:pt x="376" y="347"/>
                    <a:pt x="376" y="346"/>
                  </a:cubicBezTo>
                  <a:close/>
                  <a:moveTo>
                    <a:pt x="345" y="373"/>
                  </a:moveTo>
                  <a:cubicBezTo>
                    <a:pt x="346" y="372"/>
                    <a:pt x="347" y="372"/>
                    <a:pt x="347" y="372"/>
                  </a:cubicBezTo>
                  <a:cubicBezTo>
                    <a:pt x="347" y="371"/>
                    <a:pt x="345" y="371"/>
                    <a:pt x="346" y="370"/>
                  </a:cubicBezTo>
                  <a:cubicBezTo>
                    <a:pt x="344" y="370"/>
                    <a:pt x="344" y="368"/>
                    <a:pt x="341" y="368"/>
                  </a:cubicBezTo>
                  <a:cubicBezTo>
                    <a:pt x="342" y="367"/>
                    <a:pt x="341" y="367"/>
                    <a:pt x="341" y="367"/>
                  </a:cubicBezTo>
                  <a:cubicBezTo>
                    <a:pt x="340" y="366"/>
                    <a:pt x="339" y="367"/>
                    <a:pt x="339" y="365"/>
                  </a:cubicBezTo>
                  <a:cubicBezTo>
                    <a:pt x="337" y="365"/>
                    <a:pt x="337" y="364"/>
                    <a:pt x="337" y="363"/>
                  </a:cubicBezTo>
                  <a:cubicBezTo>
                    <a:pt x="336" y="363"/>
                    <a:pt x="336" y="363"/>
                    <a:pt x="335" y="362"/>
                  </a:cubicBezTo>
                  <a:cubicBezTo>
                    <a:pt x="335" y="363"/>
                    <a:pt x="334" y="364"/>
                    <a:pt x="335" y="363"/>
                  </a:cubicBezTo>
                  <a:cubicBezTo>
                    <a:pt x="334" y="362"/>
                    <a:pt x="333" y="364"/>
                    <a:pt x="333" y="362"/>
                  </a:cubicBezTo>
                  <a:cubicBezTo>
                    <a:pt x="333" y="362"/>
                    <a:pt x="332" y="361"/>
                    <a:pt x="332" y="362"/>
                  </a:cubicBezTo>
                  <a:cubicBezTo>
                    <a:pt x="333" y="362"/>
                    <a:pt x="331" y="362"/>
                    <a:pt x="331" y="363"/>
                  </a:cubicBezTo>
                  <a:cubicBezTo>
                    <a:pt x="333" y="364"/>
                    <a:pt x="331" y="365"/>
                    <a:pt x="332" y="366"/>
                  </a:cubicBezTo>
                  <a:cubicBezTo>
                    <a:pt x="333" y="365"/>
                    <a:pt x="332" y="366"/>
                    <a:pt x="333" y="366"/>
                  </a:cubicBezTo>
                  <a:cubicBezTo>
                    <a:pt x="333" y="366"/>
                    <a:pt x="333" y="366"/>
                    <a:pt x="334" y="366"/>
                  </a:cubicBezTo>
                  <a:cubicBezTo>
                    <a:pt x="334" y="366"/>
                    <a:pt x="335" y="368"/>
                    <a:pt x="336" y="367"/>
                  </a:cubicBezTo>
                  <a:cubicBezTo>
                    <a:pt x="336" y="368"/>
                    <a:pt x="337" y="368"/>
                    <a:pt x="336" y="369"/>
                  </a:cubicBezTo>
                  <a:cubicBezTo>
                    <a:pt x="338" y="368"/>
                    <a:pt x="338" y="369"/>
                    <a:pt x="340" y="369"/>
                  </a:cubicBezTo>
                  <a:cubicBezTo>
                    <a:pt x="340" y="371"/>
                    <a:pt x="344" y="371"/>
                    <a:pt x="345" y="373"/>
                  </a:cubicBezTo>
                  <a:close/>
                  <a:moveTo>
                    <a:pt x="429" y="362"/>
                  </a:moveTo>
                  <a:cubicBezTo>
                    <a:pt x="428" y="362"/>
                    <a:pt x="429" y="362"/>
                    <a:pt x="429" y="362"/>
                  </a:cubicBezTo>
                  <a:cubicBezTo>
                    <a:pt x="428" y="362"/>
                    <a:pt x="427" y="362"/>
                    <a:pt x="427" y="362"/>
                  </a:cubicBezTo>
                  <a:cubicBezTo>
                    <a:pt x="427" y="363"/>
                    <a:pt x="429" y="363"/>
                    <a:pt x="429" y="362"/>
                  </a:cubicBezTo>
                  <a:close/>
                  <a:moveTo>
                    <a:pt x="430" y="364"/>
                  </a:moveTo>
                  <a:cubicBezTo>
                    <a:pt x="430" y="364"/>
                    <a:pt x="430" y="363"/>
                    <a:pt x="430" y="363"/>
                  </a:cubicBezTo>
                  <a:cubicBezTo>
                    <a:pt x="430" y="364"/>
                    <a:pt x="429" y="363"/>
                    <a:pt x="429" y="363"/>
                  </a:cubicBezTo>
                  <a:cubicBezTo>
                    <a:pt x="429" y="364"/>
                    <a:pt x="429" y="363"/>
                    <a:pt x="429" y="364"/>
                  </a:cubicBezTo>
                  <a:cubicBezTo>
                    <a:pt x="430" y="364"/>
                    <a:pt x="430" y="365"/>
                    <a:pt x="430" y="364"/>
                  </a:cubicBezTo>
                  <a:cubicBezTo>
                    <a:pt x="430" y="364"/>
                    <a:pt x="430" y="364"/>
                    <a:pt x="430" y="364"/>
                  </a:cubicBezTo>
                  <a:close/>
                  <a:moveTo>
                    <a:pt x="132" y="366"/>
                  </a:moveTo>
                  <a:cubicBezTo>
                    <a:pt x="133" y="366"/>
                    <a:pt x="134" y="364"/>
                    <a:pt x="133" y="363"/>
                  </a:cubicBezTo>
                  <a:cubicBezTo>
                    <a:pt x="133" y="364"/>
                    <a:pt x="132" y="365"/>
                    <a:pt x="132" y="366"/>
                  </a:cubicBezTo>
                  <a:close/>
                  <a:moveTo>
                    <a:pt x="376" y="374"/>
                  </a:moveTo>
                  <a:cubicBezTo>
                    <a:pt x="377" y="373"/>
                    <a:pt x="376" y="372"/>
                    <a:pt x="376" y="371"/>
                  </a:cubicBezTo>
                  <a:cubicBezTo>
                    <a:pt x="375" y="372"/>
                    <a:pt x="375" y="374"/>
                    <a:pt x="376" y="374"/>
                  </a:cubicBezTo>
                  <a:cubicBezTo>
                    <a:pt x="376" y="374"/>
                    <a:pt x="376" y="374"/>
                    <a:pt x="376" y="374"/>
                  </a:cubicBezTo>
                  <a:close/>
                  <a:moveTo>
                    <a:pt x="366" y="398"/>
                  </a:moveTo>
                  <a:cubicBezTo>
                    <a:pt x="366" y="398"/>
                    <a:pt x="366" y="397"/>
                    <a:pt x="367" y="397"/>
                  </a:cubicBezTo>
                  <a:cubicBezTo>
                    <a:pt x="367" y="399"/>
                    <a:pt x="369" y="398"/>
                    <a:pt x="370" y="399"/>
                  </a:cubicBezTo>
                  <a:cubicBezTo>
                    <a:pt x="370" y="398"/>
                    <a:pt x="370" y="398"/>
                    <a:pt x="371" y="398"/>
                  </a:cubicBezTo>
                  <a:cubicBezTo>
                    <a:pt x="371" y="398"/>
                    <a:pt x="371" y="399"/>
                    <a:pt x="371" y="398"/>
                  </a:cubicBezTo>
                  <a:cubicBezTo>
                    <a:pt x="371" y="398"/>
                    <a:pt x="372" y="398"/>
                    <a:pt x="372" y="398"/>
                  </a:cubicBezTo>
                  <a:cubicBezTo>
                    <a:pt x="372" y="397"/>
                    <a:pt x="376" y="398"/>
                    <a:pt x="375" y="397"/>
                  </a:cubicBezTo>
                  <a:cubicBezTo>
                    <a:pt x="375" y="397"/>
                    <a:pt x="375" y="397"/>
                    <a:pt x="375" y="397"/>
                  </a:cubicBezTo>
                  <a:cubicBezTo>
                    <a:pt x="374" y="397"/>
                    <a:pt x="373" y="397"/>
                    <a:pt x="373" y="396"/>
                  </a:cubicBezTo>
                  <a:cubicBezTo>
                    <a:pt x="374" y="396"/>
                    <a:pt x="375" y="396"/>
                    <a:pt x="375" y="396"/>
                  </a:cubicBezTo>
                  <a:cubicBezTo>
                    <a:pt x="375" y="396"/>
                    <a:pt x="375" y="396"/>
                    <a:pt x="375" y="395"/>
                  </a:cubicBezTo>
                  <a:cubicBezTo>
                    <a:pt x="374" y="395"/>
                    <a:pt x="374" y="395"/>
                    <a:pt x="374" y="396"/>
                  </a:cubicBezTo>
                  <a:cubicBezTo>
                    <a:pt x="373" y="395"/>
                    <a:pt x="373" y="394"/>
                    <a:pt x="372" y="395"/>
                  </a:cubicBezTo>
                  <a:cubicBezTo>
                    <a:pt x="372" y="394"/>
                    <a:pt x="372" y="392"/>
                    <a:pt x="373" y="391"/>
                  </a:cubicBezTo>
                  <a:cubicBezTo>
                    <a:pt x="373" y="391"/>
                    <a:pt x="372" y="391"/>
                    <a:pt x="372" y="390"/>
                  </a:cubicBezTo>
                  <a:cubicBezTo>
                    <a:pt x="372" y="391"/>
                    <a:pt x="373" y="390"/>
                    <a:pt x="373" y="390"/>
                  </a:cubicBezTo>
                  <a:cubicBezTo>
                    <a:pt x="373" y="391"/>
                    <a:pt x="373" y="391"/>
                    <a:pt x="373" y="391"/>
                  </a:cubicBezTo>
                  <a:cubicBezTo>
                    <a:pt x="374" y="390"/>
                    <a:pt x="373" y="390"/>
                    <a:pt x="373" y="389"/>
                  </a:cubicBezTo>
                  <a:cubicBezTo>
                    <a:pt x="372" y="389"/>
                    <a:pt x="373" y="390"/>
                    <a:pt x="372" y="390"/>
                  </a:cubicBezTo>
                  <a:cubicBezTo>
                    <a:pt x="372" y="389"/>
                    <a:pt x="371" y="388"/>
                    <a:pt x="372" y="388"/>
                  </a:cubicBezTo>
                  <a:cubicBezTo>
                    <a:pt x="372" y="388"/>
                    <a:pt x="372" y="387"/>
                    <a:pt x="372" y="387"/>
                  </a:cubicBezTo>
                  <a:cubicBezTo>
                    <a:pt x="371" y="387"/>
                    <a:pt x="371" y="388"/>
                    <a:pt x="370" y="388"/>
                  </a:cubicBezTo>
                  <a:cubicBezTo>
                    <a:pt x="371" y="387"/>
                    <a:pt x="369" y="387"/>
                    <a:pt x="370" y="386"/>
                  </a:cubicBezTo>
                  <a:cubicBezTo>
                    <a:pt x="370" y="386"/>
                    <a:pt x="370" y="387"/>
                    <a:pt x="371" y="386"/>
                  </a:cubicBezTo>
                  <a:cubicBezTo>
                    <a:pt x="371" y="385"/>
                    <a:pt x="371" y="385"/>
                    <a:pt x="371" y="385"/>
                  </a:cubicBezTo>
                  <a:cubicBezTo>
                    <a:pt x="371" y="385"/>
                    <a:pt x="370" y="385"/>
                    <a:pt x="370" y="385"/>
                  </a:cubicBezTo>
                  <a:cubicBezTo>
                    <a:pt x="371" y="385"/>
                    <a:pt x="371" y="385"/>
                    <a:pt x="370" y="384"/>
                  </a:cubicBezTo>
                  <a:cubicBezTo>
                    <a:pt x="371" y="384"/>
                    <a:pt x="372" y="385"/>
                    <a:pt x="372" y="384"/>
                  </a:cubicBezTo>
                  <a:cubicBezTo>
                    <a:pt x="370" y="384"/>
                    <a:pt x="370" y="383"/>
                    <a:pt x="369" y="384"/>
                  </a:cubicBezTo>
                  <a:cubicBezTo>
                    <a:pt x="368" y="384"/>
                    <a:pt x="369" y="381"/>
                    <a:pt x="368" y="382"/>
                  </a:cubicBezTo>
                  <a:cubicBezTo>
                    <a:pt x="368" y="382"/>
                    <a:pt x="369" y="382"/>
                    <a:pt x="368" y="382"/>
                  </a:cubicBezTo>
                  <a:cubicBezTo>
                    <a:pt x="364" y="383"/>
                    <a:pt x="365" y="384"/>
                    <a:pt x="362" y="384"/>
                  </a:cubicBezTo>
                  <a:cubicBezTo>
                    <a:pt x="363" y="384"/>
                    <a:pt x="363" y="385"/>
                    <a:pt x="363" y="385"/>
                  </a:cubicBezTo>
                  <a:cubicBezTo>
                    <a:pt x="363" y="385"/>
                    <a:pt x="363" y="387"/>
                    <a:pt x="362" y="386"/>
                  </a:cubicBezTo>
                  <a:cubicBezTo>
                    <a:pt x="362" y="386"/>
                    <a:pt x="363" y="385"/>
                    <a:pt x="362" y="386"/>
                  </a:cubicBezTo>
                  <a:cubicBezTo>
                    <a:pt x="361" y="387"/>
                    <a:pt x="362" y="387"/>
                    <a:pt x="362" y="388"/>
                  </a:cubicBezTo>
                  <a:cubicBezTo>
                    <a:pt x="362" y="388"/>
                    <a:pt x="361" y="389"/>
                    <a:pt x="361" y="389"/>
                  </a:cubicBezTo>
                  <a:cubicBezTo>
                    <a:pt x="363" y="389"/>
                    <a:pt x="361" y="392"/>
                    <a:pt x="362" y="393"/>
                  </a:cubicBezTo>
                  <a:cubicBezTo>
                    <a:pt x="363" y="392"/>
                    <a:pt x="362" y="391"/>
                    <a:pt x="363" y="391"/>
                  </a:cubicBezTo>
                  <a:cubicBezTo>
                    <a:pt x="363" y="391"/>
                    <a:pt x="363" y="391"/>
                    <a:pt x="363" y="391"/>
                  </a:cubicBezTo>
                  <a:cubicBezTo>
                    <a:pt x="362" y="392"/>
                    <a:pt x="363" y="392"/>
                    <a:pt x="363" y="393"/>
                  </a:cubicBezTo>
                  <a:cubicBezTo>
                    <a:pt x="364" y="393"/>
                    <a:pt x="363" y="394"/>
                    <a:pt x="364" y="395"/>
                  </a:cubicBezTo>
                  <a:cubicBezTo>
                    <a:pt x="363" y="394"/>
                    <a:pt x="363" y="396"/>
                    <a:pt x="363" y="396"/>
                  </a:cubicBezTo>
                  <a:cubicBezTo>
                    <a:pt x="363" y="395"/>
                    <a:pt x="365" y="396"/>
                    <a:pt x="365" y="396"/>
                  </a:cubicBezTo>
                  <a:cubicBezTo>
                    <a:pt x="364" y="395"/>
                    <a:pt x="365" y="394"/>
                    <a:pt x="365" y="393"/>
                  </a:cubicBezTo>
                  <a:cubicBezTo>
                    <a:pt x="365" y="394"/>
                    <a:pt x="365" y="394"/>
                    <a:pt x="365" y="394"/>
                  </a:cubicBezTo>
                  <a:cubicBezTo>
                    <a:pt x="365" y="393"/>
                    <a:pt x="366" y="394"/>
                    <a:pt x="367" y="393"/>
                  </a:cubicBezTo>
                  <a:cubicBezTo>
                    <a:pt x="367" y="394"/>
                    <a:pt x="367" y="395"/>
                    <a:pt x="367" y="395"/>
                  </a:cubicBezTo>
                  <a:cubicBezTo>
                    <a:pt x="367" y="395"/>
                    <a:pt x="366" y="395"/>
                    <a:pt x="366" y="394"/>
                  </a:cubicBezTo>
                  <a:cubicBezTo>
                    <a:pt x="365" y="394"/>
                    <a:pt x="365" y="394"/>
                    <a:pt x="365" y="394"/>
                  </a:cubicBezTo>
                  <a:cubicBezTo>
                    <a:pt x="365" y="395"/>
                    <a:pt x="365" y="396"/>
                    <a:pt x="365" y="397"/>
                  </a:cubicBezTo>
                  <a:cubicBezTo>
                    <a:pt x="365" y="397"/>
                    <a:pt x="365" y="397"/>
                    <a:pt x="366" y="398"/>
                  </a:cubicBezTo>
                  <a:close/>
                  <a:moveTo>
                    <a:pt x="370" y="393"/>
                  </a:moveTo>
                  <a:cubicBezTo>
                    <a:pt x="371" y="392"/>
                    <a:pt x="370" y="392"/>
                    <a:pt x="370" y="391"/>
                  </a:cubicBezTo>
                  <a:cubicBezTo>
                    <a:pt x="371" y="391"/>
                    <a:pt x="371" y="393"/>
                    <a:pt x="371" y="392"/>
                  </a:cubicBezTo>
                  <a:cubicBezTo>
                    <a:pt x="372" y="392"/>
                    <a:pt x="371" y="392"/>
                    <a:pt x="372" y="393"/>
                  </a:cubicBezTo>
                  <a:cubicBezTo>
                    <a:pt x="371" y="392"/>
                    <a:pt x="370" y="393"/>
                    <a:pt x="370" y="394"/>
                  </a:cubicBezTo>
                  <a:cubicBezTo>
                    <a:pt x="369" y="394"/>
                    <a:pt x="370" y="393"/>
                    <a:pt x="369" y="393"/>
                  </a:cubicBezTo>
                  <a:cubicBezTo>
                    <a:pt x="369" y="393"/>
                    <a:pt x="369" y="393"/>
                    <a:pt x="369" y="392"/>
                  </a:cubicBezTo>
                  <a:cubicBezTo>
                    <a:pt x="370" y="392"/>
                    <a:pt x="370" y="393"/>
                    <a:pt x="370" y="393"/>
                  </a:cubicBezTo>
                  <a:close/>
                  <a:moveTo>
                    <a:pt x="369" y="388"/>
                  </a:moveTo>
                  <a:cubicBezTo>
                    <a:pt x="369" y="390"/>
                    <a:pt x="367" y="388"/>
                    <a:pt x="369" y="388"/>
                  </a:cubicBezTo>
                  <a:close/>
                  <a:moveTo>
                    <a:pt x="368" y="385"/>
                  </a:moveTo>
                  <a:cubicBezTo>
                    <a:pt x="368" y="385"/>
                    <a:pt x="368" y="386"/>
                    <a:pt x="369" y="385"/>
                  </a:cubicBezTo>
                  <a:cubicBezTo>
                    <a:pt x="369" y="386"/>
                    <a:pt x="369" y="386"/>
                    <a:pt x="369" y="386"/>
                  </a:cubicBezTo>
                  <a:cubicBezTo>
                    <a:pt x="368" y="386"/>
                    <a:pt x="368" y="387"/>
                    <a:pt x="368" y="387"/>
                  </a:cubicBezTo>
                  <a:cubicBezTo>
                    <a:pt x="368" y="386"/>
                    <a:pt x="368" y="386"/>
                    <a:pt x="368" y="385"/>
                  </a:cubicBezTo>
                  <a:close/>
                  <a:moveTo>
                    <a:pt x="369" y="395"/>
                  </a:moveTo>
                  <a:cubicBezTo>
                    <a:pt x="368" y="394"/>
                    <a:pt x="370" y="395"/>
                    <a:pt x="371" y="394"/>
                  </a:cubicBezTo>
                  <a:cubicBezTo>
                    <a:pt x="371" y="395"/>
                    <a:pt x="371" y="395"/>
                    <a:pt x="371" y="396"/>
                  </a:cubicBezTo>
                  <a:cubicBezTo>
                    <a:pt x="372" y="396"/>
                    <a:pt x="372" y="395"/>
                    <a:pt x="372" y="395"/>
                  </a:cubicBezTo>
                  <a:cubicBezTo>
                    <a:pt x="373" y="395"/>
                    <a:pt x="372" y="396"/>
                    <a:pt x="373" y="396"/>
                  </a:cubicBezTo>
                  <a:cubicBezTo>
                    <a:pt x="372" y="398"/>
                    <a:pt x="371" y="395"/>
                    <a:pt x="369" y="396"/>
                  </a:cubicBezTo>
                  <a:cubicBezTo>
                    <a:pt x="369" y="396"/>
                    <a:pt x="370" y="396"/>
                    <a:pt x="370" y="395"/>
                  </a:cubicBezTo>
                  <a:cubicBezTo>
                    <a:pt x="369" y="396"/>
                    <a:pt x="368" y="396"/>
                    <a:pt x="367" y="395"/>
                  </a:cubicBezTo>
                  <a:cubicBezTo>
                    <a:pt x="368" y="394"/>
                    <a:pt x="368" y="395"/>
                    <a:pt x="369" y="395"/>
                  </a:cubicBezTo>
                  <a:close/>
                  <a:moveTo>
                    <a:pt x="365" y="393"/>
                  </a:moveTo>
                  <a:cubicBezTo>
                    <a:pt x="365" y="393"/>
                    <a:pt x="364" y="393"/>
                    <a:pt x="364" y="393"/>
                  </a:cubicBezTo>
                  <a:cubicBezTo>
                    <a:pt x="363" y="393"/>
                    <a:pt x="365" y="392"/>
                    <a:pt x="364" y="391"/>
                  </a:cubicBezTo>
                  <a:cubicBezTo>
                    <a:pt x="364" y="392"/>
                    <a:pt x="364" y="392"/>
                    <a:pt x="364" y="392"/>
                  </a:cubicBezTo>
                  <a:cubicBezTo>
                    <a:pt x="363" y="392"/>
                    <a:pt x="364" y="390"/>
                    <a:pt x="365" y="390"/>
                  </a:cubicBezTo>
                  <a:cubicBezTo>
                    <a:pt x="364" y="389"/>
                    <a:pt x="363" y="390"/>
                    <a:pt x="363" y="390"/>
                  </a:cubicBezTo>
                  <a:cubicBezTo>
                    <a:pt x="363" y="388"/>
                    <a:pt x="363" y="388"/>
                    <a:pt x="363" y="386"/>
                  </a:cubicBezTo>
                  <a:cubicBezTo>
                    <a:pt x="364" y="386"/>
                    <a:pt x="364" y="387"/>
                    <a:pt x="364" y="388"/>
                  </a:cubicBezTo>
                  <a:cubicBezTo>
                    <a:pt x="365" y="388"/>
                    <a:pt x="366" y="388"/>
                    <a:pt x="366" y="387"/>
                  </a:cubicBezTo>
                  <a:cubicBezTo>
                    <a:pt x="367" y="387"/>
                    <a:pt x="365" y="388"/>
                    <a:pt x="366" y="388"/>
                  </a:cubicBezTo>
                  <a:cubicBezTo>
                    <a:pt x="365" y="389"/>
                    <a:pt x="365" y="390"/>
                    <a:pt x="365" y="393"/>
                  </a:cubicBezTo>
                  <a:close/>
                  <a:moveTo>
                    <a:pt x="367" y="391"/>
                  </a:moveTo>
                  <a:cubicBezTo>
                    <a:pt x="367" y="390"/>
                    <a:pt x="366" y="391"/>
                    <a:pt x="366" y="390"/>
                  </a:cubicBezTo>
                  <a:cubicBezTo>
                    <a:pt x="367" y="390"/>
                    <a:pt x="367" y="390"/>
                    <a:pt x="367" y="390"/>
                  </a:cubicBezTo>
                  <a:cubicBezTo>
                    <a:pt x="366" y="391"/>
                    <a:pt x="367" y="390"/>
                    <a:pt x="367" y="391"/>
                  </a:cubicBezTo>
                  <a:close/>
                  <a:moveTo>
                    <a:pt x="413" y="393"/>
                  </a:moveTo>
                  <a:cubicBezTo>
                    <a:pt x="414" y="391"/>
                    <a:pt x="414" y="393"/>
                    <a:pt x="415" y="393"/>
                  </a:cubicBezTo>
                  <a:cubicBezTo>
                    <a:pt x="417" y="392"/>
                    <a:pt x="415" y="390"/>
                    <a:pt x="414" y="389"/>
                  </a:cubicBezTo>
                  <a:cubicBezTo>
                    <a:pt x="411" y="389"/>
                    <a:pt x="412" y="392"/>
                    <a:pt x="413" y="393"/>
                  </a:cubicBezTo>
                  <a:close/>
                  <a:moveTo>
                    <a:pt x="414" y="392"/>
                  </a:moveTo>
                  <a:cubicBezTo>
                    <a:pt x="414" y="392"/>
                    <a:pt x="414" y="392"/>
                    <a:pt x="414" y="392"/>
                  </a:cubicBezTo>
                  <a:cubicBezTo>
                    <a:pt x="414" y="391"/>
                    <a:pt x="414" y="392"/>
                    <a:pt x="414" y="392"/>
                  </a:cubicBezTo>
                  <a:cubicBezTo>
                    <a:pt x="415" y="391"/>
                    <a:pt x="413" y="391"/>
                    <a:pt x="414" y="390"/>
                  </a:cubicBezTo>
                  <a:cubicBezTo>
                    <a:pt x="415" y="390"/>
                    <a:pt x="417" y="392"/>
                    <a:pt x="414" y="392"/>
                  </a:cubicBezTo>
                  <a:close/>
                  <a:moveTo>
                    <a:pt x="446" y="390"/>
                  </a:moveTo>
                  <a:cubicBezTo>
                    <a:pt x="446" y="391"/>
                    <a:pt x="447" y="391"/>
                    <a:pt x="448" y="391"/>
                  </a:cubicBezTo>
                  <a:cubicBezTo>
                    <a:pt x="447" y="391"/>
                    <a:pt x="447" y="390"/>
                    <a:pt x="446" y="390"/>
                  </a:cubicBezTo>
                  <a:close/>
                  <a:moveTo>
                    <a:pt x="382" y="415"/>
                  </a:moveTo>
                  <a:cubicBezTo>
                    <a:pt x="383" y="416"/>
                    <a:pt x="384" y="417"/>
                    <a:pt x="385" y="416"/>
                  </a:cubicBezTo>
                  <a:cubicBezTo>
                    <a:pt x="384" y="415"/>
                    <a:pt x="385" y="413"/>
                    <a:pt x="383" y="412"/>
                  </a:cubicBezTo>
                  <a:cubicBezTo>
                    <a:pt x="383" y="412"/>
                    <a:pt x="383" y="413"/>
                    <a:pt x="383" y="413"/>
                  </a:cubicBezTo>
                  <a:cubicBezTo>
                    <a:pt x="383" y="412"/>
                    <a:pt x="382" y="412"/>
                    <a:pt x="382" y="412"/>
                  </a:cubicBezTo>
                  <a:cubicBezTo>
                    <a:pt x="384" y="412"/>
                    <a:pt x="382" y="410"/>
                    <a:pt x="383" y="411"/>
                  </a:cubicBezTo>
                  <a:cubicBezTo>
                    <a:pt x="383" y="410"/>
                    <a:pt x="383" y="410"/>
                    <a:pt x="383" y="410"/>
                  </a:cubicBezTo>
                  <a:cubicBezTo>
                    <a:pt x="383" y="410"/>
                    <a:pt x="382" y="410"/>
                    <a:pt x="382" y="410"/>
                  </a:cubicBezTo>
                  <a:cubicBezTo>
                    <a:pt x="381" y="410"/>
                    <a:pt x="382" y="410"/>
                    <a:pt x="381" y="411"/>
                  </a:cubicBezTo>
                  <a:cubicBezTo>
                    <a:pt x="381" y="410"/>
                    <a:pt x="380" y="410"/>
                    <a:pt x="380" y="409"/>
                  </a:cubicBezTo>
                  <a:cubicBezTo>
                    <a:pt x="381" y="410"/>
                    <a:pt x="381" y="409"/>
                    <a:pt x="381" y="409"/>
                  </a:cubicBezTo>
                  <a:cubicBezTo>
                    <a:pt x="381" y="409"/>
                    <a:pt x="381" y="409"/>
                    <a:pt x="382" y="409"/>
                  </a:cubicBezTo>
                  <a:cubicBezTo>
                    <a:pt x="381" y="409"/>
                    <a:pt x="382" y="409"/>
                    <a:pt x="382" y="408"/>
                  </a:cubicBezTo>
                  <a:cubicBezTo>
                    <a:pt x="381" y="408"/>
                    <a:pt x="383" y="408"/>
                    <a:pt x="383" y="407"/>
                  </a:cubicBezTo>
                  <a:cubicBezTo>
                    <a:pt x="382" y="406"/>
                    <a:pt x="382" y="405"/>
                    <a:pt x="381" y="404"/>
                  </a:cubicBezTo>
                  <a:cubicBezTo>
                    <a:pt x="381" y="405"/>
                    <a:pt x="381" y="405"/>
                    <a:pt x="381" y="405"/>
                  </a:cubicBezTo>
                  <a:cubicBezTo>
                    <a:pt x="381" y="404"/>
                    <a:pt x="379" y="404"/>
                    <a:pt x="378" y="403"/>
                  </a:cubicBezTo>
                  <a:cubicBezTo>
                    <a:pt x="380" y="403"/>
                    <a:pt x="379" y="401"/>
                    <a:pt x="379" y="400"/>
                  </a:cubicBezTo>
                  <a:cubicBezTo>
                    <a:pt x="378" y="400"/>
                    <a:pt x="378" y="402"/>
                    <a:pt x="377" y="402"/>
                  </a:cubicBezTo>
                  <a:cubicBezTo>
                    <a:pt x="376" y="401"/>
                    <a:pt x="375" y="400"/>
                    <a:pt x="375" y="399"/>
                  </a:cubicBezTo>
                  <a:cubicBezTo>
                    <a:pt x="374" y="400"/>
                    <a:pt x="372" y="398"/>
                    <a:pt x="372" y="400"/>
                  </a:cubicBezTo>
                  <a:cubicBezTo>
                    <a:pt x="373" y="400"/>
                    <a:pt x="372" y="401"/>
                    <a:pt x="372" y="401"/>
                  </a:cubicBezTo>
                  <a:cubicBezTo>
                    <a:pt x="372" y="402"/>
                    <a:pt x="373" y="401"/>
                    <a:pt x="373" y="401"/>
                  </a:cubicBezTo>
                  <a:cubicBezTo>
                    <a:pt x="373" y="404"/>
                    <a:pt x="371" y="399"/>
                    <a:pt x="369" y="400"/>
                  </a:cubicBezTo>
                  <a:cubicBezTo>
                    <a:pt x="370" y="400"/>
                    <a:pt x="369" y="400"/>
                    <a:pt x="370" y="402"/>
                  </a:cubicBezTo>
                  <a:cubicBezTo>
                    <a:pt x="369" y="402"/>
                    <a:pt x="369" y="403"/>
                    <a:pt x="368" y="402"/>
                  </a:cubicBezTo>
                  <a:cubicBezTo>
                    <a:pt x="367" y="404"/>
                    <a:pt x="367" y="403"/>
                    <a:pt x="365" y="405"/>
                  </a:cubicBezTo>
                  <a:cubicBezTo>
                    <a:pt x="365" y="406"/>
                    <a:pt x="365" y="406"/>
                    <a:pt x="365" y="408"/>
                  </a:cubicBezTo>
                  <a:cubicBezTo>
                    <a:pt x="366" y="408"/>
                    <a:pt x="366" y="408"/>
                    <a:pt x="366" y="408"/>
                  </a:cubicBezTo>
                  <a:cubicBezTo>
                    <a:pt x="365" y="409"/>
                    <a:pt x="368" y="411"/>
                    <a:pt x="368" y="411"/>
                  </a:cubicBezTo>
                  <a:cubicBezTo>
                    <a:pt x="368" y="412"/>
                    <a:pt x="367" y="413"/>
                    <a:pt x="368" y="413"/>
                  </a:cubicBezTo>
                  <a:cubicBezTo>
                    <a:pt x="368" y="413"/>
                    <a:pt x="368" y="413"/>
                    <a:pt x="369" y="413"/>
                  </a:cubicBezTo>
                  <a:cubicBezTo>
                    <a:pt x="369" y="412"/>
                    <a:pt x="369" y="412"/>
                    <a:pt x="369" y="412"/>
                  </a:cubicBezTo>
                  <a:cubicBezTo>
                    <a:pt x="370" y="412"/>
                    <a:pt x="370" y="413"/>
                    <a:pt x="370" y="413"/>
                  </a:cubicBezTo>
                  <a:cubicBezTo>
                    <a:pt x="370" y="413"/>
                    <a:pt x="371" y="413"/>
                    <a:pt x="371" y="413"/>
                  </a:cubicBezTo>
                  <a:cubicBezTo>
                    <a:pt x="371" y="412"/>
                    <a:pt x="370" y="411"/>
                    <a:pt x="371" y="411"/>
                  </a:cubicBezTo>
                  <a:cubicBezTo>
                    <a:pt x="371" y="412"/>
                    <a:pt x="372" y="413"/>
                    <a:pt x="372" y="414"/>
                  </a:cubicBezTo>
                  <a:cubicBezTo>
                    <a:pt x="372" y="414"/>
                    <a:pt x="373" y="413"/>
                    <a:pt x="373" y="414"/>
                  </a:cubicBezTo>
                  <a:cubicBezTo>
                    <a:pt x="372" y="415"/>
                    <a:pt x="371" y="417"/>
                    <a:pt x="372" y="418"/>
                  </a:cubicBezTo>
                  <a:cubicBezTo>
                    <a:pt x="373" y="418"/>
                    <a:pt x="372" y="417"/>
                    <a:pt x="372" y="417"/>
                  </a:cubicBezTo>
                  <a:cubicBezTo>
                    <a:pt x="373" y="417"/>
                    <a:pt x="373" y="417"/>
                    <a:pt x="373" y="417"/>
                  </a:cubicBezTo>
                  <a:cubicBezTo>
                    <a:pt x="374" y="418"/>
                    <a:pt x="372" y="418"/>
                    <a:pt x="371" y="419"/>
                  </a:cubicBezTo>
                  <a:cubicBezTo>
                    <a:pt x="372" y="419"/>
                    <a:pt x="372" y="420"/>
                    <a:pt x="371" y="420"/>
                  </a:cubicBezTo>
                  <a:cubicBezTo>
                    <a:pt x="371" y="421"/>
                    <a:pt x="372" y="420"/>
                    <a:pt x="372" y="421"/>
                  </a:cubicBezTo>
                  <a:cubicBezTo>
                    <a:pt x="371" y="421"/>
                    <a:pt x="372" y="422"/>
                    <a:pt x="373" y="423"/>
                  </a:cubicBezTo>
                  <a:cubicBezTo>
                    <a:pt x="373" y="422"/>
                    <a:pt x="372" y="422"/>
                    <a:pt x="372" y="420"/>
                  </a:cubicBezTo>
                  <a:cubicBezTo>
                    <a:pt x="374" y="420"/>
                    <a:pt x="374" y="420"/>
                    <a:pt x="375" y="419"/>
                  </a:cubicBezTo>
                  <a:cubicBezTo>
                    <a:pt x="375" y="420"/>
                    <a:pt x="374" y="420"/>
                    <a:pt x="375" y="421"/>
                  </a:cubicBezTo>
                  <a:cubicBezTo>
                    <a:pt x="374" y="420"/>
                    <a:pt x="374" y="421"/>
                    <a:pt x="373" y="421"/>
                  </a:cubicBezTo>
                  <a:cubicBezTo>
                    <a:pt x="373" y="423"/>
                    <a:pt x="374" y="425"/>
                    <a:pt x="372" y="426"/>
                  </a:cubicBezTo>
                  <a:cubicBezTo>
                    <a:pt x="373" y="426"/>
                    <a:pt x="372" y="426"/>
                    <a:pt x="373" y="427"/>
                  </a:cubicBezTo>
                  <a:cubicBezTo>
                    <a:pt x="373" y="427"/>
                    <a:pt x="373" y="426"/>
                    <a:pt x="374" y="427"/>
                  </a:cubicBezTo>
                  <a:cubicBezTo>
                    <a:pt x="373" y="425"/>
                    <a:pt x="374" y="425"/>
                    <a:pt x="375" y="424"/>
                  </a:cubicBezTo>
                  <a:cubicBezTo>
                    <a:pt x="375" y="425"/>
                    <a:pt x="375" y="425"/>
                    <a:pt x="375" y="425"/>
                  </a:cubicBezTo>
                  <a:cubicBezTo>
                    <a:pt x="376" y="425"/>
                    <a:pt x="376" y="424"/>
                    <a:pt x="375" y="423"/>
                  </a:cubicBezTo>
                  <a:cubicBezTo>
                    <a:pt x="375" y="423"/>
                    <a:pt x="374" y="424"/>
                    <a:pt x="374" y="423"/>
                  </a:cubicBezTo>
                  <a:cubicBezTo>
                    <a:pt x="376" y="423"/>
                    <a:pt x="376" y="424"/>
                    <a:pt x="378" y="424"/>
                  </a:cubicBezTo>
                  <a:cubicBezTo>
                    <a:pt x="378" y="422"/>
                    <a:pt x="379" y="421"/>
                    <a:pt x="380" y="419"/>
                  </a:cubicBezTo>
                  <a:cubicBezTo>
                    <a:pt x="380" y="419"/>
                    <a:pt x="380" y="419"/>
                    <a:pt x="380" y="419"/>
                  </a:cubicBezTo>
                  <a:cubicBezTo>
                    <a:pt x="380" y="419"/>
                    <a:pt x="379" y="419"/>
                    <a:pt x="378" y="418"/>
                  </a:cubicBezTo>
                  <a:cubicBezTo>
                    <a:pt x="380" y="418"/>
                    <a:pt x="379" y="416"/>
                    <a:pt x="380" y="416"/>
                  </a:cubicBezTo>
                  <a:cubicBezTo>
                    <a:pt x="380" y="416"/>
                    <a:pt x="380" y="417"/>
                    <a:pt x="381" y="418"/>
                  </a:cubicBezTo>
                  <a:cubicBezTo>
                    <a:pt x="381" y="417"/>
                    <a:pt x="381" y="417"/>
                    <a:pt x="382" y="417"/>
                  </a:cubicBezTo>
                  <a:cubicBezTo>
                    <a:pt x="382" y="416"/>
                    <a:pt x="382" y="415"/>
                    <a:pt x="382" y="415"/>
                  </a:cubicBezTo>
                  <a:cubicBezTo>
                    <a:pt x="383" y="415"/>
                    <a:pt x="383" y="415"/>
                    <a:pt x="383" y="415"/>
                  </a:cubicBezTo>
                  <a:cubicBezTo>
                    <a:pt x="383" y="416"/>
                    <a:pt x="383" y="415"/>
                    <a:pt x="382" y="415"/>
                  </a:cubicBezTo>
                  <a:close/>
                  <a:moveTo>
                    <a:pt x="371" y="409"/>
                  </a:moveTo>
                  <a:cubicBezTo>
                    <a:pt x="370" y="409"/>
                    <a:pt x="370" y="409"/>
                    <a:pt x="370" y="409"/>
                  </a:cubicBezTo>
                  <a:cubicBezTo>
                    <a:pt x="370" y="409"/>
                    <a:pt x="370" y="409"/>
                    <a:pt x="370" y="409"/>
                  </a:cubicBezTo>
                  <a:cubicBezTo>
                    <a:pt x="370" y="408"/>
                    <a:pt x="370" y="408"/>
                    <a:pt x="369" y="408"/>
                  </a:cubicBezTo>
                  <a:cubicBezTo>
                    <a:pt x="370" y="408"/>
                    <a:pt x="370" y="408"/>
                    <a:pt x="371" y="408"/>
                  </a:cubicBezTo>
                  <a:cubicBezTo>
                    <a:pt x="371" y="408"/>
                    <a:pt x="371" y="409"/>
                    <a:pt x="371" y="409"/>
                  </a:cubicBezTo>
                  <a:close/>
                  <a:moveTo>
                    <a:pt x="379" y="407"/>
                  </a:moveTo>
                  <a:cubicBezTo>
                    <a:pt x="380" y="407"/>
                    <a:pt x="380" y="407"/>
                    <a:pt x="380" y="406"/>
                  </a:cubicBezTo>
                  <a:cubicBezTo>
                    <a:pt x="381" y="407"/>
                    <a:pt x="382" y="407"/>
                    <a:pt x="382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0" y="407"/>
                    <a:pt x="381" y="408"/>
                    <a:pt x="380" y="408"/>
                  </a:cubicBezTo>
                  <a:cubicBezTo>
                    <a:pt x="379" y="408"/>
                    <a:pt x="379" y="408"/>
                    <a:pt x="379" y="408"/>
                  </a:cubicBezTo>
                  <a:lnTo>
                    <a:pt x="379" y="407"/>
                  </a:lnTo>
                  <a:close/>
                  <a:moveTo>
                    <a:pt x="374" y="401"/>
                  </a:moveTo>
                  <a:cubicBezTo>
                    <a:pt x="375" y="401"/>
                    <a:pt x="375" y="401"/>
                    <a:pt x="375" y="401"/>
                  </a:cubicBezTo>
                  <a:cubicBezTo>
                    <a:pt x="375" y="401"/>
                    <a:pt x="375" y="402"/>
                    <a:pt x="374" y="402"/>
                  </a:cubicBezTo>
                  <a:lnTo>
                    <a:pt x="374" y="401"/>
                  </a:lnTo>
                  <a:close/>
                  <a:moveTo>
                    <a:pt x="376" y="404"/>
                  </a:moveTo>
                  <a:cubicBezTo>
                    <a:pt x="375" y="405"/>
                    <a:pt x="376" y="404"/>
                    <a:pt x="376" y="405"/>
                  </a:cubicBezTo>
                  <a:cubicBezTo>
                    <a:pt x="376" y="405"/>
                    <a:pt x="375" y="404"/>
                    <a:pt x="375" y="405"/>
                  </a:cubicBezTo>
                  <a:cubicBezTo>
                    <a:pt x="374" y="405"/>
                    <a:pt x="374" y="405"/>
                    <a:pt x="374" y="404"/>
                  </a:cubicBezTo>
                  <a:lnTo>
                    <a:pt x="376" y="404"/>
                  </a:lnTo>
                  <a:close/>
                  <a:moveTo>
                    <a:pt x="373" y="411"/>
                  </a:moveTo>
                  <a:cubicBezTo>
                    <a:pt x="371" y="409"/>
                    <a:pt x="373" y="409"/>
                    <a:pt x="372" y="407"/>
                  </a:cubicBezTo>
                  <a:cubicBezTo>
                    <a:pt x="373" y="408"/>
                    <a:pt x="373" y="408"/>
                    <a:pt x="373" y="409"/>
                  </a:cubicBezTo>
                  <a:cubicBezTo>
                    <a:pt x="373" y="410"/>
                    <a:pt x="372" y="410"/>
                    <a:pt x="373" y="411"/>
                  </a:cubicBezTo>
                  <a:close/>
                  <a:moveTo>
                    <a:pt x="373" y="416"/>
                  </a:moveTo>
                  <a:cubicBezTo>
                    <a:pt x="373" y="415"/>
                    <a:pt x="374" y="414"/>
                    <a:pt x="374" y="413"/>
                  </a:cubicBezTo>
                  <a:cubicBezTo>
                    <a:pt x="375" y="413"/>
                    <a:pt x="375" y="413"/>
                    <a:pt x="375" y="413"/>
                  </a:cubicBezTo>
                  <a:cubicBezTo>
                    <a:pt x="374" y="414"/>
                    <a:pt x="375" y="415"/>
                    <a:pt x="373" y="416"/>
                  </a:cubicBezTo>
                  <a:close/>
                  <a:moveTo>
                    <a:pt x="376" y="416"/>
                  </a:moveTo>
                  <a:cubicBezTo>
                    <a:pt x="375" y="417"/>
                    <a:pt x="375" y="415"/>
                    <a:pt x="374" y="416"/>
                  </a:cubicBezTo>
                  <a:cubicBezTo>
                    <a:pt x="374" y="416"/>
                    <a:pt x="375" y="416"/>
                    <a:pt x="374" y="415"/>
                  </a:cubicBezTo>
                  <a:cubicBezTo>
                    <a:pt x="376" y="413"/>
                    <a:pt x="375" y="417"/>
                    <a:pt x="376" y="415"/>
                  </a:cubicBezTo>
                  <a:cubicBezTo>
                    <a:pt x="377" y="415"/>
                    <a:pt x="376" y="416"/>
                    <a:pt x="376" y="416"/>
                  </a:cubicBezTo>
                  <a:close/>
                  <a:moveTo>
                    <a:pt x="376" y="419"/>
                  </a:moveTo>
                  <a:cubicBezTo>
                    <a:pt x="375" y="419"/>
                    <a:pt x="376" y="419"/>
                    <a:pt x="376" y="419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4" y="418"/>
                    <a:pt x="374" y="418"/>
                    <a:pt x="373" y="417"/>
                  </a:cubicBezTo>
                  <a:cubicBezTo>
                    <a:pt x="374" y="417"/>
                    <a:pt x="374" y="417"/>
                    <a:pt x="375" y="417"/>
                  </a:cubicBezTo>
                  <a:cubicBezTo>
                    <a:pt x="374" y="419"/>
                    <a:pt x="376" y="418"/>
                    <a:pt x="376" y="419"/>
                  </a:cubicBezTo>
                  <a:cubicBezTo>
                    <a:pt x="376" y="419"/>
                    <a:pt x="376" y="419"/>
                    <a:pt x="376" y="419"/>
                  </a:cubicBezTo>
                  <a:close/>
                  <a:moveTo>
                    <a:pt x="376" y="415"/>
                  </a:moveTo>
                  <a:cubicBezTo>
                    <a:pt x="376" y="414"/>
                    <a:pt x="375" y="414"/>
                    <a:pt x="375" y="413"/>
                  </a:cubicBezTo>
                  <a:cubicBezTo>
                    <a:pt x="375" y="413"/>
                    <a:pt x="376" y="415"/>
                    <a:pt x="376" y="414"/>
                  </a:cubicBezTo>
                  <a:cubicBezTo>
                    <a:pt x="377" y="414"/>
                    <a:pt x="376" y="415"/>
                    <a:pt x="376" y="415"/>
                  </a:cubicBezTo>
                  <a:close/>
                  <a:moveTo>
                    <a:pt x="378" y="411"/>
                  </a:moveTo>
                  <a:cubicBezTo>
                    <a:pt x="377" y="411"/>
                    <a:pt x="377" y="413"/>
                    <a:pt x="378" y="413"/>
                  </a:cubicBezTo>
                  <a:cubicBezTo>
                    <a:pt x="378" y="413"/>
                    <a:pt x="377" y="413"/>
                    <a:pt x="377" y="413"/>
                  </a:cubicBezTo>
                  <a:cubicBezTo>
                    <a:pt x="377" y="413"/>
                    <a:pt x="377" y="413"/>
                    <a:pt x="377" y="413"/>
                  </a:cubicBezTo>
                  <a:cubicBezTo>
                    <a:pt x="376" y="412"/>
                    <a:pt x="377" y="414"/>
                    <a:pt x="376" y="413"/>
                  </a:cubicBezTo>
                  <a:cubicBezTo>
                    <a:pt x="376" y="413"/>
                    <a:pt x="376" y="413"/>
                    <a:pt x="376" y="413"/>
                  </a:cubicBezTo>
                  <a:cubicBezTo>
                    <a:pt x="376" y="412"/>
                    <a:pt x="375" y="413"/>
                    <a:pt x="375" y="413"/>
                  </a:cubicBezTo>
                  <a:cubicBezTo>
                    <a:pt x="376" y="412"/>
                    <a:pt x="377" y="412"/>
                    <a:pt x="377" y="410"/>
                  </a:cubicBezTo>
                  <a:cubicBezTo>
                    <a:pt x="377" y="411"/>
                    <a:pt x="378" y="411"/>
                    <a:pt x="378" y="410"/>
                  </a:cubicBezTo>
                  <a:cubicBezTo>
                    <a:pt x="378" y="410"/>
                    <a:pt x="379" y="411"/>
                    <a:pt x="379" y="410"/>
                  </a:cubicBezTo>
                  <a:cubicBezTo>
                    <a:pt x="379" y="410"/>
                    <a:pt x="379" y="411"/>
                    <a:pt x="380" y="412"/>
                  </a:cubicBezTo>
                  <a:cubicBezTo>
                    <a:pt x="379" y="412"/>
                    <a:pt x="379" y="411"/>
                    <a:pt x="378" y="411"/>
                  </a:cubicBezTo>
                  <a:close/>
                  <a:moveTo>
                    <a:pt x="111" y="400"/>
                  </a:moveTo>
                  <a:cubicBezTo>
                    <a:pt x="109" y="404"/>
                    <a:pt x="106" y="407"/>
                    <a:pt x="105" y="412"/>
                  </a:cubicBezTo>
                  <a:cubicBezTo>
                    <a:pt x="107" y="411"/>
                    <a:pt x="108" y="408"/>
                    <a:pt x="109" y="406"/>
                  </a:cubicBezTo>
                  <a:cubicBezTo>
                    <a:pt x="109" y="407"/>
                    <a:pt x="108" y="407"/>
                    <a:pt x="108" y="406"/>
                  </a:cubicBezTo>
                  <a:cubicBezTo>
                    <a:pt x="111" y="405"/>
                    <a:pt x="111" y="402"/>
                    <a:pt x="111" y="400"/>
                  </a:cubicBezTo>
                  <a:close/>
                  <a:moveTo>
                    <a:pt x="113" y="407"/>
                  </a:moveTo>
                  <a:cubicBezTo>
                    <a:pt x="114" y="407"/>
                    <a:pt x="115" y="406"/>
                    <a:pt x="114" y="405"/>
                  </a:cubicBezTo>
                  <a:cubicBezTo>
                    <a:pt x="114" y="406"/>
                    <a:pt x="114" y="406"/>
                    <a:pt x="113" y="407"/>
                  </a:cubicBezTo>
                  <a:close/>
                  <a:moveTo>
                    <a:pt x="492" y="409"/>
                  </a:moveTo>
                  <a:cubicBezTo>
                    <a:pt x="491" y="409"/>
                    <a:pt x="492" y="407"/>
                    <a:pt x="491" y="407"/>
                  </a:cubicBezTo>
                  <a:cubicBezTo>
                    <a:pt x="490" y="408"/>
                    <a:pt x="492" y="409"/>
                    <a:pt x="492" y="409"/>
                  </a:cubicBezTo>
                  <a:close/>
                  <a:moveTo>
                    <a:pt x="331" y="414"/>
                  </a:moveTo>
                  <a:cubicBezTo>
                    <a:pt x="333" y="414"/>
                    <a:pt x="334" y="412"/>
                    <a:pt x="333" y="411"/>
                  </a:cubicBezTo>
                  <a:cubicBezTo>
                    <a:pt x="331" y="411"/>
                    <a:pt x="331" y="413"/>
                    <a:pt x="331" y="414"/>
                  </a:cubicBezTo>
                  <a:close/>
                  <a:moveTo>
                    <a:pt x="510" y="415"/>
                  </a:moveTo>
                  <a:cubicBezTo>
                    <a:pt x="511" y="416"/>
                    <a:pt x="512" y="418"/>
                    <a:pt x="512" y="417"/>
                  </a:cubicBezTo>
                  <a:cubicBezTo>
                    <a:pt x="512" y="417"/>
                    <a:pt x="512" y="417"/>
                    <a:pt x="512" y="416"/>
                  </a:cubicBezTo>
                  <a:cubicBezTo>
                    <a:pt x="511" y="416"/>
                    <a:pt x="511" y="415"/>
                    <a:pt x="510" y="415"/>
                  </a:cubicBezTo>
                  <a:close/>
                  <a:moveTo>
                    <a:pt x="405" y="415"/>
                  </a:moveTo>
                  <a:cubicBezTo>
                    <a:pt x="403" y="416"/>
                    <a:pt x="403" y="416"/>
                    <a:pt x="404" y="417"/>
                  </a:cubicBezTo>
                  <a:cubicBezTo>
                    <a:pt x="404" y="417"/>
                    <a:pt x="404" y="417"/>
                    <a:pt x="404" y="417"/>
                  </a:cubicBezTo>
                  <a:cubicBezTo>
                    <a:pt x="405" y="416"/>
                    <a:pt x="404" y="417"/>
                    <a:pt x="404" y="416"/>
                  </a:cubicBezTo>
                  <a:cubicBezTo>
                    <a:pt x="404" y="416"/>
                    <a:pt x="405" y="416"/>
                    <a:pt x="405" y="415"/>
                  </a:cubicBezTo>
                  <a:close/>
                  <a:moveTo>
                    <a:pt x="485" y="418"/>
                  </a:moveTo>
                  <a:cubicBezTo>
                    <a:pt x="485" y="416"/>
                    <a:pt x="484" y="417"/>
                    <a:pt x="484" y="417"/>
                  </a:cubicBezTo>
                  <a:cubicBezTo>
                    <a:pt x="484" y="419"/>
                    <a:pt x="487" y="421"/>
                    <a:pt x="488" y="421"/>
                  </a:cubicBezTo>
                  <a:cubicBezTo>
                    <a:pt x="488" y="419"/>
                    <a:pt x="487" y="418"/>
                    <a:pt x="486" y="417"/>
                  </a:cubicBezTo>
                  <a:cubicBezTo>
                    <a:pt x="485" y="417"/>
                    <a:pt x="485" y="417"/>
                    <a:pt x="485" y="418"/>
                  </a:cubicBezTo>
                  <a:close/>
                  <a:moveTo>
                    <a:pt x="404" y="418"/>
                  </a:moveTo>
                  <a:cubicBezTo>
                    <a:pt x="401" y="415"/>
                    <a:pt x="401" y="421"/>
                    <a:pt x="397" y="421"/>
                  </a:cubicBezTo>
                  <a:cubicBezTo>
                    <a:pt x="396" y="420"/>
                    <a:pt x="394" y="420"/>
                    <a:pt x="392" y="420"/>
                  </a:cubicBezTo>
                  <a:cubicBezTo>
                    <a:pt x="392" y="421"/>
                    <a:pt x="389" y="423"/>
                    <a:pt x="389" y="422"/>
                  </a:cubicBezTo>
                  <a:cubicBezTo>
                    <a:pt x="389" y="422"/>
                    <a:pt x="389" y="422"/>
                    <a:pt x="389" y="423"/>
                  </a:cubicBezTo>
                  <a:cubicBezTo>
                    <a:pt x="387" y="424"/>
                    <a:pt x="386" y="422"/>
                    <a:pt x="385" y="423"/>
                  </a:cubicBezTo>
                  <a:cubicBezTo>
                    <a:pt x="385" y="424"/>
                    <a:pt x="384" y="425"/>
                    <a:pt x="385" y="426"/>
                  </a:cubicBezTo>
                  <a:cubicBezTo>
                    <a:pt x="384" y="427"/>
                    <a:pt x="384" y="428"/>
                    <a:pt x="384" y="430"/>
                  </a:cubicBezTo>
                  <a:cubicBezTo>
                    <a:pt x="384" y="430"/>
                    <a:pt x="385" y="430"/>
                    <a:pt x="385" y="430"/>
                  </a:cubicBezTo>
                  <a:cubicBezTo>
                    <a:pt x="385" y="430"/>
                    <a:pt x="385" y="430"/>
                    <a:pt x="384" y="430"/>
                  </a:cubicBezTo>
                  <a:cubicBezTo>
                    <a:pt x="387" y="431"/>
                    <a:pt x="386" y="436"/>
                    <a:pt x="389" y="435"/>
                  </a:cubicBezTo>
                  <a:cubicBezTo>
                    <a:pt x="389" y="436"/>
                    <a:pt x="388" y="437"/>
                    <a:pt x="389" y="437"/>
                  </a:cubicBezTo>
                  <a:cubicBezTo>
                    <a:pt x="389" y="436"/>
                    <a:pt x="390" y="437"/>
                    <a:pt x="390" y="437"/>
                  </a:cubicBezTo>
                  <a:cubicBezTo>
                    <a:pt x="390" y="436"/>
                    <a:pt x="390" y="435"/>
                    <a:pt x="391" y="435"/>
                  </a:cubicBezTo>
                  <a:cubicBezTo>
                    <a:pt x="391" y="436"/>
                    <a:pt x="392" y="436"/>
                    <a:pt x="393" y="436"/>
                  </a:cubicBezTo>
                  <a:cubicBezTo>
                    <a:pt x="393" y="435"/>
                    <a:pt x="393" y="434"/>
                    <a:pt x="394" y="434"/>
                  </a:cubicBezTo>
                  <a:cubicBezTo>
                    <a:pt x="394" y="432"/>
                    <a:pt x="394" y="430"/>
                    <a:pt x="394" y="430"/>
                  </a:cubicBezTo>
                  <a:cubicBezTo>
                    <a:pt x="394" y="430"/>
                    <a:pt x="394" y="431"/>
                    <a:pt x="395" y="430"/>
                  </a:cubicBezTo>
                  <a:cubicBezTo>
                    <a:pt x="396" y="429"/>
                    <a:pt x="396" y="428"/>
                    <a:pt x="395" y="427"/>
                  </a:cubicBezTo>
                  <a:cubicBezTo>
                    <a:pt x="396" y="427"/>
                    <a:pt x="396" y="427"/>
                    <a:pt x="396" y="427"/>
                  </a:cubicBezTo>
                  <a:cubicBezTo>
                    <a:pt x="396" y="427"/>
                    <a:pt x="396" y="427"/>
                    <a:pt x="396" y="428"/>
                  </a:cubicBezTo>
                  <a:cubicBezTo>
                    <a:pt x="397" y="428"/>
                    <a:pt x="396" y="427"/>
                    <a:pt x="397" y="427"/>
                  </a:cubicBezTo>
                  <a:cubicBezTo>
                    <a:pt x="396" y="428"/>
                    <a:pt x="398" y="427"/>
                    <a:pt x="398" y="428"/>
                  </a:cubicBezTo>
                  <a:cubicBezTo>
                    <a:pt x="398" y="429"/>
                    <a:pt x="397" y="429"/>
                    <a:pt x="397" y="430"/>
                  </a:cubicBezTo>
                  <a:cubicBezTo>
                    <a:pt x="398" y="430"/>
                    <a:pt x="398" y="430"/>
                    <a:pt x="398" y="430"/>
                  </a:cubicBezTo>
                  <a:cubicBezTo>
                    <a:pt x="399" y="429"/>
                    <a:pt x="400" y="428"/>
                    <a:pt x="399" y="427"/>
                  </a:cubicBezTo>
                  <a:cubicBezTo>
                    <a:pt x="400" y="427"/>
                    <a:pt x="400" y="426"/>
                    <a:pt x="400" y="425"/>
                  </a:cubicBezTo>
                  <a:cubicBezTo>
                    <a:pt x="400" y="425"/>
                    <a:pt x="398" y="425"/>
                    <a:pt x="398" y="424"/>
                  </a:cubicBezTo>
                  <a:cubicBezTo>
                    <a:pt x="399" y="424"/>
                    <a:pt x="400" y="424"/>
                    <a:pt x="400" y="424"/>
                  </a:cubicBezTo>
                  <a:cubicBezTo>
                    <a:pt x="400" y="424"/>
                    <a:pt x="399" y="424"/>
                    <a:pt x="399" y="425"/>
                  </a:cubicBezTo>
                  <a:cubicBezTo>
                    <a:pt x="400" y="425"/>
                    <a:pt x="401" y="425"/>
                    <a:pt x="401" y="424"/>
                  </a:cubicBezTo>
                  <a:cubicBezTo>
                    <a:pt x="400" y="424"/>
                    <a:pt x="400" y="424"/>
                    <a:pt x="400" y="423"/>
                  </a:cubicBezTo>
                  <a:cubicBezTo>
                    <a:pt x="400" y="423"/>
                    <a:pt x="400" y="423"/>
                    <a:pt x="401" y="423"/>
                  </a:cubicBezTo>
                  <a:cubicBezTo>
                    <a:pt x="401" y="421"/>
                    <a:pt x="402" y="422"/>
                    <a:pt x="402" y="421"/>
                  </a:cubicBezTo>
                  <a:cubicBezTo>
                    <a:pt x="402" y="420"/>
                    <a:pt x="402" y="421"/>
                    <a:pt x="401" y="420"/>
                  </a:cubicBezTo>
                  <a:cubicBezTo>
                    <a:pt x="402" y="420"/>
                    <a:pt x="402" y="420"/>
                    <a:pt x="403" y="419"/>
                  </a:cubicBezTo>
                  <a:cubicBezTo>
                    <a:pt x="403" y="418"/>
                    <a:pt x="402" y="418"/>
                    <a:pt x="402" y="418"/>
                  </a:cubicBezTo>
                  <a:cubicBezTo>
                    <a:pt x="402" y="418"/>
                    <a:pt x="402" y="418"/>
                    <a:pt x="402" y="418"/>
                  </a:cubicBezTo>
                  <a:cubicBezTo>
                    <a:pt x="403" y="418"/>
                    <a:pt x="403" y="419"/>
                    <a:pt x="403" y="419"/>
                  </a:cubicBezTo>
                  <a:cubicBezTo>
                    <a:pt x="404" y="418"/>
                    <a:pt x="403" y="417"/>
                    <a:pt x="404" y="418"/>
                  </a:cubicBezTo>
                  <a:close/>
                  <a:moveTo>
                    <a:pt x="386" y="429"/>
                  </a:moveTo>
                  <a:cubicBezTo>
                    <a:pt x="387" y="429"/>
                    <a:pt x="387" y="430"/>
                    <a:pt x="387" y="429"/>
                  </a:cubicBezTo>
                  <a:cubicBezTo>
                    <a:pt x="387" y="430"/>
                    <a:pt x="387" y="430"/>
                    <a:pt x="387" y="431"/>
                  </a:cubicBezTo>
                  <a:cubicBezTo>
                    <a:pt x="387" y="430"/>
                    <a:pt x="386" y="430"/>
                    <a:pt x="386" y="429"/>
                  </a:cubicBezTo>
                  <a:close/>
                  <a:moveTo>
                    <a:pt x="395" y="426"/>
                  </a:moveTo>
                  <a:cubicBezTo>
                    <a:pt x="395" y="425"/>
                    <a:pt x="395" y="425"/>
                    <a:pt x="395" y="425"/>
                  </a:cubicBezTo>
                  <a:cubicBezTo>
                    <a:pt x="396" y="425"/>
                    <a:pt x="396" y="425"/>
                    <a:pt x="396" y="425"/>
                  </a:cubicBezTo>
                  <a:cubicBezTo>
                    <a:pt x="396" y="426"/>
                    <a:pt x="396" y="425"/>
                    <a:pt x="397" y="425"/>
                  </a:cubicBezTo>
                  <a:cubicBezTo>
                    <a:pt x="396" y="426"/>
                    <a:pt x="396" y="426"/>
                    <a:pt x="395" y="426"/>
                  </a:cubicBezTo>
                  <a:close/>
                  <a:moveTo>
                    <a:pt x="409" y="425"/>
                  </a:moveTo>
                  <a:cubicBezTo>
                    <a:pt x="409" y="424"/>
                    <a:pt x="409" y="423"/>
                    <a:pt x="409" y="423"/>
                  </a:cubicBezTo>
                  <a:cubicBezTo>
                    <a:pt x="410" y="423"/>
                    <a:pt x="409" y="424"/>
                    <a:pt x="410" y="424"/>
                  </a:cubicBezTo>
                  <a:cubicBezTo>
                    <a:pt x="410" y="424"/>
                    <a:pt x="410" y="424"/>
                    <a:pt x="410" y="424"/>
                  </a:cubicBezTo>
                  <a:cubicBezTo>
                    <a:pt x="410" y="422"/>
                    <a:pt x="412" y="421"/>
                    <a:pt x="412" y="419"/>
                  </a:cubicBezTo>
                  <a:cubicBezTo>
                    <a:pt x="412" y="419"/>
                    <a:pt x="412" y="419"/>
                    <a:pt x="411" y="419"/>
                  </a:cubicBezTo>
                  <a:cubicBezTo>
                    <a:pt x="411" y="419"/>
                    <a:pt x="412" y="419"/>
                    <a:pt x="412" y="420"/>
                  </a:cubicBezTo>
                  <a:cubicBezTo>
                    <a:pt x="410" y="419"/>
                    <a:pt x="412" y="421"/>
                    <a:pt x="411" y="421"/>
                  </a:cubicBezTo>
                  <a:cubicBezTo>
                    <a:pt x="411" y="421"/>
                    <a:pt x="410" y="421"/>
                    <a:pt x="411" y="422"/>
                  </a:cubicBezTo>
                  <a:cubicBezTo>
                    <a:pt x="409" y="422"/>
                    <a:pt x="408" y="423"/>
                    <a:pt x="409" y="425"/>
                  </a:cubicBezTo>
                  <a:close/>
                  <a:moveTo>
                    <a:pt x="496" y="425"/>
                  </a:moveTo>
                  <a:cubicBezTo>
                    <a:pt x="497" y="427"/>
                    <a:pt x="499" y="429"/>
                    <a:pt x="500" y="430"/>
                  </a:cubicBezTo>
                  <a:cubicBezTo>
                    <a:pt x="499" y="428"/>
                    <a:pt x="498" y="426"/>
                    <a:pt x="496" y="425"/>
                  </a:cubicBezTo>
                  <a:close/>
                  <a:moveTo>
                    <a:pt x="407" y="429"/>
                  </a:moveTo>
                  <a:cubicBezTo>
                    <a:pt x="407" y="430"/>
                    <a:pt x="406" y="430"/>
                    <a:pt x="406" y="430"/>
                  </a:cubicBezTo>
                  <a:cubicBezTo>
                    <a:pt x="407" y="430"/>
                    <a:pt x="406" y="431"/>
                    <a:pt x="406" y="431"/>
                  </a:cubicBezTo>
                  <a:cubicBezTo>
                    <a:pt x="407" y="431"/>
                    <a:pt x="407" y="432"/>
                    <a:pt x="407" y="432"/>
                  </a:cubicBezTo>
                  <a:cubicBezTo>
                    <a:pt x="407" y="430"/>
                    <a:pt x="409" y="431"/>
                    <a:pt x="409" y="431"/>
                  </a:cubicBezTo>
                  <a:cubicBezTo>
                    <a:pt x="410" y="430"/>
                    <a:pt x="410" y="430"/>
                    <a:pt x="410" y="429"/>
                  </a:cubicBezTo>
                  <a:cubicBezTo>
                    <a:pt x="410" y="428"/>
                    <a:pt x="410" y="427"/>
                    <a:pt x="410" y="427"/>
                  </a:cubicBezTo>
                  <a:cubicBezTo>
                    <a:pt x="410" y="427"/>
                    <a:pt x="410" y="427"/>
                    <a:pt x="410" y="427"/>
                  </a:cubicBezTo>
                  <a:cubicBezTo>
                    <a:pt x="410" y="426"/>
                    <a:pt x="411" y="427"/>
                    <a:pt x="411" y="425"/>
                  </a:cubicBezTo>
                  <a:cubicBezTo>
                    <a:pt x="410" y="426"/>
                    <a:pt x="410" y="426"/>
                    <a:pt x="409" y="425"/>
                  </a:cubicBezTo>
                  <a:cubicBezTo>
                    <a:pt x="409" y="426"/>
                    <a:pt x="408" y="427"/>
                    <a:pt x="408" y="427"/>
                  </a:cubicBezTo>
                  <a:cubicBezTo>
                    <a:pt x="408" y="427"/>
                    <a:pt x="409" y="427"/>
                    <a:pt x="409" y="427"/>
                  </a:cubicBezTo>
                  <a:cubicBezTo>
                    <a:pt x="409" y="428"/>
                    <a:pt x="409" y="428"/>
                    <a:pt x="409" y="428"/>
                  </a:cubicBezTo>
                  <a:cubicBezTo>
                    <a:pt x="409" y="427"/>
                    <a:pt x="408" y="429"/>
                    <a:pt x="407" y="428"/>
                  </a:cubicBezTo>
                  <a:cubicBezTo>
                    <a:pt x="407" y="429"/>
                    <a:pt x="408" y="429"/>
                    <a:pt x="408" y="430"/>
                  </a:cubicBezTo>
                  <a:cubicBezTo>
                    <a:pt x="407" y="430"/>
                    <a:pt x="407" y="430"/>
                    <a:pt x="407" y="430"/>
                  </a:cubicBezTo>
                  <a:cubicBezTo>
                    <a:pt x="406" y="430"/>
                    <a:pt x="407" y="430"/>
                    <a:pt x="407" y="429"/>
                  </a:cubicBezTo>
                  <a:close/>
                  <a:moveTo>
                    <a:pt x="507" y="427"/>
                  </a:moveTo>
                  <a:cubicBezTo>
                    <a:pt x="510" y="429"/>
                    <a:pt x="511" y="432"/>
                    <a:pt x="514" y="434"/>
                  </a:cubicBezTo>
                  <a:cubicBezTo>
                    <a:pt x="512" y="431"/>
                    <a:pt x="509" y="428"/>
                    <a:pt x="507" y="427"/>
                  </a:cubicBezTo>
                  <a:close/>
                  <a:moveTo>
                    <a:pt x="409" y="433"/>
                  </a:moveTo>
                  <a:cubicBezTo>
                    <a:pt x="410" y="434"/>
                    <a:pt x="409" y="433"/>
                    <a:pt x="409" y="434"/>
                  </a:cubicBezTo>
                  <a:cubicBezTo>
                    <a:pt x="409" y="435"/>
                    <a:pt x="409" y="434"/>
                    <a:pt x="410" y="434"/>
                  </a:cubicBezTo>
                  <a:cubicBezTo>
                    <a:pt x="410" y="434"/>
                    <a:pt x="410" y="435"/>
                    <a:pt x="410" y="435"/>
                  </a:cubicBezTo>
                  <a:cubicBezTo>
                    <a:pt x="409" y="435"/>
                    <a:pt x="409" y="435"/>
                    <a:pt x="408" y="435"/>
                  </a:cubicBezTo>
                  <a:cubicBezTo>
                    <a:pt x="408" y="437"/>
                    <a:pt x="407" y="437"/>
                    <a:pt x="406" y="439"/>
                  </a:cubicBezTo>
                  <a:cubicBezTo>
                    <a:pt x="407" y="439"/>
                    <a:pt x="407" y="438"/>
                    <a:pt x="407" y="439"/>
                  </a:cubicBezTo>
                  <a:cubicBezTo>
                    <a:pt x="407" y="439"/>
                    <a:pt x="406" y="440"/>
                    <a:pt x="407" y="440"/>
                  </a:cubicBezTo>
                  <a:cubicBezTo>
                    <a:pt x="407" y="440"/>
                    <a:pt x="407" y="439"/>
                    <a:pt x="407" y="440"/>
                  </a:cubicBezTo>
                  <a:cubicBezTo>
                    <a:pt x="406" y="442"/>
                    <a:pt x="410" y="442"/>
                    <a:pt x="410" y="442"/>
                  </a:cubicBezTo>
                  <a:cubicBezTo>
                    <a:pt x="414" y="441"/>
                    <a:pt x="412" y="438"/>
                    <a:pt x="412" y="435"/>
                  </a:cubicBezTo>
                  <a:cubicBezTo>
                    <a:pt x="412" y="435"/>
                    <a:pt x="412" y="435"/>
                    <a:pt x="412" y="435"/>
                  </a:cubicBezTo>
                  <a:cubicBezTo>
                    <a:pt x="412" y="435"/>
                    <a:pt x="412" y="434"/>
                    <a:pt x="412" y="434"/>
                  </a:cubicBezTo>
                  <a:cubicBezTo>
                    <a:pt x="413" y="432"/>
                    <a:pt x="414" y="430"/>
                    <a:pt x="414" y="427"/>
                  </a:cubicBezTo>
                  <a:cubicBezTo>
                    <a:pt x="412" y="429"/>
                    <a:pt x="411" y="432"/>
                    <a:pt x="409" y="433"/>
                  </a:cubicBezTo>
                  <a:close/>
                  <a:moveTo>
                    <a:pt x="399" y="430"/>
                  </a:moveTo>
                  <a:cubicBezTo>
                    <a:pt x="398" y="431"/>
                    <a:pt x="396" y="430"/>
                    <a:pt x="397" y="431"/>
                  </a:cubicBezTo>
                  <a:cubicBezTo>
                    <a:pt x="397" y="430"/>
                    <a:pt x="398" y="433"/>
                    <a:pt x="399" y="432"/>
                  </a:cubicBezTo>
                  <a:cubicBezTo>
                    <a:pt x="399" y="432"/>
                    <a:pt x="399" y="431"/>
                    <a:pt x="398" y="431"/>
                  </a:cubicBezTo>
                  <a:cubicBezTo>
                    <a:pt x="399" y="431"/>
                    <a:pt x="399" y="430"/>
                    <a:pt x="399" y="430"/>
                  </a:cubicBezTo>
                  <a:close/>
                  <a:moveTo>
                    <a:pt x="509" y="439"/>
                  </a:moveTo>
                  <a:cubicBezTo>
                    <a:pt x="507" y="436"/>
                    <a:pt x="504" y="433"/>
                    <a:pt x="502" y="431"/>
                  </a:cubicBezTo>
                  <a:cubicBezTo>
                    <a:pt x="502" y="431"/>
                    <a:pt x="502" y="432"/>
                    <a:pt x="502" y="432"/>
                  </a:cubicBezTo>
                  <a:cubicBezTo>
                    <a:pt x="503" y="434"/>
                    <a:pt x="505" y="435"/>
                    <a:pt x="506" y="437"/>
                  </a:cubicBezTo>
                  <a:cubicBezTo>
                    <a:pt x="508" y="438"/>
                    <a:pt x="509" y="440"/>
                    <a:pt x="510" y="442"/>
                  </a:cubicBezTo>
                  <a:cubicBezTo>
                    <a:pt x="511" y="441"/>
                    <a:pt x="509" y="440"/>
                    <a:pt x="509" y="439"/>
                  </a:cubicBezTo>
                  <a:close/>
                  <a:moveTo>
                    <a:pt x="397" y="434"/>
                  </a:moveTo>
                  <a:cubicBezTo>
                    <a:pt x="398" y="434"/>
                    <a:pt x="398" y="434"/>
                    <a:pt x="399" y="434"/>
                  </a:cubicBezTo>
                  <a:cubicBezTo>
                    <a:pt x="399" y="433"/>
                    <a:pt x="397" y="432"/>
                    <a:pt x="397" y="432"/>
                  </a:cubicBezTo>
                  <a:cubicBezTo>
                    <a:pt x="398" y="432"/>
                    <a:pt x="398" y="433"/>
                    <a:pt x="398" y="434"/>
                  </a:cubicBezTo>
                  <a:cubicBezTo>
                    <a:pt x="397" y="433"/>
                    <a:pt x="397" y="435"/>
                    <a:pt x="397" y="434"/>
                  </a:cubicBezTo>
                  <a:close/>
                  <a:moveTo>
                    <a:pt x="518" y="433"/>
                  </a:moveTo>
                  <a:cubicBezTo>
                    <a:pt x="517" y="433"/>
                    <a:pt x="517" y="432"/>
                    <a:pt x="516" y="432"/>
                  </a:cubicBezTo>
                  <a:cubicBezTo>
                    <a:pt x="516" y="433"/>
                    <a:pt x="517" y="434"/>
                    <a:pt x="518" y="433"/>
                  </a:cubicBezTo>
                  <a:close/>
                  <a:moveTo>
                    <a:pt x="494" y="437"/>
                  </a:moveTo>
                  <a:cubicBezTo>
                    <a:pt x="495" y="437"/>
                    <a:pt x="494" y="438"/>
                    <a:pt x="494" y="436"/>
                  </a:cubicBezTo>
                  <a:cubicBezTo>
                    <a:pt x="493" y="436"/>
                    <a:pt x="492" y="435"/>
                    <a:pt x="492" y="435"/>
                  </a:cubicBezTo>
                  <a:cubicBezTo>
                    <a:pt x="492" y="436"/>
                    <a:pt x="493" y="436"/>
                    <a:pt x="493" y="437"/>
                  </a:cubicBezTo>
                  <a:cubicBezTo>
                    <a:pt x="495" y="438"/>
                    <a:pt x="495" y="439"/>
                    <a:pt x="496" y="440"/>
                  </a:cubicBezTo>
                  <a:cubicBezTo>
                    <a:pt x="497" y="439"/>
                    <a:pt x="495" y="438"/>
                    <a:pt x="494" y="437"/>
                  </a:cubicBezTo>
                  <a:close/>
                  <a:moveTo>
                    <a:pt x="398" y="437"/>
                  </a:moveTo>
                  <a:cubicBezTo>
                    <a:pt x="397" y="438"/>
                    <a:pt x="396" y="439"/>
                    <a:pt x="395" y="440"/>
                  </a:cubicBezTo>
                  <a:cubicBezTo>
                    <a:pt x="396" y="440"/>
                    <a:pt x="395" y="441"/>
                    <a:pt x="395" y="442"/>
                  </a:cubicBezTo>
                  <a:cubicBezTo>
                    <a:pt x="394" y="442"/>
                    <a:pt x="393" y="442"/>
                    <a:pt x="394" y="444"/>
                  </a:cubicBezTo>
                  <a:cubicBezTo>
                    <a:pt x="393" y="444"/>
                    <a:pt x="393" y="444"/>
                    <a:pt x="393" y="444"/>
                  </a:cubicBezTo>
                  <a:cubicBezTo>
                    <a:pt x="393" y="444"/>
                    <a:pt x="393" y="443"/>
                    <a:pt x="392" y="443"/>
                  </a:cubicBezTo>
                  <a:cubicBezTo>
                    <a:pt x="393" y="444"/>
                    <a:pt x="392" y="444"/>
                    <a:pt x="391" y="444"/>
                  </a:cubicBezTo>
                  <a:cubicBezTo>
                    <a:pt x="390" y="445"/>
                    <a:pt x="387" y="446"/>
                    <a:pt x="388" y="448"/>
                  </a:cubicBezTo>
                  <a:cubicBezTo>
                    <a:pt x="389" y="448"/>
                    <a:pt x="389" y="450"/>
                    <a:pt x="389" y="452"/>
                  </a:cubicBezTo>
                  <a:cubicBezTo>
                    <a:pt x="389" y="452"/>
                    <a:pt x="390" y="451"/>
                    <a:pt x="390" y="451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91" y="452"/>
                    <a:pt x="391" y="453"/>
                    <a:pt x="392" y="453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1"/>
                    <a:pt x="391" y="451"/>
                    <a:pt x="392" y="451"/>
                  </a:cubicBezTo>
                  <a:cubicBezTo>
                    <a:pt x="393" y="451"/>
                    <a:pt x="392" y="451"/>
                    <a:pt x="393" y="450"/>
                  </a:cubicBezTo>
                  <a:cubicBezTo>
                    <a:pt x="393" y="451"/>
                    <a:pt x="393" y="451"/>
                    <a:pt x="393" y="451"/>
                  </a:cubicBezTo>
                  <a:cubicBezTo>
                    <a:pt x="395" y="449"/>
                    <a:pt x="396" y="449"/>
                    <a:pt x="395" y="447"/>
                  </a:cubicBezTo>
                  <a:cubicBezTo>
                    <a:pt x="395" y="448"/>
                    <a:pt x="394" y="448"/>
                    <a:pt x="393" y="448"/>
                  </a:cubicBezTo>
                  <a:cubicBezTo>
                    <a:pt x="393" y="447"/>
                    <a:pt x="394" y="446"/>
                    <a:pt x="395" y="447"/>
                  </a:cubicBezTo>
                  <a:cubicBezTo>
                    <a:pt x="396" y="446"/>
                    <a:pt x="395" y="444"/>
                    <a:pt x="394" y="443"/>
                  </a:cubicBezTo>
                  <a:cubicBezTo>
                    <a:pt x="394" y="443"/>
                    <a:pt x="394" y="442"/>
                    <a:pt x="394" y="442"/>
                  </a:cubicBezTo>
                  <a:cubicBezTo>
                    <a:pt x="395" y="443"/>
                    <a:pt x="395" y="443"/>
                    <a:pt x="396" y="443"/>
                  </a:cubicBezTo>
                  <a:cubicBezTo>
                    <a:pt x="396" y="442"/>
                    <a:pt x="397" y="443"/>
                    <a:pt x="397" y="443"/>
                  </a:cubicBezTo>
                  <a:cubicBezTo>
                    <a:pt x="397" y="441"/>
                    <a:pt x="399" y="440"/>
                    <a:pt x="399" y="439"/>
                  </a:cubicBezTo>
                  <a:cubicBezTo>
                    <a:pt x="398" y="439"/>
                    <a:pt x="398" y="438"/>
                    <a:pt x="398" y="437"/>
                  </a:cubicBezTo>
                  <a:close/>
                  <a:moveTo>
                    <a:pt x="105" y="447"/>
                  </a:moveTo>
                  <a:cubicBezTo>
                    <a:pt x="104" y="448"/>
                    <a:pt x="102" y="449"/>
                    <a:pt x="102" y="451"/>
                  </a:cubicBezTo>
                  <a:cubicBezTo>
                    <a:pt x="100" y="453"/>
                    <a:pt x="99" y="456"/>
                    <a:pt x="98" y="458"/>
                  </a:cubicBezTo>
                  <a:cubicBezTo>
                    <a:pt x="98" y="459"/>
                    <a:pt x="97" y="459"/>
                    <a:pt x="97" y="461"/>
                  </a:cubicBezTo>
                  <a:cubicBezTo>
                    <a:pt x="96" y="461"/>
                    <a:pt x="96" y="462"/>
                    <a:pt x="96" y="464"/>
                  </a:cubicBezTo>
                  <a:cubicBezTo>
                    <a:pt x="93" y="467"/>
                    <a:pt x="92" y="473"/>
                    <a:pt x="90" y="477"/>
                  </a:cubicBezTo>
                  <a:cubicBezTo>
                    <a:pt x="89" y="479"/>
                    <a:pt x="87" y="481"/>
                    <a:pt x="87" y="483"/>
                  </a:cubicBezTo>
                  <a:cubicBezTo>
                    <a:pt x="88" y="482"/>
                    <a:pt x="89" y="481"/>
                    <a:pt x="89" y="479"/>
                  </a:cubicBezTo>
                  <a:cubicBezTo>
                    <a:pt x="94" y="470"/>
                    <a:pt x="98" y="460"/>
                    <a:pt x="104" y="451"/>
                  </a:cubicBezTo>
                  <a:cubicBezTo>
                    <a:pt x="103" y="449"/>
                    <a:pt x="105" y="448"/>
                    <a:pt x="105" y="447"/>
                  </a:cubicBezTo>
                  <a:close/>
                  <a:moveTo>
                    <a:pt x="515" y="452"/>
                  </a:moveTo>
                  <a:cubicBezTo>
                    <a:pt x="517" y="453"/>
                    <a:pt x="518" y="455"/>
                    <a:pt x="519" y="456"/>
                  </a:cubicBezTo>
                  <a:cubicBezTo>
                    <a:pt x="518" y="455"/>
                    <a:pt x="517" y="451"/>
                    <a:pt x="515" y="452"/>
                  </a:cubicBezTo>
                  <a:close/>
                  <a:moveTo>
                    <a:pt x="475" y="465"/>
                  </a:moveTo>
                  <a:cubicBezTo>
                    <a:pt x="475" y="467"/>
                    <a:pt x="473" y="467"/>
                    <a:pt x="473" y="469"/>
                  </a:cubicBezTo>
                  <a:cubicBezTo>
                    <a:pt x="474" y="469"/>
                    <a:pt x="474" y="470"/>
                    <a:pt x="474" y="470"/>
                  </a:cubicBezTo>
                  <a:cubicBezTo>
                    <a:pt x="475" y="469"/>
                    <a:pt x="473" y="469"/>
                    <a:pt x="474" y="469"/>
                  </a:cubicBezTo>
                  <a:cubicBezTo>
                    <a:pt x="477" y="469"/>
                    <a:pt x="479" y="465"/>
                    <a:pt x="481" y="465"/>
                  </a:cubicBezTo>
                  <a:cubicBezTo>
                    <a:pt x="482" y="465"/>
                    <a:pt x="484" y="463"/>
                    <a:pt x="484" y="464"/>
                  </a:cubicBezTo>
                  <a:cubicBezTo>
                    <a:pt x="484" y="463"/>
                    <a:pt x="484" y="463"/>
                    <a:pt x="484" y="462"/>
                  </a:cubicBezTo>
                  <a:cubicBezTo>
                    <a:pt x="480" y="461"/>
                    <a:pt x="479" y="466"/>
                    <a:pt x="475" y="465"/>
                  </a:cubicBezTo>
                  <a:close/>
                  <a:moveTo>
                    <a:pt x="475" y="468"/>
                  </a:moveTo>
                  <a:cubicBezTo>
                    <a:pt x="475" y="468"/>
                    <a:pt x="476" y="468"/>
                    <a:pt x="475" y="467"/>
                  </a:cubicBezTo>
                  <a:cubicBezTo>
                    <a:pt x="477" y="467"/>
                    <a:pt x="477" y="467"/>
                    <a:pt x="477" y="467"/>
                  </a:cubicBezTo>
                  <a:cubicBezTo>
                    <a:pt x="476" y="468"/>
                    <a:pt x="476" y="468"/>
                    <a:pt x="475" y="468"/>
                  </a:cubicBezTo>
                  <a:close/>
                  <a:moveTo>
                    <a:pt x="547" y="140"/>
                  </a:moveTo>
                  <a:cubicBezTo>
                    <a:pt x="548" y="141"/>
                    <a:pt x="547" y="141"/>
                    <a:pt x="548" y="141"/>
                  </a:cubicBezTo>
                  <a:cubicBezTo>
                    <a:pt x="549" y="141"/>
                    <a:pt x="548" y="140"/>
                    <a:pt x="549" y="138"/>
                  </a:cubicBezTo>
                  <a:cubicBezTo>
                    <a:pt x="547" y="139"/>
                    <a:pt x="547" y="137"/>
                    <a:pt x="546" y="136"/>
                  </a:cubicBezTo>
                  <a:cubicBezTo>
                    <a:pt x="545" y="136"/>
                    <a:pt x="545" y="136"/>
                    <a:pt x="545" y="136"/>
                  </a:cubicBezTo>
                  <a:cubicBezTo>
                    <a:pt x="546" y="138"/>
                    <a:pt x="546" y="140"/>
                    <a:pt x="547" y="141"/>
                  </a:cubicBezTo>
                  <a:cubicBezTo>
                    <a:pt x="547" y="140"/>
                    <a:pt x="547" y="141"/>
                    <a:pt x="547" y="140"/>
                  </a:cubicBezTo>
                  <a:close/>
                  <a:moveTo>
                    <a:pt x="288" y="324"/>
                  </a:moveTo>
                  <a:cubicBezTo>
                    <a:pt x="288" y="321"/>
                    <a:pt x="286" y="322"/>
                    <a:pt x="284" y="324"/>
                  </a:cubicBezTo>
                  <a:cubicBezTo>
                    <a:pt x="285" y="324"/>
                    <a:pt x="285" y="324"/>
                    <a:pt x="285" y="324"/>
                  </a:cubicBezTo>
                  <a:cubicBezTo>
                    <a:pt x="286" y="325"/>
                    <a:pt x="287" y="324"/>
                    <a:pt x="288" y="324"/>
                  </a:cubicBezTo>
                  <a:close/>
                  <a:moveTo>
                    <a:pt x="320" y="370"/>
                  </a:moveTo>
                  <a:cubicBezTo>
                    <a:pt x="319" y="371"/>
                    <a:pt x="318" y="370"/>
                    <a:pt x="317" y="370"/>
                  </a:cubicBezTo>
                  <a:cubicBezTo>
                    <a:pt x="314" y="370"/>
                    <a:pt x="311" y="371"/>
                    <a:pt x="308" y="371"/>
                  </a:cubicBezTo>
                  <a:cubicBezTo>
                    <a:pt x="308" y="371"/>
                    <a:pt x="307" y="371"/>
                    <a:pt x="307" y="370"/>
                  </a:cubicBezTo>
                  <a:cubicBezTo>
                    <a:pt x="308" y="369"/>
                    <a:pt x="309" y="368"/>
                    <a:pt x="311" y="368"/>
                  </a:cubicBezTo>
                  <a:cubicBezTo>
                    <a:pt x="310" y="366"/>
                    <a:pt x="311" y="365"/>
                    <a:pt x="309" y="364"/>
                  </a:cubicBezTo>
                  <a:cubicBezTo>
                    <a:pt x="309" y="363"/>
                    <a:pt x="308" y="364"/>
                    <a:pt x="307" y="363"/>
                  </a:cubicBezTo>
                  <a:cubicBezTo>
                    <a:pt x="305" y="362"/>
                    <a:pt x="305" y="357"/>
                    <a:pt x="305" y="354"/>
                  </a:cubicBezTo>
                  <a:cubicBezTo>
                    <a:pt x="306" y="350"/>
                    <a:pt x="308" y="347"/>
                    <a:pt x="310" y="345"/>
                  </a:cubicBezTo>
                  <a:cubicBezTo>
                    <a:pt x="311" y="345"/>
                    <a:pt x="312" y="345"/>
                    <a:pt x="312" y="345"/>
                  </a:cubicBezTo>
                  <a:cubicBezTo>
                    <a:pt x="312" y="345"/>
                    <a:pt x="312" y="344"/>
                    <a:pt x="313" y="344"/>
                  </a:cubicBezTo>
                  <a:cubicBezTo>
                    <a:pt x="311" y="343"/>
                    <a:pt x="311" y="340"/>
                    <a:pt x="310" y="338"/>
                  </a:cubicBezTo>
                  <a:cubicBezTo>
                    <a:pt x="307" y="338"/>
                    <a:pt x="303" y="338"/>
                    <a:pt x="301" y="336"/>
                  </a:cubicBezTo>
                  <a:cubicBezTo>
                    <a:pt x="302" y="335"/>
                    <a:pt x="302" y="333"/>
                    <a:pt x="302" y="332"/>
                  </a:cubicBezTo>
                  <a:cubicBezTo>
                    <a:pt x="301" y="329"/>
                    <a:pt x="296" y="331"/>
                    <a:pt x="296" y="328"/>
                  </a:cubicBezTo>
                  <a:cubicBezTo>
                    <a:pt x="295" y="329"/>
                    <a:pt x="294" y="327"/>
                    <a:pt x="292" y="327"/>
                  </a:cubicBezTo>
                  <a:cubicBezTo>
                    <a:pt x="292" y="327"/>
                    <a:pt x="292" y="328"/>
                    <a:pt x="291" y="329"/>
                  </a:cubicBezTo>
                  <a:cubicBezTo>
                    <a:pt x="290" y="327"/>
                    <a:pt x="288" y="327"/>
                    <a:pt x="287" y="325"/>
                  </a:cubicBezTo>
                  <a:cubicBezTo>
                    <a:pt x="286" y="325"/>
                    <a:pt x="284" y="326"/>
                    <a:pt x="284" y="328"/>
                  </a:cubicBezTo>
                  <a:cubicBezTo>
                    <a:pt x="284" y="329"/>
                    <a:pt x="286" y="328"/>
                    <a:pt x="286" y="329"/>
                  </a:cubicBezTo>
                  <a:cubicBezTo>
                    <a:pt x="282" y="331"/>
                    <a:pt x="283" y="337"/>
                    <a:pt x="279" y="337"/>
                  </a:cubicBezTo>
                  <a:cubicBezTo>
                    <a:pt x="279" y="340"/>
                    <a:pt x="275" y="342"/>
                    <a:pt x="273" y="341"/>
                  </a:cubicBezTo>
                  <a:cubicBezTo>
                    <a:pt x="273" y="343"/>
                    <a:pt x="272" y="343"/>
                    <a:pt x="271" y="344"/>
                  </a:cubicBezTo>
                  <a:cubicBezTo>
                    <a:pt x="269" y="344"/>
                    <a:pt x="269" y="341"/>
                    <a:pt x="267" y="342"/>
                  </a:cubicBezTo>
                  <a:cubicBezTo>
                    <a:pt x="267" y="344"/>
                    <a:pt x="270" y="346"/>
                    <a:pt x="270" y="349"/>
                  </a:cubicBezTo>
                  <a:cubicBezTo>
                    <a:pt x="270" y="350"/>
                    <a:pt x="270" y="352"/>
                    <a:pt x="269" y="354"/>
                  </a:cubicBezTo>
                  <a:cubicBezTo>
                    <a:pt x="268" y="358"/>
                    <a:pt x="266" y="362"/>
                    <a:pt x="266" y="366"/>
                  </a:cubicBezTo>
                  <a:cubicBezTo>
                    <a:pt x="265" y="370"/>
                    <a:pt x="268" y="372"/>
                    <a:pt x="269" y="377"/>
                  </a:cubicBezTo>
                  <a:cubicBezTo>
                    <a:pt x="269" y="377"/>
                    <a:pt x="270" y="377"/>
                    <a:pt x="270" y="377"/>
                  </a:cubicBezTo>
                  <a:cubicBezTo>
                    <a:pt x="269" y="378"/>
                    <a:pt x="270" y="381"/>
                    <a:pt x="271" y="381"/>
                  </a:cubicBezTo>
                  <a:cubicBezTo>
                    <a:pt x="272" y="383"/>
                    <a:pt x="272" y="386"/>
                    <a:pt x="274" y="389"/>
                  </a:cubicBezTo>
                  <a:cubicBezTo>
                    <a:pt x="277" y="392"/>
                    <a:pt x="281" y="395"/>
                    <a:pt x="283" y="398"/>
                  </a:cubicBezTo>
                  <a:cubicBezTo>
                    <a:pt x="283" y="398"/>
                    <a:pt x="282" y="398"/>
                    <a:pt x="282" y="398"/>
                  </a:cubicBezTo>
                  <a:cubicBezTo>
                    <a:pt x="286" y="403"/>
                    <a:pt x="293" y="406"/>
                    <a:pt x="299" y="407"/>
                  </a:cubicBezTo>
                  <a:cubicBezTo>
                    <a:pt x="300" y="406"/>
                    <a:pt x="300" y="406"/>
                    <a:pt x="301" y="405"/>
                  </a:cubicBezTo>
                  <a:cubicBezTo>
                    <a:pt x="303" y="410"/>
                    <a:pt x="311" y="406"/>
                    <a:pt x="309" y="402"/>
                  </a:cubicBezTo>
                  <a:cubicBezTo>
                    <a:pt x="310" y="402"/>
                    <a:pt x="310" y="399"/>
                    <a:pt x="311" y="398"/>
                  </a:cubicBezTo>
                  <a:cubicBezTo>
                    <a:pt x="310" y="397"/>
                    <a:pt x="312" y="395"/>
                    <a:pt x="313" y="393"/>
                  </a:cubicBezTo>
                  <a:cubicBezTo>
                    <a:pt x="313" y="392"/>
                    <a:pt x="312" y="391"/>
                    <a:pt x="312" y="390"/>
                  </a:cubicBezTo>
                  <a:cubicBezTo>
                    <a:pt x="312" y="386"/>
                    <a:pt x="314" y="384"/>
                    <a:pt x="311" y="383"/>
                  </a:cubicBezTo>
                  <a:cubicBezTo>
                    <a:pt x="311" y="378"/>
                    <a:pt x="307" y="379"/>
                    <a:pt x="307" y="374"/>
                  </a:cubicBezTo>
                  <a:cubicBezTo>
                    <a:pt x="311" y="374"/>
                    <a:pt x="314" y="372"/>
                    <a:pt x="317" y="372"/>
                  </a:cubicBezTo>
                  <a:cubicBezTo>
                    <a:pt x="316" y="374"/>
                    <a:pt x="313" y="377"/>
                    <a:pt x="313" y="380"/>
                  </a:cubicBezTo>
                  <a:cubicBezTo>
                    <a:pt x="313" y="381"/>
                    <a:pt x="315" y="383"/>
                    <a:pt x="317" y="383"/>
                  </a:cubicBezTo>
                  <a:cubicBezTo>
                    <a:pt x="320" y="384"/>
                    <a:pt x="323" y="380"/>
                    <a:pt x="322" y="376"/>
                  </a:cubicBezTo>
                  <a:cubicBezTo>
                    <a:pt x="322" y="374"/>
                    <a:pt x="320" y="372"/>
                    <a:pt x="320" y="370"/>
                  </a:cubicBezTo>
                  <a:close/>
                  <a:moveTo>
                    <a:pt x="288" y="328"/>
                  </a:moveTo>
                  <a:cubicBezTo>
                    <a:pt x="287" y="328"/>
                    <a:pt x="287" y="328"/>
                    <a:pt x="287" y="328"/>
                  </a:cubicBezTo>
                  <a:cubicBezTo>
                    <a:pt x="287" y="328"/>
                    <a:pt x="287" y="327"/>
                    <a:pt x="288" y="327"/>
                  </a:cubicBezTo>
                  <a:cubicBezTo>
                    <a:pt x="289" y="327"/>
                    <a:pt x="287" y="328"/>
                    <a:pt x="288" y="328"/>
                  </a:cubicBezTo>
                  <a:close/>
                  <a:moveTo>
                    <a:pt x="266" y="336"/>
                  </a:moveTo>
                  <a:cubicBezTo>
                    <a:pt x="264" y="337"/>
                    <a:pt x="262" y="339"/>
                    <a:pt x="260" y="338"/>
                  </a:cubicBezTo>
                  <a:cubicBezTo>
                    <a:pt x="260" y="339"/>
                    <a:pt x="259" y="340"/>
                    <a:pt x="259" y="342"/>
                  </a:cubicBezTo>
                  <a:cubicBezTo>
                    <a:pt x="262" y="343"/>
                    <a:pt x="262" y="340"/>
                    <a:pt x="265" y="339"/>
                  </a:cubicBezTo>
                  <a:cubicBezTo>
                    <a:pt x="264" y="338"/>
                    <a:pt x="267" y="337"/>
                    <a:pt x="266" y="336"/>
                  </a:cubicBezTo>
                  <a:close/>
                  <a:moveTo>
                    <a:pt x="375" y="355"/>
                  </a:moveTo>
                  <a:cubicBezTo>
                    <a:pt x="373" y="356"/>
                    <a:pt x="371" y="356"/>
                    <a:pt x="370" y="358"/>
                  </a:cubicBezTo>
                  <a:cubicBezTo>
                    <a:pt x="370" y="357"/>
                    <a:pt x="369" y="358"/>
                    <a:pt x="370" y="359"/>
                  </a:cubicBezTo>
                  <a:cubicBezTo>
                    <a:pt x="370" y="357"/>
                    <a:pt x="370" y="359"/>
                    <a:pt x="370" y="359"/>
                  </a:cubicBezTo>
                  <a:cubicBezTo>
                    <a:pt x="369" y="358"/>
                    <a:pt x="369" y="360"/>
                    <a:pt x="369" y="359"/>
                  </a:cubicBezTo>
                  <a:cubicBezTo>
                    <a:pt x="369" y="360"/>
                    <a:pt x="369" y="361"/>
                    <a:pt x="370" y="362"/>
                  </a:cubicBezTo>
                  <a:cubicBezTo>
                    <a:pt x="369" y="361"/>
                    <a:pt x="369" y="361"/>
                    <a:pt x="369" y="361"/>
                  </a:cubicBezTo>
                  <a:cubicBezTo>
                    <a:pt x="370" y="361"/>
                    <a:pt x="368" y="361"/>
                    <a:pt x="368" y="360"/>
                  </a:cubicBezTo>
                  <a:cubicBezTo>
                    <a:pt x="369" y="360"/>
                    <a:pt x="369" y="360"/>
                    <a:pt x="368" y="359"/>
                  </a:cubicBezTo>
                  <a:cubicBezTo>
                    <a:pt x="368" y="360"/>
                    <a:pt x="368" y="361"/>
                    <a:pt x="368" y="361"/>
                  </a:cubicBezTo>
                  <a:cubicBezTo>
                    <a:pt x="368" y="362"/>
                    <a:pt x="369" y="361"/>
                    <a:pt x="369" y="362"/>
                  </a:cubicBezTo>
                  <a:cubicBezTo>
                    <a:pt x="368" y="362"/>
                    <a:pt x="369" y="363"/>
                    <a:pt x="368" y="363"/>
                  </a:cubicBezTo>
                  <a:cubicBezTo>
                    <a:pt x="368" y="363"/>
                    <a:pt x="367" y="362"/>
                    <a:pt x="367" y="362"/>
                  </a:cubicBezTo>
                  <a:cubicBezTo>
                    <a:pt x="367" y="364"/>
                    <a:pt x="366" y="364"/>
                    <a:pt x="366" y="364"/>
                  </a:cubicBezTo>
                  <a:cubicBezTo>
                    <a:pt x="367" y="366"/>
                    <a:pt x="368" y="370"/>
                    <a:pt x="372" y="369"/>
                  </a:cubicBezTo>
                  <a:cubicBezTo>
                    <a:pt x="372" y="368"/>
                    <a:pt x="373" y="369"/>
                    <a:pt x="373" y="369"/>
                  </a:cubicBezTo>
                  <a:cubicBezTo>
                    <a:pt x="373" y="369"/>
                    <a:pt x="373" y="368"/>
                    <a:pt x="373" y="368"/>
                  </a:cubicBezTo>
                  <a:cubicBezTo>
                    <a:pt x="374" y="370"/>
                    <a:pt x="374" y="368"/>
                    <a:pt x="375" y="368"/>
                  </a:cubicBezTo>
                  <a:cubicBezTo>
                    <a:pt x="377" y="366"/>
                    <a:pt x="376" y="362"/>
                    <a:pt x="378" y="361"/>
                  </a:cubicBezTo>
                  <a:cubicBezTo>
                    <a:pt x="377" y="359"/>
                    <a:pt x="377" y="357"/>
                    <a:pt x="375" y="355"/>
                  </a:cubicBezTo>
                  <a:close/>
                  <a:moveTo>
                    <a:pt x="443" y="385"/>
                  </a:moveTo>
                  <a:cubicBezTo>
                    <a:pt x="442" y="385"/>
                    <a:pt x="442" y="384"/>
                    <a:pt x="441" y="384"/>
                  </a:cubicBezTo>
                  <a:cubicBezTo>
                    <a:pt x="443" y="386"/>
                    <a:pt x="443" y="389"/>
                    <a:pt x="446" y="390"/>
                  </a:cubicBezTo>
                  <a:cubicBezTo>
                    <a:pt x="446" y="387"/>
                    <a:pt x="443" y="387"/>
                    <a:pt x="443" y="385"/>
                  </a:cubicBezTo>
                  <a:close/>
                  <a:moveTo>
                    <a:pt x="154" y="405"/>
                  </a:moveTo>
                  <a:cubicBezTo>
                    <a:pt x="155" y="406"/>
                    <a:pt x="153" y="406"/>
                    <a:pt x="154" y="407"/>
                  </a:cubicBezTo>
                  <a:cubicBezTo>
                    <a:pt x="155" y="408"/>
                    <a:pt x="158" y="408"/>
                    <a:pt x="157" y="406"/>
                  </a:cubicBezTo>
                  <a:cubicBezTo>
                    <a:pt x="156" y="406"/>
                    <a:pt x="156" y="405"/>
                    <a:pt x="154" y="405"/>
                  </a:cubicBezTo>
                  <a:close/>
                  <a:moveTo>
                    <a:pt x="425" y="407"/>
                  </a:moveTo>
                  <a:cubicBezTo>
                    <a:pt x="425" y="407"/>
                    <a:pt x="426" y="407"/>
                    <a:pt x="426" y="408"/>
                  </a:cubicBezTo>
                  <a:cubicBezTo>
                    <a:pt x="425" y="408"/>
                    <a:pt x="426" y="408"/>
                    <a:pt x="425" y="408"/>
                  </a:cubicBezTo>
                  <a:cubicBezTo>
                    <a:pt x="425" y="408"/>
                    <a:pt x="425" y="408"/>
                    <a:pt x="426" y="407"/>
                  </a:cubicBezTo>
                  <a:cubicBezTo>
                    <a:pt x="425" y="407"/>
                    <a:pt x="425" y="408"/>
                    <a:pt x="424" y="407"/>
                  </a:cubicBezTo>
                  <a:cubicBezTo>
                    <a:pt x="424" y="408"/>
                    <a:pt x="425" y="409"/>
                    <a:pt x="424" y="410"/>
                  </a:cubicBezTo>
                  <a:cubicBezTo>
                    <a:pt x="426" y="410"/>
                    <a:pt x="426" y="410"/>
                    <a:pt x="426" y="410"/>
                  </a:cubicBezTo>
                  <a:cubicBezTo>
                    <a:pt x="426" y="409"/>
                    <a:pt x="426" y="408"/>
                    <a:pt x="426" y="407"/>
                  </a:cubicBezTo>
                  <a:cubicBezTo>
                    <a:pt x="426" y="407"/>
                    <a:pt x="425" y="406"/>
                    <a:pt x="425" y="407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8845" y="1814837"/>
              <a:ext cx="980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1</a:t>
              </a:r>
              <a:endParaRPr lang="zh-CN" altLang="en-US" sz="44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66312" y="3205417"/>
            <a:ext cx="496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231E1B"/>
                </a:solidFill>
                <a:ea typeface="汉仪行楷简" panose="02010609000101010101" pitchFamily="49" charset="-122"/>
                <a:sym typeface="+mn-lt"/>
              </a:rPr>
              <a:t>Add title text</a:t>
            </a:r>
            <a:endParaRPr lang="zh-CN" altLang="en-US" sz="4400" dirty="0">
              <a:solidFill>
                <a:srgbClr val="231E1B"/>
              </a:solidFill>
              <a:ea typeface="汉仪行楷简" panose="02010609000101010101" pitchFamily="49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出自【趣你的PPT】(微信:qunideppt)：最优质的PPT资源库"/>
          <p:cNvSpPr txBox="1"/>
          <p:nvPr/>
        </p:nvSpPr>
        <p:spPr>
          <a:xfrm>
            <a:off x="6344193" y="2094995"/>
            <a:ext cx="2136450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 text</a:t>
            </a:r>
            <a:endParaRPr lang="ms-MY" altLang="zh-CN" sz="2000" b="1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6" name="出自【趣你的PPT】(微信:qunideppt)：最优质的PPT资源库"/>
          <p:cNvSpPr txBox="1"/>
          <p:nvPr/>
        </p:nvSpPr>
        <p:spPr>
          <a:xfrm>
            <a:off x="6344193" y="3498705"/>
            <a:ext cx="2136450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 text</a:t>
            </a:r>
            <a:endParaRPr lang="ms-MY" altLang="zh-CN" sz="2000" b="1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7" name="出自【趣你的PPT】(微信:qunideppt)：最优质的PPT资源库"/>
          <p:cNvSpPr txBox="1"/>
          <p:nvPr/>
        </p:nvSpPr>
        <p:spPr>
          <a:xfrm>
            <a:off x="6344193" y="4898892"/>
            <a:ext cx="2136450" cy="4024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000" b="1" dirty="0">
                <a:solidFill>
                  <a:srgbClr val="000000"/>
                </a:solidFill>
                <a:latin typeface="+mn-lt"/>
                <a:ea typeface="微软雅黑" panose="020B0503020204020204" pitchFamily="34" charset="-122"/>
                <a:cs typeface="+mn-cs"/>
                <a:sym typeface="+mn-lt"/>
              </a:rPr>
              <a:t>Add title text</a:t>
            </a:r>
            <a:endParaRPr lang="ms-MY" altLang="zh-CN" sz="2000" b="1" dirty="0">
              <a:solidFill>
                <a:srgbClr val="000000"/>
              </a:solidFill>
              <a:latin typeface="+mn-lt"/>
              <a:ea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8" name="Freeform 297"/>
          <p:cNvSpPr>
            <a:spLocks noEditPoints="1"/>
          </p:cNvSpPr>
          <p:nvPr/>
        </p:nvSpPr>
        <p:spPr bwMode="auto">
          <a:xfrm rot="5553881">
            <a:off x="5604951" y="3898857"/>
            <a:ext cx="979669" cy="179365"/>
          </a:xfrm>
          <a:custGeom>
            <a:avLst/>
            <a:gdLst>
              <a:gd name="T0" fmla="*/ 419 w 452"/>
              <a:gd name="T1" fmla="*/ 20 h 57"/>
              <a:gd name="T2" fmla="*/ 418 w 452"/>
              <a:gd name="T3" fmla="*/ 19 h 57"/>
              <a:gd name="T4" fmla="*/ 422 w 452"/>
              <a:gd name="T5" fmla="*/ 17 h 57"/>
              <a:gd name="T6" fmla="*/ 427 w 452"/>
              <a:gd name="T7" fmla="*/ 16 h 57"/>
              <a:gd name="T8" fmla="*/ 430 w 452"/>
              <a:gd name="T9" fmla="*/ 17 h 57"/>
              <a:gd name="T10" fmla="*/ 445 w 452"/>
              <a:gd name="T11" fmla="*/ 15 h 57"/>
              <a:gd name="T12" fmla="*/ 429 w 452"/>
              <a:gd name="T13" fmla="*/ 14 h 57"/>
              <a:gd name="T14" fmla="*/ 439 w 452"/>
              <a:gd name="T15" fmla="*/ 13 h 57"/>
              <a:gd name="T16" fmla="*/ 424 w 452"/>
              <a:gd name="T17" fmla="*/ 11 h 57"/>
              <a:gd name="T18" fmla="*/ 426 w 452"/>
              <a:gd name="T19" fmla="*/ 10 h 57"/>
              <a:gd name="T20" fmla="*/ 367 w 452"/>
              <a:gd name="T21" fmla="*/ 7 h 57"/>
              <a:gd name="T22" fmla="*/ 367 w 452"/>
              <a:gd name="T23" fmla="*/ 7 h 57"/>
              <a:gd name="T24" fmla="*/ 269 w 452"/>
              <a:gd name="T25" fmla="*/ 1 h 57"/>
              <a:gd name="T26" fmla="*/ 179 w 452"/>
              <a:gd name="T27" fmla="*/ 0 h 57"/>
              <a:gd name="T28" fmla="*/ 147 w 452"/>
              <a:gd name="T29" fmla="*/ 1 h 57"/>
              <a:gd name="T30" fmla="*/ 23 w 452"/>
              <a:gd name="T31" fmla="*/ 18 h 57"/>
              <a:gd name="T32" fmla="*/ 5 w 452"/>
              <a:gd name="T33" fmla="*/ 25 h 57"/>
              <a:gd name="T34" fmla="*/ 4 w 452"/>
              <a:gd name="T35" fmla="*/ 33 h 57"/>
              <a:gd name="T36" fmla="*/ 17 w 452"/>
              <a:gd name="T37" fmla="*/ 44 h 57"/>
              <a:gd name="T38" fmla="*/ 19 w 452"/>
              <a:gd name="T39" fmla="*/ 43 h 57"/>
              <a:gd name="T40" fmla="*/ 81 w 452"/>
              <a:gd name="T41" fmla="*/ 56 h 57"/>
              <a:gd name="T42" fmla="*/ 213 w 452"/>
              <a:gd name="T43" fmla="*/ 46 h 57"/>
              <a:gd name="T44" fmla="*/ 224 w 452"/>
              <a:gd name="T45" fmla="*/ 44 h 57"/>
              <a:gd name="T46" fmla="*/ 225 w 452"/>
              <a:gd name="T47" fmla="*/ 46 h 57"/>
              <a:gd name="T48" fmla="*/ 226 w 452"/>
              <a:gd name="T49" fmla="*/ 45 h 57"/>
              <a:gd name="T50" fmla="*/ 242 w 452"/>
              <a:gd name="T51" fmla="*/ 42 h 57"/>
              <a:gd name="T52" fmla="*/ 281 w 452"/>
              <a:gd name="T53" fmla="*/ 41 h 57"/>
              <a:gd name="T54" fmla="*/ 292 w 452"/>
              <a:gd name="T55" fmla="*/ 40 h 57"/>
              <a:gd name="T56" fmla="*/ 299 w 452"/>
              <a:gd name="T57" fmla="*/ 38 h 57"/>
              <a:gd name="T58" fmla="*/ 300 w 452"/>
              <a:gd name="T59" fmla="*/ 39 h 57"/>
              <a:gd name="T60" fmla="*/ 352 w 452"/>
              <a:gd name="T61" fmla="*/ 36 h 57"/>
              <a:gd name="T62" fmla="*/ 346 w 452"/>
              <a:gd name="T63" fmla="*/ 35 h 57"/>
              <a:gd name="T64" fmla="*/ 370 w 452"/>
              <a:gd name="T65" fmla="*/ 32 h 57"/>
              <a:gd name="T66" fmla="*/ 382 w 452"/>
              <a:gd name="T67" fmla="*/ 30 h 57"/>
              <a:gd name="T68" fmla="*/ 382 w 452"/>
              <a:gd name="T69" fmla="*/ 30 h 57"/>
              <a:gd name="T70" fmla="*/ 400 w 452"/>
              <a:gd name="T71" fmla="*/ 27 h 57"/>
              <a:gd name="T72" fmla="*/ 418 w 452"/>
              <a:gd name="T73" fmla="*/ 24 h 57"/>
              <a:gd name="T74" fmla="*/ 438 w 452"/>
              <a:gd name="T75" fmla="*/ 23 h 57"/>
              <a:gd name="T76" fmla="*/ 452 w 452"/>
              <a:gd name="T77" fmla="*/ 20 h 57"/>
              <a:gd name="T78" fmla="*/ 419 w 452"/>
              <a:gd name="T79" fmla="*/ 20 h 57"/>
              <a:gd name="T80" fmla="*/ 414 w 452"/>
              <a:gd name="T81" fmla="*/ 19 h 57"/>
              <a:gd name="T82" fmla="*/ 415 w 452"/>
              <a:gd name="T83" fmla="*/ 18 h 57"/>
              <a:gd name="T84" fmla="*/ 416 w 452"/>
              <a:gd name="T85" fmla="*/ 19 h 57"/>
              <a:gd name="T86" fmla="*/ 414 w 452"/>
              <a:gd name="T87" fmla="*/ 1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52" h="57">
                <a:moveTo>
                  <a:pt x="419" y="20"/>
                </a:moveTo>
                <a:cubicBezTo>
                  <a:pt x="418" y="19"/>
                  <a:pt x="418" y="19"/>
                  <a:pt x="418" y="19"/>
                </a:cubicBezTo>
                <a:cubicBezTo>
                  <a:pt x="419" y="19"/>
                  <a:pt x="420" y="16"/>
                  <a:pt x="422" y="17"/>
                </a:cubicBezTo>
                <a:cubicBezTo>
                  <a:pt x="424" y="17"/>
                  <a:pt x="424" y="17"/>
                  <a:pt x="427" y="16"/>
                </a:cubicBezTo>
                <a:cubicBezTo>
                  <a:pt x="428" y="16"/>
                  <a:pt x="430" y="16"/>
                  <a:pt x="430" y="17"/>
                </a:cubicBezTo>
                <a:cubicBezTo>
                  <a:pt x="434" y="15"/>
                  <a:pt x="444" y="16"/>
                  <a:pt x="445" y="15"/>
                </a:cubicBezTo>
                <a:cubicBezTo>
                  <a:pt x="439" y="15"/>
                  <a:pt x="435" y="16"/>
                  <a:pt x="429" y="14"/>
                </a:cubicBezTo>
                <a:cubicBezTo>
                  <a:pt x="432" y="13"/>
                  <a:pt x="436" y="14"/>
                  <a:pt x="439" y="13"/>
                </a:cubicBezTo>
                <a:cubicBezTo>
                  <a:pt x="434" y="13"/>
                  <a:pt x="430" y="12"/>
                  <a:pt x="424" y="11"/>
                </a:cubicBezTo>
                <a:cubicBezTo>
                  <a:pt x="426" y="10"/>
                  <a:pt x="426" y="10"/>
                  <a:pt x="426" y="10"/>
                </a:cubicBezTo>
                <a:cubicBezTo>
                  <a:pt x="367" y="7"/>
                  <a:pt x="367" y="7"/>
                  <a:pt x="367" y="7"/>
                </a:cubicBezTo>
                <a:cubicBezTo>
                  <a:pt x="367" y="7"/>
                  <a:pt x="367" y="7"/>
                  <a:pt x="367" y="7"/>
                </a:cubicBezTo>
                <a:cubicBezTo>
                  <a:pt x="333" y="5"/>
                  <a:pt x="302" y="4"/>
                  <a:pt x="269" y="1"/>
                </a:cubicBezTo>
                <a:cubicBezTo>
                  <a:pt x="179" y="0"/>
                  <a:pt x="179" y="0"/>
                  <a:pt x="179" y="0"/>
                </a:cubicBezTo>
                <a:cubicBezTo>
                  <a:pt x="147" y="1"/>
                  <a:pt x="147" y="1"/>
                  <a:pt x="147" y="1"/>
                </a:cubicBezTo>
                <a:cubicBezTo>
                  <a:pt x="105" y="3"/>
                  <a:pt x="62" y="6"/>
                  <a:pt x="23" y="18"/>
                </a:cubicBezTo>
                <a:cubicBezTo>
                  <a:pt x="17" y="20"/>
                  <a:pt x="12" y="24"/>
                  <a:pt x="5" y="25"/>
                </a:cubicBezTo>
                <a:cubicBezTo>
                  <a:pt x="0" y="27"/>
                  <a:pt x="4" y="31"/>
                  <a:pt x="4" y="33"/>
                </a:cubicBezTo>
                <a:cubicBezTo>
                  <a:pt x="7" y="39"/>
                  <a:pt x="14" y="38"/>
                  <a:pt x="17" y="44"/>
                </a:cubicBezTo>
                <a:cubicBezTo>
                  <a:pt x="17" y="44"/>
                  <a:pt x="18" y="44"/>
                  <a:pt x="19" y="43"/>
                </a:cubicBezTo>
                <a:cubicBezTo>
                  <a:pt x="38" y="51"/>
                  <a:pt x="59" y="57"/>
                  <a:pt x="81" y="56"/>
                </a:cubicBezTo>
                <a:cubicBezTo>
                  <a:pt x="125" y="51"/>
                  <a:pt x="170" y="50"/>
                  <a:pt x="213" y="46"/>
                </a:cubicBezTo>
                <a:cubicBezTo>
                  <a:pt x="217" y="45"/>
                  <a:pt x="221" y="47"/>
                  <a:pt x="224" y="44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8" y="42"/>
                  <a:pt x="237" y="44"/>
                  <a:pt x="242" y="42"/>
                </a:cubicBezTo>
                <a:cubicBezTo>
                  <a:pt x="254" y="42"/>
                  <a:pt x="269" y="40"/>
                  <a:pt x="281" y="41"/>
                </a:cubicBezTo>
                <a:cubicBezTo>
                  <a:pt x="285" y="41"/>
                  <a:pt x="289" y="39"/>
                  <a:pt x="292" y="40"/>
                </a:cubicBezTo>
                <a:cubicBezTo>
                  <a:pt x="293" y="37"/>
                  <a:pt x="297" y="41"/>
                  <a:pt x="299" y="38"/>
                </a:cubicBezTo>
                <a:cubicBezTo>
                  <a:pt x="300" y="39"/>
                  <a:pt x="300" y="39"/>
                  <a:pt x="300" y="39"/>
                </a:cubicBezTo>
                <a:cubicBezTo>
                  <a:pt x="317" y="37"/>
                  <a:pt x="335" y="37"/>
                  <a:pt x="352" y="36"/>
                </a:cubicBezTo>
                <a:cubicBezTo>
                  <a:pt x="346" y="35"/>
                  <a:pt x="346" y="35"/>
                  <a:pt x="346" y="35"/>
                </a:cubicBezTo>
                <a:cubicBezTo>
                  <a:pt x="353" y="33"/>
                  <a:pt x="362" y="33"/>
                  <a:pt x="370" y="32"/>
                </a:cubicBezTo>
                <a:cubicBezTo>
                  <a:pt x="374" y="31"/>
                  <a:pt x="379" y="31"/>
                  <a:pt x="382" y="30"/>
                </a:cubicBezTo>
                <a:cubicBezTo>
                  <a:pt x="382" y="30"/>
                  <a:pt x="382" y="30"/>
                  <a:pt x="382" y="30"/>
                </a:cubicBezTo>
                <a:cubicBezTo>
                  <a:pt x="389" y="28"/>
                  <a:pt x="394" y="32"/>
                  <a:pt x="400" y="27"/>
                </a:cubicBezTo>
                <a:cubicBezTo>
                  <a:pt x="405" y="27"/>
                  <a:pt x="413" y="26"/>
                  <a:pt x="418" y="24"/>
                </a:cubicBezTo>
                <a:cubicBezTo>
                  <a:pt x="424" y="25"/>
                  <a:pt x="431" y="23"/>
                  <a:pt x="438" y="23"/>
                </a:cubicBezTo>
                <a:cubicBezTo>
                  <a:pt x="442" y="21"/>
                  <a:pt x="448" y="23"/>
                  <a:pt x="452" y="20"/>
                </a:cubicBezTo>
                <a:lnTo>
                  <a:pt x="419" y="20"/>
                </a:lnTo>
                <a:close/>
                <a:moveTo>
                  <a:pt x="414" y="19"/>
                </a:move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9"/>
                  <a:pt x="416" y="19"/>
                </a:cubicBezTo>
                <a:cubicBezTo>
                  <a:pt x="417" y="20"/>
                  <a:pt x="415" y="19"/>
                  <a:pt x="414" y="19"/>
                </a:cubicBez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10" name="Freeform 297"/>
          <p:cNvSpPr>
            <a:spLocks noEditPoints="1"/>
          </p:cNvSpPr>
          <p:nvPr/>
        </p:nvSpPr>
        <p:spPr bwMode="auto">
          <a:xfrm rot="5553881">
            <a:off x="5604951" y="2498670"/>
            <a:ext cx="979669" cy="179365"/>
          </a:xfrm>
          <a:custGeom>
            <a:avLst/>
            <a:gdLst>
              <a:gd name="T0" fmla="*/ 419 w 452"/>
              <a:gd name="T1" fmla="*/ 20 h 57"/>
              <a:gd name="T2" fmla="*/ 418 w 452"/>
              <a:gd name="T3" fmla="*/ 19 h 57"/>
              <a:gd name="T4" fmla="*/ 422 w 452"/>
              <a:gd name="T5" fmla="*/ 17 h 57"/>
              <a:gd name="T6" fmla="*/ 427 w 452"/>
              <a:gd name="T7" fmla="*/ 16 h 57"/>
              <a:gd name="T8" fmla="*/ 430 w 452"/>
              <a:gd name="T9" fmla="*/ 17 h 57"/>
              <a:gd name="T10" fmla="*/ 445 w 452"/>
              <a:gd name="T11" fmla="*/ 15 h 57"/>
              <a:gd name="T12" fmla="*/ 429 w 452"/>
              <a:gd name="T13" fmla="*/ 14 h 57"/>
              <a:gd name="T14" fmla="*/ 439 w 452"/>
              <a:gd name="T15" fmla="*/ 13 h 57"/>
              <a:gd name="T16" fmla="*/ 424 w 452"/>
              <a:gd name="T17" fmla="*/ 11 h 57"/>
              <a:gd name="T18" fmla="*/ 426 w 452"/>
              <a:gd name="T19" fmla="*/ 10 h 57"/>
              <a:gd name="T20" fmla="*/ 367 w 452"/>
              <a:gd name="T21" fmla="*/ 7 h 57"/>
              <a:gd name="T22" fmla="*/ 367 w 452"/>
              <a:gd name="T23" fmla="*/ 7 h 57"/>
              <a:gd name="T24" fmla="*/ 269 w 452"/>
              <a:gd name="T25" fmla="*/ 1 h 57"/>
              <a:gd name="T26" fmla="*/ 179 w 452"/>
              <a:gd name="T27" fmla="*/ 0 h 57"/>
              <a:gd name="T28" fmla="*/ 147 w 452"/>
              <a:gd name="T29" fmla="*/ 1 h 57"/>
              <a:gd name="T30" fmla="*/ 23 w 452"/>
              <a:gd name="T31" fmla="*/ 18 h 57"/>
              <a:gd name="T32" fmla="*/ 5 w 452"/>
              <a:gd name="T33" fmla="*/ 25 h 57"/>
              <a:gd name="T34" fmla="*/ 4 w 452"/>
              <a:gd name="T35" fmla="*/ 33 h 57"/>
              <a:gd name="T36" fmla="*/ 17 w 452"/>
              <a:gd name="T37" fmla="*/ 44 h 57"/>
              <a:gd name="T38" fmla="*/ 19 w 452"/>
              <a:gd name="T39" fmla="*/ 43 h 57"/>
              <a:gd name="T40" fmla="*/ 81 w 452"/>
              <a:gd name="T41" fmla="*/ 56 h 57"/>
              <a:gd name="T42" fmla="*/ 213 w 452"/>
              <a:gd name="T43" fmla="*/ 46 h 57"/>
              <a:gd name="T44" fmla="*/ 224 w 452"/>
              <a:gd name="T45" fmla="*/ 44 h 57"/>
              <a:gd name="T46" fmla="*/ 225 w 452"/>
              <a:gd name="T47" fmla="*/ 46 h 57"/>
              <a:gd name="T48" fmla="*/ 226 w 452"/>
              <a:gd name="T49" fmla="*/ 45 h 57"/>
              <a:gd name="T50" fmla="*/ 242 w 452"/>
              <a:gd name="T51" fmla="*/ 42 h 57"/>
              <a:gd name="T52" fmla="*/ 281 w 452"/>
              <a:gd name="T53" fmla="*/ 41 h 57"/>
              <a:gd name="T54" fmla="*/ 292 w 452"/>
              <a:gd name="T55" fmla="*/ 40 h 57"/>
              <a:gd name="T56" fmla="*/ 299 w 452"/>
              <a:gd name="T57" fmla="*/ 38 h 57"/>
              <a:gd name="T58" fmla="*/ 300 w 452"/>
              <a:gd name="T59" fmla="*/ 39 h 57"/>
              <a:gd name="T60" fmla="*/ 352 w 452"/>
              <a:gd name="T61" fmla="*/ 36 h 57"/>
              <a:gd name="T62" fmla="*/ 346 w 452"/>
              <a:gd name="T63" fmla="*/ 35 h 57"/>
              <a:gd name="T64" fmla="*/ 370 w 452"/>
              <a:gd name="T65" fmla="*/ 32 h 57"/>
              <a:gd name="T66" fmla="*/ 382 w 452"/>
              <a:gd name="T67" fmla="*/ 30 h 57"/>
              <a:gd name="T68" fmla="*/ 382 w 452"/>
              <a:gd name="T69" fmla="*/ 30 h 57"/>
              <a:gd name="T70" fmla="*/ 400 w 452"/>
              <a:gd name="T71" fmla="*/ 27 h 57"/>
              <a:gd name="T72" fmla="*/ 418 w 452"/>
              <a:gd name="T73" fmla="*/ 24 h 57"/>
              <a:gd name="T74" fmla="*/ 438 w 452"/>
              <a:gd name="T75" fmla="*/ 23 h 57"/>
              <a:gd name="T76" fmla="*/ 452 w 452"/>
              <a:gd name="T77" fmla="*/ 20 h 57"/>
              <a:gd name="T78" fmla="*/ 419 w 452"/>
              <a:gd name="T79" fmla="*/ 20 h 57"/>
              <a:gd name="T80" fmla="*/ 414 w 452"/>
              <a:gd name="T81" fmla="*/ 19 h 57"/>
              <a:gd name="T82" fmla="*/ 415 w 452"/>
              <a:gd name="T83" fmla="*/ 18 h 57"/>
              <a:gd name="T84" fmla="*/ 416 w 452"/>
              <a:gd name="T85" fmla="*/ 19 h 57"/>
              <a:gd name="T86" fmla="*/ 414 w 452"/>
              <a:gd name="T87" fmla="*/ 1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52" h="57">
                <a:moveTo>
                  <a:pt x="419" y="20"/>
                </a:moveTo>
                <a:cubicBezTo>
                  <a:pt x="418" y="19"/>
                  <a:pt x="418" y="19"/>
                  <a:pt x="418" y="19"/>
                </a:cubicBezTo>
                <a:cubicBezTo>
                  <a:pt x="419" y="19"/>
                  <a:pt x="420" y="16"/>
                  <a:pt x="422" y="17"/>
                </a:cubicBezTo>
                <a:cubicBezTo>
                  <a:pt x="424" y="17"/>
                  <a:pt x="424" y="17"/>
                  <a:pt x="427" y="16"/>
                </a:cubicBezTo>
                <a:cubicBezTo>
                  <a:pt x="428" y="16"/>
                  <a:pt x="430" y="16"/>
                  <a:pt x="430" y="17"/>
                </a:cubicBezTo>
                <a:cubicBezTo>
                  <a:pt x="434" y="15"/>
                  <a:pt x="444" y="16"/>
                  <a:pt x="445" y="15"/>
                </a:cubicBezTo>
                <a:cubicBezTo>
                  <a:pt x="439" y="15"/>
                  <a:pt x="435" y="16"/>
                  <a:pt x="429" y="14"/>
                </a:cubicBezTo>
                <a:cubicBezTo>
                  <a:pt x="432" y="13"/>
                  <a:pt x="436" y="14"/>
                  <a:pt x="439" y="13"/>
                </a:cubicBezTo>
                <a:cubicBezTo>
                  <a:pt x="434" y="13"/>
                  <a:pt x="430" y="12"/>
                  <a:pt x="424" y="11"/>
                </a:cubicBezTo>
                <a:cubicBezTo>
                  <a:pt x="426" y="10"/>
                  <a:pt x="426" y="10"/>
                  <a:pt x="426" y="10"/>
                </a:cubicBezTo>
                <a:cubicBezTo>
                  <a:pt x="367" y="7"/>
                  <a:pt x="367" y="7"/>
                  <a:pt x="367" y="7"/>
                </a:cubicBezTo>
                <a:cubicBezTo>
                  <a:pt x="367" y="7"/>
                  <a:pt x="367" y="7"/>
                  <a:pt x="367" y="7"/>
                </a:cubicBezTo>
                <a:cubicBezTo>
                  <a:pt x="333" y="5"/>
                  <a:pt x="302" y="4"/>
                  <a:pt x="269" y="1"/>
                </a:cubicBezTo>
                <a:cubicBezTo>
                  <a:pt x="179" y="0"/>
                  <a:pt x="179" y="0"/>
                  <a:pt x="179" y="0"/>
                </a:cubicBezTo>
                <a:cubicBezTo>
                  <a:pt x="147" y="1"/>
                  <a:pt x="147" y="1"/>
                  <a:pt x="147" y="1"/>
                </a:cubicBezTo>
                <a:cubicBezTo>
                  <a:pt x="105" y="3"/>
                  <a:pt x="62" y="6"/>
                  <a:pt x="23" y="18"/>
                </a:cubicBezTo>
                <a:cubicBezTo>
                  <a:pt x="17" y="20"/>
                  <a:pt x="12" y="24"/>
                  <a:pt x="5" y="25"/>
                </a:cubicBezTo>
                <a:cubicBezTo>
                  <a:pt x="0" y="27"/>
                  <a:pt x="4" y="31"/>
                  <a:pt x="4" y="33"/>
                </a:cubicBezTo>
                <a:cubicBezTo>
                  <a:pt x="7" y="39"/>
                  <a:pt x="14" y="38"/>
                  <a:pt x="17" y="44"/>
                </a:cubicBezTo>
                <a:cubicBezTo>
                  <a:pt x="17" y="44"/>
                  <a:pt x="18" y="44"/>
                  <a:pt x="19" y="43"/>
                </a:cubicBezTo>
                <a:cubicBezTo>
                  <a:pt x="38" y="51"/>
                  <a:pt x="59" y="57"/>
                  <a:pt x="81" y="56"/>
                </a:cubicBezTo>
                <a:cubicBezTo>
                  <a:pt x="125" y="51"/>
                  <a:pt x="170" y="50"/>
                  <a:pt x="213" y="46"/>
                </a:cubicBezTo>
                <a:cubicBezTo>
                  <a:pt x="217" y="45"/>
                  <a:pt x="221" y="47"/>
                  <a:pt x="224" y="44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8" y="42"/>
                  <a:pt x="237" y="44"/>
                  <a:pt x="242" y="42"/>
                </a:cubicBezTo>
                <a:cubicBezTo>
                  <a:pt x="254" y="42"/>
                  <a:pt x="269" y="40"/>
                  <a:pt x="281" y="41"/>
                </a:cubicBezTo>
                <a:cubicBezTo>
                  <a:pt x="285" y="41"/>
                  <a:pt x="289" y="39"/>
                  <a:pt x="292" y="40"/>
                </a:cubicBezTo>
                <a:cubicBezTo>
                  <a:pt x="293" y="37"/>
                  <a:pt x="297" y="41"/>
                  <a:pt x="299" y="38"/>
                </a:cubicBezTo>
                <a:cubicBezTo>
                  <a:pt x="300" y="39"/>
                  <a:pt x="300" y="39"/>
                  <a:pt x="300" y="39"/>
                </a:cubicBezTo>
                <a:cubicBezTo>
                  <a:pt x="317" y="37"/>
                  <a:pt x="335" y="37"/>
                  <a:pt x="352" y="36"/>
                </a:cubicBezTo>
                <a:cubicBezTo>
                  <a:pt x="346" y="35"/>
                  <a:pt x="346" y="35"/>
                  <a:pt x="346" y="35"/>
                </a:cubicBezTo>
                <a:cubicBezTo>
                  <a:pt x="353" y="33"/>
                  <a:pt x="362" y="33"/>
                  <a:pt x="370" y="32"/>
                </a:cubicBezTo>
                <a:cubicBezTo>
                  <a:pt x="374" y="31"/>
                  <a:pt x="379" y="31"/>
                  <a:pt x="382" y="30"/>
                </a:cubicBezTo>
                <a:cubicBezTo>
                  <a:pt x="382" y="30"/>
                  <a:pt x="382" y="30"/>
                  <a:pt x="382" y="30"/>
                </a:cubicBezTo>
                <a:cubicBezTo>
                  <a:pt x="389" y="28"/>
                  <a:pt x="394" y="32"/>
                  <a:pt x="400" y="27"/>
                </a:cubicBezTo>
                <a:cubicBezTo>
                  <a:pt x="405" y="27"/>
                  <a:pt x="413" y="26"/>
                  <a:pt x="418" y="24"/>
                </a:cubicBezTo>
                <a:cubicBezTo>
                  <a:pt x="424" y="25"/>
                  <a:pt x="431" y="23"/>
                  <a:pt x="438" y="23"/>
                </a:cubicBezTo>
                <a:cubicBezTo>
                  <a:pt x="442" y="21"/>
                  <a:pt x="448" y="23"/>
                  <a:pt x="452" y="20"/>
                </a:cubicBezTo>
                <a:lnTo>
                  <a:pt x="419" y="20"/>
                </a:lnTo>
                <a:close/>
                <a:moveTo>
                  <a:pt x="414" y="19"/>
                </a:move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9"/>
                  <a:pt x="416" y="19"/>
                </a:cubicBezTo>
                <a:cubicBezTo>
                  <a:pt x="417" y="20"/>
                  <a:pt x="415" y="19"/>
                  <a:pt x="414" y="19"/>
                </a:cubicBez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11" name="Freeform 297"/>
          <p:cNvSpPr>
            <a:spLocks noEditPoints="1"/>
          </p:cNvSpPr>
          <p:nvPr/>
        </p:nvSpPr>
        <p:spPr bwMode="auto">
          <a:xfrm rot="5553881">
            <a:off x="5604951" y="5302567"/>
            <a:ext cx="979669" cy="179365"/>
          </a:xfrm>
          <a:custGeom>
            <a:avLst/>
            <a:gdLst>
              <a:gd name="T0" fmla="*/ 419 w 452"/>
              <a:gd name="T1" fmla="*/ 20 h 57"/>
              <a:gd name="T2" fmla="*/ 418 w 452"/>
              <a:gd name="T3" fmla="*/ 19 h 57"/>
              <a:gd name="T4" fmla="*/ 422 w 452"/>
              <a:gd name="T5" fmla="*/ 17 h 57"/>
              <a:gd name="T6" fmla="*/ 427 w 452"/>
              <a:gd name="T7" fmla="*/ 16 h 57"/>
              <a:gd name="T8" fmla="*/ 430 w 452"/>
              <a:gd name="T9" fmla="*/ 17 h 57"/>
              <a:gd name="T10" fmla="*/ 445 w 452"/>
              <a:gd name="T11" fmla="*/ 15 h 57"/>
              <a:gd name="T12" fmla="*/ 429 w 452"/>
              <a:gd name="T13" fmla="*/ 14 h 57"/>
              <a:gd name="T14" fmla="*/ 439 w 452"/>
              <a:gd name="T15" fmla="*/ 13 h 57"/>
              <a:gd name="T16" fmla="*/ 424 w 452"/>
              <a:gd name="T17" fmla="*/ 11 h 57"/>
              <a:gd name="T18" fmla="*/ 426 w 452"/>
              <a:gd name="T19" fmla="*/ 10 h 57"/>
              <a:gd name="T20" fmla="*/ 367 w 452"/>
              <a:gd name="T21" fmla="*/ 7 h 57"/>
              <a:gd name="T22" fmla="*/ 367 w 452"/>
              <a:gd name="T23" fmla="*/ 7 h 57"/>
              <a:gd name="T24" fmla="*/ 269 w 452"/>
              <a:gd name="T25" fmla="*/ 1 h 57"/>
              <a:gd name="T26" fmla="*/ 179 w 452"/>
              <a:gd name="T27" fmla="*/ 0 h 57"/>
              <a:gd name="T28" fmla="*/ 147 w 452"/>
              <a:gd name="T29" fmla="*/ 1 h 57"/>
              <a:gd name="T30" fmla="*/ 23 w 452"/>
              <a:gd name="T31" fmla="*/ 18 h 57"/>
              <a:gd name="T32" fmla="*/ 5 w 452"/>
              <a:gd name="T33" fmla="*/ 25 h 57"/>
              <a:gd name="T34" fmla="*/ 4 w 452"/>
              <a:gd name="T35" fmla="*/ 33 h 57"/>
              <a:gd name="T36" fmla="*/ 17 w 452"/>
              <a:gd name="T37" fmla="*/ 44 h 57"/>
              <a:gd name="T38" fmla="*/ 19 w 452"/>
              <a:gd name="T39" fmla="*/ 43 h 57"/>
              <a:gd name="T40" fmla="*/ 81 w 452"/>
              <a:gd name="T41" fmla="*/ 56 h 57"/>
              <a:gd name="T42" fmla="*/ 213 w 452"/>
              <a:gd name="T43" fmla="*/ 46 h 57"/>
              <a:gd name="T44" fmla="*/ 224 w 452"/>
              <a:gd name="T45" fmla="*/ 44 h 57"/>
              <a:gd name="T46" fmla="*/ 225 w 452"/>
              <a:gd name="T47" fmla="*/ 46 h 57"/>
              <a:gd name="T48" fmla="*/ 226 w 452"/>
              <a:gd name="T49" fmla="*/ 45 h 57"/>
              <a:gd name="T50" fmla="*/ 242 w 452"/>
              <a:gd name="T51" fmla="*/ 42 h 57"/>
              <a:gd name="T52" fmla="*/ 281 w 452"/>
              <a:gd name="T53" fmla="*/ 41 h 57"/>
              <a:gd name="T54" fmla="*/ 292 w 452"/>
              <a:gd name="T55" fmla="*/ 40 h 57"/>
              <a:gd name="T56" fmla="*/ 299 w 452"/>
              <a:gd name="T57" fmla="*/ 38 h 57"/>
              <a:gd name="T58" fmla="*/ 300 w 452"/>
              <a:gd name="T59" fmla="*/ 39 h 57"/>
              <a:gd name="T60" fmla="*/ 352 w 452"/>
              <a:gd name="T61" fmla="*/ 36 h 57"/>
              <a:gd name="T62" fmla="*/ 346 w 452"/>
              <a:gd name="T63" fmla="*/ 35 h 57"/>
              <a:gd name="T64" fmla="*/ 370 w 452"/>
              <a:gd name="T65" fmla="*/ 32 h 57"/>
              <a:gd name="T66" fmla="*/ 382 w 452"/>
              <a:gd name="T67" fmla="*/ 30 h 57"/>
              <a:gd name="T68" fmla="*/ 382 w 452"/>
              <a:gd name="T69" fmla="*/ 30 h 57"/>
              <a:gd name="T70" fmla="*/ 400 w 452"/>
              <a:gd name="T71" fmla="*/ 27 h 57"/>
              <a:gd name="T72" fmla="*/ 418 w 452"/>
              <a:gd name="T73" fmla="*/ 24 h 57"/>
              <a:gd name="T74" fmla="*/ 438 w 452"/>
              <a:gd name="T75" fmla="*/ 23 h 57"/>
              <a:gd name="T76" fmla="*/ 452 w 452"/>
              <a:gd name="T77" fmla="*/ 20 h 57"/>
              <a:gd name="T78" fmla="*/ 419 w 452"/>
              <a:gd name="T79" fmla="*/ 20 h 57"/>
              <a:gd name="T80" fmla="*/ 414 w 452"/>
              <a:gd name="T81" fmla="*/ 19 h 57"/>
              <a:gd name="T82" fmla="*/ 415 w 452"/>
              <a:gd name="T83" fmla="*/ 18 h 57"/>
              <a:gd name="T84" fmla="*/ 416 w 452"/>
              <a:gd name="T85" fmla="*/ 19 h 57"/>
              <a:gd name="T86" fmla="*/ 414 w 452"/>
              <a:gd name="T87" fmla="*/ 1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52" h="57">
                <a:moveTo>
                  <a:pt x="419" y="20"/>
                </a:moveTo>
                <a:cubicBezTo>
                  <a:pt x="418" y="19"/>
                  <a:pt x="418" y="19"/>
                  <a:pt x="418" y="19"/>
                </a:cubicBezTo>
                <a:cubicBezTo>
                  <a:pt x="419" y="19"/>
                  <a:pt x="420" y="16"/>
                  <a:pt x="422" y="17"/>
                </a:cubicBezTo>
                <a:cubicBezTo>
                  <a:pt x="424" y="17"/>
                  <a:pt x="424" y="17"/>
                  <a:pt x="427" y="16"/>
                </a:cubicBezTo>
                <a:cubicBezTo>
                  <a:pt x="428" y="16"/>
                  <a:pt x="430" y="16"/>
                  <a:pt x="430" y="17"/>
                </a:cubicBezTo>
                <a:cubicBezTo>
                  <a:pt x="434" y="15"/>
                  <a:pt x="444" y="16"/>
                  <a:pt x="445" y="15"/>
                </a:cubicBezTo>
                <a:cubicBezTo>
                  <a:pt x="439" y="15"/>
                  <a:pt x="435" y="16"/>
                  <a:pt x="429" y="14"/>
                </a:cubicBezTo>
                <a:cubicBezTo>
                  <a:pt x="432" y="13"/>
                  <a:pt x="436" y="14"/>
                  <a:pt x="439" y="13"/>
                </a:cubicBezTo>
                <a:cubicBezTo>
                  <a:pt x="434" y="13"/>
                  <a:pt x="430" y="12"/>
                  <a:pt x="424" y="11"/>
                </a:cubicBezTo>
                <a:cubicBezTo>
                  <a:pt x="426" y="10"/>
                  <a:pt x="426" y="10"/>
                  <a:pt x="426" y="10"/>
                </a:cubicBezTo>
                <a:cubicBezTo>
                  <a:pt x="367" y="7"/>
                  <a:pt x="367" y="7"/>
                  <a:pt x="367" y="7"/>
                </a:cubicBezTo>
                <a:cubicBezTo>
                  <a:pt x="367" y="7"/>
                  <a:pt x="367" y="7"/>
                  <a:pt x="367" y="7"/>
                </a:cubicBezTo>
                <a:cubicBezTo>
                  <a:pt x="333" y="5"/>
                  <a:pt x="302" y="4"/>
                  <a:pt x="269" y="1"/>
                </a:cubicBezTo>
                <a:cubicBezTo>
                  <a:pt x="179" y="0"/>
                  <a:pt x="179" y="0"/>
                  <a:pt x="179" y="0"/>
                </a:cubicBezTo>
                <a:cubicBezTo>
                  <a:pt x="147" y="1"/>
                  <a:pt x="147" y="1"/>
                  <a:pt x="147" y="1"/>
                </a:cubicBezTo>
                <a:cubicBezTo>
                  <a:pt x="105" y="3"/>
                  <a:pt x="62" y="6"/>
                  <a:pt x="23" y="18"/>
                </a:cubicBezTo>
                <a:cubicBezTo>
                  <a:pt x="17" y="20"/>
                  <a:pt x="12" y="24"/>
                  <a:pt x="5" y="25"/>
                </a:cubicBezTo>
                <a:cubicBezTo>
                  <a:pt x="0" y="27"/>
                  <a:pt x="4" y="31"/>
                  <a:pt x="4" y="33"/>
                </a:cubicBezTo>
                <a:cubicBezTo>
                  <a:pt x="7" y="39"/>
                  <a:pt x="14" y="38"/>
                  <a:pt x="17" y="44"/>
                </a:cubicBezTo>
                <a:cubicBezTo>
                  <a:pt x="17" y="44"/>
                  <a:pt x="18" y="44"/>
                  <a:pt x="19" y="43"/>
                </a:cubicBezTo>
                <a:cubicBezTo>
                  <a:pt x="38" y="51"/>
                  <a:pt x="59" y="57"/>
                  <a:pt x="81" y="56"/>
                </a:cubicBezTo>
                <a:cubicBezTo>
                  <a:pt x="125" y="51"/>
                  <a:pt x="170" y="50"/>
                  <a:pt x="213" y="46"/>
                </a:cubicBezTo>
                <a:cubicBezTo>
                  <a:pt x="217" y="45"/>
                  <a:pt x="221" y="47"/>
                  <a:pt x="224" y="44"/>
                </a:cubicBezTo>
                <a:cubicBezTo>
                  <a:pt x="225" y="46"/>
                  <a:pt x="225" y="46"/>
                  <a:pt x="225" y="46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8" y="42"/>
                  <a:pt x="237" y="44"/>
                  <a:pt x="242" y="42"/>
                </a:cubicBezTo>
                <a:cubicBezTo>
                  <a:pt x="254" y="42"/>
                  <a:pt x="269" y="40"/>
                  <a:pt x="281" y="41"/>
                </a:cubicBezTo>
                <a:cubicBezTo>
                  <a:pt x="285" y="41"/>
                  <a:pt x="289" y="39"/>
                  <a:pt x="292" y="40"/>
                </a:cubicBezTo>
                <a:cubicBezTo>
                  <a:pt x="293" y="37"/>
                  <a:pt x="297" y="41"/>
                  <a:pt x="299" y="38"/>
                </a:cubicBezTo>
                <a:cubicBezTo>
                  <a:pt x="300" y="39"/>
                  <a:pt x="300" y="39"/>
                  <a:pt x="300" y="39"/>
                </a:cubicBezTo>
                <a:cubicBezTo>
                  <a:pt x="317" y="37"/>
                  <a:pt x="335" y="37"/>
                  <a:pt x="352" y="36"/>
                </a:cubicBezTo>
                <a:cubicBezTo>
                  <a:pt x="346" y="35"/>
                  <a:pt x="346" y="35"/>
                  <a:pt x="346" y="35"/>
                </a:cubicBezTo>
                <a:cubicBezTo>
                  <a:pt x="353" y="33"/>
                  <a:pt x="362" y="33"/>
                  <a:pt x="370" y="32"/>
                </a:cubicBezTo>
                <a:cubicBezTo>
                  <a:pt x="374" y="31"/>
                  <a:pt x="379" y="31"/>
                  <a:pt x="382" y="30"/>
                </a:cubicBezTo>
                <a:cubicBezTo>
                  <a:pt x="382" y="30"/>
                  <a:pt x="382" y="30"/>
                  <a:pt x="382" y="30"/>
                </a:cubicBezTo>
                <a:cubicBezTo>
                  <a:pt x="389" y="28"/>
                  <a:pt x="394" y="32"/>
                  <a:pt x="400" y="27"/>
                </a:cubicBezTo>
                <a:cubicBezTo>
                  <a:pt x="405" y="27"/>
                  <a:pt x="413" y="26"/>
                  <a:pt x="418" y="24"/>
                </a:cubicBezTo>
                <a:cubicBezTo>
                  <a:pt x="424" y="25"/>
                  <a:pt x="431" y="23"/>
                  <a:pt x="438" y="23"/>
                </a:cubicBezTo>
                <a:cubicBezTo>
                  <a:pt x="442" y="21"/>
                  <a:pt x="448" y="23"/>
                  <a:pt x="452" y="20"/>
                </a:cubicBezTo>
                <a:lnTo>
                  <a:pt x="419" y="20"/>
                </a:lnTo>
                <a:close/>
                <a:moveTo>
                  <a:pt x="414" y="19"/>
                </a:moveTo>
                <a:cubicBezTo>
                  <a:pt x="415" y="18"/>
                  <a:pt x="415" y="18"/>
                  <a:pt x="415" y="18"/>
                </a:cubicBezTo>
                <a:cubicBezTo>
                  <a:pt x="415" y="18"/>
                  <a:pt x="416" y="19"/>
                  <a:pt x="416" y="19"/>
                </a:cubicBezTo>
                <a:cubicBezTo>
                  <a:pt x="417" y="20"/>
                  <a:pt x="415" y="19"/>
                  <a:pt x="414" y="19"/>
                </a:cubicBez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14" name="TextBox 70"/>
          <p:cNvSpPr txBox="1"/>
          <p:nvPr/>
        </p:nvSpPr>
        <p:spPr>
          <a:xfrm>
            <a:off x="6446358" y="2497431"/>
            <a:ext cx="34190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5" name="TextBox 70"/>
          <p:cNvSpPr txBox="1"/>
          <p:nvPr/>
        </p:nvSpPr>
        <p:spPr>
          <a:xfrm>
            <a:off x="6446358" y="3902231"/>
            <a:ext cx="34190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6" name="TextBox 70"/>
          <p:cNvSpPr txBox="1"/>
          <p:nvPr/>
        </p:nvSpPr>
        <p:spPr>
          <a:xfrm>
            <a:off x="6446358" y="5301328"/>
            <a:ext cx="34190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23" y="3735957"/>
            <a:ext cx="3357771" cy="24280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Freeform 9"/>
          <p:cNvSpPr>
            <a:spLocks noEditPoints="1"/>
          </p:cNvSpPr>
          <p:nvPr/>
        </p:nvSpPr>
        <p:spPr bwMode="auto">
          <a:xfrm>
            <a:off x="5429716" y="2053019"/>
            <a:ext cx="981038" cy="881594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2479" name="文本框 2478"/>
          <p:cNvSpPr txBox="1"/>
          <p:nvPr/>
        </p:nvSpPr>
        <p:spPr>
          <a:xfrm>
            <a:off x="5377310" y="2099177"/>
            <a:ext cx="110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3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480" name="文本框 2479"/>
          <p:cNvSpPr txBox="1"/>
          <p:nvPr/>
        </p:nvSpPr>
        <p:spPr>
          <a:xfrm>
            <a:off x="5655740" y="3048793"/>
            <a:ext cx="492443" cy="2307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81" name="文本框 2480"/>
          <p:cNvSpPr txBox="1"/>
          <p:nvPr/>
        </p:nvSpPr>
        <p:spPr>
          <a:xfrm>
            <a:off x="5061239" y="3048793"/>
            <a:ext cx="677108" cy="27797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</a:p>
        </p:txBody>
      </p:sp>
      <p:sp>
        <p:nvSpPr>
          <p:cNvPr id="2483" name="Freeform 9"/>
          <p:cNvSpPr>
            <a:spLocks noEditPoints="1"/>
          </p:cNvSpPr>
          <p:nvPr/>
        </p:nvSpPr>
        <p:spPr bwMode="auto">
          <a:xfrm>
            <a:off x="3501330" y="2053019"/>
            <a:ext cx="981038" cy="881594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2484" name="文本框 2483"/>
          <p:cNvSpPr txBox="1"/>
          <p:nvPr/>
        </p:nvSpPr>
        <p:spPr>
          <a:xfrm>
            <a:off x="3448924" y="2099177"/>
            <a:ext cx="110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2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485" name="文本框 2484"/>
          <p:cNvSpPr txBox="1"/>
          <p:nvPr/>
        </p:nvSpPr>
        <p:spPr>
          <a:xfrm>
            <a:off x="3727354" y="3048793"/>
            <a:ext cx="492443" cy="2307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86" name="文本框 2485"/>
          <p:cNvSpPr txBox="1"/>
          <p:nvPr/>
        </p:nvSpPr>
        <p:spPr>
          <a:xfrm>
            <a:off x="3132853" y="3048793"/>
            <a:ext cx="677108" cy="27797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</a:p>
        </p:txBody>
      </p:sp>
      <p:sp>
        <p:nvSpPr>
          <p:cNvPr id="2488" name="Freeform 9"/>
          <p:cNvSpPr>
            <a:spLocks noEditPoints="1"/>
          </p:cNvSpPr>
          <p:nvPr/>
        </p:nvSpPr>
        <p:spPr bwMode="auto">
          <a:xfrm>
            <a:off x="1514104" y="2053019"/>
            <a:ext cx="981038" cy="881594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2489" name="文本框 2488"/>
          <p:cNvSpPr txBox="1"/>
          <p:nvPr/>
        </p:nvSpPr>
        <p:spPr>
          <a:xfrm>
            <a:off x="1433123" y="2108702"/>
            <a:ext cx="110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1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490" name="文本框 2489"/>
          <p:cNvSpPr txBox="1"/>
          <p:nvPr/>
        </p:nvSpPr>
        <p:spPr>
          <a:xfrm>
            <a:off x="1740128" y="3048793"/>
            <a:ext cx="492443" cy="23079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491" name="文本框 2490"/>
          <p:cNvSpPr txBox="1"/>
          <p:nvPr/>
        </p:nvSpPr>
        <p:spPr>
          <a:xfrm>
            <a:off x="1145627" y="3048793"/>
            <a:ext cx="677108" cy="27797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804032" y="2053019"/>
            <a:ext cx="0" cy="3775533"/>
          </a:xfrm>
          <a:prstGeom prst="line">
            <a:avLst/>
          </a:prstGeom>
          <a:ln w="12700">
            <a:solidFill>
              <a:srgbClr val="22201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3" name="直接连接符 2492"/>
          <p:cNvCxnSpPr/>
          <p:nvPr/>
        </p:nvCxnSpPr>
        <p:spPr>
          <a:xfrm flipH="1">
            <a:off x="4852751" y="2053019"/>
            <a:ext cx="0" cy="3775533"/>
          </a:xfrm>
          <a:prstGeom prst="line">
            <a:avLst/>
          </a:prstGeom>
          <a:ln w="12700">
            <a:solidFill>
              <a:srgbClr val="22201F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94" name="Picture 4" descr="印章 源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1248" y="749346"/>
            <a:ext cx="990682" cy="188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7289882" y="801432"/>
            <a:ext cx="800219" cy="1779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God</a:t>
            </a:r>
            <a:endParaRPr lang="zh-CN" altLang="en-US" sz="40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44998" y="801432"/>
            <a:ext cx="800219" cy="48391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000" b="0" i="0" dirty="0">
                <a:solidFill>
                  <a:srgbClr val="222222"/>
                </a:solidFill>
                <a:effectLst/>
                <a:ea typeface="微软雅黑" panose="020B0503020204020204" pitchFamily="34" charset="-122"/>
                <a:sym typeface="+mn-lt"/>
              </a:rPr>
              <a:t>Click here to add content, content to match the title. </a:t>
            </a:r>
            <a:endParaRPr lang="zh-CN" altLang="en-US" sz="2000" dirty="0">
              <a:sym typeface="+mn-lt"/>
            </a:endParaRPr>
          </a:p>
        </p:txBody>
      </p:sp>
      <p:sp>
        <p:nvSpPr>
          <p:cNvPr id="2504" name="文本框 2503"/>
          <p:cNvSpPr txBox="1"/>
          <p:nvPr/>
        </p:nvSpPr>
        <p:spPr>
          <a:xfrm>
            <a:off x="9098461" y="2656537"/>
            <a:ext cx="492443" cy="259062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0" i="0" dirty="0">
                <a:solidFill>
                  <a:srgbClr val="222222"/>
                </a:solidFill>
                <a:effectLst/>
                <a:ea typeface="微软雅黑" panose="020B0503020204020204" pitchFamily="34" charset="-122"/>
                <a:sym typeface="+mn-lt"/>
              </a:rPr>
              <a:t> </a:t>
            </a:r>
            <a:r>
              <a:rPr lang="en-US" altLang="zh-CN" sz="2000" b="0" i="0" dirty="0">
                <a:solidFill>
                  <a:srgbClr val="222222"/>
                </a:solidFill>
                <a:effectLst/>
                <a:ea typeface="微软雅黑" panose="020B0503020204020204" pitchFamily="34" charset="-122"/>
                <a:sym typeface="+mn-lt"/>
              </a:rPr>
              <a:t>—— Add title text</a:t>
            </a:r>
            <a:endParaRPr lang="zh-CN" altLang="en-US" sz="2000" dirty="0"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2505" name="图片 25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059" y="4344098"/>
            <a:ext cx="306990" cy="31449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269"/>
          <p:cNvSpPr>
            <a:spLocks noEditPoints="1"/>
          </p:cNvSpPr>
          <p:nvPr/>
        </p:nvSpPr>
        <p:spPr bwMode="auto">
          <a:xfrm rot="3684432">
            <a:off x="5525056" y="3408639"/>
            <a:ext cx="2592700" cy="142469"/>
          </a:xfrm>
          <a:custGeom>
            <a:avLst/>
            <a:gdLst>
              <a:gd name="T0" fmla="*/ 436 w 450"/>
              <a:gd name="T1" fmla="*/ 39 h 64"/>
              <a:gd name="T2" fmla="*/ 428 w 450"/>
              <a:gd name="T3" fmla="*/ 34 h 64"/>
              <a:gd name="T4" fmla="*/ 431 w 450"/>
              <a:gd name="T5" fmla="*/ 28 h 64"/>
              <a:gd name="T6" fmla="*/ 425 w 450"/>
              <a:gd name="T7" fmla="*/ 23 h 64"/>
              <a:gd name="T8" fmla="*/ 416 w 450"/>
              <a:gd name="T9" fmla="*/ 24 h 64"/>
              <a:gd name="T10" fmla="*/ 257 w 450"/>
              <a:gd name="T11" fmla="*/ 1 h 64"/>
              <a:gd name="T12" fmla="*/ 4 w 450"/>
              <a:gd name="T13" fmla="*/ 40 h 64"/>
              <a:gd name="T14" fmla="*/ 160 w 450"/>
              <a:gd name="T15" fmla="*/ 62 h 64"/>
              <a:gd name="T16" fmla="*/ 191 w 450"/>
              <a:gd name="T17" fmla="*/ 59 h 64"/>
              <a:gd name="T18" fmla="*/ 232 w 450"/>
              <a:gd name="T19" fmla="*/ 56 h 64"/>
              <a:gd name="T20" fmla="*/ 251 w 450"/>
              <a:gd name="T21" fmla="*/ 56 h 64"/>
              <a:gd name="T22" fmla="*/ 281 w 450"/>
              <a:gd name="T23" fmla="*/ 55 h 64"/>
              <a:gd name="T24" fmla="*/ 296 w 450"/>
              <a:gd name="T25" fmla="*/ 55 h 64"/>
              <a:gd name="T26" fmla="*/ 328 w 450"/>
              <a:gd name="T27" fmla="*/ 55 h 64"/>
              <a:gd name="T28" fmla="*/ 421 w 450"/>
              <a:gd name="T29" fmla="*/ 50 h 64"/>
              <a:gd name="T30" fmla="*/ 440 w 450"/>
              <a:gd name="T31" fmla="*/ 45 h 64"/>
              <a:gd name="T32" fmla="*/ 449 w 450"/>
              <a:gd name="T33" fmla="*/ 40 h 64"/>
              <a:gd name="T34" fmla="*/ 190 w 450"/>
              <a:gd name="T35" fmla="*/ 23 h 64"/>
              <a:gd name="T36" fmla="*/ 200 w 450"/>
              <a:gd name="T37" fmla="*/ 18 h 64"/>
              <a:gd name="T38" fmla="*/ 224 w 450"/>
              <a:gd name="T39" fmla="*/ 18 h 64"/>
              <a:gd name="T40" fmla="*/ 244 w 450"/>
              <a:gd name="T41" fmla="*/ 20 h 64"/>
              <a:gd name="T42" fmla="*/ 245 w 450"/>
              <a:gd name="T43" fmla="*/ 16 h 64"/>
              <a:gd name="T44" fmla="*/ 249 w 450"/>
              <a:gd name="T45" fmla="*/ 29 h 64"/>
              <a:gd name="T46" fmla="*/ 252 w 450"/>
              <a:gd name="T47" fmla="*/ 15 h 64"/>
              <a:gd name="T48" fmla="*/ 257 w 450"/>
              <a:gd name="T49" fmla="*/ 28 h 64"/>
              <a:gd name="T50" fmla="*/ 278 w 450"/>
              <a:gd name="T51" fmla="*/ 19 h 64"/>
              <a:gd name="T52" fmla="*/ 281 w 450"/>
              <a:gd name="T53" fmla="*/ 20 h 64"/>
              <a:gd name="T54" fmla="*/ 287 w 450"/>
              <a:gd name="T55" fmla="*/ 27 h 64"/>
              <a:gd name="T56" fmla="*/ 287 w 450"/>
              <a:gd name="T57" fmla="*/ 27 h 64"/>
              <a:gd name="T58" fmla="*/ 282 w 450"/>
              <a:gd name="T59" fmla="*/ 13 h 64"/>
              <a:gd name="T60" fmla="*/ 165 w 450"/>
              <a:gd name="T61" fmla="*/ 18 h 64"/>
              <a:gd name="T62" fmla="*/ 104 w 450"/>
              <a:gd name="T63" fmla="*/ 23 h 64"/>
              <a:gd name="T64" fmla="*/ 76 w 450"/>
              <a:gd name="T65" fmla="*/ 22 h 64"/>
              <a:gd name="T66" fmla="*/ 112 w 450"/>
              <a:gd name="T67" fmla="*/ 20 h 64"/>
              <a:gd name="T68" fmla="*/ 281 w 450"/>
              <a:gd name="T69" fmla="*/ 10 h 64"/>
              <a:gd name="T70" fmla="*/ 293 w 450"/>
              <a:gd name="T71" fmla="*/ 14 h 64"/>
              <a:gd name="T72" fmla="*/ 290 w 450"/>
              <a:gd name="T73" fmla="*/ 27 h 64"/>
              <a:gd name="T74" fmla="*/ 290 w 450"/>
              <a:gd name="T75" fmla="*/ 27 h 64"/>
              <a:gd name="T76" fmla="*/ 296 w 450"/>
              <a:gd name="T77" fmla="*/ 25 h 64"/>
              <a:gd name="T78" fmla="*/ 291 w 450"/>
              <a:gd name="T79" fmla="*/ 20 h 64"/>
              <a:gd name="T80" fmla="*/ 315 w 450"/>
              <a:gd name="T81" fmla="*/ 27 h 64"/>
              <a:gd name="T82" fmla="*/ 313 w 450"/>
              <a:gd name="T83" fmla="*/ 14 h 64"/>
              <a:gd name="T84" fmla="*/ 303 w 450"/>
              <a:gd name="T85" fmla="*/ 12 h 64"/>
              <a:gd name="T86" fmla="*/ 318 w 450"/>
              <a:gd name="T87" fmla="*/ 12 h 64"/>
              <a:gd name="T88" fmla="*/ 318 w 450"/>
              <a:gd name="T89" fmla="*/ 12 h 64"/>
              <a:gd name="T90" fmla="*/ 325 w 450"/>
              <a:gd name="T91" fmla="*/ 16 h 64"/>
              <a:gd name="T92" fmla="*/ 324 w 450"/>
              <a:gd name="T93" fmla="*/ 28 h 64"/>
              <a:gd name="T94" fmla="*/ 328 w 450"/>
              <a:gd name="T95" fmla="*/ 29 h 64"/>
              <a:gd name="T96" fmla="*/ 332 w 450"/>
              <a:gd name="T97" fmla="*/ 20 h 64"/>
              <a:gd name="T98" fmla="*/ 330 w 450"/>
              <a:gd name="T99" fmla="*/ 17 h 64"/>
              <a:gd name="T100" fmla="*/ 332 w 450"/>
              <a:gd name="T101" fmla="*/ 14 h 64"/>
              <a:gd name="T102" fmla="*/ 343 w 450"/>
              <a:gd name="T103" fmla="*/ 15 h 64"/>
              <a:gd name="T104" fmla="*/ 403 w 450"/>
              <a:gd name="T105" fmla="*/ 34 h 64"/>
              <a:gd name="T106" fmla="*/ 408 w 450"/>
              <a:gd name="T107" fmla="*/ 17 h 64"/>
              <a:gd name="T108" fmla="*/ 411 w 450"/>
              <a:gd name="T109" fmla="*/ 36 h 64"/>
              <a:gd name="T110" fmla="*/ 414 w 450"/>
              <a:gd name="T111" fmla="*/ 19 h 64"/>
              <a:gd name="T112" fmla="*/ 413 w 450"/>
              <a:gd name="T113" fmla="*/ 18 h 64"/>
              <a:gd name="T114" fmla="*/ 414 w 450"/>
              <a:gd name="T115" fmla="*/ 35 h 64"/>
              <a:gd name="T116" fmla="*/ 416 w 450"/>
              <a:gd name="T117" fmla="*/ 36 h 64"/>
              <a:gd name="T118" fmla="*/ 420 w 450"/>
              <a:gd name="T119" fmla="*/ 20 h 64"/>
              <a:gd name="T120" fmla="*/ 419 w 450"/>
              <a:gd name="T12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50" h="64">
                <a:moveTo>
                  <a:pt x="449" y="40"/>
                </a:moveTo>
                <a:cubicBezTo>
                  <a:pt x="447" y="41"/>
                  <a:pt x="445" y="39"/>
                  <a:pt x="443" y="41"/>
                </a:cubicBezTo>
                <a:cubicBezTo>
                  <a:pt x="443" y="41"/>
                  <a:pt x="442" y="40"/>
                  <a:pt x="443" y="40"/>
                </a:cubicBezTo>
                <a:cubicBezTo>
                  <a:pt x="441" y="39"/>
                  <a:pt x="441" y="39"/>
                  <a:pt x="441" y="39"/>
                </a:cubicBezTo>
                <a:cubicBezTo>
                  <a:pt x="439" y="40"/>
                  <a:pt x="438" y="38"/>
                  <a:pt x="436" y="39"/>
                </a:cubicBezTo>
                <a:cubicBezTo>
                  <a:pt x="432" y="39"/>
                  <a:pt x="427" y="39"/>
                  <a:pt x="423" y="37"/>
                </a:cubicBezTo>
                <a:cubicBezTo>
                  <a:pt x="423" y="38"/>
                  <a:pt x="421" y="38"/>
                  <a:pt x="421" y="36"/>
                </a:cubicBezTo>
                <a:cubicBezTo>
                  <a:pt x="421" y="34"/>
                  <a:pt x="423" y="34"/>
                  <a:pt x="423" y="32"/>
                </a:cubicBezTo>
                <a:cubicBezTo>
                  <a:pt x="423" y="32"/>
                  <a:pt x="424" y="33"/>
                  <a:pt x="424" y="33"/>
                </a:cubicBezTo>
                <a:cubicBezTo>
                  <a:pt x="428" y="34"/>
                  <a:pt x="428" y="34"/>
                  <a:pt x="428" y="34"/>
                </a:cubicBezTo>
                <a:cubicBezTo>
                  <a:pt x="429" y="34"/>
                  <a:pt x="428" y="31"/>
                  <a:pt x="430" y="32"/>
                </a:cubicBezTo>
                <a:cubicBezTo>
                  <a:pt x="430" y="36"/>
                  <a:pt x="430" y="36"/>
                  <a:pt x="430" y="36"/>
                </a:cubicBezTo>
                <a:cubicBezTo>
                  <a:pt x="431" y="35"/>
                  <a:pt x="429" y="32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29"/>
                  <a:pt x="431" y="29"/>
                  <a:pt x="431" y="28"/>
                </a:cubicBezTo>
                <a:cubicBezTo>
                  <a:pt x="429" y="28"/>
                  <a:pt x="430" y="25"/>
                  <a:pt x="429" y="25"/>
                </a:cubicBezTo>
                <a:cubicBezTo>
                  <a:pt x="429" y="25"/>
                  <a:pt x="429" y="25"/>
                  <a:pt x="429" y="25"/>
                </a:cubicBezTo>
                <a:cubicBezTo>
                  <a:pt x="428" y="21"/>
                  <a:pt x="428" y="21"/>
                  <a:pt x="428" y="21"/>
                </a:cubicBezTo>
                <a:cubicBezTo>
                  <a:pt x="428" y="22"/>
                  <a:pt x="428" y="24"/>
                  <a:pt x="427" y="24"/>
                </a:cubicBezTo>
                <a:cubicBezTo>
                  <a:pt x="426" y="25"/>
                  <a:pt x="426" y="24"/>
                  <a:pt x="425" y="23"/>
                </a:cubicBezTo>
                <a:cubicBezTo>
                  <a:pt x="426" y="22"/>
                  <a:pt x="426" y="22"/>
                  <a:pt x="426" y="22"/>
                </a:cubicBezTo>
                <a:cubicBezTo>
                  <a:pt x="425" y="21"/>
                  <a:pt x="424" y="19"/>
                  <a:pt x="423" y="19"/>
                </a:cubicBezTo>
                <a:cubicBezTo>
                  <a:pt x="424" y="13"/>
                  <a:pt x="419" y="16"/>
                  <a:pt x="416" y="14"/>
                </a:cubicBezTo>
                <a:cubicBezTo>
                  <a:pt x="416" y="16"/>
                  <a:pt x="416" y="16"/>
                  <a:pt x="416" y="16"/>
                </a:cubicBezTo>
                <a:cubicBezTo>
                  <a:pt x="419" y="17"/>
                  <a:pt x="416" y="21"/>
                  <a:pt x="416" y="24"/>
                </a:cubicBezTo>
                <a:cubicBezTo>
                  <a:pt x="418" y="22"/>
                  <a:pt x="418" y="22"/>
                  <a:pt x="418" y="22"/>
                </a:cubicBezTo>
                <a:cubicBezTo>
                  <a:pt x="419" y="25"/>
                  <a:pt x="419" y="25"/>
                  <a:pt x="419" y="25"/>
                </a:cubicBezTo>
                <a:cubicBezTo>
                  <a:pt x="417" y="25"/>
                  <a:pt x="415" y="26"/>
                  <a:pt x="414" y="22"/>
                </a:cubicBezTo>
                <a:cubicBezTo>
                  <a:pt x="416" y="19"/>
                  <a:pt x="415" y="19"/>
                  <a:pt x="415" y="15"/>
                </a:cubicBezTo>
                <a:cubicBezTo>
                  <a:pt x="368" y="3"/>
                  <a:pt x="308" y="0"/>
                  <a:pt x="257" y="1"/>
                </a:cubicBezTo>
                <a:cubicBezTo>
                  <a:pt x="152" y="8"/>
                  <a:pt x="152" y="8"/>
                  <a:pt x="152" y="8"/>
                </a:cubicBezTo>
                <a:cubicBezTo>
                  <a:pt x="92" y="12"/>
                  <a:pt x="92" y="12"/>
                  <a:pt x="92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10" y="20"/>
                  <a:pt x="4" y="26"/>
                  <a:pt x="0" y="31"/>
                </a:cubicBezTo>
                <a:cubicBezTo>
                  <a:pt x="1" y="34"/>
                  <a:pt x="2" y="37"/>
                  <a:pt x="4" y="40"/>
                </a:cubicBezTo>
                <a:cubicBezTo>
                  <a:pt x="37" y="62"/>
                  <a:pt x="77" y="61"/>
                  <a:pt x="114" y="62"/>
                </a:cubicBezTo>
                <a:cubicBezTo>
                  <a:pt x="117" y="62"/>
                  <a:pt x="122" y="62"/>
                  <a:pt x="125" y="61"/>
                </a:cubicBezTo>
                <a:cubicBezTo>
                  <a:pt x="126" y="61"/>
                  <a:pt x="127" y="62"/>
                  <a:pt x="128" y="63"/>
                </a:cubicBezTo>
                <a:cubicBezTo>
                  <a:pt x="135" y="63"/>
                  <a:pt x="141" y="60"/>
                  <a:pt x="147" y="62"/>
                </a:cubicBezTo>
                <a:cubicBezTo>
                  <a:pt x="151" y="62"/>
                  <a:pt x="156" y="62"/>
                  <a:pt x="160" y="62"/>
                </a:cubicBezTo>
                <a:cubicBezTo>
                  <a:pt x="161" y="59"/>
                  <a:pt x="162" y="62"/>
                  <a:pt x="164" y="61"/>
                </a:cubicBezTo>
                <a:cubicBezTo>
                  <a:pt x="169" y="57"/>
                  <a:pt x="171" y="64"/>
                  <a:pt x="176" y="60"/>
                </a:cubicBezTo>
                <a:cubicBezTo>
                  <a:pt x="181" y="62"/>
                  <a:pt x="185" y="58"/>
                  <a:pt x="188" y="59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90" y="60"/>
                  <a:pt x="191" y="61"/>
                  <a:pt x="191" y="59"/>
                </a:cubicBezTo>
                <a:cubicBezTo>
                  <a:pt x="192" y="60"/>
                  <a:pt x="194" y="60"/>
                  <a:pt x="195" y="60"/>
                </a:cubicBezTo>
                <a:cubicBezTo>
                  <a:pt x="199" y="57"/>
                  <a:pt x="206" y="57"/>
                  <a:pt x="210" y="58"/>
                </a:cubicBezTo>
                <a:cubicBezTo>
                  <a:pt x="211" y="53"/>
                  <a:pt x="215" y="61"/>
                  <a:pt x="217" y="57"/>
                </a:cubicBezTo>
                <a:cubicBezTo>
                  <a:pt x="219" y="61"/>
                  <a:pt x="222" y="56"/>
                  <a:pt x="226" y="58"/>
                </a:cubicBezTo>
                <a:cubicBezTo>
                  <a:pt x="228" y="56"/>
                  <a:pt x="230" y="59"/>
                  <a:pt x="232" y="56"/>
                </a:cubicBezTo>
                <a:cubicBezTo>
                  <a:pt x="235" y="57"/>
                  <a:pt x="237" y="55"/>
                  <a:pt x="239" y="57"/>
                </a:cubicBezTo>
                <a:cubicBezTo>
                  <a:pt x="241" y="53"/>
                  <a:pt x="244" y="59"/>
                  <a:pt x="245" y="55"/>
                </a:cubicBezTo>
                <a:cubicBezTo>
                  <a:pt x="246" y="56"/>
                  <a:pt x="246" y="56"/>
                  <a:pt x="246" y="56"/>
                </a:cubicBezTo>
                <a:cubicBezTo>
                  <a:pt x="248" y="56"/>
                  <a:pt x="249" y="56"/>
                  <a:pt x="250" y="55"/>
                </a:cubicBezTo>
                <a:cubicBezTo>
                  <a:pt x="251" y="56"/>
                  <a:pt x="251" y="56"/>
                  <a:pt x="251" y="56"/>
                </a:cubicBezTo>
                <a:cubicBezTo>
                  <a:pt x="253" y="53"/>
                  <a:pt x="256" y="58"/>
                  <a:pt x="257" y="54"/>
                </a:cubicBezTo>
                <a:cubicBezTo>
                  <a:pt x="258" y="54"/>
                  <a:pt x="258" y="56"/>
                  <a:pt x="259" y="56"/>
                </a:cubicBezTo>
                <a:cubicBezTo>
                  <a:pt x="261" y="54"/>
                  <a:pt x="261" y="57"/>
                  <a:pt x="262" y="54"/>
                </a:cubicBezTo>
                <a:cubicBezTo>
                  <a:pt x="263" y="54"/>
                  <a:pt x="263" y="55"/>
                  <a:pt x="264" y="56"/>
                </a:cubicBezTo>
                <a:cubicBezTo>
                  <a:pt x="268" y="54"/>
                  <a:pt x="276" y="56"/>
                  <a:pt x="281" y="55"/>
                </a:cubicBezTo>
                <a:cubicBezTo>
                  <a:pt x="283" y="56"/>
                  <a:pt x="284" y="52"/>
                  <a:pt x="285" y="54"/>
                </a:cubicBezTo>
                <a:cubicBezTo>
                  <a:pt x="286" y="54"/>
                  <a:pt x="289" y="57"/>
                  <a:pt x="289" y="54"/>
                </a:cubicBezTo>
                <a:cubicBezTo>
                  <a:pt x="290" y="54"/>
                  <a:pt x="290" y="54"/>
                  <a:pt x="290" y="54"/>
                </a:cubicBezTo>
                <a:cubicBezTo>
                  <a:pt x="291" y="55"/>
                  <a:pt x="292" y="55"/>
                  <a:pt x="293" y="53"/>
                </a:cubicBezTo>
                <a:cubicBezTo>
                  <a:pt x="294" y="56"/>
                  <a:pt x="296" y="52"/>
                  <a:pt x="296" y="55"/>
                </a:cubicBezTo>
                <a:cubicBezTo>
                  <a:pt x="297" y="54"/>
                  <a:pt x="297" y="54"/>
                  <a:pt x="297" y="54"/>
                </a:cubicBezTo>
                <a:cubicBezTo>
                  <a:pt x="298" y="55"/>
                  <a:pt x="299" y="55"/>
                  <a:pt x="300" y="56"/>
                </a:cubicBezTo>
                <a:cubicBezTo>
                  <a:pt x="303" y="54"/>
                  <a:pt x="307" y="56"/>
                  <a:pt x="310" y="54"/>
                </a:cubicBezTo>
                <a:cubicBezTo>
                  <a:pt x="312" y="57"/>
                  <a:pt x="313" y="52"/>
                  <a:pt x="314" y="56"/>
                </a:cubicBezTo>
                <a:cubicBezTo>
                  <a:pt x="320" y="53"/>
                  <a:pt x="323" y="57"/>
                  <a:pt x="328" y="55"/>
                </a:cubicBezTo>
                <a:cubicBezTo>
                  <a:pt x="351" y="56"/>
                  <a:pt x="378" y="55"/>
                  <a:pt x="401" y="53"/>
                </a:cubicBezTo>
                <a:cubicBezTo>
                  <a:pt x="401" y="49"/>
                  <a:pt x="404" y="53"/>
                  <a:pt x="405" y="50"/>
                </a:cubicBezTo>
                <a:cubicBezTo>
                  <a:pt x="409" y="51"/>
                  <a:pt x="414" y="50"/>
                  <a:pt x="417" y="50"/>
                </a:cubicBezTo>
                <a:cubicBezTo>
                  <a:pt x="417" y="49"/>
                  <a:pt x="417" y="49"/>
                  <a:pt x="417" y="49"/>
                </a:cubicBezTo>
                <a:cubicBezTo>
                  <a:pt x="419" y="48"/>
                  <a:pt x="421" y="47"/>
                  <a:pt x="421" y="50"/>
                </a:cubicBezTo>
                <a:cubicBezTo>
                  <a:pt x="423" y="45"/>
                  <a:pt x="427" y="50"/>
                  <a:pt x="428" y="44"/>
                </a:cubicBezTo>
                <a:cubicBezTo>
                  <a:pt x="429" y="44"/>
                  <a:pt x="427" y="47"/>
                  <a:pt x="428" y="46"/>
                </a:cubicBezTo>
                <a:cubicBezTo>
                  <a:pt x="428" y="46"/>
                  <a:pt x="429" y="46"/>
                  <a:pt x="429" y="47"/>
                </a:cubicBezTo>
                <a:cubicBezTo>
                  <a:pt x="430" y="45"/>
                  <a:pt x="430" y="45"/>
                  <a:pt x="430" y="45"/>
                </a:cubicBezTo>
                <a:cubicBezTo>
                  <a:pt x="433" y="48"/>
                  <a:pt x="437" y="42"/>
                  <a:pt x="440" y="45"/>
                </a:cubicBezTo>
                <a:cubicBezTo>
                  <a:pt x="440" y="44"/>
                  <a:pt x="440" y="44"/>
                  <a:pt x="440" y="43"/>
                </a:cubicBezTo>
                <a:cubicBezTo>
                  <a:pt x="443" y="47"/>
                  <a:pt x="447" y="41"/>
                  <a:pt x="450" y="43"/>
                </a:cubicBezTo>
                <a:cubicBezTo>
                  <a:pt x="450" y="42"/>
                  <a:pt x="450" y="42"/>
                  <a:pt x="450" y="42"/>
                </a:cubicBezTo>
                <a:cubicBezTo>
                  <a:pt x="449" y="42"/>
                  <a:pt x="449" y="42"/>
                  <a:pt x="449" y="42"/>
                </a:cubicBezTo>
                <a:cubicBezTo>
                  <a:pt x="449" y="41"/>
                  <a:pt x="449" y="41"/>
                  <a:pt x="449" y="40"/>
                </a:cubicBezTo>
                <a:close/>
                <a:moveTo>
                  <a:pt x="178" y="24"/>
                </a:moveTo>
                <a:cubicBezTo>
                  <a:pt x="178" y="24"/>
                  <a:pt x="178" y="24"/>
                  <a:pt x="178" y="24"/>
                </a:cubicBezTo>
                <a:cubicBezTo>
                  <a:pt x="180" y="24"/>
                  <a:pt x="180" y="24"/>
                  <a:pt x="180" y="24"/>
                </a:cubicBezTo>
                <a:lnTo>
                  <a:pt x="178" y="24"/>
                </a:lnTo>
                <a:close/>
                <a:moveTo>
                  <a:pt x="190" y="23"/>
                </a:moveTo>
                <a:cubicBezTo>
                  <a:pt x="188" y="23"/>
                  <a:pt x="188" y="23"/>
                  <a:pt x="188" y="23"/>
                </a:cubicBezTo>
                <a:cubicBezTo>
                  <a:pt x="191" y="23"/>
                  <a:pt x="191" y="23"/>
                  <a:pt x="191" y="23"/>
                </a:cubicBezTo>
                <a:lnTo>
                  <a:pt x="190" y="23"/>
                </a:lnTo>
                <a:close/>
                <a:moveTo>
                  <a:pt x="197" y="18"/>
                </a:moveTo>
                <a:cubicBezTo>
                  <a:pt x="198" y="17"/>
                  <a:pt x="199" y="18"/>
                  <a:pt x="200" y="18"/>
                </a:cubicBezTo>
                <a:cubicBezTo>
                  <a:pt x="199" y="18"/>
                  <a:pt x="196" y="19"/>
                  <a:pt x="197" y="18"/>
                </a:cubicBezTo>
                <a:close/>
                <a:moveTo>
                  <a:pt x="224" y="18"/>
                </a:moveTo>
                <a:cubicBezTo>
                  <a:pt x="224" y="16"/>
                  <a:pt x="224" y="16"/>
                  <a:pt x="224" y="16"/>
                </a:cubicBezTo>
                <a:cubicBezTo>
                  <a:pt x="227" y="17"/>
                  <a:pt x="227" y="17"/>
                  <a:pt x="227" y="17"/>
                </a:cubicBezTo>
                <a:cubicBezTo>
                  <a:pt x="226" y="18"/>
                  <a:pt x="225" y="17"/>
                  <a:pt x="224" y="18"/>
                </a:cubicBezTo>
                <a:close/>
                <a:moveTo>
                  <a:pt x="230" y="20"/>
                </a:moveTo>
                <a:cubicBezTo>
                  <a:pt x="231" y="20"/>
                  <a:pt x="233" y="20"/>
                  <a:pt x="235" y="20"/>
                </a:cubicBezTo>
                <a:cubicBezTo>
                  <a:pt x="233" y="21"/>
                  <a:pt x="231" y="20"/>
                  <a:pt x="230" y="20"/>
                </a:cubicBezTo>
                <a:close/>
                <a:moveTo>
                  <a:pt x="242" y="20"/>
                </a:moveTo>
                <a:cubicBezTo>
                  <a:pt x="243" y="20"/>
                  <a:pt x="244" y="19"/>
                  <a:pt x="244" y="20"/>
                </a:cubicBezTo>
                <a:cubicBezTo>
                  <a:pt x="244" y="21"/>
                  <a:pt x="243" y="20"/>
                  <a:pt x="242" y="20"/>
                </a:cubicBezTo>
                <a:close/>
                <a:moveTo>
                  <a:pt x="241" y="16"/>
                </a:moveTo>
                <a:cubicBezTo>
                  <a:pt x="241" y="16"/>
                  <a:pt x="240" y="16"/>
                  <a:pt x="240" y="16"/>
                </a:cubicBezTo>
                <a:cubicBezTo>
                  <a:pt x="240" y="16"/>
                  <a:pt x="241" y="16"/>
                  <a:pt x="241" y="16"/>
                </a:cubicBezTo>
                <a:cubicBezTo>
                  <a:pt x="243" y="16"/>
                  <a:pt x="244" y="15"/>
                  <a:pt x="245" y="16"/>
                </a:cubicBezTo>
                <a:cubicBezTo>
                  <a:pt x="244" y="17"/>
                  <a:pt x="243" y="16"/>
                  <a:pt x="241" y="16"/>
                </a:cubicBezTo>
                <a:close/>
                <a:moveTo>
                  <a:pt x="249" y="29"/>
                </a:moveTo>
                <a:cubicBezTo>
                  <a:pt x="249" y="29"/>
                  <a:pt x="247" y="29"/>
                  <a:pt x="247" y="28"/>
                </a:cubicBezTo>
                <a:cubicBezTo>
                  <a:pt x="247" y="26"/>
                  <a:pt x="249" y="25"/>
                  <a:pt x="249" y="27"/>
                </a:cubicBezTo>
                <a:lnTo>
                  <a:pt x="249" y="29"/>
                </a:lnTo>
                <a:close/>
                <a:moveTo>
                  <a:pt x="252" y="15"/>
                </a:moveTo>
                <a:cubicBezTo>
                  <a:pt x="251" y="15"/>
                  <a:pt x="251" y="16"/>
                  <a:pt x="251" y="16"/>
                </a:cubicBezTo>
                <a:cubicBezTo>
                  <a:pt x="251" y="15"/>
                  <a:pt x="251" y="15"/>
                  <a:pt x="252" y="15"/>
                </a:cubicBezTo>
                <a:cubicBezTo>
                  <a:pt x="252" y="15"/>
                  <a:pt x="253" y="14"/>
                  <a:pt x="254" y="15"/>
                </a:cubicBezTo>
                <a:cubicBezTo>
                  <a:pt x="253" y="17"/>
                  <a:pt x="252" y="15"/>
                  <a:pt x="252" y="15"/>
                </a:cubicBezTo>
                <a:close/>
                <a:moveTo>
                  <a:pt x="256" y="51"/>
                </a:moveTo>
                <a:cubicBezTo>
                  <a:pt x="256" y="51"/>
                  <a:pt x="256" y="51"/>
                  <a:pt x="256" y="51"/>
                </a:cubicBezTo>
                <a:cubicBezTo>
                  <a:pt x="258" y="52"/>
                  <a:pt x="258" y="52"/>
                  <a:pt x="258" y="52"/>
                </a:cubicBezTo>
                <a:lnTo>
                  <a:pt x="256" y="51"/>
                </a:lnTo>
                <a:close/>
                <a:moveTo>
                  <a:pt x="257" y="28"/>
                </a:moveTo>
                <a:cubicBezTo>
                  <a:pt x="257" y="29"/>
                  <a:pt x="257" y="29"/>
                  <a:pt x="257" y="29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9" y="28"/>
                  <a:pt x="258" y="24"/>
                  <a:pt x="260" y="26"/>
                </a:cubicBezTo>
                <a:cubicBezTo>
                  <a:pt x="260" y="28"/>
                  <a:pt x="259" y="29"/>
                  <a:pt x="257" y="28"/>
                </a:cubicBezTo>
                <a:close/>
                <a:moveTo>
                  <a:pt x="278" y="19"/>
                </a:moveTo>
                <a:cubicBezTo>
                  <a:pt x="277" y="19"/>
                  <a:pt x="277" y="20"/>
                  <a:pt x="277" y="20"/>
                </a:cubicBezTo>
                <a:cubicBezTo>
                  <a:pt x="277" y="19"/>
                  <a:pt x="277" y="19"/>
                  <a:pt x="278" y="19"/>
                </a:cubicBezTo>
                <a:cubicBezTo>
                  <a:pt x="278" y="19"/>
                  <a:pt x="279" y="18"/>
                  <a:pt x="280" y="19"/>
                </a:cubicBezTo>
                <a:cubicBezTo>
                  <a:pt x="280" y="20"/>
                  <a:pt x="279" y="19"/>
                  <a:pt x="278" y="19"/>
                </a:cubicBezTo>
                <a:close/>
                <a:moveTo>
                  <a:pt x="281" y="20"/>
                </a:moveTo>
                <a:cubicBezTo>
                  <a:pt x="285" y="19"/>
                  <a:pt x="285" y="19"/>
                  <a:pt x="285" y="19"/>
                </a:cubicBezTo>
                <a:cubicBezTo>
                  <a:pt x="285" y="18"/>
                  <a:pt x="285" y="18"/>
                  <a:pt x="285" y="18"/>
                </a:cubicBezTo>
                <a:cubicBezTo>
                  <a:pt x="287" y="20"/>
                  <a:pt x="287" y="20"/>
                  <a:pt x="287" y="20"/>
                </a:cubicBezTo>
                <a:lnTo>
                  <a:pt x="281" y="20"/>
                </a:lnTo>
                <a:close/>
                <a:moveTo>
                  <a:pt x="287" y="27"/>
                </a:moveTo>
                <a:cubicBezTo>
                  <a:pt x="286" y="27"/>
                  <a:pt x="286" y="27"/>
                  <a:pt x="286" y="27"/>
                </a:cubicBezTo>
                <a:cubicBezTo>
                  <a:pt x="286" y="26"/>
                  <a:pt x="286" y="26"/>
                  <a:pt x="286" y="26"/>
                </a:cubicBezTo>
                <a:cubicBezTo>
                  <a:pt x="284" y="25"/>
                  <a:pt x="284" y="25"/>
                  <a:pt x="284" y="25"/>
                </a:cubicBezTo>
                <a:cubicBezTo>
                  <a:pt x="286" y="24"/>
                  <a:pt x="286" y="24"/>
                  <a:pt x="286" y="24"/>
                </a:cubicBezTo>
                <a:cubicBezTo>
                  <a:pt x="287" y="24"/>
                  <a:pt x="286" y="26"/>
                  <a:pt x="287" y="27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8" y="27"/>
                  <a:pt x="287" y="27"/>
                  <a:pt x="287" y="27"/>
                </a:cubicBezTo>
                <a:close/>
                <a:moveTo>
                  <a:pt x="282" y="15"/>
                </a:moveTo>
                <a:cubicBezTo>
                  <a:pt x="281" y="15"/>
                  <a:pt x="281" y="15"/>
                  <a:pt x="281" y="15"/>
                </a:cubicBezTo>
                <a:cubicBezTo>
                  <a:pt x="281" y="14"/>
                  <a:pt x="282" y="14"/>
                  <a:pt x="282" y="13"/>
                </a:cubicBezTo>
                <a:cubicBezTo>
                  <a:pt x="277" y="10"/>
                  <a:pt x="274" y="13"/>
                  <a:pt x="269" y="11"/>
                </a:cubicBezTo>
                <a:cubicBezTo>
                  <a:pt x="269" y="11"/>
                  <a:pt x="269" y="11"/>
                  <a:pt x="269" y="11"/>
                </a:cubicBezTo>
                <a:cubicBezTo>
                  <a:pt x="267" y="13"/>
                  <a:pt x="262" y="11"/>
                  <a:pt x="259" y="11"/>
                </a:cubicBezTo>
                <a:cubicBezTo>
                  <a:pt x="229" y="11"/>
                  <a:pt x="198" y="15"/>
                  <a:pt x="168" y="16"/>
                </a:cubicBezTo>
                <a:cubicBezTo>
                  <a:pt x="165" y="18"/>
                  <a:pt x="165" y="18"/>
                  <a:pt x="165" y="18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8" y="17"/>
                  <a:pt x="152" y="21"/>
                  <a:pt x="144" y="21"/>
                </a:cubicBezTo>
                <a:cubicBezTo>
                  <a:pt x="137" y="21"/>
                  <a:pt x="131" y="17"/>
                  <a:pt x="125" y="21"/>
                </a:cubicBezTo>
                <a:cubicBezTo>
                  <a:pt x="117" y="19"/>
                  <a:pt x="113" y="22"/>
                  <a:pt x="105" y="21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19"/>
                  <a:pt x="101" y="24"/>
                  <a:pt x="99" y="23"/>
                </a:cubicBezTo>
                <a:cubicBezTo>
                  <a:pt x="91" y="21"/>
                  <a:pt x="85" y="23"/>
                  <a:pt x="77" y="22"/>
                </a:cubicBezTo>
                <a:cubicBezTo>
                  <a:pt x="77" y="22"/>
                  <a:pt x="76" y="22"/>
                  <a:pt x="76" y="22"/>
                </a:cubicBezTo>
                <a:cubicBezTo>
                  <a:pt x="74" y="23"/>
                  <a:pt x="70" y="23"/>
                  <a:pt x="66" y="22"/>
                </a:cubicBezTo>
                <a:cubicBezTo>
                  <a:pt x="69" y="22"/>
                  <a:pt x="73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80" y="22"/>
                  <a:pt x="84" y="21"/>
                  <a:pt x="87" y="20"/>
                </a:cubicBezTo>
                <a:cubicBezTo>
                  <a:pt x="89" y="19"/>
                  <a:pt x="92" y="19"/>
                  <a:pt x="94" y="19"/>
                </a:cubicBezTo>
                <a:cubicBezTo>
                  <a:pt x="100" y="18"/>
                  <a:pt x="107" y="18"/>
                  <a:pt x="112" y="20"/>
                </a:cubicBezTo>
                <a:cubicBezTo>
                  <a:pt x="116" y="16"/>
                  <a:pt x="121" y="20"/>
                  <a:pt x="124" y="18"/>
                </a:cubicBezTo>
                <a:cubicBezTo>
                  <a:pt x="128" y="18"/>
                  <a:pt x="132" y="17"/>
                  <a:pt x="137" y="17"/>
                </a:cubicBezTo>
                <a:cubicBezTo>
                  <a:pt x="140" y="16"/>
                  <a:pt x="144" y="18"/>
                  <a:pt x="148" y="16"/>
                </a:cubicBezTo>
                <a:cubicBezTo>
                  <a:pt x="155" y="18"/>
                  <a:pt x="161" y="13"/>
                  <a:pt x="168" y="14"/>
                </a:cubicBezTo>
                <a:cubicBezTo>
                  <a:pt x="204" y="14"/>
                  <a:pt x="244" y="9"/>
                  <a:pt x="281" y="10"/>
                </a:cubicBezTo>
                <a:cubicBezTo>
                  <a:pt x="281" y="9"/>
                  <a:pt x="281" y="9"/>
                  <a:pt x="281" y="8"/>
                </a:cubicBezTo>
                <a:cubicBezTo>
                  <a:pt x="283" y="11"/>
                  <a:pt x="288" y="11"/>
                  <a:pt x="290" y="10"/>
                </a:cubicBezTo>
                <a:cubicBezTo>
                  <a:pt x="291" y="9"/>
                  <a:pt x="291" y="9"/>
                  <a:pt x="291" y="9"/>
                </a:cubicBezTo>
                <a:cubicBezTo>
                  <a:pt x="293" y="12"/>
                  <a:pt x="295" y="10"/>
                  <a:pt x="297" y="11"/>
                </a:cubicBezTo>
                <a:cubicBezTo>
                  <a:pt x="296" y="14"/>
                  <a:pt x="291" y="9"/>
                  <a:pt x="293" y="14"/>
                </a:cubicBezTo>
                <a:cubicBezTo>
                  <a:pt x="296" y="15"/>
                  <a:pt x="296" y="15"/>
                  <a:pt x="296" y="15"/>
                </a:cubicBezTo>
                <a:cubicBezTo>
                  <a:pt x="291" y="15"/>
                  <a:pt x="286" y="16"/>
                  <a:pt x="282" y="15"/>
                </a:cubicBezTo>
                <a:close/>
                <a:moveTo>
                  <a:pt x="290" y="27"/>
                </a:moveTo>
                <a:cubicBezTo>
                  <a:pt x="290" y="27"/>
                  <a:pt x="290" y="27"/>
                  <a:pt x="289" y="27"/>
                </a:cubicBezTo>
                <a:cubicBezTo>
                  <a:pt x="290" y="27"/>
                  <a:pt x="290" y="27"/>
                  <a:pt x="290" y="27"/>
                </a:cubicBezTo>
                <a:cubicBezTo>
                  <a:pt x="290" y="27"/>
                  <a:pt x="291" y="26"/>
                  <a:pt x="291" y="26"/>
                </a:cubicBezTo>
                <a:cubicBezTo>
                  <a:pt x="290" y="25"/>
                  <a:pt x="290" y="25"/>
                  <a:pt x="290" y="25"/>
                </a:cubicBezTo>
                <a:cubicBezTo>
                  <a:pt x="292" y="24"/>
                  <a:pt x="292" y="29"/>
                  <a:pt x="294" y="26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94" y="28"/>
                  <a:pt x="292" y="27"/>
                  <a:pt x="290" y="27"/>
                </a:cubicBezTo>
                <a:close/>
                <a:moveTo>
                  <a:pt x="295" y="52"/>
                </a:moveTo>
                <a:cubicBezTo>
                  <a:pt x="295" y="51"/>
                  <a:pt x="297" y="50"/>
                  <a:pt x="298" y="51"/>
                </a:cubicBezTo>
                <a:cubicBezTo>
                  <a:pt x="297" y="53"/>
                  <a:pt x="296" y="52"/>
                  <a:pt x="295" y="52"/>
                </a:cubicBezTo>
                <a:close/>
                <a:moveTo>
                  <a:pt x="299" y="25"/>
                </a:moveTo>
                <a:cubicBezTo>
                  <a:pt x="296" y="25"/>
                  <a:pt x="296" y="25"/>
                  <a:pt x="296" y="25"/>
                </a:cubicBezTo>
                <a:cubicBezTo>
                  <a:pt x="297" y="24"/>
                  <a:pt x="298" y="25"/>
                  <a:pt x="299" y="25"/>
                </a:cubicBezTo>
                <a:close/>
                <a:moveTo>
                  <a:pt x="291" y="20"/>
                </a:moveTo>
                <a:cubicBezTo>
                  <a:pt x="292" y="17"/>
                  <a:pt x="300" y="21"/>
                  <a:pt x="303" y="18"/>
                </a:cubicBezTo>
                <a:cubicBezTo>
                  <a:pt x="304" y="18"/>
                  <a:pt x="305" y="20"/>
                  <a:pt x="306" y="19"/>
                </a:cubicBezTo>
                <a:cubicBezTo>
                  <a:pt x="302" y="21"/>
                  <a:pt x="296" y="20"/>
                  <a:pt x="291" y="20"/>
                </a:cubicBezTo>
                <a:close/>
                <a:moveTo>
                  <a:pt x="312" y="20"/>
                </a:moveTo>
                <a:cubicBezTo>
                  <a:pt x="313" y="20"/>
                  <a:pt x="314" y="18"/>
                  <a:pt x="315" y="20"/>
                </a:cubicBezTo>
                <a:cubicBezTo>
                  <a:pt x="314" y="21"/>
                  <a:pt x="313" y="20"/>
                  <a:pt x="312" y="20"/>
                </a:cubicBezTo>
                <a:close/>
                <a:moveTo>
                  <a:pt x="314" y="26"/>
                </a:moveTo>
                <a:cubicBezTo>
                  <a:pt x="315" y="27"/>
                  <a:pt x="315" y="27"/>
                  <a:pt x="315" y="27"/>
                </a:cubicBezTo>
                <a:cubicBezTo>
                  <a:pt x="316" y="27"/>
                  <a:pt x="316" y="27"/>
                  <a:pt x="316" y="27"/>
                </a:cubicBezTo>
                <a:lnTo>
                  <a:pt x="314" y="26"/>
                </a:lnTo>
                <a:close/>
                <a:moveTo>
                  <a:pt x="318" y="12"/>
                </a:moveTo>
                <a:cubicBezTo>
                  <a:pt x="318" y="12"/>
                  <a:pt x="318" y="12"/>
                  <a:pt x="318" y="12"/>
                </a:cubicBezTo>
                <a:cubicBezTo>
                  <a:pt x="317" y="14"/>
                  <a:pt x="315" y="13"/>
                  <a:pt x="313" y="14"/>
                </a:cubicBezTo>
                <a:cubicBezTo>
                  <a:pt x="317" y="16"/>
                  <a:pt x="317" y="16"/>
                  <a:pt x="317" y="16"/>
                </a:cubicBezTo>
                <a:cubicBezTo>
                  <a:pt x="314" y="16"/>
                  <a:pt x="310" y="16"/>
                  <a:pt x="307" y="15"/>
                </a:cubicBezTo>
                <a:cubicBezTo>
                  <a:pt x="309" y="15"/>
                  <a:pt x="311" y="15"/>
                  <a:pt x="313" y="14"/>
                </a:cubicBezTo>
                <a:cubicBezTo>
                  <a:pt x="311" y="11"/>
                  <a:pt x="307" y="15"/>
                  <a:pt x="304" y="12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7" y="9"/>
                  <a:pt x="311" y="12"/>
                  <a:pt x="315" y="11"/>
                </a:cubicBezTo>
                <a:cubicBezTo>
                  <a:pt x="315" y="9"/>
                  <a:pt x="315" y="9"/>
                  <a:pt x="315" y="9"/>
                </a:cubicBezTo>
                <a:cubicBezTo>
                  <a:pt x="316" y="11"/>
                  <a:pt x="317" y="11"/>
                  <a:pt x="318" y="12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21" y="13"/>
                  <a:pt x="324" y="12"/>
                  <a:pt x="326" y="12"/>
                </a:cubicBezTo>
                <a:cubicBezTo>
                  <a:pt x="323" y="14"/>
                  <a:pt x="323" y="14"/>
                  <a:pt x="323" y="14"/>
                </a:cubicBezTo>
                <a:cubicBezTo>
                  <a:pt x="323" y="13"/>
                  <a:pt x="323" y="13"/>
                  <a:pt x="323" y="13"/>
                </a:cubicBezTo>
                <a:cubicBezTo>
                  <a:pt x="322" y="13"/>
                  <a:pt x="320" y="12"/>
                  <a:pt x="319" y="13"/>
                </a:cubicBezTo>
                <a:cubicBezTo>
                  <a:pt x="319" y="13"/>
                  <a:pt x="318" y="12"/>
                  <a:pt x="318" y="12"/>
                </a:cubicBezTo>
                <a:close/>
                <a:moveTo>
                  <a:pt x="321" y="16"/>
                </a:moveTo>
                <a:cubicBezTo>
                  <a:pt x="319" y="16"/>
                  <a:pt x="319" y="16"/>
                  <a:pt x="319" y="16"/>
                </a:cubicBezTo>
                <a:cubicBezTo>
                  <a:pt x="319" y="15"/>
                  <a:pt x="320" y="16"/>
                  <a:pt x="321" y="15"/>
                </a:cubicBezTo>
                <a:lnTo>
                  <a:pt x="321" y="16"/>
                </a:lnTo>
                <a:close/>
                <a:moveTo>
                  <a:pt x="325" y="16"/>
                </a:moveTo>
                <a:cubicBezTo>
                  <a:pt x="322" y="16"/>
                  <a:pt x="322" y="16"/>
                  <a:pt x="322" y="16"/>
                </a:cubicBezTo>
                <a:cubicBezTo>
                  <a:pt x="323" y="15"/>
                  <a:pt x="325" y="15"/>
                  <a:pt x="325" y="16"/>
                </a:cubicBezTo>
                <a:close/>
                <a:moveTo>
                  <a:pt x="323" y="29"/>
                </a:moveTo>
                <a:cubicBezTo>
                  <a:pt x="323" y="27"/>
                  <a:pt x="323" y="27"/>
                  <a:pt x="323" y="27"/>
                </a:cubicBezTo>
                <a:cubicBezTo>
                  <a:pt x="324" y="28"/>
                  <a:pt x="324" y="28"/>
                  <a:pt x="324" y="28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27" y="31"/>
                  <a:pt x="324" y="27"/>
                  <a:pt x="323" y="29"/>
                </a:cubicBezTo>
                <a:close/>
                <a:moveTo>
                  <a:pt x="330" y="29"/>
                </a:moveTo>
                <a:cubicBezTo>
                  <a:pt x="328" y="29"/>
                  <a:pt x="328" y="29"/>
                  <a:pt x="328" y="29"/>
                </a:cubicBezTo>
                <a:cubicBezTo>
                  <a:pt x="328" y="29"/>
                  <a:pt x="328" y="29"/>
                  <a:pt x="328" y="29"/>
                </a:cubicBezTo>
                <a:cubicBezTo>
                  <a:pt x="328" y="29"/>
                  <a:pt x="328" y="29"/>
                  <a:pt x="328" y="29"/>
                </a:cubicBezTo>
                <a:cubicBezTo>
                  <a:pt x="329" y="29"/>
                  <a:pt x="329" y="26"/>
                  <a:pt x="330" y="27"/>
                </a:cubicBezTo>
                <a:cubicBezTo>
                  <a:pt x="330" y="28"/>
                  <a:pt x="330" y="28"/>
                  <a:pt x="330" y="29"/>
                </a:cubicBezTo>
                <a:close/>
                <a:moveTo>
                  <a:pt x="330" y="21"/>
                </a:moveTo>
                <a:cubicBezTo>
                  <a:pt x="332" y="20"/>
                  <a:pt x="332" y="20"/>
                  <a:pt x="332" y="20"/>
                </a:cubicBezTo>
                <a:cubicBezTo>
                  <a:pt x="332" y="21"/>
                  <a:pt x="332" y="21"/>
                  <a:pt x="332" y="21"/>
                </a:cubicBezTo>
                <a:lnTo>
                  <a:pt x="330" y="21"/>
                </a:lnTo>
                <a:close/>
                <a:moveTo>
                  <a:pt x="330" y="17"/>
                </a:moveTo>
                <a:cubicBezTo>
                  <a:pt x="331" y="16"/>
                  <a:pt x="333" y="15"/>
                  <a:pt x="335" y="16"/>
                </a:cubicBezTo>
                <a:cubicBezTo>
                  <a:pt x="334" y="17"/>
                  <a:pt x="332" y="17"/>
                  <a:pt x="330" y="17"/>
                </a:cubicBezTo>
                <a:close/>
                <a:moveTo>
                  <a:pt x="332" y="14"/>
                </a:moveTo>
                <a:cubicBezTo>
                  <a:pt x="333" y="13"/>
                  <a:pt x="334" y="12"/>
                  <a:pt x="335" y="13"/>
                </a:cubicBezTo>
                <a:cubicBezTo>
                  <a:pt x="335" y="13"/>
                  <a:pt x="335" y="13"/>
                  <a:pt x="335" y="13"/>
                </a:cubicBezTo>
                <a:cubicBezTo>
                  <a:pt x="335" y="13"/>
                  <a:pt x="335" y="13"/>
                  <a:pt x="335" y="13"/>
                </a:cubicBezTo>
                <a:cubicBezTo>
                  <a:pt x="334" y="13"/>
                  <a:pt x="333" y="16"/>
                  <a:pt x="332" y="14"/>
                </a:cubicBezTo>
                <a:close/>
                <a:moveTo>
                  <a:pt x="343" y="15"/>
                </a:moveTo>
                <a:cubicBezTo>
                  <a:pt x="342" y="15"/>
                  <a:pt x="342" y="15"/>
                  <a:pt x="342" y="15"/>
                </a:cubicBezTo>
                <a:cubicBezTo>
                  <a:pt x="343" y="14"/>
                  <a:pt x="343" y="14"/>
                  <a:pt x="343" y="14"/>
                </a:cubicBezTo>
                <a:cubicBezTo>
                  <a:pt x="344" y="14"/>
                  <a:pt x="344" y="14"/>
                  <a:pt x="344" y="14"/>
                </a:cubicBezTo>
                <a:lnTo>
                  <a:pt x="343" y="15"/>
                </a:lnTo>
                <a:close/>
                <a:moveTo>
                  <a:pt x="406" y="17"/>
                </a:moveTo>
                <a:cubicBezTo>
                  <a:pt x="405" y="19"/>
                  <a:pt x="405" y="19"/>
                  <a:pt x="405" y="19"/>
                </a:cubicBezTo>
                <a:cubicBezTo>
                  <a:pt x="404" y="20"/>
                  <a:pt x="405" y="17"/>
                  <a:pt x="404" y="17"/>
                </a:cubicBezTo>
                <a:lnTo>
                  <a:pt x="406" y="17"/>
                </a:lnTo>
                <a:close/>
                <a:moveTo>
                  <a:pt x="403" y="34"/>
                </a:moveTo>
                <a:cubicBezTo>
                  <a:pt x="405" y="32"/>
                  <a:pt x="406" y="37"/>
                  <a:pt x="408" y="34"/>
                </a:cubicBezTo>
                <a:cubicBezTo>
                  <a:pt x="409" y="33"/>
                  <a:pt x="409" y="35"/>
                  <a:pt x="409" y="36"/>
                </a:cubicBezTo>
                <a:lnTo>
                  <a:pt x="403" y="34"/>
                </a:lnTo>
                <a:close/>
                <a:moveTo>
                  <a:pt x="409" y="19"/>
                </a:moveTo>
                <a:cubicBezTo>
                  <a:pt x="408" y="17"/>
                  <a:pt x="408" y="17"/>
                  <a:pt x="408" y="17"/>
                </a:cubicBezTo>
                <a:cubicBezTo>
                  <a:pt x="408" y="18"/>
                  <a:pt x="409" y="18"/>
                  <a:pt x="409" y="19"/>
                </a:cubicBezTo>
                <a:cubicBezTo>
                  <a:pt x="409" y="19"/>
                  <a:pt x="409" y="19"/>
                  <a:pt x="409" y="19"/>
                </a:cubicBezTo>
                <a:cubicBezTo>
                  <a:pt x="409" y="21"/>
                  <a:pt x="409" y="20"/>
                  <a:pt x="409" y="19"/>
                </a:cubicBezTo>
                <a:close/>
                <a:moveTo>
                  <a:pt x="412" y="36"/>
                </a:moveTo>
                <a:cubicBezTo>
                  <a:pt x="412" y="36"/>
                  <a:pt x="411" y="37"/>
                  <a:pt x="411" y="36"/>
                </a:cubicBezTo>
                <a:cubicBezTo>
                  <a:pt x="410" y="34"/>
                  <a:pt x="410" y="34"/>
                  <a:pt x="410" y="34"/>
                </a:cubicBezTo>
                <a:cubicBezTo>
                  <a:pt x="412" y="32"/>
                  <a:pt x="412" y="32"/>
                  <a:pt x="412" y="32"/>
                </a:cubicBezTo>
                <a:cubicBezTo>
                  <a:pt x="413" y="33"/>
                  <a:pt x="412" y="35"/>
                  <a:pt x="412" y="36"/>
                </a:cubicBezTo>
                <a:close/>
                <a:moveTo>
                  <a:pt x="413" y="18"/>
                </a:moveTo>
                <a:cubicBezTo>
                  <a:pt x="414" y="19"/>
                  <a:pt x="414" y="19"/>
                  <a:pt x="414" y="19"/>
                </a:cubicBezTo>
                <a:cubicBezTo>
                  <a:pt x="414" y="18"/>
                  <a:pt x="414" y="18"/>
                  <a:pt x="414" y="18"/>
                </a:cubicBezTo>
                <a:cubicBezTo>
                  <a:pt x="415" y="19"/>
                  <a:pt x="415" y="19"/>
                  <a:pt x="415" y="19"/>
                </a:cubicBezTo>
                <a:cubicBezTo>
                  <a:pt x="414" y="19"/>
                  <a:pt x="414" y="19"/>
                  <a:pt x="414" y="19"/>
                </a:cubicBezTo>
                <a:cubicBezTo>
                  <a:pt x="413" y="20"/>
                  <a:pt x="413" y="20"/>
                  <a:pt x="413" y="20"/>
                </a:cubicBezTo>
                <a:lnTo>
                  <a:pt x="413" y="18"/>
                </a:lnTo>
                <a:close/>
                <a:moveTo>
                  <a:pt x="415" y="49"/>
                </a:moveTo>
                <a:cubicBezTo>
                  <a:pt x="415" y="48"/>
                  <a:pt x="416" y="48"/>
                  <a:pt x="417" y="48"/>
                </a:cubicBezTo>
                <a:cubicBezTo>
                  <a:pt x="417" y="48"/>
                  <a:pt x="416" y="49"/>
                  <a:pt x="415" y="49"/>
                </a:cubicBezTo>
                <a:close/>
                <a:moveTo>
                  <a:pt x="416" y="36"/>
                </a:moveTo>
                <a:cubicBezTo>
                  <a:pt x="415" y="35"/>
                  <a:pt x="414" y="35"/>
                  <a:pt x="414" y="35"/>
                </a:cubicBezTo>
                <a:cubicBezTo>
                  <a:pt x="413" y="35"/>
                  <a:pt x="413" y="36"/>
                  <a:pt x="413" y="36"/>
                </a:cubicBezTo>
                <a:cubicBezTo>
                  <a:pt x="413" y="35"/>
                  <a:pt x="413" y="35"/>
                  <a:pt x="414" y="35"/>
                </a:cubicBezTo>
                <a:cubicBezTo>
                  <a:pt x="414" y="35"/>
                  <a:pt x="414" y="34"/>
                  <a:pt x="414" y="34"/>
                </a:cubicBezTo>
                <a:cubicBezTo>
                  <a:pt x="415" y="35"/>
                  <a:pt x="416" y="33"/>
                  <a:pt x="418" y="34"/>
                </a:cubicBezTo>
                <a:cubicBezTo>
                  <a:pt x="418" y="35"/>
                  <a:pt x="417" y="39"/>
                  <a:pt x="416" y="36"/>
                </a:cubicBezTo>
                <a:close/>
                <a:moveTo>
                  <a:pt x="421" y="19"/>
                </a:moveTo>
                <a:cubicBezTo>
                  <a:pt x="421" y="18"/>
                  <a:pt x="421" y="18"/>
                  <a:pt x="421" y="18"/>
                </a:cubicBezTo>
                <a:cubicBezTo>
                  <a:pt x="421" y="19"/>
                  <a:pt x="421" y="19"/>
                  <a:pt x="421" y="19"/>
                </a:cubicBezTo>
                <a:cubicBezTo>
                  <a:pt x="421" y="19"/>
                  <a:pt x="421" y="19"/>
                  <a:pt x="421" y="19"/>
                </a:cubicBezTo>
                <a:cubicBezTo>
                  <a:pt x="420" y="20"/>
                  <a:pt x="420" y="20"/>
                  <a:pt x="420" y="20"/>
                </a:cubicBezTo>
                <a:cubicBezTo>
                  <a:pt x="419" y="17"/>
                  <a:pt x="419" y="17"/>
                  <a:pt x="419" y="17"/>
                </a:cubicBezTo>
                <a:lnTo>
                  <a:pt x="421" y="19"/>
                </a:lnTo>
                <a:close/>
                <a:moveTo>
                  <a:pt x="419" y="37"/>
                </a:moveTo>
                <a:cubicBezTo>
                  <a:pt x="418" y="36"/>
                  <a:pt x="420" y="34"/>
                  <a:pt x="420" y="33"/>
                </a:cubicBezTo>
                <a:cubicBezTo>
                  <a:pt x="421" y="34"/>
                  <a:pt x="420" y="36"/>
                  <a:pt x="419" y="37"/>
                </a:cubicBezTo>
                <a:close/>
                <a:moveTo>
                  <a:pt x="420" y="26"/>
                </a:moveTo>
                <a:cubicBezTo>
                  <a:pt x="420" y="22"/>
                  <a:pt x="420" y="22"/>
                  <a:pt x="420" y="22"/>
                </a:cubicBezTo>
                <a:cubicBezTo>
                  <a:pt x="422" y="23"/>
                  <a:pt x="424" y="22"/>
                  <a:pt x="424" y="25"/>
                </a:cubicBezTo>
                <a:lnTo>
                  <a:pt x="420" y="26"/>
                </a:ln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13" name="Freeform 269"/>
          <p:cNvSpPr>
            <a:spLocks noEditPoints="1"/>
          </p:cNvSpPr>
          <p:nvPr/>
        </p:nvSpPr>
        <p:spPr bwMode="auto">
          <a:xfrm rot="18008368">
            <a:off x="4063942" y="3357268"/>
            <a:ext cx="2592700" cy="142469"/>
          </a:xfrm>
          <a:custGeom>
            <a:avLst/>
            <a:gdLst>
              <a:gd name="T0" fmla="*/ 436 w 450"/>
              <a:gd name="T1" fmla="*/ 39 h 64"/>
              <a:gd name="T2" fmla="*/ 428 w 450"/>
              <a:gd name="T3" fmla="*/ 34 h 64"/>
              <a:gd name="T4" fmla="*/ 431 w 450"/>
              <a:gd name="T5" fmla="*/ 28 h 64"/>
              <a:gd name="T6" fmla="*/ 425 w 450"/>
              <a:gd name="T7" fmla="*/ 23 h 64"/>
              <a:gd name="T8" fmla="*/ 416 w 450"/>
              <a:gd name="T9" fmla="*/ 24 h 64"/>
              <a:gd name="T10" fmla="*/ 257 w 450"/>
              <a:gd name="T11" fmla="*/ 1 h 64"/>
              <a:gd name="T12" fmla="*/ 4 w 450"/>
              <a:gd name="T13" fmla="*/ 40 h 64"/>
              <a:gd name="T14" fmla="*/ 160 w 450"/>
              <a:gd name="T15" fmla="*/ 62 h 64"/>
              <a:gd name="T16" fmla="*/ 191 w 450"/>
              <a:gd name="T17" fmla="*/ 59 h 64"/>
              <a:gd name="T18" fmla="*/ 232 w 450"/>
              <a:gd name="T19" fmla="*/ 56 h 64"/>
              <a:gd name="T20" fmla="*/ 251 w 450"/>
              <a:gd name="T21" fmla="*/ 56 h 64"/>
              <a:gd name="T22" fmla="*/ 281 w 450"/>
              <a:gd name="T23" fmla="*/ 55 h 64"/>
              <a:gd name="T24" fmla="*/ 296 w 450"/>
              <a:gd name="T25" fmla="*/ 55 h 64"/>
              <a:gd name="T26" fmla="*/ 328 w 450"/>
              <a:gd name="T27" fmla="*/ 55 h 64"/>
              <a:gd name="T28" fmla="*/ 421 w 450"/>
              <a:gd name="T29" fmla="*/ 50 h 64"/>
              <a:gd name="T30" fmla="*/ 440 w 450"/>
              <a:gd name="T31" fmla="*/ 45 h 64"/>
              <a:gd name="T32" fmla="*/ 449 w 450"/>
              <a:gd name="T33" fmla="*/ 40 h 64"/>
              <a:gd name="T34" fmla="*/ 190 w 450"/>
              <a:gd name="T35" fmla="*/ 23 h 64"/>
              <a:gd name="T36" fmla="*/ 200 w 450"/>
              <a:gd name="T37" fmla="*/ 18 h 64"/>
              <a:gd name="T38" fmla="*/ 224 w 450"/>
              <a:gd name="T39" fmla="*/ 18 h 64"/>
              <a:gd name="T40" fmla="*/ 244 w 450"/>
              <a:gd name="T41" fmla="*/ 20 h 64"/>
              <a:gd name="T42" fmla="*/ 245 w 450"/>
              <a:gd name="T43" fmla="*/ 16 h 64"/>
              <a:gd name="T44" fmla="*/ 249 w 450"/>
              <a:gd name="T45" fmla="*/ 29 h 64"/>
              <a:gd name="T46" fmla="*/ 252 w 450"/>
              <a:gd name="T47" fmla="*/ 15 h 64"/>
              <a:gd name="T48" fmla="*/ 257 w 450"/>
              <a:gd name="T49" fmla="*/ 28 h 64"/>
              <a:gd name="T50" fmla="*/ 278 w 450"/>
              <a:gd name="T51" fmla="*/ 19 h 64"/>
              <a:gd name="T52" fmla="*/ 281 w 450"/>
              <a:gd name="T53" fmla="*/ 20 h 64"/>
              <a:gd name="T54" fmla="*/ 287 w 450"/>
              <a:gd name="T55" fmla="*/ 27 h 64"/>
              <a:gd name="T56" fmla="*/ 287 w 450"/>
              <a:gd name="T57" fmla="*/ 27 h 64"/>
              <a:gd name="T58" fmla="*/ 282 w 450"/>
              <a:gd name="T59" fmla="*/ 13 h 64"/>
              <a:gd name="T60" fmla="*/ 165 w 450"/>
              <a:gd name="T61" fmla="*/ 18 h 64"/>
              <a:gd name="T62" fmla="*/ 104 w 450"/>
              <a:gd name="T63" fmla="*/ 23 h 64"/>
              <a:gd name="T64" fmla="*/ 76 w 450"/>
              <a:gd name="T65" fmla="*/ 22 h 64"/>
              <a:gd name="T66" fmla="*/ 112 w 450"/>
              <a:gd name="T67" fmla="*/ 20 h 64"/>
              <a:gd name="T68" fmla="*/ 281 w 450"/>
              <a:gd name="T69" fmla="*/ 10 h 64"/>
              <a:gd name="T70" fmla="*/ 293 w 450"/>
              <a:gd name="T71" fmla="*/ 14 h 64"/>
              <a:gd name="T72" fmla="*/ 290 w 450"/>
              <a:gd name="T73" fmla="*/ 27 h 64"/>
              <a:gd name="T74" fmla="*/ 290 w 450"/>
              <a:gd name="T75" fmla="*/ 27 h 64"/>
              <a:gd name="T76" fmla="*/ 296 w 450"/>
              <a:gd name="T77" fmla="*/ 25 h 64"/>
              <a:gd name="T78" fmla="*/ 291 w 450"/>
              <a:gd name="T79" fmla="*/ 20 h 64"/>
              <a:gd name="T80" fmla="*/ 315 w 450"/>
              <a:gd name="T81" fmla="*/ 27 h 64"/>
              <a:gd name="T82" fmla="*/ 313 w 450"/>
              <a:gd name="T83" fmla="*/ 14 h 64"/>
              <a:gd name="T84" fmla="*/ 303 w 450"/>
              <a:gd name="T85" fmla="*/ 12 h 64"/>
              <a:gd name="T86" fmla="*/ 318 w 450"/>
              <a:gd name="T87" fmla="*/ 12 h 64"/>
              <a:gd name="T88" fmla="*/ 318 w 450"/>
              <a:gd name="T89" fmla="*/ 12 h 64"/>
              <a:gd name="T90" fmla="*/ 325 w 450"/>
              <a:gd name="T91" fmla="*/ 16 h 64"/>
              <a:gd name="T92" fmla="*/ 324 w 450"/>
              <a:gd name="T93" fmla="*/ 28 h 64"/>
              <a:gd name="T94" fmla="*/ 328 w 450"/>
              <a:gd name="T95" fmla="*/ 29 h 64"/>
              <a:gd name="T96" fmla="*/ 332 w 450"/>
              <a:gd name="T97" fmla="*/ 20 h 64"/>
              <a:gd name="T98" fmla="*/ 330 w 450"/>
              <a:gd name="T99" fmla="*/ 17 h 64"/>
              <a:gd name="T100" fmla="*/ 332 w 450"/>
              <a:gd name="T101" fmla="*/ 14 h 64"/>
              <a:gd name="T102" fmla="*/ 343 w 450"/>
              <a:gd name="T103" fmla="*/ 15 h 64"/>
              <a:gd name="T104" fmla="*/ 403 w 450"/>
              <a:gd name="T105" fmla="*/ 34 h 64"/>
              <a:gd name="T106" fmla="*/ 408 w 450"/>
              <a:gd name="T107" fmla="*/ 17 h 64"/>
              <a:gd name="T108" fmla="*/ 411 w 450"/>
              <a:gd name="T109" fmla="*/ 36 h 64"/>
              <a:gd name="T110" fmla="*/ 414 w 450"/>
              <a:gd name="T111" fmla="*/ 19 h 64"/>
              <a:gd name="T112" fmla="*/ 413 w 450"/>
              <a:gd name="T113" fmla="*/ 18 h 64"/>
              <a:gd name="T114" fmla="*/ 414 w 450"/>
              <a:gd name="T115" fmla="*/ 35 h 64"/>
              <a:gd name="T116" fmla="*/ 416 w 450"/>
              <a:gd name="T117" fmla="*/ 36 h 64"/>
              <a:gd name="T118" fmla="*/ 420 w 450"/>
              <a:gd name="T119" fmla="*/ 20 h 64"/>
              <a:gd name="T120" fmla="*/ 419 w 450"/>
              <a:gd name="T12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50" h="64">
                <a:moveTo>
                  <a:pt x="449" y="40"/>
                </a:moveTo>
                <a:cubicBezTo>
                  <a:pt x="447" y="41"/>
                  <a:pt x="445" y="39"/>
                  <a:pt x="443" y="41"/>
                </a:cubicBezTo>
                <a:cubicBezTo>
                  <a:pt x="443" y="41"/>
                  <a:pt x="442" y="40"/>
                  <a:pt x="443" y="40"/>
                </a:cubicBezTo>
                <a:cubicBezTo>
                  <a:pt x="441" y="39"/>
                  <a:pt x="441" y="39"/>
                  <a:pt x="441" y="39"/>
                </a:cubicBezTo>
                <a:cubicBezTo>
                  <a:pt x="439" y="40"/>
                  <a:pt x="438" y="38"/>
                  <a:pt x="436" y="39"/>
                </a:cubicBezTo>
                <a:cubicBezTo>
                  <a:pt x="432" y="39"/>
                  <a:pt x="427" y="39"/>
                  <a:pt x="423" y="37"/>
                </a:cubicBezTo>
                <a:cubicBezTo>
                  <a:pt x="423" y="38"/>
                  <a:pt x="421" y="38"/>
                  <a:pt x="421" y="36"/>
                </a:cubicBezTo>
                <a:cubicBezTo>
                  <a:pt x="421" y="34"/>
                  <a:pt x="423" y="34"/>
                  <a:pt x="423" y="32"/>
                </a:cubicBezTo>
                <a:cubicBezTo>
                  <a:pt x="423" y="32"/>
                  <a:pt x="424" y="33"/>
                  <a:pt x="424" y="33"/>
                </a:cubicBezTo>
                <a:cubicBezTo>
                  <a:pt x="428" y="34"/>
                  <a:pt x="428" y="34"/>
                  <a:pt x="428" y="34"/>
                </a:cubicBezTo>
                <a:cubicBezTo>
                  <a:pt x="429" y="34"/>
                  <a:pt x="428" y="31"/>
                  <a:pt x="430" y="32"/>
                </a:cubicBezTo>
                <a:cubicBezTo>
                  <a:pt x="430" y="36"/>
                  <a:pt x="430" y="36"/>
                  <a:pt x="430" y="36"/>
                </a:cubicBezTo>
                <a:cubicBezTo>
                  <a:pt x="431" y="35"/>
                  <a:pt x="429" y="32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29"/>
                  <a:pt x="431" y="29"/>
                  <a:pt x="431" y="28"/>
                </a:cubicBezTo>
                <a:cubicBezTo>
                  <a:pt x="429" y="28"/>
                  <a:pt x="430" y="25"/>
                  <a:pt x="429" y="25"/>
                </a:cubicBezTo>
                <a:cubicBezTo>
                  <a:pt x="429" y="25"/>
                  <a:pt x="429" y="25"/>
                  <a:pt x="429" y="25"/>
                </a:cubicBezTo>
                <a:cubicBezTo>
                  <a:pt x="428" y="21"/>
                  <a:pt x="428" y="21"/>
                  <a:pt x="428" y="21"/>
                </a:cubicBezTo>
                <a:cubicBezTo>
                  <a:pt x="428" y="22"/>
                  <a:pt x="428" y="24"/>
                  <a:pt x="427" y="24"/>
                </a:cubicBezTo>
                <a:cubicBezTo>
                  <a:pt x="426" y="25"/>
                  <a:pt x="426" y="24"/>
                  <a:pt x="425" y="23"/>
                </a:cubicBezTo>
                <a:cubicBezTo>
                  <a:pt x="426" y="22"/>
                  <a:pt x="426" y="22"/>
                  <a:pt x="426" y="22"/>
                </a:cubicBezTo>
                <a:cubicBezTo>
                  <a:pt x="425" y="21"/>
                  <a:pt x="424" y="19"/>
                  <a:pt x="423" y="19"/>
                </a:cubicBezTo>
                <a:cubicBezTo>
                  <a:pt x="424" y="13"/>
                  <a:pt x="419" y="16"/>
                  <a:pt x="416" y="14"/>
                </a:cubicBezTo>
                <a:cubicBezTo>
                  <a:pt x="416" y="16"/>
                  <a:pt x="416" y="16"/>
                  <a:pt x="416" y="16"/>
                </a:cubicBezTo>
                <a:cubicBezTo>
                  <a:pt x="419" y="17"/>
                  <a:pt x="416" y="21"/>
                  <a:pt x="416" y="24"/>
                </a:cubicBezTo>
                <a:cubicBezTo>
                  <a:pt x="418" y="22"/>
                  <a:pt x="418" y="22"/>
                  <a:pt x="418" y="22"/>
                </a:cubicBezTo>
                <a:cubicBezTo>
                  <a:pt x="419" y="25"/>
                  <a:pt x="419" y="25"/>
                  <a:pt x="419" y="25"/>
                </a:cubicBezTo>
                <a:cubicBezTo>
                  <a:pt x="417" y="25"/>
                  <a:pt x="415" y="26"/>
                  <a:pt x="414" y="22"/>
                </a:cubicBezTo>
                <a:cubicBezTo>
                  <a:pt x="416" y="19"/>
                  <a:pt x="415" y="19"/>
                  <a:pt x="415" y="15"/>
                </a:cubicBezTo>
                <a:cubicBezTo>
                  <a:pt x="368" y="3"/>
                  <a:pt x="308" y="0"/>
                  <a:pt x="257" y="1"/>
                </a:cubicBezTo>
                <a:cubicBezTo>
                  <a:pt x="152" y="8"/>
                  <a:pt x="152" y="8"/>
                  <a:pt x="152" y="8"/>
                </a:cubicBezTo>
                <a:cubicBezTo>
                  <a:pt x="92" y="12"/>
                  <a:pt x="92" y="12"/>
                  <a:pt x="92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10" y="20"/>
                  <a:pt x="4" y="26"/>
                  <a:pt x="0" y="31"/>
                </a:cubicBezTo>
                <a:cubicBezTo>
                  <a:pt x="1" y="34"/>
                  <a:pt x="2" y="37"/>
                  <a:pt x="4" y="40"/>
                </a:cubicBezTo>
                <a:cubicBezTo>
                  <a:pt x="37" y="62"/>
                  <a:pt x="77" y="61"/>
                  <a:pt x="114" y="62"/>
                </a:cubicBezTo>
                <a:cubicBezTo>
                  <a:pt x="117" y="62"/>
                  <a:pt x="122" y="62"/>
                  <a:pt x="125" y="61"/>
                </a:cubicBezTo>
                <a:cubicBezTo>
                  <a:pt x="126" y="61"/>
                  <a:pt x="127" y="62"/>
                  <a:pt x="128" y="63"/>
                </a:cubicBezTo>
                <a:cubicBezTo>
                  <a:pt x="135" y="63"/>
                  <a:pt x="141" y="60"/>
                  <a:pt x="147" y="62"/>
                </a:cubicBezTo>
                <a:cubicBezTo>
                  <a:pt x="151" y="62"/>
                  <a:pt x="156" y="62"/>
                  <a:pt x="160" y="62"/>
                </a:cubicBezTo>
                <a:cubicBezTo>
                  <a:pt x="161" y="59"/>
                  <a:pt x="162" y="62"/>
                  <a:pt x="164" y="61"/>
                </a:cubicBezTo>
                <a:cubicBezTo>
                  <a:pt x="169" y="57"/>
                  <a:pt x="171" y="64"/>
                  <a:pt x="176" y="60"/>
                </a:cubicBezTo>
                <a:cubicBezTo>
                  <a:pt x="181" y="62"/>
                  <a:pt x="185" y="58"/>
                  <a:pt x="188" y="59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90" y="60"/>
                  <a:pt x="191" y="61"/>
                  <a:pt x="191" y="59"/>
                </a:cubicBezTo>
                <a:cubicBezTo>
                  <a:pt x="192" y="60"/>
                  <a:pt x="194" y="60"/>
                  <a:pt x="195" y="60"/>
                </a:cubicBezTo>
                <a:cubicBezTo>
                  <a:pt x="199" y="57"/>
                  <a:pt x="206" y="57"/>
                  <a:pt x="210" y="58"/>
                </a:cubicBezTo>
                <a:cubicBezTo>
                  <a:pt x="211" y="53"/>
                  <a:pt x="215" y="61"/>
                  <a:pt x="217" y="57"/>
                </a:cubicBezTo>
                <a:cubicBezTo>
                  <a:pt x="219" y="61"/>
                  <a:pt x="222" y="56"/>
                  <a:pt x="226" y="58"/>
                </a:cubicBezTo>
                <a:cubicBezTo>
                  <a:pt x="228" y="56"/>
                  <a:pt x="230" y="59"/>
                  <a:pt x="232" y="56"/>
                </a:cubicBezTo>
                <a:cubicBezTo>
                  <a:pt x="235" y="57"/>
                  <a:pt x="237" y="55"/>
                  <a:pt x="239" y="57"/>
                </a:cubicBezTo>
                <a:cubicBezTo>
                  <a:pt x="241" y="53"/>
                  <a:pt x="244" y="59"/>
                  <a:pt x="245" y="55"/>
                </a:cubicBezTo>
                <a:cubicBezTo>
                  <a:pt x="246" y="56"/>
                  <a:pt x="246" y="56"/>
                  <a:pt x="246" y="56"/>
                </a:cubicBezTo>
                <a:cubicBezTo>
                  <a:pt x="248" y="56"/>
                  <a:pt x="249" y="56"/>
                  <a:pt x="250" y="55"/>
                </a:cubicBezTo>
                <a:cubicBezTo>
                  <a:pt x="251" y="56"/>
                  <a:pt x="251" y="56"/>
                  <a:pt x="251" y="56"/>
                </a:cubicBezTo>
                <a:cubicBezTo>
                  <a:pt x="253" y="53"/>
                  <a:pt x="256" y="58"/>
                  <a:pt x="257" y="54"/>
                </a:cubicBezTo>
                <a:cubicBezTo>
                  <a:pt x="258" y="54"/>
                  <a:pt x="258" y="56"/>
                  <a:pt x="259" y="56"/>
                </a:cubicBezTo>
                <a:cubicBezTo>
                  <a:pt x="261" y="54"/>
                  <a:pt x="261" y="57"/>
                  <a:pt x="262" y="54"/>
                </a:cubicBezTo>
                <a:cubicBezTo>
                  <a:pt x="263" y="54"/>
                  <a:pt x="263" y="55"/>
                  <a:pt x="264" y="56"/>
                </a:cubicBezTo>
                <a:cubicBezTo>
                  <a:pt x="268" y="54"/>
                  <a:pt x="276" y="56"/>
                  <a:pt x="281" y="55"/>
                </a:cubicBezTo>
                <a:cubicBezTo>
                  <a:pt x="283" y="56"/>
                  <a:pt x="284" y="52"/>
                  <a:pt x="285" y="54"/>
                </a:cubicBezTo>
                <a:cubicBezTo>
                  <a:pt x="286" y="54"/>
                  <a:pt x="289" y="57"/>
                  <a:pt x="289" y="54"/>
                </a:cubicBezTo>
                <a:cubicBezTo>
                  <a:pt x="290" y="54"/>
                  <a:pt x="290" y="54"/>
                  <a:pt x="290" y="54"/>
                </a:cubicBezTo>
                <a:cubicBezTo>
                  <a:pt x="291" y="55"/>
                  <a:pt x="292" y="55"/>
                  <a:pt x="293" y="53"/>
                </a:cubicBezTo>
                <a:cubicBezTo>
                  <a:pt x="294" y="56"/>
                  <a:pt x="296" y="52"/>
                  <a:pt x="296" y="55"/>
                </a:cubicBezTo>
                <a:cubicBezTo>
                  <a:pt x="297" y="54"/>
                  <a:pt x="297" y="54"/>
                  <a:pt x="297" y="54"/>
                </a:cubicBezTo>
                <a:cubicBezTo>
                  <a:pt x="298" y="55"/>
                  <a:pt x="299" y="55"/>
                  <a:pt x="300" y="56"/>
                </a:cubicBezTo>
                <a:cubicBezTo>
                  <a:pt x="303" y="54"/>
                  <a:pt x="307" y="56"/>
                  <a:pt x="310" y="54"/>
                </a:cubicBezTo>
                <a:cubicBezTo>
                  <a:pt x="312" y="57"/>
                  <a:pt x="313" y="52"/>
                  <a:pt x="314" y="56"/>
                </a:cubicBezTo>
                <a:cubicBezTo>
                  <a:pt x="320" y="53"/>
                  <a:pt x="323" y="57"/>
                  <a:pt x="328" y="55"/>
                </a:cubicBezTo>
                <a:cubicBezTo>
                  <a:pt x="351" y="56"/>
                  <a:pt x="378" y="55"/>
                  <a:pt x="401" y="53"/>
                </a:cubicBezTo>
                <a:cubicBezTo>
                  <a:pt x="401" y="49"/>
                  <a:pt x="404" y="53"/>
                  <a:pt x="405" y="50"/>
                </a:cubicBezTo>
                <a:cubicBezTo>
                  <a:pt x="409" y="51"/>
                  <a:pt x="414" y="50"/>
                  <a:pt x="417" y="50"/>
                </a:cubicBezTo>
                <a:cubicBezTo>
                  <a:pt x="417" y="49"/>
                  <a:pt x="417" y="49"/>
                  <a:pt x="417" y="49"/>
                </a:cubicBezTo>
                <a:cubicBezTo>
                  <a:pt x="419" y="48"/>
                  <a:pt x="421" y="47"/>
                  <a:pt x="421" y="50"/>
                </a:cubicBezTo>
                <a:cubicBezTo>
                  <a:pt x="423" y="45"/>
                  <a:pt x="427" y="50"/>
                  <a:pt x="428" y="44"/>
                </a:cubicBezTo>
                <a:cubicBezTo>
                  <a:pt x="429" y="44"/>
                  <a:pt x="427" y="47"/>
                  <a:pt x="428" y="46"/>
                </a:cubicBezTo>
                <a:cubicBezTo>
                  <a:pt x="428" y="46"/>
                  <a:pt x="429" y="46"/>
                  <a:pt x="429" y="47"/>
                </a:cubicBezTo>
                <a:cubicBezTo>
                  <a:pt x="430" y="45"/>
                  <a:pt x="430" y="45"/>
                  <a:pt x="430" y="45"/>
                </a:cubicBezTo>
                <a:cubicBezTo>
                  <a:pt x="433" y="48"/>
                  <a:pt x="437" y="42"/>
                  <a:pt x="440" y="45"/>
                </a:cubicBezTo>
                <a:cubicBezTo>
                  <a:pt x="440" y="44"/>
                  <a:pt x="440" y="44"/>
                  <a:pt x="440" y="43"/>
                </a:cubicBezTo>
                <a:cubicBezTo>
                  <a:pt x="443" y="47"/>
                  <a:pt x="447" y="41"/>
                  <a:pt x="450" y="43"/>
                </a:cubicBezTo>
                <a:cubicBezTo>
                  <a:pt x="450" y="42"/>
                  <a:pt x="450" y="42"/>
                  <a:pt x="450" y="42"/>
                </a:cubicBezTo>
                <a:cubicBezTo>
                  <a:pt x="449" y="42"/>
                  <a:pt x="449" y="42"/>
                  <a:pt x="449" y="42"/>
                </a:cubicBezTo>
                <a:cubicBezTo>
                  <a:pt x="449" y="41"/>
                  <a:pt x="449" y="41"/>
                  <a:pt x="449" y="40"/>
                </a:cubicBezTo>
                <a:close/>
                <a:moveTo>
                  <a:pt x="178" y="24"/>
                </a:moveTo>
                <a:cubicBezTo>
                  <a:pt x="178" y="24"/>
                  <a:pt x="178" y="24"/>
                  <a:pt x="178" y="24"/>
                </a:cubicBezTo>
                <a:cubicBezTo>
                  <a:pt x="180" y="24"/>
                  <a:pt x="180" y="24"/>
                  <a:pt x="180" y="24"/>
                </a:cubicBezTo>
                <a:lnTo>
                  <a:pt x="178" y="24"/>
                </a:lnTo>
                <a:close/>
                <a:moveTo>
                  <a:pt x="190" y="23"/>
                </a:moveTo>
                <a:cubicBezTo>
                  <a:pt x="188" y="23"/>
                  <a:pt x="188" y="23"/>
                  <a:pt x="188" y="23"/>
                </a:cubicBezTo>
                <a:cubicBezTo>
                  <a:pt x="191" y="23"/>
                  <a:pt x="191" y="23"/>
                  <a:pt x="191" y="23"/>
                </a:cubicBezTo>
                <a:lnTo>
                  <a:pt x="190" y="23"/>
                </a:lnTo>
                <a:close/>
                <a:moveTo>
                  <a:pt x="197" y="18"/>
                </a:moveTo>
                <a:cubicBezTo>
                  <a:pt x="198" y="17"/>
                  <a:pt x="199" y="18"/>
                  <a:pt x="200" y="18"/>
                </a:cubicBezTo>
                <a:cubicBezTo>
                  <a:pt x="199" y="18"/>
                  <a:pt x="196" y="19"/>
                  <a:pt x="197" y="18"/>
                </a:cubicBezTo>
                <a:close/>
                <a:moveTo>
                  <a:pt x="224" y="18"/>
                </a:moveTo>
                <a:cubicBezTo>
                  <a:pt x="224" y="16"/>
                  <a:pt x="224" y="16"/>
                  <a:pt x="224" y="16"/>
                </a:cubicBezTo>
                <a:cubicBezTo>
                  <a:pt x="227" y="17"/>
                  <a:pt x="227" y="17"/>
                  <a:pt x="227" y="17"/>
                </a:cubicBezTo>
                <a:cubicBezTo>
                  <a:pt x="226" y="18"/>
                  <a:pt x="225" y="17"/>
                  <a:pt x="224" y="18"/>
                </a:cubicBezTo>
                <a:close/>
                <a:moveTo>
                  <a:pt x="230" y="20"/>
                </a:moveTo>
                <a:cubicBezTo>
                  <a:pt x="231" y="20"/>
                  <a:pt x="233" y="20"/>
                  <a:pt x="235" y="20"/>
                </a:cubicBezTo>
                <a:cubicBezTo>
                  <a:pt x="233" y="21"/>
                  <a:pt x="231" y="20"/>
                  <a:pt x="230" y="20"/>
                </a:cubicBezTo>
                <a:close/>
                <a:moveTo>
                  <a:pt x="242" y="20"/>
                </a:moveTo>
                <a:cubicBezTo>
                  <a:pt x="243" y="20"/>
                  <a:pt x="244" y="19"/>
                  <a:pt x="244" y="20"/>
                </a:cubicBezTo>
                <a:cubicBezTo>
                  <a:pt x="244" y="21"/>
                  <a:pt x="243" y="20"/>
                  <a:pt x="242" y="20"/>
                </a:cubicBezTo>
                <a:close/>
                <a:moveTo>
                  <a:pt x="241" y="16"/>
                </a:moveTo>
                <a:cubicBezTo>
                  <a:pt x="241" y="16"/>
                  <a:pt x="240" y="16"/>
                  <a:pt x="240" y="16"/>
                </a:cubicBezTo>
                <a:cubicBezTo>
                  <a:pt x="240" y="16"/>
                  <a:pt x="241" y="16"/>
                  <a:pt x="241" y="16"/>
                </a:cubicBezTo>
                <a:cubicBezTo>
                  <a:pt x="243" y="16"/>
                  <a:pt x="244" y="15"/>
                  <a:pt x="245" y="16"/>
                </a:cubicBezTo>
                <a:cubicBezTo>
                  <a:pt x="244" y="17"/>
                  <a:pt x="243" y="16"/>
                  <a:pt x="241" y="16"/>
                </a:cubicBezTo>
                <a:close/>
                <a:moveTo>
                  <a:pt x="249" y="29"/>
                </a:moveTo>
                <a:cubicBezTo>
                  <a:pt x="249" y="29"/>
                  <a:pt x="247" y="29"/>
                  <a:pt x="247" y="28"/>
                </a:cubicBezTo>
                <a:cubicBezTo>
                  <a:pt x="247" y="26"/>
                  <a:pt x="249" y="25"/>
                  <a:pt x="249" y="27"/>
                </a:cubicBezTo>
                <a:lnTo>
                  <a:pt x="249" y="29"/>
                </a:lnTo>
                <a:close/>
                <a:moveTo>
                  <a:pt x="252" y="15"/>
                </a:moveTo>
                <a:cubicBezTo>
                  <a:pt x="251" y="15"/>
                  <a:pt x="251" y="16"/>
                  <a:pt x="251" y="16"/>
                </a:cubicBezTo>
                <a:cubicBezTo>
                  <a:pt x="251" y="15"/>
                  <a:pt x="251" y="15"/>
                  <a:pt x="252" y="15"/>
                </a:cubicBezTo>
                <a:cubicBezTo>
                  <a:pt x="252" y="15"/>
                  <a:pt x="253" y="14"/>
                  <a:pt x="254" y="15"/>
                </a:cubicBezTo>
                <a:cubicBezTo>
                  <a:pt x="253" y="17"/>
                  <a:pt x="252" y="15"/>
                  <a:pt x="252" y="15"/>
                </a:cubicBezTo>
                <a:close/>
                <a:moveTo>
                  <a:pt x="256" y="51"/>
                </a:moveTo>
                <a:cubicBezTo>
                  <a:pt x="256" y="51"/>
                  <a:pt x="256" y="51"/>
                  <a:pt x="256" y="51"/>
                </a:cubicBezTo>
                <a:cubicBezTo>
                  <a:pt x="258" y="52"/>
                  <a:pt x="258" y="52"/>
                  <a:pt x="258" y="52"/>
                </a:cubicBezTo>
                <a:lnTo>
                  <a:pt x="256" y="51"/>
                </a:lnTo>
                <a:close/>
                <a:moveTo>
                  <a:pt x="257" y="28"/>
                </a:moveTo>
                <a:cubicBezTo>
                  <a:pt x="257" y="29"/>
                  <a:pt x="257" y="29"/>
                  <a:pt x="257" y="29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9" y="28"/>
                  <a:pt x="258" y="24"/>
                  <a:pt x="260" y="26"/>
                </a:cubicBezTo>
                <a:cubicBezTo>
                  <a:pt x="260" y="28"/>
                  <a:pt x="259" y="29"/>
                  <a:pt x="257" y="28"/>
                </a:cubicBezTo>
                <a:close/>
                <a:moveTo>
                  <a:pt x="278" y="19"/>
                </a:moveTo>
                <a:cubicBezTo>
                  <a:pt x="277" y="19"/>
                  <a:pt x="277" y="20"/>
                  <a:pt x="277" y="20"/>
                </a:cubicBezTo>
                <a:cubicBezTo>
                  <a:pt x="277" y="19"/>
                  <a:pt x="277" y="19"/>
                  <a:pt x="278" y="19"/>
                </a:cubicBezTo>
                <a:cubicBezTo>
                  <a:pt x="278" y="19"/>
                  <a:pt x="279" y="18"/>
                  <a:pt x="280" y="19"/>
                </a:cubicBezTo>
                <a:cubicBezTo>
                  <a:pt x="280" y="20"/>
                  <a:pt x="279" y="19"/>
                  <a:pt x="278" y="19"/>
                </a:cubicBezTo>
                <a:close/>
                <a:moveTo>
                  <a:pt x="281" y="20"/>
                </a:moveTo>
                <a:cubicBezTo>
                  <a:pt x="285" y="19"/>
                  <a:pt x="285" y="19"/>
                  <a:pt x="285" y="19"/>
                </a:cubicBezTo>
                <a:cubicBezTo>
                  <a:pt x="285" y="18"/>
                  <a:pt x="285" y="18"/>
                  <a:pt x="285" y="18"/>
                </a:cubicBezTo>
                <a:cubicBezTo>
                  <a:pt x="287" y="20"/>
                  <a:pt x="287" y="20"/>
                  <a:pt x="287" y="20"/>
                </a:cubicBezTo>
                <a:lnTo>
                  <a:pt x="281" y="20"/>
                </a:lnTo>
                <a:close/>
                <a:moveTo>
                  <a:pt x="287" y="27"/>
                </a:moveTo>
                <a:cubicBezTo>
                  <a:pt x="286" y="27"/>
                  <a:pt x="286" y="27"/>
                  <a:pt x="286" y="27"/>
                </a:cubicBezTo>
                <a:cubicBezTo>
                  <a:pt x="286" y="26"/>
                  <a:pt x="286" y="26"/>
                  <a:pt x="286" y="26"/>
                </a:cubicBezTo>
                <a:cubicBezTo>
                  <a:pt x="284" y="25"/>
                  <a:pt x="284" y="25"/>
                  <a:pt x="284" y="25"/>
                </a:cubicBezTo>
                <a:cubicBezTo>
                  <a:pt x="286" y="24"/>
                  <a:pt x="286" y="24"/>
                  <a:pt x="286" y="24"/>
                </a:cubicBezTo>
                <a:cubicBezTo>
                  <a:pt x="287" y="24"/>
                  <a:pt x="286" y="26"/>
                  <a:pt x="287" y="27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8" y="27"/>
                  <a:pt x="287" y="27"/>
                  <a:pt x="287" y="27"/>
                </a:cubicBezTo>
                <a:close/>
                <a:moveTo>
                  <a:pt x="282" y="15"/>
                </a:moveTo>
                <a:cubicBezTo>
                  <a:pt x="281" y="15"/>
                  <a:pt x="281" y="15"/>
                  <a:pt x="281" y="15"/>
                </a:cubicBezTo>
                <a:cubicBezTo>
                  <a:pt x="281" y="14"/>
                  <a:pt x="282" y="14"/>
                  <a:pt x="282" y="13"/>
                </a:cubicBezTo>
                <a:cubicBezTo>
                  <a:pt x="277" y="10"/>
                  <a:pt x="274" y="13"/>
                  <a:pt x="269" y="11"/>
                </a:cubicBezTo>
                <a:cubicBezTo>
                  <a:pt x="269" y="11"/>
                  <a:pt x="269" y="11"/>
                  <a:pt x="269" y="11"/>
                </a:cubicBezTo>
                <a:cubicBezTo>
                  <a:pt x="267" y="13"/>
                  <a:pt x="262" y="11"/>
                  <a:pt x="259" y="11"/>
                </a:cubicBezTo>
                <a:cubicBezTo>
                  <a:pt x="229" y="11"/>
                  <a:pt x="198" y="15"/>
                  <a:pt x="168" y="16"/>
                </a:cubicBezTo>
                <a:cubicBezTo>
                  <a:pt x="165" y="18"/>
                  <a:pt x="165" y="18"/>
                  <a:pt x="165" y="18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8" y="17"/>
                  <a:pt x="152" y="21"/>
                  <a:pt x="144" y="21"/>
                </a:cubicBezTo>
                <a:cubicBezTo>
                  <a:pt x="137" y="21"/>
                  <a:pt x="131" y="17"/>
                  <a:pt x="125" y="21"/>
                </a:cubicBezTo>
                <a:cubicBezTo>
                  <a:pt x="117" y="19"/>
                  <a:pt x="113" y="22"/>
                  <a:pt x="105" y="21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19"/>
                  <a:pt x="101" y="24"/>
                  <a:pt x="99" y="23"/>
                </a:cubicBezTo>
                <a:cubicBezTo>
                  <a:pt x="91" y="21"/>
                  <a:pt x="85" y="23"/>
                  <a:pt x="77" y="22"/>
                </a:cubicBezTo>
                <a:cubicBezTo>
                  <a:pt x="77" y="22"/>
                  <a:pt x="76" y="22"/>
                  <a:pt x="76" y="22"/>
                </a:cubicBezTo>
                <a:cubicBezTo>
                  <a:pt x="74" y="23"/>
                  <a:pt x="70" y="23"/>
                  <a:pt x="66" y="22"/>
                </a:cubicBezTo>
                <a:cubicBezTo>
                  <a:pt x="69" y="22"/>
                  <a:pt x="73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80" y="22"/>
                  <a:pt x="84" y="21"/>
                  <a:pt x="87" y="20"/>
                </a:cubicBezTo>
                <a:cubicBezTo>
                  <a:pt x="89" y="19"/>
                  <a:pt x="92" y="19"/>
                  <a:pt x="94" y="19"/>
                </a:cubicBezTo>
                <a:cubicBezTo>
                  <a:pt x="100" y="18"/>
                  <a:pt x="107" y="18"/>
                  <a:pt x="112" y="20"/>
                </a:cubicBezTo>
                <a:cubicBezTo>
                  <a:pt x="116" y="16"/>
                  <a:pt x="121" y="20"/>
                  <a:pt x="124" y="18"/>
                </a:cubicBezTo>
                <a:cubicBezTo>
                  <a:pt x="128" y="18"/>
                  <a:pt x="132" y="17"/>
                  <a:pt x="137" y="17"/>
                </a:cubicBezTo>
                <a:cubicBezTo>
                  <a:pt x="140" y="16"/>
                  <a:pt x="144" y="18"/>
                  <a:pt x="148" y="16"/>
                </a:cubicBezTo>
                <a:cubicBezTo>
                  <a:pt x="155" y="18"/>
                  <a:pt x="161" y="13"/>
                  <a:pt x="168" y="14"/>
                </a:cubicBezTo>
                <a:cubicBezTo>
                  <a:pt x="204" y="14"/>
                  <a:pt x="244" y="9"/>
                  <a:pt x="281" y="10"/>
                </a:cubicBezTo>
                <a:cubicBezTo>
                  <a:pt x="281" y="9"/>
                  <a:pt x="281" y="9"/>
                  <a:pt x="281" y="8"/>
                </a:cubicBezTo>
                <a:cubicBezTo>
                  <a:pt x="283" y="11"/>
                  <a:pt x="288" y="11"/>
                  <a:pt x="290" y="10"/>
                </a:cubicBezTo>
                <a:cubicBezTo>
                  <a:pt x="291" y="9"/>
                  <a:pt x="291" y="9"/>
                  <a:pt x="291" y="9"/>
                </a:cubicBezTo>
                <a:cubicBezTo>
                  <a:pt x="293" y="12"/>
                  <a:pt x="295" y="10"/>
                  <a:pt x="297" y="11"/>
                </a:cubicBezTo>
                <a:cubicBezTo>
                  <a:pt x="296" y="14"/>
                  <a:pt x="291" y="9"/>
                  <a:pt x="293" y="14"/>
                </a:cubicBezTo>
                <a:cubicBezTo>
                  <a:pt x="296" y="15"/>
                  <a:pt x="296" y="15"/>
                  <a:pt x="296" y="15"/>
                </a:cubicBezTo>
                <a:cubicBezTo>
                  <a:pt x="291" y="15"/>
                  <a:pt x="286" y="16"/>
                  <a:pt x="282" y="15"/>
                </a:cubicBezTo>
                <a:close/>
                <a:moveTo>
                  <a:pt x="290" y="27"/>
                </a:moveTo>
                <a:cubicBezTo>
                  <a:pt x="290" y="27"/>
                  <a:pt x="290" y="27"/>
                  <a:pt x="289" y="27"/>
                </a:cubicBezTo>
                <a:cubicBezTo>
                  <a:pt x="290" y="27"/>
                  <a:pt x="290" y="27"/>
                  <a:pt x="290" y="27"/>
                </a:cubicBezTo>
                <a:cubicBezTo>
                  <a:pt x="290" y="27"/>
                  <a:pt x="291" y="26"/>
                  <a:pt x="291" y="26"/>
                </a:cubicBezTo>
                <a:cubicBezTo>
                  <a:pt x="290" y="25"/>
                  <a:pt x="290" y="25"/>
                  <a:pt x="290" y="25"/>
                </a:cubicBezTo>
                <a:cubicBezTo>
                  <a:pt x="292" y="24"/>
                  <a:pt x="292" y="29"/>
                  <a:pt x="294" y="26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94" y="28"/>
                  <a:pt x="292" y="27"/>
                  <a:pt x="290" y="27"/>
                </a:cubicBezTo>
                <a:close/>
                <a:moveTo>
                  <a:pt x="295" y="52"/>
                </a:moveTo>
                <a:cubicBezTo>
                  <a:pt x="295" y="51"/>
                  <a:pt x="297" y="50"/>
                  <a:pt x="298" y="51"/>
                </a:cubicBezTo>
                <a:cubicBezTo>
                  <a:pt x="297" y="53"/>
                  <a:pt x="296" y="52"/>
                  <a:pt x="295" y="52"/>
                </a:cubicBezTo>
                <a:close/>
                <a:moveTo>
                  <a:pt x="299" y="25"/>
                </a:moveTo>
                <a:cubicBezTo>
                  <a:pt x="296" y="25"/>
                  <a:pt x="296" y="25"/>
                  <a:pt x="296" y="25"/>
                </a:cubicBezTo>
                <a:cubicBezTo>
                  <a:pt x="297" y="24"/>
                  <a:pt x="298" y="25"/>
                  <a:pt x="299" y="25"/>
                </a:cubicBezTo>
                <a:close/>
                <a:moveTo>
                  <a:pt x="291" y="20"/>
                </a:moveTo>
                <a:cubicBezTo>
                  <a:pt x="292" y="17"/>
                  <a:pt x="300" y="21"/>
                  <a:pt x="303" y="18"/>
                </a:cubicBezTo>
                <a:cubicBezTo>
                  <a:pt x="304" y="18"/>
                  <a:pt x="305" y="20"/>
                  <a:pt x="306" y="19"/>
                </a:cubicBezTo>
                <a:cubicBezTo>
                  <a:pt x="302" y="21"/>
                  <a:pt x="296" y="20"/>
                  <a:pt x="291" y="20"/>
                </a:cubicBezTo>
                <a:close/>
                <a:moveTo>
                  <a:pt x="312" y="20"/>
                </a:moveTo>
                <a:cubicBezTo>
                  <a:pt x="313" y="20"/>
                  <a:pt x="314" y="18"/>
                  <a:pt x="315" y="20"/>
                </a:cubicBezTo>
                <a:cubicBezTo>
                  <a:pt x="314" y="21"/>
                  <a:pt x="313" y="20"/>
                  <a:pt x="312" y="20"/>
                </a:cubicBezTo>
                <a:close/>
                <a:moveTo>
                  <a:pt x="314" y="26"/>
                </a:moveTo>
                <a:cubicBezTo>
                  <a:pt x="315" y="27"/>
                  <a:pt x="315" y="27"/>
                  <a:pt x="315" y="27"/>
                </a:cubicBezTo>
                <a:cubicBezTo>
                  <a:pt x="316" y="27"/>
                  <a:pt x="316" y="27"/>
                  <a:pt x="316" y="27"/>
                </a:cubicBezTo>
                <a:lnTo>
                  <a:pt x="314" y="26"/>
                </a:lnTo>
                <a:close/>
                <a:moveTo>
                  <a:pt x="318" y="12"/>
                </a:moveTo>
                <a:cubicBezTo>
                  <a:pt x="318" y="12"/>
                  <a:pt x="318" y="12"/>
                  <a:pt x="318" y="12"/>
                </a:cubicBezTo>
                <a:cubicBezTo>
                  <a:pt x="317" y="14"/>
                  <a:pt x="315" y="13"/>
                  <a:pt x="313" y="14"/>
                </a:cubicBezTo>
                <a:cubicBezTo>
                  <a:pt x="317" y="16"/>
                  <a:pt x="317" y="16"/>
                  <a:pt x="317" y="16"/>
                </a:cubicBezTo>
                <a:cubicBezTo>
                  <a:pt x="314" y="16"/>
                  <a:pt x="310" y="16"/>
                  <a:pt x="307" y="15"/>
                </a:cubicBezTo>
                <a:cubicBezTo>
                  <a:pt x="309" y="15"/>
                  <a:pt x="311" y="15"/>
                  <a:pt x="313" y="14"/>
                </a:cubicBezTo>
                <a:cubicBezTo>
                  <a:pt x="311" y="11"/>
                  <a:pt x="307" y="15"/>
                  <a:pt x="304" y="12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7" y="9"/>
                  <a:pt x="311" y="12"/>
                  <a:pt x="315" y="11"/>
                </a:cubicBezTo>
                <a:cubicBezTo>
                  <a:pt x="315" y="9"/>
                  <a:pt x="315" y="9"/>
                  <a:pt x="315" y="9"/>
                </a:cubicBezTo>
                <a:cubicBezTo>
                  <a:pt x="316" y="11"/>
                  <a:pt x="317" y="11"/>
                  <a:pt x="318" y="12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21" y="13"/>
                  <a:pt x="324" y="12"/>
                  <a:pt x="326" y="12"/>
                </a:cubicBezTo>
                <a:cubicBezTo>
                  <a:pt x="323" y="14"/>
                  <a:pt x="323" y="14"/>
                  <a:pt x="323" y="14"/>
                </a:cubicBezTo>
                <a:cubicBezTo>
                  <a:pt x="323" y="13"/>
                  <a:pt x="323" y="13"/>
                  <a:pt x="323" y="13"/>
                </a:cubicBezTo>
                <a:cubicBezTo>
                  <a:pt x="322" y="13"/>
                  <a:pt x="320" y="12"/>
                  <a:pt x="319" y="13"/>
                </a:cubicBezTo>
                <a:cubicBezTo>
                  <a:pt x="319" y="13"/>
                  <a:pt x="318" y="12"/>
                  <a:pt x="318" y="12"/>
                </a:cubicBezTo>
                <a:close/>
                <a:moveTo>
                  <a:pt x="321" y="16"/>
                </a:moveTo>
                <a:cubicBezTo>
                  <a:pt x="319" y="16"/>
                  <a:pt x="319" y="16"/>
                  <a:pt x="319" y="16"/>
                </a:cubicBezTo>
                <a:cubicBezTo>
                  <a:pt x="319" y="15"/>
                  <a:pt x="320" y="16"/>
                  <a:pt x="321" y="15"/>
                </a:cubicBezTo>
                <a:lnTo>
                  <a:pt x="321" y="16"/>
                </a:lnTo>
                <a:close/>
                <a:moveTo>
                  <a:pt x="325" y="16"/>
                </a:moveTo>
                <a:cubicBezTo>
                  <a:pt x="322" y="16"/>
                  <a:pt x="322" y="16"/>
                  <a:pt x="322" y="16"/>
                </a:cubicBezTo>
                <a:cubicBezTo>
                  <a:pt x="323" y="15"/>
                  <a:pt x="325" y="15"/>
                  <a:pt x="325" y="16"/>
                </a:cubicBezTo>
                <a:close/>
                <a:moveTo>
                  <a:pt x="323" y="29"/>
                </a:moveTo>
                <a:cubicBezTo>
                  <a:pt x="323" y="27"/>
                  <a:pt x="323" y="27"/>
                  <a:pt x="323" y="27"/>
                </a:cubicBezTo>
                <a:cubicBezTo>
                  <a:pt x="324" y="28"/>
                  <a:pt x="324" y="28"/>
                  <a:pt x="324" y="28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27" y="31"/>
                  <a:pt x="324" y="27"/>
                  <a:pt x="323" y="29"/>
                </a:cubicBezTo>
                <a:close/>
                <a:moveTo>
                  <a:pt x="330" y="29"/>
                </a:moveTo>
                <a:cubicBezTo>
                  <a:pt x="328" y="29"/>
                  <a:pt x="328" y="29"/>
                  <a:pt x="328" y="29"/>
                </a:cubicBezTo>
                <a:cubicBezTo>
                  <a:pt x="328" y="29"/>
                  <a:pt x="328" y="29"/>
                  <a:pt x="328" y="29"/>
                </a:cubicBezTo>
                <a:cubicBezTo>
                  <a:pt x="328" y="29"/>
                  <a:pt x="328" y="29"/>
                  <a:pt x="328" y="29"/>
                </a:cubicBezTo>
                <a:cubicBezTo>
                  <a:pt x="329" y="29"/>
                  <a:pt x="329" y="26"/>
                  <a:pt x="330" y="27"/>
                </a:cubicBezTo>
                <a:cubicBezTo>
                  <a:pt x="330" y="28"/>
                  <a:pt x="330" y="28"/>
                  <a:pt x="330" y="29"/>
                </a:cubicBezTo>
                <a:close/>
                <a:moveTo>
                  <a:pt x="330" y="21"/>
                </a:moveTo>
                <a:cubicBezTo>
                  <a:pt x="332" y="20"/>
                  <a:pt x="332" y="20"/>
                  <a:pt x="332" y="20"/>
                </a:cubicBezTo>
                <a:cubicBezTo>
                  <a:pt x="332" y="21"/>
                  <a:pt x="332" y="21"/>
                  <a:pt x="332" y="21"/>
                </a:cubicBezTo>
                <a:lnTo>
                  <a:pt x="330" y="21"/>
                </a:lnTo>
                <a:close/>
                <a:moveTo>
                  <a:pt x="330" y="17"/>
                </a:moveTo>
                <a:cubicBezTo>
                  <a:pt x="331" y="16"/>
                  <a:pt x="333" y="15"/>
                  <a:pt x="335" y="16"/>
                </a:cubicBezTo>
                <a:cubicBezTo>
                  <a:pt x="334" y="17"/>
                  <a:pt x="332" y="17"/>
                  <a:pt x="330" y="17"/>
                </a:cubicBezTo>
                <a:close/>
                <a:moveTo>
                  <a:pt x="332" y="14"/>
                </a:moveTo>
                <a:cubicBezTo>
                  <a:pt x="333" y="13"/>
                  <a:pt x="334" y="12"/>
                  <a:pt x="335" y="13"/>
                </a:cubicBezTo>
                <a:cubicBezTo>
                  <a:pt x="335" y="13"/>
                  <a:pt x="335" y="13"/>
                  <a:pt x="335" y="13"/>
                </a:cubicBezTo>
                <a:cubicBezTo>
                  <a:pt x="335" y="13"/>
                  <a:pt x="335" y="13"/>
                  <a:pt x="335" y="13"/>
                </a:cubicBezTo>
                <a:cubicBezTo>
                  <a:pt x="334" y="13"/>
                  <a:pt x="333" y="16"/>
                  <a:pt x="332" y="14"/>
                </a:cubicBezTo>
                <a:close/>
                <a:moveTo>
                  <a:pt x="343" y="15"/>
                </a:moveTo>
                <a:cubicBezTo>
                  <a:pt x="342" y="15"/>
                  <a:pt x="342" y="15"/>
                  <a:pt x="342" y="15"/>
                </a:cubicBezTo>
                <a:cubicBezTo>
                  <a:pt x="343" y="14"/>
                  <a:pt x="343" y="14"/>
                  <a:pt x="343" y="14"/>
                </a:cubicBezTo>
                <a:cubicBezTo>
                  <a:pt x="344" y="14"/>
                  <a:pt x="344" y="14"/>
                  <a:pt x="344" y="14"/>
                </a:cubicBezTo>
                <a:lnTo>
                  <a:pt x="343" y="15"/>
                </a:lnTo>
                <a:close/>
                <a:moveTo>
                  <a:pt x="406" y="17"/>
                </a:moveTo>
                <a:cubicBezTo>
                  <a:pt x="405" y="19"/>
                  <a:pt x="405" y="19"/>
                  <a:pt x="405" y="19"/>
                </a:cubicBezTo>
                <a:cubicBezTo>
                  <a:pt x="404" y="20"/>
                  <a:pt x="405" y="17"/>
                  <a:pt x="404" y="17"/>
                </a:cubicBezTo>
                <a:lnTo>
                  <a:pt x="406" y="17"/>
                </a:lnTo>
                <a:close/>
                <a:moveTo>
                  <a:pt x="403" y="34"/>
                </a:moveTo>
                <a:cubicBezTo>
                  <a:pt x="405" y="32"/>
                  <a:pt x="406" y="37"/>
                  <a:pt x="408" y="34"/>
                </a:cubicBezTo>
                <a:cubicBezTo>
                  <a:pt x="409" y="33"/>
                  <a:pt x="409" y="35"/>
                  <a:pt x="409" y="36"/>
                </a:cubicBezTo>
                <a:lnTo>
                  <a:pt x="403" y="34"/>
                </a:lnTo>
                <a:close/>
                <a:moveTo>
                  <a:pt x="409" y="19"/>
                </a:moveTo>
                <a:cubicBezTo>
                  <a:pt x="408" y="17"/>
                  <a:pt x="408" y="17"/>
                  <a:pt x="408" y="17"/>
                </a:cubicBezTo>
                <a:cubicBezTo>
                  <a:pt x="408" y="18"/>
                  <a:pt x="409" y="18"/>
                  <a:pt x="409" y="19"/>
                </a:cubicBezTo>
                <a:cubicBezTo>
                  <a:pt x="409" y="19"/>
                  <a:pt x="409" y="19"/>
                  <a:pt x="409" y="19"/>
                </a:cubicBezTo>
                <a:cubicBezTo>
                  <a:pt x="409" y="21"/>
                  <a:pt x="409" y="20"/>
                  <a:pt x="409" y="19"/>
                </a:cubicBezTo>
                <a:close/>
                <a:moveTo>
                  <a:pt x="412" y="36"/>
                </a:moveTo>
                <a:cubicBezTo>
                  <a:pt x="412" y="36"/>
                  <a:pt x="411" y="37"/>
                  <a:pt x="411" y="36"/>
                </a:cubicBezTo>
                <a:cubicBezTo>
                  <a:pt x="410" y="34"/>
                  <a:pt x="410" y="34"/>
                  <a:pt x="410" y="34"/>
                </a:cubicBezTo>
                <a:cubicBezTo>
                  <a:pt x="412" y="32"/>
                  <a:pt x="412" y="32"/>
                  <a:pt x="412" y="32"/>
                </a:cubicBezTo>
                <a:cubicBezTo>
                  <a:pt x="413" y="33"/>
                  <a:pt x="412" y="35"/>
                  <a:pt x="412" y="36"/>
                </a:cubicBezTo>
                <a:close/>
                <a:moveTo>
                  <a:pt x="413" y="18"/>
                </a:moveTo>
                <a:cubicBezTo>
                  <a:pt x="414" y="19"/>
                  <a:pt x="414" y="19"/>
                  <a:pt x="414" y="19"/>
                </a:cubicBezTo>
                <a:cubicBezTo>
                  <a:pt x="414" y="18"/>
                  <a:pt x="414" y="18"/>
                  <a:pt x="414" y="18"/>
                </a:cubicBezTo>
                <a:cubicBezTo>
                  <a:pt x="415" y="19"/>
                  <a:pt x="415" y="19"/>
                  <a:pt x="415" y="19"/>
                </a:cubicBezTo>
                <a:cubicBezTo>
                  <a:pt x="414" y="19"/>
                  <a:pt x="414" y="19"/>
                  <a:pt x="414" y="19"/>
                </a:cubicBezTo>
                <a:cubicBezTo>
                  <a:pt x="413" y="20"/>
                  <a:pt x="413" y="20"/>
                  <a:pt x="413" y="20"/>
                </a:cubicBezTo>
                <a:lnTo>
                  <a:pt x="413" y="18"/>
                </a:lnTo>
                <a:close/>
                <a:moveTo>
                  <a:pt x="415" y="49"/>
                </a:moveTo>
                <a:cubicBezTo>
                  <a:pt x="415" y="48"/>
                  <a:pt x="416" y="48"/>
                  <a:pt x="417" y="48"/>
                </a:cubicBezTo>
                <a:cubicBezTo>
                  <a:pt x="417" y="48"/>
                  <a:pt x="416" y="49"/>
                  <a:pt x="415" y="49"/>
                </a:cubicBezTo>
                <a:close/>
                <a:moveTo>
                  <a:pt x="416" y="36"/>
                </a:moveTo>
                <a:cubicBezTo>
                  <a:pt x="415" y="35"/>
                  <a:pt x="414" y="35"/>
                  <a:pt x="414" y="35"/>
                </a:cubicBezTo>
                <a:cubicBezTo>
                  <a:pt x="413" y="35"/>
                  <a:pt x="413" y="36"/>
                  <a:pt x="413" y="36"/>
                </a:cubicBezTo>
                <a:cubicBezTo>
                  <a:pt x="413" y="35"/>
                  <a:pt x="413" y="35"/>
                  <a:pt x="414" y="35"/>
                </a:cubicBezTo>
                <a:cubicBezTo>
                  <a:pt x="414" y="35"/>
                  <a:pt x="414" y="34"/>
                  <a:pt x="414" y="34"/>
                </a:cubicBezTo>
                <a:cubicBezTo>
                  <a:pt x="415" y="35"/>
                  <a:pt x="416" y="33"/>
                  <a:pt x="418" y="34"/>
                </a:cubicBezTo>
                <a:cubicBezTo>
                  <a:pt x="418" y="35"/>
                  <a:pt x="417" y="39"/>
                  <a:pt x="416" y="36"/>
                </a:cubicBezTo>
                <a:close/>
                <a:moveTo>
                  <a:pt x="421" y="19"/>
                </a:moveTo>
                <a:cubicBezTo>
                  <a:pt x="421" y="18"/>
                  <a:pt x="421" y="18"/>
                  <a:pt x="421" y="18"/>
                </a:cubicBezTo>
                <a:cubicBezTo>
                  <a:pt x="421" y="19"/>
                  <a:pt x="421" y="19"/>
                  <a:pt x="421" y="19"/>
                </a:cubicBezTo>
                <a:cubicBezTo>
                  <a:pt x="421" y="19"/>
                  <a:pt x="421" y="19"/>
                  <a:pt x="421" y="19"/>
                </a:cubicBezTo>
                <a:cubicBezTo>
                  <a:pt x="420" y="20"/>
                  <a:pt x="420" y="20"/>
                  <a:pt x="420" y="20"/>
                </a:cubicBezTo>
                <a:cubicBezTo>
                  <a:pt x="419" y="17"/>
                  <a:pt x="419" y="17"/>
                  <a:pt x="419" y="17"/>
                </a:cubicBezTo>
                <a:lnTo>
                  <a:pt x="421" y="19"/>
                </a:lnTo>
                <a:close/>
                <a:moveTo>
                  <a:pt x="419" y="37"/>
                </a:moveTo>
                <a:cubicBezTo>
                  <a:pt x="418" y="36"/>
                  <a:pt x="420" y="34"/>
                  <a:pt x="420" y="33"/>
                </a:cubicBezTo>
                <a:cubicBezTo>
                  <a:pt x="421" y="34"/>
                  <a:pt x="420" y="36"/>
                  <a:pt x="419" y="37"/>
                </a:cubicBezTo>
                <a:close/>
                <a:moveTo>
                  <a:pt x="420" y="26"/>
                </a:moveTo>
                <a:cubicBezTo>
                  <a:pt x="420" y="22"/>
                  <a:pt x="420" y="22"/>
                  <a:pt x="420" y="22"/>
                </a:cubicBezTo>
                <a:cubicBezTo>
                  <a:pt x="422" y="23"/>
                  <a:pt x="424" y="22"/>
                  <a:pt x="424" y="25"/>
                </a:cubicBezTo>
                <a:lnTo>
                  <a:pt x="420" y="26"/>
                </a:ln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11" name="Freeform 269"/>
          <p:cNvSpPr>
            <a:spLocks noEditPoints="1"/>
          </p:cNvSpPr>
          <p:nvPr/>
        </p:nvSpPr>
        <p:spPr bwMode="auto">
          <a:xfrm>
            <a:off x="4776453" y="4517405"/>
            <a:ext cx="2592700" cy="142469"/>
          </a:xfrm>
          <a:custGeom>
            <a:avLst/>
            <a:gdLst>
              <a:gd name="T0" fmla="*/ 436 w 450"/>
              <a:gd name="T1" fmla="*/ 39 h 64"/>
              <a:gd name="T2" fmla="*/ 428 w 450"/>
              <a:gd name="T3" fmla="*/ 34 h 64"/>
              <a:gd name="T4" fmla="*/ 431 w 450"/>
              <a:gd name="T5" fmla="*/ 28 h 64"/>
              <a:gd name="T6" fmla="*/ 425 w 450"/>
              <a:gd name="T7" fmla="*/ 23 h 64"/>
              <a:gd name="T8" fmla="*/ 416 w 450"/>
              <a:gd name="T9" fmla="*/ 24 h 64"/>
              <a:gd name="T10" fmla="*/ 257 w 450"/>
              <a:gd name="T11" fmla="*/ 1 h 64"/>
              <a:gd name="T12" fmla="*/ 4 w 450"/>
              <a:gd name="T13" fmla="*/ 40 h 64"/>
              <a:gd name="T14" fmla="*/ 160 w 450"/>
              <a:gd name="T15" fmla="*/ 62 h 64"/>
              <a:gd name="T16" fmla="*/ 191 w 450"/>
              <a:gd name="T17" fmla="*/ 59 h 64"/>
              <a:gd name="T18" fmla="*/ 232 w 450"/>
              <a:gd name="T19" fmla="*/ 56 h 64"/>
              <a:gd name="T20" fmla="*/ 251 w 450"/>
              <a:gd name="T21" fmla="*/ 56 h 64"/>
              <a:gd name="T22" fmla="*/ 281 w 450"/>
              <a:gd name="T23" fmla="*/ 55 h 64"/>
              <a:gd name="T24" fmla="*/ 296 w 450"/>
              <a:gd name="T25" fmla="*/ 55 h 64"/>
              <a:gd name="T26" fmla="*/ 328 w 450"/>
              <a:gd name="T27" fmla="*/ 55 h 64"/>
              <a:gd name="T28" fmla="*/ 421 w 450"/>
              <a:gd name="T29" fmla="*/ 50 h 64"/>
              <a:gd name="T30" fmla="*/ 440 w 450"/>
              <a:gd name="T31" fmla="*/ 45 h 64"/>
              <a:gd name="T32" fmla="*/ 449 w 450"/>
              <a:gd name="T33" fmla="*/ 40 h 64"/>
              <a:gd name="T34" fmla="*/ 190 w 450"/>
              <a:gd name="T35" fmla="*/ 23 h 64"/>
              <a:gd name="T36" fmla="*/ 200 w 450"/>
              <a:gd name="T37" fmla="*/ 18 h 64"/>
              <a:gd name="T38" fmla="*/ 224 w 450"/>
              <a:gd name="T39" fmla="*/ 18 h 64"/>
              <a:gd name="T40" fmla="*/ 244 w 450"/>
              <a:gd name="T41" fmla="*/ 20 h 64"/>
              <a:gd name="T42" fmla="*/ 245 w 450"/>
              <a:gd name="T43" fmla="*/ 16 h 64"/>
              <a:gd name="T44" fmla="*/ 249 w 450"/>
              <a:gd name="T45" fmla="*/ 29 h 64"/>
              <a:gd name="T46" fmla="*/ 252 w 450"/>
              <a:gd name="T47" fmla="*/ 15 h 64"/>
              <a:gd name="T48" fmla="*/ 257 w 450"/>
              <a:gd name="T49" fmla="*/ 28 h 64"/>
              <a:gd name="T50" fmla="*/ 278 w 450"/>
              <a:gd name="T51" fmla="*/ 19 h 64"/>
              <a:gd name="T52" fmla="*/ 281 w 450"/>
              <a:gd name="T53" fmla="*/ 20 h 64"/>
              <a:gd name="T54" fmla="*/ 287 w 450"/>
              <a:gd name="T55" fmla="*/ 27 h 64"/>
              <a:gd name="T56" fmla="*/ 287 w 450"/>
              <a:gd name="T57" fmla="*/ 27 h 64"/>
              <a:gd name="T58" fmla="*/ 282 w 450"/>
              <a:gd name="T59" fmla="*/ 13 h 64"/>
              <a:gd name="T60" fmla="*/ 165 w 450"/>
              <a:gd name="T61" fmla="*/ 18 h 64"/>
              <a:gd name="T62" fmla="*/ 104 w 450"/>
              <a:gd name="T63" fmla="*/ 23 h 64"/>
              <a:gd name="T64" fmla="*/ 76 w 450"/>
              <a:gd name="T65" fmla="*/ 22 h 64"/>
              <a:gd name="T66" fmla="*/ 112 w 450"/>
              <a:gd name="T67" fmla="*/ 20 h 64"/>
              <a:gd name="T68" fmla="*/ 281 w 450"/>
              <a:gd name="T69" fmla="*/ 10 h 64"/>
              <a:gd name="T70" fmla="*/ 293 w 450"/>
              <a:gd name="T71" fmla="*/ 14 h 64"/>
              <a:gd name="T72" fmla="*/ 290 w 450"/>
              <a:gd name="T73" fmla="*/ 27 h 64"/>
              <a:gd name="T74" fmla="*/ 290 w 450"/>
              <a:gd name="T75" fmla="*/ 27 h 64"/>
              <a:gd name="T76" fmla="*/ 296 w 450"/>
              <a:gd name="T77" fmla="*/ 25 h 64"/>
              <a:gd name="T78" fmla="*/ 291 w 450"/>
              <a:gd name="T79" fmla="*/ 20 h 64"/>
              <a:gd name="T80" fmla="*/ 315 w 450"/>
              <a:gd name="T81" fmla="*/ 27 h 64"/>
              <a:gd name="T82" fmla="*/ 313 w 450"/>
              <a:gd name="T83" fmla="*/ 14 h 64"/>
              <a:gd name="T84" fmla="*/ 303 w 450"/>
              <a:gd name="T85" fmla="*/ 12 h 64"/>
              <a:gd name="T86" fmla="*/ 318 w 450"/>
              <a:gd name="T87" fmla="*/ 12 h 64"/>
              <a:gd name="T88" fmla="*/ 318 w 450"/>
              <a:gd name="T89" fmla="*/ 12 h 64"/>
              <a:gd name="T90" fmla="*/ 325 w 450"/>
              <a:gd name="T91" fmla="*/ 16 h 64"/>
              <a:gd name="T92" fmla="*/ 324 w 450"/>
              <a:gd name="T93" fmla="*/ 28 h 64"/>
              <a:gd name="T94" fmla="*/ 328 w 450"/>
              <a:gd name="T95" fmla="*/ 29 h 64"/>
              <a:gd name="T96" fmla="*/ 332 w 450"/>
              <a:gd name="T97" fmla="*/ 20 h 64"/>
              <a:gd name="T98" fmla="*/ 330 w 450"/>
              <a:gd name="T99" fmla="*/ 17 h 64"/>
              <a:gd name="T100" fmla="*/ 332 w 450"/>
              <a:gd name="T101" fmla="*/ 14 h 64"/>
              <a:gd name="T102" fmla="*/ 343 w 450"/>
              <a:gd name="T103" fmla="*/ 15 h 64"/>
              <a:gd name="T104" fmla="*/ 403 w 450"/>
              <a:gd name="T105" fmla="*/ 34 h 64"/>
              <a:gd name="T106" fmla="*/ 408 w 450"/>
              <a:gd name="T107" fmla="*/ 17 h 64"/>
              <a:gd name="T108" fmla="*/ 411 w 450"/>
              <a:gd name="T109" fmla="*/ 36 h 64"/>
              <a:gd name="T110" fmla="*/ 414 w 450"/>
              <a:gd name="T111" fmla="*/ 19 h 64"/>
              <a:gd name="T112" fmla="*/ 413 w 450"/>
              <a:gd name="T113" fmla="*/ 18 h 64"/>
              <a:gd name="T114" fmla="*/ 414 w 450"/>
              <a:gd name="T115" fmla="*/ 35 h 64"/>
              <a:gd name="T116" fmla="*/ 416 w 450"/>
              <a:gd name="T117" fmla="*/ 36 h 64"/>
              <a:gd name="T118" fmla="*/ 420 w 450"/>
              <a:gd name="T119" fmla="*/ 20 h 64"/>
              <a:gd name="T120" fmla="*/ 419 w 450"/>
              <a:gd name="T12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50" h="64">
                <a:moveTo>
                  <a:pt x="449" y="40"/>
                </a:moveTo>
                <a:cubicBezTo>
                  <a:pt x="447" y="41"/>
                  <a:pt x="445" y="39"/>
                  <a:pt x="443" y="41"/>
                </a:cubicBezTo>
                <a:cubicBezTo>
                  <a:pt x="443" y="41"/>
                  <a:pt x="442" y="40"/>
                  <a:pt x="443" y="40"/>
                </a:cubicBezTo>
                <a:cubicBezTo>
                  <a:pt x="441" y="39"/>
                  <a:pt x="441" y="39"/>
                  <a:pt x="441" y="39"/>
                </a:cubicBezTo>
                <a:cubicBezTo>
                  <a:pt x="439" y="40"/>
                  <a:pt x="438" y="38"/>
                  <a:pt x="436" y="39"/>
                </a:cubicBezTo>
                <a:cubicBezTo>
                  <a:pt x="432" y="39"/>
                  <a:pt x="427" y="39"/>
                  <a:pt x="423" y="37"/>
                </a:cubicBezTo>
                <a:cubicBezTo>
                  <a:pt x="423" y="38"/>
                  <a:pt x="421" y="38"/>
                  <a:pt x="421" y="36"/>
                </a:cubicBezTo>
                <a:cubicBezTo>
                  <a:pt x="421" y="34"/>
                  <a:pt x="423" y="34"/>
                  <a:pt x="423" y="32"/>
                </a:cubicBezTo>
                <a:cubicBezTo>
                  <a:pt x="423" y="32"/>
                  <a:pt x="424" y="33"/>
                  <a:pt x="424" y="33"/>
                </a:cubicBezTo>
                <a:cubicBezTo>
                  <a:pt x="428" y="34"/>
                  <a:pt x="428" y="34"/>
                  <a:pt x="428" y="34"/>
                </a:cubicBezTo>
                <a:cubicBezTo>
                  <a:pt x="429" y="34"/>
                  <a:pt x="428" y="31"/>
                  <a:pt x="430" y="32"/>
                </a:cubicBezTo>
                <a:cubicBezTo>
                  <a:pt x="430" y="36"/>
                  <a:pt x="430" y="36"/>
                  <a:pt x="430" y="36"/>
                </a:cubicBezTo>
                <a:cubicBezTo>
                  <a:pt x="431" y="35"/>
                  <a:pt x="429" y="32"/>
                  <a:pt x="431" y="30"/>
                </a:cubicBezTo>
                <a:cubicBezTo>
                  <a:pt x="431" y="30"/>
                  <a:pt x="431" y="30"/>
                  <a:pt x="431" y="30"/>
                </a:cubicBezTo>
                <a:cubicBezTo>
                  <a:pt x="430" y="29"/>
                  <a:pt x="431" y="29"/>
                  <a:pt x="431" y="28"/>
                </a:cubicBezTo>
                <a:cubicBezTo>
                  <a:pt x="429" y="28"/>
                  <a:pt x="430" y="25"/>
                  <a:pt x="429" y="25"/>
                </a:cubicBezTo>
                <a:cubicBezTo>
                  <a:pt x="429" y="25"/>
                  <a:pt x="429" y="25"/>
                  <a:pt x="429" y="25"/>
                </a:cubicBezTo>
                <a:cubicBezTo>
                  <a:pt x="428" y="21"/>
                  <a:pt x="428" y="21"/>
                  <a:pt x="428" y="21"/>
                </a:cubicBezTo>
                <a:cubicBezTo>
                  <a:pt x="428" y="22"/>
                  <a:pt x="428" y="24"/>
                  <a:pt x="427" y="24"/>
                </a:cubicBezTo>
                <a:cubicBezTo>
                  <a:pt x="426" y="25"/>
                  <a:pt x="426" y="24"/>
                  <a:pt x="425" y="23"/>
                </a:cubicBezTo>
                <a:cubicBezTo>
                  <a:pt x="426" y="22"/>
                  <a:pt x="426" y="22"/>
                  <a:pt x="426" y="22"/>
                </a:cubicBezTo>
                <a:cubicBezTo>
                  <a:pt x="425" y="21"/>
                  <a:pt x="424" y="19"/>
                  <a:pt x="423" y="19"/>
                </a:cubicBezTo>
                <a:cubicBezTo>
                  <a:pt x="424" y="13"/>
                  <a:pt x="419" y="16"/>
                  <a:pt x="416" y="14"/>
                </a:cubicBezTo>
                <a:cubicBezTo>
                  <a:pt x="416" y="16"/>
                  <a:pt x="416" y="16"/>
                  <a:pt x="416" y="16"/>
                </a:cubicBezTo>
                <a:cubicBezTo>
                  <a:pt x="419" y="17"/>
                  <a:pt x="416" y="21"/>
                  <a:pt x="416" y="24"/>
                </a:cubicBezTo>
                <a:cubicBezTo>
                  <a:pt x="418" y="22"/>
                  <a:pt x="418" y="22"/>
                  <a:pt x="418" y="22"/>
                </a:cubicBezTo>
                <a:cubicBezTo>
                  <a:pt x="419" y="25"/>
                  <a:pt x="419" y="25"/>
                  <a:pt x="419" y="25"/>
                </a:cubicBezTo>
                <a:cubicBezTo>
                  <a:pt x="417" y="25"/>
                  <a:pt x="415" y="26"/>
                  <a:pt x="414" y="22"/>
                </a:cubicBezTo>
                <a:cubicBezTo>
                  <a:pt x="416" y="19"/>
                  <a:pt x="415" y="19"/>
                  <a:pt x="415" y="15"/>
                </a:cubicBezTo>
                <a:cubicBezTo>
                  <a:pt x="368" y="3"/>
                  <a:pt x="308" y="0"/>
                  <a:pt x="257" y="1"/>
                </a:cubicBezTo>
                <a:cubicBezTo>
                  <a:pt x="152" y="8"/>
                  <a:pt x="152" y="8"/>
                  <a:pt x="152" y="8"/>
                </a:cubicBezTo>
                <a:cubicBezTo>
                  <a:pt x="92" y="12"/>
                  <a:pt x="92" y="12"/>
                  <a:pt x="92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10" y="20"/>
                  <a:pt x="4" y="26"/>
                  <a:pt x="0" y="31"/>
                </a:cubicBezTo>
                <a:cubicBezTo>
                  <a:pt x="1" y="34"/>
                  <a:pt x="2" y="37"/>
                  <a:pt x="4" y="40"/>
                </a:cubicBezTo>
                <a:cubicBezTo>
                  <a:pt x="37" y="62"/>
                  <a:pt x="77" y="61"/>
                  <a:pt x="114" y="62"/>
                </a:cubicBezTo>
                <a:cubicBezTo>
                  <a:pt x="117" y="62"/>
                  <a:pt x="122" y="62"/>
                  <a:pt x="125" y="61"/>
                </a:cubicBezTo>
                <a:cubicBezTo>
                  <a:pt x="126" y="61"/>
                  <a:pt x="127" y="62"/>
                  <a:pt x="128" y="63"/>
                </a:cubicBezTo>
                <a:cubicBezTo>
                  <a:pt x="135" y="63"/>
                  <a:pt x="141" y="60"/>
                  <a:pt x="147" y="62"/>
                </a:cubicBezTo>
                <a:cubicBezTo>
                  <a:pt x="151" y="62"/>
                  <a:pt x="156" y="62"/>
                  <a:pt x="160" y="62"/>
                </a:cubicBezTo>
                <a:cubicBezTo>
                  <a:pt x="161" y="59"/>
                  <a:pt x="162" y="62"/>
                  <a:pt x="164" y="61"/>
                </a:cubicBezTo>
                <a:cubicBezTo>
                  <a:pt x="169" y="57"/>
                  <a:pt x="171" y="64"/>
                  <a:pt x="176" y="60"/>
                </a:cubicBezTo>
                <a:cubicBezTo>
                  <a:pt x="181" y="62"/>
                  <a:pt x="185" y="58"/>
                  <a:pt x="188" y="59"/>
                </a:cubicBezTo>
                <a:cubicBezTo>
                  <a:pt x="188" y="60"/>
                  <a:pt x="188" y="60"/>
                  <a:pt x="188" y="60"/>
                </a:cubicBezTo>
                <a:cubicBezTo>
                  <a:pt x="190" y="60"/>
                  <a:pt x="191" y="61"/>
                  <a:pt x="191" y="59"/>
                </a:cubicBezTo>
                <a:cubicBezTo>
                  <a:pt x="192" y="60"/>
                  <a:pt x="194" y="60"/>
                  <a:pt x="195" y="60"/>
                </a:cubicBezTo>
                <a:cubicBezTo>
                  <a:pt x="199" y="57"/>
                  <a:pt x="206" y="57"/>
                  <a:pt x="210" y="58"/>
                </a:cubicBezTo>
                <a:cubicBezTo>
                  <a:pt x="211" y="53"/>
                  <a:pt x="215" y="61"/>
                  <a:pt x="217" y="57"/>
                </a:cubicBezTo>
                <a:cubicBezTo>
                  <a:pt x="219" y="61"/>
                  <a:pt x="222" y="56"/>
                  <a:pt x="226" y="58"/>
                </a:cubicBezTo>
                <a:cubicBezTo>
                  <a:pt x="228" y="56"/>
                  <a:pt x="230" y="59"/>
                  <a:pt x="232" y="56"/>
                </a:cubicBezTo>
                <a:cubicBezTo>
                  <a:pt x="235" y="57"/>
                  <a:pt x="237" y="55"/>
                  <a:pt x="239" y="57"/>
                </a:cubicBezTo>
                <a:cubicBezTo>
                  <a:pt x="241" y="53"/>
                  <a:pt x="244" y="59"/>
                  <a:pt x="245" y="55"/>
                </a:cubicBezTo>
                <a:cubicBezTo>
                  <a:pt x="246" y="56"/>
                  <a:pt x="246" y="56"/>
                  <a:pt x="246" y="56"/>
                </a:cubicBezTo>
                <a:cubicBezTo>
                  <a:pt x="248" y="56"/>
                  <a:pt x="249" y="56"/>
                  <a:pt x="250" y="55"/>
                </a:cubicBezTo>
                <a:cubicBezTo>
                  <a:pt x="251" y="56"/>
                  <a:pt x="251" y="56"/>
                  <a:pt x="251" y="56"/>
                </a:cubicBezTo>
                <a:cubicBezTo>
                  <a:pt x="253" y="53"/>
                  <a:pt x="256" y="58"/>
                  <a:pt x="257" y="54"/>
                </a:cubicBezTo>
                <a:cubicBezTo>
                  <a:pt x="258" y="54"/>
                  <a:pt x="258" y="56"/>
                  <a:pt x="259" y="56"/>
                </a:cubicBezTo>
                <a:cubicBezTo>
                  <a:pt x="261" y="54"/>
                  <a:pt x="261" y="57"/>
                  <a:pt x="262" y="54"/>
                </a:cubicBezTo>
                <a:cubicBezTo>
                  <a:pt x="263" y="54"/>
                  <a:pt x="263" y="55"/>
                  <a:pt x="264" y="56"/>
                </a:cubicBezTo>
                <a:cubicBezTo>
                  <a:pt x="268" y="54"/>
                  <a:pt x="276" y="56"/>
                  <a:pt x="281" y="55"/>
                </a:cubicBezTo>
                <a:cubicBezTo>
                  <a:pt x="283" y="56"/>
                  <a:pt x="284" y="52"/>
                  <a:pt x="285" y="54"/>
                </a:cubicBezTo>
                <a:cubicBezTo>
                  <a:pt x="286" y="54"/>
                  <a:pt x="289" y="57"/>
                  <a:pt x="289" y="54"/>
                </a:cubicBezTo>
                <a:cubicBezTo>
                  <a:pt x="290" y="54"/>
                  <a:pt x="290" y="54"/>
                  <a:pt x="290" y="54"/>
                </a:cubicBezTo>
                <a:cubicBezTo>
                  <a:pt x="291" y="55"/>
                  <a:pt x="292" y="55"/>
                  <a:pt x="293" y="53"/>
                </a:cubicBezTo>
                <a:cubicBezTo>
                  <a:pt x="294" y="56"/>
                  <a:pt x="296" y="52"/>
                  <a:pt x="296" y="55"/>
                </a:cubicBezTo>
                <a:cubicBezTo>
                  <a:pt x="297" y="54"/>
                  <a:pt x="297" y="54"/>
                  <a:pt x="297" y="54"/>
                </a:cubicBezTo>
                <a:cubicBezTo>
                  <a:pt x="298" y="55"/>
                  <a:pt x="299" y="55"/>
                  <a:pt x="300" y="56"/>
                </a:cubicBezTo>
                <a:cubicBezTo>
                  <a:pt x="303" y="54"/>
                  <a:pt x="307" y="56"/>
                  <a:pt x="310" y="54"/>
                </a:cubicBezTo>
                <a:cubicBezTo>
                  <a:pt x="312" y="57"/>
                  <a:pt x="313" y="52"/>
                  <a:pt x="314" y="56"/>
                </a:cubicBezTo>
                <a:cubicBezTo>
                  <a:pt x="320" y="53"/>
                  <a:pt x="323" y="57"/>
                  <a:pt x="328" y="55"/>
                </a:cubicBezTo>
                <a:cubicBezTo>
                  <a:pt x="351" y="56"/>
                  <a:pt x="378" y="55"/>
                  <a:pt x="401" y="53"/>
                </a:cubicBezTo>
                <a:cubicBezTo>
                  <a:pt x="401" y="49"/>
                  <a:pt x="404" y="53"/>
                  <a:pt x="405" y="50"/>
                </a:cubicBezTo>
                <a:cubicBezTo>
                  <a:pt x="409" y="51"/>
                  <a:pt x="414" y="50"/>
                  <a:pt x="417" y="50"/>
                </a:cubicBezTo>
                <a:cubicBezTo>
                  <a:pt x="417" y="49"/>
                  <a:pt x="417" y="49"/>
                  <a:pt x="417" y="49"/>
                </a:cubicBezTo>
                <a:cubicBezTo>
                  <a:pt x="419" y="48"/>
                  <a:pt x="421" y="47"/>
                  <a:pt x="421" y="50"/>
                </a:cubicBezTo>
                <a:cubicBezTo>
                  <a:pt x="423" y="45"/>
                  <a:pt x="427" y="50"/>
                  <a:pt x="428" y="44"/>
                </a:cubicBezTo>
                <a:cubicBezTo>
                  <a:pt x="429" y="44"/>
                  <a:pt x="427" y="47"/>
                  <a:pt x="428" y="46"/>
                </a:cubicBezTo>
                <a:cubicBezTo>
                  <a:pt x="428" y="46"/>
                  <a:pt x="429" y="46"/>
                  <a:pt x="429" y="47"/>
                </a:cubicBezTo>
                <a:cubicBezTo>
                  <a:pt x="430" y="45"/>
                  <a:pt x="430" y="45"/>
                  <a:pt x="430" y="45"/>
                </a:cubicBezTo>
                <a:cubicBezTo>
                  <a:pt x="433" y="48"/>
                  <a:pt x="437" y="42"/>
                  <a:pt x="440" y="45"/>
                </a:cubicBezTo>
                <a:cubicBezTo>
                  <a:pt x="440" y="44"/>
                  <a:pt x="440" y="44"/>
                  <a:pt x="440" y="43"/>
                </a:cubicBezTo>
                <a:cubicBezTo>
                  <a:pt x="443" y="47"/>
                  <a:pt x="447" y="41"/>
                  <a:pt x="450" y="43"/>
                </a:cubicBezTo>
                <a:cubicBezTo>
                  <a:pt x="450" y="42"/>
                  <a:pt x="450" y="42"/>
                  <a:pt x="450" y="42"/>
                </a:cubicBezTo>
                <a:cubicBezTo>
                  <a:pt x="449" y="42"/>
                  <a:pt x="449" y="42"/>
                  <a:pt x="449" y="42"/>
                </a:cubicBezTo>
                <a:cubicBezTo>
                  <a:pt x="449" y="41"/>
                  <a:pt x="449" y="41"/>
                  <a:pt x="449" y="40"/>
                </a:cubicBezTo>
                <a:close/>
                <a:moveTo>
                  <a:pt x="178" y="24"/>
                </a:moveTo>
                <a:cubicBezTo>
                  <a:pt x="178" y="24"/>
                  <a:pt x="178" y="24"/>
                  <a:pt x="178" y="24"/>
                </a:cubicBezTo>
                <a:cubicBezTo>
                  <a:pt x="180" y="24"/>
                  <a:pt x="180" y="24"/>
                  <a:pt x="180" y="24"/>
                </a:cubicBezTo>
                <a:lnTo>
                  <a:pt x="178" y="24"/>
                </a:lnTo>
                <a:close/>
                <a:moveTo>
                  <a:pt x="190" y="23"/>
                </a:moveTo>
                <a:cubicBezTo>
                  <a:pt x="188" y="23"/>
                  <a:pt x="188" y="23"/>
                  <a:pt x="188" y="23"/>
                </a:cubicBezTo>
                <a:cubicBezTo>
                  <a:pt x="191" y="23"/>
                  <a:pt x="191" y="23"/>
                  <a:pt x="191" y="23"/>
                </a:cubicBezTo>
                <a:lnTo>
                  <a:pt x="190" y="23"/>
                </a:lnTo>
                <a:close/>
                <a:moveTo>
                  <a:pt x="197" y="18"/>
                </a:moveTo>
                <a:cubicBezTo>
                  <a:pt x="198" y="17"/>
                  <a:pt x="199" y="18"/>
                  <a:pt x="200" y="18"/>
                </a:cubicBezTo>
                <a:cubicBezTo>
                  <a:pt x="199" y="18"/>
                  <a:pt x="196" y="19"/>
                  <a:pt x="197" y="18"/>
                </a:cubicBezTo>
                <a:close/>
                <a:moveTo>
                  <a:pt x="224" y="18"/>
                </a:moveTo>
                <a:cubicBezTo>
                  <a:pt x="224" y="16"/>
                  <a:pt x="224" y="16"/>
                  <a:pt x="224" y="16"/>
                </a:cubicBezTo>
                <a:cubicBezTo>
                  <a:pt x="227" y="17"/>
                  <a:pt x="227" y="17"/>
                  <a:pt x="227" y="17"/>
                </a:cubicBezTo>
                <a:cubicBezTo>
                  <a:pt x="226" y="18"/>
                  <a:pt x="225" y="17"/>
                  <a:pt x="224" y="18"/>
                </a:cubicBezTo>
                <a:close/>
                <a:moveTo>
                  <a:pt x="230" y="20"/>
                </a:moveTo>
                <a:cubicBezTo>
                  <a:pt x="231" y="20"/>
                  <a:pt x="233" y="20"/>
                  <a:pt x="235" y="20"/>
                </a:cubicBezTo>
                <a:cubicBezTo>
                  <a:pt x="233" y="21"/>
                  <a:pt x="231" y="20"/>
                  <a:pt x="230" y="20"/>
                </a:cubicBezTo>
                <a:close/>
                <a:moveTo>
                  <a:pt x="242" y="20"/>
                </a:moveTo>
                <a:cubicBezTo>
                  <a:pt x="243" y="20"/>
                  <a:pt x="244" y="19"/>
                  <a:pt x="244" y="20"/>
                </a:cubicBezTo>
                <a:cubicBezTo>
                  <a:pt x="244" y="21"/>
                  <a:pt x="243" y="20"/>
                  <a:pt x="242" y="20"/>
                </a:cubicBezTo>
                <a:close/>
                <a:moveTo>
                  <a:pt x="241" y="16"/>
                </a:moveTo>
                <a:cubicBezTo>
                  <a:pt x="241" y="16"/>
                  <a:pt x="240" y="16"/>
                  <a:pt x="240" y="16"/>
                </a:cubicBezTo>
                <a:cubicBezTo>
                  <a:pt x="240" y="16"/>
                  <a:pt x="241" y="16"/>
                  <a:pt x="241" y="16"/>
                </a:cubicBezTo>
                <a:cubicBezTo>
                  <a:pt x="243" y="16"/>
                  <a:pt x="244" y="15"/>
                  <a:pt x="245" y="16"/>
                </a:cubicBezTo>
                <a:cubicBezTo>
                  <a:pt x="244" y="17"/>
                  <a:pt x="243" y="16"/>
                  <a:pt x="241" y="16"/>
                </a:cubicBezTo>
                <a:close/>
                <a:moveTo>
                  <a:pt x="249" y="29"/>
                </a:moveTo>
                <a:cubicBezTo>
                  <a:pt x="249" y="29"/>
                  <a:pt x="247" y="29"/>
                  <a:pt x="247" y="28"/>
                </a:cubicBezTo>
                <a:cubicBezTo>
                  <a:pt x="247" y="26"/>
                  <a:pt x="249" y="25"/>
                  <a:pt x="249" y="27"/>
                </a:cubicBezTo>
                <a:lnTo>
                  <a:pt x="249" y="29"/>
                </a:lnTo>
                <a:close/>
                <a:moveTo>
                  <a:pt x="252" y="15"/>
                </a:moveTo>
                <a:cubicBezTo>
                  <a:pt x="251" y="15"/>
                  <a:pt x="251" y="16"/>
                  <a:pt x="251" y="16"/>
                </a:cubicBezTo>
                <a:cubicBezTo>
                  <a:pt x="251" y="15"/>
                  <a:pt x="251" y="15"/>
                  <a:pt x="252" y="15"/>
                </a:cubicBezTo>
                <a:cubicBezTo>
                  <a:pt x="252" y="15"/>
                  <a:pt x="253" y="14"/>
                  <a:pt x="254" y="15"/>
                </a:cubicBezTo>
                <a:cubicBezTo>
                  <a:pt x="253" y="17"/>
                  <a:pt x="252" y="15"/>
                  <a:pt x="252" y="15"/>
                </a:cubicBezTo>
                <a:close/>
                <a:moveTo>
                  <a:pt x="256" y="51"/>
                </a:moveTo>
                <a:cubicBezTo>
                  <a:pt x="256" y="51"/>
                  <a:pt x="256" y="51"/>
                  <a:pt x="256" y="51"/>
                </a:cubicBezTo>
                <a:cubicBezTo>
                  <a:pt x="258" y="52"/>
                  <a:pt x="258" y="52"/>
                  <a:pt x="258" y="52"/>
                </a:cubicBezTo>
                <a:lnTo>
                  <a:pt x="256" y="51"/>
                </a:lnTo>
                <a:close/>
                <a:moveTo>
                  <a:pt x="257" y="28"/>
                </a:moveTo>
                <a:cubicBezTo>
                  <a:pt x="257" y="29"/>
                  <a:pt x="257" y="29"/>
                  <a:pt x="257" y="29"/>
                </a:cubicBezTo>
                <a:cubicBezTo>
                  <a:pt x="257" y="27"/>
                  <a:pt x="257" y="27"/>
                  <a:pt x="257" y="27"/>
                </a:cubicBezTo>
                <a:cubicBezTo>
                  <a:pt x="259" y="28"/>
                  <a:pt x="258" y="24"/>
                  <a:pt x="260" y="26"/>
                </a:cubicBezTo>
                <a:cubicBezTo>
                  <a:pt x="260" y="28"/>
                  <a:pt x="259" y="29"/>
                  <a:pt x="257" y="28"/>
                </a:cubicBezTo>
                <a:close/>
                <a:moveTo>
                  <a:pt x="278" y="19"/>
                </a:moveTo>
                <a:cubicBezTo>
                  <a:pt x="277" y="19"/>
                  <a:pt x="277" y="20"/>
                  <a:pt x="277" y="20"/>
                </a:cubicBezTo>
                <a:cubicBezTo>
                  <a:pt x="277" y="19"/>
                  <a:pt x="277" y="19"/>
                  <a:pt x="278" y="19"/>
                </a:cubicBezTo>
                <a:cubicBezTo>
                  <a:pt x="278" y="19"/>
                  <a:pt x="279" y="18"/>
                  <a:pt x="280" y="19"/>
                </a:cubicBezTo>
                <a:cubicBezTo>
                  <a:pt x="280" y="20"/>
                  <a:pt x="279" y="19"/>
                  <a:pt x="278" y="19"/>
                </a:cubicBezTo>
                <a:close/>
                <a:moveTo>
                  <a:pt x="281" y="20"/>
                </a:moveTo>
                <a:cubicBezTo>
                  <a:pt x="285" y="19"/>
                  <a:pt x="285" y="19"/>
                  <a:pt x="285" y="19"/>
                </a:cubicBezTo>
                <a:cubicBezTo>
                  <a:pt x="285" y="18"/>
                  <a:pt x="285" y="18"/>
                  <a:pt x="285" y="18"/>
                </a:cubicBezTo>
                <a:cubicBezTo>
                  <a:pt x="287" y="20"/>
                  <a:pt x="287" y="20"/>
                  <a:pt x="287" y="20"/>
                </a:cubicBezTo>
                <a:lnTo>
                  <a:pt x="281" y="20"/>
                </a:lnTo>
                <a:close/>
                <a:moveTo>
                  <a:pt x="287" y="27"/>
                </a:moveTo>
                <a:cubicBezTo>
                  <a:pt x="286" y="27"/>
                  <a:pt x="286" y="27"/>
                  <a:pt x="286" y="27"/>
                </a:cubicBezTo>
                <a:cubicBezTo>
                  <a:pt x="286" y="26"/>
                  <a:pt x="286" y="26"/>
                  <a:pt x="286" y="26"/>
                </a:cubicBezTo>
                <a:cubicBezTo>
                  <a:pt x="284" y="25"/>
                  <a:pt x="284" y="25"/>
                  <a:pt x="284" y="25"/>
                </a:cubicBezTo>
                <a:cubicBezTo>
                  <a:pt x="286" y="24"/>
                  <a:pt x="286" y="24"/>
                  <a:pt x="286" y="24"/>
                </a:cubicBezTo>
                <a:cubicBezTo>
                  <a:pt x="287" y="24"/>
                  <a:pt x="286" y="26"/>
                  <a:pt x="287" y="27"/>
                </a:cubicBezTo>
                <a:cubicBezTo>
                  <a:pt x="288" y="27"/>
                  <a:pt x="288" y="27"/>
                  <a:pt x="288" y="27"/>
                </a:cubicBezTo>
                <a:cubicBezTo>
                  <a:pt x="288" y="27"/>
                  <a:pt x="287" y="27"/>
                  <a:pt x="287" y="27"/>
                </a:cubicBezTo>
                <a:close/>
                <a:moveTo>
                  <a:pt x="282" y="15"/>
                </a:moveTo>
                <a:cubicBezTo>
                  <a:pt x="281" y="15"/>
                  <a:pt x="281" y="15"/>
                  <a:pt x="281" y="15"/>
                </a:cubicBezTo>
                <a:cubicBezTo>
                  <a:pt x="281" y="14"/>
                  <a:pt x="282" y="14"/>
                  <a:pt x="282" y="13"/>
                </a:cubicBezTo>
                <a:cubicBezTo>
                  <a:pt x="277" y="10"/>
                  <a:pt x="274" y="13"/>
                  <a:pt x="269" y="11"/>
                </a:cubicBezTo>
                <a:cubicBezTo>
                  <a:pt x="269" y="11"/>
                  <a:pt x="269" y="11"/>
                  <a:pt x="269" y="11"/>
                </a:cubicBezTo>
                <a:cubicBezTo>
                  <a:pt x="267" y="13"/>
                  <a:pt x="262" y="11"/>
                  <a:pt x="259" y="11"/>
                </a:cubicBezTo>
                <a:cubicBezTo>
                  <a:pt x="229" y="11"/>
                  <a:pt x="198" y="15"/>
                  <a:pt x="168" y="16"/>
                </a:cubicBezTo>
                <a:cubicBezTo>
                  <a:pt x="165" y="18"/>
                  <a:pt x="165" y="18"/>
                  <a:pt x="165" y="18"/>
                </a:cubicBezTo>
                <a:cubicBezTo>
                  <a:pt x="166" y="21"/>
                  <a:pt x="166" y="21"/>
                  <a:pt x="166" y="21"/>
                </a:cubicBezTo>
                <a:cubicBezTo>
                  <a:pt x="158" y="17"/>
                  <a:pt x="152" y="21"/>
                  <a:pt x="144" y="21"/>
                </a:cubicBezTo>
                <a:cubicBezTo>
                  <a:pt x="137" y="21"/>
                  <a:pt x="131" y="17"/>
                  <a:pt x="125" y="21"/>
                </a:cubicBezTo>
                <a:cubicBezTo>
                  <a:pt x="117" y="19"/>
                  <a:pt x="113" y="22"/>
                  <a:pt x="105" y="21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19"/>
                  <a:pt x="101" y="24"/>
                  <a:pt x="99" y="23"/>
                </a:cubicBezTo>
                <a:cubicBezTo>
                  <a:pt x="91" y="21"/>
                  <a:pt x="85" y="23"/>
                  <a:pt x="77" y="22"/>
                </a:cubicBezTo>
                <a:cubicBezTo>
                  <a:pt x="77" y="22"/>
                  <a:pt x="76" y="22"/>
                  <a:pt x="76" y="22"/>
                </a:cubicBezTo>
                <a:cubicBezTo>
                  <a:pt x="74" y="23"/>
                  <a:pt x="70" y="23"/>
                  <a:pt x="66" y="22"/>
                </a:cubicBezTo>
                <a:cubicBezTo>
                  <a:pt x="69" y="22"/>
                  <a:pt x="73" y="22"/>
                  <a:pt x="76" y="22"/>
                </a:cubicBezTo>
                <a:cubicBezTo>
                  <a:pt x="76" y="22"/>
                  <a:pt x="76" y="22"/>
                  <a:pt x="76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80" y="22"/>
                  <a:pt x="84" y="21"/>
                  <a:pt x="87" y="20"/>
                </a:cubicBezTo>
                <a:cubicBezTo>
                  <a:pt x="89" y="19"/>
                  <a:pt x="92" y="19"/>
                  <a:pt x="94" y="19"/>
                </a:cubicBezTo>
                <a:cubicBezTo>
                  <a:pt x="100" y="18"/>
                  <a:pt x="107" y="18"/>
                  <a:pt x="112" y="20"/>
                </a:cubicBezTo>
                <a:cubicBezTo>
                  <a:pt x="116" y="16"/>
                  <a:pt x="121" y="20"/>
                  <a:pt x="124" y="18"/>
                </a:cubicBezTo>
                <a:cubicBezTo>
                  <a:pt x="128" y="18"/>
                  <a:pt x="132" y="17"/>
                  <a:pt x="137" y="17"/>
                </a:cubicBezTo>
                <a:cubicBezTo>
                  <a:pt x="140" y="16"/>
                  <a:pt x="144" y="18"/>
                  <a:pt x="148" y="16"/>
                </a:cubicBezTo>
                <a:cubicBezTo>
                  <a:pt x="155" y="18"/>
                  <a:pt x="161" y="13"/>
                  <a:pt x="168" y="14"/>
                </a:cubicBezTo>
                <a:cubicBezTo>
                  <a:pt x="204" y="14"/>
                  <a:pt x="244" y="9"/>
                  <a:pt x="281" y="10"/>
                </a:cubicBezTo>
                <a:cubicBezTo>
                  <a:pt x="281" y="9"/>
                  <a:pt x="281" y="9"/>
                  <a:pt x="281" y="8"/>
                </a:cubicBezTo>
                <a:cubicBezTo>
                  <a:pt x="283" y="11"/>
                  <a:pt x="288" y="11"/>
                  <a:pt x="290" y="10"/>
                </a:cubicBezTo>
                <a:cubicBezTo>
                  <a:pt x="291" y="9"/>
                  <a:pt x="291" y="9"/>
                  <a:pt x="291" y="9"/>
                </a:cubicBezTo>
                <a:cubicBezTo>
                  <a:pt x="293" y="12"/>
                  <a:pt x="295" y="10"/>
                  <a:pt x="297" y="11"/>
                </a:cubicBezTo>
                <a:cubicBezTo>
                  <a:pt x="296" y="14"/>
                  <a:pt x="291" y="9"/>
                  <a:pt x="293" y="14"/>
                </a:cubicBezTo>
                <a:cubicBezTo>
                  <a:pt x="296" y="15"/>
                  <a:pt x="296" y="15"/>
                  <a:pt x="296" y="15"/>
                </a:cubicBezTo>
                <a:cubicBezTo>
                  <a:pt x="291" y="15"/>
                  <a:pt x="286" y="16"/>
                  <a:pt x="282" y="15"/>
                </a:cubicBezTo>
                <a:close/>
                <a:moveTo>
                  <a:pt x="290" y="27"/>
                </a:moveTo>
                <a:cubicBezTo>
                  <a:pt x="290" y="27"/>
                  <a:pt x="290" y="27"/>
                  <a:pt x="289" y="27"/>
                </a:cubicBezTo>
                <a:cubicBezTo>
                  <a:pt x="290" y="27"/>
                  <a:pt x="290" y="27"/>
                  <a:pt x="290" y="27"/>
                </a:cubicBezTo>
                <a:cubicBezTo>
                  <a:pt x="290" y="27"/>
                  <a:pt x="291" y="26"/>
                  <a:pt x="291" y="26"/>
                </a:cubicBezTo>
                <a:cubicBezTo>
                  <a:pt x="290" y="25"/>
                  <a:pt x="290" y="25"/>
                  <a:pt x="290" y="25"/>
                </a:cubicBezTo>
                <a:cubicBezTo>
                  <a:pt x="292" y="24"/>
                  <a:pt x="292" y="29"/>
                  <a:pt x="294" y="26"/>
                </a:cubicBezTo>
                <a:cubicBezTo>
                  <a:pt x="295" y="27"/>
                  <a:pt x="295" y="27"/>
                  <a:pt x="295" y="27"/>
                </a:cubicBezTo>
                <a:cubicBezTo>
                  <a:pt x="294" y="28"/>
                  <a:pt x="292" y="27"/>
                  <a:pt x="290" y="27"/>
                </a:cubicBezTo>
                <a:close/>
                <a:moveTo>
                  <a:pt x="295" y="52"/>
                </a:moveTo>
                <a:cubicBezTo>
                  <a:pt x="295" y="51"/>
                  <a:pt x="297" y="50"/>
                  <a:pt x="298" y="51"/>
                </a:cubicBezTo>
                <a:cubicBezTo>
                  <a:pt x="297" y="53"/>
                  <a:pt x="296" y="52"/>
                  <a:pt x="295" y="52"/>
                </a:cubicBezTo>
                <a:close/>
                <a:moveTo>
                  <a:pt x="299" y="25"/>
                </a:moveTo>
                <a:cubicBezTo>
                  <a:pt x="296" y="25"/>
                  <a:pt x="296" y="25"/>
                  <a:pt x="296" y="25"/>
                </a:cubicBezTo>
                <a:cubicBezTo>
                  <a:pt x="297" y="24"/>
                  <a:pt x="298" y="25"/>
                  <a:pt x="299" y="25"/>
                </a:cubicBezTo>
                <a:close/>
                <a:moveTo>
                  <a:pt x="291" y="20"/>
                </a:moveTo>
                <a:cubicBezTo>
                  <a:pt x="292" y="17"/>
                  <a:pt x="300" y="21"/>
                  <a:pt x="303" y="18"/>
                </a:cubicBezTo>
                <a:cubicBezTo>
                  <a:pt x="304" y="18"/>
                  <a:pt x="305" y="20"/>
                  <a:pt x="306" y="19"/>
                </a:cubicBezTo>
                <a:cubicBezTo>
                  <a:pt x="302" y="21"/>
                  <a:pt x="296" y="20"/>
                  <a:pt x="291" y="20"/>
                </a:cubicBezTo>
                <a:close/>
                <a:moveTo>
                  <a:pt x="312" y="20"/>
                </a:moveTo>
                <a:cubicBezTo>
                  <a:pt x="313" y="20"/>
                  <a:pt x="314" y="18"/>
                  <a:pt x="315" y="20"/>
                </a:cubicBezTo>
                <a:cubicBezTo>
                  <a:pt x="314" y="21"/>
                  <a:pt x="313" y="20"/>
                  <a:pt x="312" y="20"/>
                </a:cubicBezTo>
                <a:close/>
                <a:moveTo>
                  <a:pt x="314" y="26"/>
                </a:moveTo>
                <a:cubicBezTo>
                  <a:pt x="315" y="27"/>
                  <a:pt x="315" y="27"/>
                  <a:pt x="315" y="27"/>
                </a:cubicBezTo>
                <a:cubicBezTo>
                  <a:pt x="316" y="27"/>
                  <a:pt x="316" y="27"/>
                  <a:pt x="316" y="27"/>
                </a:cubicBezTo>
                <a:lnTo>
                  <a:pt x="314" y="26"/>
                </a:lnTo>
                <a:close/>
                <a:moveTo>
                  <a:pt x="318" y="12"/>
                </a:moveTo>
                <a:cubicBezTo>
                  <a:pt x="318" y="12"/>
                  <a:pt x="318" y="12"/>
                  <a:pt x="318" y="12"/>
                </a:cubicBezTo>
                <a:cubicBezTo>
                  <a:pt x="317" y="14"/>
                  <a:pt x="315" y="13"/>
                  <a:pt x="313" y="14"/>
                </a:cubicBezTo>
                <a:cubicBezTo>
                  <a:pt x="317" y="16"/>
                  <a:pt x="317" y="16"/>
                  <a:pt x="317" y="16"/>
                </a:cubicBezTo>
                <a:cubicBezTo>
                  <a:pt x="314" y="16"/>
                  <a:pt x="310" y="16"/>
                  <a:pt x="307" y="15"/>
                </a:cubicBezTo>
                <a:cubicBezTo>
                  <a:pt x="309" y="15"/>
                  <a:pt x="311" y="15"/>
                  <a:pt x="313" y="14"/>
                </a:cubicBezTo>
                <a:cubicBezTo>
                  <a:pt x="311" y="11"/>
                  <a:pt x="307" y="15"/>
                  <a:pt x="304" y="12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7" y="9"/>
                  <a:pt x="311" y="12"/>
                  <a:pt x="315" y="11"/>
                </a:cubicBezTo>
                <a:cubicBezTo>
                  <a:pt x="315" y="9"/>
                  <a:pt x="315" y="9"/>
                  <a:pt x="315" y="9"/>
                </a:cubicBezTo>
                <a:cubicBezTo>
                  <a:pt x="316" y="11"/>
                  <a:pt x="317" y="11"/>
                  <a:pt x="318" y="12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18" y="12"/>
                  <a:pt x="318" y="12"/>
                  <a:pt x="318" y="12"/>
                </a:cubicBezTo>
                <a:cubicBezTo>
                  <a:pt x="321" y="13"/>
                  <a:pt x="324" y="12"/>
                  <a:pt x="326" y="12"/>
                </a:cubicBezTo>
                <a:cubicBezTo>
                  <a:pt x="323" y="14"/>
                  <a:pt x="323" y="14"/>
                  <a:pt x="323" y="14"/>
                </a:cubicBezTo>
                <a:cubicBezTo>
                  <a:pt x="323" y="13"/>
                  <a:pt x="323" y="13"/>
                  <a:pt x="323" y="13"/>
                </a:cubicBezTo>
                <a:cubicBezTo>
                  <a:pt x="322" y="13"/>
                  <a:pt x="320" y="12"/>
                  <a:pt x="319" y="13"/>
                </a:cubicBezTo>
                <a:cubicBezTo>
                  <a:pt x="319" y="13"/>
                  <a:pt x="318" y="12"/>
                  <a:pt x="318" y="12"/>
                </a:cubicBezTo>
                <a:close/>
                <a:moveTo>
                  <a:pt x="321" y="16"/>
                </a:moveTo>
                <a:cubicBezTo>
                  <a:pt x="319" y="16"/>
                  <a:pt x="319" y="16"/>
                  <a:pt x="319" y="16"/>
                </a:cubicBezTo>
                <a:cubicBezTo>
                  <a:pt x="319" y="15"/>
                  <a:pt x="320" y="16"/>
                  <a:pt x="321" y="15"/>
                </a:cubicBezTo>
                <a:lnTo>
                  <a:pt x="321" y="16"/>
                </a:lnTo>
                <a:close/>
                <a:moveTo>
                  <a:pt x="325" y="16"/>
                </a:moveTo>
                <a:cubicBezTo>
                  <a:pt x="322" y="16"/>
                  <a:pt x="322" y="16"/>
                  <a:pt x="322" y="16"/>
                </a:cubicBezTo>
                <a:cubicBezTo>
                  <a:pt x="323" y="15"/>
                  <a:pt x="325" y="15"/>
                  <a:pt x="325" y="16"/>
                </a:cubicBezTo>
                <a:close/>
                <a:moveTo>
                  <a:pt x="323" y="29"/>
                </a:moveTo>
                <a:cubicBezTo>
                  <a:pt x="323" y="27"/>
                  <a:pt x="323" y="27"/>
                  <a:pt x="323" y="27"/>
                </a:cubicBezTo>
                <a:cubicBezTo>
                  <a:pt x="324" y="28"/>
                  <a:pt x="324" y="28"/>
                  <a:pt x="324" y="28"/>
                </a:cubicBezTo>
                <a:cubicBezTo>
                  <a:pt x="326" y="27"/>
                  <a:pt x="326" y="27"/>
                  <a:pt x="326" y="27"/>
                </a:cubicBezTo>
                <a:cubicBezTo>
                  <a:pt x="327" y="31"/>
                  <a:pt x="324" y="27"/>
                  <a:pt x="323" y="29"/>
                </a:cubicBezTo>
                <a:close/>
                <a:moveTo>
                  <a:pt x="330" y="29"/>
                </a:moveTo>
                <a:cubicBezTo>
                  <a:pt x="328" y="29"/>
                  <a:pt x="328" y="29"/>
                  <a:pt x="328" y="29"/>
                </a:cubicBezTo>
                <a:cubicBezTo>
                  <a:pt x="328" y="29"/>
                  <a:pt x="328" y="29"/>
                  <a:pt x="328" y="29"/>
                </a:cubicBezTo>
                <a:cubicBezTo>
                  <a:pt x="328" y="29"/>
                  <a:pt x="328" y="29"/>
                  <a:pt x="328" y="29"/>
                </a:cubicBezTo>
                <a:cubicBezTo>
                  <a:pt x="329" y="29"/>
                  <a:pt x="329" y="26"/>
                  <a:pt x="330" y="27"/>
                </a:cubicBezTo>
                <a:cubicBezTo>
                  <a:pt x="330" y="28"/>
                  <a:pt x="330" y="28"/>
                  <a:pt x="330" y="29"/>
                </a:cubicBezTo>
                <a:close/>
                <a:moveTo>
                  <a:pt x="330" y="21"/>
                </a:moveTo>
                <a:cubicBezTo>
                  <a:pt x="332" y="20"/>
                  <a:pt x="332" y="20"/>
                  <a:pt x="332" y="20"/>
                </a:cubicBezTo>
                <a:cubicBezTo>
                  <a:pt x="332" y="21"/>
                  <a:pt x="332" y="21"/>
                  <a:pt x="332" y="21"/>
                </a:cubicBezTo>
                <a:lnTo>
                  <a:pt x="330" y="21"/>
                </a:lnTo>
                <a:close/>
                <a:moveTo>
                  <a:pt x="330" y="17"/>
                </a:moveTo>
                <a:cubicBezTo>
                  <a:pt x="331" y="16"/>
                  <a:pt x="333" y="15"/>
                  <a:pt x="335" y="16"/>
                </a:cubicBezTo>
                <a:cubicBezTo>
                  <a:pt x="334" y="17"/>
                  <a:pt x="332" y="17"/>
                  <a:pt x="330" y="17"/>
                </a:cubicBezTo>
                <a:close/>
                <a:moveTo>
                  <a:pt x="332" y="14"/>
                </a:moveTo>
                <a:cubicBezTo>
                  <a:pt x="333" y="13"/>
                  <a:pt x="334" y="12"/>
                  <a:pt x="335" y="13"/>
                </a:cubicBezTo>
                <a:cubicBezTo>
                  <a:pt x="335" y="13"/>
                  <a:pt x="335" y="13"/>
                  <a:pt x="335" y="13"/>
                </a:cubicBezTo>
                <a:cubicBezTo>
                  <a:pt x="335" y="13"/>
                  <a:pt x="335" y="13"/>
                  <a:pt x="335" y="13"/>
                </a:cubicBezTo>
                <a:cubicBezTo>
                  <a:pt x="334" y="13"/>
                  <a:pt x="333" y="16"/>
                  <a:pt x="332" y="14"/>
                </a:cubicBezTo>
                <a:close/>
                <a:moveTo>
                  <a:pt x="343" y="15"/>
                </a:moveTo>
                <a:cubicBezTo>
                  <a:pt x="342" y="15"/>
                  <a:pt x="342" y="15"/>
                  <a:pt x="342" y="15"/>
                </a:cubicBezTo>
                <a:cubicBezTo>
                  <a:pt x="343" y="14"/>
                  <a:pt x="343" y="14"/>
                  <a:pt x="343" y="14"/>
                </a:cubicBezTo>
                <a:cubicBezTo>
                  <a:pt x="344" y="14"/>
                  <a:pt x="344" y="14"/>
                  <a:pt x="344" y="14"/>
                </a:cubicBezTo>
                <a:lnTo>
                  <a:pt x="343" y="15"/>
                </a:lnTo>
                <a:close/>
                <a:moveTo>
                  <a:pt x="406" y="17"/>
                </a:moveTo>
                <a:cubicBezTo>
                  <a:pt x="405" y="19"/>
                  <a:pt x="405" y="19"/>
                  <a:pt x="405" y="19"/>
                </a:cubicBezTo>
                <a:cubicBezTo>
                  <a:pt x="404" y="20"/>
                  <a:pt x="405" y="17"/>
                  <a:pt x="404" y="17"/>
                </a:cubicBezTo>
                <a:lnTo>
                  <a:pt x="406" y="17"/>
                </a:lnTo>
                <a:close/>
                <a:moveTo>
                  <a:pt x="403" y="34"/>
                </a:moveTo>
                <a:cubicBezTo>
                  <a:pt x="405" y="32"/>
                  <a:pt x="406" y="37"/>
                  <a:pt x="408" y="34"/>
                </a:cubicBezTo>
                <a:cubicBezTo>
                  <a:pt x="409" y="33"/>
                  <a:pt x="409" y="35"/>
                  <a:pt x="409" y="36"/>
                </a:cubicBezTo>
                <a:lnTo>
                  <a:pt x="403" y="34"/>
                </a:lnTo>
                <a:close/>
                <a:moveTo>
                  <a:pt x="409" y="19"/>
                </a:moveTo>
                <a:cubicBezTo>
                  <a:pt x="408" y="17"/>
                  <a:pt x="408" y="17"/>
                  <a:pt x="408" y="17"/>
                </a:cubicBezTo>
                <a:cubicBezTo>
                  <a:pt x="408" y="18"/>
                  <a:pt x="409" y="18"/>
                  <a:pt x="409" y="19"/>
                </a:cubicBezTo>
                <a:cubicBezTo>
                  <a:pt x="409" y="19"/>
                  <a:pt x="409" y="19"/>
                  <a:pt x="409" y="19"/>
                </a:cubicBezTo>
                <a:cubicBezTo>
                  <a:pt x="409" y="21"/>
                  <a:pt x="409" y="20"/>
                  <a:pt x="409" y="19"/>
                </a:cubicBezTo>
                <a:close/>
                <a:moveTo>
                  <a:pt x="412" y="36"/>
                </a:moveTo>
                <a:cubicBezTo>
                  <a:pt x="412" y="36"/>
                  <a:pt x="411" y="37"/>
                  <a:pt x="411" y="36"/>
                </a:cubicBezTo>
                <a:cubicBezTo>
                  <a:pt x="410" y="34"/>
                  <a:pt x="410" y="34"/>
                  <a:pt x="410" y="34"/>
                </a:cubicBezTo>
                <a:cubicBezTo>
                  <a:pt x="412" y="32"/>
                  <a:pt x="412" y="32"/>
                  <a:pt x="412" y="32"/>
                </a:cubicBezTo>
                <a:cubicBezTo>
                  <a:pt x="413" y="33"/>
                  <a:pt x="412" y="35"/>
                  <a:pt x="412" y="36"/>
                </a:cubicBezTo>
                <a:close/>
                <a:moveTo>
                  <a:pt x="413" y="18"/>
                </a:moveTo>
                <a:cubicBezTo>
                  <a:pt x="414" y="19"/>
                  <a:pt x="414" y="19"/>
                  <a:pt x="414" y="19"/>
                </a:cubicBezTo>
                <a:cubicBezTo>
                  <a:pt x="414" y="18"/>
                  <a:pt x="414" y="18"/>
                  <a:pt x="414" y="18"/>
                </a:cubicBezTo>
                <a:cubicBezTo>
                  <a:pt x="415" y="19"/>
                  <a:pt x="415" y="19"/>
                  <a:pt x="415" y="19"/>
                </a:cubicBezTo>
                <a:cubicBezTo>
                  <a:pt x="414" y="19"/>
                  <a:pt x="414" y="19"/>
                  <a:pt x="414" y="19"/>
                </a:cubicBezTo>
                <a:cubicBezTo>
                  <a:pt x="413" y="20"/>
                  <a:pt x="413" y="20"/>
                  <a:pt x="413" y="20"/>
                </a:cubicBezTo>
                <a:lnTo>
                  <a:pt x="413" y="18"/>
                </a:lnTo>
                <a:close/>
                <a:moveTo>
                  <a:pt x="415" y="49"/>
                </a:moveTo>
                <a:cubicBezTo>
                  <a:pt x="415" y="48"/>
                  <a:pt x="416" y="48"/>
                  <a:pt x="417" y="48"/>
                </a:cubicBezTo>
                <a:cubicBezTo>
                  <a:pt x="417" y="48"/>
                  <a:pt x="416" y="49"/>
                  <a:pt x="415" y="49"/>
                </a:cubicBezTo>
                <a:close/>
                <a:moveTo>
                  <a:pt x="416" y="36"/>
                </a:moveTo>
                <a:cubicBezTo>
                  <a:pt x="415" y="35"/>
                  <a:pt x="414" y="35"/>
                  <a:pt x="414" y="35"/>
                </a:cubicBezTo>
                <a:cubicBezTo>
                  <a:pt x="413" y="35"/>
                  <a:pt x="413" y="36"/>
                  <a:pt x="413" y="36"/>
                </a:cubicBezTo>
                <a:cubicBezTo>
                  <a:pt x="413" y="35"/>
                  <a:pt x="413" y="35"/>
                  <a:pt x="414" y="35"/>
                </a:cubicBezTo>
                <a:cubicBezTo>
                  <a:pt x="414" y="35"/>
                  <a:pt x="414" y="34"/>
                  <a:pt x="414" y="34"/>
                </a:cubicBezTo>
                <a:cubicBezTo>
                  <a:pt x="415" y="35"/>
                  <a:pt x="416" y="33"/>
                  <a:pt x="418" y="34"/>
                </a:cubicBezTo>
                <a:cubicBezTo>
                  <a:pt x="418" y="35"/>
                  <a:pt x="417" y="39"/>
                  <a:pt x="416" y="36"/>
                </a:cubicBezTo>
                <a:close/>
                <a:moveTo>
                  <a:pt x="421" y="19"/>
                </a:moveTo>
                <a:cubicBezTo>
                  <a:pt x="421" y="18"/>
                  <a:pt x="421" y="18"/>
                  <a:pt x="421" y="18"/>
                </a:cubicBezTo>
                <a:cubicBezTo>
                  <a:pt x="421" y="19"/>
                  <a:pt x="421" y="19"/>
                  <a:pt x="421" y="19"/>
                </a:cubicBezTo>
                <a:cubicBezTo>
                  <a:pt x="421" y="19"/>
                  <a:pt x="421" y="19"/>
                  <a:pt x="421" y="19"/>
                </a:cubicBezTo>
                <a:cubicBezTo>
                  <a:pt x="420" y="20"/>
                  <a:pt x="420" y="20"/>
                  <a:pt x="420" y="20"/>
                </a:cubicBezTo>
                <a:cubicBezTo>
                  <a:pt x="419" y="17"/>
                  <a:pt x="419" y="17"/>
                  <a:pt x="419" y="17"/>
                </a:cubicBezTo>
                <a:lnTo>
                  <a:pt x="421" y="19"/>
                </a:lnTo>
                <a:close/>
                <a:moveTo>
                  <a:pt x="419" y="37"/>
                </a:moveTo>
                <a:cubicBezTo>
                  <a:pt x="418" y="36"/>
                  <a:pt x="420" y="34"/>
                  <a:pt x="420" y="33"/>
                </a:cubicBezTo>
                <a:cubicBezTo>
                  <a:pt x="421" y="34"/>
                  <a:pt x="420" y="36"/>
                  <a:pt x="419" y="37"/>
                </a:cubicBezTo>
                <a:close/>
                <a:moveTo>
                  <a:pt x="420" y="26"/>
                </a:moveTo>
                <a:cubicBezTo>
                  <a:pt x="420" y="22"/>
                  <a:pt x="420" y="22"/>
                  <a:pt x="420" y="22"/>
                </a:cubicBezTo>
                <a:cubicBezTo>
                  <a:pt x="422" y="23"/>
                  <a:pt x="424" y="22"/>
                  <a:pt x="424" y="25"/>
                </a:cubicBezTo>
                <a:lnTo>
                  <a:pt x="420" y="26"/>
                </a:ln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2" name="Freeform 9"/>
          <p:cNvSpPr>
            <a:spLocks noEditPoints="1"/>
          </p:cNvSpPr>
          <p:nvPr/>
        </p:nvSpPr>
        <p:spPr bwMode="auto">
          <a:xfrm>
            <a:off x="5326907" y="1691403"/>
            <a:ext cx="1538186" cy="1382266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94953" y="1789270"/>
            <a:ext cx="972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1</a:t>
            </a:r>
            <a:endParaRPr lang="zh-CN" altLang="en-US" sz="66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6" name="Freeform 9"/>
          <p:cNvSpPr>
            <a:spLocks noEditPoints="1"/>
          </p:cNvSpPr>
          <p:nvPr/>
        </p:nvSpPr>
        <p:spPr bwMode="auto">
          <a:xfrm>
            <a:off x="6865093" y="3817659"/>
            <a:ext cx="1538186" cy="1382266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35206" y="3882763"/>
            <a:ext cx="972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3</a:t>
            </a:r>
            <a:endParaRPr lang="zh-CN" altLang="en-US" sz="66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3706451" y="3817659"/>
            <a:ext cx="1538186" cy="1382266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220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08457" y="3911392"/>
            <a:ext cx="972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ea typeface="汉仪行楷简" panose="02010609000101010101" pitchFamily="49" charset="-122"/>
                <a:sym typeface="+mn-lt"/>
              </a:rPr>
              <a:t>2</a:t>
            </a:r>
            <a:endParaRPr lang="zh-CN" altLang="en-US" sz="6600" dirty="0">
              <a:solidFill>
                <a:schemeClr val="bg1"/>
              </a:solidFill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6928560" y="1979438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5" name="TextBox 104"/>
          <p:cNvSpPr txBox="1"/>
          <p:nvPr/>
        </p:nvSpPr>
        <p:spPr>
          <a:xfrm>
            <a:off x="7014133" y="2400581"/>
            <a:ext cx="27780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8324603" y="4164218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7" name="TextBox 104"/>
          <p:cNvSpPr txBox="1"/>
          <p:nvPr/>
        </p:nvSpPr>
        <p:spPr>
          <a:xfrm>
            <a:off x="8410177" y="4585361"/>
            <a:ext cx="284041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1313899" y="4164217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9" name="TextBox 104"/>
          <p:cNvSpPr txBox="1"/>
          <p:nvPr/>
        </p:nvSpPr>
        <p:spPr>
          <a:xfrm>
            <a:off x="805356" y="4585360"/>
            <a:ext cx="27780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EditPoints="1"/>
          </p:cNvSpPr>
          <p:nvPr/>
        </p:nvSpPr>
        <p:spPr bwMode="auto">
          <a:xfrm>
            <a:off x="3517765" y="1757679"/>
            <a:ext cx="4274702" cy="3964941"/>
          </a:xfrm>
          <a:custGeom>
            <a:avLst/>
            <a:gdLst>
              <a:gd name="T0" fmla="*/ 1 w 468"/>
              <a:gd name="T1" fmla="*/ 207 h 434"/>
              <a:gd name="T2" fmla="*/ 243 w 468"/>
              <a:gd name="T3" fmla="*/ 339 h 434"/>
              <a:gd name="T4" fmla="*/ 314 w 468"/>
              <a:gd name="T5" fmla="*/ 354 h 434"/>
              <a:gd name="T6" fmla="*/ 333 w 468"/>
              <a:gd name="T7" fmla="*/ 365 h 434"/>
              <a:gd name="T8" fmla="*/ 147 w 468"/>
              <a:gd name="T9" fmla="*/ 380 h 434"/>
              <a:gd name="T10" fmla="*/ 463 w 468"/>
              <a:gd name="T11" fmla="*/ 349 h 434"/>
              <a:gd name="T12" fmla="*/ 427 w 468"/>
              <a:gd name="T13" fmla="*/ 314 h 434"/>
              <a:gd name="T14" fmla="*/ 416 w 468"/>
              <a:gd name="T15" fmla="*/ 290 h 434"/>
              <a:gd name="T16" fmla="*/ 421 w 468"/>
              <a:gd name="T17" fmla="*/ 272 h 434"/>
              <a:gd name="T18" fmla="*/ 401 w 468"/>
              <a:gd name="T19" fmla="*/ 226 h 434"/>
              <a:gd name="T20" fmla="*/ 216 w 468"/>
              <a:gd name="T21" fmla="*/ 120 h 434"/>
              <a:gd name="T22" fmla="*/ 207 w 468"/>
              <a:gd name="T23" fmla="*/ 200 h 434"/>
              <a:gd name="T24" fmla="*/ 144 w 468"/>
              <a:gd name="T25" fmla="*/ 341 h 434"/>
              <a:gd name="T26" fmla="*/ 249 w 468"/>
              <a:gd name="T27" fmla="*/ 330 h 434"/>
              <a:gd name="T28" fmla="*/ 283 w 468"/>
              <a:gd name="T29" fmla="*/ 356 h 434"/>
              <a:gd name="T30" fmla="*/ 306 w 468"/>
              <a:gd name="T31" fmla="*/ 368 h 434"/>
              <a:gd name="T32" fmla="*/ 310 w 468"/>
              <a:gd name="T33" fmla="*/ 341 h 434"/>
              <a:gd name="T34" fmla="*/ 353 w 468"/>
              <a:gd name="T35" fmla="*/ 345 h 434"/>
              <a:gd name="T36" fmla="*/ 381 w 468"/>
              <a:gd name="T37" fmla="*/ 343 h 434"/>
              <a:gd name="T38" fmla="*/ 413 w 468"/>
              <a:gd name="T39" fmla="*/ 363 h 434"/>
              <a:gd name="T40" fmla="*/ 464 w 468"/>
              <a:gd name="T41" fmla="*/ 371 h 434"/>
              <a:gd name="T42" fmla="*/ 199 w 468"/>
              <a:gd name="T43" fmla="*/ 155 h 434"/>
              <a:gd name="T44" fmla="*/ 274 w 468"/>
              <a:gd name="T45" fmla="*/ 339 h 434"/>
              <a:gd name="T46" fmla="*/ 265 w 468"/>
              <a:gd name="T47" fmla="*/ 358 h 434"/>
              <a:gd name="T48" fmla="*/ 277 w 468"/>
              <a:gd name="T49" fmla="*/ 344 h 434"/>
              <a:gd name="T50" fmla="*/ 287 w 468"/>
              <a:gd name="T51" fmla="*/ 349 h 434"/>
              <a:gd name="T52" fmla="*/ 294 w 468"/>
              <a:gd name="T53" fmla="*/ 362 h 434"/>
              <a:gd name="T54" fmla="*/ 302 w 468"/>
              <a:gd name="T55" fmla="*/ 359 h 434"/>
              <a:gd name="T56" fmla="*/ 313 w 468"/>
              <a:gd name="T57" fmla="*/ 335 h 434"/>
              <a:gd name="T58" fmla="*/ 430 w 468"/>
              <a:gd name="T59" fmla="*/ 341 h 434"/>
              <a:gd name="T60" fmla="*/ 416 w 468"/>
              <a:gd name="T61" fmla="*/ 331 h 434"/>
              <a:gd name="T62" fmla="*/ 413 w 468"/>
              <a:gd name="T63" fmla="*/ 324 h 434"/>
              <a:gd name="T64" fmla="*/ 403 w 468"/>
              <a:gd name="T65" fmla="*/ 333 h 434"/>
              <a:gd name="T66" fmla="*/ 386 w 468"/>
              <a:gd name="T67" fmla="*/ 313 h 434"/>
              <a:gd name="T68" fmla="*/ 393 w 468"/>
              <a:gd name="T69" fmla="*/ 286 h 434"/>
              <a:gd name="T70" fmla="*/ 401 w 468"/>
              <a:gd name="T71" fmla="*/ 345 h 434"/>
              <a:gd name="T72" fmla="*/ 408 w 468"/>
              <a:gd name="T73" fmla="*/ 269 h 434"/>
              <a:gd name="T74" fmla="*/ 396 w 468"/>
              <a:gd name="T75" fmla="*/ 240 h 434"/>
              <a:gd name="T76" fmla="*/ 388 w 468"/>
              <a:gd name="T77" fmla="*/ 237 h 434"/>
              <a:gd name="T78" fmla="*/ 374 w 468"/>
              <a:gd name="T79" fmla="*/ 286 h 434"/>
              <a:gd name="T80" fmla="*/ 355 w 468"/>
              <a:gd name="T81" fmla="*/ 282 h 434"/>
              <a:gd name="T82" fmla="*/ 347 w 468"/>
              <a:gd name="T83" fmla="*/ 301 h 434"/>
              <a:gd name="T84" fmla="*/ 336 w 468"/>
              <a:gd name="T85" fmla="*/ 293 h 434"/>
              <a:gd name="T86" fmla="*/ 351 w 468"/>
              <a:gd name="T87" fmla="*/ 327 h 434"/>
              <a:gd name="T88" fmla="*/ 369 w 468"/>
              <a:gd name="T89" fmla="*/ 341 h 434"/>
              <a:gd name="T90" fmla="*/ 380 w 468"/>
              <a:gd name="T91" fmla="*/ 290 h 434"/>
              <a:gd name="T92" fmla="*/ 386 w 468"/>
              <a:gd name="T93" fmla="*/ 343 h 434"/>
              <a:gd name="T94" fmla="*/ 413 w 468"/>
              <a:gd name="T95" fmla="*/ 358 h 434"/>
              <a:gd name="T96" fmla="*/ 429 w 468"/>
              <a:gd name="T97" fmla="*/ 348 h 434"/>
              <a:gd name="T98" fmla="*/ 448 w 468"/>
              <a:gd name="T99" fmla="*/ 351 h 434"/>
              <a:gd name="T100" fmla="*/ 202 w 468"/>
              <a:gd name="T101" fmla="*/ 79 h 434"/>
              <a:gd name="T102" fmla="*/ 189 w 468"/>
              <a:gd name="T103" fmla="*/ 160 h 434"/>
              <a:gd name="T104" fmla="*/ 112 w 468"/>
              <a:gd name="T105" fmla="*/ 279 h 434"/>
              <a:gd name="T106" fmla="*/ 421 w 468"/>
              <a:gd name="T107" fmla="*/ 304 h 434"/>
              <a:gd name="T108" fmla="*/ 435 w 468"/>
              <a:gd name="T109" fmla="*/ 306 h 434"/>
              <a:gd name="T110" fmla="*/ 315 w 468"/>
              <a:gd name="T111" fmla="*/ 348 h 434"/>
              <a:gd name="T112" fmla="*/ 308 w 468"/>
              <a:gd name="T113" fmla="*/ 351 h 434"/>
              <a:gd name="T114" fmla="*/ 332 w 468"/>
              <a:gd name="T115" fmla="*/ 362 h 434"/>
              <a:gd name="T116" fmla="*/ 391 w 468"/>
              <a:gd name="T117" fmla="*/ 365 h 434"/>
              <a:gd name="T118" fmla="*/ 413 w 468"/>
              <a:gd name="T119" fmla="*/ 380 h 434"/>
              <a:gd name="T120" fmla="*/ 278 w 468"/>
              <a:gd name="T121" fmla="*/ 377 h 434"/>
              <a:gd name="T122" fmla="*/ 314 w 468"/>
              <a:gd name="T123" fmla="*/ 392 h 434"/>
              <a:gd name="T124" fmla="*/ 353 w 468"/>
              <a:gd name="T125" fmla="*/ 355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68" h="432">
                <a:moveTo>
                  <a:pt x="189" y="0"/>
                </a:moveTo>
                <a:cubicBezTo>
                  <a:pt x="189" y="0"/>
                  <a:pt x="189" y="0"/>
                  <a:pt x="188" y="0"/>
                </a:cubicBezTo>
                <a:cubicBezTo>
                  <a:pt x="188" y="1"/>
                  <a:pt x="189" y="1"/>
                  <a:pt x="189" y="0"/>
                </a:cubicBezTo>
                <a:close/>
                <a:moveTo>
                  <a:pt x="149" y="11"/>
                </a:moveTo>
                <a:cubicBezTo>
                  <a:pt x="152" y="10"/>
                  <a:pt x="149" y="5"/>
                  <a:pt x="147" y="5"/>
                </a:cubicBezTo>
                <a:cubicBezTo>
                  <a:pt x="143" y="6"/>
                  <a:pt x="145" y="12"/>
                  <a:pt x="149" y="11"/>
                </a:cubicBezTo>
                <a:close/>
                <a:moveTo>
                  <a:pt x="205" y="9"/>
                </a:moveTo>
                <a:cubicBezTo>
                  <a:pt x="206" y="8"/>
                  <a:pt x="206" y="7"/>
                  <a:pt x="206" y="6"/>
                </a:cubicBezTo>
                <a:cubicBezTo>
                  <a:pt x="205" y="6"/>
                  <a:pt x="204" y="7"/>
                  <a:pt x="204" y="8"/>
                </a:cubicBezTo>
                <a:cubicBezTo>
                  <a:pt x="204" y="8"/>
                  <a:pt x="204" y="7"/>
                  <a:pt x="203" y="7"/>
                </a:cubicBezTo>
                <a:cubicBezTo>
                  <a:pt x="203" y="7"/>
                  <a:pt x="203" y="8"/>
                  <a:pt x="203" y="9"/>
                </a:cubicBezTo>
                <a:cubicBezTo>
                  <a:pt x="204" y="9"/>
                  <a:pt x="204" y="10"/>
                  <a:pt x="205" y="9"/>
                </a:cubicBezTo>
                <a:close/>
                <a:moveTo>
                  <a:pt x="254" y="22"/>
                </a:moveTo>
                <a:cubicBezTo>
                  <a:pt x="255" y="19"/>
                  <a:pt x="255" y="16"/>
                  <a:pt x="252" y="16"/>
                </a:cubicBezTo>
                <a:cubicBezTo>
                  <a:pt x="250" y="19"/>
                  <a:pt x="252" y="21"/>
                  <a:pt x="254" y="22"/>
                </a:cubicBezTo>
                <a:close/>
                <a:moveTo>
                  <a:pt x="440" y="89"/>
                </a:moveTo>
                <a:cubicBezTo>
                  <a:pt x="442" y="89"/>
                  <a:pt x="444" y="87"/>
                  <a:pt x="445" y="86"/>
                </a:cubicBezTo>
                <a:cubicBezTo>
                  <a:pt x="445" y="85"/>
                  <a:pt x="446" y="83"/>
                  <a:pt x="446" y="82"/>
                </a:cubicBezTo>
                <a:cubicBezTo>
                  <a:pt x="446" y="76"/>
                  <a:pt x="439" y="74"/>
                  <a:pt x="436" y="78"/>
                </a:cubicBezTo>
                <a:cubicBezTo>
                  <a:pt x="433" y="82"/>
                  <a:pt x="436" y="88"/>
                  <a:pt x="440" y="89"/>
                </a:cubicBezTo>
                <a:close/>
                <a:moveTo>
                  <a:pt x="324" y="95"/>
                </a:moveTo>
                <a:cubicBezTo>
                  <a:pt x="325" y="94"/>
                  <a:pt x="326" y="93"/>
                  <a:pt x="327" y="92"/>
                </a:cubicBezTo>
                <a:cubicBezTo>
                  <a:pt x="327" y="85"/>
                  <a:pt x="319" y="86"/>
                  <a:pt x="320" y="92"/>
                </a:cubicBezTo>
                <a:cubicBezTo>
                  <a:pt x="320" y="93"/>
                  <a:pt x="322" y="94"/>
                  <a:pt x="324" y="95"/>
                </a:cubicBezTo>
                <a:close/>
                <a:moveTo>
                  <a:pt x="211" y="104"/>
                </a:moveTo>
                <a:cubicBezTo>
                  <a:pt x="211" y="105"/>
                  <a:pt x="211" y="105"/>
                  <a:pt x="212" y="105"/>
                </a:cubicBezTo>
                <a:cubicBezTo>
                  <a:pt x="212" y="105"/>
                  <a:pt x="212" y="105"/>
                  <a:pt x="212" y="105"/>
                </a:cubicBezTo>
                <a:cubicBezTo>
                  <a:pt x="212" y="105"/>
                  <a:pt x="211" y="104"/>
                  <a:pt x="211" y="104"/>
                </a:cubicBezTo>
                <a:close/>
                <a:moveTo>
                  <a:pt x="197" y="110"/>
                </a:moveTo>
                <a:cubicBezTo>
                  <a:pt x="197" y="110"/>
                  <a:pt x="197" y="110"/>
                  <a:pt x="197" y="110"/>
                </a:cubicBezTo>
                <a:cubicBezTo>
                  <a:pt x="197" y="112"/>
                  <a:pt x="197" y="112"/>
                  <a:pt x="199" y="112"/>
                </a:cubicBezTo>
                <a:cubicBezTo>
                  <a:pt x="199" y="111"/>
                  <a:pt x="198" y="111"/>
                  <a:pt x="197" y="110"/>
                </a:cubicBezTo>
                <a:close/>
                <a:moveTo>
                  <a:pt x="253" y="111"/>
                </a:moveTo>
                <a:cubicBezTo>
                  <a:pt x="253" y="112"/>
                  <a:pt x="253" y="114"/>
                  <a:pt x="254" y="114"/>
                </a:cubicBezTo>
                <a:cubicBezTo>
                  <a:pt x="255" y="113"/>
                  <a:pt x="255" y="112"/>
                  <a:pt x="255" y="111"/>
                </a:cubicBezTo>
                <a:cubicBezTo>
                  <a:pt x="255" y="111"/>
                  <a:pt x="254" y="111"/>
                  <a:pt x="253" y="111"/>
                </a:cubicBezTo>
                <a:close/>
                <a:moveTo>
                  <a:pt x="260" y="117"/>
                </a:moveTo>
                <a:cubicBezTo>
                  <a:pt x="260" y="116"/>
                  <a:pt x="259" y="115"/>
                  <a:pt x="258" y="115"/>
                </a:cubicBezTo>
                <a:cubicBezTo>
                  <a:pt x="257" y="115"/>
                  <a:pt x="258" y="117"/>
                  <a:pt x="258" y="117"/>
                </a:cubicBezTo>
                <a:lnTo>
                  <a:pt x="260" y="117"/>
                </a:lnTo>
                <a:close/>
                <a:moveTo>
                  <a:pt x="141" y="117"/>
                </a:moveTo>
                <a:cubicBezTo>
                  <a:pt x="140" y="118"/>
                  <a:pt x="142" y="121"/>
                  <a:pt x="143" y="119"/>
                </a:cubicBezTo>
                <a:cubicBezTo>
                  <a:pt x="143" y="119"/>
                  <a:pt x="143" y="120"/>
                  <a:pt x="143" y="120"/>
                </a:cubicBezTo>
                <a:cubicBezTo>
                  <a:pt x="144" y="118"/>
                  <a:pt x="142" y="119"/>
                  <a:pt x="142" y="118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143" y="117"/>
                  <a:pt x="142" y="117"/>
                  <a:pt x="141" y="117"/>
                </a:cubicBezTo>
                <a:close/>
                <a:moveTo>
                  <a:pt x="210" y="120"/>
                </a:moveTo>
                <a:cubicBezTo>
                  <a:pt x="210" y="119"/>
                  <a:pt x="209" y="119"/>
                  <a:pt x="208" y="118"/>
                </a:cubicBezTo>
                <a:cubicBezTo>
                  <a:pt x="208" y="120"/>
                  <a:pt x="209" y="120"/>
                  <a:pt x="210" y="120"/>
                </a:cubicBezTo>
                <a:close/>
                <a:moveTo>
                  <a:pt x="428" y="128"/>
                </a:moveTo>
                <a:cubicBezTo>
                  <a:pt x="426" y="127"/>
                  <a:pt x="425" y="128"/>
                  <a:pt x="425" y="130"/>
                </a:cubicBezTo>
                <a:cubicBezTo>
                  <a:pt x="427" y="129"/>
                  <a:pt x="428" y="130"/>
                  <a:pt x="428" y="128"/>
                </a:cubicBezTo>
                <a:close/>
                <a:moveTo>
                  <a:pt x="165" y="133"/>
                </a:moveTo>
                <a:cubicBezTo>
                  <a:pt x="163" y="134"/>
                  <a:pt x="162" y="132"/>
                  <a:pt x="161" y="133"/>
                </a:cubicBezTo>
                <a:cubicBezTo>
                  <a:pt x="162" y="134"/>
                  <a:pt x="164" y="134"/>
                  <a:pt x="165" y="133"/>
                </a:cubicBezTo>
                <a:close/>
                <a:moveTo>
                  <a:pt x="298" y="140"/>
                </a:moveTo>
                <a:cubicBezTo>
                  <a:pt x="299" y="140"/>
                  <a:pt x="300" y="140"/>
                  <a:pt x="301" y="139"/>
                </a:cubicBezTo>
                <a:cubicBezTo>
                  <a:pt x="301" y="138"/>
                  <a:pt x="302" y="137"/>
                  <a:pt x="302" y="135"/>
                </a:cubicBezTo>
                <a:cubicBezTo>
                  <a:pt x="301" y="135"/>
                  <a:pt x="300" y="134"/>
                  <a:pt x="299" y="134"/>
                </a:cubicBezTo>
                <a:cubicBezTo>
                  <a:pt x="296" y="135"/>
                  <a:pt x="295" y="138"/>
                  <a:pt x="298" y="140"/>
                </a:cubicBezTo>
                <a:close/>
                <a:moveTo>
                  <a:pt x="273" y="140"/>
                </a:moveTo>
                <a:cubicBezTo>
                  <a:pt x="275" y="140"/>
                  <a:pt x="276" y="141"/>
                  <a:pt x="276" y="140"/>
                </a:cubicBezTo>
                <a:cubicBezTo>
                  <a:pt x="277" y="137"/>
                  <a:pt x="273" y="138"/>
                  <a:pt x="273" y="139"/>
                </a:cubicBezTo>
                <a:cubicBezTo>
                  <a:pt x="273" y="140"/>
                  <a:pt x="273" y="140"/>
                  <a:pt x="273" y="140"/>
                </a:cubicBezTo>
                <a:close/>
                <a:moveTo>
                  <a:pt x="170" y="156"/>
                </a:moveTo>
                <a:cubicBezTo>
                  <a:pt x="171" y="156"/>
                  <a:pt x="171" y="156"/>
                  <a:pt x="172" y="157"/>
                </a:cubicBezTo>
                <a:cubicBezTo>
                  <a:pt x="172" y="156"/>
                  <a:pt x="172" y="156"/>
                  <a:pt x="172" y="156"/>
                </a:cubicBezTo>
                <a:cubicBezTo>
                  <a:pt x="171" y="156"/>
                  <a:pt x="171" y="154"/>
                  <a:pt x="170" y="155"/>
                </a:cubicBezTo>
                <a:cubicBezTo>
                  <a:pt x="171" y="155"/>
                  <a:pt x="170" y="156"/>
                  <a:pt x="170" y="156"/>
                </a:cubicBezTo>
                <a:close/>
                <a:moveTo>
                  <a:pt x="71" y="159"/>
                </a:moveTo>
                <a:cubicBezTo>
                  <a:pt x="71" y="158"/>
                  <a:pt x="71" y="157"/>
                  <a:pt x="70" y="157"/>
                </a:cubicBezTo>
                <a:cubicBezTo>
                  <a:pt x="69" y="157"/>
                  <a:pt x="69" y="157"/>
                  <a:pt x="68" y="157"/>
                </a:cubicBezTo>
                <a:cubicBezTo>
                  <a:pt x="68" y="159"/>
                  <a:pt x="69" y="160"/>
                  <a:pt x="71" y="159"/>
                </a:cubicBezTo>
                <a:close/>
                <a:moveTo>
                  <a:pt x="183" y="161"/>
                </a:moveTo>
                <a:cubicBezTo>
                  <a:pt x="183" y="161"/>
                  <a:pt x="182" y="161"/>
                  <a:pt x="182" y="162"/>
                </a:cubicBezTo>
                <a:cubicBezTo>
                  <a:pt x="183" y="162"/>
                  <a:pt x="183" y="162"/>
                  <a:pt x="183" y="162"/>
                </a:cubicBezTo>
                <a:lnTo>
                  <a:pt x="183" y="161"/>
                </a:lnTo>
                <a:close/>
                <a:moveTo>
                  <a:pt x="187" y="162"/>
                </a:moveTo>
                <a:cubicBezTo>
                  <a:pt x="188" y="163"/>
                  <a:pt x="187" y="165"/>
                  <a:pt x="188" y="165"/>
                </a:cubicBezTo>
                <a:cubicBezTo>
                  <a:pt x="188" y="164"/>
                  <a:pt x="188" y="165"/>
                  <a:pt x="189" y="164"/>
                </a:cubicBezTo>
                <a:cubicBezTo>
                  <a:pt x="188" y="164"/>
                  <a:pt x="188" y="162"/>
                  <a:pt x="187" y="162"/>
                </a:cubicBezTo>
                <a:close/>
                <a:moveTo>
                  <a:pt x="394" y="163"/>
                </a:moveTo>
                <a:cubicBezTo>
                  <a:pt x="393" y="162"/>
                  <a:pt x="392" y="162"/>
                  <a:pt x="392" y="163"/>
                </a:cubicBezTo>
                <a:cubicBezTo>
                  <a:pt x="393" y="163"/>
                  <a:pt x="394" y="163"/>
                  <a:pt x="394" y="163"/>
                </a:cubicBezTo>
                <a:close/>
                <a:moveTo>
                  <a:pt x="93" y="183"/>
                </a:moveTo>
                <a:cubicBezTo>
                  <a:pt x="92" y="183"/>
                  <a:pt x="92" y="184"/>
                  <a:pt x="92" y="185"/>
                </a:cubicBezTo>
                <a:cubicBezTo>
                  <a:pt x="93" y="185"/>
                  <a:pt x="93" y="185"/>
                  <a:pt x="94" y="185"/>
                </a:cubicBezTo>
                <a:cubicBezTo>
                  <a:pt x="94" y="184"/>
                  <a:pt x="93" y="183"/>
                  <a:pt x="93" y="183"/>
                </a:cubicBezTo>
                <a:close/>
                <a:moveTo>
                  <a:pt x="5" y="205"/>
                </a:moveTo>
                <a:cubicBezTo>
                  <a:pt x="4" y="204"/>
                  <a:pt x="4" y="204"/>
                  <a:pt x="5" y="203"/>
                </a:cubicBezTo>
                <a:cubicBezTo>
                  <a:pt x="1" y="200"/>
                  <a:pt x="1" y="208"/>
                  <a:pt x="5" y="205"/>
                </a:cubicBezTo>
                <a:close/>
                <a:moveTo>
                  <a:pt x="1" y="207"/>
                </a:moveTo>
                <a:cubicBezTo>
                  <a:pt x="1" y="208"/>
                  <a:pt x="1" y="209"/>
                  <a:pt x="0" y="209"/>
                </a:cubicBezTo>
                <a:cubicBezTo>
                  <a:pt x="2" y="210"/>
                  <a:pt x="4" y="208"/>
                  <a:pt x="3" y="207"/>
                </a:cubicBezTo>
                <a:cubicBezTo>
                  <a:pt x="2" y="207"/>
                  <a:pt x="2" y="207"/>
                  <a:pt x="1" y="207"/>
                </a:cubicBezTo>
                <a:close/>
                <a:moveTo>
                  <a:pt x="411" y="226"/>
                </a:moveTo>
                <a:cubicBezTo>
                  <a:pt x="409" y="226"/>
                  <a:pt x="407" y="225"/>
                  <a:pt x="405" y="226"/>
                </a:cubicBezTo>
                <a:cubicBezTo>
                  <a:pt x="408" y="226"/>
                  <a:pt x="408" y="228"/>
                  <a:pt x="411" y="229"/>
                </a:cubicBezTo>
                <a:cubicBezTo>
                  <a:pt x="410" y="227"/>
                  <a:pt x="410" y="228"/>
                  <a:pt x="411" y="226"/>
                </a:cubicBezTo>
                <a:close/>
                <a:moveTo>
                  <a:pt x="62" y="238"/>
                </a:moveTo>
                <a:cubicBezTo>
                  <a:pt x="62" y="238"/>
                  <a:pt x="61" y="239"/>
                  <a:pt x="62" y="239"/>
                </a:cubicBezTo>
                <a:cubicBezTo>
                  <a:pt x="62" y="239"/>
                  <a:pt x="62" y="239"/>
                  <a:pt x="62" y="239"/>
                </a:cubicBezTo>
                <a:cubicBezTo>
                  <a:pt x="62" y="238"/>
                  <a:pt x="63" y="239"/>
                  <a:pt x="63" y="238"/>
                </a:cubicBezTo>
                <a:cubicBezTo>
                  <a:pt x="62" y="238"/>
                  <a:pt x="62" y="238"/>
                  <a:pt x="62" y="238"/>
                </a:cubicBezTo>
                <a:close/>
                <a:moveTo>
                  <a:pt x="430" y="253"/>
                </a:moveTo>
                <a:cubicBezTo>
                  <a:pt x="430" y="253"/>
                  <a:pt x="430" y="253"/>
                  <a:pt x="429" y="253"/>
                </a:cubicBezTo>
                <a:cubicBezTo>
                  <a:pt x="429" y="253"/>
                  <a:pt x="429" y="253"/>
                  <a:pt x="429" y="253"/>
                </a:cubicBezTo>
                <a:cubicBezTo>
                  <a:pt x="429" y="253"/>
                  <a:pt x="429" y="254"/>
                  <a:pt x="429" y="254"/>
                </a:cubicBezTo>
                <a:cubicBezTo>
                  <a:pt x="430" y="254"/>
                  <a:pt x="430" y="254"/>
                  <a:pt x="430" y="253"/>
                </a:cubicBezTo>
                <a:close/>
                <a:moveTo>
                  <a:pt x="421" y="261"/>
                </a:moveTo>
                <a:cubicBezTo>
                  <a:pt x="423" y="261"/>
                  <a:pt x="424" y="259"/>
                  <a:pt x="425" y="258"/>
                </a:cubicBezTo>
                <a:cubicBezTo>
                  <a:pt x="426" y="257"/>
                  <a:pt x="428" y="256"/>
                  <a:pt x="429" y="255"/>
                </a:cubicBezTo>
                <a:cubicBezTo>
                  <a:pt x="426" y="256"/>
                  <a:pt x="425" y="259"/>
                  <a:pt x="421" y="260"/>
                </a:cubicBezTo>
                <a:lnTo>
                  <a:pt x="421" y="261"/>
                </a:lnTo>
                <a:close/>
                <a:moveTo>
                  <a:pt x="406" y="283"/>
                </a:moveTo>
                <a:cubicBezTo>
                  <a:pt x="406" y="284"/>
                  <a:pt x="407" y="284"/>
                  <a:pt x="407" y="284"/>
                </a:cubicBezTo>
                <a:cubicBezTo>
                  <a:pt x="407" y="284"/>
                  <a:pt x="407" y="283"/>
                  <a:pt x="406" y="283"/>
                </a:cubicBezTo>
                <a:close/>
                <a:moveTo>
                  <a:pt x="420" y="286"/>
                </a:moveTo>
                <a:cubicBezTo>
                  <a:pt x="421" y="286"/>
                  <a:pt x="421" y="288"/>
                  <a:pt x="421" y="287"/>
                </a:cubicBezTo>
                <a:cubicBezTo>
                  <a:pt x="421" y="287"/>
                  <a:pt x="421" y="287"/>
                  <a:pt x="421" y="286"/>
                </a:cubicBezTo>
                <a:cubicBezTo>
                  <a:pt x="421" y="287"/>
                  <a:pt x="420" y="286"/>
                  <a:pt x="420" y="286"/>
                </a:cubicBezTo>
                <a:close/>
                <a:moveTo>
                  <a:pt x="428" y="293"/>
                </a:moveTo>
                <a:cubicBezTo>
                  <a:pt x="429" y="293"/>
                  <a:pt x="429" y="292"/>
                  <a:pt x="429" y="292"/>
                </a:cubicBezTo>
                <a:cubicBezTo>
                  <a:pt x="428" y="292"/>
                  <a:pt x="428" y="292"/>
                  <a:pt x="428" y="292"/>
                </a:cubicBezTo>
                <a:lnTo>
                  <a:pt x="428" y="293"/>
                </a:lnTo>
                <a:close/>
                <a:moveTo>
                  <a:pt x="190" y="292"/>
                </a:moveTo>
                <a:cubicBezTo>
                  <a:pt x="189" y="293"/>
                  <a:pt x="189" y="292"/>
                  <a:pt x="188" y="292"/>
                </a:cubicBezTo>
                <a:cubicBezTo>
                  <a:pt x="188" y="293"/>
                  <a:pt x="189" y="293"/>
                  <a:pt x="189" y="294"/>
                </a:cubicBezTo>
                <a:cubicBezTo>
                  <a:pt x="189" y="293"/>
                  <a:pt x="190" y="293"/>
                  <a:pt x="190" y="292"/>
                </a:cubicBezTo>
                <a:close/>
                <a:moveTo>
                  <a:pt x="172" y="301"/>
                </a:moveTo>
                <a:cubicBezTo>
                  <a:pt x="173" y="301"/>
                  <a:pt x="173" y="300"/>
                  <a:pt x="173" y="300"/>
                </a:cubicBezTo>
                <a:cubicBezTo>
                  <a:pt x="173" y="300"/>
                  <a:pt x="172" y="300"/>
                  <a:pt x="172" y="301"/>
                </a:cubicBezTo>
                <a:close/>
                <a:moveTo>
                  <a:pt x="171" y="302"/>
                </a:moveTo>
                <a:cubicBezTo>
                  <a:pt x="171" y="302"/>
                  <a:pt x="173" y="301"/>
                  <a:pt x="172" y="300"/>
                </a:cubicBezTo>
                <a:cubicBezTo>
                  <a:pt x="172" y="302"/>
                  <a:pt x="170" y="301"/>
                  <a:pt x="171" y="302"/>
                </a:cubicBezTo>
                <a:close/>
                <a:moveTo>
                  <a:pt x="169" y="304"/>
                </a:moveTo>
                <a:cubicBezTo>
                  <a:pt x="168" y="304"/>
                  <a:pt x="167" y="304"/>
                  <a:pt x="168" y="305"/>
                </a:cubicBezTo>
                <a:cubicBezTo>
                  <a:pt x="168" y="304"/>
                  <a:pt x="169" y="305"/>
                  <a:pt x="169" y="304"/>
                </a:cubicBezTo>
                <a:close/>
                <a:moveTo>
                  <a:pt x="416" y="308"/>
                </a:moveTo>
                <a:cubicBezTo>
                  <a:pt x="416" y="307"/>
                  <a:pt x="416" y="307"/>
                  <a:pt x="416" y="307"/>
                </a:cubicBezTo>
                <a:cubicBezTo>
                  <a:pt x="415" y="307"/>
                  <a:pt x="415" y="307"/>
                  <a:pt x="415" y="307"/>
                </a:cubicBezTo>
                <a:cubicBezTo>
                  <a:pt x="415" y="307"/>
                  <a:pt x="415" y="308"/>
                  <a:pt x="416" y="308"/>
                </a:cubicBezTo>
                <a:close/>
                <a:moveTo>
                  <a:pt x="425" y="308"/>
                </a:moveTo>
                <a:cubicBezTo>
                  <a:pt x="424" y="308"/>
                  <a:pt x="424" y="307"/>
                  <a:pt x="424" y="309"/>
                </a:cubicBezTo>
                <a:cubicBezTo>
                  <a:pt x="425" y="309"/>
                  <a:pt x="425" y="308"/>
                  <a:pt x="425" y="308"/>
                </a:cubicBezTo>
                <a:close/>
                <a:moveTo>
                  <a:pt x="426" y="309"/>
                </a:moveTo>
                <a:cubicBezTo>
                  <a:pt x="426" y="309"/>
                  <a:pt x="426" y="309"/>
                  <a:pt x="426" y="310"/>
                </a:cubicBezTo>
                <a:cubicBezTo>
                  <a:pt x="427" y="310"/>
                  <a:pt x="428" y="309"/>
                  <a:pt x="426" y="309"/>
                </a:cubicBezTo>
                <a:close/>
                <a:moveTo>
                  <a:pt x="423" y="311"/>
                </a:moveTo>
                <a:cubicBezTo>
                  <a:pt x="424" y="311"/>
                  <a:pt x="423" y="311"/>
                  <a:pt x="424" y="311"/>
                </a:cubicBezTo>
                <a:cubicBezTo>
                  <a:pt x="424" y="310"/>
                  <a:pt x="424" y="309"/>
                  <a:pt x="423" y="310"/>
                </a:cubicBezTo>
                <a:cubicBezTo>
                  <a:pt x="424" y="310"/>
                  <a:pt x="423" y="310"/>
                  <a:pt x="423" y="311"/>
                </a:cubicBezTo>
                <a:close/>
                <a:moveTo>
                  <a:pt x="426" y="311"/>
                </a:moveTo>
                <a:cubicBezTo>
                  <a:pt x="427" y="312"/>
                  <a:pt x="428" y="310"/>
                  <a:pt x="427" y="310"/>
                </a:cubicBezTo>
                <a:cubicBezTo>
                  <a:pt x="427" y="311"/>
                  <a:pt x="427" y="311"/>
                  <a:pt x="426" y="311"/>
                </a:cubicBezTo>
                <a:close/>
                <a:moveTo>
                  <a:pt x="428" y="315"/>
                </a:moveTo>
                <a:cubicBezTo>
                  <a:pt x="428" y="316"/>
                  <a:pt x="428" y="317"/>
                  <a:pt x="428" y="317"/>
                </a:cubicBezTo>
                <a:cubicBezTo>
                  <a:pt x="428" y="317"/>
                  <a:pt x="429" y="316"/>
                  <a:pt x="428" y="315"/>
                </a:cubicBezTo>
                <a:close/>
                <a:moveTo>
                  <a:pt x="401" y="319"/>
                </a:moveTo>
                <a:cubicBezTo>
                  <a:pt x="401" y="320"/>
                  <a:pt x="402" y="320"/>
                  <a:pt x="402" y="320"/>
                </a:cubicBezTo>
                <a:cubicBezTo>
                  <a:pt x="402" y="319"/>
                  <a:pt x="402" y="319"/>
                  <a:pt x="401" y="319"/>
                </a:cubicBezTo>
                <a:close/>
                <a:moveTo>
                  <a:pt x="396" y="325"/>
                </a:moveTo>
                <a:cubicBezTo>
                  <a:pt x="397" y="325"/>
                  <a:pt x="397" y="325"/>
                  <a:pt x="397" y="325"/>
                </a:cubicBezTo>
                <a:cubicBezTo>
                  <a:pt x="397" y="324"/>
                  <a:pt x="397" y="324"/>
                  <a:pt x="397" y="324"/>
                </a:cubicBezTo>
                <a:cubicBezTo>
                  <a:pt x="396" y="324"/>
                  <a:pt x="396" y="324"/>
                  <a:pt x="396" y="325"/>
                </a:cubicBezTo>
                <a:close/>
                <a:moveTo>
                  <a:pt x="215" y="335"/>
                </a:moveTo>
                <a:cubicBezTo>
                  <a:pt x="216" y="335"/>
                  <a:pt x="216" y="334"/>
                  <a:pt x="216" y="333"/>
                </a:cubicBezTo>
                <a:cubicBezTo>
                  <a:pt x="215" y="333"/>
                  <a:pt x="215" y="334"/>
                  <a:pt x="215" y="335"/>
                </a:cubicBezTo>
                <a:close/>
                <a:moveTo>
                  <a:pt x="228" y="334"/>
                </a:moveTo>
                <a:cubicBezTo>
                  <a:pt x="229" y="334"/>
                  <a:pt x="228" y="335"/>
                  <a:pt x="229" y="335"/>
                </a:cubicBezTo>
                <a:cubicBezTo>
                  <a:pt x="229" y="334"/>
                  <a:pt x="228" y="333"/>
                  <a:pt x="228" y="334"/>
                </a:cubicBezTo>
                <a:close/>
                <a:moveTo>
                  <a:pt x="348" y="336"/>
                </a:moveTo>
                <a:cubicBezTo>
                  <a:pt x="348" y="336"/>
                  <a:pt x="348" y="336"/>
                  <a:pt x="349" y="336"/>
                </a:cubicBezTo>
                <a:cubicBezTo>
                  <a:pt x="349" y="336"/>
                  <a:pt x="349" y="335"/>
                  <a:pt x="348" y="335"/>
                </a:cubicBezTo>
                <a:cubicBezTo>
                  <a:pt x="348" y="335"/>
                  <a:pt x="348" y="335"/>
                  <a:pt x="348" y="335"/>
                </a:cubicBezTo>
                <a:lnTo>
                  <a:pt x="348" y="336"/>
                </a:lnTo>
                <a:close/>
                <a:moveTo>
                  <a:pt x="345" y="336"/>
                </a:moveTo>
                <a:cubicBezTo>
                  <a:pt x="344" y="337"/>
                  <a:pt x="344" y="336"/>
                  <a:pt x="344" y="337"/>
                </a:cubicBezTo>
                <a:cubicBezTo>
                  <a:pt x="345" y="337"/>
                  <a:pt x="345" y="337"/>
                  <a:pt x="345" y="337"/>
                </a:cubicBezTo>
                <a:cubicBezTo>
                  <a:pt x="345" y="337"/>
                  <a:pt x="345" y="337"/>
                  <a:pt x="345" y="338"/>
                </a:cubicBezTo>
                <a:cubicBezTo>
                  <a:pt x="344" y="338"/>
                  <a:pt x="344" y="338"/>
                  <a:pt x="344" y="339"/>
                </a:cubicBezTo>
                <a:cubicBezTo>
                  <a:pt x="345" y="339"/>
                  <a:pt x="344" y="338"/>
                  <a:pt x="345" y="339"/>
                </a:cubicBezTo>
                <a:cubicBezTo>
                  <a:pt x="346" y="338"/>
                  <a:pt x="345" y="337"/>
                  <a:pt x="345" y="336"/>
                </a:cubicBezTo>
                <a:close/>
                <a:moveTo>
                  <a:pt x="383" y="338"/>
                </a:moveTo>
                <a:cubicBezTo>
                  <a:pt x="383" y="338"/>
                  <a:pt x="384" y="338"/>
                  <a:pt x="384" y="338"/>
                </a:cubicBezTo>
                <a:cubicBezTo>
                  <a:pt x="383" y="337"/>
                  <a:pt x="383" y="337"/>
                  <a:pt x="383" y="338"/>
                </a:cubicBezTo>
                <a:close/>
                <a:moveTo>
                  <a:pt x="243" y="339"/>
                </a:moveTo>
                <a:cubicBezTo>
                  <a:pt x="242" y="339"/>
                  <a:pt x="240" y="340"/>
                  <a:pt x="238" y="338"/>
                </a:cubicBezTo>
                <a:cubicBezTo>
                  <a:pt x="240" y="340"/>
                  <a:pt x="241" y="342"/>
                  <a:pt x="244" y="343"/>
                </a:cubicBezTo>
                <a:cubicBezTo>
                  <a:pt x="244" y="341"/>
                  <a:pt x="243" y="341"/>
                  <a:pt x="243" y="339"/>
                </a:cubicBezTo>
                <a:close/>
                <a:moveTo>
                  <a:pt x="341" y="340"/>
                </a:moveTo>
                <a:cubicBezTo>
                  <a:pt x="342" y="340"/>
                  <a:pt x="343" y="339"/>
                  <a:pt x="343" y="338"/>
                </a:cubicBezTo>
                <a:cubicBezTo>
                  <a:pt x="342" y="338"/>
                  <a:pt x="342" y="339"/>
                  <a:pt x="341" y="340"/>
                </a:cubicBezTo>
                <a:close/>
                <a:moveTo>
                  <a:pt x="352" y="340"/>
                </a:moveTo>
                <a:cubicBezTo>
                  <a:pt x="352" y="340"/>
                  <a:pt x="352" y="340"/>
                  <a:pt x="352" y="339"/>
                </a:cubicBezTo>
                <a:cubicBezTo>
                  <a:pt x="351" y="339"/>
                  <a:pt x="351" y="340"/>
                  <a:pt x="352" y="340"/>
                </a:cubicBezTo>
                <a:close/>
                <a:moveTo>
                  <a:pt x="324" y="340"/>
                </a:moveTo>
                <a:cubicBezTo>
                  <a:pt x="324" y="340"/>
                  <a:pt x="324" y="341"/>
                  <a:pt x="324" y="341"/>
                </a:cubicBezTo>
                <a:cubicBezTo>
                  <a:pt x="325" y="341"/>
                  <a:pt x="325" y="340"/>
                  <a:pt x="324" y="340"/>
                </a:cubicBezTo>
                <a:close/>
                <a:moveTo>
                  <a:pt x="340" y="340"/>
                </a:moveTo>
                <a:cubicBezTo>
                  <a:pt x="340" y="340"/>
                  <a:pt x="340" y="341"/>
                  <a:pt x="340" y="341"/>
                </a:cubicBezTo>
                <a:cubicBezTo>
                  <a:pt x="341" y="341"/>
                  <a:pt x="342" y="340"/>
                  <a:pt x="341" y="341"/>
                </a:cubicBezTo>
                <a:cubicBezTo>
                  <a:pt x="342" y="341"/>
                  <a:pt x="342" y="341"/>
                  <a:pt x="342" y="341"/>
                </a:cubicBezTo>
                <a:cubicBezTo>
                  <a:pt x="342" y="340"/>
                  <a:pt x="342" y="340"/>
                  <a:pt x="341" y="340"/>
                </a:cubicBezTo>
                <a:cubicBezTo>
                  <a:pt x="341" y="340"/>
                  <a:pt x="341" y="340"/>
                  <a:pt x="340" y="340"/>
                </a:cubicBezTo>
                <a:close/>
                <a:moveTo>
                  <a:pt x="337" y="340"/>
                </a:moveTo>
                <a:cubicBezTo>
                  <a:pt x="336" y="341"/>
                  <a:pt x="336" y="341"/>
                  <a:pt x="336" y="342"/>
                </a:cubicBezTo>
                <a:cubicBezTo>
                  <a:pt x="337" y="342"/>
                  <a:pt x="336" y="341"/>
                  <a:pt x="337" y="341"/>
                </a:cubicBezTo>
                <a:cubicBezTo>
                  <a:pt x="337" y="341"/>
                  <a:pt x="337" y="340"/>
                  <a:pt x="337" y="340"/>
                </a:cubicBezTo>
                <a:close/>
                <a:moveTo>
                  <a:pt x="351" y="341"/>
                </a:moveTo>
                <a:cubicBezTo>
                  <a:pt x="352" y="341"/>
                  <a:pt x="352" y="341"/>
                  <a:pt x="352" y="341"/>
                </a:cubicBezTo>
                <a:cubicBezTo>
                  <a:pt x="352" y="341"/>
                  <a:pt x="352" y="341"/>
                  <a:pt x="352" y="341"/>
                </a:cubicBezTo>
                <a:cubicBezTo>
                  <a:pt x="352" y="341"/>
                  <a:pt x="351" y="341"/>
                  <a:pt x="351" y="341"/>
                </a:cubicBezTo>
                <a:close/>
                <a:moveTo>
                  <a:pt x="350" y="345"/>
                </a:moveTo>
                <a:cubicBezTo>
                  <a:pt x="350" y="345"/>
                  <a:pt x="350" y="345"/>
                  <a:pt x="351" y="345"/>
                </a:cubicBezTo>
                <a:cubicBezTo>
                  <a:pt x="351" y="345"/>
                  <a:pt x="351" y="345"/>
                  <a:pt x="351" y="344"/>
                </a:cubicBezTo>
                <a:cubicBezTo>
                  <a:pt x="352" y="344"/>
                  <a:pt x="351" y="344"/>
                  <a:pt x="352" y="344"/>
                </a:cubicBezTo>
                <a:cubicBezTo>
                  <a:pt x="352" y="343"/>
                  <a:pt x="352" y="343"/>
                  <a:pt x="352" y="343"/>
                </a:cubicBezTo>
                <a:cubicBezTo>
                  <a:pt x="350" y="342"/>
                  <a:pt x="350" y="344"/>
                  <a:pt x="350" y="345"/>
                </a:cubicBezTo>
                <a:close/>
                <a:moveTo>
                  <a:pt x="373" y="343"/>
                </a:moveTo>
                <a:cubicBezTo>
                  <a:pt x="372" y="343"/>
                  <a:pt x="372" y="343"/>
                  <a:pt x="372" y="343"/>
                </a:cubicBezTo>
                <a:cubicBezTo>
                  <a:pt x="372" y="344"/>
                  <a:pt x="372" y="344"/>
                  <a:pt x="372" y="344"/>
                </a:cubicBezTo>
                <a:cubicBezTo>
                  <a:pt x="373" y="344"/>
                  <a:pt x="373" y="344"/>
                  <a:pt x="373" y="343"/>
                </a:cubicBezTo>
                <a:close/>
                <a:moveTo>
                  <a:pt x="334" y="344"/>
                </a:moveTo>
                <a:cubicBezTo>
                  <a:pt x="335" y="344"/>
                  <a:pt x="334" y="345"/>
                  <a:pt x="336" y="345"/>
                </a:cubicBezTo>
                <a:cubicBezTo>
                  <a:pt x="336" y="344"/>
                  <a:pt x="335" y="344"/>
                  <a:pt x="335" y="344"/>
                </a:cubicBezTo>
                <a:cubicBezTo>
                  <a:pt x="335" y="344"/>
                  <a:pt x="334" y="344"/>
                  <a:pt x="334" y="344"/>
                </a:cubicBezTo>
                <a:close/>
                <a:moveTo>
                  <a:pt x="338" y="345"/>
                </a:moveTo>
                <a:cubicBezTo>
                  <a:pt x="338" y="346"/>
                  <a:pt x="337" y="346"/>
                  <a:pt x="337" y="346"/>
                </a:cubicBezTo>
                <a:cubicBezTo>
                  <a:pt x="338" y="346"/>
                  <a:pt x="338" y="346"/>
                  <a:pt x="338" y="346"/>
                </a:cubicBezTo>
                <a:cubicBezTo>
                  <a:pt x="338" y="346"/>
                  <a:pt x="338" y="345"/>
                  <a:pt x="338" y="345"/>
                </a:cubicBezTo>
                <a:close/>
                <a:moveTo>
                  <a:pt x="354" y="349"/>
                </a:moveTo>
                <a:cubicBezTo>
                  <a:pt x="355" y="348"/>
                  <a:pt x="354" y="347"/>
                  <a:pt x="356" y="348"/>
                </a:cubicBezTo>
                <a:cubicBezTo>
                  <a:pt x="356" y="346"/>
                  <a:pt x="354" y="347"/>
                  <a:pt x="354" y="348"/>
                </a:cubicBezTo>
                <a:cubicBezTo>
                  <a:pt x="355" y="348"/>
                  <a:pt x="353" y="349"/>
                  <a:pt x="354" y="349"/>
                </a:cubicBezTo>
                <a:close/>
                <a:moveTo>
                  <a:pt x="366" y="348"/>
                </a:moveTo>
                <a:cubicBezTo>
                  <a:pt x="367" y="348"/>
                  <a:pt x="367" y="348"/>
                  <a:pt x="367" y="348"/>
                </a:cubicBezTo>
                <a:cubicBezTo>
                  <a:pt x="368" y="346"/>
                  <a:pt x="366" y="346"/>
                  <a:pt x="366" y="348"/>
                </a:cubicBezTo>
                <a:close/>
                <a:moveTo>
                  <a:pt x="380" y="347"/>
                </a:moveTo>
                <a:cubicBezTo>
                  <a:pt x="380" y="347"/>
                  <a:pt x="377" y="347"/>
                  <a:pt x="378" y="348"/>
                </a:cubicBezTo>
                <a:cubicBezTo>
                  <a:pt x="379" y="347"/>
                  <a:pt x="380" y="348"/>
                  <a:pt x="380" y="347"/>
                </a:cubicBezTo>
                <a:close/>
                <a:moveTo>
                  <a:pt x="324" y="348"/>
                </a:moveTo>
                <a:cubicBezTo>
                  <a:pt x="323" y="348"/>
                  <a:pt x="323" y="348"/>
                  <a:pt x="323" y="348"/>
                </a:cubicBezTo>
                <a:cubicBezTo>
                  <a:pt x="323" y="349"/>
                  <a:pt x="323" y="349"/>
                  <a:pt x="324" y="349"/>
                </a:cubicBezTo>
                <a:cubicBezTo>
                  <a:pt x="323" y="349"/>
                  <a:pt x="324" y="349"/>
                  <a:pt x="324" y="348"/>
                </a:cubicBezTo>
                <a:close/>
                <a:moveTo>
                  <a:pt x="377" y="350"/>
                </a:moveTo>
                <a:cubicBezTo>
                  <a:pt x="378" y="351"/>
                  <a:pt x="378" y="349"/>
                  <a:pt x="377" y="349"/>
                </a:cubicBezTo>
                <a:cubicBezTo>
                  <a:pt x="377" y="350"/>
                  <a:pt x="377" y="349"/>
                  <a:pt x="377" y="350"/>
                </a:cubicBezTo>
                <a:close/>
                <a:moveTo>
                  <a:pt x="307" y="351"/>
                </a:moveTo>
                <a:cubicBezTo>
                  <a:pt x="306" y="351"/>
                  <a:pt x="306" y="350"/>
                  <a:pt x="306" y="350"/>
                </a:cubicBezTo>
                <a:cubicBezTo>
                  <a:pt x="305" y="352"/>
                  <a:pt x="306" y="352"/>
                  <a:pt x="307" y="351"/>
                </a:cubicBezTo>
                <a:close/>
                <a:moveTo>
                  <a:pt x="221" y="351"/>
                </a:moveTo>
                <a:cubicBezTo>
                  <a:pt x="221" y="353"/>
                  <a:pt x="221" y="353"/>
                  <a:pt x="221" y="353"/>
                </a:cubicBezTo>
                <a:cubicBezTo>
                  <a:pt x="221" y="353"/>
                  <a:pt x="221" y="353"/>
                  <a:pt x="221" y="353"/>
                </a:cubicBezTo>
                <a:cubicBezTo>
                  <a:pt x="221" y="351"/>
                  <a:pt x="221" y="351"/>
                  <a:pt x="221" y="351"/>
                </a:cubicBezTo>
                <a:close/>
                <a:moveTo>
                  <a:pt x="313" y="353"/>
                </a:moveTo>
                <a:cubicBezTo>
                  <a:pt x="313" y="353"/>
                  <a:pt x="314" y="353"/>
                  <a:pt x="314" y="352"/>
                </a:cubicBezTo>
                <a:cubicBezTo>
                  <a:pt x="314" y="352"/>
                  <a:pt x="313" y="352"/>
                  <a:pt x="313" y="351"/>
                </a:cubicBezTo>
                <a:cubicBezTo>
                  <a:pt x="313" y="352"/>
                  <a:pt x="313" y="352"/>
                  <a:pt x="313" y="353"/>
                </a:cubicBezTo>
                <a:close/>
                <a:moveTo>
                  <a:pt x="354" y="351"/>
                </a:moveTo>
                <a:cubicBezTo>
                  <a:pt x="353" y="352"/>
                  <a:pt x="355" y="352"/>
                  <a:pt x="355" y="352"/>
                </a:cubicBezTo>
                <a:cubicBezTo>
                  <a:pt x="354" y="352"/>
                  <a:pt x="355" y="351"/>
                  <a:pt x="354" y="351"/>
                </a:cubicBezTo>
                <a:close/>
                <a:moveTo>
                  <a:pt x="330" y="353"/>
                </a:moveTo>
                <a:cubicBezTo>
                  <a:pt x="331" y="353"/>
                  <a:pt x="331" y="353"/>
                  <a:pt x="330" y="354"/>
                </a:cubicBezTo>
                <a:cubicBezTo>
                  <a:pt x="332" y="354"/>
                  <a:pt x="331" y="352"/>
                  <a:pt x="330" y="353"/>
                </a:cubicBezTo>
                <a:close/>
                <a:moveTo>
                  <a:pt x="356" y="353"/>
                </a:moveTo>
                <a:cubicBezTo>
                  <a:pt x="356" y="353"/>
                  <a:pt x="356" y="354"/>
                  <a:pt x="357" y="353"/>
                </a:cubicBezTo>
                <a:cubicBezTo>
                  <a:pt x="357" y="353"/>
                  <a:pt x="357" y="353"/>
                  <a:pt x="357" y="353"/>
                </a:cubicBezTo>
                <a:cubicBezTo>
                  <a:pt x="357" y="353"/>
                  <a:pt x="356" y="352"/>
                  <a:pt x="356" y="353"/>
                </a:cubicBezTo>
                <a:close/>
                <a:moveTo>
                  <a:pt x="376" y="354"/>
                </a:moveTo>
                <a:cubicBezTo>
                  <a:pt x="378" y="354"/>
                  <a:pt x="377" y="354"/>
                  <a:pt x="377" y="353"/>
                </a:cubicBezTo>
                <a:cubicBezTo>
                  <a:pt x="376" y="352"/>
                  <a:pt x="376" y="353"/>
                  <a:pt x="376" y="354"/>
                </a:cubicBezTo>
                <a:close/>
                <a:moveTo>
                  <a:pt x="326" y="357"/>
                </a:moveTo>
                <a:cubicBezTo>
                  <a:pt x="326" y="355"/>
                  <a:pt x="328" y="356"/>
                  <a:pt x="328" y="355"/>
                </a:cubicBezTo>
                <a:cubicBezTo>
                  <a:pt x="326" y="356"/>
                  <a:pt x="328" y="353"/>
                  <a:pt x="327" y="353"/>
                </a:cubicBezTo>
                <a:cubicBezTo>
                  <a:pt x="327" y="354"/>
                  <a:pt x="327" y="355"/>
                  <a:pt x="325" y="354"/>
                </a:cubicBezTo>
                <a:cubicBezTo>
                  <a:pt x="326" y="355"/>
                  <a:pt x="325" y="356"/>
                  <a:pt x="326" y="357"/>
                </a:cubicBezTo>
                <a:close/>
                <a:moveTo>
                  <a:pt x="373" y="353"/>
                </a:moveTo>
                <a:cubicBezTo>
                  <a:pt x="373" y="353"/>
                  <a:pt x="372" y="353"/>
                  <a:pt x="372" y="353"/>
                </a:cubicBezTo>
                <a:cubicBezTo>
                  <a:pt x="372" y="354"/>
                  <a:pt x="372" y="354"/>
                  <a:pt x="371" y="355"/>
                </a:cubicBezTo>
                <a:cubicBezTo>
                  <a:pt x="373" y="355"/>
                  <a:pt x="373" y="354"/>
                  <a:pt x="374" y="354"/>
                </a:cubicBezTo>
                <a:cubicBezTo>
                  <a:pt x="373" y="353"/>
                  <a:pt x="372" y="355"/>
                  <a:pt x="373" y="353"/>
                </a:cubicBezTo>
                <a:close/>
                <a:moveTo>
                  <a:pt x="314" y="355"/>
                </a:moveTo>
                <a:cubicBezTo>
                  <a:pt x="314" y="355"/>
                  <a:pt x="314" y="353"/>
                  <a:pt x="314" y="353"/>
                </a:cubicBezTo>
                <a:cubicBezTo>
                  <a:pt x="314" y="354"/>
                  <a:pt x="313" y="354"/>
                  <a:pt x="314" y="354"/>
                </a:cubicBezTo>
                <a:cubicBezTo>
                  <a:pt x="313" y="354"/>
                  <a:pt x="313" y="354"/>
                  <a:pt x="313" y="354"/>
                </a:cubicBezTo>
                <a:cubicBezTo>
                  <a:pt x="313" y="354"/>
                  <a:pt x="313" y="355"/>
                  <a:pt x="314" y="355"/>
                </a:cubicBezTo>
                <a:close/>
                <a:moveTo>
                  <a:pt x="248" y="353"/>
                </a:moveTo>
                <a:cubicBezTo>
                  <a:pt x="247" y="353"/>
                  <a:pt x="247" y="353"/>
                  <a:pt x="247" y="353"/>
                </a:cubicBezTo>
                <a:cubicBezTo>
                  <a:pt x="247" y="355"/>
                  <a:pt x="247" y="356"/>
                  <a:pt x="249" y="356"/>
                </a:cubicBezTo>
                <a:cubicBezTo>
                  <a:pt x="249" y="354"/>
                  <a:pt x="247" y="355"/>
                  <a:pt x="248" y="353"/>
                </a:cubicBezTo>
                <a:close/>
                <a:moveTo>
                  <a:pt x="380" y="355"/>
                </a:moveTo>
                <a:cubicBezTo>
                  <a:pt x="379" y="356"/>
                  <a:pt x="379" y="354"/>
                  <a:pt x="380" y="354"/>
                </a:cubicBezTo>
                <a:cubicBezTo>
                  <a:pt x="379" y="355"/>
                  <a:pt x="378" y="354"/>
                  <a:pt x="378" y="354"/>
                </a:cubicBezTo>
                <a:cubicBezTo>
                  <a:pt x="378" y="355"/>
                  <a:pt x="376" y="354"/>
                  <a:pt x="377" y="356"/>
                </a:cubicBezTo>
                <a:cubicBezTo>
                  <a:pt x="378" y="354"/>
                  <a:pt x="380" y="356"/>
                  <a:pt x="380" y="355"/>
                </a:cubicBezTo>
                <a:close/>
                <a:moveTo>
                  <a:pt x="311" y="356"/>
                </a:moveTo>
                <a:cubicBezTo>
                  <a:pt x="309" y="354"/>
                  <a:pt x="309" y="357"/>
                  <a:pt x="311" y="356"/>
                </a:cubicBezTo>
                <a:close/>
                <a:moveTo>
                  <a:pt x="319" y="355"/>
                </a:moveTo>
                <a:cubicBezTo>
                  <a:pt x="317" y="355"/>
                  <a:pt x="318" y="356"/>
                  <a:pt x="318" y="357"/>
                </a:cubicBezTo>
                <a:cubicBezTo>
                  <a:pt x="318" y="357"/>
                  <a:pt x="319" y="357"/>
                  <a:pt x="320" y="356"/>
                </a:cubicBezTo>
                <a:cubicBezTo>
                  <a:pt x="319" y="356"/>
                  <a:pt x="319" y="356"/>
                  <a:pt x="319" y="355"/>
                </a:cubicBezTo>
                <a:close/>
                <a:moveTo>
                  <a:pt x="338" y="356"/>
                </a:moveTo>
                <a:cubicBezTo>
                  <a:pt x="338" y="357"/>
                  <a:pt x="338" y="358"/>
                  <a:pt x="339" y="359"/>
                </a:cubicBezTo>
                <a:cubicBezTo>
                  <a:pt x="340" y="357"/>
                  <a:pt x="338" y="357"/>
                  <a:pt x="339" y="355"/>
                </a:cubicBezTo>
                <a:cubicBezTo>
                  <a:pt x="339" y="356"/>
                  <a:pt x="338" y="355"/>
                  <a:pt x="338" y="356"/>
                </a:cubicBezTo>
                <a:close/>
                <a:moveTo>
                  <a:pt x="354" y="356"/>
                </a:moveTo>
                <a:cubicBezTo>
                  <a:pt x="355" y="356"/>
                  <a:pt x="356" y="357"/>
                  <a:pt x="356" y="356"/>
                </a:cubicBezTo>
                <a:cubicBezTo>
                  <a:pt x="355" y="355"/>
                  <a:pt x="354" y="355"/>
                  <a:pt x="354" y="356"/>
                </a:cubicBezTo>
                <a:close/>
                <a:moveTo>
                  <a:pt x="311" y="356"/>
                </a:moveTo>
                <a:cubicBezTo>
                  <a:pt x="311" y="356"/>
                  <a:pt x="309" y="359"/>
                  <a:pt x="311" y="359"/>
                </a:cubicBezTo>
                <a:cubicBezTo>
                  <a:pt x="311" y="358"/>
                  <a:pt x="310" y="358"/>
                  <a:pt x="311" y="359"/>
                </a:cubicBezTo>
                <a:cubicBezTo>
                  <a:pt x="311" y="358"/>
                  <a:pt x="311" y="358"/>
                  <a:pt x="311" y="358"/>
                </a:cubicBezTo>
                <a:cubicBezTo>
                  <a:pt x="312" y="358"/>
                  <a:pt x="312" y="359"/>
                  <a:pt x="312" y="359"/>
                </a:cubicBezTo>
                <a:cubicBezTo>
                  <a:pt x="312" y="358"/>
                  <a:pt x="312" y="358"/>
                  <a:pt x="312" y="357"/>
                </a:cubicBezTo>
                <a:cubicBezTo>
                  <a:pt x="312" y="357"/>
                  <a:pt x="311" y="358"/>
                  <a:pt x="311" y="357"/>
                </a:cubicBezTo>
                <a:cubicBezTo>
                  <a:pt x="312" y="357"/>
                  <a:pt x="312" y="355"/>
                  <a:pt x="311" y="356"/>
                </a:cubicBezTo>
                <a:close/>
                <a:moveTo>
                  <a:pt x="376" y="356"/>
                </a:moveTo>
                <a:cubicBezTo>
                  <a:pt x="376" y="357"/>
                  <a:pt x="377" y="357"/>
                  <a:pt x="377" y="357"/>
                </a:cubicBezTo>
                <a:cubicBezTo>
                  <a:pt x="377" y="357"/>
                  <a:pt x="378" y="357"/>
                  <a:pt x="377" y="356"/>
                </a:cubicBezTo>
                <a:cubicBezTo>
                  <a:pt x="377" y="356"/>
                  <a:pt x="377" y="356"/>
                  <a:pt x="376" y="356"/>
                </a:cubicBezTo>
                <a:close/>
                <a:moveTo>
                  <a:pt x="309" y="359"/>
                </a:moveTo>
                <a:cubicBezTo>
                  <a:pt x="309" y="358"/>
                  <a:pt x="309" y="357"/>
                  <a:pt x="310" y="358"/>
                </a:cubicBezTo>
                <a:cubicBezTo>
                  <a:pt x="310" y="356"/>
                  <a:pt x="308" y="357"/>
                  <a:pt x="307" y="358"/>
                </a:cubicBezTo>
                <a:cubicBezTo>
                  <a:pt x="309" y="358"/>
                  <a:pt x="308" y="359"/>
                  <a:pt x="308" y="359"/>
                </a:cubicBezTo>
                <a:cubicBezTo>
                  <a:pt x="308" y="359"/>
                  <a:pt x="308" y="359"/>
                  <a:pt x="309" y="359"/>
                </a:cubicBezTo>
                <a:close/>
                <a:moveTo>
                  <a:pt x="379" y="358"/>
                </a:moveTo>
                <a:cubicBezTo>
                  <a:pt x="380" y="358"/>
                  <a:pt x="380" y="357"/>
                  <a:pt x="380" y="357"/>
                </a:cubicBezTo>
                <a:cubicBezTo>
                  <a:pt x="379" y="357"/>
                  <a:pt x="379" y="357"/>
                  <a:pt x="379" y="358"/>
                </a:cubicBezTo>
                <a:close/>
                <a:moveTo>
                  <a:pt x="342" y="357"/>
                </a:moveTo>
                <a:cubicBezTo>
                  <a:pt x="342" y="358"/>
                  <a:pt x="342" y="358"/>
                  <a:pt x="341" y="357"/>
                </a:cubicBezTo>
                <a:cubicBezTo>
                  <a:pt x="341" y="359"/>
                  <a:pt x="342" y="359"/>
                  <a:pt x="343" y="359"/>
                </a:cubicBezTo>
                <a:cubicBezTo>
                  <a:pt x="343" y="358"/>
                  <a:pt x="342" y="358"/>
                  <a:pt x="342" y="357"/>
                </a:cubicBezTo>
                <a:close/>
                <a:moveTo>
                  <a:pt x="322" y="357"/>
                </a:moveTo>
                <a:cubicBezTo>
                  <a:pt x="322" y="359"/>
                  <a:pt x="321" y="360"/>
                  <a:pt x="322" y="361"/>
                </a:cubicBezTo>
                <a:cubicBezTo>
                  <a:pt x="323" y="360"/>
                  <a:pt x="323" y="360"/>
                  <a:pt x="324" y="360"/>
                </a:cubicBezTo>
                <a:cubicBezTo>
                  <a:pt x="323" y="359"/>
                  <a:pt x="324" y="358"/>
                  <a:pt x="322" y="357"/>
                </a:cubicBezTo>
                <a:close/>
                <a:moveTo>
                  <a:pt x="369" y="357"/>
                </a:moveTo>
                <a:cubicBezTo>
                  <a:pt x="368" y="357"/>
                  <a:pt x="368" y="357"/>
                  <a:pt x="368" y="357"/>
                </a:cubicBezTo>
                <a:cubicBezTo>
                  <a:pt x="368" y="358"/>
                  <a:pt x="367" y="358"/>
                  <a:pt x="367" y="359"/>
                </a:cubicBezTo>
                <a:cubicBezTo>
                  <a:pt x="368" y="358"/>
                  <a:pt x="368" y="360"/>
                  <a:pt x="369" y="359"/>
                </a:cubicBezTo>
                <a:cubicBezTo>
                  <a:pt x="368" y="359"/>
                  <a:pt x="369" y="358"/>
                  <a:pt x="369" y="357"/>
                </a:cubicBezTo>
                <a:close/>
                <a:moveTo>
                  <a:pt x="392" y="357"/>
                </a:moveTo>
                <a:cubicBezTo>
                  <a:pt x="391" y="357"/>
                  <a:pt x="390" y="358"/>
                  <a:pt x="391" y="359"/>
                </a:cubicBezTo>
                <a:cubicBezTo>
                  <a:pt x="391" y="358"/>
                  <a:pt x="391" y="358"/>
                  <a:pt x="392" y="357"/>
                </a:cubicBezTo>
                <a:close/>
                <a:moveTo>
                  <a:pt x="336" y="359"/>
                </a:moveTo>
                <a:cubicBezTo>
                  <a:pt x="337" y="359"/>
                  <a:pt x="337" y="359"/>
                  <a:pt x="337" y="359"/>
                </a:cubicBezTo>
                <a:cubicBezTo>
                  <a:pt x="337" y="358"/>
                  <a:pt x="337" y="358"/>
                  <a:pt x="337" y="358"/>
                </a:cubicBezTo>
                <a:cubicBezTo>
                  <a:pt x="336" y="358"/>
                  <a:pt x="336" y="358"/>
                  <a:pt x="336" y="358"/>
                </a:cubicBezTo>
                <a:lnTo>
                  <a:pt x="336" y="359"/>
                </a:lnTo>
                <a:close/>
                <a:moveTo>
                  <a:pt x="382" y="359"/>
                </a:moveTo>
                <a:cubicBezTo>
                  <a:pt x="382" y="360"/>
                  <a:pt x="382" y="360"/>
                  <a:pt x="382" y="360"/>
                </a:cubicBezTo>
                <a:cubicBezTo>
                  <a:pt x="384" y="359"/>
                  <a:pt x="383" y="360"/>
                  <a:pt x="384" y="360"/>
                </a:cubicBezTo>
                <a:cubicBezTo>
                  <a:pt x="384" y="359"/>
                  <a:pt x="384" y="359"/>
                  <a:pt x="384" y="359"/>
                </a:cubicBezTo>
                <a:cubicBezTo>
                  <a:pt x="384" y="358"/>
                  <a:pt x="384" y="358"/>
                  <a:pt x="382" y="359"/>
                </a:cubicBezTo>
                <a:close/>
                <a:moveTo>
                  <a:pt x="263" y="359"/>
                </a:moveTo>
                <a:cubicBezTo>
                  <a:pt x="264" y="360"/>
                  <a:pt x="263" y="360"/>
                  <a:pt x="264" y="361"/>
                </a:cubicBezTo>
                <a:cubicBezTo>
                  <a:pt x="265" y="361"/>
                  <a:pt x="265" y="359"/>
                  <a:pt x="263" y="359"/>
                </a:cubicBezTo>
                <a:close/>
                <a:moveTo>
                  <a:pt x="385" y="360"/>
                </a:moveTo>
                <a:cubicBezTo>
                  <a:pt x="385" y="358"/>
                  <a:pt x="385" y="360"/>
                  <a:pt x="385" y="361"/>
                </a:cubicBezTo>
                <a:cubicBezTo>
                  <a:pt x="387" y="361"/>
                  <a:pt x="386" y="358"/>
                  <a:pt x="385" y="360"/>
                </a:cubicBezTo>
                <a:close/>
                <a:moveTo>
                  <a:pt x="280" y="360"/>
                </a:moveTo>
                <a:cubicBezTo>
                  <a:pt x="280" y="361"/>
                  <a:pt x="280" y="361"/>
                  <a:pt x="279" y="361"/>
                </a:cubicBezTo>
                <a:cubicBezTo>
                  <a:pt x="279" y="362"/>
                  <a:pt x="279" y="363"/>
                  <a:pt x="280" y="363"/>
                </a:cubicBezTo>
                <a:cubicBezTo>
                  <a:pt x="279" y="362"/>
                  <a:pt x="281" y="361"/>
                  <a:pt x="281" y="361"/>
                </a:cubicBezTo>
                <a:cubicBezTo>
                  <a:pt x="281" y="361"/>
                  <a:pt x="280" y="361"/>
                  <a:pt x="280" y="361"/>
                </a:cubicBezTo>
                <a:cubicBezTo>
                  <a:pt x="281" y="361"/>
                  <a:pt x="281" y="360"/>
                  <a:pt x="280" y="360"/>
                </a:cubicBezTo>
                <a:close/>
                <a:moveTo>
                  <a:pt x="338" y="362"/>
                </a:moveTo>
                <a:cubicBezTo>
                  <a:pt x="337" y="362"/>
                  <a:pt x="338" y="362"/>
                  <a:pt x="338" y="363"/>
                </a:cubicBezTo>
                <a:cubicBezTo>
                  <a:pt x="338" y="363"/>
                  <a:pt x="338" y="363"/>
                  <a:pt x="338" y="364"/>
                </a:cubicBezTo>
                <a:cubicBezTo>
                  <a:pt x="339" y="363"/>
                  <a:pt x="339" y="362"/>
                  <a:pt x="338" y="362"/>
                </a:cubicBezTo>
                <a:cubicBezTo>
                  <a:pt x="338" y="363"/>
                  <a:pt x="338" y="361"/>
                  <a:pt x="338" y="362"/>
                </a:cubicBezTo>
                <a:close/>
                <a:moveTo>
                  <a:pt x="283" y="363"/>
                </a:moveTo>
                <a:cubicBezTo>
                  <a:pt x="283" y="364"/>
                  <a:pt x="284" y="364"/>
                  <a:pt x="284" y="364"/>
                </a:cubicBezTo>
                <a:cubicBezTo>
                  <a:pt x="285" y="364"/>
                  <a:pt x="283" y="364"/>
                  <a:pt x="283" y="363"/>
                </a:cubicBezTo>
                <a:close/>
                <a:moveTo>
                  <a:pt x="333" y="365"/>
                </a:moveTo>
                <a:cubicBezTo>
                  <a:pt x="333" y="366"/>
                  <a:pt x="333" y="366"/>
                  <a:pt x="333" y="366"/>
                </a:cubicBezTo>
                <a:cubicBezTo>
                  <a:pt x="334" y="366"/>
                  <a:pt x="334" y="366"/>
                  <a:pt x="334" y="366"/>
                </a:cubicBezTo>
                <a:cubicBezTo>
                  <a:pt x="334" y="366"/>
                  <a:pt x="334" y="365"/>
                  <a:pt x="334" y="365"/>
                </a:cubicBezTo>
                <a:cubicBezTo>
                  <a:pt x="334" y="365"/>
                  <a:pt x="334" y="366"/>
                  <a:pt x="333" y="365"/>
                </a:cubicBezTo>
                <a:close/>
                <a:moveTo>
                  <a:pt x="317" y="365"/>
                </a:moveTo>
                <a:cubicBezTo>
                  <a:pt x="317" y="366"/>
                  <a:pt x="317" y="366"/>
                  <a:pt x="317" y="367"/>
                </a:cubicBezTo>
                <a:cubicBezTo>
                  <a:pt x="318" y="367"/>
                  <a:pt x="318" y="366"/>
                  <a:pt x="317" y="365"/>
                </a:cubicBezTo>
                <a:close/>
                <a:moveTo>
                  <a:pt x="391" y="366"/>
                </a:moveTo>
                <a:cubicBezTo>
                  <a:pt x="392" y="366"/>
                  <a:pt x="392" y="367"/>
                  <a:pt x="392" y="367"/>
                </a:cubicBezTo>
                <a:cubicBezTo>
                  <a:pt x="392" y="365"/>
                  <a:pt x="391" y="365"/>
                  <a:pt x="391" y="366"/>
                </a:cubicBezTo>
                <a:close/>
                <a:moveTo>
                  <a:pt x="324" y="367"/>
                </a:moveTo>
                <a:cubicBezTo>
                  <a:pt x="325" y="366"/>
                  <a:pt x="325" y="367"/>
                  <a:pt x="325" y="366"/>
                </a:cubicBezTo>
                <a:cubicBezTo>
                  <a:pt x="325" y="366"/>
                  <a:pt x="325" y="366"/>
                  <a:pt x="324" y="366"/>
                </a:cubicBezTo>
                <a:cubicBezTo>
                  <a:pt x="324" y="366"/>
                  <a:pt x="324" y="366"/>
                  <a:pt x="324" y="367"/>
                </a:cubicBezTo>
                <a:close/>
                <a:moveTo>
                  <a:pt x="341" y="366"/>
                </a:moveTo>
                <a:cubicBezTo>
                  <a:pt x="340" y="366"/>
                  <a:pt x="340" y="368"/>
                  <a:pt x="341" y="367"/>
                </a:cubicBezTo>
                <a:cubicBezTo>
                  <a:pt x="340" y="367"/>
                  <a:pt x="342" y="366"/>
                  <a:pt x="341" y="366"/>
                </a:cubicBezTo>
                <a:close/>
                <a:moveTo>
                  <a:pt x="333" y="367"/>
                </a:moveTo>
                <a:cubicBezTo>
                  <a:pt x="335" y="367"/>
                  <a:pt x="333" y="368"/>
                  <a:pt x="334" y="368"/>
                </a:cubicBezTo>
                <a:cubicBezTo>
                  <a:pt x="334" y="367"/>
                  <a:pt x="335" y="368"/>
                  <a:pt x="335" y="367"/>
                </a:cubicBezTo>
                <a:cubicBezTo>
                  <a:pt x="334" y="366"/>
                  <a:pt x="334" y="366"/>
                  <a:pt x="333" y="367"/>
                </a:cubicBezTo>
                <a:close/>
                <a:moveTo>
                  <a:pt x="343" y="368"/>
                </a:moveTo>
                <a:cubicBezTo>
                  <a:pt x="344" y="367"/>
                  <a:pt x="344" y="367"/>
                  <a:pt x="344" y="367"/>
                </a:cubicBezTo>
                <a:cubicBezTo>
                  <a:pt x="342" y="367"/>
                  <a:pt x="343" y="367"/>
                  <a:pt x="343" y="368"/>
                </a:cubicBezTo>
                <a:close/>
                <a:moveTo>
                  <a:pt x="322" y="370"/>
                </a:moveTo>
                <a:cubicBezTo>
                  <a:pt x="323" y="370"/>
                  <a:pt x="323" y="369"/>
                  <a:pt x="324" y="369"/>
                </a:cubicBezTo>
                <a:cubicBezTo>
                  <a:pt x="323" y="369"/>
                  <a:pt x="324" y="368"/>
                  <a:pt x="323" y="368"/>
                </a:cubicBezTo>
                <a:cubicBezTo>
                  <a:pt x="323" y="369"/>
                  <a:pt x="322" y="368"/>
                  <a:pt x="322" y="370"/>
                </a:cubicBezTo>
                <a:close/>
                <a:moveTo>
                  <a:pt x="329" y="368"/>
                </a:moveTo>
                <a:cubicBezTo>
                  <a:pt x="329" y="368"/>
                  <a:pt x="328" y="367"/>
                  <a:pt x="328" y="368"/>
                </a:cubicBezTo>
                <a:cubicBezTo>
                  <a:pt x="329" y="368"/>
                  <a:pt x="328" y="370"/>
                  <a:pt x="328" y="370"/>
                </a:cubicBezTo>
                <a:cubicBezTo>
                  <a:pt x="329" y="370"/>
                  <a:pt x="329" y="370"/>
                  <a:pt x="330" y="369"/>
                </a:cubicBezTo>
                <a:cubicBezTo>
                  <a:pt x="328" y="370"/>
                  <a:pt x="329" y="368"/>
                  <a:pt x="329" y="368"/>
                </a:cubicBezTo>
                <a:close/>
                <a:moveTo>
                  <a:pt x="333" y="368"/>
                </a:moveTo>
                <a:cubicBezTo>
                  <a:pt x="332" y="369"/>
                  <a:pt x="333" y="370"/>
                  <a:pt x="333" y="370"/>
                </a:cubicBezTo>
                <a:cubicBezTo>
                  <a:pt x="333" y="369"/>
                  <a:pt x="334" y="368"/>
                  <a:pt x="333" y="368"/>
                </a:cubicBezTo>
                <a:close/>
                <a:moveTo>
                  <a:pt x="316" y="370"/>
                </a:moveTo>
                <a:cubicBezTo>
                  <a:pt x="317" y="369"/>
                  <a:pt x="317" y="370"/>
                  <a:pt x="318" y="369"/>
                </a:cubicBezTo>
                <a:cubicBezTo>
                  <a:pt x="317" y="369"/>
                  <a:pt x="316" y="369"/>
                  <a:pt x="316" y="370"/>
                </a:cubicBezTo>
                <a:close/>
                <a:moveTo>
                  <a:pt x="429" y="369"/>
                </a:moveTo>
                <a:cubicBezTo>
                  <a:pt x="429" y="370"/>
                  <a:pt x="429" y="370"/>
                  <a:pt x="430" y="370"/>
                </a:cubicBezTo>
                <a:cubicBezTo>
                  <a:pt x="430" y="370"/>
                  <a:pt x="430" y="369"/>
                  <a:pt x="429" y="369"/>
                </a:cubicBezTo>
                <a:close/>
                <a:moveTo>
                  <a:pt x="308" y="371"/>
                </a:moveTo>
                <a:cubicBezTo>
                  <a:pt x="308" y="370"/>
                  <a:pt x="308" y="370"/>
                  <a:pt x="308" y="370"/>
                </a:cubicBezTo>
                <a:cubicBezTo>
                  <a:pt x="308" y="370"/>
                  <a:pt x="307" y="369"/>
                  <a:pt x="307" y="370"/>
                </a:cubicBezTo>
                <a:cubicBezTo>
                  <a:pt x="308" y="370"/>
                  <a:pt x="307" y="371"/>
                  <a:pt x="308" y="371"/>
                </a:cubicBezTo>
                <a:close/>
                <a:moveTo>
                  <a:pt x="318" y="371"/>
                </a:moveTo>
                <a:cubicBezTo>
                  <a:pt x="318" y="371"/>
                  <a:pt x="318" y="370"/>
                  <a:pt x="317" y="370"/>
                </a:cubicBezTo>
                <a:cubicBezTo>
                  <a:pt x="316" y="371"/>
                  <a:pt x="317" y="371"/>
                  <a:pt x="317" y="372"/>
                </a:cubicBezTo>
                <a:cubicBezTo>
                  <a:pt x="317" y="371"/>
                  <a:pt x="317" y="372"/>
                  <a:pt x="318" y="371"/>
                </a:cubicBezTo>
                <a:close/>
                <a:moveTo>
                  <a:pt x="288" y="374"/>
                </a:moveTo>
                <a:cubicBezTo>
                  <a:pt x="288" y="374"/>
                  <a:pt x="287" y="374"/>
                  <a:pt x="287" y="373"/>
                </a:cubicBezTo>
                <a:cubicBezTo>
                  <a:pt x="287" y="373"/>
                  <a:pt x="287" y="373"/>
                  <a:pt x="286" y="374"/>
                </a:cubicBezTo>
                <a:cubicBezTo>
                  <a:pt x="286" y="373"/>
                  <a:pt x="287" y="373"/>
                  <a:pt x="286" y="372"/>
                </a:cubicBezTo>
                <a:cubicBezTo>
                  <a:pt x="285" y="374"/>
                  <a:pt x="286" y="374"/>
                  <a:pt x="286" y="375"/>
                </a:cubicBezTo>
                <a:cubicBezTo>
                  <a:pt x="287" y="375"/>
                  <a:pt x="287" y="375"/>
                  <a:pt x="287" y="376"/>
                </a:cubicBezTo>
                <a:cubicBezTo>
                  <a:pt x="288" y="375"/>
                  <a:pt x="288" y="375"/>
                  <a:pt x="288" y="374"/>
                </a:cubicBezTo>
                <a:close/>
                <a:moveTo>
                  <a:pt x="424" y="372"/>
                </a:moveTo>
                <a:cubicBezTo>
                  <a:pt x="424" y="373"/>
                  <a:pt x="424" y="373"/>
                  <a:pt x="424" y="373"/>
                </a:cubicBezTo>
                <a:cubicBezTo>
                  <a:pt x="424" y="373"/>
                  <a:pt x="425" y="374"/>
                  <a:pt x="425" y="373"/>
                </a:cubicBezTo>
                <a:cubicBezTo>
                  <a:pt x="425" y="373"/>
                  <a:pt x="425" y="372"/>
                  <a:pt x="424" y="372"/>
                </a:cubicBezTo>
                <a:close/>
                <a:moveTo>
                  <a:pt x="330" y="373"/>
                </a:moveTo>
                <a:cubicBezTo>
                  <a:pt x="330" y="373"/>
                  <a:pt x="330" y="373"/>
                  <a:pt x="330" y="374"/>
                </a:cubicBezTo>
                <a:cubicBezTo>
                  <a:pt x="330" y="374"/>
                  <a:pt x="331" y="374"/>
                  <a:pt x="331" y="374"/>
                </a:cubicBezTo>
                <a:cubicBezTo>
                  <a:pt x="330" y="374"/>
                  <a:pt x="331" y="373"/>
                  <a:pt x="330" y="373"/>
                </a:cubicBezTo>
                <a:close/>
                <a:moveTo>
                  <a:pt x="401" y="374"/>
                </a:moveTo>
                <a:cubicBezTo>
                  <a:pt x="400" y="374"/>
                  <a:pt x="400" y="373"/>
                  <a:pt x="399" y="374"/>
                </a:cubicBezTo>
                <a:cubicBezTo>
                  <a:pt x="400" y="375"/>
                  <a:pt x="399" y="375"/>
                  <a:pt x="401" y="375"/>
                </a:cubicBezTo>
                <a:cubicBezTo>
                  <a:pt x="400" y="374"/>
                  <a:pt x="401" y="374"/>
                  <a:pt x="401" y="374"/>
                </a:cubicBezTo>
                <a:close/>
                <a:moveTo>
                  <a:pt x="307" y="374"/>
                </a:moveTo>
                <a:cubicBezTo>
                  <a:pt x="307" y="374"/>
                  <a:pt x="308" y="375"/>
                  <a:pt x="308" y="374"/>
                </a:cubicBezTo>
                <a:cubicBezTo>
                  <a:pt x="308" y="374"/>
                  <a:pt x="308" y="374"/>
                  <a:pt x="308" y="374"/>
                </a:cubicBezTo>
                <a:lnTo>
                  <a:pt x="307" y="374"/>
                </a:lnTo>
                <a:close/>
                <a:moveTo>
                  <a:pt x="425" y="375"/>
                </a:moveTo>
                <a:cubicBezTo>
                  <a:pt x="425" y="375"/>
                  <a:pt x="426" y="376"/>
                  <a:pt x="426" y="376"/>
                </a:cubicBezTo>
                <a:cubicBezTo>
                  <a:pt x="427" y="375"/>
                  <a:pt x="426" y="375"/>
                  <a:pt x="426" y="375"/>
                </a:cubicBezTo>
                <a:cubicBezTo>
                  <a:pt x="426" y="375"/>
                  <a:pt x="426" y="375"/>
                  <a:pt x="425" y="375"/>
                </a:cubicBezTo>
                <a:close/>
                <a:moveTo>
                  <a:pt x="439" y="376"/>
                </a:moveTo>
                <a:cubicBezTo>
                  <a:pt x="439" y="377"/>
                  <a:pt x="440" y="377"/>
                  <a:pt x="440" y="377"/>
                </a:cubicBezTo>
                <a:cubicBezTo>
                  <a:pt x="440" y="377"/>
                  <a:pt x="440" y="376"/>
                  <a:pt x="439" y="376"/>
                </a:cubicBezTo>
                <a:close/>
                <a:moveTo>
                  <a:pt x="258" y="377"/>
                </a:moveTo>
                <a:cubicBezTo>
                  <a:pt x="258" y="378"/>
                  <a:pt x="258" y="378"/>
                  <a:pt x="259" y="379"/>
                </a:cubicBezTo>
                <a:cubicBezTo>
                  <a:pt x="259" y="378"/>
                  <a:pt x="259" y="377"/>
                  <a:pt x="258" y="377"/>
                </a:cubicBezTo>
                <a:close/>
                <a:moveTo>
                  <a:pt x="276" y="377"/>
                </a:moveTo>
                <a:cubicBezTo>
                  <a:pt x="276" y="378"/>
                  <a:pt x="276" y="379"/>
                  <a:pt x="277" y="379"/>
                </a:cubicBezTo>
                <a:cubicBezTo>
                  <a:pt x="277" y="378"/>
                  <a:pt x="277" y="378"/>
                  <a:pt x="276" y="377"/>
                </a:cubicBezTo>
                <a:close/>
                <a:moveTo>
                  <a:pt x="421" y="378"/>
                </a:moveTo>
                <a:cubicBezTo>
                  <a:pt x="421" y="379"/>
                  <a:pt x="422" y="380"/>
                  <a:pt x="422" y="380"/>
                </a:cubicBezTo>
                <a:cubicBezTo>
                  <a:pt x="422" y="379"/>
                  <a:pt x="422" y="378"/>
                  <a:pt x="421" y="378"/>
                </a:cubicBezTo>
                <a:close/>
                <a:moveTo>
                  <a:pt x="318" y="379"/>
                </a:moveTo>
                <a:cubicBezTo>
                  <a:pt x="318" y="379"/>
                  <a:pt x="317" y="380"/>
                  <a:pt x="318" y="380"/>
                </a:cubicBezTo>
                <a:cubicBezTo>
                  <a:pt x="318" y="379"/>
                  <a:pt x="319" y="379"/>
                  <a:pt x="319" y="379"/>
                </a:cubicBezTo>
                <a:cubicBezTo>
                  <a:pt x="318" y="379"/>
                  <a:pt x="318" y="378"/>
                  <a:pt x="318" y="379"/>
                </a:cubicBezTo>
                <a:close/>
                <a:moveTo>
                  <a:pt x="427" y="380"/>
                </a:moveTo>
                <a:cubicBezTo>
                  <a:pt x="428" y="380"/>
                  <a:pt x="428" y="380"/>
                  <a:pt x="428" y="380"/>
                </a:cubicBezTo>
                <a:cubicBezTo>
                  <a:pt x="428" y="379"/>
                  <a:pt x="427" y="380"/>
                  <a:pt x="427" y="380"/>
                </a:cubicBezTo>
                <a:close/>
                <a:moveTo>
                  <a:pt x="146" y="380"/>
                </a:moveTo>
                <a:cubicBezTo>
                  <a:pt x="147" y="380"/>
                  <a:pt x="147" y="380"/>
                  <a:pt x="147" y="380"/>
                </a:cubicBezTo>
                <a:cubicBezTo>
                  <a:pt x="147" y="380"/>
                  <a:pt x="147" y="380"/>
                  <a:pt x="147" y="380"/>
                </a:cubicBezTo>
                <a:cubicBezTo>
                  <a:pt x="147" y="379"/>
                  <a:pt x="146" y="380"/>
                  <a:pt x="146" y="380"/>
                </a:cubicBezTo>
                <a:close/>
                <a:moveTo>
                  <a:pt x="315" y="380"/>
                </a:moveTo>
                <a:cubicBezTo>
                  <a:pt x="313" y="380"/>
                  <a:pt x="314" y="381"/>
                  <a:pt x="313" y="381"/>
                </a:cubicBezTo>
                <a:cubicBezTo>
                  <a:pt x="313" y="381"/>
                  <a:pt x="313" y="381"/>
                  <a:pt x="314" y="381"/>
                </a:cubicBezTo>
                <a:cubicBezTo>
                  <a:pt x="314" y="380"/>
                  <a:pt x="314" y="381"/>
                  <a:pt x="315" y="380"/>
                </a:cubicBezTo>
                <a:close/>
                <a:moveTo>
                  <a:pt x="284" y="382"/>
                </a:moveTo>
                <a:cubicBezTo>
                  <a:pt x="284" y="381"/>
                  <a:pt x="285" y="381"/>
                  <a:pt x="284" y="380"/>
                </a:cubicBezTo>
                <a:cubicBezTo>
                  <a:pt x="284" y="380"/>
                  <a:pt x="283" y="381"/>
                  <a:pt x="284" y="382"/>
                </a:cubicBezTo>
                <a:close/>
                <a:moveTo>
                  <a:pt x="316" y="384"/>
                </a:moveTo>
                <a:cubicBezTo>
                  <a:pt x="316" y="383"/>
                  <a:pt x="317" y="384"/>
                  <a:pt x="317" y="383"/>
                </a:cubicBezTo>
                <a:cubicBezTo>
                  <a:pt x="316" y="383"/>
                  <a:pt x="316" y="383"/>
                  <a:pt x="315" y="383"/>
                </a:cubicBezTo>
                <a:cubicBezTo>
                  <a:pt x="316" y="383"/>
                  <a:pt x="315" y="384"/>
                  <a:pt x="316" y="384"/>
                </a:cubicBezTo>
                <a:close/>
                <a:moveTo>
                  <a:pt x="324" y="384"/>
                </a:moveTo>
                <a:cubicBezTo>
                  <a:pt x="324" y="385"/>
                  <a:pt x="324" y="383"/>
                  <a:pt x="324" y="383"/>
                </a:cubicBezTo>
                <a:cubicBezTo>
                  <a:pt x="323" y="384"/>
                  <a:pt x="324" y="385"/>
                  <a:pt x="323" y="384"/>
                </a:cubicBezTo>
                <a:cubicBezTo>
                  <a:pt x="322" y="385"/>
                  <a:pt x="324" y="384"/>
                  <a:pt x="324" y="385"/>
                </a:cubicBezTo>
                <a:cubicBezTo>
                  <a:pt x="323" y="384"/>
                  <a:pt x="325" y="384"/>
                  <a:pt x="324" y="384"/>
                </a:cubicBezTo>
                <a:close/>
                <a:moveTo>
                  <a:pt x="309" y="383"/>
                </a:moveTo>
                <a:cubicBezTo>
                  <a:pt x="310" y="384"/>
                  <a:pt x="308" y="384"/>
                  <a:pt x="309" y="385"/>
                </a:cubicBezTo>
                <a:cubicBezTo>
                  <a:pt x="310" y="385"/>
                  <a:pt x="310" y="383"/>
                  <a:pt x="309" y="383"/>
                </a:cubicBezTo>
                <a:close/>
                <a:moveTo>
                  <a:pt x="315" y="385"/>
                </a:moveTo>
                <a:cubicBezTo>
                  <a:pt x="315" y="385"/>
                  <a:pt x="315" y="385"/>
                  <a:pt x="315" y="384"/>
                </a:cubicBezTo>
                <a:cubicBezTo>
                  <a:pt x="315" y="384"/>
                  <a:pt x="315" y="384"/>
                  <a:pt x="314" y="384"/>
                </a:cubicBezTo>
                <a:cubicBezTo>
                  <a:pt x="314" y="385"/>
                  <a:pt x="314" y="385"/>
                  <a:pt x="315" y="385"/>
                </a:cubicBezTo>
                <a:close/>
                <a:moveTo>
                  <a:pt x="260" y="387"/>
                </a:moveTo>
                <a:cubicBezTo>
                  <a:pt x="261" y="386"/>
                  <a:pt x="261" y="386"/>
                  <a:pt x="261" y="385"/>
                </a:cubicBezTo>
                <a:cubicBezTo>
                  <a:pt x="260" y="385"/>
                  <a:pt x="260" y="387"/>
                  <a:pt x="260" y="387"/>
                </a:cubicBezTo>
                <a:close/>
                <a:moveTo>
                  <a:pt x="260" y="389"/>
                </a:moveTo>
                <a:cubicBezTo>
                  <a:pt x="262" y="390"/>
                  <a:pt x="260" y="388"/>
                  <a:pt x="261" y="388"/>
                </a:cubicBezTo>
                <a:cubicBezTo>
                  <a:pt x="261" y="388"/>
                  <a:pt x="261" y="388"/>
                  <a:pt x="261" y="388"/>
                </a:cubicBezTo>
                <a:cubicBezTo>
                  <a:pt x="260" y="386"/>
                  <a:pt x="260" y="389"/>
                  <a:pt x="260" y="389"/>
                </a:cubicBezTo>
                <a:close/>
                <a:moveTo>
                  <a:pt x="260" y="391"/>
                </a:moveTo>
                <a:cubicBezTo>
                  <a:pt x="260" y="391"/>
                  <a:pt x="261" y="390"/>
                  <a:pt x="261" y="390"/>
                </a:cubicBezTo>
                <a:cubicBezTo>
                  <a:pt x="260" y="390"/>
                  <a:pt x="260" y="390"/>
                  <a:pt x="260" y="390"/>
                </a:cubicBezTo>
                <a:cubicBezTo>
                  <a:pt x="260" y="390"/>
                  <a:pt x="259" y="390"/>
                  <a:pt x="260" y="391"/>
                </a:cubicBezTo>
                <a:close/>
                <a:moveTo>
                  <a:pt x="312" y="391"/>
                </a:moveTo>
                <a:cubicBezTo>
                  <a:pt x="313" y="391"/>
                  <a:pt x="313" y="391"/>
                  <a:pt x="314" y="392"/>
                </a:cubicBezTo>
                <a:cubicBezTo>
                  <a:pt x="314" y="391"/>
                  <a:pt x="314" y="391"/>
                  <a:pt x="314" y="391"/>
                </a:cubicBezTo>
                <a:cubicBezTo>
                  <a:pt x="314" y="391"/>
                  <a:pt x="313" y="390"/>
                  <a:pt x="312" y="391"/>
                </a:cubicBezTo>
                <a:close/>
                <a:moveTo>
                  <a:pt x="293" y="391"/>
                </a:moveTo>
                <a:cubicBezTo>
                  <a:pt x="293" y="391"/>
                  <a:pt x="293" y="392"/>
                  <a:pt x="293" y="393"/>
                </a:cubicBezTo>
                <a:cubicBezTo>
                  <a:pt x="294" y="393"/>
                  <a:pt x="294" y="391"/>
                  <a:pt x="293" y="391"/>
                </a:cubicBezTo>
                <a:close/>
                <a:moveTo>
                  <a:pt x="15" y="392"/>
                </a:moveTo>
                <a:cubicBezTo>
                  <a:pt x="15" y="392"/>
                  <a:pt x="14" y="393"/>
                  <a:pt x="14" y="394"/>
                </a:cubicBezTo>
                <a:cubicBezTo>
                  <a:pt x="15" y="395"/>
                  <a:pt x="18" y="395"/>
                  <a:pt x="19" y="394"/>
                </a:cubicBezTo>
                <a:cubicBezTo>
                  <a:pt x="19" y="390"/>
                  <a:pt x="16" y="391"/>
                  <a:pt x="15" y="392"/>
                </a:cubicBezTo>
                <a:close/>
                <a:moveTo>
                  <a:pt x="316" y="392"/>
                </a:moveTo>
                <a:cubicBezTo>
                  <a:pt x="316" y="393"/>
                  <a:pt x="315" y="393"/>
                  <a:pt x="315" y="393"/>
                </a:cubicBezTo>
                <a:cubicBezTo>
                  <a:pt x="317" y="393"/>
                  <a:pt x="317" y="394"/>
                  <a:pt x="317" y="394"/>
                </a:cubicBezTo>
                <a:cubicBezTo>
                  <a:pt x="318" y="394"/>
                  <a:pt x="317" y="393"/>
                  <a:pt x="317" y="393"/>
                </a:cubicBezTo>
                <a:cubicBezTo>
                  <a:pt x="317" y="393"/>
                  <a:pt x="318" y="393"/>
                  <a:pt x="318" y="393"/>
                </a:cubicBezTo>
                <a:cubicBezTo>
                  <a:pt x="317" y="393"/>
                  <a:pt x="316" y="393"/>
                  <a:pt x="316" y="392"/>
                </a:cubicBezTo>
                <a:close/>
                <a:moveTo>
                  <a:pt x="323" y="398"/>
                </a:moveTo>
                <a:cubicBezTo>
                  <a:pt x="323" y="398"/>
                  <a:pt x="322" y="398"/>
                  <a:pt x="322" y="399"/>
                </a:cubicBezTo>
                <a:cubicBezTo>
                  <a:pt x="322" y="399"/>
                  <a:pt x="323" y="399"/>
                  <a:pt x="323" y="399"/>
                </a:cubicBezTo>
                <a:cubicBezTo>
                  <a:pt x="322" y="399"/>
                  <a:pt x="323" y="398"/>
                  <a:pt x="324" y="398"/>
                </a:cubicBezTo>
                <a:cubicBezTo>
                  <a:pt x="324" y="398"/>
                  <a:pt x="323" y="398"/>
                  <a:pt x="323" y="398"/>
                </a:cubicBezTo>
                <a:close/>
                <a:moveTo>
                  <a:pt x="197" y="403"/>
                </a:moveTo>
                <a:cubicBezTo>
                  <a:pt x="197" y="402"/>
                  <a:pt x="198" y="402"/>
                  <a:pt x="198" y="401"/>
                </a:cubicBezTo>
                <a:cubicBezTo>
                  <a:pt x="197" y="401"/>
                  <a:pt x="196" y="402"/>
                  <a:pt x="197" y="403"/>
                </a:cubicBezTo>
                <a:close/>
                <a:moveTo>
                  <a:pt x="208" y="402"/>
                </a:moveTo>
                <a:cubicBezTo>
                  <a:pt x="208" y="403"/>
                  <a:pt x="207" y="403"/>
                  <a:pt x="207" y="404"/>
                </a:cubicBezTo>
                <a:cubicBezTo>
                  <a:pt x="208" y="404"/>
                  <a:pt x="209" y="404"/>
                  <a:pt x="209" y="403"/>
                </a:cubicBezTo>
                <a:cubicBezTo>
                  <a:pt x="208" y="403"/>
                  <a:pt x="209" y="403"/>
                  <a:pt x="209" y="402"/>
                </a:cubicBezTo>
                <a:cubicBezTo>
                  <a:pt x="208" y="402"/>
                  <a:pt x="208" y="402"/>
                  <a:pt x="208" y="402"/>
                </a:cubicBezTo>
                <a:close/>
                <a:moveTo>
                  <a:pt x="205" y="407"/>
                </a:moveTo>
                <a:cubicBezTo>
                  <a:pt x="205" y="407"/>
                  <a:pt x="205" y="409"/>
                  <a:pt x="205" y="409"/>
                </a:cubicBezTo>
                <a:cubicBezTo>
                  <a:pt x="205" y="408"/>
                  <a:pt x="205" y="409"/>
                  <a:pt x="206" y="409"/>
                </a:cubicBezTo>
                <a:cubicBezTo>
                  <a:pt x="206" y="409"/>
                  <a:pt x="207" y="407"/>
                  <a:pt x="205" y="407"/>
                </a:cubicBezTo>
                <a:close/>
                <a:moveTo>
                  <a:pt x="237" y="409"/>
                </a:moveTo>
                <a:cubicBezTo>
                  <a:pt x="238" y="408"/>
                  <a:pt x="238" y="408"/>
                  <a:pt x="237" y="408"/>
                </a:cubicBezTo>
                <a:cubicBezTo>
                  <a:pt x="237" y="408"/>
                  <a:pt x="237" y="409"/>
                  <a:pt x="237" y="409"/>
                </a:cubicBezTo>
                <a:close/>
                <a:moveTo>
                  <a:pt x="203" y="410"/>
                </a:moveTo>
                <a:cubicBezTo>
                  <a:pt x="202" y="411"/>
                  <a:pt x="202" y="412"/>
                  <a:pt x="201" y="412"/>
                </a:cubicBezTo>
                <a:cubicBezTo>
                  <a:pt x="201" y="412"/>
                  <a:pt x="201" y="413"/>
                  <a:pt x="202" y="413"/>
                </a:cubicBezTo>
                <a:cubicBezTo>
                  <a:pt x="202" y="412"/>
                  <a:pt x="203" y="413"/>
                  <a:pt x="203" y="412"/>
                </a:cubicBezTo>
                <a:cubicBezTo>
                  <a:pt x="203" y="411"/>
                  <a:pt x="204" y="410"/>
                  <a:pt x="203" y="410"/>
                </a:cubicBezTo>
                <a:close/>
                <a:moveTo>
                  <a:pt x="239" y="412"/>
                </a:moveTo>
                <a:cubicBezTo>
                  <a:pt x="239" y="412"/>
                  <a:pt x="239" y="411"/>
                  <a:pt x="239" y="411"/>
                </a:cubicBezTo>
                <a:cubicBezTo>
                  <a:pt x="238" y="410"/>
                  <a:pt x="238" y="412"/>
                  <a:pt x="239" y="412"/>
                </a:cubicBezTo>
                <a:close/>
                <a:moveTo>
                  <a:pt x="201" y="414"/>
                </a:moveTo>
                <a:cubicBezTo>
                  <a:pt x="201" y="415"/>
                  <a:pt x="201" y="415"/>
                  <a:pt x="200" y="415"/>
                </a:cubicBezTo>
                <a:cubicBezTo>
                  <a:pt x="201" y="416"/>
                  <a:pt x="200" y="417"/>
                  <a:pt x="201" y="418"/>
                </a:cubicBezTo>
                <a:cubicBezTo>
                  <a:pt x="201" y="416"/>
                  <a:pt x="202" y="415"/>
                  <a:pt x="201" y="414"/>
                </a:cubicBezTo>
                <a:close/>
                <a:moveTo>
                  <a:pt x="138" y="427"/>
                </a:moveTo>
                <a:cubicBezTo>
                  <a:pt x="139" y="426"/>
                  <a:pt x="139" y="424"/>
                  <a:pt x="138" y="422"/>
                </a:cubicBezTo>
                <a:cubicBezTo>
                  <a:pt x="137" y="424"/>
                  <a:pt x="136" y="423"/>
                  <a:pt x="134" y="423"/>
                </a:cubicBezTo>
                <a:cubicBezTo>
                  <a:pt x="134" y="425"/>
                  <a:pt x="135" y="426"/>
                  <a:pt x="135" y="427"/>
                </a:cubicBezTo>
                <a:cubicBezTo>
                  <a:pt x="135" y="428"/>
                  <a:pt x="134" y="428"/>
                  <a:pt x="134" y="429"/>
                </a:cubicBezTo>
                <a:cubicBezTo>
                  <a:pt x="134" y="434"/>
                  <a:pt x="140" y="431"/>
                  <a:pt x="139" y="427"/>
                </a:cubicBezTo>
                <a:cubicBezTo>
                  <a:pt x="138" y="427"/>
                  <a:pt x="138" y="428"/>
                  <a:pt x="138" y="427"/>
                </a:cubicBezTo>
                <a:close/>
                <a:moveTo>
                  <a:pt x="467" y="350"/>
                </a:moveTo>
                <a:cubicBezTo>
                  <a:pt x="467" y="350"/>
                  <a:pt x="467" y="350"/>
                  <a:pt x="467" y="350"/>
                </a:cubicBezTo>
                <a:cubicBezTo>
                  <a:pt x="467" y="350"/>
                  <a:pt x="467" y="351"/>
                  <a:pt x="467" y="351"/>
                </a:cubicBezTo>
                <a:cubicBezTo>
                  <a:pt x="467" y="347"/>
                  <a:pt x="464" y="350"/>
                  <a:pt x="463" y="349"/>
                </a:cubicBezTo>
                <a:cubicBezTo>
                  <a:pt x="462" y="349"/>
                  <a:pt x="463" y="347"/>
                  <a:pt x="462" y="348"/>
                </a:cubicBezTo>
                <a:cubicBezTo>
                  <a:pt x="462" y="348"/>
                  <a:pt x="462" y="348"/>
                  <a:pt x="462" y="347"/>
                </a:cubicBezTo>
                <a:cubicBezTo>
                  <a:pt x="460" y="347"/>
                  <a:pt x="460" y="346"/>
                  <a:pt x="457" y="346"/>
                </a:cubicBezTo>
                <a:cubicBezTo>
                  <a:pt x="458" y="345"/>
                  <a:pt x="456" y="345"/>
                  <a:pt x="455" y="345"/>
                </a:cubicBezTo>
                <a:cubicBezTo>
                  <a:pt x="454" y="344"/>
                  <a:pt x="454" y="340"/>
                  <a:pt x="454" y="340"/>
                </a:cubicBezTo>
                <a:cubicBezTo>
                  <a:pt x="455" y="340"/>
                  <a:pt x="456" y="340"/>
                  <a:pt x="457" y="340"/>
                </a:cubicBezTo>
                <a:cubicBezTo>
                  <a:pt x="456" y="340"/>
                  <a:pt x="457" y="339"/>
                  <a:pt x="457" y="339"/>
                </a:cubicBezTo>
                <a:cubicBezTo>
                  <a:pt x="459" y="340"/>
                  <a:pt x="459" y="341"/>
                  <a:pt x="461" y="340"/>
                </a:cubicBezTo>
                <a:cubicBezTo>
                  <a:pt x="461" y="340"/>
                  <a:pt x="461" y="340"/>
                  <a:pt x="461" y="341"/>
                </a:cubicBezTo>
                <a:cubicBezTo>
                  <a:pt x="462" y="340"/>
                  <a:pt x="463" y="340"/>
                  <a:pt x="464" y="340"/>
                </a:cubicBezTo>
                <a:cubicBezTo>
                  <a:pt x="464" y="340"/>
                  <a:pt x="465" y="341"/>
                  <a:pt x="465" y="340"/>
                </a:cubicBezTo>
                <a:cubicBezTo>
                  <a:pt x="465" y="340"/>
                  <a:pt x="465" y="339"/>
                  <a:pt x="464" y="339"/>
                </a:cubicBezTo>
                <a:cubicBezTo>
                  <a:pt x="464" y="340"/>
                  <a:pt x="464" y="340"/>
                  <a:pt x="463" y="339"/>
                </a:cubicBezTo>
                <a:cubicBezTo>
                  <a:pt x="463" y="339"/>
                  <a:pt x="464" y="339"/>
                  <a:pt x="463" y="338"/>
                </a:cubicBezTo>
                <a:cubicBezTo>
                  <a:pt x="462" y="338"/>
                  <a:pt x="462" y="338"/>
                  <a:pt x="461" y="339"/>
                </a:cubicBezTo>
                <a:cubicBezTo>
                  <a:pt x="461" y="337"/>
                  <a:pt x="457" y="336"/>
                  <a:pt x="455" y="338"/>
                </a:cubicBezTo>
                <a:cubicBezTo>
                  <a:pt x="456" y="337"/>
                  <a:pt x="455" y="337"/>
                  <a:pt x="456" y="336"/>
                </a:cubicBezTo>
                <a:cubicBezTo>
                  <a:pt x="456" y="337"/>
                  <a:pt x="457" y="337"/>
                  <a:pt x="457" y="336"/>
                </a:cubicBezTo>
                <a:cubicBezTo>
                  <a:pt x="456" y="336"/>
                  <a:pt x="456" y="336"/>
                  <a:pt x="455" y="335"/>
                </a:cubicBezTo>
                <a:cubicBezTo>
                  <a:pt x="455" y="336"/>
                  <a:pt x="455" y="336"/>
                  <a:pt x="455" y="336"/>
                </a:cubicBezTo>
                <a:cubicBezTo>
                  <a:pt x="454" y="336"/>
                  <a:pt x="454" y="335"/>
                  <a:pt x="454" y="335"/>
                </a:cubicBezTo>
                <a:cubicBezTo>
                  <a:pt x="454" y="334"/>
                  <a:pt x="453" y="335"/>
                  <a:pt x="452" y="335"/>
                </a:cubicBezTo>
                <a:cubicBezTo>
                  <a:pt x="452" y="334"/>
                  <a:pt x="453" y="335"/>
                  <a:pt x="453" y="334"/>
                </a:cubicBezTo>
                <a:cubicBezTo>
                  <a:pt x="453" y="334"/>
                  <a:pt x="451" y="332"/>
                  <a:pt x="451" y="332"/>
                </a:cubicBezTo>
                <a:cubicBezTo>
                  <a:pt x="450" y="331"/>
                  <a:pt x="449" y="332"/>
                  <a:pt x="449" y="331"/>
                </a:cubicBezTo>
                <a:cubicBezTo>
                  <a:pt x="448" y="330"/>
                  <a:pt x="449" y="329"/>
                  <a:pt x="447" y="328"/>
                </a:cubicBezTo>
                <a:cubicBezTo>
                  <a:pt x="449" y="328"/>
                  <a:pt x="447" y="327"/>
                  <a:pt x="448" y="326"/>
                </a:cubicBezTo>
                <a:cubicBezTo>
                  <a:pt x="450" y="328"/>
                  <a:pt x="453" y="328"/>
                  <a:pt x="454" y="328"/>
                </a:cubicBezTo>
                <a:cubicBezTo>
                  <a:pt x="453" y="327"/>
                  <a:pt x="451" y="328"/>
                  <a:pt x="451" y="326"/>
                </a:cubicBezTo>
                <a:cubicBezTo>
                  <a:pt x="450" y="326"/>
                  <a:pt x="450" y="326"/>
                  <a:pt x="449" y="325"/>
                </a:cubicBezTo>
                <a:cubicBezTo>
                  <a:pt x="449" y="325"/>
                  <a:pt x="449" y="326"/>
                  <a:pt x="449" y="326"/>
                </a:cubicBezTo>
                <a:cubicBezTo>
                  <a:pt x="448" y="325"/>
                  <a:pt x="446" y="327"/>
                  <a:pt x="445" y="328"/>
                </a:cubicBezTo>
                <a:cubicBezTo>
                  <a:pt x="444" y="326"/>
                  <a:pt x="443" y="326"/>
                  <a:pt x="441" y="324"/>
                </a:cubicBezTo>
                <a:cubicBezTo>
                  <a:pt x="442" y="324"/>
                  <a:pt x="441" y="321"/>
                  <a:pt x="440" y="320"/>
                </a:cubicBezTo>
                <a:cubicBezTo>
                  <a:pt x="440" y="320"/>
                  <a:pt x="440" y="320"/>
                  <a:pt x="441" y="320"/>
                </a:cubicBezTo>
                <a:cubicBezTo>
                  <a:pt x="440" y="319"/>
                  <a:pt x="440" y="317"/>
                  <a:pt x="438" y="316"/>
                </a:cubicBezTo>
                <a:cubicBezTo>
                  <a:pt x="439" y="316"/>
                  <a:pt x="439" y="317"/>
                  <a:pt x="440" y="316"/>
                </a:cubicBezTo>
                <a:cubicBezTo>
                  <a:pt x="439" y="316"/>
                  <a:pt x="439" y="315"/>
                  <a:pt x="438" y="315"/>
                </a:cubicBezTo>
                <a:cubicBezTo>
                  <a:pt x="438" y="315"/>
                  <a:pt x="439" y="315"/>
                  <a:pt x="438" y="316"/>
                </a:cubicBezTo>
                <a:cubicBezTo>
                  <a:pt x="437" y="316"/>
                  <a:pt x="437" y="316"/>
                  <a:pt x="436" y="317"/>
                </a:cubicBezTo>
                <a:cubicBezTo>
                  <a:pt x="436" y="316"/>
                  <a:pt x="435" y="317"/>
                  <a:pt x="435" y="316"/>
                </a:cubicBezTo>
                <a:cubicBezTo>
                  <a:pt x="436" y="316"/>
                  <a:pt x="436" y="315"/>
                  <a:pt x="436" y="315"/>
                </a:cubicBezTo>
                <a:cubicBezTo>
                  <a:pt x="435" y="315"/>
                  <a:pt x="436" y="313"/>
                  <a:pt x="435" y="312"/>
                </a:cubicBezTo>
                <a:cubicBezTo>
                  <a:pt x="434" y="312"/>
                  <a:pt x="434" y="313"/>
                  <a:pt x="434" y="313"/>
                </a:cubicBezTo>
                <a:cubicBezTo>
                  <a:pt x="434" y="313"/>
                  <a:pt x="433" y="312"/>
                  <a:pt x="433" y="312"/>
                </a:cubicBezTo>
                <a:cubicBezTo>
                  <a:pt x="434" y="312"/>
                  <a:pt x="434" y="312"/>
                  <a:pt x="434" y="312"/>
                </a:cubicBezTo>
                <a:cubicBezTo>
                  <a:pt x="433" y="311"/>
                  <a:pt x="432" y="310"/>
                  <a:pt x="432" y="309"/>
                </a:cubicBezTo>
                <a:cubicBezTo>
                  <a:pt x="432" y="309"/>
                  <a:pt x="432" y="310"/>
                  <a:pt x="433" y="310"/>
                </a:cubicBezTo>
                <a:cubicBezTo>
                  <a:pt x="433" y="309"/>
                  <a:pt x="433" y="309"/>
                  <a:pt x="433" y="309"/>
                </a:cubicBezTo>
                <a:cubicBezTo>
                  <a:pt x="432" y="309"/>
                  <a:pt x="432" y="309"/>
                  <a:pt x="432" y="309"/>
                </a:cubicBezTo>
                <a:cubicBezTo>
                  <a:pt x="432" y="309"/>
                  <a:pt x="431" y="309"/>
                  <a:pt x="431" y="309"/>
                </a:cubicBezTo>
                <a:cubicBezTo>
                  <a:pt x="432" y="308"/>
                  <a:pt x="432" y="308"/>
                  <a:pt x="432" y="307"/>
                </a:cubicBezTo>
                <a:cubicBezTo>
                  <a:pt x="431" y="307"/>
                  <a:pt x="431" y="307"/>
                  <a:pt x="431" y="307"/>
                </a:cubicBezTo>
                <a:cubicBezTo>
                  <a:pt x="430" y="308"/>
                  <a:pt x="432" y="307"/>
                  <a:pt x="431" y="309"/>
                </a:cubicBezTo>
                <a:cubicBezTo>
                  <a:pt x="430" y="308"/>
                  <a:pt x="429" y="308"/>
                  <a:pt x="429" y="309"/>
                </a:cubicBezTo>
                <a:cubicBezTo>
                  <a:pt x="429" y="309"/>
                  <a:pt x="430" y="310"/>
                  <a:pt x="429" y="310"/>
                </a:cubicBezTo>
                <a:cubicBezTo>
                  <a:pt x="428" y="310"/>
                  <a:pt x="429" y="309"/>
                  <a:pt x="429" y="309"/>
                </a:cubicBezTo>
                <a:cubicBezTo>
                  <a:pt x="428" y="309"/>
                  <a:pt x="428" y="310"/>
                  <a:pt x="428" y="311"/>
                </a:cubicBezTo>
                <a:cubicBezTo>
                  <a:pt x="428" y="310"/>
                  <a:pt x="429" y="311"/>
                  <a:pt x="429" y="311"/>
                </a:cubicBezTo>
                <a:cubicBezTo>
                  <a:pt x="429" y="310"/>
                  <a:pt x="429" y="310"/>
                  <a:pt x="429" y="310"/>
                </a:cubicBezTo>
                <a:cubicBezTo>
                  <a:pt x="430" y="311"/>
                  <a:pt x="430" y="312"/>
                  <a:pt x="430" y="313"/>
                </a:cubicBezTo>
                <a:cubicBezTo>
                  <a:pt x="430" y="313"/>
                  <a:pt x="430" y="313"/>
                  <a:pt x="430" y="312"/>
                </a:cubicBezTo>
                <a:cubicBezTo>
                  <a:pt x="430" y="312"/>
                  <a:pt x="431" y="312"/>
                  <a:pt x="431" y="312"/>
                </a:cubicBezTo>
                <a:cubicBezTo>
                  <a:pt x="431" y="311"/>
                  <a:pt x="430" y="311"/>
                  <a:pt x="429" y="311"/>
                </a:cubicBezTo>
                <a:cubicBezTo>
                  <a:pt x="430" y="311"/>
                  <a:pt x="430" y="310"/>
                  <a:pt x="430" y="310"/>
                </a:cubicBezTo>
                <a:cubicBezTo>
                  <a:pt x="431" y="312"/>
                  <a:pt x="432" y="311"/>
                  <a:pt x="433" y="311"/>
                </a:cubicBezTo>
                <a:cubicBezTo>
                  <a:pt x="433" y="312"/>
                  <a:pt x="432" y="314"/>
                  <a:pt x="433" y="314"/>
                </a:cubicBezTo>
                <a:cubicBezTo>
                  <a:pt x="433" y="314"/>
                  <a:pt x="433" y="313"/>
                  <a:pt x="433" y="313"/>
                </a:cubicBezTo>
                <a:cubicBezTo>
                  <a:pt x="433" y="313"/>
                  <a:pt x="434" y="313"/>
                  <a:pt x="434" y="313"/>
                </a:cubicBezTo>
                <a:cubicBezTo>
                  <a:pt x="435" y="314"/>
                  <a:pt x="435" y="316"/>
                  <a:pt x="435" y="316"/>
                </a:cubicBezTo>
                <a:cubicBezTo>
                  <a:pt x="434" y="316"/>
                  <a:pt x="434" y="315"/>
                  <a:pt x="434" y="316"/>
                </a:cubicBezTo>
                <a:cubicBezTo>
                  <a:pt x="434" y="317"/>
                  <a:pt x="435" y="316"/>
                  <a:pt x="434" y="317"/>
                </a:cubicBezTo>
                <a:cubicBezTo>
                  <a:pt x="434" y="318"/>
                  <a:pt x="435" y="318"/>
                  <a:pt x="436" y="318"/>
                </a:cubicBezTo>
                <a:cubicBezTo>
                  <a:pt x="435" y="318"/>
                  <a:pt x="436" y="319"/>
                  <a:pt x="436" y="319"/>
                </a:cubicBezTo>
                <a:cubicBezTo>
                  <a:pt x="436" y="319"/>
                  <a:pt x="436" y="320"/>
                  <a:pt x="435" y="320"/>
                </a:cubicBezTo>
                <a:cubicBezTo>
                  <a:pt x="436" y="318"/>
                  <a:pt x="434" y="319"/>
                  <a:pt x="433" y="318"/>
                </a:cubicBezTo>
                <a:cubicBezTo>
                  <a:pt x="433" y="319"/>
                  <a:pt x="432" y="319"/>
                  <a:pt x="431" y="319"/>
                </a:cubicBezTo>
                <a:cubicBezTo>
                  <a:pt x="431" y="319"/>
                  <a:pt x="431" y="319"/>
                  <a:pt x="431" y="318"/>
                </a:cubicBezTo>
                <a:cubicBezTo>
                  <a:pt x="432" y="319"/>
                  <a:pt x="432" y="319"/>
                  <a:pt x="433" y="318"/>
                </a:cubicBezTo>
                <a:cubicBezTo>
                  <a:pt x="433" y="317"/>
                  <a:pt x="434" y="317"/>
                  <a:pt x="432" y="315"/>
                </a:cubicBezTo>
                <a:cubicBezTo>
                  <a:pt x="433" y="316"/>
                  <a:pt x="431" y="316"/>
                  <a:pt x="431" y="316"/>
                </a:cubicBezTo>
                <a:cubicBezTo>
                  <a:pt x="432" y="316"/>
                  <a:pt x="431" y="315"/>
                  <a:pt x="431" y="315"/>
                </a:cubicBezTo>
                <a:cubicBezTo>
                  <a:pt x="430" y="316"/>
                  <a:pt x="430" y="313"/>
                  <a:pt x="429" y="315"/>
                </a:cubicBezTo>
                <a:cubicBezTo>
                  <a:pt x="430" y="316"/>
                  <a:pt x="430" y="317"/>
                  <a:pt x="429" y="318"/>
                </a:cubicBezTo>
                <a:cubicBezTo>
                  <a:pt x="431" y="317"/>
                  <a:pt x="431" y="320"/>
                  <a:pt x="431" y="321"/>
                </a:cubicBezTo>
                <a:cubicBezTo>
                  <a:pt x="430" y="320"/>
                  <a:pt x="429" y="318"/>
                  <a:pt x="428" y="318"/>
                </a:cubicBezTo>
                <a:cubicBezTo>
                  <a:pt x="428" y="318"/>
                  <a:pt x="428" y="318"/>
                  <a:pt x="428" y="318"/>
                </a:cubicBezTo>
                <a:cubicBezTo>
                  <a:pt x="427" y="317"/>
                  <a:pt x="427" y="318"/>
                  <a:pt x="426" y="318"/>
                </a:cubicBezTo>
                <a:cubicBezTo>
                  <a:pt x="426" y="318"/>
                  <a:pt x="427" y="317"/>
                  <a:pt x="426" y="317"/>
                </a:cubicBezTo>
                <a:cubicBezTo>
                  <a:pt x="426" y="317"/>
                  <a:pt x="426" y="317"/>
                  <a:pt x="425" y="318"/>
                </a:cubicBezTo>
                <a:cubicBezTo>
                  <a:pt x="426" y="317"/>
                  <a:pt x="424" y="317"/>
                  <a:pt x="425" y="316"/>
                </a:cubicBezTo>
                <a:cubicBezTo>
                  <a:pt x="424" y="316"/>
                  <a:pt x="424" y="316"/>
                  <a:pt x="424" y="315"/>
                </a:cubicBezTo>
                <a:cubicBezTo>
                  <a:pt x="425" y="315"/>
                  <a:pt x="425" y="313"/>
                  <a:pt x="426" y="313"/>
                </a:cubicBezTo>
                <a:cubicBezTo>
                  <a:pt x="426" y="314"/>
                  <a:pt x="426" y="313"/>
                  <a:pt x="426" y="313"/>
                </a:cubicBezTo>
                <a:cubicBezTo>
                  <a:pt x="426" y="314"/>
                  <a:pt x="426" y="314"/>
                  <a:pt x="427" y="314"/>
                </a:cubicBezTo>
                <a:cubicBezTo>
                  <a:pt x="427" y="313"/>
                  <a:pt x="428" y="312"/>
                  <a:pt x="427" y="312"/>
                </a:cubicBezTo>
                <a:cubicBezTo>
                  <a:pt x="427" y="312"/>
                  <a:pt x="427" y="312"/>
                  <a:pt x="427" y="312"/>
                </a:cubicBezTo>
                <a:cubicBezTo>
                  <a:pt x="426" y="312"/>
                  <a:pt x="427" y="313"/>
                  <a:pt x="426" y="313"/>
                </a:cubicBezTo>
                <a:cubicBezTo>
                  <a:pt x="426" y="312"/>
                  <a:pt x="425" y="312"/>
                  <a:pt x="425" y="311"/>
                </a:cubicBezTo>
                <a:cubicBezTo>
                  <a:pt x="423" y="311"/>
                  <a:pt x="423" y="313"/>
                  <a:pt x="421" y="312"/>
                </a:cubicBezTo>
                <a:cubicBezTo>
                  <a:pt x="422" y="313"/>
                  <a:pt x="422" y="312"/>
                  <a:pt x="423" y="311"/>
                </a:cubicBezTo>
                <a:cubicBezTo>
                  <a:pt x="421" y="311"/>
                  <a:pt x="422" y="311"/>
                  <a:pt x="422" y="310"/>
                </a:cubicBezTo>
                <a:cubicBezTo>
                  <a:pt x="422" y="309"/>
                  <a:pt x="421" y="311"/>
                  <a:pt x="421" y="310"/>
                </a:cubicBezTo>
                <a:cubicBezTo>
                  <a:pt x="422" y="310"/>
                  <a:pt x="422" y="310"/>
                  <a:pt x="422" y="309"/>
                </a:cubicBezTo>
                <a:cubicBezTo>
                  <a:pt x="421" y="309"/>
                  <a:pt x="421" y="308"/>
                  <a:pt x="420" y="309"/>
                </a:cubicBezTo>
                <a:cubicBezTo>
                  <a:pt x="421" y="307"/>
                  <a:pt x="420" y="308"/>
                  <a:pt x="419" y="307"/>
                </a:cubicBezTo>
                <a:cubicBezTo>
                  <a:pt x="419" y="307"/>
                  <a:pt x="418" y="308"/>
                  <a:pt x="419" y="309"/>
                </a:cubicBezTo>
                <a:cubicBezTo>
                  <a:pt x="421" y="308"/>
                  <a:pt x="420" y="312"/>
                  <a:pt x="418" y="312"/>
                </a:cubicBezTo>
                <a:cubicBezTo>
                  <a:pt x="419" y="311"/>
                  <a:pt x="419" y="311"/>
                  <a:pt x="419" y="310"/>
                </a:cubicBezTo>
                <a:cubicBezTo>
                  <a:pt x="419" y="310"/>
                  <a:pt x="419" y="309"/>
                  <a:pt x="418" y="310"/>
                </a:cubicBezTo>
                <a:cubicBezTo>
                  <a:pt x="418" y="310"/>
                  <a:pt x="417" y="312"/>
                  <a:pt x="417" y="312"/>
                </a:cubicBezTo>
                <a:cubicBezTo>
                  <a:pt x="417" y="311"/>
                  <a:pt x="416" y="311"/>
                  <a:pt x="416" y="310"/>
                </a:cubicBezTo>
                <a:cubicBezTo>
                  <a:pt x="418" y="309"/>
                  <a:pt x="417" y="309"/>
                  <a:pt x="415" y="309"/>
                </a:cubicBezTo>
                <a:cubicBezTo>
                  <a:pt x="415" y="310"/>
                  <a:pt x="416" y="310"/>
                  <a:pt x="416" y="311"/>
                </a:cubicBezTo>
                <a:cubicBezTo>
                  <a:pt x="416" y="311"/>
                  <a:pt x="415" y="312"/>
                  <a:pt x="415" y="313"/>
                </a:cubicBezTo>
                <a:cubicBezTo>
                  <a:pt x="414" y="312"/>
                  <a:pt x="414" y="312"/>
                  <a:pt x="414" y="311"/>
                </a:cubicBezTo>
                <a:cubicBezTo>
                  <a:pt x="415" y="311"/>
                  <a:pt x="415" y="310"/>
                  <a:pt x="415" y="310"/>
                </a:cubicBezTo>
                <a:cubicBezTo>
                  <a:pt x="415" y="309"/>
                  <a:pt x="415" y="309"/>
                  <a:pt x="414" y="309"/>
                </a:cubicBezTo>
                <a:cubicBezTo>
                  <a:pt x="415" y="309"/>
                  <a:pt x="415" y="308"/>
                  <a:pt x="415" y="308"/>
                </a:cubicBezTo>
                <a:cubicBezTo>
                  <a:pt x="415" y="307"/>
                  <a:pt x="414" y="307"/>
                  <a:pt x="414" y="307"/>
                </a:cubicBezTo>
                <a:cubicBezTo>
                  <a:pt x="413" y="306"/>
                  <a:pt x="416" y="307"/>
                  <a:pt x="416" y="306"/>
                </a:cubicBezTo>
                <a:cubicBezTo>
                  <a:pt x="416" y="306"/>
                  <a:pt x="416" y="306"/>
                  <a:pt x="416" y="306"/>
                </a:cubicBezTo>
                <a:cubicBezTo>
                  <a:pt x="416" y="305"/>
                  <a:pt x="416" y="305"/>
                  <a:pt x="416" y="304"/>
                </a:cubicBezTo>
                <a:cubicBezTo>
                  <a:pt x="415" y="305"/>
                  <a:pt x="416" y="306"/>
                  <a:pt x="415" y="306"/>
                </a:cubicBezTo>
                <a:cubicBezTo>
                  <a:pt x="415" y="305"/>
                  <a:pt x="415" y="305"/>
                  <a:pt x="414" y="306"/>
                </a:cubicBezTo>
                <a:cubicBezTo>
                  <a:pt x="414" y="305"/>
                  <a:pt x="415" y="305"/>
                  <a:pt x="415" y="304"/>
                </a:cubicBezTo>
                <a:cubicBezTo>
                  <a:pt x="413" y="304"/>
                  <a:pt x="413" y="303"/>
                  <a:pt x="412" y="303"/>
                </a:cubicBezTo>
                <a:cubicBezTo>
                  <a:pt x="413" y="303"/>
                  <a:pt x="413" y="302"/>
                  <a:pt x="413" y="302"/>
                </a:cubicBezTo>
                <a:cubicBezTo>
                  <a:pt x="413" y="303"/>
                  <a:pt x="413" y="303"/>
                  <a:pt x="414" y="304"/>
                </a:cubicBezTo>
                <a:cubicBezTo>
                  <a:pt x="414" y="303"/>
                  <a:pt x="415" y="305"/>
                  <a:pt x="415" y="304"/>
                </a:cubicBezTo>
                <a:cubicBezTo>
                  <a:pt x="415" y="303"/>
                  <a:pt x="414" y="302"/>
                  <a:pt x="413" y="300"/>
                </a:cubicBezTo>
                <a:cubicBezTo>
                  <a:pt x="413" y="301"/>
                  <a:pt x="414" y="301"/>
                  <a:pt x="413" y="300"/>
                </a:cubicBezTo>
                <a:cubicBezTo>
                  <a:pt x="414" y="300"/>
                  <a:pt x="414" y="301"/>
                  <a:pt x="414" y="301"/>
                </a:cubicBezTo>
                <a:cubicBezTo>
                  <a:pt x="416" y="299"/>
                  <a:pt x="415" y="299"/>
                  <a:pt x="414" y="298"/>
                </a:cubicBezTo>
                <a:cubicBezTo>
                  <a:pt x="414" y="300"/>
                  <a:pt x="413" y="299"/>
                  <a:pt x="411" y="299"/>
                </a:cubicBezTo>
                <a:cubicBezTo>
                  <a:pt x="413" y="299"/>
                  <a:pt x="412" y="296"/>
                  <a:pt x="411" y="296"/>
                </a:cubicBezTo>
                <a:cubicBezTo>
                  <a:pt x="413" y="295"/>
                  <a:pt x="411" y="297"/>
                  <a:pt x="413" y="297"/>
                </a:cubicBezTo>
                <a:cubicBezTo>
                  <a:pt x="412" y="296"/>
                  <a:pt x="412" y="296"/>
                  <a:pt x="413" y="295"/>
                </a:cubicBezTo>
                <a:cubicBezTo>
                  <a:pt x="413" y="295"/>
                  <a:pt x="413" y="295"/>
                  <a:pt x="413" y="295"/>
                </a:cubicBezTo>
                <a:cubicBezTo>
                  <a:pt x="413" y="294"/>
                  <a:pt x="412" y="295"/>
                  <a:pt x="412" y="294"/>
                </a:cubicBezTo>
                <a:cubicBezTo>
                  <a:pt x="413" y="294"/>
                  <a:pt x="412" y="294"/>
                  <a:pt x="413" y="293"/>
                </a:cubicBezTo>
                <a:cubicBezTo>
                  <a:pt x="413" y="294"/>
                  <a:pt x="413" y="296"/>
                  <a:pt x="414" y="297"/>
                </a:cubicBezTo>
                <a:cubicBezTo>
                  <a:pt x="412" y="297"/>
                  <a:pt x="413" y="298"/>
                  <a:pt x="413" y="299"/>
                </a:cubicBezTo>
                <a:cubicBezTo>
                  <a:pt x="414" y="299"/>
                  <a:pt x="413" y="298"/>
                  <a:pt x="414" y="298"/>
                </a:cubicBezTo>
                <a:cubicBezTo>
                  <a:pt x="415" y="298"/>
                  <a:pt x="413" y="298"/>
                  <a:pt x="413" y="297"/>
                </a:cubicBezTo>
                <a:cubicBezTo>
                  <a:pt x="414" y="297"/>
                  <a:pt x="415" y="297"/>
                  <a:pt x="415" y="297"/>
                </a:cubicBezTo>
                <a:cubicBezTo>
                  <a:pt x="414" y="297"/>
                  <a:pt x="415" y="298"/>
                  <a:pt x="415" y="298"/>
                </a:cubicBezTo>
                <a:cubicBezTo>
                  <a:pt x="416" y="299"/>
                  <a:pt x="416" y="298"/>
                  <a:pt x="416" y="299"/>
                </a:cubicBezTo>
                <a:cubicBezTo>
                  <a:pt x="417" y="299"/>
                  <a:pt x="417" y="299"/>
                  <a:pt x="417" y="298"/>
                </a:cubicBezTo>
                <a:cubicBezTo>
                  <a:pt x="418" y="298"/>
                  <a:pt x="418" y="298"/>
                  <a:pt x="419" y="297"/>
                </a:cubicBezTo>
                <a:cubicBezTo>
                  <a:pt x="419" y="298"/>
                  <a:pt x="419" y="298"/>
                  <a:pt x="419" y="299"/>
                </a:cubicBezTo>
                <a:cubicBezTo>
                  <a:pt x="419" y="299"/>
                  <a:pt x="420" y="299"/>
                  <a:pt x="419" y="300"/>
                </a:cubicBezTo>
                <a:cubicBezTo>
                  <a:pt x="421" y="299"/>
                  <a:pt x="420" y="297"/>
                  <a:pt x="421" y="296"/>
                </a:cubicBezTo>
                <a:cubicBezTo>
                  <a:pt x="420" y="298"/>
                  <a:pt x="420" y="295"/>
                  <a:pt x="419" y="296"/>
                </a:cubicBezTo>
                <a:cubicBezTo>
                  <a:pt x="419" y="297"/>
                  <a:pt x="418" y="297"/>
                  <a:pt x="417" y="297"/>
                </a:cubicBezTo>
                <a:cubicBezTo>
                  <a:pt x="417" y="297"/>
                  <a:pt x="417" y="298"/>
                  <a:pt x="416" y="298"/>
                </a:cubicBezTo>
                <a:cubicBezTo>
                  <a:pt x="416" y="298"/>
                  <a:pt x="416" y="298"/>
                  <a:pt x="416" y="297"/>
                </a:cubicBezTo>
                <a:cubicBezTo>
                  <a:pt x="416" y="296"/>
                  <a:pt x="418" y="296"/>
                  <a:pt x="417" y="295"/>
                </a:cubicBezTo>
                <a:cubicBezTo>
                  <a:pt x="418" y="295"/>
                  <a:pt x="418" y="294"/>
                  <a:pt x="419" y="295"/>
                </a:cubicBezTo>
                <a:cubicBezTo>
                  <a:pt x="419" y="293"/>
                  <a:pt x="421" y="294"/>
                  <a:pt x="421" y="294"/>
                </a:cubicBezTo>
                <a:cubicBezTo>
                  <a:pt x="421" y="294"/>
                  <a:pt x="423" y="292"/>
                  <a:pt x="424" y="294"/>
                </a:cubicBezTo>
                <a:cubicBezTo>
                  <a:pt x="424" y="294"/>
                  <a:pt x="424" y="295"/>
                  <a:pt x="423" y="295"/>
                </a:cubicBezTo>
                <a:cubicBezTo>
                  <a:pt x="422" y="295"/>
                  <a:pt x="422" y="295"/>
                  <a:pt x="422" y="295"/>
                </a:cubicBezTo>
                <a:cubicBezTo>
                  <a:pt x="422" y="296"/>
                  <a:pt x="423" y="295"/>
                  <a:pt x="424" y="296"/>
                </a:cubicBezTo>
                <a:cubicBezTo>
                  <a:pt x="424" y="295"/>
                  <a:pt x="424" y="294"/>
                  <a:pt x="425" y="293"/>
                </a:cubicBezTo>
                <a:cubicBezTo>
                  <a:pt x="425" y="294"/>
                  <a:pt x="425" y="295"/>
                  <a:pt x="426" y="294"/>
                </a:cubicBezTo>
                <a:cubicBezTo>
                  <a:pt x="426" y="293"/>
                  <a:pt x="425" y="293"/>
                  <a:pt x="425" y="292"/>
                </a:cubicBezTo>
                <a:cubicBezTo>
                  <a:pt x="426" y="293"/>
                  <a:pt x="426" y="294"/>
                  <a:pt x="426" y="294"/>
                </a:cubicBezTo>
                <a:cubicBezTo>
                  <a:pt x="427" y="293"/>
                  <a:pt x="427" y="293"/>
                  <a:pt x="427" y="292"/>
                </a:cubicBezTo>
                <a:cubicBezTo>
                  <a:pt x="427" y="293"/>
                  <a:pt x="428" y="293"/>
                  <a:pt x="428" y="292"/>
                </a:cubicBezTo>
                <a:cubicBezTo>
                  <a:pt x="426" y="292"/>
                  <a:pt x="426" y="291"/>
                  <a:pt x="427" y="290"/>
                </a:cubicBezTo>
                <a:cubicBezTo>
                  <a:pt x="425" y="290"/>
                  <a:pt x="425" y="291"/>
                  <a:pt x="424" y="292"/>
                </a:cubicBezTo>
                <a:cubicBezTo>
                  <a:pt x="425" y="292"/>
                  <a:pt x="425" y="290"/>
                  <a:pt x="426" y="291"/>
                </a:cubicBezTo>
                <a:cubicBezTo>
                  <a:pt x="426" y="292"/>
                  <a:pt x="425" y="292"/>
                  <a:pt x="424" y="293"/>
                </a:cubicBezTo>
                <a:cubicBezTo>
                  <a:pt x="424" y="291"/>
                  <a:pt x="422" y="291"/>
                  <a:pt x="423" y="291"/>
                </a:cubicBezTo>
                <a:cubicBezTo>
                  <a:pt x="421" y="292"/>
                  <a:pt x="418" y="295"/>
                  <a:pt x="415" y="294"/>
                </a:cubicBezTo>
                <a:cubicBezTo>
                  <a:pt x="416" y="295"/>
                  <a:pt x="415" y="296"/>
                  <a:pt x="416" y="296"/>
                </a:cubicBezTo>
                <a:cubicBezTo>
                  <a:pt x="416" y="296"/>
                  <a:pt x="416" y="297"/>
                  <a:pt x="415" y="297"/>
                </a:cubicBezTo>
                <a:cubicBezTo>
                  <a:pt x="416" y="296"/>
                  <a:pt x="414" y="295"/>
                  <a:pt x="416" y="295"/>
                </a:cubicBezTo>
                <a:cubicBezTo>
                  <a:pt x="415" y="294"/>
                  <a:pt x="415" y="295"/>
                  <a:pt x="415" y="294"/>
                </a:cubicBezTo>
                <a:cubicBezTo>
                  <a:pt x="415" y="294"/>
                  <a:pt x="415" y="292"/>
                  <a:pt x="416" y="292"/>
                </a:cubicBezTo>
                <a:cubicBezTo>
                  <a:pt x="416" y="293"/>
                  <a:pt x="417" y="293"/>
                  <a:pt x="417" y="294"/>
                </a:cubicBezTo>
                <a:cubicBezTo>
                  <a:pt x="417" y="293"/>
                  <a:pt x="418" y="293"/>
                  <a:pt x="418" y="293"/>
                </a:cubicBezTo>
                <a:cubicBezTo>
                  <a:pt x="418" y="291"/>
                  <a:pt x="418" y="292"/>
                  <a:pt x="418" y="291"/>
                </a:cubicBezTo>
                <a:cubicBezTo>
                  <a:pt x="417" y="292"/>
                  <a:pt x="416" y="292"/>
                  <a:pt x="416" y="292"/>
                </a:cubicBezTo>
                <a:cubicBezTo>
                  <a:pt x="416" y="292"/>
                  <a:pt x="416" y="291"/>
                  <a:pt x="415" y="291"/>
                </a:cubicBezTo>
                <a:cubicBezTo>
                  <a:pt x="416" y="291"/>
                  <a:pt x="416" y="291"/>
                  <a:pt x="416" y="291"/>
                </a:cubicBezTo>
                <a:cubicBezTo>
                  <a:pt x="416" y="290"/>
                  <a:pt x="415" y="291"/>
                  <a:pt x="415" y="290"/>
                </a:cubicBezTo>
                <a:cubicBezTo>
                  <a:pt x="416" y="290"/>
                  <a:pt x="416" y="290"/>
                  <a:pt x="415" y="290"/>
                </a:cubicBezTo>
                <a:cubicBezTo>
                  <a:pt x="416" y="289"/>
                  <a:pt x="416" y="290"/>
                  <a:pt x="416" y="290"/>
                </a:cubicBezTo>
                <a:cubicBezTo>
                  <a:pt x="417" y="290"/>
                  <a:pt x="417" y="289"/>
                  <a:pt x="418" y="289"/>
                </a:cubicBezTo>
                <a:cubicBezTo>
                  <a:pt x="418" y="289"/>
                  <a:pt x="418" y="290"/>
                  <a:pt x="418" y="290"/>
                </a:cubicBezTo>
                <a:cubicBezTo>
                  <a:pt x="418" y="289"/>
                  <a:pt x="420" y="290"/>
                  <a:pt x="419" y="289"/>
                </a:cubicBezTo>
                <a:cubicBezTo>
                  <a:pt x="419" y="289"/>
                  <a:pt x="418" y="289"/>
                  <a:pt x="418" y="289"/>
                </a:cubicBezTo>
                <a:cubicBezTo>
                  <a:pt x="419" y="288"/>
                  <a:pt x="418" y="288"/>
                  <a:pt x="418" y="287"/>
                </a:cubicBezTo>
                <a:cubicBezTo>
                  <a:pt x="420" y="286"/>
                  <a:pt x="416" y="285"/>
                  <a:pt x="415" y="286"/>
                </a:cubicBezTo>
                <a:cubicBezTo>
                  <a:pt x="415" y="286"/>
                  <a:pt x="415" y="286"/>
                  <a:pt x="415" y="286"/>
                </a:cubicBezTo>
                <a:cubicBezTo>
                  <a:pt x="417" y="286"/>
                  <a:pt x="417" y="289"/>
                  <a:pt x="416" y="290"/>
                </a:cubicBezTo>
                <a:cubicBezTo>
                  <a:pt x="416" y="289"/>
                  <a:pt x="416" y="289"/>
                  <a:pt x="416" y="289"/>
                </a:cubicBezTo>
                <a:cubicBezTo>
                  <a:pt x="415" y="289"/>
                  <a:pt x="414" y="290"/>
                  <a:pt x="414" y="290"/>
                </a:cubicBezTo>
                <a:cubicBezTo>
                  <a:pt x="414" y="291"/>
                  <a:pt x="414" y="292"/>
                  <a:pt x="414" y="291"/>
                </a:cubicBezTo>
                <a:cubicBezTo>
                  <a:pt x="414" y="291"/>
                  <a:pt x="412" y="291"/>
                  <a:pt x="412" y="290"/>
                </a:cubicBezTo>
                <a:cubicBezTo>
                  <a:pt x="412" y="290"/>
                  <a:pt x="411" y="290"/>
                  <a:pt x="410" y="291"/>
                </a:cubicBezTo>
                <a:cubicBezTo>
                  <a:pt x="410" y="290"/>
                  <a:pt x="410" y="289"/>
                  <a:pt x="410" y="289"/>
                </a:cubicBezTo>
                <a:cubicBezTo>
                  <a:pt x="410" y="289"/>
                  <a:pt x="411" y="291"/>
                  <a:pt x="411" y="290"/>
                </a:cubicBezTo>
                <a:cubicBezTo>
                  <a:pt x="411" y="289"/>
                  <a:pt x="410" y="289"/>
                  <a:pt x="410" y="289"/>
                </a:cubicBezTo>
                <a:cubicBezTo>
                  <a:pt x="410" y="289"/>
                  <a:pt x="410" y="288"/>
                  <a:pt x="411" y="288"/>
                </a:cubicBezTo>
                <a:cubicBezTo>
                  <a:pt x="411" y="289"/>
                  <a:pt x="411" y="289"/>
                  <a:pt x="411" y="289"/>
                </a:cubicBezTo>
                <a:cubicBezTo>
                  <a:pt x="411" y="288"/>
                  <a:pt x="411" y="289"/>
                  <a:pt x="411" y="289"/>
                </a:cubicBezTo>
                <a:cubicBezTo>
                  <a:pt x="411" y="288"/>
                  <a:pt x="411" y="287"/>
                  <a:pt x="412" y="287"/>
                </a:cubicBezTo>
                <a:cubicBezTo>
                  <a:pt x="411" y="287"/>
                  <a:pt x="411" y="287"/>
                  <a:pt x="410" y="287"/>
                </a:cubicBezTo>
                <a:cubicBezTo>
                  <a:pt x="410" y="287"/>
                  <a:pt x="411" y="287"/>
                  <a:pt x="411" y="287"/>
                </a:cubicBezTo>
                <a:cubicBezTo>
                  <a:pt x="410" y="287"/>
                  <a:pt x="409" y="286"/>
                  <a:pt x="409" y="286"/>
                </a:cubicBezTo>
                <a:cubicBezTo>
                  <a:pt x="409" y="286"/>
                  <a:pt x="409" y="286"/>
                  <a:pt x="408" y="286"/>
                </a:cubicBezTo>
                <a:cubicBezTo>
                  <a:pt x="408" y="286"/>
                  <a:pt x="408" y="285"/>
                  <a:pt x="407" y="285"/>
                </a:cubicBezTo>
                <a:cubicBezTo>
                  <a:pt x="407" y="287"/>
                  <a:pt x="407" y="286"/>
                  <a:pt x="408" y="287"/>
                </a:cubicBezTo>
                <a:cubicBezTo>
                  <a:pt x="408" y="288"/>
                  <a:pt x="407" y="288"/>
                  <a:pt x="407" y="288"/>
                </a:cubicBezTo>
                <a:cubicBezTo>
                  <a:pt x="407" y="289"/>
                  <a:pt x="408" y="289"/>
                  <a:pt x="407" y="290"/>
                </a:cubicBezTo>
                <a:cubicBezTo>
                  <a:pt x="406" y="288"/>
                  <a:pt x="406" y="287"/>
                  <a:pt x="406" y="286"/>
                </a:cubicBezTo>
                <a:cubicBezTo>
                  <a:pt x="406" y="286"/>
                  <a:pt x="407" y="287"/>
                  <a:pt x="407" y="286"/>
                </a:cubicBezTo>
                <a:cubicBezTo>
                  <a:pt x="406" y="286"/>
                  <a:pt x="407" y="284"/>
                  <a:pt x="406" y="283"/>
                </a:cubicBezTo>
                <a:cubicBezTo>
                  <a:pt x="406" y="282"/>
                  <a:pt x="407" y="282"/>
                  <a:pt x="408" y="282"/>
                </a:cubicBezTo>
                <a:cubicBezTo>
                  <a:pt x="407" y="283"/>
                  <a:pt x="407" y="284"/>
                  <a:pt x="408" y="284"/>
                </a:cubicBezTo>
                <a:cubicBezTo>
                  <a:pt x="408" y="284"/>
                  <a:pt x="408" y="285"/>
                  <a:pt x="409" y="285"/>
                </a:cubicBezTo>
                <a:cubicBezTo>
                  <a:pt x="408" y="283"/>
                  <a:pt x="408" y="281"/>
                  <a:pt x="409" y="279"/>
                </a:cubicBezTo>
                <a:cubicBezTo>
                  <a:pt x="409" y="280"/>
                  <a:pt x="409" y="280"/>
                  <a:pt x="410" y="280"/>
                </a:cubicBezTo>
                <a:cubicBezTo>
                  <a:pt x="409" y="281"/>
                  <a:pt x="409" y="281"/>
                  <a:pt x="408" y="282"/>
                </a:cubicBezTo>
                <a:cubicBezTo>
                  <a:pt x="409" y="282"/>
                  <a:pt x="409" y="281"/>
                  <a:pt x="409" y="282"/>
                </a:cubicBezTo>
                <a:cubicBezTo>
                  <a:pt x="408" y="283"/>
                  <a:pt x="410" y="284"/>
                  <a:pt x="409" y="285"/>
                </a:cubicBezTo>
                <a:cubicBezTo>
                  <a:pt x="410" y="285"/>
                  <a:pt x="411" y="286"/>
                  <a:pt x="411" y="286"/>
                </a:cubicBezTo>
                <a:cubicBezTo>
                  <a:pt x="412" y="287"/>
                  <a:pt x="412" y="288"/>
                  <a:pt x="412" y="289"/>
                </a:cubicBezTo>
                <a:cubicBezTo>
                  <a:pt x="414" y="289"/>
                  <a:pt x="415" y="288"/>
                  <a:pt x="415" y="286"/>
                </a:cubicBezTo>
                <a:cubicBezTo>
                  <a:pt x="415" y="286"/>
                  <a:pt x="415" y="286"/>
                  <a:pt x="415" y="286"/>
                </a:cubicBezTo>
                <a:cubicBezTo>
                  <a:pt x="415" y="286"/>
                  <a:pt x="415" y="286"/>
                  <a:pt x="415" y="286"/>
                </a:cubicBezTo>
                <a:cubicBezTo>
                  <a:pt x="415" y="286"/>
                  <a:pt x="415" y="285"/>
                  <a:pt x="415" y="285"/>
                </a:cubicBezTo>
                <a:cubicBezTo>
                  <a:pt x="414" y="285"/>
                  <a:pt x="414" y="285"/>
                  <a:pt x="414" y="285"/>
                </a:cubicBezTo>
                <a:cubicBezTo>
                  <a:pt x="413" y="286"/>
                  <a:pt x="413" y="286"/>
                  <a:pt x="413" y="287"/>
                </a:cubicBezTo>
                <a:cubicBezTo>
                  <a:pt x="412" y="286"/>
                  <a:pt x="412" y="285"/>
                  <a:pt x="412" y="285"/>
                </a:cubicBezTo>
                <a:cubicBezTo>
                  <a:pt x="412" y="285"/>
                  <a:pt x="411" y="285"/>
                  <a:pt x="411" y="285"/>
                </a:cubicBezTo>
                <a:cubicBezTo>
                  <a:pt x="411" y="285"/>
                  <a:pt x="411" y="285"/>
                  <a:pt x="410" y="284"/>
                </a:cubicBezTo>
                <a:cubicBezTo>
                  <a:pt x="411" y="285"/>
                  <a:pt x="411" y="284"/>
                  <a:pt x="411" y="284"/>
                </a:cubicBezTo>
                <a:cubicBezTo>
                  <a:pt x="413" y="283"/>
                  <a:pt x="410" y="279"/>
                  <a:pt x="413" y="279"/>
                </a:cubicBezTo>
                <a:cubicBezTo>
                  <a:pt x="413" y="280"/>
                  <a:pt x="412" y="280"/>
                  <a:pt x="413" y="281"/>
                </a:cubicBezTo>
                <a:cubicBezTo>
                  <a:pt x="411" y="281"/>
                  <a:pt x="413" y="281"/>
                  <a:pt x="413" y="282"/>
                </a:cubicBezTo>
                <a:cubicBezTo>
                  <a:pt x="413" y="282"/>
                  <a:pt x="412" y="281"/>
                  <a:pt x="412" y="282"/>
                </a:cubicBezTo>
                <a:cubicBezTo>
                  <a:pt x="413" y="282"/>
                  <a:pt x="412" y="283"/>
                  <a:pt x="413" y="283"/>
                </a:cubicBezTo>
                <a:cubicBezTo>
                  <a:pt x="413" y="283"/>
                  <a:pt x="412" y="283"/>
                  <a:pt x="412" y="284"/>
                </a:cubicBezTo>
                <a:cubicBezTo>
                  <a:pt x="414" y="284"/>
                  <a:pt x="413" y="283"/>
                  <a:pt x="413" y="281"/>
                </a:cubicBezTo>
                <a:cubicBezTo>
                  <a:pt x="415" y="281"/>
                  <a:pt x="415" y="281"/>
                  <a:pt x="416" y="282"/>
                </a:cubicBezTo>
                <a:cubicBezTo>
                  <a:pt x="416" y="282"/>
                  <a:pt x="415" y="282"/>
                  <a:pt x="416" y="283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17" y="282"/>
                  <a:pt x="417" y="282"/>
                  <a:pt x="418" y="282"/>
                </a:cubicBezTo>
                <a:cubicBezTo>
                  <a:pt x="417" y="282"/>
                  <a:pt x="418" y="283"/>
                  <a:pt x="418" y="283"/>
                </a:cubicBezTo>
                <a:cubicBezTo>
                  <a:pt x="416" y="283"/>
                  <a:pt x="417" y="285"/>
                  <a:pt x="416" y="285"/>
                </a:cubicBezTo>
                <a:cubicBezTo>
                  <a:pt x="418" y="284"/>
                  <a:pt x="417" y="285"/>
                  <a:pt x="418" y="285"/>
                </a:cubicBezTo>
                <a:cubicBezTo>
                  <a:pt x="418" y="284"/>
                  <a:pt x="418" y="284"/>
                  <a:pt x="418" y="283"/>
                </a:cubicBezTo>
                <a:cubicBezTo>
                  <a:pt x="419" y="283"/>
                  <a:pt x="420" y="281"/>
                  <a:pt x="419" y="281"/>
                </a:cubicBezTo>
                <a:cubicBezTo>
                  <a:pt x="419" y="281"/>
                  <a:pt x="418" y="282"/>
                  <a:pt x="418" y="282"/>
                </a:cubicBezTo>
                <a:cubicBezTo>
                  <a:pt x="418" y="281"/>
                  <a:pt x="418" y="280"/>
                  <a:pt x="419" y="281"/>
                </a:cubicBezTo>
                <a:cubicBezTo>
                  <a:pt x="420" y="281"/>
                  <a:pt x="420" y="282"/>
                  <a:pt x="421" y="281"/>
                </a:cubicBezTo>
                <a:cubicBezTo>
                  <a:pt x="421" y="282"/>
                  <a:pt x="422" y="282"/>
                  <a:pt x="422" y="283"/>
                </a:cubicBezTo>
                <a:cubicBezTo>
                  <a:pt x="421" y="283"/>
                  <a:pt x="421" y="282"/>
                  <a:pt x="420" y="282"/>
                </a:cubicBezTo>
                <a:cubicBezTo>
                  <a:pt x="420" y="283"/>
                  <a:pt x="418" y="283"/>
                  <a:pt x="419" y="284"/>
                </a:cubicBezTo>
                <a:cubicBezTo>
                  <a:pt x="420" y="283"/>
                  <a:pt x="420" y="285"/>
                  <a:pt x="420" y="286"/>
                </a:cubicBezTo>
                <a:cubicBezTo>
                  <a:pt x="421" y="286"/>
                  <a:pt x="421" y="286"/>
                  <a:pt x="422" y="286"/>
                </a:cubicBezTo>
                <a:cubicBezTo>
                  <a:pt x="422" y="285"/>
                  <a:pt x="422" y="285"/>
                  <a:pt x="421" y="285"/>
                </a:cubicBezTo>
                <a:cubicBezTo>
                  <a:pt x="423" y="285"/>
                  <a:pt x="422" y="286"/>
                  <a:pt x="423" y="286"/>
                </a:cubicBezTo>
                <a:cubicBezTo>
                  <a:pt x="423" y="285"/>
                  <a:pt x="422" y="284"/>
                  <a:pt x="421" y="284"/>
                </a:cubicBezTo>
                <a:cubicBezTo>
                  <a:pt x="421" y="284"/>
                  <a:pt x="422" y="283"/>
                  <a:pt x="422" y="283"/>
                </a:cubicBezTo>
                <a:cubicBezTo>
                  <a:pt x="422" y="284"/>
                  <a:pt x="422" y="284"/>
                  <a:pt x="423" y="284"/>
                </a:cubicBezTo>
                <a:cubicBezTo>
                  <a:pt x="423" y="284"/>
                  <a:pt x="423" y="285"/>
                  <a:pt x="423" y="285"/>
                </a:cubicBezTo>
                <a:cubicBezTo>
                  <a:pt x="423" y="284"/>
                  <a:pt x="423" y="284"/>
                  <a:pt x="424" y="284"/>
                </a:cubicBezTo>
                <a:cubicBezTo>
                  <a:pt x="424" y="284"/>
                  <a:pt x="425" y="285"/>
                  <a:pt x="425" y="284"/>
                </a:cubicBezTo>
                <a:cubicBezTo>
                  <a:pt x="425" y="284"/>
                  <a:pt x="425" y="284"/>
                  <a:pt x="424" y="283"/>
                </a:cubicBezTo>
                <a:cubicBezTo>
                  <a:pt x="424" y="283"/>
                  <a:pt x="423" y="283"/>
                  <a:pt x="423" y="283"/>
                </a:cubicBezTo>
                <a:cubicBezTo>
                  <a:pt x="424" y="282"/>
                  <a:pt x="425" y="282"/>
                  <a:pt x="425" y="281"/>
                </a:cubicBezTo>
                <a:cubicBezTo>
                  <a:pt x="423" y="281"/>
                  <a:pt x="424" y="280"/>
                  <a:pt x="423" y="279"/>
                </a:cubicBezTo>
                <a:cubicBezTo>
                  <a:pt x="423" y="279"/>
                  <a:pt x="423" y="279"/>
                  <a:pt x="423" y="279"/>
                </a:cubicBezTo>
                <a:cubicBezTo>
                  <a:pt x="424" y="280"/>
                  <a:pt x="424" y="279"/>
                  <a:pt x="425" y="280"/>
                </a:cubicBezTo>
                <a:cubicBezTo>
                  <a:pt x="424" y="278"/>
                  <a:pt x="425" y="278"/>
                  <a:pt x="424" y="277"/>
                </a:cubicBezTo>
                <a:cubicBezTo>
                  <a:pt x="422" y="278"/>
                  <a:pt x="422" y="276"/>
                  <a:pt x="420" y="277"/>
                </a:cubicBezTo>
                <a:cubicBezTo>
                  <a:pt x="420" y="275"/>
                  <a:pt x="420" y="273"/>
                  <a:pt x="419" y="273"/>
                </a:cubicBezTo>
                <a:cubicBezTo>
                  <a:pt x="420" y="272"/>
                  <a:pt x="419" y="271"/>
                  <a:pt x="420" y="271"/>
                </a:cubicBezTo>
                <a:cubicBezTo>
                  <a:pt x="420" y="272"/>
                  <a:pt x="421" y="272"/>
                  <a:pt x="420" y="273"/>
                </a:cubicBezTo>
                <a:cubicBezTo>
                  <a:pt x="421" y="273"/>
                  <a:pt x="421" y="272"/>
                  <a:pt x="421" y="272"/>
                </a:cubicBezTo>
                <a:cubicBezTo>
                  <a:pt x="421" y="273"/>
                  <a:pt x="422" y="273"/>
                  <a:pt x="422" y="274"/>
                </a:cubicBezTo>
                <a:cubicBezTo>
                  <a:pt x="424" y="274"/>
                  <a:pt x="424" y="277"/>
                  <a:pt x="425" y="278"/>
                </a:cubicBezTo>
                <a:cubicBezTo>
                  <a:pt x="426" y="278"/>
                  <a:pt x="428" y="278"/>
                  <a:pt x="428" y="280"/>
                </a:cubicBezTo>
                <a:cubicBezTo>
                  <a:pt x="428" y="281"/>
                  <a:pt x="427" y="281"/>
                  <a:pt x="427" y="281"/>
                </a:cubicBezTo>
                <a:cubicBezTo>
                  <a:pt x="426" y="280"/>
                  <a:pt x="426" y="279"/>
                  <a:pt x="425" y="278"/>
                </a:cubicBezTo>
                <a:cubicBezTo>
                  <a:pt x="426" y="280"/>
                  <a:pt x="425" y="279"/>
                  <a:pt x="426" y="280"/>
                </a:cubicBezTo>
                <a:cubicBezTo>
                  <a:pt x="425" y="280"/>
                  <a:pt x="425" y="281"/>
                  <a:pt x="426" y="281"/>
                </a:cubicBezTo>
                <a:cubicBezTo>
                  <a:pt x="426" y="281"/>
                  <a:pt x="425" y="281"/>
                  <a:pt x="426" y="280"/>
                </a:cubicBezTo>
                <a:cubicBezTo>
                  <a:pt x="426" y="281"/>
                  <a:pt x="426" y="281"/>
                  <a:pt x="426" y="281"/>
                </a:cubicBezTo>
                <a:cubicBezTo>
                  <a:pt x="427" y="281"/>
                  <a:pt x="427" y="281"/>
                  <a:pt x="428" y="281"/>
                </a:cubicBezTo>
                <a:cubicBezTo>
                  <a:pt x="428" y="283"/>
                  <a:pt x="427" y="282"/>
                  <a:pt x="427" y="283"/>
                </a:cubicBezTo>
                <a:cubicBezTo>
                  <a:pt x="427" y="282"/>
                  <a:pt x="426" y="284"/>
                  <a:pt x="426" y="284"/>
                </a:cubicBezTo>
                <a:cubicBezTo>
                  <a:pt x="426" y="284"/>
                  <a:pt x="425" y="285"/>
                  <a:pt x="426" y="286"/>
                </a:cubicBezTo>
                <a:cubicBezTo>
                  <a:pt x="425" y="285"/>
                  <a:pt x="425" y="285"/>
                  <a:pt x="425" y="286"/>
                </a:cubicBezTo>
                <a:cubicBezTo>
                  <a:pt x="424" y="286"/>
                  <a:pt x="424" y="284"/>
                  <a:pt x="424" y="285"/>
                </a:cubicBezTo>
                <a:cubicBezTo>
                  <a:pt x="424" y="285"/>
                  <a:pt x="423" y="285"/>
                  <a:pt x="424" y="286"/>
                </a:cubicBezTo>
                <a:cubicBezTo>
                  <a:pt x="424" y="287"/>
                  <a:pt x="424" y="286"/>
                  <a:pt x="425" y="286"/>
                </a:cubicBezTo>
                <a:cubicBezTo>
                  <a:pt x="427" y="287"/>
                  <a:pt x="427" y="288"/>
                  <a:pt x="428" y="289"/>
                </a:cubicBezTo>
                <a:cubicBezTo>
                  <a:pt x="428" y="287"/>
                  <a:pt x="429" y="287"/>
                  <a:pt x="429" y="286"/>
                </a:cubicBezTo>
                <a:cubicBezTo>
                  <a:pt x="428" y="287"/>
                  <a:pt x="428" y="287"/>
                  <a:pt x="427" y="288"/>
                </a:cubicBezTo>
                <a:cubicBezTo>
                  <a:pt x="427" y="287"/>
                  <a:pt x="426" y="287"/>
                  <a:pt x="426" y="286"/>
                </a:cubicBezTo>
                <a:cubicBezTo>
                  <a:pt x="427" y="286"/>
                  <a:pt x="427" y="285"/>
                  <a:pt x="429" y="286"/>
                </a:cubicBezTo>
                <a:cubicBezTo>
                  <a:pt x="428" y="285"/>
                  <a:pt x="429" y="285"/>
                  <a:pt x="429" y="285"/>
                </a:cubicBezTo>
                <a:cubicBezTo>
                  <a:pt x="429" y="285"/>
                  <a:pt x="429" y="284"/>
                  <a:pt x="428" y="284"/>
                </a:cubicBezTo>
                <a:cubicBezTo>
                  <a:pt x="429" y="284"/>
                  <a:pt x="429" y="285"/>
                  <a:pt x="430" y="285"/>
                </a:cubicBezTo>
                <a:cubicBezTo>
                  <a:pt x="429" y="284"/>
                  <a:pt x="430" y="281"/>
                  <a:pt x="428" y="281"/>
                </a:cubicBezTo>
                <a:cubicBezTo>
                  <a:pt x="429" y="281"/>
                  <a:pt x="428" y="279"/>
                  <a:pt x="429" y="279"/>
                </a:cubicBezTo>
                <a:cubicBezTo>
                  <a:pt x="430" y="280"/>
                  <a:pt x="431" y="282"/>
                  <a:pt x="431" y="280"/>
                </a:cubicBezTo>
                <a:cubicBezTo>
                  <a:pt x="430" y="280"/>
                  <a:pt x="430" y="280"/>
                  <a:pt x="429" y="279"/>
                </a:cubicBezTo>
                <a:cubicBezTo>
                  <a:pt x="430" y="279"/>
                  <a:pt x="429" y="278"/>
                  <a:pt x="429" y="277"/>
                </a:cubicBezTo>
                <a:cubicBezTo>
                  <a:pt x="428" y="277"/>
                  <a:pt x="429" y="276"/>
                  <a:pt x="428" y="277"/>
                </a:cubicBezTo>
                <a:cubicBezTo>
                  <a:pt x="427" y="274"/>
                  <a:pt x="425" y="272"/>
                  <a:pt x="423" y="273"/>
                </a:cubicBezTo>
                <a:cubicBezTo>
                  <a:pt x="423" y="272"/>
                  <a:pt x="425" y="273"/>
                  <a:pt x="426" y="272"/>
                </a:cubicBezTo>
                <a:cubicBezTo>
                  <a:pt x="424" y="272"/>
                  <a:pt x="426" y="271"/>
                  <a:pt x="424" y="270"/>
                </a:cubicBezTo>
                <a:cubicBezTo>
                  <a:pt x="424" y="271"/>
                  <a:pt x="422" y="271"/>
                  <a:pt x="422" y="271"/>
                </a:cubicBezTo>
                <a:cubicBezTo>
                  <a:pt x="424" y="270"/>
                  <a:pt x="424" y="268"/>
                  <a:pt x="422" y="266"/>
                </a:cubicBezTo>
                <a:cubicBezTo>
                  <a:pt x="422" y="267"/>
                  <a:pt x="422" y="268"/>
                  <a:pt x="422" y="268"/>
                </a:cubicBezTo>
                <a:cubicBezTo>
                  <a:pt x="421" y="268"/>
                  <a:pt x="421" y="269"/>
                  <a:pt x="421" y="269"/>
                </a:cubicBezTo>
                <a:cubicBezTo>
                  <a:pt x="421" y="267"/>
                  <a:pt x="420" y="267"/>
                  <a:pt x="419" y="266"/>
                </a:cubicBezTo>
                <a:cubicBezTo>
                  <a:pt x="421" y="267"/>
                  <a:pt x="420" y="264"/>
                  <a:pt x="421" y="265"/>
                </a:cubicBezTo>
                <a:cubicBezTo>
                  <a:pt x="421" y="265"/>
                  <a:pt x="420" y="266"/>
                  <a:pt x="421" y="266"/>
                </a:cubicBezTo>
                <a:cubicBezTo>
                  <a:pt x="421" y="265"/>
                  <a:pt x="422" y="266"/>
                  <a:pt x="422" y="266"/>
                </a:cubicBezTo>
                <a:cubicBezTo>
                  <a:pt x="422" y="265"/>
                  <a:pt x="420" y="265"/>
                  <a:pt x="420" y="264"/>
                </a:cubicBezTo>
                <a:cubicBezTo>
                  <a:pt x="420" y="263"/>
                  <a:pt x="421" y="263"/>
                  <a:pt x="420" y="262"/>
                </a:cubicBezTo>
                <a:cubicBezTo>
                  <a:pt x="419" y="262"/>
                  <a:pt x="420" y="263"/>
                  <a:pt x="419" y="263"/>
                </a:cubicBezTo>
                <a:cubicBezTo>
                  <a:pt x="419" y="263"/>
                  <a:pt x="418" y="263"/>
                  <a:pt x="418" y="263"/>
                </a:cubicBezTo>
                <a:cubicBezTo>
                  <a:pt x="419" y="262"/>
                  <a:pt x="417" y="262"/>
                  <a:pt x="417" y="261"/>
                </a:cubicBezTo>
                <a:cubicBezTo>
                  <a:pt x="415" y="262"/>
                  <a:pt x="417" y="262"/>
                  <a:pt x="416" y="264"/>
                </a:cubicBezTo>
                <a:cubicBezTo>
                  <a:pt x="417" y="262"/>
                  <a:pt x="415" y="264"/>
                  <a:pt x="415" y="262"/>
                </a:cubicBezTo>
                <a:cubicBezTo>
                  <a:pt x="415" y="262"/>
                  <a:pt x="415" y="263"/>
                  <a:pt x="416" y="263"/>
                </a:cubicBezTo>
                <a:cubicBezTo>
                  <a:pt x="415" y="261"/>
                  <a:pt x="416" y="262"/>
                  <a:pt x="416" y="261"/>
                </a:cubicBezTo>
                <a:cubicBezTo>
                  <a:pt x="415" y="260"/>
                  <a:pt x="415" y="261"/>
                  <a:pt x="415" y="261"/>
                </a:cubicBezTo>
                <a:cubicBezTo>
                  <a:pt x="416" y="260"/>
                  <a:pt x="418" y="259"/>
                  <a:pt x="417" y="258"/>
                </a:cubicBezTo>
                <a:cubicBezTo>
                  <a:pt x="418" y="258"/>
                  <a:pt x="418" y="260"/>
                  <a:pt x="419" y="260"/>
                </a:cubicBezTo>
                <a:cubicBezTo>
                  <a:pt x="418" y="258"/>
                  <a:pt x="417" y="255"/>
                  <a:pt x="416" y="256"/>
                </a:cubicBezTo>
                <a:cubicBezTo>
                  <a:pt x="416" y="253"/>
                  <a:pt x="416" y="253"/>
                  <a:pt x="416" y="253"/>
                </a:cubicBezTo>
                <a:cubicBezTo>
                  <a:pt x="415" y="253"/>
                  <a:pt x="415" y="254"/>
                  <a:pt x="415" y="254"/>
                </a:cubicBezTo>
                <a:cubicBezTo>
                  <a:pt x="415" y="255"/>
                  <a:pt x="416" y="254"/>
                  <a:pt x="416" y="255"/>
                </a:cubicBezTo>
                <a:cubicBezTo>
                  <a:pt x="415" y="255"/>
                  <a:pt x="415" y="256"/>
                  <a:pt x="415" y="256"/>
                </a:cubicBezTo>
                <a:cubicBezTo>
                  <a:pt x="414" y="257"/>
                  <a:pt x="415" y="257"/>
                  <a:pt x="415" y="257"/>
                </a:cubicBezTo>
                <a:cubicBezTo>
                  <a:pt x="415" y="257"/>
                  <a:pt x="414" y="257"/>
                  <a:pt x="414" y="257"/>
                </a:cubicBezTo>
                <a:cubicBezTo>
                  <a:pt x="414" y="257"/>
                  <a:pt x="415" y="257"/>
                  <a:pt x="414" y="257"/>
                </a:cubicBezTo>
                <a:cubicBezTo>
                  <a:pt x="414" y="257"/>
                  <a:pt x="413" y="257"/>
                  <a:pt x="413" y="257"/>
                </a:cubicBezTo>
                <a:cubicBezTo>
                  <a:pt x="413" y="257"/>
                  <a:pt x="414" y="256"/>
                  <a:pt x="414" y="255"/>
                </a:cubicBezTo>
                <a:cubicBezTo>
                  <a:pt x="414" y="255"/>
                  <a:pt x="415" y="255"/>
                  <a:pt x="415" y="255"/>
                </a:cubicBezTo>
                <a:cubicBezTo>
                  <a:pt x="415" y="254"/>
                  <a:pt x="414" y="255"/>
                  <a:pt x="413" y="255"/>
                </a:cubicBezTo>
                <a:cubicBezTo>
                  <a:pt x="413" y="253"/>
                  <a:pt x="415" y="254"/>
                  <a:pt x="416" y="253"/>
                </a:cubicBezTo>
                <a:cubicBezTo>
                  <a:pt x="414" y="253"/>
                  <a:pt x="414" y="253"/>
                  <a:pt x="412" y="254"/>
                </a:cubicBezTo>
                <a:cubicBezTo>
                  <a:pt x="413" y="254"/>
                  <a:pt x="413" y="253"/>
                  <a:pt x="413" y="254"/>
                </a:cubicBezTo>
                <a:cubicBezTo>
                  <a:pt x="413" y="254"/>
                  <a:pt x="413" y="254"/>
                  <a:pt x="413" y="254"/>
                </a:cubicBezTo>
                <a:cubicBezTo>
                  <a:pt x="412" y="253"/>
                  <a:pt x="411" y="254"/>
                  <a:pt x="411" y="253"/>
                </a:cubicBezTo>
                <a:cubicBezTo>
                  <a:pt x="411" y="253"/>
                  <a:pt x="413" y="253"/>
                  <a:pt x="413" y="253"/>
                </a:cubicBezTo>
                <a:cubicBezTo>
                  <a:pt x="412" y="252"/>
                  <a:pt x="411" y="252"/>
                  <a:pt x="411" y="252"/>
                </a:cubicBezTo>
                <a:cubicBezTo>
                  <a:pt x="411" y="251"/>
                  <a:pt x="410" y="250"/>
                  <a:pt x="412" y="249"/>
                </a:cubicBezTo>
                <a:cubicBezTo>
                  <a:pt x="412" y="250"/>
                  <a:pt x="412" y="250"/>
                  <a:pt x="412" y="250"/>
                </a:cubicBezTo>
                <a:cubicBezTo>
                  <a:pt x="413" y="250"/>
                  <a:pt x="412" y="249"/>
                  <a:pt x="413" y="249"/>
                </a:cubicBezTo>
                <a:cubicBezTo>
                  <a:pt x="412" y="249"/>
                  <a:pt x="412" y="249"/>
                  <a:pt x="412" y="248"/>
                </a:cubicBezTo>
                <a:cubicBezTo>
                  <a:pt x="413" y="249"/>
                  <a:pt x="413" y="248"/>
                  <a:pt x="414" y="247"/>
                </a:cubicBezTo>
                <a:cubicBezTo>
                  <a:pt x="414" y="247"/>
                  <a:pt x="413" y="247"/>
                  <a:pt x="413" y="247"/>
                </a:cubicBezTo>
                <a:cubicBezTo>
                  <a:pt x="413" y="247"/>
                  <a:pt x="413" y="247"/>
                  <a:pt x="413" y="247"/>
                </a:cubicBezTo>
                <a:cubicBezTo>
                  <a:pt x="413" y="247"/>
                  <a:pt x="412" y="248"/>
                  <a:pt x="412" y="248"/>
                </a:cubicBezTo>
                <a:cubicBezTo>
                  <a:pt x="412" y="247"/>
                  <a:pt x="412" y="246"/>
                  <a:pt x="412" y="245"/>
                </a:cubicBezTo>
                <a:cubicBezTo>
                  <a:pt x="411" y="244"/>
                  <a:pt x="410" y="243"/>
                  <a:pt x="410" y="240"/>
                </a:cubicBezTo>
                <a:cubicBezTo>
                  <a:pt x="409" y="239"/>
                  <a:pt x="408" y="238"/>
                  <a:pt x="408" y="236"/>
                </a:cubicBezTo>
                <a:cubicBezTo>
                  <a:pt x="407" y="236"/>
                  <a:pt x="407" y="236"/>
                  <a:pt x="406" y="235"/>
                </a:cubicBezTo>
                <a:cubicBezTo>
                  <a:pt x="407" y="235"/>
                  <a:pt x="407" y="235"/>
                  <a:pt x="407" y="235"/>
                </a:cubicBezTo>
                <a:cubicBezTo>
                  <a:pt x="407" y="234"/>
                  <a:pt x="407" y="234"/>
                  <a:pt x="407" y="234"/>
                </a:cubicBezTo>
                <a:cubicBezTo>
                  <a:pt x="406" y="234"/>
                  <a:pt x="406" y="232"/>
                  <a:pt x="405" y="231"/>
                </a:cubicBezTo>
                <a:cubicBezTo>
                  <a:pt x="404" y="231"/>
                  <a:pt x="404" y="232"/>
                  <a:pt x="404" y="232"/>
                </a:cubicBezTo>
                <a:cubicBezTo>
                  <a:pt x="404" y="231"/>
                  <a:pt x="405" y="231"/>
                  <a:pt x="404" y="230"/>
                </a:cubicBezTo>
                <a:cubicBezTo>
                  <a:pt x="404" y="230"/>
                  <a:pt x="404" y="231"/>
                  <a:pt x="404" y="230"/>
                </a:cubicBezTo>
                <a:cubicBezTo>
                  <a:pt x="404" y="229"/>
                  <a:pt x="402" y="228"/>
                  <a:pt x="402" y="228"/>
                </a:cubicBezTo>
                <a:cubicBezTo>
                  <a:pt x="402" y="228"/>
                  <a:pt x="402" y="227"/>
                  <a:pt x="402" y="226"/>
                </a:cubicBezTo>
                <a:cubicBezTo>
                  <a:pt x="403" y="226"/>
                  <a:pt x="403" y="226"/>
                  <a:pt x="403" y="226"/>
                </a:cubicBezTo>
                <a:cubicBezTo>
                  <a:pt x="402" y="226"/>
                  <a:pt x="402" y="226"/>
                  <a:pt x="401" y="226"/>
                </a:cubicBezTo>
                <a:cubicBezTo>
                  <a:pt x="401" y="225"/>
                  <a:pt x="402" y="225"/>
                  <a:pt x="403" y="224"/>
                </a:cubicBezTo>
                <a:cubicBezTo>
                  <a:pt x="401" y="224"/>
                  <a:pt x="401" y="221"/>
                  <a:pt x="400" y="221"/>
                </a:cubicBezTo>
                <a:cubicBezTo>
                  <a:pt x="399" y="221"/>
                  <a:pt x="400" y="222"/>
                  <a:pt x="398" y="222"/>
                </a:cubicBezTo>
                <a:cubicBezTo>
                  <a:pt x="398" y="220"/>
                  <a:pt x="398" y="219"/>
                  <a:pt x="398" y="218"/>
                </a:cubicBezTo>
                <a:cubicBezTo>
                  <a:pt x="399" y="218"/>
                  <a:pt x="399" y="217"/>
                  <a:pt x="399" y="216"/>
                </a:cubicBezTo>
                <a:cubicBezTo>
                  <a:pt x="397" y="215"/>
                  <a:pt x="397" y="214"/>
                  <a:pt x="396" y="213"/>
                </a:cubicBezTo>
                <a:cubicBezTo>
                  <a:pt x="396" y="214"/>
                  <a:pt x="395" y="213"/>
                  <a:pt x="395" y="213"/>
                </a:cubicBezTo>
                <a:cubicBezTo>
                  <a:pt x="395" y="213"/>
                  <a:pt x="394" y="214"/>
                  <a:pt x="394" y="214"/>
                </a:cubicBezTo>
                <a:cubicBezTo>
                  <a:pt x="394" y="213"/>
                  <a:pt x="394" y="213"/>
                  <a:pt x="395" y="213"/>
                </a:cubicBezTo>
                <a:cubicBezTo>
                  <a:pt x="395" y="213"/>
                  <a:pt x="394" y="213"/>
                  <a:pt x="395" y="213"/>
                </a:cubicBezTo>
                <a:cubicBezTo>
                  <a:pt x="395" y="213"/>
                  <a:pt x="395" y="212"/>
                  <a:pt x="395" y="213"/>
                </a:cubicBezTo>
                <a:cubicBezTo>
                  <a:pt x="395" y="213"/>
                  <a:pt x="395" y="213"/>
                  <a:pt x="395" y="213"/>
                </a:cubicBezTo>
                <a:cubicBezTo>
                  <a:pt x="396" y="213"/>
                  <a:pt x="396" y="212"/>
                  <a:pt x="396" y="212"/>
                </a:cubicBezTo>
                <a:cubicBezTo>
                  <a:pt x="394" y="212"/>
                  <a:pt x="396" y="209"/>
                  <a:pt x="394" y="209"/>
                </a:cubicBezTo>
                <a:cubicBezTo>
                  <a:pt x="394" y="205"/>
                  <a:pt x="390" y="202"/>
                  <a:pt x="389" y="198"/>
                </a:cubicBezTo>
                <a:cubicBezTo>
                  <a:pt x="390" y="196"/>
                  <a:pt x="392" y="198"/>
                  <a:pt x="394" y="196"/>
                </a:cubicBezTo>
                <a:cubicBezTo>
                  <a:pt x="392" y="196"/>
                  <a:pt x="392" y="196"/>
                  <a:pt x="392" y="196"/>
                </a:cubicBezTo>
                <a:cubicBezTo>
                  <a:pt x="392" y="196"/>
                  <a:pt x="389" y="197"/>
                  <a:pt x="389" y="197"/>
                </a:cubicBezTo>
                <a:cubicBezTo>
                  <a:pt x="387" y="197"/>
                  <a:pt x="385" y="191"/>
                  <a:pt x="384" y="190"/>
                </a:cubicBezTo>
                <a:cubicBezTo>
                  <a:pt x="383" y="189"/>
                  <a:pt x="383" y="189"/>
                  <a:pt x="383" y="188"/>
                </a:cubicBezTo>
                <a:cubicBezTo>
                  <a:pt x="382" y="187"/>
                  <a:pt x="382" y="186"/>
                  <a:pt x="382" y="185"/>
                </a:cubicBezTo>
                <a:cubicBezTo>
                  <a:pt x="382" y="185"/>
                  <a:pt x="381" y="185"/>
                  <a:pt x="381" y="185"/>
                </a:cubicBezTo>
                <a:cubicBezTo>
                  <a:pt x="380" y="183"/>
                  <a:pt x="379" y="181"/>
                  <a:pt x="378" y="178"/>
                </a:cubicBezTo>
                <a:cubicBezTo>
                  <a:pt x="375" y="174"/>
                  <a:pt x="372" y="170"/>
                  <a:pt x="369" y="167"/>
                </a:cubicBezTo>
                <a:cubicBezTo>
                  <a:pt x="368" y="165"/>
                  <a:pt x="367" y="162"/>
                  <a:pt x="364" y="163"/>
                </a:cubicBezTo>
                <a:cubicBezTo>
                  <a:pt x="362" y="168"/>
                  <a:pt x="360" y="161"/>
                  <a:pt x="356" y="160"/>
                </a:cubicBezTo>
                <a:cubicBezTo>
                  <a:pt x="355" y="159"/>
                  <a:pt x="353" y="160"/>
                  <a:pt x="352" y="159"/>
                </a:cubicBezTo>
                <a:cubicBezTo>
                  <a:pt x="351" y="159"/>
                  <a:pt x="351" y="157"/>
                  <a:pt x="349" y="158"/>
                </a:cubicBezTo>
                <a:cubicBezTo>
                  <a:pt x="347" y="157"/>
                  <a:pt x="345" y="155"/>
                  <a:pt x="342" y="156"/>
                </a:cubicBezTo>
                <a:cubicBezTo>
                  <a:pt x="340" y="157"/>
                  <a:pt x="341" y="163"/>
                  <a:pt x="338" y="161"/>
                </a:cubicBezTo>
                <a:cubicBezTo>
                  <a:pt x="338" y="161"/>
                  <a:pt x="338" y="160"/>
                  <a:pt x="337" y="160"/>
                </a:cubicBezTo>
                <a:cubicBezTo>
                  <a:pt x="337" y="161"/>
                  <a:pt x="338" y="161"/>
                  <a:pt x="338" y="162"/>
                </a:cubicBezTo>
                <a:cubicBezTo>
                  <a:pt x="335" y="162"/>
                  <a:pt x="335" y="162"/>
                  <a:pt x="333" y="162"/>
                </a:cubicBezTo>
                <a:cubicBezTo>
                  <a:pt x="333" y="161"/>
                  <a:pt x="333" y="160"/>
                  <a:pt x="332" y="161"/>
                </a:cubicBezTo>
                <a:cubicBezTo>
                  <a:pt x="333" y="163"/>
                  <a:pt x="331" y="162"/>
                  <a:pt x="331" y="162"/>
                </a:cubicBezTo>
                <a:cubicBezTo>
                  <a:pt x="330" y="162"/>
                  <a:pt x="330" y="163"/>
                  <a:pt x="330" y="163"/>
                </a:cubicBezTo>
                <a:cubicBezTo>
                  <a:pt x="328" y="163"/>
                  <a:pt x="326" y="162"/>
                  <a:pt x="324" y="161"/>
                </a:cubicBezTo>
                <a:cubicBezTo>
                  <a:pt x="323" y="161"/>
                  <a:pt x="322" y="161"/>
                  <a:pt x="321" y="161"/>
                </a:cubicBezTo>
                <a:cubicBezTo>
                  <a:pt x="320" y="161"/>
                  <a:pt x="320" y="161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7" y="160"/>
                  <a:pt x="319" y="158"/>
                  <a:pt x="317" y="158"/>
                </a:cubicBezTo>
                <a:cubicBezTo>
                  <a:pt x="318" y="158"/>
                  <a:pt x="318" y="160"/>
                  <a:pt x="317" y="160"/>
                </a:cubicBezTo>
                <a:cubicBezTo>
                  <a:pt x="315" y="159"/>
                  <a:pt x="314" y="160"/>
                  <a:pt x="313" y="157"/>
                </a:cubicBezTo>
                <a:cubicBezTo>
                  <a:pt x="312" y="157"/>
                  <a:pt x="312" y="158"/>
                  <a:pt x="312" y="159"/>
                </a:cubicBezTo>
                <a:cubicBezTo>
                  <a:pt x="308" y="158"/>
                  <a:pt x="304" y="156"/>
                  <a:pt x="301" y="156"/>
                </a:cubicBezTo>
                <a:cubicBezTo>
                  <a:pt x="300" y="156"/>
                  <a:pt x="299" y="155"/>
                  <a:pt x="299" y="155"/>
                </a:cubicBezTo>
                <a:cubicBezTo>
                  <a:pt x="297" y="156"/>
                  <a:pt x="292" y="153"/>
                  <a:pt x="291" y="156"/>
                </a:cubicBezTo>
                <a:cubicBezTo>
                  <a:pt x="289" y="156"/>
                  <a:pt x="289" y="157"/>
                  <a:pt x="288" y="157"/>
                </a:cubicBezTo>
                <a:cubicBezTo>
                  <a:pt x="285" y="158"/>
                  <a:pt x="282" y="156"/>
                  <a:pt x="280" y="157"/>
                </a:cubicBezTo>
                <a:cubicBezTo>
                  <a:pt x="280" y="156"/>
                  <a:pt x="280" y="156"/>
                  <a:pt x="280" y="156"/>
                </a:cubicBezTo>
                <a:cubicBezTo>
                  <a:pt x="278" y="157"/>
                  <a:pt x="279" y="159"/>
                  <a:pt x="276" y="159"/>
                </a:cubicBezTo>
                <a:cubicBezTo>
                  <a:pt x="276" y="157"/>
                  <a:pt x="274" y="157"/>
                  <a:pt x="273" y="155"/>
                </a:cubicBezTo>
                <a:cubicBezTo>
                  <a:pt x="271" y="151"/>
                  <a:pt x="270" y="147"/>
                  <a:pt x="267" y="145"/>
                </a:cubicBezTo>
                <a:cubicBezTo>
                  <a:pt x="267" y="145"/>
                  <a:pt x="266" y="145"/>
                  <a:pt x="266" y="145"/>
                </a:cubicBezTo>
                <a:cubicBezTo>
                  <a:pt x="265" y="144"/>
                  <a:pt x="266" y="144"/>
                  <a:pt x="265" y="144"/>
                </a:cubicBezTo>
                <a:cubicBezTo>
                  <a:pt x="265" y="143"/>
                  <a:pt x="265" y="144"/>
                  <a:pt x="265" y="143"/>
                </a:cubicBezTo>
                <a:cubicBezTo>
                  <a:pt x="264" y="142"/>
                  <a:pt x="264" y="143"/>
                  <a:pt x="263" y="143"/>
                </a:cubicBezTo>
                <a:cubicBezTo>
                  <a:pt x="261" y="142"/>
                  <a:pt x="263" y="140"/>
                  <a:pt x="262" y="139"/>
                </a:cubicBezTo>
                <a:cubicBezTo>
                  <a:pt x="261" y="137"/>
                  <a:pt x="258" y="136"/>
                  <a:pt x="258" y="133"/>
                </a:cubicBezTo>
                <a:cubicBezTo>
                  <a:pt x="257" y="134"/>
                  <a:pt x="257" y="135"/>
                  <a:pt x="256" y="134"/>
                </a:cubicBezTo>
                <a:cubicBezTo>
                  <a:pt x="257" y="130"/>
                  <a:pt x="253" y="126"/>
                  <a:pt x="253" y="122"/>
                </a:cubicBezTo>
                <a:cubicBezTo>
                  <a:pt x="251" y="119"/>
                  <a:pt x="247" y="117"/>
                  <a:pt x="248" y="113"/>
                </a:cubicBezTo>
                <a:cubicBezTo>
                  <a:pt x="248" y="113"/>
                  <a:pt x="248" y="113"/>
                  <a:pt x="249" y="113"/>
                </a:cubicBezTo>
                <a:cubicBezTo>
                  <a:pt x="249" y="113"/>
                  <a:pt x="249" y="112"/>
                  <a:pt x="249" y="112"/>
                </a:cubicBezTo>
                <a:cubicBezTo>
                  <a:pt x="250" y="112"/>
                  <a:pt x="250" y="113"/>
                  <a:pt x="251" y="113"/>
                </a:cubicBezTo>
                <a:cubicBezTo>
                  <a:pt x="252" y="112"/>
                  <a:pt x="253" y="111"/>
                  <a:pt x="252" y="109"/>
                </a:cubicBezTo>
                <a:cubicBezTo>
                  <a:pt x="253" y="108"/>
                  <a:pt x="254" y="108"/>
                  <a:pt x="254" y="108"/>
                </a:cubicBezTo>
                <a:cubicBezTo>
                  <a:pt x="254" y="106"/>
                  <a:pt x="254" y="105"/>
                  <a:pt x="254" y="104"/>
                </a:cubicBezTo>
                <a:cubicBezTo>
                  <a:pt x="255" y="103"/>
                  <a:pt x="257" y="100"/>
                  <a:pt x="256" y="99"/>
                </a:cubicBezTo>
                <a:cubicBezTo>
                  <a:pt x="256" y="99"/>
                  <a:pt x="255" y="100"/>
                  <a:pt x="255" y="100"/>
                </a:cubicBezTo>
                <a:cubicBezTo>
                  <a:pt x="255" y="99"/>
                  <a:pt x="256" y="98"/>
                  <a:pt x="256" y="97"/>
                </a:cubicBezTo>
                <a:cubicBezTo>
                  <a:pt x="256" y="98"/>
                  <a:pt x="256" y="98"/>
                  <a:pt x="257" y="97"/>
                </a:cubicBezTo>
                <a:cubicBezTo>
                  <a:pt x="255" y="95"/>
                  <a:pt x="257" y="95"/>
                  <a:pt x="256" y="92"/>
                </a:cubicBezTo>
                <a:cubicBezTo>
                  <a:pt x="255" y="92"/>
                  <a:pt x="255" y="91"/>
                  <a:pt x="254" y="91"/>
                </a:cubicBezTo>
                <a:cubicBezTo>
                  <a:pt x="254" y="91"/>
                  <a:pt x="255" y="91"/>
                  <a:pt x="255" y="91"/>
                </a:cubicBezTo>
                <a:cubicBezTo>
                  <a:pt x="252" y="88"/>
                  <a:pt x="251" y="83"/>
                  <a:pt x="249" y="82"/>
                </a:cubicBezTo>
                <a:cubicBezTo>
                  <a:pt x="248" y="81"/>
                  <a:pt x="245" y="80"/>
                  <a:pt x="244" y="79"/>
                </a:cubicBezTo>
                <a:cubicBezTo>
                  <a:pt x="244" y="79"/>
                  <a:pt x="243" y="79"/>
                  <a:pt x="243" y="79"/>
                </a:cubicBezTo>
                <a:cubicBezTo>
                  <a:pt x="242" y="79"/>
                  <a:pt x="242" y="78"/>
                  <a:pt x="241" y="78"/>
                </a:cubicBezTo>
                <a:cubicBezTo>
                  <a:pt x="239" y="79"/>
                  <a:pt x="235" y="77"/>
                  <a:pt x="233" y="78"/>
                </a:cubicBezTo>
                <a:cubicBezTo>
                  <a:pt x="233" y="77"/>
                  <a:pt x="233" y="77"/>
                  <a:pt x="232" y="77"/>
                </a:cubicBezTo>
                <a:cubicBezTo>
                  <a:pt x="232" y="79"/>
                  <a:pt x="230" y="79"/>
                  <a:pt x="228" y="79"/>
                </a:cubicBezTo>
                <a:cubicBezTo>
                  <a:pt x="228" y="80"/>
                  <a:pt x="227" y="80"/>
                  <a:pt x="227" y="81"/>
                </a:cubicBezTo>
                <a:cubicBezTo>
                  <a:pt x="225" y="82"/>
                  <a:pt x="223" y="85"/>
                  <a:pt x="223" y="84"/>
                </a:cubicBezTo>
                <a:cubicBezTo>
                  <a:pt x="223" y="85"/>
                  <a:pt x="223" y="85"/>
                  <a:pt x="223" y="86"/>
                </a:cubicBezTo>
                <a:cubicBezTo>
                  <a:pt x="219" y="87"/>
                  <a:pt x="221" y="94"/>
                  <a:pt x="218" y="96"/>
                </a:cubicBezTo>
                <a:cubicBezTo>
                  <a:pt x="218" y="97"/>
                  <a:pt x="218" y="99"/>
                  <a:pt x="219" y="99"/>
                </a:cubicBezTo>
                <a:cubicBezTo>
                  <a:pt x="219" y="100"/>
                  <a:pt x="218" y="103"/>
                  <a:pt x="219" y="102"/>
                </a:cubicBezTo>
                <a:cubicBezTo>
                  <a:pt x="219" y="102"/>
                  <a:pt x="219" y="103"/>
                  <a:pt x="219" y="103"/>
                </a:cubicBezTo>
                <a:cubicBezTo>
                  <a:pt x="219" y="102"/>
                  <a:pt x="219" y="103"/>
                  <a:pt x="218" y="103"/>
                </a:cubicBezTo>
                <a:cubicBezTo>
                  <a:pt x="218" y="105"/>
                  <a:pt x="219" y="108"/>
                  <a:pt x="222" y="106"/>
                </a:cubicBezTo>
                <a:cubicBezTo>
                  <a:pt x="224" y="107"/>
                  <a:pt x="223" y="111"/>
                  <a:pt x="225" y="112"/>
                </a:cubicBezTo>
                <a:cubicBezTo>
                  <a:pt x="225" y="115"/>
                  <a:pt x="220" y="114"/>
                  <a:pt x="220" y="118"/>
                </a:cubicBezTo>
                <a:cubicBezTo>
                  <a:pt x="219" y="118"/>
                  <a:pt x="219" y="119"/>
                  <a:pt x="218" y="118"/>
                </a:cubicBezTo>
                <a:cubicBezTo>
                  <a:pt x="218" y="120"/>
                  <a:pt x="217" y="120"/>
                  <a:pt x="216" y="120"/>
                </a:cubicBezTo>
                <a:cubicBezTo>
                  <a:pt x="216" y="121"/>
                  <a:pt x="215" y="122"/>
                  <a:pt x="215" y="122"/>
                </a:cubicBezTo>
                <a:cubicBezTo>
                  <a:pt x="213" y="122"/>
                  <a:pt x="212" y="121"/>
                  <a:pt x="210" y="120"/>
                </a:cubicBezTo>
                <a:cubicBezTo>
                  <a:pt x="211" y="123"/>
                  <a:pt x="215" y="123"/>
                  <a:pt x="215" y="126"/>
                </a:cubicBezTo>
                <a:cubicBezTo>
                  <a:pt x="214" y="127"/>
                  <a:pt x="214" y="127"/>
                  <a:pt x="213" y="128"/>
                </a:cubicBezTo>
                <a:cubicBezTo>
                  <a:pt x="213" y="128"/>
                  <a:pt x="214" y="130"/>
                  <a:pt x="212" y="130"/>
                </a:cubicBezTo>
                <a:cubicBezTo>
                  <a:pt x="213" y="131"/>
                  <a:pt x="212" y="133"/>
                  <a:pt x="212" y="134"/>
                </a:cubicBezTo>
                <a:cubicBezTo>
                  <a:pt x="213" y="136"/>
                  <a:pt x="215" y="137"/>
                  <a:pt x="215" y="138"/>
                </a:cubicBezTo>
                <a:cubicBezTo>
                  <a:pt x="215" y="138"/>
                  <a:pt x="215" y="139"/>
                  <a:pt x="215" y="139"/>
                </a:cubicBezTo>
                <a:cubicBezTo>
                  <a:pt x="216" y="141"/>
                  <a:pt x="218" y="142"/>
                  <a:pt x="218" y="143"/>
                </a:cubicBezTo>
                <a:cubicBezTo>
                  <a:pt x="218" y="144"/>
                  <a:pt x="217" y="144"/>
                  <a:pt x="216" y="144"/>
                </a:cubicBezTo>
                <a:cubicBezTo>
                  <a:pt x="215" y="144"/>
                  <a:pt x="216" y="145"/>
                  <a:pt x="215" y="146"/>
                </a:cubicBezTo>
                <a:cubicBezTo>
                  <a:pt x="215" y="147"/>
                  <a:pt x="213" y="146"/>
                  <a:pt x="213" y="146"/>
                </a:cubicBezTo>
                <a:cubicBezTo>
                  <a:pt x="211" y="146"/>
                  <a:pt x="211" y="145"/>
                  <a:pt x="210" y="144"/>
                </a:cubicBezTo>
                <a:cubicBezTo>
                  <a:pt x="208" y="143"/>
                  <a:pt x="206" y="143"/>
                  <a:pt x="205" y="141"/>
                </a:cubicBezTo>
                <a:cubicBezTo>
                  <a:pt x="203" y="141"/>
                  <a:pt x="200" y="140"/>
                  <a:pt x="200" y="137"/>
                </a:cubicBezTo>
                <a:cubicBezTo>
                  <a:pt x="199" y="138"/>
                  <a:pt x="199" y="138"/>
                  <a:pt x="199" y="139"/>
                </a:cubicBezTo>
                <a:cubicBezTo>
                  <a:pt x="196" y="137"/>
                  <a:pt x="194" y="138"/>
                  <a:pt x="193" y="136"/>
                </a:cubicBezTo>
                <a:cubicBezTo>
                  <a:pt x="190" y="136"/>
                  <a:pt x="188" y="135"/>
                  <a:pt x="186" y="133"/>
                </a:cubicBezTo>
                <a:cubicBezTo>
                  <a:pt x="183" y="133"/>
                  <a:pt x="180" y="130"/>
                  <a:pt x="177" y="127"/>
                </a:cubicBezTo>
                <a:cubicBezTo>
                  <a:pt x="176" y="127"/>
                  <a:pt x="174" y="127"/>
                  <a:pt x="174" y="126"/>
                </a:cubicBezTo>
                <a:cubicBezTo>
                  <a:pt x="173" y="126"/>
                  <a:pt x="173" y="125"/>
                  <a:pt x="172" y="124"/>
                </a:cubicBezTo>
                <a:cubicBezTo>
                  <a:pt x="172" y="124"/>
                  <a:pt x="171" y="124"/>
                  <a:pt x="171" y="124"/>
                </a:cubicBezTo>
                <a:cubicBezTo>
                  <a:pt x="171" y="124"/>
                  <a:pt x="170" y="123"/>
                  <a:pt x="169" y="122"/>
                </a:cubicBezTo>
                <a:cubicBezTo>
                  <a:pt x="169" y="122"/>
                  <a:pt x="169" y="122"/>
                  <a:pt x="168" y="122"/>
                </a:cubicBezTo>
                <a:cubicBezTo>
                  <a:pt x="166" y="121"/>
                  <a:pt x="166" y="119"/>
                  <a:pt x="164" y="120"/>
                </a:cubicBezTo>
                <a:cubicBezTo>
                  <a:pt x="164" y="120"/>
                  <a:pt x="165" y="119"/>
                  <a:pt x="164" y="119"/>
                </a:cubicBezTo>
                <a:cubicBezTo>
                  <a:pt x="163" y="120"/>
                  <a:pt x="163" y="118"/>
                  <a:pt x="162" y="117"/>
                </a:cubicBezTo>
                <a:cubicBezTo>
                  <a:pt x="161" y="118"/>
                  <a:pt x="161" y="116"/>
                  <a:pt x="160" y="115"/>
                </a:cubicBezTo>
                <a:cubicBezTo>
                  <a:pt x="159" y="115"/>
                  <a:pt x="159" y="115"/>
                  <a:pt x="158" y="115"/>
                </a:cubicBezTo>
                <a:cubicBezTo>
                  <a:pt x="158" y="115"/>
                  <a:pt x="158" y="114"/>
                  <a:pt x="158" y="113"/>
                </a:cubicBezTo>
                <a:cubicBezTo>
                  <a:pt x="157" y="113"/>
                  <a:pt x="155" y="112"/>
                  <a:pt x="155" y="111"/>
                </a:cubicBezTo>
                <a:cubicBezTo>
                  <a:pt x="154" y="111"/>
                  <a:pt x="153" y="110"/>
                  <a:pt x="153" y="110"/>
                </a:cubicBezTo>
                <a:cubicBezTo>
                  <a:pt x="153" y="109"/>
                  <a:pt x="152" y="108"/>
                  <a:pt x="152" y="107"/>
                </a:cubicBezTo>
                <a:cubicBezTo>
                  <a:pt x="152" y="109"/>
                  <a:pt x="151" y="109"/>
                  <a:pt x="151" y="110"/>
                </a:cubicBezTo>
                <a:cubicBezTo>
                  <a:pt x="151" y="110"/>
                  <a:pt x="149" y="110"/>
                  <a:pt x="149" y="110"/>
                </a:cubicBezTo>
                <a:cubicBezTo>
                  <a:pt x="149" y="110"/>
                  <a:pt x="150" y="112"/>
                  <a:pt x="149" y="112"/>
                </a:cubicBezTo>
                <a:cubicBezTo>
                  <a:pt x="148" y="111"/>
                  <a:pt x="149" y="111"/>
                  <a:pt x="148" y="112"/>
                </a:cubicBezTo>
                <a:cubicBezTo>
                  <a:pt x="148" y="110"/>
                  <a:pt x="145" y="109"/>
                  <a:pt x="143" y="110"/>
                </a:cubicBezTo>
                <a:cubicBezTo>
                  <a:pt x="143" y="112"/>
                  <a:pt x="144" y="110"/>
                  <a:pt x="144" y="111"/>
                </a:cubicBezTo>
                <a:cubicBezTo>
                  <a:pt x="145" y="111"/>
                  <a:pt x="145" y="110"/>
                  <a:pt x="146" y="110"/>
                </a:cubicBezTo>
                <a:cubicBezTo>
                  <a:pt x="146" y="111"/>
                  <a:pt x="146" y="111"/>
                  <a:pt x="146" y="112"/>
                </a:cubicBezTo>
                <a:cubicBezTo>
                  <a:pt x="147" y="113"/>
                  <a:pt x="147" y="113"/>
                  <a:pt x="149" y="112"/>
                </a:cubicBezTo>
                <a:cubicBezTo>
                  <a:pt x="147" y="113"/>
                  <a:pt x="149" y="114"/>
                  <a:pt x="150" y="114"/>
                </a:cubicBezTo>
                <a:cubicBezTo>
                  <a:pt x="150" y="113"/>
                  <a:pt x="150" y="112"/>
                  <a:pt x="151" y="112"/>
                </a:cubicBezTo>
                <a:cubicBezTo>
                  <a:pt x="150" y="112"/>
                  <a:pt x="151" y="112"/>
                  <a:pt x="151" y="113"/>
                </a:cubicBezTo>
                <a:cubicBezTo>
                  <a:pt x="153" y="112"/>
                  <a:pt x="153" y="114"/>
                  <a:pt x="154" y="115"/>
                </a:cubicBezTo>
                <a:cubicBezTo>
                  <a:pt x="156" y="115"/>
                  <a:pt x="156" y="115"/>
                  <a:pt x="157" y="116"/>
                </a:cubicBezTo>
                <a:cubicBezTo>
                  <a:pt x="156" y="116"/>
                  <a:pt x="158" y="115"/>
                  <a:pt x="158" y="116"/>
                </a:cubicBezTo>
                <a:cubicBezTo>
                  <a:pt x="157" y="116"/>
                  <a:pt x="157" y="116"/>
                  <a:pt x="157" y="117"/>
                </a:cubicBezTo>
                <a:cubicBezTo>
                  <a:pt x="157" y="117"/>
                  <a:pt x="157" y="118"/>
                  <a:pt x="158" y="118"/>
                </a:cubicBezTo>
                <a:cubicBezTo>
                  <a:pt x="158" y="117"/>
                  <a:pt x="158" y="117"/>
                  <a:pt x="158" y="117"/>
                </a:cubicBezTo>
                <a:cubicBezTo>
                  <a:pt x="158" y="119"/>
                  <a:pt x="160" y="118"/>
                  <a:pt x="161" y="120"/>
                </a:cubicBezTo>
                <a:cubicBezTo>
                  <a:pt x="162" y="120"/>
                  <a:pt x="162" y="119"/>
                  <a:pt x="163" y="119"/>
                </a:cubicBezTo>
                <a:cubicBezTo>
                  <a:pt x="162" y="119"/>
                  <a:pt x="163" y="120"/>
                  <a:pt x="162" y="120"/>
                </a:cubicBezTo>
                <a:cubicBezTo>
                  <a:pt x="162" y="120"/>
                  <a:pt x="161" y="120"/>
                  <a:pt x="161" y="120"/>
                </a:cubicBezTo>
                <a:cubicBezTo>
                  <a:pt x="164" y="121"/>
                  <a:pt x="166" y="125"/>
                  <a:pt x="168" y="124"/>
                </a:cubicBezTo>
                <a:cubicBezTo>
                  <a:pt x="167" y="126"/>
                  <a:pt x="172" y="126"/>
                  <a:pt x="172" y="129"/>
                </a:cubicBezTo>
                <a:cubicBezTo>
                  <a:pt x="178" y="131"/>
                  <a:pt x="170" y="137"/>
                  <a:pt x="166" y="134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6" y="135"/>
                  <a:pt x="166" y="135"/>
                  <a:pt x="166" y="134"/>
                </a:cubicBezTo>
                <a:cubicBezTo>
                  <a:pt x="165" y="134"/>
                  <a:pt x="165" y="134"/>
                  <a:pt x="164" y="134"/>
                </a:cubicBezTo>
                <a:cubicBezTo>
                  <a:pt x="165" y="135"/>
                  <a:pt x="166" y="136"/>
                  <a:pt x="167" y="136"/>
                </a:cubicBezTo>
                <a:cubicBezTo>
                  <a:pt x="167" y="136"/>
                  <a:pt x="166" y="136"/>
                  <a:pt x="166" y="137"/>
                </a:cubicBezTo>
                <a:cubicBezTo>
                  <a:pt x="170" y="143"/>
                  <a:pt x="177" y="147"/>
                  <a:pt x="184" y="150"/>
                </a:cubicBezTo>
                <a:cubicBezTo>
                  <a:pt x="185" y="150"/>
                  <a:pt x="187" y="152"/>
                  <a:pt x="189" y="151"/>
                </a:cubicBezTo>
                <a:cubicBezTo>
                  <a:pt x="189" y="149"/>
                  <a:pt x="186" y="148"/>
                  <a:pt x="187" y="146"/>
                </a:cubicBezTo>
                <a:cubicBezTo>
                  <a:pt x="187" y="147"/>
                  <a:pt x="187" y="147"/>
                  <a:pt x="188" y="148"/>
                </a:cubicBezTo>
                <a:cubicBezTo>
                  <a:pt x="191" y="148"/>
                  <a:pt x="192" y="151"/>
                  <a:pt x="194" y="154"/>
                </a:cubicBezTo>
                <a:cubicBezTo>
                  <a:pt x="195" y="154"/>
                  <a:pt x="197" y="157"/>
                  <a:pt x="197" y="158"/>
                </a:cubicBezTo>
                <a:cubicBezTo>
                  <a:pt x="196" y="160"/>
                  <a:pt x="192" y="159"/>
                  <a:pt x="193" y="161"/>
                </a:cubicBezTo>
                <a:cubicBezTo>
                  <a:pt x="193" y="160"/>
                  <a:pt x="193" y="160"/>
                  <a:pt x="193" y="160"/>
                </a:cubicBezTo>
                <a:cubicBezTo>
                  <a:pt x="195" y="160"/>
                  <a:pt x="197" y="160"/>
                  <a:pt x="199" y="160"/>
                </a:cubicBezTo>
                <a:cubicBezTo>
                  <a:pt x="200" y="161"/>
                  <a:pt x="201" y="162"/>
                  <a:pt x="200" y="164"/>
                </a:cubicBezTo>
                <a:cubicBezTo>
                  <a:pt x="203" y="164"/>
                  <a:pt x="203" y="166"/>
                  <a:pt x="206" y="166"/>
                </a:cubicBezTo>
                <a:cubicBezTo>
                  <a:pt x="207" y="168"/>
                  <a:pt x="208" y="169"/>
                  <a:pt x="210" y="169"/>
                </a:cubicBezTo>
                <a:cubicBezTo>
                  <a:pt x="210" y="170"/>
                  <a:pt x="210" y="169"/>
                  <a:pt x="210" y="170"/>
                </a:cubicBezTo>
                <a:cubicBezTo>
                  <a:pt x="211" y="170"/>
                  <a:pt x="211" y="170"/>
                  <a:pt x="211" y="170"/>
                </a:cubicBezTo>
                <a:cubicBezTo>
                  <a:pt x="211" y="172"/>
                  <a:pt x="212" y="174"/>
                  <a:pt x="213" y="174"/>
                </a:cubicBezTo>
                <a:cubicBezTo>
                  <a:pt x="213" y="175"/>
                  <a:pt x="214" y="175"/>
                  <a:pt x="214" y="177"/>
                </a:cubicBezTo>
                <a:cubicBezTo>
                  <a:pt x="213" y="178"/>
                  <a:pt x="212" y="178"/>
                  <a:pt x="212" y="178"/>
                </a:cubicBezTo>
                <a:cubicBezTo>
                  <a:pt x="212" y="180"/>
                  <a:pt x="212" y="181"/>
                  <a:pt x="212" y="183"/>
                </a:cubicBezTo>
                <a:cubicBezTo>
                  <a:pt x="212" y="183"/>
                  <a:pt x="212" y="183"/>
                  <a:pt x="211" y="183"/>
                </a:cubicBezTo>
                <a:cubicBezTo>
                  <a:pt x="211" y="182"/>
                  <a:pt x="210" y="182"/>
                  <a:pt x="210" y="183"/>
                </a:cubicBezTo>
                <a:cubicBezTo>
                  <a:pt x="210" y="184"/>
                  <a:pt x="211" y="184"/>
                  <a:pt x="210" y="185"/>
                </a:cubicBezTo>
                <a:cubicBezTo>
                  <a:pt x="210" y="185"/>
                  <a:pt x="209" y="184"/>
                  <a:pt x="208" y="184"/>
                </a:cubicBezTo>
                <a:cubicBezTo>
                  <a:pt x="208" y="185"/>
                  <a:pt x="207" y="185"/>
                  <a:pt x="207" y="185"/>
                </a:cubicBezTo>
                <a:cubicBezTo>
                  <a:pt x="208" y="190"/>
                  <a:pt x="215" y="187"/>
                  <a:pt x="216" y="192"/>
                </a:cubicBezTo>
                <a:cubicBezTo>
                  <a:pt x="217" y="192"/>
                  <a:pt x="216" y="194"/>
                  <a:pt x="217" y="193"/>
                </a:cubicBezTo>
                <a:cubicBezTo>
                  <a:pt x="217" y="197"/>
                  <a:pt x="213" y="198"/>
                  <a:pt x="210" y="199"/>
                </a:cubicBezTo>
                <a:cubicBezTo>
                  <a:pt x="210" y="197"/>
                  <a:pt x="209" y="197"/>
                  <a:pt x="210" y="196"/>
                </a:cubicBezTo>
                <a:cubicBezTo>
                  <a:pt x="210" y="196"/>
                  <a:pt x="210" y="196"/>
                  <a:pt x="210" y="196"/>
                </a:cubicBezTo>
                <a:cubicBezTo>
                  <a:pt x="209" y="196"/>
                  <a:pt x="208" y="197"/>
                  <a:pt x="207" y="197"/>
                </a:cubicBezTo>
                <a:cubicBezTo>
                  <a:pt x="207" y="198"/>
                  <a:pt x="208" y="198"/>
                  <a:pt x="208" y="198"/>
                </a:cubicBezTo>
                <a:cubicBezTo>
                  <a:pt x="207" y="199"/>
                  <a:pt x="207" y="198"/>
                  <a:pt x="206" y="198"/>
                </a:cubicBezTo>
                <a:cubicBezTo>
                  <a:pt x="206" y="199"/>
                  <a:pt x="206" y="200"/>
                  <a:pt x="207" y="200"/>
                </a:cubicBezTo>
                <a:cubicBezTo>
                  <a:pt x="206" y="201"/>
                  <a:pt x="205" y="201"/>
                  <a:pt x="204" y="201"/>
                </a:cubicBezTo>
                <a:cubicBezTo>
                  <a:pt x="205" y="201"/>
                  <a:pt x="204" y="200"/>
                  <a:pt x="204" y="200"/>
                </a:cubicBezTo>
                <a:cubicBezTo>
                  <a:pt x="203" y="200"/>
                  <a:pt x="201" y="200"/>
                  <a:pt x="201" y="200"/>
                </a:cubicBezTo>
                <a:cubicBezTo>
                  <a:pt x="200" y="200"/>
                  <a:pt x="201" y="201"/>
                  <a:pt x="201" y="201"/>
                </a:cubicBezTo>
                <a:cubicBezTo>
                  <a:pt x="201" y="200"/>
                  <a:pt x="199" y="202"/>
                  <a:pt x="200" y="200"/>
                </a:cubicBezTo>
                <a:cubicBezTo>
                  <a:pt x="199" y="201"/>
                  <a:pt x="198" y="201"/>
                  <a:pt x="198" y="200"/>
                </a:cubicBezTo>
                <a:cubicBezTo>
                  <a:pt x="198" y="201"/>
                  <a:pt x="198" y="201"/>
                  <a:pt x="197" y="201"/>
                </a:cubicBezTo>
                <a:cubicBezTo>
                  <a:pt x="197" y="201"/>
                  <a:pt x="197" y="200"/>
                  <a:pt x="197" y="200"/>
                </a:cubicBezTo>
                <a:cubicBezTo>
                  <a:pt x="196" y="201"/>
                  <a:pt x="197" y="201"/>
                  <a:pt x="197" y="202"/>
                </a:cubicBezTo>
                <a:cubicBezTo>
                  <a:pt x="194" y="202"/>
                  <a:pt x="191" y="202"/>
                  <a:pt x="189" y="204"/>
                </a:cubicBezTo>
                <a:cubicBezTo>
                  <a:pt x="189" y="205"/>
                  <a:pt x="188" y="207"/>
                  <a:pt x="188" y="208"/>
                </a:cubicBezTo>
                <a:cubicBezTo>
                  <a:pt x="188" y="208"/>
                  <a:pt x="189" y="209"/>
                  <a:pt x="189" y="209"/>
                </a:cubicBezTo>
                <a:cubicBezTo>
                  <a:pt x="189" y="209"/>
                  <a:pt x="188" y="209"/>
                  <a:pt x="188" y="209"/>
                </a:cubicBezTo>
                <a:cubicBezTo>
                  <a:pt x="188" y="212"/>
                  <a:pt x="188" y="212"/>
                  <a:pt x="189" y="214"/>
                </a:cubicBezTo>
                <a:cubicBezTo>
                  <a:pt x="189" y="217"/>
                  <a:pt x="188" y="221"/>
                  <a:pt x="186" y="223"/>
                </a:cubicBezTo>
                <a:cubicBezTo>
                  <a:pt x="186" y="225"/>
                  <a:pt x="185" y="227"/>
                  <a:pt x="184" y="229"/>
                </a:cubicBezTo>
                <a:cubicBezTo>
                  <a:pt x="184" y="229"/>
                  <a:pt x="184" y="228"/>
                  <a:pt x="184" y="228"/>
                </a:cubicBezTo>
                <a:cubicBezTo>
                  <a:pt x="184" y="229"/>
                  <a:pt x="183" y="229"/>
                  <a:pt x="183" y="229"/>
                </a:cubicBezTo>
                <a:cubicBezTo>
                  <a:pt x="184" y="229"/>
                  <a:pt x="184" y="229"/>
                  <a:pt x="184" y="229"/>
                </a:cubicBezTo>
                <a:cubicBezTo>
                  <a:pt x="184" y="231"/>
                  <a:pt x="184" y="233"/>
                  <a:pt x="184" y="235"/>
                </a:cubicBezTo>
                <a:cubicBezTo>
                  <a:pt x="185" y="239"/>
                  <a:pt x="180" y="241"/>
                  <a:pt x="179" y="245"/>
                </a:cubicBezTo>
                <a:cubicBezTo>
                  <a:pt x="178" y="246"/>
                  <a:pt x="176" y="246"/>
                  <a:pt x="174" y="246"/>
                </a:cubicBezTo>
                <a:cubicBezTo>
                  <a:pt x="173" y="246"/>
                  <a:pt x="171" y="248"/>
                  <a:pt x="170" y="247"/>
                </a:cubicBezTo>
                <a:cubicBezTo>
                  <a:pt x="169" y="247"/>
                  <a:pt x="170" y="245"/>
                  <a:pt x="169" y="247"/>
                </a:cubicBezTo>
                <a:cubicBezTo>
                  <a:pt x="169" y="246"/>
                  <a:pt x="169" y="246"/>
                  <a:pt x="169" y="246"/>
                </a:cubicBezTo>
                <a:cubicBezTo>
                  <a:pt x="168" y="247"/>
                  <a:pt x="169" y="247"/>
                  <a:pt x="169" y="247"/>
                </a:cubicBezTo>
                <a:cubicBezTo>
                  <a:pt x="168" y="249"/>
                  <a:pt x="165" y="249"/>
                  <a:pt x="164" y="250"/>
                </a:cubicBezTo>
                <a:cubicBezTo>
                  <a:pt x="164" y="250"/>
                  <a:pt x="164" y="249"/>
                  <a:pt x="163" y="249"/>
                </a:cubicBezTo>
                <a:cubicBezTo>
                  <a:pt x="163" y="251"/>
                  <a:pt x="162" y="250"/>
                  <a:pt x="162" y="250"/>
                </a:cubicBezTo>
                <a:cubicBezTo>
                  <a:pt x="161" y="251"/>
                  <a:pt x="161" y="255"/>
                  <a:pt x="158" y="255"/>
                </a:cubicBezTo>
                <a:cubicBezTo>
                  <a:pt x="158" y="254"/>
                  <a:pt x="158" y="254"/>
                  <a:pt x="157" y="254"/>
                </a:cubicBezTo>
                <a:cubicBezTo>
                  <a:pt x="156" y="255"/>
                  <a:pt x="156" y="257"/>
                  <a:pt x="155" y="258"/>
                </a:cubicBezTo>
                <a:cubicBezTo>
                  <a:pt x="153" y="259"/>
                  <a:pt x="152" y="260"/>
                  <a:pt x="151" y="262"/>
                </a:cubicBezTo>
                <a:cubicBezTo>
                  <a:pt x="151" y="262"/>
                  <a:pt x="150" y="263"/>
                  <a:pt x="149" y="263"/>
                </a:cubicBezTo>
                <a:cubicBezTo>
                  <a:pt x="147" y="267"/>
                  <a:pt x="146" y="273"/>
                  <a:pt x="142" y="275"/>
                </a:cubicBezTo>
                <a:cubicBezTo>
                  <a:pt x="143" y="276"/>
                  <a:pt x="142" y="278"/>
                  <a:pt x="141" y="277"/>
                </a:cubicBezTo>
                <a:cubicBezTo>
                  <a:pt x="140" y="279"/>
                  <a:pt x="139" y="279"/>
                  <a:pt x="137" y="280"/>
                </a:cubicBezTo>
                <a:cubicBezTo>
                  <a:pt x="136" y="279"/>
                  <a:pt x="137" y="279"/>
                  <a:pt x="136" y="279"/>
                </a:cubicBezTo>
                <a:cubicBezTo>
                  <a:pt x="136" y="279"/>
                  <a:pt x="136" y="280"/>
                  <a:pt x="136" y="280"/>
                </a:cubicBezTo>
                <a:cubicBezTo>
                  <a:pt x="133" y="279"/>
                  <a:pt x="131" y="283"/>
                  <a:pt x="129" y="281"/>
                </a:cubicBezTo>
                <a:cubicBezTo>
                  <a:pt x="127" y="281"/>
                  <a:pt x="127" y="285"/>
                  <a:pt x="126" y="285"/>
                </a:cubicBezTo>
                <a:cubicBezTo>
                  <a:pt x="125" y="286"/>
                  <a:pt x="123" y="290"/>
                  <a:pt x="123" y="291"/>
                </a:cubicBezTo>
                <a:cubicBezTo>
                  <a:pt x="123" y="292"/>
                  <a:pt x="123" y="293"/>
                  <a:pt x="123" y="293"/>
                </a:cubicBezTo>
                <a:cubicBezTo>
                  <a:pt x="123" y="294"/>
                  <a:pt x="122" y="294"/>
                  <a:pt x="122" y="295"/>
                </a:cubicBezTo>
                <a:cubicBezTo>
                  <a:pt x="122" y="295"/>
                  <a:pt x="122" y="295"/>
                  <a:pt x="122" y="296"/>
                </a:cubicBezTo>
                <a:cubicBezTo>
                  <a:pt x="122" y="297"/>
                  <a:pt x="122" y="298"/>
                  <a:pt x="122" y="300"/>
                </a:cubicBezTo>
                <a:cubicBezTo>
                  <a:pt x="124" y="304"/>
                  <a:pt x="128" y="306"/>
                  <a:pt x="129" y="310"/>
                </a:cubicBezTo>
                <a:cubicBezTo>
                  <a:pt x="131" y="310"/>
                  <a:pt x="132" y="309"/>
                  <a:pt x="135" y="310"/>
                </a:cubicBezTo>
                <a:cubicBezTo>
                  <a:pt x="135" y="310"/>
                  <a:pt x="136" y="311"/>
                  <a:pt x="136" y="311"/>
                </a:cubicBezTo>
                <a:cubicBezTo>
                  <a:pt x="138" y="311"/>
                  <a:pt x="141" y="307"/>
                  <a:pt x="143" y="309"/>
                </a:cubicBezTo>
                <a:cubicBezTo>
                  <a:pt x="145" y="309"/>
                  <a:pt x="144" y="308"/>
                  <a:pt x="145" y="308"/>
                </a:cubicBezTo>
                <a:cubicBezTo>
                  <a:pt x="145" y="308"/>
                  <a:pt x="145" y="308"/>
                  <a:pt x="146" y="308"/>
                </a:cubicBezTo>
                <a:cubicBezTo>
                  <a:pt x="145" y="305"/>
                  <a:pt x="148" y="306"/>
                  <a:pt x="149" y="305"/>
                </a:cubicBezTo>
                <a:cubicBezTo>
                  <a:pt x="151" y="303"/>
                  <a:pt x="152" y="301"/>
                  <a:pt x="152" y="299"/>
                </a:cubicBezTo>
                <a:cubicBezTo>
                  <a:pt x="154" y="298"/>
                  <a:pt x="156" y="296"/>
                  <a:pt x="155" y="294"/>
                </a:cubicBezTo>
                <a:cubicBezTo>
                  <a:pt x="158" y="293"/>
                  <a:pt x="159" y="290"/>
                  <a:pt x="161" y="288"/>
                </a:cubicBezTo>
                <a:cubicBezTo>
                  <a:pt x="160" y="285"/>
                  <a:pt x="163" y="284"/>
                  <a:pt x="164" y="282"/>
                </a:cubicBezTo>
                <a:cubicBezTo>
                  <a:pt x="165" y="280"/>
                  <a:pt x="165" y="279"/>
                  <a:pt x="165" y="278"/>
                </a:cubicBezTo>
                <a:cubicBezTo>
                  <a:pt x="166" y="276"/>
                  <a:pt x="167" y="276"/>
                  <a:pt x="167" y="276"/>
                </a:cubicBezTo>
                <a:cubicBezTo>
                  <a:pt x="169" y="276"/>
                  <a:pt x="169" y="274"/>
                  <a:pt x="171" y="273"/>
                </a:cubicBezTo>
                <a:cubicBezTo>
                  <a:pt x="172" y="273"/>
                  <a:pt x="172" y="271"/>
                  <a:pt x="173" y="270"/>
                </a:cubicBezTo>
                <a:cubicBezTo>
                  <a:pt x="174" y="271"/>
                  <a:pt x="174" y="270"/>
                  <a:pt x="175" y="270"/>
                </a:cubicBezTo>
                <a:cubicBezTo>
                  <a:pt x="175" y="269"/>
                  <a:pt x="177" y="269"/>
                  <a:pt x="177" y="269"/>
                </a:cubicBezTo>
                <a:cubicBezTo>
                  <a:pt x="177" y="267"/>
                  <a:pt x="177" y="267"/>
                  <a:pt x="179" y="267"/>
                </a:cubicBezTo>
                <a:cubicBezTo>
                  <a:pt x="178" y="266"/>
                  <a:pt x="179" y="266"/>
                  <a:pt x="180" y="265"/>
                </a:cubicBezTo>
                <a:cubicBezTo>
                  <a:pt x="180" y="266"/>
                  <a:pt x="183" y="264"/>
                  <a:pt x="183" y="266"/>
                </a:cubicBezTo>
                <a:cubicBezTo>
                  <a:pt x="184" y="265"/>
                  <a:pt x="184" y="266"/>
                  <a:pt x="185" y="265"/>
                </a:cubicBezTo>
                <a:cubicBezTo>
                  <a:pt x="184" y="266"/>
                  <a:pt x="185" y="267"/>
                  <a:pt x="185" y="268"/>
                </a:cubicBezTo>
                <a:cubicBezTo>
                  <a:pt x="187" y="268"/>
                  <a:pt x="187" y="271"/>
                  <a:pt x="189" y="270"/>
                </a:cubicBezTo>
                <a:cubicBezTo>
                  <a:pt x="187" y="271"/>
                  <a:pt x="189" y="273"/>
                  <a:pt x="188" y="275"/>
                </a:cubicBezTo>
                <a:cubicBezTo>
                  <a:pt x="189" y="275"/>
                  <a:pt x="189" y="275"/>
                  <a:pt x="189" y="275"/>
                </a:cubicBezTo>
                <a:cubicBezTo>
                  <a:pt x="190" y="274"/>
                  <a:pt x="190" y="274"/>
                  <a:pt x="190" y="273"/>
                </a:cubicBezTo>
                <a:cubicBezTo>
                  <a:pt x="191" y="274"/>
                  <a:pt x="191" y="273"/>
                  <a:pt x="191" y="273"/>
                </a:cubicBezTo>
                <a:cubicBezTo>
                  <a:pt x="192" y="273"/>
                  <a:pt x="191" y="275"/>
                  <a:pt x="192" y="275"/>
                </a:cubicBezTo>
                <a:cubicBezTo>
                  <a:pt x="193" y="274"/>
                  <a:pt x="194" y="276"/>
                  <a:pt x="195" y="276"/>
                </a:cubicBezTo>
                <a:cubicBezTo>
                  <a:pt x="195" y="279"/>
                  <a:pt x="201" y="278"/>
                  <a:pt x="199" y="283"/>
                </a:cubicBezTo>
                <a:cubicBezTo>
                  <a:pt x="200" y="283"/>
                  <a:pt x="201" y="283"/>
                  <a:pt x="201" y="284"/>
                </a:cubicBezTo>
                <a:cubicBezTo>
                  <a:pt x="200" y="285"/>
                  <a:pt x="200" y="287"/>
                  <a:pt x="199" y="289"/>
                </a:cubicBezTo>
                <a:cubicBezTo>
                  <a:pt x="197" y="289"/>
                  <a:pt x="196" y="291"/>
                  <a:pt x="195" y="291"/>
                </a:cubicBezTo>
                <a:cubicBezTo>
                  <a:pt x="194" y="292"/>
                  <a:pt x="192" y="294"/>
                  <a:pt x="190" y="296"/>
                </a:cubicBezTo>
                <a:cubicBezTo>
                  <a:pt x="189" y="296"/>
                  <a:pt x="187" y="297"/>
                  <a:pt x="186" y="296"/>
                </a:cubicBezTo>
                <a:cubicBezTo>
                  <a:pt x="185" y="298"/>
                  <a:pt x="184" y="299"/>
                  <a:pt x="182" y="299"/>
                </a:cubicBezTo>
                <a:cubicBezTo>
                  <a:pt x="183" y="302"/>
                  <a:pt x="180" y="302"/>
                  <a:pt x="179" y="304"/>
                </a:cubicBezTo>
                <a:cubicBezTo>
                  <a:pt x="178" y="305"/>
                  <a:pt x="179" y="307"/>
                  <a:pt x="177" y="307"/>
                </a:cubicBezTo>
                <a:cubicBezTo>
                  <a:pt x="177" y="305"/>
                  <a:pt x="175" y="305"/>
                  <a:pt x="174" y="304"/>
                </a:cubicBezTo>
                <a:cubicBezTo>
                  <a:pt x="170" y="304"/>
                  <a:pt x="168" y="307"/>
                  <a:pt x="169" y="310"/>
                </a:cubicBezTo>
                <a:cubicBezTo>
                  <a:pt x="170" y="311"/>
                  <a:pt x="171" y="311"/>
                  <a:pt x="172" y="313"/>
                </a:cubicBezTo>
                <a:cubicBezTo>
                  <a:pt x="170" y="313"/>
                  <a:pt x="171" y="319"/>
                  <a:pt x="168" y="317"/>
                </a:cubicBezTo>
                <a:cubicBezTo>
                  <a:pt x="167" y="320"/>
                  <a:pt x="164" y="320"/>
                  <a:pt x="162" y="322"/>
                </a:cubicBezTo>
                <a:cubicBezTo>
                  <a:pt x="162" y="324"/>
                  <a:pt x="160" y="325"/>
                  <a:pt x="159" y="326"/>
                </a:cubicBezTo>
                <a:cubicBezTo>
                  <a:pt x="159" y="326"/>
                  <a:pt x="158" y="326"/>
                  <a:pt x="157" y="326"/>
                </a:cubicBezTo>
                <a:cubicBezTo>
                  <a:pt x="155" y="328"/>
                  <a:pt x="154" y="330"/>
                  <a:pt x="151" y="332"/>
                </a:cubicBezTo>
                <a:cubicBezTo>
                  <a:pt x="152" y="334"/>
                  <a:pt x="149" y="335"/>
                  <a:pt x="148" y="336"/>
                </a:cubicBezTo>
                <a:cubicBezTo>
                  <a:pt x="148" y="336"/>
                  <a:pt x="148" y="337"/>
                  <a:pt x="148" y="337"/>
                </a:cubicBezTo>
                <a:cubicBezTo>
                  <a:pt x="146" y="339"/>
                  <a:pt x="145" y="339"/>
                  <a:pt x="144" y="341"/>
                </a:cubicBezTo>
                <a:cubicBezTo>
                  <a:pt x="144" y="342"/>
                  <a:pt x="144" y="342"/>
                  <a:pt x="143" y="343"/>
                </a:cubicBezTo>
                <a:cubicBezTo>
                  <a:pt x="142" y="344"/>
                  <a:pt x="141" y="345"/>
                  <a:pt x="141" y="347"/>
                </a:cubicBezTo>
                <a:cubicBezTo>
                  <a:pt x="139" y="350"/>
                  <a:pt x="137" y="352"/>
                  <a:pt x="135" y="355"/>
                </a:cubicBezTo>
                <a:cubicBezTo>
                  <a:pt x="135" y="354"/>
                  <a:pt x="134" y="355"/>
                  <a:pt x="134" y="354"/>
                </a:cubicBezTo>
                <a:cubicBezTo>
                  <a:pt x="133" y="358"/>
                  <a:pt x="130" y="358"/>
                  <a:pt x="128" y="361"/>
                </a:cubicBezTo>
                <a:cubicBezTo>
                  <a:pt x="127" y="361"/>
                  <a:pt x="126" y="360"/>
                  <a:pt x="126" y="359"/>
                </a:cubicBezTo>
                <a:cubicBezTo>
                  <a:pt x="125" y="360"/>
                  <a:pt x="125" y="361"/>
                  <a:pt x="125" y="361"/>
                </a:cubicBezTo>
                <a:cubicBezTo>
                  <a:pt x="123" y="361"/>
                  <a:pt x="123" y="362"/>
                  <a:pt x="121" y="361"/>
                </a:cubicBezTo>
                <a:cubicBezTo>
                  <a:pt x="121" y="363"/>
                  <a:pt x="119" y="362"/>
                  <a:pt x="118" y="362"/>
                </a:cubicBezTo>
                <a:cubicBezTo>
                  <a:pt x="118" y="362"/>
                  <a:pt x="118" y="363"/>
                  <a:pt x="118" y="363"/>
                </a:cubicBezTo>
                <a:cubicBezTo>
                  <a:pt x="117" y="363"/>
                  <a:pt x="116" y="362"/>
                  <a:pt x="116" y="362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115" y="364"/>
                  <a:pt x="112" y="364"/>
                  <a:pt x="112" y="363"/>
                </a:cubicBezTo>
                <a:cubicBezTo>
                  <a:pt x="112" y="364"/>
                  <a:pt x="111" y="364"/>
                  <a:pt x="110" y="366"/>
                </a:cubicBezTo>
                <a:cubicBezTo>
                  <a:pt x="109" y="366"/>
                  <a:pt x="109" y="365"/>
                  <a:pt x="109" y="365"/>
                </a:cubicBezTo>
                <a:cubicBezTo>
                  <a:pt x="108" y="366"/>
                  <a:pt x="107" y="367"/>
                  <a:pt x="107" y="367"/>
                </a:cubicBezTo>
                <a:cubicBezTo>
                  <a:pt x="107" y="366"/>
                  <a:pt x="107" y="366"/>
                  <a:pt x="107" y="366"/>
                </a:cubicBezTo>
                <a:cubicBezTo>
                  <a:pt x="106" y="366"/>
                  <a:pt x="107" y="367"/>
                  <a:pt x="106" y="366"/>
                </a:cubicBezTo>
                <a:cubicBezTo>
                  <a:pt x="105" y="367"/>
                  <a:pt x="106" y="367"/>
                  <a:pt x="106" y="368"/>
                </a:cubicBezTo>
                <a:cubicBezTo>
                  <a:pt x="106" y="368"/>
                  <a:pt x="106" y="367"/>
                  <a:pt x="107" y="368"/>
                </a:cubicBezTo>
                <a:cubicBezTo>
                  <a:pt x="106" y="369"/>
                  <a:pt x="105" y="373"/>
                  <a:pt x="102" y="373"/>
                </a:cubicBezTo>
                <a:cubicBezTo>
                  <a:pt x="103" y="374"/>
                  <a:pt x="102" y="373"/>
                  <a:pt x="102" y="374"/>
                </a:cubicBezTo>
                <a:cubicBezTo>
                  <a:pt x="102" y="374"/>
                  <a:pt x="102" y="374"/>
                  <a:pt x="102" y="375"/>
                </a:cubicBezTo>
                <a:cubicBezTo>
                  <a:pt x="102" y="376"/>
                  <a:pt x="101" y="378"/>
                  <a:pt x="101" y="379"/>
                </a:cubicBezTo>
                <a:cubicBezTo>
                  <a:pt x="100" y="382"/>
                  <a:pt x="101" y="387"/>
                  <a:pt x="102" y="388"/>
                </a:cubicBezTo>
                <a:cubicBezTo>
                  <a:pt x="103" y="391"/>
                  <a:pt x="107" y="394"/>
                  <a:pt x="110" y="395"/>
                </a:cubicBezTo>
                <a:cubicBezTo>
                  <a:pt x="110" y="395"/>
                  <a:pt x="111" y="394"/>
                  <a:pt x="111" y="395"/>
                </a:cubicBezTo>
                <a:cubicBezTo>
                  <a:pt x="112" y="395"/>
                  <a:pt x="114" y="395"/>
                  <a:pt x="114" y="396"/>
                </a:cubicBezTo>
                <a:cubicBezTo>
                  <a:pt x="114" y="396"/>
                  <a:pt x="113" y="397"/>
                  <a:pt x="114" y="397"/>
                </a:cubicBezTo>
                <a:cubicBezTo>
                  <a:pt x="115" y="394"/>
                  <a:pt x="117" y="394"/>
                  <a:pt x="120" y="393"/>
                </a:cubicBezTo>
                <a:cubicBezTo>
                  <a:pt x="120" y="393"/>
                  <a:pt x="120" y="393"/>
                  <a:pt x="120" y="393"/>
                </a:cubicBezTo>
                <a:cubicBezTo>
                  <a:pt x="122" y="392"/>
                  <a:pt x="127" y="393"/>
                  <a:pt x="129" y="393"/>
                </a:cubicBezTo>
                <a:cubicBezTo>
                  <a:pt x="134" y="392"/>
                  <a:pt x="135" y="389"/>
                  <a:pt x="139" y="387"/>
                </a:cubicBezTo>
                <a:cubicBezTo>
                  <a:pt x="139" y="385"/>
                  <a:pt x="141" y="385"/>
                  <a:pt x="142" y="385"/>
                </a:cubicBezTo>
                <a:cubicBezTo>
                  <a:pt x="142" y="382"/>
                  <a:pt x="143" y="381"/>
                  <a:pt x="145" y="380"/>
                </a:cubicBezTo>
                <a:cubicBezTo>
                  <a:pt x="145" y="378"/>
                  <a:pt x="147" y="376"/>
                  <a:pt x="149" y="375"/>
                </a:cubicBezTo>
                <a:cubicBezTo>
                  <a:pt x="150" y="373"/>
                  <a:pt x="151" y="372"/>
                  <a:pt x="153" y="371"/>
                </a:cubicBezTo>
                <a:cubicBezTo>
                  <a:pt x="155" y="373"/>
                  <a:pt x="157" y="369"/>
                  <a:pt x="157" y="367"/>
                </a:cubicBezTo>
                <a:cubicBezTo>
                  <a:pt x="158" y="365"/>
                  <a:pt x="162" y="363"/>
                  <a:pt x="161" y="361"/>
                </a:cubicBezTo>
                <a:cubicBezTo>
                  <a:pt x="163" y="361"/>
                  <a:pt x="162" y="360"/>
                  <a:pt x="164" y="360"/>
                </a:cubicBezTo>
                <a:cubicBezTo>
                  <a:pt x="164" y="358"/>
                  <a:pt x="165" y="358"/>
                  <a:pt x="166" y="357"/>
                </a:cubicBezTo>
                <a:cubicBezTo>
                  <a:pt x="166" y="355"/>
                  <a:pt x="168" y="355"/>
                  <a:pt x="168" y="354"/>
                </a:cubicBezTo>
                <a:cubicBezTo>
                  <a:pt x="170" y="353"/>
                  <a:pt x="171" y="351"/>
                  <a:pt x="172" y="352"/>
                </a:cubicBezTo>
                <a:cubicBezTo>
                  <a:pt x="173" y="349"/>
                  <a:pt x="176" y="347"/>
                  <a:pt x="177" y="344"/>
                </a:cubicBezTo>
                <a:cubicBezTo>
                  <a:pt x="182" y="344"/>
                  <a:pt x="184" y="339"/>
                  <a:pt x="188" y="340"/>
                </a:cubicBezTo>
                <a:cubicBezTo>
                  <a:pt x="188" y="339"/>
                  <a:pt x="190" y="339"/>
                  <a:pt x="191" y="340"/>
                </a:cubicBezTo>
                <a:cubicBezTo>
                  <a:pt x="190" y="340"/>
                  <a:pt x="190" y="341"/>
                  <a:pt x="190" y="341"/>
                </a:cubicBezTo>
                <a:cubicBezTo>
                  <a:pt x="193" y="338"/>
                  <a:pt x="196" y="340"/>
                  <a:pt x="199" y="338"/>
                </a:cubicBezTo>
                <a:cubicBezTo>
                  <a:pt x="199" y="339"/>
                  <a:pt x="199" y="340"/>
                  <a:pt x="199" y="340"/>
                </a:cubicBezTo>
                <a:cubicBezTo>
                  <a:pt x="199" y="340"/>
                  <a:pt x="199" y="340"/>
                  <a:pt x="198" y="340"/>
                </a:cubicBezTo>
                <a:cubicBezTo>
                  <a:pt x="198" y="341"/>
                  <a:pt x="198" y="341"/>
                  <a:pt x="198" y="342"/>
                </a:cubicBezTo>
                <a:cubicBezTo>
                  <a:pt x="201" y="341"/>
                  <a:pt x="200" y="336"/>
                  <a:pt x="203" y="335"/>
                </a:cubicBezTo>
                <a:cubicBezTo>
                  <a:pt x="204" y="332"/>
                  <a:pt x="205" y="330"/>
                  <a:pt x="207" y="328"/>
                </a:cubicBezTo>
                <a:cubicBezTo>
                  <a:pt x="207" y="326"/>
                  <a:pt x="207" y="325"/>
                  <a:pt x="208" y="325"/>
                </a:cubicBezTo>
                <a:cubicBezTo>
                  <a:pt x="208" y="325"/>
                  <a:pt x="209" y="325"/>
                  <a:pt x="209" y="325"/>
                </a:cubicBezTo>
                <a:cubicBezTo>
                  <a:pt x="210" y="324"/>
                  <a:pt x="210" y="323"/>
                  <a:pt x="211" y="321"/>
                </a:cubicBezTo>
                <a:cubicBezTo>
                  <a:pt x="210" y="321"/>
                  <a:pt x="209" y="321"/>
                  <a:pt x="210" y="320"/>
                </a:cubicBezTo>
                <a:cubicBezTo>
                  <a:pt x="210" y="320"/>
                  <a:pt x="210" y="320"/>
                  <a:pt x="210" y="320"/>
                </a:cubicBezTo>
                <a:cubicBezTo>
                  <a:pt x="210" y="321"/>
                  <a:pt x="212" y="320"/>
                  <a:pt x="212" y="322"/>
                </a:cubicBezTo>
                <a:cubicBezTo>
                  <a:pt x="214" y="322"/>
                  <a:pt x="213" y="323"/>
                  <a:pt x="214" y="323"/>
                </a:cubicBezTo>
                <a:cubicBezTo>
                  <a:pt x="213" y="323"/>
                  <a:pt x="214" y="324"/>
                  <a:pt x="213" y="325"/>
                </a:cubicBezTo>
                <a:cubicBezTo>
                  <a:pt x="215" y="325"/>
                  <a:pt x="214" y="327"/>
                  <a:pt x="216" y="326"/>
                </a:cubicBezTo>
                <a:cubicBezTo>
                  <a:pt x="216" y="328"/>
                  <a:pt x="218" y="328"/>
                  <a:pt x="219" y="330"/>
                </a:cubicBezTo>
                <a:cubicBezTo>
                  <a:pt x="218" y="331"/>
                  <a:pt x="216" y="332"/>
                  <a:pt x="217" y="333"/>
                </a:cubicBezTo>
                <a:cubicBezTo>
                  <a:pt x="217" y="333"/>
                  <a:pt x="217" y="333"/>
                  <a:pt x="217" y="333"/>
                </a:cubicBezTo>
                <a:cubicBezTo>
                  <a:pt x="217" y="333"/>
                  <a:pt x="216" y="334"/>
                  <a:pt x="217" y="335"/>
                </a:cubicBezTo>
                <a:cubicBezTo>
                  <a:pt x="218" y="333"/>
                  <a:pt x="219" y="331"/>
                  <a:pt x="221" y="331"/>
                </a:cubicBezTo>
                <a:cubicBezTo>
                  <a:pt x="221" y="332"/>
                  <a:pt x="222" y="333"/>
                  <a:pt x="222" y="334"/>
                </a:cubicBezTo>
                <a:cubicBezTo>
                  <a:pt x="223" y="334"/>
                  <a:pt x="222" y="333"/>
                  <a:pt x="223" y="333"/>
                </a:cubicBezTo>
                <a:cubicBezTo>
                  <a:pt x="224" y="334"/>
                  <a:pt x="225" y="336"/>
                  <a:pt x="226" y="336"/>
                </a:cubicBezTo>
                <a:cubicBezTo>
                  <a:pt x="226" y="335"/>
                  <a:pt x="227" y="336"/>
                  <a:pt x="227" y="335"/>
                </a:cubicBezTo>
                <a:cubicBezTo>
                  <a:pt x="227" y="336"/>
                  <a:pt x="227" y="336"/>
                  <a:pt x="226" y="336"/>
                </a:cubicBezTo>
                <a:cubicBezTo>
                  <a:pt x="228" y="338"/>
                  <a:pt x="229" y="338"/>
                  <a:pt x="230" y="340"/>
                </a:cubicBezTo>
                <a:cubicBezTo>
                  <a:pt x="230" y="339"/>
                  <a:pt x="231" y="339"/>
                  <a:pt x="231" y="338"/>
                </a:cubicBezTo>
                <a:cubicBezTo>
                  <a:pt x="230" y="338"/>
                  <a:pt x="230" y="338"/>
                  <a:pt x="230" y="338"/>
                </a:cubicBezTo>
                <a:cubicBezTo>
                  <a:pt x="230" y="336"/>
                  <a:pt x="225" y="334"/>
                  <a:pt x="227" y="332"/>
                </a:cubicBezTo>
                <a:cubicBezTo>
                  <a:pt x="226" y="333"/>
                  <a:pt x="229" y="332"/>
                  <a:pt x="228" y="332"/>
                </a:cubicBezTo>
                <a:cubicBezTo>
                  <a:pt x="229" y="333"/>
                  <a:pt x="231" y="335"/>
                  <a:pt x="231" y="337"/>
                </a:cubicBezTo>
                <a:cubicBezTo>
                  <a:pt x="232" y="337"/>
                  <a:pt x="231" y="338"/>
                  <a:pt x="232" y="338"/>
                </a:cubicBezTo>
                <a:cubicBezTo>
                  <a:pt x="235" y="338"/>
                  <a:pt x="233" y="340"/>
                  <a:pt x="235" y="338"/>
                </a:cubicBezTo>
                <a:cubicBezTo>
                  <a:pt x="234" y="338"/>
                  <a:pt x="234" y="337"/>
                  <a:pt x="234" y="337"/>
                </a:cubicBezTo>
                <a:cubicBezTo>
                  <a:pt x="235" y="335"/>
                  <a:pt x="232" y="334"/>
                  <a:pt x="232" y="332"/>
                </a:cubicBezTo>
                <a:cubicBezTo>
                  <a:pt x="231" y="332"/>
                  <a:pt x="230" y="330"/>
                  <a:pt x="229" y="329"/>
                </a:cubicBezTo>
                <a:cubicBezTo>
                  <a:pt x="230" y="328"/>
                  <a:pt x="232" y="328"/>
                  <a:pt x="233" y="327"/>
                </a:cubicBezTo>
                <a:cubicBezTo>
                  <a:pt x="233" y="326"/>
                  <a:pt x="233" y="326"/>
                  <a:pt x="233" y="326"/>
                </a:cubicBezTo>
                <a:cubicBezTo>
                  <a:pt x="235" y="325"/>
                  <a:pt x="235" y="328"/>
                  <a:pt x="237" y="329"/>
                </a:cubicBezTo>
                <a:cubicBezTo>
                  <a:pt x="237" y="330"/>
                  <a:pt x="237" y="330"/>
                  <a:pt x="237" y="330"/>
                </a:cubicBezTo>
                <a:cubicBezTo>
                  <a:pt x="239" y="329"/>
                  <a:pt x="238" y="328"/>
                  <a:pt x="240" y="328"/>
                </a:cubicBezTo>
                <a:cubicBezTo>
                  <a:pt x="240" y="325"/>
                  <a:pt x="240" y="321"/>
                  <a:pt x="242" y="323"/>
                </a:cubicBezTo>
                <a:cubicBezTo>
                  <a:pt x="243" y="321"/>
                  <a:pt x="243" y="321"/>
                  <a:pt x="244" y="320"/>
                </a:cubicBezTo>
                <a:cubicBezTo>
                  <a:pt x="245" y="322"/>
                  <a:pt x="244" y="324"/>
                  <a:pt x="248" y="324"/>
                </a:cubicBezTo>
                <a:cubicBezTo>
                  <a:pt x="248" y="326"/>
                  <a:pt x="249" y="328"/>
                  <a:pt x="249" y="330"/>
                </a:cubicBezTo>
                <a:cubicBezTo>
                  <a:pt x="249" y="330"/>
                  <a:pt x="250" y="331"/>
                  <a:pt x="250" y="331"/>
                </a:cubicBezTo>
                <a:cubicBezTo>
                  <a:pt x="250" y="331"/>
                  <a:pt x="250" y="332"/>
                  <a:pt x="250" y="332"/>
                </a:cubicBezTo>
                <a:cubicBezTo>
                  <a:pt x="249" y="332"/>
                  <a:pt x="248" y="332"/>
                  <a:pt x="249" y="330"/>
                </a:cubicBezTo>
                <a:cubicBezTo>
                  <a:pt x="246" y="329"/>
                  <a:pt x="245" y="327"/>
                  <a:pt x="242" y="326"/>
                </a:cubicBezTo>
                <a:cubicBezTo>
                  <a:pt x="242" y="327"/>
                  <a:pt x="242" y="329"/>
                  <a:pt x="242" y="330"/>
                </a:cubicBezTo>
                <a:cubicBezTo>
                  <a:pt x="245" y="330"/>
                  <a:pt x="245" y="333"/>
                  <a:pt x="246" y="335"/>
                </a:cubicBezTo>
                <a:cubicBezTo>
                  <a:pt x="247" y="334"/>
                  <a:pt x="248" y="335"/>
                  <a:pt x="249" y="333"/>
                </a:cubicBezTo>
                <a:cubicBezTo>
                  <a:pt x="250" y="334"/>
                  <a:pt x="250" y="335"/>
                  <a:pt x="251" y="336"/>
                </a:cubicBezTo>
                <a:cubicBezTo>
                  <a:pt x="247" y="338"/>
                  <a:pt x="247" y="335"/>
                  <a:pt x="244" y="333"/>
                </a:cubicBezTo>
                <a:cubicBezTo>
                  <a:pt x="243" y="333"/>
                  <a:pt x="242" y="333"/>
                  <a:pt x="242" y="331"/>
                </a:cubicBezTo>
                <a:cubicBezTo>
                  <a:pt x="241" y="332"/>
                  <a:pt x="241" y="330"/>
                  <a:pt x="240" y="329"/>
                </a:cubicBezTo>
                <a:cubicBezTo>
                  <a:pt x="240" y="330"/>
                  <a:pt x="240" y="333"/>
                  <a:pt x="241" y="332"/>
                </a:cubicBezTo>
                <a:cubicBezTo>
                  <a:pt x="241" y="330"/>
                  <a:pt x="243" y="333"/>
                  <a:pt x="241" y="333"/>
                </a:cubicBezTo>
                <a:cubicBezTo>
                  <a:pt x="244" y="336"/>
                  <a:pt x="245" y="340"/>
                  <a:pt x="247" y="342"/>
                </a:cubicBezTo>
                <a:cubicBezTo>
                  <a:pt x="247" y="343"/>
                  <a:pt x="246" y="343"/>
                  <a:pt x="246" y="344"/>
                </a:cubicBezTo>
                <a:cubicBezTo>
                  <a:pt x="246" y="345"/>
                  <a:pt x="247" y="344"/>
                  <a:pt x="248" y="345"/>
                </a:cubicBezTo>
                <a:cubicBezTo>
                  <a:pt x="247" y="345"/>
                  <a:pt x="247" y="344"/>
                  <a:pt x="247" y="345"/>
                </a:cubicBezTo>
                <a:cubicBezTo>
                  <a:pt x="247" y="345"/>
                  <a:pt x="248" y="345"/>
                  <a:pt x="248" y="346"/>
                </a:cubicBezTo>
                <a:cubicBezTo>
                  <a:pt x="246" y="347"/>
                  <a:pt x="247" y="350"/>
                  <a:pt x="248" y="351"/>
                </a:cubicBezTo>
                <a:cubicBezTo>
                  <a:pt x="249" y="351"/>
                  <a:pt x="249" y="352"/>
                  <a:pt x="250" y="351"/>
                </a:cubicBezTo>
                <a:cubicBezTo>
                  <a:pt x="252" y="348"/>
                  <a:pt x="257" y="352"/>
                  <a:pt x="259" y="354"/>
                </a:cubicBezTo>
                <a:cubicBezTo>
                  <a:pt x="259" y="353"/>
                  <a:pt x="259" y="353"/>
                  <a:pt x="259" y="353"/>
                </a:cubicBezTo>
                <a:cubicBezTo>
                  <a:pt x="260" y="355"/>
                  <a:pt x="261" y="356"/>
                  <a:pt x="261" y="358"/>
                </a:cubicBezTo>
                <a:cubicBezTo>
                  <a:pt x="260" y="357"/>
                  <a:pt x="260" y="359"/>
                  <a:pt x="260" y="358"/>
                </a:cubicBezTo>
                <a:cubicBezTo>
                  <a:pt x="260" y="358"/>
                  <a:pt x="260" y="358"/>
                  <a:pt x="260" y="357"/>
                </a:cubicBezTo>
                <a:cubicBezTo>
                  <a:pt x="260" y="357"/>
                  <a:pt x="258" y="357"/>
                  <a:pt x="258" y="357"/>
                </a:cubicBezTo>
                <a:cubicBezTo>
                  <a:pt x="258" y="359"/>
                  <a:pt x="257" y="360"/>
                  <a:pt x="259" y="362"/>
                </a:cubicBezTo>
                <a:cubicBezTo>
                  <a:pt x="258" y="361"/>
                  <a:pt x="259" y="362"/>
                  <a:pt x="259" y="362"/>
                </a:cubicBezTo>
                <a:cubicBezTo>
                  <a:pt x="260" y="362"/>
                  <a:pt x="260" y="363"/>
                  <a:pt x="260" y="363"/>
                </a:cubicBezTo>
                <a:cubicBezTo>
                  <a:pt x="260" y="364"/>
                  <a:pt x="260" y="365"/>
                  <a:pt x="260" y="365"/>
                </a:cubicBezTo>
                <a:cubicBezTo>
                  <a:pt x="261" y="365"/>
                  <a:pt x="260" y="367"/>
                  <a:pt x="261" y="367"/>
                </a:cubicBezTo>
                <a:cubicBezTo>
                  <a:pt x="260" y="367"/>
                  <a:pt x="260" y="372"/>
                  <a:pt x="261" y="372"/>
                </a:cubicBezTo>
                <a:cubicBezTo>
                  <a:pt x="259" y="372"/>
                  <a:pt x="260" y="373"/>
                  <a:pt x="259" y="374"/>
                </a:cubicBezTo>
                <a:cubicBezTo>
                  <a:pt x="259" y="374"/>
                  <a:pt x="259" y="374"/>
                  <a:pt x="259" y="375"/>
                </a:cubicBezTo>
                <a:cubicBezTo>
                  <a:pt x="261" y="374"/>
                  <a:pt x="260" y="371"/>
                  <a:pt x="262" y="371"/>
                </a:cubicBezTo>
                <a:cubicBezTo>
                  <a:pt x="262" y="373"/>
                  <a:pt x="262" y="374"/>
                  <a:pt x="263" y="376"/>
                </a:cubicBezTo>
                <a:cubicBezTo>
                  <a:pt x="263" y="376"/>
                  <a:pt x="262" y="375"/>
                  <a:pt x="262" y="375"/>
                </a:cubicBezTo>
                <a:cubicBezTo>
                  <a:pt x="262" y="376"/>
                  <a:pt x="261" y="378"/>
                  <a:pt x="262" y="380"/>
                </a:cubicBezTo>
                <a:cubicBezTo>
                  <a:pt x="261" y="380"/>
                  <a:pt x="261" y="381"/>
                  <a:pt x="261" y="381"/>
                </a:cubicBezTo>
                <a:cubicBezTo>
                  <a:pt x="262" y="382"/>
                  <a:pt x="260" y="384"/>
                  <a:pt x="261" y="385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5"/>
                  <a:pt x="261" y="385"/>
                  <a:pt x="262" y="385"/>
                </a:cubicBezTo>
                <a:cubicBezTo>
                  <a:pt x="262" y="384"/>
                  <a:pt x="262" y="383"/>
                  <a:pt x="263" y="383"/>
                </a:cubicBezTo>
                <a:cubicBezTo>
                  <a:pt x="262" y="381"/>
                  <a:pt x="264" y="378"/>
                  <a:pt x="266" y="377"/>
                </a:cubicBezTo>
                <a:cubicBezTo>
                  <a:pt x="267" y="377"/>
                  <a:pt x="267" y="378"/>
                  <a:pt x="267" y="378"/>
                </a:cubicBezTo>
                <a:cubicBezTo>
                  <a:pt x="268" y="378"/>
                  <a:pt x="268" y="378"/>
                  <a:pt x="269" y="378"/>
                </a:cubicBezTo>
                <a:cubicBezTo>
                  <a:pt x="269" y="378"/>
                  <a:pt x="268" y="378"/>
                  <a:pt x="269" y="378"/>
                </a:cubicBezTo>
                <a:cubicBezTo>
                  <a:pt x="269" y="378"/>
                  <a:pt x="270" y="379"/>
                  <a:pt x="270" y="380"/>
                </a:cubicBezTo>
                <a:cubicBezTo>
                  <a:pt x="270" y="380"/>
                  <a:pt x="270" y="380"/>
                  <a:pt x="270" y="380"/>
                </a:cubicBezTo>
                <a:cubicBezTo>
                  <a:pt x="270" y="381"/>
                  <a:pt x="272" y="380"/>
                  <a:pt x="271" y="382"/>
                </a:cubicBezTo>
                <a:cubicBezTo>
                  <a:pt x="272" y="382"/>
                  <a:pt x="272" y="381"/>
                  <a:pt x="272" y="381"/>
                </a:cubicBezTo>
                <a:cubicBezTo>
                  <a:pt x="271" y="380"/>
                  <a:pt x="272" y="379"/>
                  <a:pt x="271" y="379"/>
                </a:cubicBezTo>
                <a:cubicBezTo>
                  <a:pt x="272" y="379"/>
                  <a:pt x="273" y="380"/>
                  <a:pt x="271" y="378"/>
                </a:cubicBezTo>
                <a:cubicBezTo>
                  <a:pt x="272" y="378"/>
                  <a:pt x="273" y="378"/>
                  <a:pt x="272" y="377"/>
                </a:cubicBezTo>
                <a:cubicBezTo>
                  <a:pt x="272" y="378"/>
                  <a:pt x="271" y="377"/>
                  <a:pt x="271" y="377"/>
                </a:cubicBezTo>
                <a:cubicBezTo>
                  <a:pt x="272" y="377"/>
                  <a:pt x="272" y="377"/>
                  <a:pt x="273" y="376"/>
                </a:cubicBezTo>
                <a:cubicBezTo>
                  <a:pt x="274" y="380"/>
                  <a:pt x="272" y="384"/>
                  <a:pt x="273" y="387"/>
                </a:cubicBezTo>
                <a:cubicBezTo>
                  <a:pt x="271" y="388"/>
                  <a:pt x="272" y="392"/>
                  <a:pt x="270" y="392"/>
                </a:cubicBezTo>
                <a:cubicBezTo>
                  <a:pt x="271" y="393"/>
                  <a:pt x="271" y="394"/>
                  <a:pt x="271" y="395"/>
                </a:cubicBezTo>
                <a:cubicBezTo>
                  <a:pt x="272" y="395"/>
                  <a:pt x="272" y="393"/>
                  <a:pt x="273" y="393"/>
                </a:cubicBezTo>
                <a:cubicBezTo>
                  <a:pt x="273" y="391"/>
                  <a:pt x="273" y="391"/>
                  <a:pt x="273" y="390"/>
                </a:cubicBezTo>
                <a:cubicBezTo>
                  <a:pt x="272" y="389"/>
                  <a:pt x="272" y="390"/>
                  <a:pt x="272" y="390"/>
                </a:cubicBezTo>
                <a:cubicBezTo>
                  <a:pt x="273" y="389"/>
                  <a:pt x="273" y="388"/>
                  <a:pt x="273" y="386"/>
                </a:cubicBezTo>
                <a:cubicBezTo>
                  <a:pt x="273" y="386"/>
                  <a:pt x="273" y="386"/>
                  <a:pt x="273" y="386"/>
                </a:cubicBezTo>
                <a:cubicBezTo>
                  <a:pt x="274" y="385"/>
                  <a:pt x="273" y="381"/>
                  <a:pt x="274" y="379"/>
                </a:cubicBezTo>
                <a:cubicBezTo>
                  <a:pt x="275" y="379"/>
                  <a:pt x="275" y="378"/>
                  <a:pt x="276" y="378"/>
                </a:cubicBezTo>
                <a:cubicBezTo>
                  <a:pt x="276" y="377"/>
                  <a:pt x="276" y="377"/>
                  <a:pt x="276" y="376"/>
                </a:cubicBezTo>
                <a:cubicBezTo>
                  <a:pt x="275" y="376"/>
                  <a:pt x="275" y="377"/>
                  <a:pt x="275" y="377"/>
                </a:cubicBezTo>
                <a:cubicBezTo>
                  <a:pt x="275" y="376"/>
                  <a:pt x="274" y="376"/>
                  <a:pt x="274" y="376"/>
                </a:cubicBezTo>
                <a:cubicBezTo>
                  <a:pt x="275" y="376"/>
                  <a:pt x="276" y="376"/>
                  <a:pt x="276" y="375"/>
                </a:cubicBezTo>
                <a:cubicBezTo>
                  <a:pt x="275" y="374"/>
                  <a:pt x="275" y="375"/>
                  <a:pt x="275" y="375"/>
                </a:cubicBezTo>
                <a:cubicBezTo>
                  <a:pt x="275" y="374"/>
                  <a:pt x="275" y="374"/>
                  <a:pt x="275" y="373"/>
                </a:cubicBezTo>
                <a:cubicBezTo>
                  <a:pt x="275" y="373"/>
                  <a:pt x="275" y="373"/>
                  <a:pt x="275" y="373"/>
                </a:cubicBezTo>
                <a:cubicBezTo>
                  <a:pt x="276" y="371"/>
                  <a:pt x="275" y="372"/>
                  <a:pt x="275" y="372"/>
                </a:cubicBezTo>
                <a:cubicBezTo>
                  <a:pt x="276" y="371"/>
                  <a:pt x="274" y="370"/>
                  <a:pt x="274" y="369"/>
                </a:cubicBezTo>
                <a:cubicBezTo>
                  <a:pt x="275" y="369"/>
                  <a:pt x="275" y="369"/>
                  <a:pt x="275" y="369"/>
                </a:cubicBezTo>
                <a:cubicBezTo>
                  <a:pt x="276" y="369"/>
                  <a:pt x="276" y="370"/>
                  <a:pt x="276" y="370"/>
                </a:cubicBezTo>
                <a:cubicBezTo>
                  <a:pt x="276" y="370"/>
                  <a:pt x="277" y="370"/>
                  <a:pt x="277" y="370"/>
                </a:cubicBezTo>
                <a:cubicBezTo>
                  <a:pt x="276" y="369"/>
                  <a:pt x="277" y="368"/>
                  <a:pt x="276" y="367"/>
                </a:cubicBezTo>
                <a:cubicBezTo>
                  <a:pt x="277" y="368"/>
                  <a:pt x="278" y="366"/>
                  <a:pt x="277" y="367"/>
                </a:cubicBezTo>
                <a:cubicBezTo>
                  <a:pt x="276" y="367"/>
                  <a:pt x="276" y="365"/>
                  <a:pt x="277" y="364"/>
                </a:cubicBezTo>
                <a:cubicBezTo>
                  <a:pt x="276" y="364"/>
                  <a:pt x="275" y="365"/>
                  <a:pt x="275" y="364"/>
                </a:cubicBezTo>
                <a:cubicBezTo>
                  <a:pt x="276" y="364"/>
                  <a:pt x="275" y="364"/>
                  <a:pt x="276" y="364"/>
                </a:cubicBezTo>
                <a:cubicBezTo>
                  <a:pt x="276" y="363"/>
                  <a:pt x="277" y="362"/>
                  <a:pt x="276" y="362"/>
                </a:cubicBezTo>
                <a:cubicBezTo>
                  <a:pt x="276" y="363"/>
                  <a:pt x="275" y="363"/>
                  <a:pt x="275" y="363"/>
                </a:cubicBezTo>
                <a:cubicBezTo>
                  <a:pt x="275" y="362"/>
                  <a:pt x="276" y="362"/>
                  <a:pt x="276" y="361"/>
                </a:cubicBezTo>
                <a:cubicBezTo>
                  <a:pt x="275" y="361"/>
                  <a:pt x="275" y="360"/>
                  <a:pt x="275" y="359"/>
                </a:cubicBezTo>
                <a:cubicBezTo>
                  <a:pt x="277" y="358"/>
                  <a:pt x="275" y="361"/>
                  <a:pt x="277" y="361"/>
                </a:cubicBezTo>
                <a:cubicBezTo>
                  <a:pt x="276" y="359"/>
                  <a:pt x="278" y="359"/>
                  <a:pt x="278" y="358"/>
                </a:cubicBezTo>
                <a:cubicBezTo>
                  <a:pt x="277" y="359"/>
                  <a:pt x="277" y="357"/>
                  <a:pt x="276" y="357"/>
                </a:cubicBezTo>
                <a:cubicBezTo>
                  <a:pt x="279" y="355"/>
                  <a:pt x="277" y="349"/>
                  <a:pt x="281" y="352"/>
                </a:cubicBezTo>
                <a:cubicBezTo>
                  <a:pt x="281" y="353"/>
                  <a:pt x="281" y="353"/>
                  <a:pt x="280" y="354"/>
                </a:cubicBezTo>
                <a:cubicBezTo>
                  <a:pt x="281" y="354"/>
                  <a:pt x="279" y="356"/>
                  <a:pt x="280" y="356"/>
                </a:cubicBezTo>
                <a:cubicBezTo>
                  <a:pt x="280" y="356"/>
                  <a:pt x="281" y="356"/>
                  <a:pt x="281" y="356"/>
                </a:cubicBezTo>
                <a:cubicBezTo>
                  <a:pt x="281" y="358"/>
                  <a:pt x="280" y="356"/>
                  <a:pt x="280" y="357"/>
                </a:cubicBezTo>
                <a:cubicBezTo>
                  <a:pt x="281" y="357"/>
                  <a:pt x="280" y="356"/>
                  <a:pt x="281" y="357"/>
                </a:cubicBezTo>
                <a:cubicBezTo>
                  <a:pt x="281" y="357"/>
                  <a:pt x="281" y="357"/>
                  <a:pt x="281" y="357"/>
                </a:cubicBezTo>
                <a:cubicBezTo>
                  <a:pt x="282" y="358"/>
                  <a:pt x="281" y="356"/>
                  <a:pt x="283" y="356"/>
                </a:cubicBezTo>
                <a:cubicBezTo>
                  <a:pt x="283" y="357"/>
                  <a:pt x="283" y="357"/>
                  <a:pt x="283" y="357"/>
                </a:cubicBezTo>
                <a:cubicBezTo>
                  <a:pt x="284" y="355"/>
                  <a:pt x="284" y="358"/>
                  <a:pt x="285" y="356"/>
                </a:cubicBezTo>
                <a:cubicBezTo>
                  <a:pt x="285" y="358"/>
                  <a:pt x="284" y="359"/>
                  <a:pt x="283" y="359"/>
                </a:cubicBezTo>
                <a:cubicBezTo>
                  <a:pt x="284" y="358"/>
                  <a:pt x="283" y="358"/>
                  <a:pt x="282" y="357"/>
                </a:cubicBezTo>
                <a:cubicBezTo>
                  <a:pt x="283" y="359"/>
                  <a:pt x="282" y="358"/>
                  <a:pt x="281" y="359"/>
                </a:cubicBezTo>
                <a:cubicBezTo>
                  <a:pt x="282" y="359"/>
                  <a:pt x="281" y="360"/>
                  <a:pt x="283" y="361"/>
                </a:cubicBezTo>
                <a:cubicBezTo>
                  <a:pt x="282" y="361"/>
                  <a:pt x="282" y="361"/>
                  <a:pt x="282" y="361"/>
                </a:cubicBezTo>
                <a:cubicBezTo>
                  <a:pt x="281" y="362"/>
                  <a:pt x="283" y="361"/>
                  <a:pt x="283" y="362"/>
                </a:cubicBezTo>
                <a:cubicBezTo>
                  <a:pt x="283" y="362"/>
                  <a:pt x="283" y="362"/>
                  <a:pt x="282" y="362"/>
                </a:cubicBezTo>
                <a:cubicBezTo>
                  <a:pt x="282" y="362"/>
                  <a:pt x="282" y="361"/>
                  <a:pt x="282" y="361"/>
                </a:cubicBezTo>
                <a:cubicBezTo>
                  <a:pt x="281" y="363"/>
                  <a:pt x="282" y="364"/>
                  <a:pt x="282" y="365"/>
                </a:cubicBezTo>
                <a:cubicBezTo>
                  <a:pt x="283" y="364"/>
                  <a:pt x="284" y="363"/>
                  <a:pt x="284" y="362"/>
                </a:cubicBezTo>
                <a:cubicBezTo>
                  <a:pt x="285" y="362"/>
                  <a:pt x="284" y="364"/>
                  <a:pt x="284" y="364"/>
                </a:cubicBezTo>
                <a:cubicBezTo>
                  <a:pt x="285" y="363"/>
                  <a:pt x="285" y="363"/>
                  <a:pt x="285" y="362"/>
                </a:cubicBezTo>
                <a:cubicBezTo>
                  <a:pt x="286" y="362"/>
                  <a:pt x="286" y="361"/>
                  <a:pt x="287" y="362"/>
                </a:cubicBezTo>
                <a:cubicBezTo>
                  <a:pt x="286" y="361"/>
                  <a:pt x="287" y="361"/>
                  <a:pt x="288" y="362"/>
                </a:cubicBezTo>
                <a:cubicBezTo>
                  <a:pt x="286" y="362"/>
                  <a:pt x="289" y="364"/>
                  <a:pt x="287" y="363"/>
                </a:cubicBezTo>
                <a:cubicBezTo>
                  <a:pt x="288" y="363"/>
                  <a:pt x="288" y="363"/>
                  <a:pt x="288" y="363"/>
                </a:cubicBezTo>
                <a:cubicBezTo>
                  <a:pt x="286" y="363"/>
                  <a:pt x="287" y="365"/>
                  <a:pt x="286" y="365"/>
                </a:cubicBezTo>
                <a:cubicBezTo>
                  <a:pt x="286" y="365"/>
                  <a:pt x="285" y="364"/>
                  <a:pt x="284" y="365"/>
                </a:cubicBezTo>
                <a:cubicBezTo>
                  <a:pt x="285" y="365"/>
                  <a:pt x="286" y="366"/>
                  <a:pt x="285" y="366"/>
                </a:cubicBezTo>
                <a:cubicBezTo>
                  <a:pt x="284" y="364"/>
                  <a:pt x="283" y="366"/>
                  <a:pt x="282" y="365"/>
                </a:cubicBezTo>
                <a:cubicBezTo>
                  <a:pt x="283" y="368"/>
                  <a:pt x="281" y="369"/>
                  <a:pt x="281" y="370"/>
                </a:cubicBezTo>
                <a:cubicBezTo>
                  <a:pt x="281" y="370"/>
                  <a:pt x="282" y="370"/>
                  <a:pt x="282" y="370"/>
                </a:cubicBezTo>
                <a:cubicBezTo>
                  <a:pt x="282" y="370"/>
                  <a:pt x="281" y="371"/>
                  <a:pt x="282" y="371"/>
                </a:cubicBezTo>
                <a:cubicBezTo>
                  <a:pt x="282" y="370"/>
                  <a:pt x="282" y="370"/>
                  <a:pt x="282" y="369"/>
                </a:cubicBezTo>
                <a:cubicBezTo>
                  <a:pt x="284" y="369"/>
                  <a:pt x="283" y="367"/>
                  <a:pt x="284" y="367"/>
                </a:cubicBezTo>
                <a:cubicBezTo>
                  <a:pt x="285" y="368"/>
                  <a:pt x="284" y="367"/>
                  <a:pt x="284" y="368"/>
                </a:cubicBezTo>
                <a:cubicBezTo>
                  <a:pt x="285" y="368"/>
                  <a:pt x="286" y="369"/>
                  <a:pt x="286" y="368"/>
                </a:cubicBezTo>
                <a:cubicBezTo>
                  <a:pt x="286" y="368"/>
                  <a:pt x="287" y="368"/>
                  <a:pt x="287" y="369"/>
                </a:cubicBezTo>
                <a:cubicBezTo>
                  <a:pt x="287" y="369"/>
                  <a:pt x="286" y="369"/>
                  <a:pt x="286" y="370"/>
                </a:cubicBezTo>
                <a:cubicBezTo>
                  <a:pt x="287" y="370"/>
                  <a:pt x="287" y="370"/>
                  <a:pt x="288" y="370"/>
                </a:cubicBezTo>
                <a:cubicBezTo>
                  <a:pt x="288" y="370"/>
                  <a:pt x="288" y="369"/>
                  <a:pt x="288" y="369"/>
                </a:cubicBezTo>
                <a:cubicBezTo>
                  <a:pt x="289" y="370"/>
                  <a:pt x="289" y="371"/>
                  <a:pt x="289" y="372"/>
                </a:cubicBezTo>
                <a:cubicBezTo>
                  <a:pt x="290" y="372"/>
                  <a:pt x="290" y="372"/>
                  <a:pt x="290" y="372"/>
                </a:cubicBezTo>
                <a:cubicBezTo>
                  <a:pt x="290" y="371"/>
                  <a:pt x="290" y="371"/>
                  <a:pt x="290" y="371"/>
                </a:cubicBezTo>
                <a:cubicBezTo>
                  <a:pt x="291" y="371"/>
                  <a:pt x="290" y="372"/>
                  <a:pt x="291" y="372"/>
                </a:cubicBezTo>
                <a:cubicBezTo>
                  <a:pt x="291" y="371"/>
                  <a:pt x="292" y="371"/>
                  <a:pt x="292" y="370"/>
                </a:cubicBezTo>
                <a:cubicBezTo>
                  <a:pt x="291" y="370"/>
                  <a:pt x="291" y="370"/>
                  <a:pt x="291" y="369"/>
                </a:cubicBezTo>
                <a:cubicBezTo>
                  <a:pt x="292" y="369"/>
                  <a:pt x="292" y="370"/>
                  <a:pt x="293" y="371"/>
                </a:cubicBezTo>
                <a:cubicBezTo>
                  <a:pt x="292" y="371"/>
                  <a:pt x="291" y="371"/>
                  <a:pt x="291" y="372"/>
                </a:cubicBezTo>
                <a:cubicBezTo>
                  <a:pt x="292" y="372"/>
                  <a:pt x="290" y="373"/>
                  <a:pt x="291" y="373"/>
                </a:cubicBezTo>
                <a:cubicBezTo>
                  <a:pt x="292" y="373"/>
                  <a:pt x="293" y="372"/>
                  <a:pt x="293" y="372"/>
                </a:cubicBezTo>
                <a:cubicBezTo>
                  <a:pt x="293" y="372"/>
                  <a:pt x="293" y="372"/>
                  <a:pt x="293" y="372"/>
                </a:cubicBezTo>
                <a:cubicBezTo>
                  <a:pt x="293" y="372"/>
                  <a:pt x="293" y="371"/>
                  <a:pt x="293" y="371"/>
                </a:cubicBezTo>
                <a:cubicBezTo>
                  <a:pt x="294" y="372"/>
                  <a:pt x="293" y="374"/>
                  <a:pt x="292" y="374"/>
                </a:cubicBezTo>
                <a:cubicBezTo>
                  <a:pt x="292" y="374"/>
                  <a:pt x="292" y="374"/>
                  <a:pt x="292" y="374"/>
                </a:cubicBezTo>
                <a:cubicBezTo>
                  <a:pt x="292" y="375"/>
                  <a:pt x="292" y="374"/>
                  <a:pt x="293" y="374"/>
                </a:cubicBezTo>
                <a:cubicBezTo>
                  <a:pt x="294" y="375"/>
                  <a:pt x="293" y="376"/>
                  <a:pt x="293" y="376"/>
                </a:cubicBezTo>
                <a:cubicBezTo>
                  <a:pt x="293" y="376"/>
                  <a:pt x="292" y="376"/>
                  <a:pt x="292" y="377"/>
                </a:cubicBezTo>
                <a:cubicBezTo>
                  <a:pt x="293" y="377"/>
                  <a:pt x="294" y="377"/>
                  <a:pt x="294" y="378"/>
                </a:cubicBezTo>
                <a:cubicBezTo>
                  <a:pt x="294" y="378"/>
                  <a:pt x="294" y="379"/>
                  <a:pt x="293" y="379"/>
                </a:cubicBezTo>
                <a:cubicBezTo>
                  <a:pt x="293" y="378"/>
                  <a:pt x="294" y="377"/>
                  <a:pt x="293" y="377"/>
                </a:cubicBezTo>
                <a:cubicBezTo>
                  <a:pt x="292" y="379"/>
                  <a:pt x="295" y="380"/>
                  <a:pt x="294" y="382"/>
                </a:cubicBezTo>
                <a:cubicBezTo>
                  <a:pt x="294" y="381"/>
                  <a:pt x="295" y="382"/>
                  <a:pt x="295" y="381"/>
                </a:cubicBezTo>
                <a:cubicBezTo>
                  <a:pt x="294" y="381"/>
                  <a:pt x="295" y="380"/>
                  <a:pt x="295" y="380"/>
                </a:cubicBezTo>
                <a:cubicBezTo>
                  <a:pt x="295" y="380"/>
                  <a:pt x="294" y="380"/>
                  <a:pt x="294" y="380"/>
                </a:cubicBezTo>
                <a:cubicBezTo>
                  <a:pt x="294" y="379"/>
                  <a:pt x="295" y="378"/>
                  <a:pt x="296" y="378"/>
                </a:cubicBezTo>
                <a:cubicBezTo>
                  <a:pt x="297" y="376"/>
                  <a:pt x="295" y="377"/>
                  <a:pt x="297" y="377"/>
                </a:cubicBezTo>
                <a:cubicBezTo>
                  <a:pt x="297" y="378"/>
                  <a:pt x="298" y="379"/>
                  <a:pt x="297" y="380"/>
                </a:cubicBezTo>
                <a:cubicBezTo>
                  <a:pt x="297" y="379"/>
                  <a:pt x="297" y="379"/>
                  <a:pt x="297" y="379"/>
                </a:cubicBezTo>
                <a:cubicBezTo>
                  <a:pt x="297" y="379"/>
                  <a:pt x="296" y="378"/>
                  <a:pt x="296" y="378"/>
                </a:cubicBezTo>
                <a:cubicBezTo>
                  <a:pt x="296" y="379"/>
                  <a:pt x="296" y="380"/>
                  <a:pt x="296" y="380"/>
                </a:cubicBezTo>
                <a:cubicBezTo>
                  <a:pt x="300" y="380"/>
                  <a:pt x="297" y="386"/>
                  <a:pt x="300" y="385"/>
                </a:cubicBezTo>
                <a:cubicBezTo>
                  <a:pt x="300" y="386"/>
                  <a:pt x="300" y="386"/>
                  <a:pt x="300" y="386"/>
                </a:cubicBezTo>
                <a:cubicBezTo>
                  <a:pt x="299" y="386"/>
                  <a:pt x="298" y="387"/>
                  <a:pt x="298" y="387"/>
                </a:cubicBezTo>
                <a:cubicBezTo>
                  <a:pt x="298" y="387"/>
                  <a:pt x="300" y="387"/>
                  <a:pt x="300" y="388"/>
                </a:cubicBezTo>
                <a:cubicBezTo>
                  <a:pt x="299" y="388"/>
                  <a:pt x="300" y="390"/>
                  <a:pt x="300" y="390"/>
                </a:cubicBezTo>
                <a:cubicBezTo>
                  <a:pt x="302" y="389"/>
                  <a:pt x="301" y="388"/>
                  <a:pt x="300" y="385"/>
                </a:cubicBezTo>
                <a:cubicBezTo>
                  <a:pt x="301" y="386"/>
                  <a:pt x="301" y="385"/>
                  <a:pt x="302" y="385"/>
                </a:cubicBezTo>
                <a:cubicBezTo>
                  <a:pt x="302" y="385"/>
                  <a:pt x="301" y="385"/>
                  <a:pt x="301" y="385"/>
                </a:cubicBezTo>
                <a:cubicBezTo>
                  <a:pt x="302" y="385"/>
                  <a:pt x="303" y="384"/>
                  <a:pt x="304" y="385"/>
                </a:cubicBezTo>
                <a:cubicBezTo>
                  <a:pt x="304" y="384"/>
                  <a:pt x="305" y="384"/>
                  <a:pt x="304" y="383"/>
                </a:cubicBezTo>
                <a:cubicBezTo>
                  <a:pt x="304" y="383"/>
                  <a:pt x="303" y="385"/>
                  <a:pt x="302" y="384"/>
                </a:cubicBezTo>
                <a:cubicBezTo>
                  <a:pt x="303" y="383"/>
                  <a:pt x="304" y="382"/>
                  <a:pt x="305" y="382"/>
                </a:cubicBezTo>
                <a:cubicBezTo>
                  <a:pt x="304" y="381"/>
                  <a:pt x="304" y="382"/>
                  <a:pt x="304" y="381"/>
                </a:cubicBezTo>
                <a:cubicBezTo>
                  <a:pt x="304" y="381"/>
                  <a:pt x="304" y="379"/>
                  <a:pt x="306" y="380"/>
                </a:cubicBezTo>
                <a:cubicBezTo>
                  <a:pt x="305" y="378"/>
                  <a:pt x="305" y="378"/>
                  <a:pt x="306" y="377"/>
                </a:cubicBezTo>
                <a:cubicBezTo>
                  <a:pt x="307" y="377"/>
                  <a:pt x="306" y="378"/>
                  <a:pt x="307" y="379"/>
                </a:cubicBezTo>
                <a:cubicBezTo>
                  <a:pt x="308" y="377"/>
                  <a:pt x="307" y="376"/>
                  <a:pt x="307" y="376"/>
                </a:cubicBezTo>
                <a:cubicBezTo>
                  <a:pt x="308" y="376"/>
                  <a:pt x="308" y="376"/>
                  <a:pt x="308" y="376"/>
                </a:cubicBezTo>
                <a:cubicBezTo>
                  <a:pt x="308" y="376"/>
                  <a:pt x="308" y="376"/>
                  <a:pt x="308" y="376"/>
                </a:cubicBezTo>
                <a:cubicBezTo>
                  <a:pt x="308" y="376"/>
                  <a:pt x="309" y="375"/>
                  <a:pt x="309" y="375"/>
                </a:cubicBezTo>
                <a:cubicBezTo>
                  <a:pt x="307" y="375"/>
                  <a:pt x="306" y="375"/>
                  <a:pt x="306" y="375"/>
                </a:cubicBezTo>
                <a:cubicBezTo>
                  <a:pt x="305" y="374"/>
                  <a:pt x="306" y="374"/>
                  <a:pt x="306" y="374"/>
                </a:cubicBezTo>
                <a:cubicBezTo>
                  <a:pt x="306" y="373"/>
                  <a:pt x="306" y="373"/>
                  <a:pt x="306" y="373"/>
                </a:cubicBezTo>
                <a:cubicBezTo>
                  <a:pt x="307" y="372"/>
                  <a:pt x="305" y="373"/>
                  <a:pt x="306" y="372"/>
                </a:cubicBezTo>
                <a:cubicBezTo>
                  <a:pt x="304" y="372"/>
                  <a:pt x="303" y="370"/>
                  <a:pt x="303" y="368"/>
                </a:cubicBezTo>
                <a:cubicBezTo>
                  <a:pt x="304" y="369"/>
                  <a:pt x="303" y="368"/>
                  <a:pt x="304" y="368"/>
                </a:cubicBezTo>
                <a:cubicBezTo>
                  <a:pt x="305" y="369"/>
                  <a:pt x="305" y="368"/>
                  <a:pt x="304" y="369"/>
                </a:cubicBezTo>
                <a:cubicBezTo>
                  <a:pt x="305" y="370"/>
                  <a:pt x="306" y="371"/>
                  <a:pt x="306" y="371"/>
                </a:cubicBezTo>
                <a:cubicBezTo>
                  <a:pt x="306" y="371"/>
                  <a:pt x="307" y="370"/>
                  <a:pt x="306" y="369"/>
                </a:cubicBezTo>
                <a:cubicBezTo>
                  <a:pt x="306" y="369"/>
                  <a:pt x="306" y="368"/>
                  <a:pt x="308" y="368"/>
                </a:cubicBezTo>
                <a:cubicBezTo>
                  <a:pt x="308" y="367"/>
                  <a:pt x="306" y="368"/>
                  <a:pt x="306" y="367"/>
                </a:cubicBezTo>
                <a:cubicBezTo>
                  <a:pt x="305" y="368"/>
                  <a:pt x="306" y="368"/>
                  <a:pt x="306" y="368"/>
                </a:cubicBezTo>
                <a:cubicBezTo>
                  <a:pt x="304" y="368"/>
                  <a:pt x="305" y="367"/>
                  <a:pt x="304" y="367"/>
                </a:cubicBezTo>
                <a:cubicBezTo>
                  <a:pt x="304" y="367"/>
                  <a:pt x="304" y="365"/>
                  <a:pt x="305" y="365"/>
                </a:cubicBezTo>
                <a:cubicBezTo>
                  <a:pt x="303" y="364"/>
                  <a:pt x="304" y="363"/>
                  <a:pt x="304" y="362"/>
                </a:cubicBezTo>
                <a:cubicBezTo>
                  <a:pt x="303" y="363"/>
                  <a:pt x="303" y="363"/>
                  <a:pt x="302" y="364"/>
                </a:cubicBezTo>
                <a:cubicBezTo>
                  <a:pt x="303" y="365"/>
                  <a:pt x="304" y="364"/>
                  <a:pt x="304" y="365"/>
                </a:cubicBezTo>
                <a:cubicBezTo>
                  <a:pt x="302" y="365"/>
                  <a:pt x="302" y="365"/>
                  <a:pt x="300" y="364"/>
                </a:cubicBezTo>
                <a:cubicBezTo>
                  <a:pt x="300" y="365"/>
                  <a:pt x="299" y="363"/>
                  <a:pt x="299" y="364"/>
                </a:cubicBezTo>
                <a:cubicBezTo>
                  <a:pt x="297" y="364"/>
                  <a:pt x="300" y="361"/>
                  <a:pt x="298" y="362"/>
                </a:cubicBezTo>
                <a:cubicBezTo>
                  <a:pt x="298" y="362"/>
                  <a:pt x="298" y="362"/>
                  <a:pt x="298" y="362"/>
                </a:cubicBezTo>
                <a:cubicBezTo>
                  <a:pt x="298" y="362"/>
                  <a:pt x="299" y="361"/>
                  <a:pt x="299" y="361"/>
                </a:cubicBezTo>
                <a:cubicBezTo>
                  <a:pt x="299" y="362"/>
                  <a:pt x="300" y="361"/>
                  <a:pt x="300" y="361"/>
                </a:cubicBezTo>
                <a:cubicBezTo>
                  <a:pt x="300" y="362"/>
                  <a:pt x="300" y="363"/>
                  <a:pt x="300" y="363"/>
                </a:cubicBezTo>
                <a:cubicBezTo>
                  <a:pt x="303" y="361"/>
                  <a:pt x="301" y="363"/>
                  <a:pt x="300" y="360"/>
                </a:cubicBezTo>
                <a:cubicBezTo>
                  <a:pt x="301" y="360"/>
                  <a:pt x="301" y="361"/>
                  <a:pt x="302" y="361"/>
                </a:cubicBezTo>
                <a:cubicBezTo>
                  <a:pt x="302" y="361"/>
                  <a:pt x="302" y="360"/>
                  <a:pt x="302" y="360"/>
                </a:cubicBezTo>
                <a:cubicBezTo>
                  <a:pt x="303" y="361"/>
                  <a:pt x="304" y="362"/>
                  <a:pt x="305" y="362"/>
                </a:cubicBezTo>
                <a:cubicBezTo>
                  <a:pt x="304" y="362"/>
                  <a:pt x="304" y="362"/>
                  <a:pt x="304" y="363"/>
                </a:cubicBezTo>
                <a:cubicBezTo>
                  <a:pt x="305" y="363"/>
                  <a:pt x="305" y="364"/>
                  <a:pt x="306" y="363"/>
                </a:cubicBezTo>
                <a:cubicBezTo>
                  <a:pt x="305" y="363"/>
                  <a:pt x="307" y="362"/>
                  <a:pt x="307" y="362"/>
                </a:cubicBezTo>
                <a:cubicBezTo>
                  <a:pt x="307" y="363"/>
                  <a:pt x="306" y="362"/>
                  <a:pt x="306" y="363"/>
                </a:cubicBezTo>
                <a:cubicBezTo>
                  <a:pt x="307" y="363"/>
                  <a:pt x="308" y="363"/>
                  <a:pt x="309" y="363"/>
                </a:cubicBezTo>
                <a:cubicBezTo>
                  <a:pt x="309" y="361"/>
                  <a:pt x="309" y="363"/>
                  <a:pt x="308" y="362"/>
                </a:cubicBezTo>
                <a:cubicBezTo>
                  <a:pt x="309" y="361"/>
                  <a:pt x="308" y="361"/>
                  <a:pt x="308" y="360"/>
                </a:cubicBezTo>
                <a:cubicBezTo>
                  <a:pt x="307" y="360"/>
                  <a:pt x="308" y="361"/>
                  <a:pt x="307" y="361"/>
                </a:cubicBezTo>
                <a:cubicBezTo>
                  <a:pt x="306" y="360"/>
                  <a:pt x="305" y="361"/>
                  <a:pt x="304" y="360"/>
                </a:cubicBezTo>
                <a:cubicBezTo>
                  <a:pt x="305" y="359"/>
                  <a:pt x="305" y="358"/>
                  <a:pt x="304" y="357"/>
                </a:cubicBezTo>
                <a:cubicBezTo>
                  <a:pt x="304" y="358"/>
                  <a:pt x="303" y="358"/>
                  <a:pt x="302" y="357"/>
                </a:cubicBezTo>
                <a:cubicBezTo>
                  <a:pt x="303" y="355"/>
                  <a:pt x="301" y="355"/>
                  <a:pt x="303" y="353"/>
                </a:cubicBezTo>
                <a:cubicBezTo>
                  <a:pt x="303" y="354"/>
                  <a:pt x="303" y="354"/>
                  <a:pt x="303" y="354"/>
                </a:cubicBezTo>
                <a:cubicBezTo>
                  <a:pt x="303" y="354"/>
                  <a:pt x="303" y="354"/>
                  <a:pt x="304" y="353"/>
                </a:cubicBezTo>
                <a:cubicBezTo>
                  <a:pt x="304" y="354"/>
                  <a:pt x="303" y="354"/>
                  <a:pt x="303" y="355"/>
                </a:cubicBezTo>
                <a:cubicBezTo>
                  <a:pt x="303" y="355"/>
                  <a:pt x="304" y="354"/>
                  <a:pt x="304" y="355"/>
                </a:cubicBezTo>
                <a:cubicBezTo>
                  <a:pt x="305" y="356"/>
                  <a:pt x="303" y="355"/>
                  <a:pt x="304" y="356"/>
                </a:cubicBezTo>
                <a:cubicBezTo>
                  <a:pt x="304" y="355"/>
                  <a:pt x="304" y="357"/>
                  <a:pt x="304" y="356"/>
                </a:cubicBezTo>
                <a:cubicBezTo>
                  <a:pt x="304" y="356"/>
                  <a:pt x="304" y="356"/>
                  <a:pt x="304" y="356"/>
                </a:cubicBezTo>
                <a:cubicBezTo>
                  <a:pt x="306" y="355"/>
                  <a:pt x="307" y="356"/>
                  <a:pt x="308" y="357"/>
                </a:cubicBezTo>
                <a:cubicBezTo>
                  <a:pt x="308" y="357"/>
                  <a:pt x="308" y="356"/>
                  <a:pt x="309" y="356"/>
                </a:cubicBezTo>
                <a:cubicBezTo>
                  <a:pt x="308" y="355"/>
                  <a:pt x="306" y="356"/>
                  <a:pt x="306" y="355"/>
                </a:cubicBezTo>
                <a:cubicBezTo>
                  <a:pt x="307" y="355"/>
                  <a:pt x="307" y="355"/>
                  <a:pt x="307" y="354"/>
                </a:cubicBezTo>
                <a:cubicBezTo>
                  <a:pt x="306" y="354"/>
                  <a:pt x="306" y="354"/>
                  <a:pt x="306" y="353"/>
                </a:cubicBezTo>
                <a:cubicBezTo>
                  <a:pt x="306" y="352"/>
                  <a:pt x="304" y="351"/>
                  <a:pt x="306" y="349"/>
                </a:cubicBezTo>
                <a:cubicBezTo>
                  <a:pt x="305" y="349"/>
                  <a:pt x="306" y="349"/>
                  <a:pt x="306" y="348"/>
                </a:cubicBezTo>
                <a:cubicBezTo>
                  <a:pt x="305" y="348"/>
                  <a:pt x="304" y="348"/>
                  <a:pt x="304" y="348"/>
                </a:cubicBezTo>
                <a:cubicBezTo>
                  <a:pt x="305" y="348"/>
                  <a:pt x="305" y="347"/>
                  <a:pt x="306" y="348"/>
                </a:cubicBezTo>
                <a:cubicBezTo>
                  <a:pt x="306" y="349"/>
                  <a:pt x="307" y="348"/>
                  <a:pt x="306" y="349"/>
                </a:cubicBezTo>
                <a:cubicBezTo>
                  <a:pt x="307" y="350"/>
                  <a:pt x="306" y="348"/>
                  <a:pt x="307" y="348"/>
                </a:cubicBezTo>
                <a:cubicBezTo>
                  <a:pt x="307" y="349"/>
                  <a:pt x="308" y="348"/>
                  <a:pt x="308" y="349"/>
                </a:cubicBezTo>
                <a:cubicBezTo>
                  <a:pt x="309" y="349"/>
                  <a:pt x="309" y="349"/>
                  <a:pt x="309" y="348"/>
                </a:cubicBezTo>
                <a:cubicBezTo>
                  <a:pt x="307" y="348"/>
                  <a:pt x="308" y="346"/>
                  <a:pt x="309" y="346"/>
                </a:cubicBezTo>
                <a:cubicBezTo>
                  <a:pt x="308" y="347"/>
                  <a:pt x="309" y="345"/>
                  <a:pt x="308" y="346"/>
                </a:cubicBezTo>
                <a:cubicBezTo>
                  <a:pt x="307" y="348"/>
                  <a:pt x="306" y="347"/>
                  <a:pt x="305" y="347"/>
                </a:cubicBezTo>
                <a:cubicBezTo>
                  <a:pt x="305" y="346"/>
                  <a:pt x="305" y="346"/>
                  <a:pt x="305" y="346"/>
                </a:cubicBezTo>
                <a:cubicBezTo>
                  <a:pt x="305" y="346"/>
                  <a:pt x="304" y="346"/>
                  <a:pt x="304" y="346"/>
                </a:cubicBezTo>
                <a:cubicBezTo>
                  <a:pt x="304" y="347"/>
                  <a:pt x="304" y="347"/>
                  <a:pt x="304" y="349"/>
                </a:cubicBezTo>
                <a:cubicBezTo>
                  <a:pt x="305" y="349"/>
                  <a:pt x="304" y="348"/>
                  <a:pt x="305" y="348"/>
                </a:cubicBezTo>
                <a:cubicBezTo>
                  <a:pt x="305" y="350"/>
                  <a:pt x="304" y="350"/>
                  <a:pt x="303" y="351"/>
                </a:cubicBezTo>
                <a:cubicBezTo>
                  <a:pt x="303" y="351"/>
                  <a:pt x="303" y="351"/>
                  <a:pt x="303" y="350"/>
                </a:cubicBezTo>
                <a:cubicBezTo>
                  <a:pt x="303" y="349"/>
                  <a:pt x="303" y="349"/>
                  <a:pt x="303" y="348"/>
                </a:cubicBezTo>
                <a:cubicBezTo>
                  <a:pt x="302" y="348"/>
                  <a:pt x="302" y="347"/>
                  <a:pt x="302" y="346"/>
                </a:cubicBezTo>
                <a:cubicBezTo>
                  <a:pt x="301" y="347"/>
                  <a:pt x="300" y="348"/>
                  <a:pt x="301" y="348"/>
                </a:cubicBezTo>
                <a:cubicBezTo>
                  <a:pt x="301" y="348"/>
                  <a:pt x="300" y="349"/>
                  <a:pt x="300" y="349"/>
                </a:cubicBezTo>
                <a:cubicBezTo>
                  <a:pt x="299" y="347"/>
                  <a:pt x="301" y="347"/>
                  <a:pt x="301" y="346"/>
                </a:cubicBezTo>
                <a:cubicBezTo>
                  <a:pt x="301" y="345"/>
                  <a:pt x="300" y="347"/>
                  <a:pt x="300" y="346"/>
                </a:cubicBezTo>
                <a:cubicBezTo>
                  <a:pt x="300" y="346"/>
                  <a:pt x="301" y="345"/>
                  <a:pt x="299" y="345"/>
                </a:cubicBezTo>
                <a:cubicBezTo>
                  <a:pt x="299" y="345"/>
                  <a:pt x="299" y="346"/>
                  <a:pt x="299" y="346"/>
                </a:cubicBezTo>
                <a:cubicBezTo>
                  <a:pt x="299" y="346"/>
                  <a:pt x="298" y="346"/>
                  <a:pt x="298" y="346"/>
                </a:cubicBezTo>
                <a:cubicBezTo>
                  <a:pt x="298" y="345"/>
                  <a:pt x="298" y="345"/>
                  <a:pt x="298" y="345"/>
                </a:cubicBezTo>
                <a:cubicBezTo>
                  <a:pt x="297" y="345"/>
                  <a:pt x="298" y="346"/>
                  <a:pt x="297" y="346"/>
                </a:cubicBezTo>
                <a:cubicBezTo>
                  <a:pt x="298" y="343"/>
                  <a:pt x="298" y="340"/>
                  <a:pt x="298" y="340"/>
                </a:cubicBezTo>
                <a:cubicBezTo>
                  <a:pt x="298" y="340"/>
                  <a:pt x="298" y="339"/>
                  <a:pt x="298" y="339"/>
                </a:cubicBezTo>
                <a:cubicBezTo>
                  <a:pt x="299" y="339"/>
                  <a:pt x="298" y="341"/>
                  <a:pt x="299" y="341"/>
                </a:cubicBezTo>
                <a:cubicBezTo>
                  <a:pt x="299" y="340"/>
                  <a:pt x="300" y="339"/>
                  <a:pt x="299" y="338"/>
                </a:cubicBezTo>
                <a:cubicBezTo>
                  <a:pt x="299" y="338"/>
                  <a:pt x="299" y="338"/>
                  <a:pt x="299" y="338"/>
                </a:cubicBezTo>
                <a:cubicBezTo>
                  <a:pt x="299" y="339"/>
                  <a:pt x="301" y="338"/>
                  <a:pt x="301" y="338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301" y="338"/>
                  <a:pt x="301" y="338"/>
                  <a:pt x="301" y="338"/>
                </a:cubicBezTo>
                <a:cubicBezTo>
                  <a:pt x="301" y="338"/>
                  <a:pt x="303" y="337"/>
                  <a:pt x="303" y="337"/>
                </a:cubicBezTo>
                <a:cubicBezTo>
                  <a:pt x="303" y="339"/>
                  <a:pt x="302" y="339"/>
                  <a:pt x="302" y="340"/>
                </a:cubicBezTo>
                <a:cubicBezTo>
                  <a:pt x="303" y="341"/>
                  <a:pt x="304" y="344"/>
                  <a:pt x="302" y="344"/>
                </a:cubicBezTo>
                <a:cubicBezTo>
                  <a:pt x="302" y="345"/>
                  <a:pt x="301" y="346"/>
                  <a:pt x="302" y="346"/>
                </a:cubicBezTo>
                <a:cubicBezTo>
                  <a:pt x="302" y="345"/>
                  <a:pt x="304" y="345"/>
                  <a:pt x="304" y="343"/>
                </a:cubicBezTo>
                <a:cubicBezTo>
                  <a:pt x="305" y="343"/>
                  <a:pt x="305" y="342"/>
                  <a:pt x="307" y="342"/>
                </a:cubicBezTo>
                <a:cubicBezTo>
                  <a:pt x="307" y="341"/>
                  <a:pt x="306" y="341"/>
                  <a:pt x="307" y="340"/>
                </a:cubicBezTo>
                <a:cubicBezTo>
                  <a:pt x="307" y="339"/>
                  <a:pt x="306" y="340"/>
                  <a:pt x="306" y="339"/>
                </a:cubicBezTo>
                <a:cubicBezTo>
                  <a:pt x="308" y="339"/>
                  <a:pt x="305" y="337"/>
                  <a:pt x="307" y="338"/>
                </a:cubicBezTo>
                <a:cubicBezTo>
                  <a:pt x="306" y="338"/>
                  <a:pt x="306" y="338"/>
                  <a:pt x="306" y="338"/>
                </a:cubicBezTo>
                <a:cubicBezTo>
                  <a:pt x="306" y="338"/>
                  <a:pt x="306" y="338"/>
                  <a:pt x="306" y="337"/>
                </a:cubicBezTo>
                <a:cubicBezTo>
                  <a:pt x="306" y="338"/>
                  <a:pt x="307" y="337"/>
                  <a:pt x="306" y="337"/>
                </a:cubicBezTo>
                <a:cubicBezTo>
                  <a:pt x="306" y="337"/>
                  <a:pt x="305" y="337"/>
                  <a:pt x="305" y="336"/>
                </a:cubicBezTo>
                <a:cubicBezTo>
                  <a:pt x="306" y="337"/>
                  <a:pt x="307" y="335"/>
                  <a:pt x="308" y="335"/>
                </a:cubicBezTo>
                <a:cubicBezTo>
                  <a:pt x="308" y="337"/>
                  <a:pt x="308" y="338"/>
                  <a:pt x="309" y="339"/>
                </a:cubicBezTo>
                <a:cubicBezTo>
                  <a:pt x="308" y="340"/>
                  <a:pt x="308" y="340"/>
                  <a:pt x="309" y="342"/>
                </a:cubicBezTo>
                <a:cubicBezTo>
                  <a:pt x="308" y="342"/>
                  <a:pt x="308" y="342"/>
                  <a:pt x="308" y="342"/>
                </a:cubicBezTo>
                <a:cubicBezTo>
                  <a:pt x="308" y="343"/>
                  <a:pt x="307" y="343"/>
                  <a:pt x="308" y="343"/>
                </a:cubicBezTo>
                <a:cubicBezTo>
                  <a:pt x="308" y="342"/>
                  <a:pt x="309" y="342"/>
                  <a:pt x="310" y="341"/>
                </a:cubicBezTo>
                <a:cubicBezTo>
                  <a:pt x="310" y="342"/>
                  <a:pt x="311" y="344"/>
                  <a:pt x="312" y="344"/>
                </a:cubicBezTo>
                <a:cubicBezTo>
                  <a:pt x="311" y="343"/>
                  <a:pt x="313" y="343"/>
                  <a:pt x="312" y="342"/>
                </a:cubicBezTo>
                <a:cubicBezTo>
                  <a:pt x="313" y="342"/>
                  <a:pt x="313" y="342"/>
                  <a:pt x="313" y="342"/>
                </a:cubicBezTo>
                <a:cubicBezTo>
                  <a:pt x="313" y="343"/>
                  <a:pt x="313" y="344"/>
                  <a:pt x="313" y="345"/>
                </a:cubicBezTo>
                <a:cubicBezTo>
                  <a:pt x="313" y="345"/>
                  <a:pt x="312" y="346"/>
                  <a:pt x="311" y="346"/>
                </a:cubicBezTo>
                <a:cubicBezTo>
                  <a:pt x="312" y="346"/>
                  <a:pt x="311" y="347"/>
                  <a:pt x="312" y="347"/>
                </a:cubicBezTo>
                <a:cubicBezTo>
                  <a:pt x="312" y="347"/>
                  <a:pt x="312" y="346"/>
                  <a:pt x="312" y="346"/>
                </a:cubicBezTo>
                <a:cubicBezTo>
                  <a:pt x="312" y="346"/>
                  <a:pt x="313" y="346"/>
                  <a:pt x="313" y="347"/>
                </a:cubicBezTo>
                <a:cubicBezTo>
                  <a:pt x="312" y="347"/>
                  <a:pt x="312" y="348"/>
                  <a:pt x="313" y="348"/>
                </a:cubicBezTo>
                <a:cubicBezTo>
                  <a:pt x="314" y="346"/>
                  <a:pt x="313" y="343"/>
                  <a:pt x="316" y="343"/>
                </a:cubicBezTo>
                <a:cubicBezTo>
                  <a:pt x="316" y="342"/>
                  <a:pt x="316" y="342"/>
                  <a:pt x="317" y="341"/>
                </a:cubicBezTo>
                <a:cubicBezTo>
                  <a:pt x="317" y="342"/>
                  <a:pt x="316" y="343"/>
                  <a:pt x="317" y="344"/>
                </a:cubicBezTo>
                <a:cubicBezTo>
                  <a:pt x="317" y="344"/>
                  <a:pt x="317" y="345"/>
                  <a:pt x="318" y="344"/>
                </a:cubicBezTo>
                <a:cubicBezTo>
                  <a:pt x="318" y="344"/>
                  <a:pt x="318" y="343"/>
                  <a:pt x="319" y="343"/>
                </a:cubicBezTo>
                <a:cubicBezTo>
                  <a:pt x="319" y="345"/>
                  <a:pt x="320" y="344"/>
                  <a:pt x="320" y="345"/>
                </a:cubicBezTo>
                <a:cubicBezTo>
                  <a:pt x="319" y="346"/>
                  <a:pt x="321" y="347"/>
                  <a:pt x="319" y="347"/>
                </a:cubicBezTo>
                <a:cubicBezTo>
                  <a:pt x="319" y="348"/>
                  <a:pt x="319" y="348"/>
                  <a:pt x="319" y="348"/>
                </a:cubicBezTo>
                <a:cubicBezTo>
                  <a:pt x="322" y="348"/>
                  <a:pt x="322" y="349"/>
                  <a:pt x="324" y="347"/>
                </a:cubicBezTo>
                <a:cubicBezTo>
                  <a:pt x="324" y="347"/>
                  <a:pt x="324" y="348"/>
                  <a:pt x="325" y="349"/>
                </a:cubicBezTo>
                <a:cubicBezTo>
                  <a:pt x="326" y="348"/>
                  <a:pt x="325" y="349"/>
                  <a:pt x="326" y="346"/>
                </a:cubicBezTo>
                <a:cubicBezTo>
                  <a:pt x="324" y="347"/>
                  <a:pt x="326" y="344"/>
                  <a:pt x="325" y="345"/>
                </a:cubicBezTo>
                <a:cubicBezTo>
                  <a:pt x="325" y="345"/>
                  <a:pt x="325" y="345"/>
                  <a:pt x="325" y="345"/>
                </a:cubicBezTo>
                <a:cubicBezTo>
                  <a:pt x="325" y="345"/>
                  <a:pt x="324" y="345"/>
                  <a:pt x="324" y="345"/>
                </a:cubicBezTo>
                <a:cubicBezTo>
                  <a:pt x="324" y="345"/>
                  <a:pt x="324" y="344"/>
                  <a:pt x="324" y="344"/>
                </a:cubicBezTo>
                <a:cubicBezTo>
                  <a:pt x="324" y="345"/>
                  <a:pt x="323" y="345"/>
                  <a:pt x="323" y="344"/>
                </a:cubicBezTo>
                <a:cubicBezTo>
                  <a:pt x="323" y="345"/>
                  <a:pt x="323" y="346"/>
                  <a:pt x="322" y="346"/>
                </a:cubicBezTo>
                <a:cubicBezTo>
                  <a:pt x="323" y="344"/>
                  <a:pt x="321" y="344"/>
                  <a:pt x="322" y="343"/>
                </a:cubicBezTo>
                <a:cubicBezTo>
                  <a:pt x="322" y="343"/>
                  <a:pt x="321" y="344"/>
                  <a:pt x="322" y="344"/>
                </a:cubicBezTo>
                <a:cubicBezTo>
                  <a:pt x="323" y="343"/>
                  <a:pt x="322" y="343"/>
                  <a:pt x="322" y="342"/>
                </a:cubicBezTo>
                <a:cubicBezTo>
                  <a:pt x="321" y="341"/>
                  <a:pt x="321" y="341"/>
                  <a:pt x="320" y="341"/>
                </a:cubicBezTo>
                <a:cubicBezTo>
                  <a:pt x="320" y="341"/>
                  <a:pt x="320" y="341"/>
                  <a:pt x="320" y="340"/>
                </a:cubicBezTo>
                <a:cubicBezTo>
                  <a:pt x="321" y="339"/>
                  <a:pt x="324" y="340"/>
                  <a:pt x="322" y="341"/>
                </a:cubicBezTo>
                <a:cubicBezTo>
                  <a:pt x="323" y="341"/>
                  <a:pt x="323" y="341"/>
                  <a:pt x="323" y="341"/>
                </a:cubicBezTo>
                <a:cubicBezTo>
                  <a:pt x="323" y="340"/>
                  <a:pt x="324" y="340"/>
                  <a:pt x="324" y="339"/>
                </a:cubicBezTo>
                <a:cubicBezTo>
                  <a:pt x="322" y="339"/>
                  <a:pt x="322" y="337"/>
                  <a:pt x="323" y="335"/>
                </a:cubicBezTo>
                <a:cubicBezTo>
                  <a:pt x="323" y="335"/>
                  <a:pt x="323" y="335"/>
                  <a:pt x="324" y="336"/>
                </a:cubicBezTo>
                <a:cubicBezTo>
                  <a:pt x="323" y="334"/>
                  <a:pt x="324" y="335"/>
                  <a:pt x="325" y="335"/>
                </a:cubicBezTo>
                <a:cubicBezTo>
                  <a:pt x="325" y="335"/>
                  <a:pt x="325" y="334"/>
                  <a:pt x="325" y="334"/>
                </a:cubicBezTo>
                <a:cubicBezTo>
                  <a:pt x="325" y="335"/>
                  <a:pt x="326" y="335"/>
                  <a:pt x="325" y="336"/>
                </a:cubicBezTo>
                <a:cubicBezTo>
                  <a:pt x="324" y="336"/>
                  <a:pt x="325" y="337"/>
                  <a:pt x="325" y="338"/>
                </a:cubicBezTo>
                <a:cubicBezTo>
                  <a:pt x="326" y="339"/>
                  <a:pt x="325" y="337"/>
                  <a:pt x="326" y="337"/>
                </a:cubicBezTo>
                <a:cubicBezTo>
                  <a:pt x="326" y="337"/>
                  <a:pt x="327" y="337"/>
                  <a:pt x="327" y="336"/>
                </a:cubicBezTo>
                <a:cubicBezTo>
                  <a:pt x="328" y="338"/>
                  <a:pt x="329" y="338"/>
                  <a:pt x="328" y="340"/>
                </a:cubicBezTo>
                <a:cubicBezTo>
                  <a:pt x="328" y="340"/>
                  <a:pt x="328" y="340"/>
                  <a:pt x="327" y="340"/>
                </a:cubicBezTo>
                <a:cubicBezTo>
                  <a:pt x="327" y="341"/>
                  <a:pt x="328" y="341"/>
                  <a:pt x="329" y="341"/>
                </a:cubicBezTo>
                <a:cubicBezTo>
                  <a:pt x="330" y="340"/>
                  <a:pt x="330" y="337"/>
                  <a:pt x="328" y="337"/>
                </a:cubicBezTo>
                <a:cubicBezTo>
                  <a:pt x="329" y="336"/>
                  <a:pt x="329" y="336"/>
                  <a:pt x="329" y="336"/>
                </a:cubicBezTo>
                <a:cubicBezTo>
                  <a:pt x="329" y="337"/>
                  <a:pt x="330" y="337"/>
                  <a:pt x="330" y="337"/>
                </a:cubicBezTo>
                <a:cubicBezTo>
                  <a:pt x="330" y="337"/>
                  <a:pt x="330" y="338"/>
                  <a:pt x="330" y="338"/>
                </a:cubicBezTo>
                <a:cubicBezTo>
                  <a:pt x="331" y="338"/>
                  <a:pt x="331" y="339"/>
                  <a:pt x="331" y="339"/>
                </a:cubicBezTo>
                <a:cubicBezTo>
                  <a:pt x="331" y="338"/>
                  <a:pt x="331" y="338"/>
                  <a:pt x="332" y="338"/>
                </a:cubicBezTo>
                <a:cubicBezTo>
                  <a:pt x="331" y="338"/>
                  <a:pt x="331" y="337"/>
                  <a:pt x="330" y="337"/>
                </a:cubicBezTo>
                <a:cubicBezTo>
                  <a:pt x="331" y="336"/>
                  <a:pt x="331" y="337"/>
                  <a:pt x="332" y="336"/>
                </a:cubicBezTo>
                <a:cubicBezTo>
                  <a:pt x="331" y="336"/>
                  <a:pt x="332" y="336"/>
                  <a:pt x="331" y="336"/>
                </a:cubicBezTo>
                <a:cubicBezTo>
                  <a:pt x="331" y="336"/>
                  <a:pt x="331" y="336"/>
                  <a:pt x="331" y="336"/>
                </a:cubicBezTo>
                <a:cubicBezTo>
                  <a:pt x="331" y="335"/>
                  <a:pt x="331" y="336"/>
                  <a:pt x="331" y="335"/>
                </a:cubicBezTo>
                <a:cubicBezTo>
                  <a:pt x="331" y="334"/>
                  <a:pt x="330" y="336"/>
                  <a:pt x="330" y="335"/>
                </a:cubicBezTo>
                <a:cubicBezTo>
                  <a:pt x="331" y="335"/>
                  <a:pt x="330" y="334"/>
                  <a:pt x="331" y="334"/>
                </a:cubicBezTo>
                <a:cubicBezTo>
                  <a:pt x="331" y="334"/>
                  <a:pt x="331" y="334"/>
                  <a:pt x="332" y="334"/>
                </a:cubicBezTo>
                <a:cubicBezTo>
                  <a:pt x="331" y="336"/>
                  <a:pt x="334" y="335"/>
                  <a:pt x="333" y="337"/>
                </a:cubicBezTo>
                <a:cubicBezTo>
                  <a:pt x="334" y="337"/>
                  <a:pt x="335" y="337"/>
                  <a:pt x="335" y="337"/>
                </a:cubicBezTo>
                <a:cubicBezTo>
                  <a:pt x="334" y="337"/>
                  <a:pt x="334" y="337"/>
                  <a:pt x="334" y="337"/>
                </a:cubicBezTo>
                <a:cubicBezTo>
                  <a:pt x="334" y="336"/>
                  <a:pt x="335" y="336"/>
                  <a:pt x="335" y="336"/>
                </a:cubicBezTo>
                <a:cubicBezTo>
                  <a:pt x="335" y="335"/>
                  <a:pt x="336" y="335"/>
                  <a:pt x="336" y="334"/>
                </a:cubicBezTo>
                <a:cubicBezTo>
                  <a:pt x="337" y="335"/>
                  <a:pt x="337" y="335"/>
                  <a:pt x="338" y="335"/>
                </a:cubicBezTo>
                <a:cubicBezTo>
                  <a:pt x="339" y="335"/>
                  <a:pt x="339" y="336"/>
                  <a:pt x="340" y="336"/>
                </a:cubicBezTo>
                <a:cubicBezTo>
                  <a:pt x="341" y="335"/>
                  <a:pt x="341" y="335"/>
                  <a:pt x="341" y="334"/>
                </a:cubicBezTo>
                <a:cubicBezTo>
                  <a:pt x="342" y="335"/>
                  <a:pt x="342" y="335"/>
                  <a:pt x="342" y="336"/>
                </a:cubicBezTo>
                <a:cubicBezTo>
                  <a:pt x="345" y="336"/>
                  <a:pt x="343" y="336"/>
                  <a:pt x="346" y="336"/>
                </a:cubicBezTo>
                <a:cubicBezTo>
                  <a:pt x="346" y="335"/>
                  <a:pt x="346" y="333"/>
                  <a:pt x="345" y="333"/>
                </a:cubicBezTo>
                <a:cubicBezTo>
                  <a:pt x="345" y="333"/>
                  <a:pt x="345" y="333"/>
                  <a:pt x="344" y="333"/>
                </a:cubicBezTo>
                <a:cubicBezTo>
                  <a:pt x="344" y="333"/>
                  <a:pt x="345" y="334"/>
                  <a:pt x="344" y="334"/>
                </a:cubicBezTo>
                <a:cubicBezTo>
                  <a:pt x="343" y="333"/>
                  <a:pt x="343" y="333"/>
                  <a:pt x="343" y="331"/>
                </a:cubicBezTo>
                <a:cubicBezTo>
                  <a:pt x="345" y="332"/>
                  <a:pt x="345" y="330"/>
                  <a:pt x="346" y="330"/>
                </a:cubicBezTo>
                <a:cubicBezTo>
                  <a:pt x="345" y="330"/>
                  <a:pt x="349" y="330"/>
                  <a:pt x="349" y="331"/>
                </a:cubicBezTo>
                <a:cubicBezTo>
                  <a:pt x="349" y="331"/>
                  <a:pt x="348" y="331"/>
                  <a:pt x="348" y="332"/>
                </a:cubicBezTo>
                <a:cubicBezTo>
                  <a:pt x="349" y="333"/>
                  <a:pt x="349" y="331"/>
                  <a:pt x="350" y="332"/>
                </a:cubicBezTo>
                <a:cubicBezTo>
                  <a:pt x="350" y="332"/>
                  <a:pt x="350" y="331"/>
                  <a:pt x="350" y="331"/>
                </a:cubicBezTo>
                <a:cubicBezTo>
                  <a:pt x="350" y="332"/>
                  <a:pt x="350" y="332"/>
                  <a:pt x="350" y="333"/>
                </a:cubicBezTo>
                <a:cubicBezTo>
                  <a:pt x="352" y="334"/>
                  <a:pt x="352" y="332"/>
                  <a:pt x="353" y="331"/>
                </a:cubicBezTo>
                <a:cubicBezTo>
                  <a:pt x="353" y="332"/>
                  <a:pt x="353" y="332"/>
                  <a:pt x="353" y="332"/>
                </a:cubicBezTo>
                <a:cubicBezTo>
                  <a:pt x="353" y="332"/>
                  <a:pt x="354" y="332"/>
                  <a:pt x="354" y="332"/>
                </a:cubicBezTo>
                <a:cubicBezTo>
                  <a:pt x="354" y="333"/>
                  <a:pt x="351" y="334"/>
                  <a:pt x="352" y="333"/>
                </a:cubicBezTo>
                <a:cubicBezTo>
                  <a:pt x="351" y="333"/>
                  <a:pt x="350" y="335"/>
                  <a:pt x="350" y="335"/>
                </a:cubicBezTo>
                <a:cubicBezTo>
                  <a:pt x="348" y="336"/>
                  <a:pt x="350" y="335"/>
                  <a:pt x="349" y="336"/>
                </a:cubicBezTo>
                <a:cubicBezTo>
                  <a:pt x="350" y="336"/>
                  <a:pt x="351" y="336"/>
                  <a:pt x="351" y="336"/>
                </a:cubicBezTo>
                <a:cubicBezTo>
                  <a:pt x="351" y="337"/>
                  <a:pt x="352" y="338"/>
                  <a:pt x="351" y="339"/>
                </a:cubicBezTo>
                <a:cubicBezTo>
                  <a:pt x="352" y="339"/>
                  <a:pt x="351" y="336"/>
                  <a:pt x="353" y="337"/>
                </a:cubicBezTo>
                <a:cubicBezTo>
                  <a:pt x="354" y="336"/>
                  <a:pt x="353" y="336"/>
                  <a:pt x="354" y="336"/>
                </a:cubicBezTo>
                <a:cubicBezTo>
                  <a:pt x="354" y="336"/>
                  <a:pt x="354" y="336"/>
                  <a:pt x="354" y="336"/>
                </a:cubicBezTo>
                <a:cubicBezTo>
                  <a:pt x="354" y="337"/>
                  <a:pt x="354" y="337"/>
                  <a:pt x="354" y="337"/>
                </a:cubicBezTo>
                <a:cubicBezTo>
                  <a:pt x="355" y="337"/>
                  <a:pt x="355" y="339"/>
                  <a:pt x="355" y="339"/>
                </a:cubicBezTo>
                <a:cubicBezTo>
                  <a:pt x="355" y="339"/>
                  <a:pt x="357" y="339"/>
                  <a:pt x="357" y="340"/>
                </a:cubicBezTo>
                <a:cubicBezTo>
                  <a:pt x="355" y="340"/>
                  <a:pt x="356" y="342"/>
                  <a:pt x="355" y="342"/>
                </a:cubicBezTo>
                <a:cubicBezTo>
                  <a:pt x="354" y="343"/>
                  <a:pt x="355" y="345"/>
                  <a:pt x="353" y="345"/>
                </a:cubicBezTo>
                <a:cubicBezTo>
                  <a:pt x="354" y="344"/>
                  <a:pt x="354" y="342"/>
                  <a:pt x="353" y="341"/>
                </a:cubicBezTo>
                <a:cubicBezTo>
                  <a:pt x="354" y="341"/>
                  <a:pt x="354" y="341"/>
                  <a:pt x="354" y="340"/>
                </a:cubicBezTo>
                <a:cubicBezTo>
                  <a:pt x="354" y="340"/>
                  <a:pt x="354" y="340"/>
                  <a:pt x="354" y="340"/>
                </a:cubicBezTo>
                <a:cubicBezTo>
                  <a:pt x="353" y="340"/>
                  <a:pt x="354" y="340"/>
                  <a:pt x="353" y="340"/>
                </a:cubicBezTo>
                <a:cubicBezTo>
                  <a:pt x="353" y="340"/>
                  <a:pt x="353" y="341"/>
                  <a:pt x="353" y="341"/>
                </a:cubicBezTo>
                <a:cubicBezTo>
                  <a:pt x="352" y="342"/>
                  <a:pt x="353" y="341"/>
                  <a:pt x="353" y="342"/>
                </a:cubicBezTo>
                <a:cubicBezTo>
                  <a:pt x="353" y="343"/>
                  <a:pt x="352" y="341"/>
                  <a:pt x="352" y="342"/>
                </a:cubicBezTo>
                <a:cubicBezTo>
                  <a:pt x="354" y="343"/>
                  <a:pt x="352" y="343"/>
                  <a:pt x="353" y="344"/>
                </a:cubicBezTo>
                <a:cubicBezTo>
                  <a:pt x="352" y="344"/>
                  <a:pt x="351" y="345"/>
                  <a:pt x="352" y="346"/>
                </a:cubicBezTo>
                <a:cubicBezTo>
                  <a:pt x="352" y="346"/>
                  <a:pt x="352" y="345"/>
                  <a:pt x="353" y="345"/>
                </a:cubicBezTo>
                <a:cubicBezTo>
                  <a:pt x="352" y="347"/>
                  <a:pt x="355" y="346"/>
                  <a:pt x="355" y="345"/>
                </a:cubicBezTo>
                <a:cubicBezTo>
                  <a:pt x="355" y="344"/>
                  <a:pt x="356" y="342"/>
                  <a:pt x="357" y="343"/>
                </a:cubicBezTo>
                <a:cubicBezTo>
                  <a:pt x="357" y="343"/>
                  <a:pt x="357" y="343"/>
                  <a:pt x="358" y="343"/>
                </a:cubicBezTo>
                <a:cubicBezTo>
                  <a:pt x="357" y="342"/>
                  <a:pt x="357" y="341"/>
                  <a:pt x="357" y="340"/>
                </a:cubicBezTo>
                <a:cubicBezTo>
                  <a:pt x="358" y="341"/>
                  <a:pt x="358" y="342"/>
                  <a:pt x="359" y="342"/>
                </a:cubicBezTo>
                <a:cubicBezTo>
                  <a:pt x="359" y="343"/>
                  <a:pt x="360" y="344"/>
                  <a:pt x="359" y="344"/>
                </a:cubicBezTo>
                <a:cubicBezTo>
                  <a:pt x="358" y="343"/>
                  <a:pt x="359" y="343"/>
                  <a:pt x="358" y="343"/>
                </a:cubicBezTo>
                <a:cubicBezTo>
                  <a:pt x="358" y="344"/>
                  <a:pt x="358" y="344"/>
                  <a:pt x="359" y="345"/>
                </a:cubicBezTo>
                <a:cubicBezTo>
                  <a:pt x="357" y="345"/>
                  <a:pt x="358" y="343"/>
                  <a:pt x="356" y="344"/>
                </a:cubicBezTo>
                <a:cubicBezTo>
                  <a:pt x="356" y="345"/>
                  <a:pt x="357" y="345"/>
                  <a:pt x="357" y="346"/>
                </a:cubicBezTo>
                <a:cubicBezTo>
                  <a:pt x="356" y="346"/>
                  <a:pt x="356" y="346"/>
                  <a:pt x="355" y="346"/>
                </a:cubicBezTo>
                <a:cubicBezTo>
                  <a:pt x="355" y="347"/>
                  <a:pt x="356" y="346"/>
                  <a:pt x="356" y="347"/>
                </a:cubicBezTo>
                <a:cubicBezTo>
                  <a:pt x="357" y="345"/>
                  <a:pt x="359" y="347"/>
                  <a:pt x="359" y="347"/>
                </a:cubicBezTo>
                <a:cubicBezTo>
                  <a:pt x="359" y="347"/>
                  <a:pt x="359" y="347"/>
                  <a:pt x="359" y="347"/>
                </a:cubicBezTo>
                <a:cubicBezTo>
                  <a:pt x="359" y="346"/>
                  <a:pt x="360" y="347"/>
                  <a:pt x="360" y="346"/>
                </a:cubicBezTo>
                <a:cubicBezTo>
                  <a:pt x="359" y="346"/>
                  <a:pt x="359" y="346"/>
                  <a:pt x="359" y="346"/>
                </a:cubicBezTo>
                <a:cubicBezTo>
                  <a:pt x="360" y="346"/>
                  <a:pt x="359" y="345"/>
                  <a:pt x="359" y="345"/>
                </a:cubicBezTo>
                <a:cubicBezTo>
                  <a:pt x="360" y="345"/>
                  <a:pt x="361" y="346"/>
                  <a:pt x="361" y="346"/>
                </a:cubicBezTo>
                <a:cubicBezTo>
                  <a:pt x="361" y="346"/>
                  <a:pt x="361" y="347"/>
                  <a:pt x="362" y="347"/>
                </a:cubicBezTo>
                <a:cubicBezTo>
                  <a:pt x="361" y="345"/>
                  <a:pt x="363" y="346"/>
                  <a:pt x="362" y="345"/>
                </a:cubicBezTo>
                <a:cubicBezTo>
                  <a:pt x="362" y="345"/>
                  <a:pt x="363" y="344"/>
                  <a:pt x="363" y="345"/>
                </a:cubicBezTo>
                <a:cubicBezTo>
                  <a:pt x="364" y="346"/>
                  <a:pt x="363" y="346"/>
                  <a:pt x="363" y="346"/>
                </a:cubicBezTo>
                <a:cubicBezTo>
                  <a:pt x="365" y="345"/>
                  <a:pt x="365" y="343"/>
                  <a:pt x="366" y="342"/>
                </a:cubicBezTo>
                <a:cubicBezTo>
                  <a:pt x="369" y="342"/>
                  <a:pt x="369" y="342"/>
                  <a:pt x="372" y="342"/>
                </a:cubicBezTo>
                <a:cubicBezTo>
                  <a:pt x="372" y="341"/>
                  <a:pt x="372" y="341"/>
                  <a:pt x="372" y="340"/>
                </a:cubicBezTo>
                <a:cubicBezTo>
                  <a:pt x="373" y="340"/>
                  <a:pt x="372" y="339"/>
                  <a:pt x="373" y="339"/>
                </a:cubicBezTo>
                <a:cubicBezTo>
                  <a:pt x="372" y="340"/>
                  <a:pt x="373" y="341"/>
                  <a:pt x="372" y="342"/>
                </a:cubicBezTo>
                <a:cubicBezTo>
                  <a:pt x="373" y="342"/>
                  <a:pt x="374" y="341"/>
                  <a:pt x="374" y="342"/>
                </a:cubicBezTo>
                <a:cubicBezTo>
                  <a:pt x="374" y="341"/>
                  <a:pt x="373" y="341"/>
                  <a:pt x="373" y="340"/>
                </a:cubicBezTo>
                <a:cubicBezTo>
                  <a:pt x="376" y="340"/>
                  <a:pt x="377" y="338"/>
                  <a:pt x="379" y="337"/>
                </a:cubicBezTo>
                <a:cubicBezTo>
                  <a:pt x="378" y="338"/>
                  <a:pt x="379" y="338"/>
                  <a:pt x="379" y="338"/>
                </a:cubicBezTo>
                <a:cubicBezTo>
                  <a:pt x="378" y="338"/>
                  <a:pt x="379" y="339"/>
                  <a:pt x="379" y="339"/>
                </a:cubicBezTo>
                <a:cubicBezTo>
                  <a:pt x="380" y="338"/>
                  <a:pt x="379" y="338"/>
                  <a:pt x="380" y="338"/>
                </a:cubicBezTo>
                <a:cubicBezTo>
                  <a:pt x="379" y="336"/>
                  <a:pt x="381" y="337"/>
                  <a:pt x="382" y="338"/>
                </a:cubicBezTo>
                <a:cubicBezTo>
                  <a:pt x="383" y="337"/>
                  <a:pt x="385" y="337"/>
                  <a:pt x="385" y="338"/>
                </a:cubicBezTo>
                <a:cubicBezTo>
                  <a:pt x="385" y="338"/>
                  <a:pt x="384" y="339"/>
                  <a:pt x="384" y="339"/>
                </a:cubicBezTo>
                <a:cubicBezTo>
                  <a:pt x="384" y="339"/>
                  <a:pt x="385" y="340"/>
                  <a:pt x="385" y="340"/>
                </a:cubicBezTo>
                <a:cubicBezTo>
                  <a:pt x="384" y="341"/>
                  <a:pt x="382" y="342"/>
                  <a:pt x="382" y="343"/>
                </a:cubicBezTo>
                <a:cubicBezTo>
                  <a:pt x="382" y="343"/>
                  <a:pt x="382" y="343"/>
                  <a:pt x="382" y="343"/>
                </a:cubicBezTo>
                <a:cubicBezTo>
                  <a:pt x="383" y="342"/>
                  <a:pt x="382" y="341"/>
                  <a:pt x="384" y="340"/>
                </a:cubicBezTo>
                <a:cubicBezTo>
                  <a:pt x="384" y="339"/>
                  <a:pt x="383" y="339"/>
                  <a:pt x="384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83" y="340"/>
                  <a:pt x="383" y="340"/>
                  <a:pt x="382" y="341"/>
                </a:cubicBezTo>
                <a:cubicBezTo>
                  <a:pt x="381" y="340"/>
                  <a:pt x="382" y="339"/>
                  <a:pt x="382" y="338"/>
                </a:cubicBezTo>
                <a:cubicBezTo>
                  <a:pt x="381" y="339"/>
                  <a:pt x="381" y="338"/>
                  <a:pt x="381" y="338"/>
                </a:cubicBezTo>
                <a:cubicBezTo>
                  <a:pt x="381" y="340"/>
                  <a:pt x="379" y="340"/>
                  <a:pt x="379" y="341"/>
                </a:cubicBezTo>
                <a:cubicBezTo>
                  <a:pt x="378" y="341"/>
                  <a:pt x="378" y="341"/>
                  <a:pt x="378" y="341"/>
                </a:cubicBezTo>
                <a:cubicBezTo>
                  <a:pt x="378" y="339"/>
                  <a:pt x="378" y="339"/>
                  <a:pt x="378" y="339"/>
                </a:cubicBezTo>
                <a:cubicBezTo>
                  <a:pt x="378" y="339"/>
                  <a:pt x="377" y="339"/>
                  <a:pt x="377" y="339"/>
                </a:cubicBezTo>
                <a:cubicBezTo>
                  <a:pt x="377" y="340"/>
                  <a:pt x="376" y="340"/>
                  <a:pt x="376" y="340"/>
                </a:cubicBezTo>
                <a:cubicBezTo>
                  <a:pt x="375" y="341"/>
                  <a:pt x="376" y="340"/>
                  <a:pt x="376" y="340"/>
                </a:cubicBezTo>
                <a:cubicBezTo>
                  <a:pt x="376" y="341"/>
                  <a:pt x="375" y="341"/>
                  <a:pt x="375" y="341"/>
                </a:cubicBezTo>
                <a:cubicBezTo>
                  <a:pt x="375" y="342"/>
                  <a:pt x="376" y="342"/>
                  <a:pt x="376" y="342"/>
                </a:cubicBezTo>
                <a:cubicBezTo>
                  <a:pt x="375" y="343"/>
                  <a:pt x="375" y="343"/>
                  <a:pt x="374" y="343"/>
                </a:cubicBezTo>
                <a:cubicBezTo>
                  <a:pt x="375" y="344"/>
                  <a:pt x="373" y="344"/>
                  <a:pt x="374" y="344"/>
                </a:cubicBezTo>
                <a:cubicBezTo>
                  <a:pt x="374" y="344"/>
                  <a:pt x="375" y="345"/>
                  <a:pt x="375" y="345"/>
                </a:cubicBezTo>
                <a:cubicBezTo>
                  <a:pt x="374" y="346"/>
                  <a:pt x="374" y="347"/>
                  <a:pt x="373" y="346"/>
                </a:cubicBezTo>
                <a:cubicBezTo>
                  <a:pt x="373" y="345"/>
                  <a:pt x="373" y="345"/>
                  <a:pt x="373" y="344"/>
                </a:cubicBezTo>
                <a:cubicBezTo>
                  <a:pt x="373" y="345"/>
                  <a:pt x="372" y="344"/>
                  <a:pt x="372" y="345"/>
                </a:cubicBezTo>
                <a:cubicBezTo>
                  <a:pt x="373" y="346"/>
                  <a:pt x="373" y="347"/>
                  <a:pt x="372" y="348"/>
                </a:cubicBezTo>
                <a:cubicBezTo>
                  <a:pt x="373" y="348"/>
                  <a:pt x="373" y="348"/>
                  <a:pt x="373" y="348"/>
                </a:cubicBezTo>
                <a:cubicBezTo>
                  <a:pt x="373" y="349"/>
                  <a:pt x="373" y="349"/>
                  <a:pt x="372" y="349"/>
                </a:cubicBezTo>
                <a:cubicBezTo>
                  <a:pt x="372" y="350"/>
                  <a:pt x="372" y="349"/>
                  <a:pt x="372" y="350"/>
                </a:cubicBezTo>
                <a:cubicBezTo>
                  <a:pt x="373" y="350"/>
                  <a:pt x="373" y="350"/>
                  <a:pt x="374" y="350"/>
                </a:cubicBezTo>
                <a:cubicBezTo>
                  <a:pt x="373" y="349"/>
                  <a:pt x="374" y="348"/>
                  <a:pt x="375" y="348"/>
                </a:cubicBezTo>
                <a:cubicBezTo>
                  <a:pt x="375" y="348"/>
                  <a:pt x="375" y="348"/>
                  <a:pt x="375" y="349"/>
                </a:cubicBezTo>
                <a:cubicBezTo>
                  <a:pt x="375" y="349"/>
                  <a:pt x="375" y="348"/>
                  <a:pt x="374" y="349"/>
                </a:cubicBezTo>
                <a:cubicBezTo>
                  <a:pt x="375" y="350"/>
                  <a:pt x="375" y="350"/>
                  <a:pt x="375" y="351"/>
                </a:cubicBezTo>
                <a:cubicBezTo>
                  <a:pt x="376" y="351"/>
                  <a:pt x="375" y="350"/>
                  <a:pt x="376" y="350"/>
                </a:cubicBezTo>
                <a:cubicBezTo>
                  <a:pt x="376" y="350"/>
                  <a:pt x="376" y="350"/>
                  <a:pt x="376" y="349"/>
                </a:cubicBezTo>
                <a:cubicBezTo>
                  <a:pt x="376" y="349"/>
                  <a:pt x="376" y="350"/>
                  <a:pt x="376" y="349"/>
                </a:cubicBezTo>
                <a:cubicBezTo>
                  <a:pt x="376" y="348"/>
                  <a:pt x="376" y="347"/>
                  <a:pt x="376" y="346"/>
                </a:cubicBezTo>
                <a:cubicBezTo>
                  <a:pt x="377" y="346"/>
                  <a:pt x="378" y="346"/>
                  <a:pt x="379" y="346"/>
                </a:cubicBezTo>
                <a:cubicBezTo>
                  <a:pt x="379" y="345"/>
                  <a:pt x="380" y="346"/>
                  <a:pt x="380" y="346"/>
                </a:cubicBezTo>
                <a:cubicBezTo>
                  <a:pt x="380" y="346"/>
                  <a:pt x="380" y="345"/>
                  <a:pt x="380" y="346"/>
                </a:cubicBezTo>
                <a:cubicBezTo>
                  <a:pt x="381" y="347"/>
                  <a:pt x="379" y="346"/>
                  <a:pt x="379" y="347"/>
                </a:cubicBezTo>
                <a:cubicBezTo>
                  <a:pt x="380" y="347"/>
                  <a:pt x="380" y="346"/>
                  <a:pt x="381" y="347"/>
                </a:cubicBezTo>
                <a:cubicBezTo>
                  <a:pt x="381" y="347"/>
                  <a:pt x="381" y="348"/>
                  <a:pt x="382" y="348"/>
                </a:cubicBezTo>
                <a:cubicBezTo>
                  <a:pt x="382" y="345"/>
                  <a:pt x="380" y="346"/>
                  <a:pt x="380" y="344"/>
                </a:cubicBezTo>
                <a:cubicBezTo>
                  <a:pt x="379" y="344"/>
                  <a:pt x="377" y="345"/>
                  <a:pt x="376" y="344"/>
                </a:cubicBezTo>
                <a:cubicBezTo>
                  <a:pt x="377" y="344"/>
                  <a:pt x="377" y="343"/>
                  <a:pt x="376" y="342"/>
                </a:cubicBezTo>
                <a:cubicBezTo>
                  <a:pt x="377" y="342"/>
                  <a:pt x="379" y="343"/>
                  <a:pt x="378" y="344"/>
                </a:cubicBezTo>
                <a:cubicBezTo>
                  <a:pt x="379" y="344"/>
                  <a:pt x="380" y="343"/>
                  <a:pt x="381" y="343"/>
                </a:cubicBezTo>
                <a:cubicBezTo>
                  <a:pt x="381" y="342"/>
                  <a:pt x="381" y="341"/>
                  <a:pt x="382" y="341"/>
                </a:cubicBezTo>
                <a:cubicBezTo>
                  <a:pt x="382" y="342"/>
                  <a:pt x="381" y="342"/>
                  <a:pt x="381" y="343"/>
                </a:cubicBezTo>
                <a:cubicBezTo>
                  <a:pt x="382" y="344"/>
                  <a:pt x="382" y="343"/>
                  <a:pt x="382" y="344"/>
                </a:cubicBezTo>
                <a:cubicBezTo>
                  <a:pt x="385" y="344"/>
                  <a:pt x="382" y="344"/>
                  <a:pt x="384" y="346"/>
                </a:cubicBezTo>
                <a:cubicBezTo>
                  <a:pt x="382" y="346"/>
                  <a:pt x="383" y="347"/>
                  <a:pt x="383" y="347"/>
                </a:cubicBezTo>
                <a:cubicBezTo>
                  <a:pt x="381" y="347"/>
                  <a:pt x="382" y="347"/>
                  <a:pt x="382" y="348"/>
                </a:cubicBezTo>
                <a:cubicBezTo>
                  <a:pt x="381" y="348"/>
                  <a:pt x="381" y="349"/>
                  <a:pt x="380" y="348"/>
                </a:cubicBezTo>
                <a:cubicBezTo>
                  <a:pt x="379" y="349"/>
                  <a:pt x="380" y="349"/>
                  <a:pt x="380" y="349"/>
                </a:cubicBezTo>
                <a:cubicBezTo>
                  <a:pt x="380" y="350"/>
                  <a:pt x="381" y="349"/>
                  <a:pt x="381" y="349"/>
                </a:cubicBezTo>
                <a:cubicBezTo>
                  <a:pt x="380" y="350"/>
                  <a:pt x="380" y="351"/>
                  <a:pt x="379" y="351"/>
                </a:cubicBezTo>
                <a:cubicBezTo>
                  <a:pt x="380" y="351"/>
                  <a:pt x="380" y="353"/>
                  <a:pt x="380" y="353"/>
                </a:cubicBezTo>
                <a:cubicBezTo>
                  <a:pt x="381" y="353"/>
                  <a:pt x="381" y="353"/>
                  <a:pt x="381" y="353"/>
                </a:cubicBezTo>
                <a:cubicBezTo>
                  <a:pt x="381" y="352"/>
                  <a:pt x="380" y="352"/>
                  <a:pt x="380" y="351"/>
                </a:cubicBezTo>
                <a:cubicBezTo>
                  <a:pt x="381" y="351"/>
                  <a:pt x="382" y="351"/>
                  <a:pt x="382" y="351"/>
                </a:cubicBezTo>
                <a:cubicBezTo>
                  <a:pt x="382" y="352"/>
                  <a:pt x="382" y="354"/>
                  <a:pt x="382" y="355"/>
                </a:cubicBezTo>
                <a:cubicBezTo>
                  <a:pt x="382" y="354"/>
                  <a:pt x="383" y="356"/>
                  <a:pt x="384" y="355"/>
                </a:cubicBezTo>
                <a:cubicBezTo>
                  <a:pt x="384" y="356"/>
                  <a:pt x="385" y="356"/>
                  <a:pt x="385" y="357"/>
                </a:cubicBezTo>
                <a:cubicBezTo>
                  <a:pt x="386" y="357"/>
                  <a:pt x="386" y="356"/>
                  <a:pt x="387" y="356"/>
                </a:cubicBezTo>
                <a:cubicBezTo>
                  <a:pt x="387" y="357"/>
                  <a:pt x="386" y="357"/>
                  <a:pt x="386" y="357"/>
                </a:cubicBezTo>
                <a:cubicBezTo>
                  <a:pt x="387" y="357"/>
                  <a:pt x="387" y="356"/>
                  <a:pt x="389" y="356"/>
                </a:cubicBezTo>
                <a:cubicBezTo>
                  <a:pt x="389" y="356"/>
                  <a:pt x="389" y="357"/>
                  <a:pt x="389" y="357"/>
                </a:cubicBezTo>
                <a:cubicBezTo>
                  <a:pt x="389" y="356"/>
                  <a:pt x="389" y="355"/>
                  <a:pt x="390" y="355"/>
                </a:cubicBezTo>
                <a:cubicBezTo>
                  <a:pt x="391" y="356"/>
                  <a:pt x="394" y="357"/>
                  <a:pt x="393" y="359"/>
                </a:cubicBezTo>
                <a:cubicBezTo>
                  <a:pt x="392" y="359"/>
                  <a:pt x="391" y="359"/>
                  <a:pt x="390" y="359"/>
                </a:cubicBezTo>
                <a:cubicBezTo>
                  <a:pt x="391" y="360"/>
                  <a:pt x="392" y="360"/>
                  <a:pt x="392" y="360"/>
                </a:cubicBezTo>
                <a:cubicBezTo>
                  <a:pt x="391" y="361"/>
                  <a:pt x="390" y="359"/>
                  <a:pt x="390" y="361"/>
                </a:cubicBezTo>
                <a:cubicBezTo>
                  <a:pt x="390" y="361"/>
                  <a:pt x="391" y="360"/>
                  <a:pt x="391" y="361"/>
                </a:cubicBezTo>
                <a:cubicBezTo>
                  <a:pt x="390" y="361"/>
                  <a:pt x="390" y="361"/>
                  <a:pt x="389" y="361"/>
                </a:cubicBezTo>
                <a:cubicBezTo>
                  <a:pt x="389" y="360"/>
                  <a:pt x="390" y="360"/>
                  <a:pt x="390" y="360"/>
                </a:cubicBezTo>
                <a:cubicBezTo>
                  <a:pt x="389" y="359"/>
                  <a:pt x="389" y="360"/>
                  <a:pt x="388" y="360"/>
                </a:cubicBezTo>
                <a:cubicBezTo>
                  <a:pt x="389" y="362"/>
                  <a:pt x="391" y="361"/>
                  <a:pt x="392" y="362"/>
                </a:cubicBezTo>
                <a:cubicBezTo>
                  <a:pt x="392" y="361"/>
                  <a:pt x="391" y="362"/>
                  <a:pt x="391" y="361"/>
                </a:cubicBezTo>
                <a:cubicBezTo>
                  <a:pt x="392" y="361"/>
                  <a:pt x="393" y="359"/>
                  <a:pt x="394" y="360"/>
                </a:cubicBezTo>
                <a:cubicBezTo>
                  <a:pt x="394" y="361"/>
                  <a:pt x="393" y="361"/>
                  <a:pt x="393" y="361"/>
                </a:cubicBezTo>
                <a:cubicBezTo>
                  <a:pt x="393" y="362"/>
                  <a:pt x="394" y="361"/>
                  <a:pt x="394" y="362"/>
                </a:cubicBezTo>
                <a:cubicBezTo>
                  <a:pt x="393" y="363"/>
                  <a:pt x="393" y="363"/>
                  <a:pt x="394" y="364"/>
                </a:cubicBezTo>
                <a:cubicBezTo>
                  <a:pt x="394" y="364"/>
                  <a:pt x="392" y="364"/>
                  <a:pt x="392" y="364"/>
                </a:cubicBezTo>
                <a:cubicBezTo>
                  <a:pt x="393" y="365"/>
                  <a:pt x="393" y="364"/>
                  <a:pt x="393" y="365"/>
                </a:cubicBezTo>
                <a:cubicBezTo>
                  <a:pt x="393" y="365"/>
                  <a:pt x="392" y="365"/>
                  <a:pt x="392" y="365"/>
                </a:cubicBezTo>
                <a:cubicBezTo>
                  <a:pt x="392" y="365"/>
                  <a:pt x="392" y="366"/>
                  <a:pt x="392" y="366"/>
                </a:cubicBezTo>
                <a:cubicBezTo>
                  <a:pt x="393" y="366"/>
                  <a:pt x="393" y="368"/>
                  <a:pt x="393" y="369"/>
                </a:cubicBezTo>
                <a:cubicBezTo>
                  <a:pt x="393" y="369"/>
                  <a:pt x="394" y="369"/>
                  <a:pt x="394" y="369"/>
                </a:cubicBezTo>
                <a:cubicBezTo>
                  <a:pt x="394" y="369"/>
                  <a:pt x="393" y="370"/>
                  <a:pt x="394" y="370"/>
                </a:cubicBezTo>
                <a:cubicBezTo>
                  <a:pt x="394" y="369"/>
                  <a:pt x="394" y="369"/>
                  <a:pt x="395" y="369"/>
                </a:cubicBezTo>
                <a:cubicBezTo>
                  <a:pt x="394" y="370"/>
                  <a:pt x="396" y="370"/>
                  <a:pt x="397" y="370"/>
                </a:cubicBezTo>
                <a:cubicBezTo>
                  <a:pt x="397" y="369"/>
                  <a:pt x="396" y="370"/>
                  <a:pt x="396" y="369"/>
                </a:cubicBezTo>
                <a:cubicBezTo>
                  <a:pt x="397" y="369"/>
                  <a:pt x="397" y="370"/>
                  <a:pt x="398" y="370"/>
                </a:cubicBezTo>
                <a:cubicBezTo>
                  <a:pt x="398" y="369"/>
                  <a:pt x="397" y="370"/>
                  <a:pt x="397" y="369"/>
                </a:cubicBezTo>
                <a:cubicBezTo>
                  <a:pt x="398" y="369"/>
                  <a:pt x="398" y="369"/>
                  <a:pt x="398" y="369"/>
                </a:cubicBezTo>
                <a:cubicBezTo>
                  <a:pt x="399" y="369"/>
                  <a:pt x="399" y="369"/>
                  <a:pt x="400" y="369"/>
                </a:cubicBezTo>
                <a:cubicBezTo>
                  <a:pt x="399" y="369"/>
                  <a:pt x="399" y="369"/>
                  <a:pt x="399" y="369"/>
                </a:cubicBezTo>
                <a:cubicBezTo>
                  <a:pt x="399" y="370"/>
                  <a:pt x="400" y="369"/>
                  <a:pt x="400" y="371"/>
                </a:cubicBezTo>
                <a:cubicBezTo>
                  <a:pt x="400" y="371"/>
                  <a:pt x="400" y="371"/>
                  <a:pt x="399" y="372"/>
                </a:cubicBezTo>
                <a:cubicBezTo>
                  <a:pt x="398" y="372"/>
                  <a:pt x="398" y="371"/>
                  <a:pt x="398" y="371"/>
                </a:cubicBezTo>
                <a:cubicBezTo>
                  <a:pt x="398" y="371"/>
                  <a:pt x="398" y="371"/>
                  <a:pt x="397" y="371"/>
                </a:cubicBezTo>
                <a:cubicBezTo>
                  <a:pt x="398" y="372"/>
                  <a:pt x="398" y="371"/>
                  <a:pt x="398" y="374"/>
                </a:cubicBezTo>
                <a:cubicBezTo>
                  <a:pt x="399" y="374"/>
                  <a:pt x="399" y="372"/>
                  <a:pt x="399" y="372"/>
                </a:cubicBezTo>
                <a:cubicBezTo>
                  <a:pt x="399" y="373"/>
                  <a:pt x="400" y="372"/>
                  <a:pt x="400" y="373"/>
                </a:cubicBezTo>
                <a:cubicBezTo>
                  <a:pt x="400" y="372"/>
                  <a:pt x="400" y="372"/>
                  <a:pt x="400" y="372"/>
                </a:cubicBezTo>
                <a:cubicBezTo>
                  <a:pt x="400" y="372"/>
                  <a:pt x="400" y="372"/>
                  <a:pt x="400" y="372"/>
                </a:cubicBezTo>
                <a:cubicBezTo>
                  <a:pt x="400" y="372"/>
                  <a:pt x="401" y="373"/>
                  <a:pt x="401" y="372"/>
                </a:cubicBezTo>
                <a:cubicBezTo>
                  <a:pt x="401" y="372"/>
                  <a:pt x="400" y="372"/>
                  <a:pt x="400" y="371"/>
                </a:cubicBezTo>
                <a:cubicBezTo>
                  <a:pt x="401" y="370"/>
                  <a:pt x="402" y="370"/>
                  <a:pt x="403" y="370"/>
                </a:cubicBezTo>
                <a:cubicBezTo>
                  <a:pt x="402" y="369"/>
                  <a:pt x="402" y="368"/>
                  <a:pt x="402" y="367"/>
                </a:cubicBezTo>
                <a:cubicBezTo>
                  <a:pt x="401" y="368"/>
                  <a:pt x="402" y="368"/>
                  <a:pt x="402" y="369"/>
                </a:cubicBezTo>
                <a:cubicBezTo>
                  <a:pt x="401" y="368"/>
                  <a:pt x="402" y="367"/>
                  <a:pt x="403" y="367"/>
                </a:cubicBezTo>
                <a:cubicBezTo>
                  <a:pt x="403" y="367"/>
                  <a:pt x="403" y="368"/>
                  <a:pt x="403" y="368"/>
                </a:cubicBezTo>
                <a:cubicBezTo>
                  <a:pt x="403" y="368"/>
                  <a:pt x="403" y="368"/>
                  <a:pt x="404" y="367"/>
                </a:cubicBezTo>
                <a:cubicBezTo>
                  <a:pt x="403" y="369"/>
                  <a:pt x="405" y="368"/>
                  <a:pt x="404" y="369"/>
                </a:cubicBezTo>
                <a:cubicBezTo>
                  <a:pt x="405" y="369"/>
                  <a:pt x="406" y="368"/>
                  <a:pt x="405" y="368"/>
                </a:cubicBezTo>
                <a:cubicBezTo>
                  <a:pt x="405" y="368"/>
                  <a:pt x="406" y="368"/>
                  <a:pt x="406" y="368"/>
                </a:cubicBezTo>
                <a:cubicBezTo>
                  <a:pt x="406" y="367"/>
                  <a:pt x="406" y="367"/>
                  <a:pt x="406" y="366"/>
                </a:cubicBezTo>
                <a:cubicBezTo>
                  <a:pt x="407" y="366"/>
                  <a:pt x="407" y="365"/>
                  <a:pt x="408" y="364"/>
                </a:cubicBezTo>
                <a:cubicBezTo>
                  <a:pt x="408" y="365"/>
                  <a:pt x="408" y="365"/>
                  <a:pt x="408" y="366"/>
                </a:cubicBezTo>
                <a:cubicBezTo>
                  <a:pt x="409" y="367"/>
                  <a:pt x="409" y="366"/>
                  <a:pt x="410" y="365"/>
                </a:cubicBezTo>
                <a:cubicBezTo>
                  <a:pt x="409" y="365"/>
                  <a:pt x="409" y="365"/>
                  <a:pt x="408" y="364"/>
                </a:cubicBezTo>
                <a:cubicBezTo>
                  <a:pt x="409" y="364"/>
                  <a:pt x="409" y="364"/>
                  <a:pt x="408" y="364"/>
                </a:cubicBezTo>
                <a:cubicBezTo>
                  <a:pt x="409" y="363"/>
                  <a:pt x="409" y="365"/>
                  <a:pt x="410" y="364"/>
                </a:cubicBezTo>
                <a:cubicBezTo>
                  <a:pt x="410" y="363"/>
                  <a:pt x="409" y="362"/>
                  <a:pt x="410" y="362"/>
                </a:cubicBezTo>
                <a:cubicBezTo>
                  <a:pt x="410" y="362"/>
                  <a:pt x="409" y="362"/>
                  <a:pt x="409" y="361"/>
                </a:cubicBezTo>
                <a:cubicBezTo>
                  <a:pt x="409" y="363"/>
                  <a:pt x="407" y="362"/>
                  <a:pt x="407" y="364"/>
                </a:cubicBezTo>
                <a:cubicBezTo>
                  <a:pt x="407" y="363"/>
                  <a:pt x="407" y="363"/>
                  <a:pt x="406" y="363"/>
                </a:cubicBezTo>
                <a:cubicBezTo>
                  <a:pt x="407" y="362"/>
                  <a:pt x="407" y="361"/>
                  <a:pt x="408" y="361"/>
                </a:cubicBezTo>
                <a:cubicBezTo>
                  <a:pt x="408" y="362"/>
                  <a:pt x="408" y="362"/>
                  <a:pt x="408" y="362"/>
                </a:cubicBezTo>
                <a:cubicBezTo>
                  <a:pt x="410" y="360"/>
                  <a:pt x="411" y="362"/>
                  <a:pt x="410" y="364"/>
                </a:cubicBezTo>
                <a:cubicBezTo>
                  <a:pt x="410" y="366"/>
                  <a:pt x="407" y="367"/>
                  <a:pt x="407" y="369"/>
                </a:cubicBezTo>
                <a:cubicBezTo>
                  <a:pt x="410" y="369"/>
                  <a:pt x="411" y="367"/>
                  <a:pt x="410" y="366"/>
                </a:cubicBezTo>
                <a:cubicBezTo>
                  <a:pt x="411" y="367"/>
                  <a:pt x="411" y="366"/>
                  <a:pt x="411" y="367"/>
                </a:cubicBezTo>
                <a:cubicBezTo>
                  <a:pt x="412" y="366"/>
                  <a:pt x="413" y="368"/>
                  <a:pt x="414" y="367"/>
                </a:cubicBezTo>
                <a:cubicBezTo>
                  <a:pt x="414" y="367"/>
                  <a:pt x="415" y="370"/>
                  <a:pt x="416" y="369"/>
                </a:cubicBezTo>
                <a:cubicBezTo>
                  <a:pt x="414" y="369"/>
                  <a:pt x="415" y="368"/>
                  <a:pt x="415" y="367"/>
                </a:cubicBezTo>
                <a:cubicBezTo>
                  <a:pt x="415" y="367"/>
                  <a:pt x="415" y="367"/>
                  <a:pt x="415" y="366"/>
                </a:cubicBezTo>
                <a:cubicBezTo>
                  <a:pt x="415" y="366"/>
                  <a:pt x="415" y="365"/>
                  <a:pt x="415" y="365"/>
                </a:cubicBezTo>
                <a:cubicBezTo>
                  <a:pt x="415" y="365"/>
                  <a:pt x="415" y="366"/>
                  <a:pt x="414" y="365"/>
                </a:cubicBezTo>
                <a:cubicBezTo>
                  <a:pt x="414" y="364"/>
                  <a:pt x="413" y="365"/>
                  <a:pt x="412" y="365"/>
                </a:cubicBezTo>
                <a:cubicBezTo>
                  <a:pt x="413" y="364"/>
                  <a:pt x="412" y="364"/>
                  <a:pt x="412" y="364"/>
                </a:cubicBezTo>
                <a:cubicBezTo>
                  <a:pt x="412" y="364"/>
                  <a:pt x="414" y="364"/>
                  <a:pt x="413" y="363"/>
                </a:cubicBezTo>
                <a:cubicBezTo>
                  <a:pt x="413" y="364"/>
                  <a:pt x="412" y="363"/>
                  <a:pt x="411" y="363"/>
                </a:cubicBezTo>
                <a:cubicBezTo>
                  <a:pt x="412" y="363"/>
                  <a:pt x="413" y="362"/>
                  <a:pt x="413" y="362"/>
                </a:cubicBezTo>
                <a:cubicBezTo>
                  <a:pt x="412" y="362"/>
                  <a:pt x="412" y="361"/>
                  <a:pt x="412" y="361"/>
                </a:cubicBezTo>
                <a:cubicBezTo>
                  <a:pt x="414" y="360"/>
                  <a:pt x="412" y="361"/>
                  <a:pt x="413" y="362"/>
                </a:cubicBezTo>
                <a:cubicBezTo>
                  <a:pt x="414" y="361"/>
                  <a:pt x="413" y="360"/>
                  <a:pt x="414" y="360"/>
                </a:cubicBezTo>
                <a:cubicBezTo>
                  <a:pt x="414" y="361"/>
                  <a:pt x="414" y="361"/>
                  <a:pt x="414" y="362"/>
                </a:cubicBezTo>
                <a:cubicBezTo>
                  <a:pt x="416" y="362"/>
                  <a:pt x="416" y="367"/>
                  <a:pt x="419" y="365"/>
                </a:cubicBezTo>
                <a:cubicBezTo>
                  <a:pt x="419" y="366"/>
                  <a:pt x="417" y="366"/>
                  <a:pt x="418" y="366"/>
                </a:cubicBezTo>
                <a:cubicBezTo>
                  <a:pt x="419" y="366"/>
                  <a:pt x="419" y="369"/>
                  <a:pt x="421" y="368"/>
                </a:cubicBezTo>
                <a:cubicBezTo>
                  <a:pt x="420" y="369"/>
                  <a:pt x="421" y="370"/>
                  <a:pt x="421" y="371"/>
                </a:cubicBezTo>
                <a:cubicBezTo>
                  <a:pt x="422" y="370"/>
                  <a:pt x="423" y="371"/>
                  <a:pt x="423" y="372"/>
                </a:cubicBezTo>
                <a:cubicBezTo>
                  <a:pt x="423" y="371"/>
                  <a:pt x="424" y="372"/>
                  <a:pt x="424" y="371"/>
                </a:cubicBezTo>
                <a:cubicBezTo>
                  <a:pt x="423" y="368"/>
                  <a:pt x="423" y="365"/>
                  <a:pt x="422" y="361"/>
                </a:cubicBezTo>
                <a:cubicBezTo>
                  <a:pt x="424" y="360"/>
                  <a:pt x="423" y="357"/>
                  <a:pt x="426" y="357"/>
                </a:cubicBezTo>
                <a:cubicBezTo>
                  <a:pt x="426" y="356"/>
                  <a:pt x="425" y="355"/>
                  <a:pt x="426" y="355"/>
                </a:cubicBezTo>
                <a:cubicBezTo>
                  <a:pt x="428" y="358"/>
                  <a:pt x="428" y="357"/>
                  <a:pt x="429" y="355"/>
                </a:cubicBezTo>
                <a:cubicBezTo>
                  <a:pt x="428" y="355"/>
                  <a:pt x="429" y="355"/>
                  <a:pt x="428" y="356"/>
                </a:cubicBezTo>
                <a:cubicBezTo>
                  <a:pt x="428" y="355"/>
                  <a:pt x="429" y="355"/>
                  <a:pt x="429" y="354"/>
                </a:cubicBezTo>
                <a:cubicBezTo>
                  <a:pt x="427" y="354"/>
                  <a:pt x="428" y="353"/>
                  <a:pt x="428" y="353"/>
                </a:cubicBezTo>
                <a:cubicBezTo>
                  <a:pt x="427" y="352"/>
                  <a:pt x="427" y="352"/>
                  <a:pt x="428" y="350"/>
                </a:cubicBezTo>
                <a:cubicBezTo>
                  <a:pt x="428" y="351"/>
                  <a:pt x="429" y="353"/>
                  <a:pt x="430" y="353"/>
                </a:cubicBezTo>
                <a:cubicBezTo>
                  <a:pt x="429" y="353"/>
                  <a:pt x="429" y="352"/>
                  <a:pt x="429" y="352"/>
                </a:cubicBezTo>
                <a:cubicBezTo>
                  <a:pt x="430" y="353"/>
                  <a:pt x="430" y="353"/>
                  <a:pt x="431" y="354"/>
                </a:cubicBezTo>
                <a:cubicBezTo>
                  <a:pt x="431" y="353"/>
                  <a:pt x="430" y="353"/>
                  <a:pt x="430" y="352"/>
                </a:cubicBezTo>
                <a:cubicBezTo>
                  <a:pt x="431" y="353"/>
                  <a:pt x="430" y="352"/>
                  <a:pt x="431" y="352"/>
                </a:cubicBezTo>
                <a:cubicBezTo>
                  <a:pt x="431" y="352"/>
                  <a:pt x="431" y="352"/>
                  <a:pt x="432" y="352"/>
                </a:cubicBezTo>
                <a:cubicBezTo>
                  <a:pt x="430" y="354"/>
                  <a:pt x="430" y="356"/>
                  <a:pt x="428" y="358"/>
                </a:cubicBezTo>
                <a:cubicBezTo>
                  <a:pt x="428" y="358"/>
                  <a:pt x="428" y="358"/>
                  <a:pt x="428" y="357"/>
                </a:cubicBezTo>
                <a:cubicBezTo>
                  <a:pt x="427" y="360"/>
                  <a:pt x="426" y="360"/>
                  <a:pt x="425" y="362"/>
                </a:cubicBezTo>
                <a:cubicBezTo>
                  <a:pt x="424" y="362"/>
                  <a:pt x="425" y="360"/>
                  <a:pt x="424" y="360"/>
                </a:cubicBezTo>
                <a:cubicBezTo>
                  <a:pt x="424" y="360"/>
                  <a:pt x="424" y="361"/>
                  <a:pt x="424" y="361"/>
                </a:cubicBezTo>
                <a:cubicBezTo>
                  <a:pt x="423" y="361"/>
                  <a:pt x="423" y="361"/>
                  <a:pt x="423" y="361"/>
                </a:cubicBezTo>
                <a:cubicBezTo>
                  <a:pt x="425" y="361"/>
                  <a:pt x="423" y="363"/>
                  <a:pt x="424" y="363"/>
                </a:cubicBezTo>
                <a:cubicBezTo>
                  <a:pt x="425" y="363"/>
                  <a:pt x="425" y="361"/>
                  <a:pt x="426" y="362"/>
                </a:cubicBezTo>
                <a:cubicBezTo>
                  <a:pt x="427" y="362"/>
                  <a:pt x="428" y="363"/>
                  <a:pt x="429" y="363"/>
                </a:cubicBezTo>
                <a:cubicBezTo>
                  <a:pt x="428" y="362"/>
                  <a:pt x="429" y="361"/>
                  <a:pt x="430" y="361"/>
                </a:cubicBezTo>
                <a:cubicBezTo>
                  <a:pt x="430" y="360"/>
                  <a:pt x="429" y="360"/>
                  <a:pt x="430" y="360"/>
                </a:cubicBezTo>
                <a:cubicBezTo>
                  <a:pt x="429" y="360"/>
                  <a:pt x="428" y="360"/>
                  <a:pt x="428" y="359"/>
                </a:cubicBezTo>
                <a:cubicBezTo>
                  <a:pt x="429" y="359"/>
                  <a:pt x="431" y="358"/>
                  <a:pt x="431" y="360"/>
                </a:cubicBezTo>
                <a:cubicBezTo>
                  <a:pt x="432" y="360"/>
                  <a:pt x="432" y="359"/>
                  <a:pt x="432" y="358"/>
                </a:cubicBezTo>
                <a:cubicBezTo>
                  <a:pt x="432" y="358"/>
                  <a:pt x="433" y="358"/>
                  <a:pt x="433" y="358"/>
                </a:cubicBezTo>
                <a:cubicBezTo>
                  <a:pt x="433" y="358"/>
                  <a:pt x="433" y="359"/>
                  <a:pt x="433" y="359"/>
                </a:cubicBezTo>
                <a:cubicBezTo>
                  <a:pt x="433" y="359"/>
                  <a:pt x="433" y="358"/>
                  <a:pt x="434" y="358"/>
                </a:cubicBezTo>
                <a:cubicBezTo>
                  <a:pt x="434" y="358"/>
                  <a:pt x="435" y="358"/>
                  <a:pt x="435" y="359"/>
                </a:cubicBezTo>
                <a:cubicBezTo>
                  <a:pt x="434" y="359"/>
                  <a:pt x="434" y="358"/>
                  <a:pt x="434" y="359"/>
                </a:cubicBezTo>
                <a:cubicBezTo>
                  <a:pt x="435" y="359"/>
                  <a:pt x="434" y="360"/>
                  <a:pt x="435" y="359"/>
                </a:cubicBezTo>
                <a:cubicBezTo>
                  <a:pt x="435" y="359"/>
                  <a:pt x="435" y="358"/>
                  <a:pt x="435" y="357"/>
                </a:cubicBezTo>
                <a:cubicBezTo>
                  <a:pt x="436" y="359"/>
                  <a:pt x="436" y="360"/>
                  <a:pt x="435" y="361"/>
                </a:cubicBezTo>
                <a:cubicBezTo>
                  <a:pt x="435" y="361"/>
                  <a:pt x="435" y="360"/>
                  <a:pt x="435" y="360"/>
                </a:cubicBezTo>
                <a:cubicBezTo>
                  <a:pt x="434" y="360"/>
                  <a:pt x="435" y="361"/>
                  <a:pt x="434" y="361"/>
                </a:cubicBezTo>
                <a:cubicBezTo>
                  <a:pt x="434" y="361"/>
                  <a:pt x="433" y="361"/>
                  <a:pt x="433" y="361"/>
                </a:cubicBezTo>
                <a:cubicBezTo>
                  <a:pt x="433" y="362"/>
                  <a:pt x="433" y="362"/>
                  <a:pt x="433" y="362"/>
                </a:cubicBezTo>
                <a:cubicBezTo>
                  <a:pt x="435" y="363"/>
                  <a:pt x="436" y="360"/>
                  <a:pt x="437" y="362"/>
                </a:cubicBezTo>
                <a:cubicBezTo>
                  <a:pt x="437" y="361"/>
                  <a:pt x="435" y="362"/>
                  <a:pt x="436" y="363"/>
                </a:cubicBezTo>
                <a:cubicBezTo>
                  <a:pt x="437" y="362"/>
                  <a:pt x="437" y="363"/>
                  <a:pt x="437" y="363"/>
                </a:cubicBezTo>
                <a:cubicBezTo>
                  <a:pt x="437" y="361"/>
                  <a:pt x="439" y="363"/>
                  <a:pt x="439" y="363"/>
                </a:cubicBezTo>
                <a:cubicBezTo>
                  <a:pt x="439" y="363"/>
                  <a:pt x="439" y="361"/>
                  <a:pt x="440" y="362"/>
                </a:cubicBezTo>
                <a:cubicBezTo>
                  <a:pt x="440" y="362"/>
                  <a:pt x="440" y="362"/>
                  <a:pt x="440" y="363"/>
                </a:cubicBezTo>
                <a:cubicBezTo>
                  <a:pt x="441" y="363"/>
                  <a:pt x="441" y="362"/>
                  <a:pt x="442" y="363"/>
                </a:cubicBezTo>
                <a:cubicBezTo>
                  <a:pt x="442" y="362"/>
                  <a:pt x="441" y="362"/>
                  <a:pt x="441" y="361"/>
                </a:cubicBezTo>
                <a:cubicBezTo>
                  <a:pt x="442" y="362"/>
                  <a:pt x="442" y="361"/>
                  <a:pt x="442" y="362"/>
                </a:cubicBezTo>
                <a:cubicBezTo>
                  <a:pt x="442" y="362"/>
                  <a:pt x="442" y="362"/>
                  <a:pt x="442" y="362"/>
                </a:cubicBezTo>
                <a:cubicBezTo>
                  <a:pt x="442" y="362"/>
                  <a:pt x="442" y="363"/>
                  <a:pt x="442" y="363"/>
                </a:cubicBezTo>
                <a:cubicBezTo>
                  <a:pt x="443" y="364"/>
                  <a:pt x="443" y="362"/>
                  <a:pt x="444" y="363"/>
                </a:cubicBezTo>
                <a:cubicBezTo>
                  <a:pt x="443" y="363"/>
                  <a:pt x="444" y="364"/>
                  <a:pt x="443" y="365"/>
                </a:cubicBezTo>
                <a:cubicBezTo>
                  <a:pt x="444" y="365"/>
                  <a:pt x="445" y="365"/>
                  <a:pt x="445" y="365"/>
                </a:cubicBezTo>
                <a:cubicBezTo>
                  <a:pt x="445" y="364"/>
                  <a:pt x="445" y="365"/>
                  <a:pt x="444" y="365"/>
                </a:cubicBezTo>
                <a:cubicBezTo>
                  <a:pt x="444" y="364"/>
                  <a:pt x="444" y="363"/>
                  <a:pt x="444" y="362"/>
                </a:cubicBezTo>
                <a:cubicBezTo>
                  <a:pt x="445" y="363"/>
                  <a:pt x="445" y="363"/>
                  <a:pt x="445" y="363"/>
                </a:cubicBezTo>
                <a:cubicBezTo>
                  <a:pt x="444" y="362"/>
                  <a:pt x="446" y="362"/>
                  <a:pt x="446" y="361"/>
                </a:cubicBezTo>
                <a:cubicBezTo>
                  <a:pt x="447" y="361"/>
                  <a:pt x="447" y="363"/>
                  <a:pt x="448" y="363"/>
                </a:cubicBezTo>
                <a:cubicBezTo>
                  <a:pt x="449" y="365"/>
                  <a:pt x="448" y="365"/>
                  <a:pt x="449" y="366"/>
                </a:cubicBezTo>
                <a:cubicBezTo>
                  <a:pt x="449" y="366"/>
                  <a:pt x="449" y="366"/>
                  <a:pt x="449" y="365"/>
                </a:cubicBezTo>
                <a:cubicBezTo>
                  <a:pt x="450" y="366"/>
                  <a:pt x="452" y="366"/>
                  <a:pt x="451" y="367"/>
                </a:cubicBezTo>
                <a:cubicBezTo>
                  <a:pt x="452" y="366"/>
                  <a:pt x="452" y="364"/>
                  <a:pt x="451" y="363"/>
                </a:cubicBezTo>
                <a:cubicBezTo>
                  <a:pt x="450" y="364"/>
                  <a:pt x="450" y="364"/>
                  <a:pt x="450" y="362"/>
                </a:cubicBezTo>
                <a:cubicBezTo>
                  <a:pt x="451" y="363"/>
                  <a:pt x="451" y="362"/>
                  <a:pt x="450" y="362"/>
                </a:cubicBezTo>
                <a:cubicBezTo>
                  <a:pt x="452" y="362"/>
                  <a:pt x="453" y="361"/>
                  <a:pt x="453" y="362"/>
                </a:cubicBezTo>
                <a:cubicBezTo>
                  <a:pt x="453" y="362"/>
                  <a:pt x="454" y="362"/>
                  <a:pt x="455" y="361"/>
                </a:cubicBezTo>
                <a:cubicBezTo>
                  <a:pt x="455" y="361"/>
                  <a:pt x="455" y="362"/>
                  <a:pt x="454" y="362"/>
                </a:cubicBezTo>
                <a:cubicBezTo>
                  <a:pt x="454" y="362"/>
                  <a:pt x="454" y="362"/>
                  <a:pt x="454" y="362"/>
                </a:cubicBezTo>
                <a:cubicBezTo>
                  <a:pt x="454" y="363"/>
                  <a:pt x="455" y="364"/>
                  <a:pt x="456" y="364"/>
                </a:cubicBezTo>
                <a:cubicBezTo>
                  <a:pt x="455" y="365"/>
                  <a:pt x="454" y="366"/>
                  <a:pt x="453" y="367"/>
                </a:cubicBezTo>
                <a:cubicBezTo>
                  <a:pt x="453" y="367"/>
                  <a:pt x="453" y="366"/>
                  <a:pt x="452" y="366"/>
                </a:cubicBezTo>
                <a:cubicBezTo>
                  <a:pt x="453" y="368"/>
                  <a:pt x="454" y="371"/>
                  <a:pt x="453" y="373"/>
                </a:cubicBezTo>
                <a:cubicBezTo>
                  <a:pt x="455" y="371"/>
                  <a:pt x="456" y="373"/>
                  <a:pt x="456" y="374"/>
                </a:cubicBezTo>
                <a:cubicBezTo>
                  <a:pt x="457" y="374"/>
                  <a:pt x="457" y="373"/>
                  <a:pt x="458" y="374"/>
                </a:cubicBezTo>
                <a:cubicBezTo>
                  <a:pt x="457" y="375"/>
                  <a:pt x="456" y="374"/>
                  <a:pt x="456" y="375"/>
                </a:cubicBezTo>
                <a:cubicBezTo>
                  <a:pt x="457" y="375"/>
                  <a:pt x="458" y="375"/>
                  <a:pt x="458" y="377"/>
                </a:cubicBezTo>
                <a:cubicBezTo>
                  <a:pt x="459" y="376"/>
                  <a:pt x="460" y="375"/>
                  <a:pt x="459" y="374"/>
                </a:cubicBezTo>
                <a:cubicBezTo>
                  <a:pt x="460" y="374"/>
                  <a:pt x="460" y="374"/>
                  <a:pt x="462" y="374"/>
                </a:cubicBezTo>
                <a:cubicBezTo>
                  <a:pt x="462" y="372"/>
                  <a:pt x="464" y="373"/>
                  <a:pt x="464" y="372"/>
                </a:cubicBezTo>
                <a:cubicBezTo>
                  <a:pt x="464" y="372"/>
                  <a:pt x="464" y="371"/>
                  <a:pt x="465" y="371"/>
                </a:cubicBezTo>
                <a:cubicBezTo>
                  <a:pt x="465" y="372"/>
                  <a:pt x="465" y="372"/>
                  <a:pt x="465" y="372"/>
                </a:cubicBezTo>
                <a:cubicBezTo>
                  <a:pt x="465" y="371"/>
                  <a:pt x="465" y="371"/>
                  <a:pt x="464" y="371"/>
                </a:cubicBezTo>
                <a:cubicBezTo>
                  <a:pt x="465" y="368"/>
                  <a:pt x="463" y="363"/>
                  <a:pt x="459" y="362"/>
                </a:cubicBezTo>
                <a:cubicBezTo>
                  <a:pt x="460" y="362"/>
                  <a:pt x="459" y="361"/>
                  <a:pt x="459" y="361"/>
                </a:cubicBezTo>
                <a:cubicBezTo>
                  <a:pt x="458" y="361"/>
                  <a:pt x="459" y="362"/>
                  <a:pt x="459" y="362"/>
                </a:cubicBezTo>
                <a:cubicBezTo>
                  <a:pt x="458" y="362"/>
                  <a:pt x="458" y="362"/>
                  <a:pt x="457" y="362"/>
                </a:cubicBezTo>
                <a:cubicBezTo>
                  <a:pt x="457" y="361"/>
                  <a:pt x="457" y="359"/>
                  <a:pt x="456" y="359"/>
                </a:cubicBezTo>
                <a:cubicBezTo>
                  <a:pt x="457" y="359"/>
                  <a:pt x="457" y="360"/>
                  <a:pt x="456" y="360"/>
                </a:cubicBezTo>
                <a:cubicBezTo>
                  <a:pt x="455" y="358"/>
                  <a:pt x="456" y="360"/>
                  <a:pt x="454" y="359"/>
                </a:cubicBezTo>
                <a:cubicBezTo>
                  <a:pt x="455" y="361"/>
                  <a:pt x="454" y="359"/>
                  <a:pt x="453" y="361"/>
                </a:cubicBezTo>
                <a:cubicBezTo>
                  <a:pt x="453" y="360"/>
                  <a:pt x="453" y="360"/>
                  <a:pt x="453" y="359"/>
                </a:cubicBezTo>
                <a:cubicBezTo>
                  <a:pt x="451" y="359"/>
                  <a:pt x="451" y="358"/>
                  <a:pt x="451" y="356"/>
                </a:cubicBezTo>
                <a:cubicBezTo>
                  <a:pt x="452" y="355"/>
                  <a:pt x="451" y="355"/>
                  <a:pt x="452" y="355"/>
                </a:cubicBezTo>
                <a:cubicBezTo>
                  <a:pt x="452" y="355"/>
                  <a:pt x="452" y="354"/>
                  <a:pt x="452" y="353"/>
                </a:cubicBezTo>
                <a:cubicBezTo>
                  <a:pt x="451" y="353"/>
                  <a:pt x="450" y="353"/>
                  <a:pt x="450" y="352"/>
                </a:cubicBezTo>
                <a:cubicBezTo>
                  <a:pt x="448" y="352"/>
                  <a:pt x="450" y="351"/>
                  <a:pt x="448" y="350"/>
                </a:cubicBezTo>
                <a:cubicBezTo>
                  <a:pt x="449" y="350"/>
                  <a:pt x="449" y="350"/>
                  <a:pt x="450" y="349"/>
                </a:cubicBezTo>
                <a:cubicBezTo>
                  <a:pt x="449" y="349"/>
                  <a:pt x="449" y="350"/>
                  <a:pt x="449" y="350"/>
                </a:cubicBezTo>
                <a:cubicBezTo>
                  <a:pt x="448" y="348"/>
                  <a:pt x="449" y="349"/>
                  <a:pt x="449" y="348"/>
                </a:cubicBezTo>
                <a:cubicBezTo>
                  <a:pt x="450" y="349"/>
                  <a:pt x="450" y="349"/>
                  <a:pt x="450" y="350"/>
                </a:cubicBezTo>
                <a:cubicBezTo>
                  <a:pt x="451" y="349"/>
                  <a:pt x="451" y="347"/>
                  <a:pt x="452" y="346"/>
                </a:cubicBezTo>
                <a:cubicBezTo>
                  <a:pt x="454" y="346"/>
                  <a:pt x="454" y="347"/>
                  <a:pt x="455" y="348"/>
                </a:cubicBezTo>
                <a:cubicBezTo>
                  <a:pt x="454" y="349"/>
                  <a:pt x="455" y="349"/>
                  <a:pt x="454" y="351"/>
                </a:cubicBezTo>
                <a:cubicBezTo>
                  <a:pt x="456" y="351"/>
                  <a:pt x="454" y="353"/>
                  <a:pt x="456" y="353"/>
                </a:cubicBezTo>
                <a:cubicBezTo>
                  <a:pt x="456" y="351"/>
                  <a:pt x="456" y="351"/>
                  <a:pt x="457" y="351"/>
                </a:cubicBezTo>
                <a:cubicBezTo>
                  <a:pt x="457" y="350"/>
                  <a:pt x="457" y="348"/>
                  <a:pt x="458" y="348"/>
                </a:cubicBezTo>
                <a:cubicBezTo>
                  <a:pt x="458" y="348"/>
                  <a:pt x="459" y="348"/>
                  <a:pt x="459" y="348"/>
                </a:cubicBezTo>
                <a:cubicBezTo>
                  <a:pt x="459" y="348"/>
                  <a:pt x="459" y="348"/>
                  <a:pt x="459" y="348"/>
                </a:cubicBezTo>
                <a:cubicBezTo>
                  <a:pt x="460" y="349"/>
                  <a:pt x="460" y="348"/>
                  <a:pt x="461" y="348"/>
                </a:cubicBezTo>
                <a:cubicBezTo>
                  <a:pt x="462" y="350"/>
                  <a:pt x="464" y="351"/>
                  <a:pt x="466" y="351"/>
                </a:cubicBezTo>
                <a:cubicBezTo>
                  <a:pt x="467" y="351"/>
                  <a:pt x="467" y="351"/>
                  <a:pt x="467" y="352"/>
                </a:cubicBezTo>
                <a:cubicBezTo>
                  <a:pt x="467" y="352"/>
                  <a:pt x="468" y="352"/>
                  <a:pt x="468" y="351"/>
                </a:cubicBezTo>
                <a:cubicBezTo>
                  <a:pt x="468" y="350"/>
                  <a:pt x="467" y="351"/>
                  <a:pt x="467" y="350"/>
                </a:cubicBezTo>
                <a:close/>
                <a:moveTo>
                  <a:pt x="461" y="339"/>
                </a:moveTo>
                <a:cubicBezTo>
                  <a:pt x="461" y="341"/>
                  <a:pt x="460" y="339"/>
                  <a:pt x="459" y="339"/>
                </a:cubicBezTo>
                <a:cubicBezTo>
                  <a:pt x="459" y="339"/>
                  <a:pt x="461" y="339"/>
                  <a:pt x="461" y="339"/>
                </a:cubicBezTo>
                <a:close/>
                <a:moveTo>
                  <a:pt x="424" y="282"/>
                </a:moveTo>
                <a:cubicBezTo>
                  <a:pt x="424" y="282"/>
                  <a:pt x="423" y="280"/>
                  <a:pt x="423" y="282"/>
                </a:cubicBezTo>
                <a:cubicBezTo>
                  <a:pt x="422" y="282"/>
                  <a:pt x="424" y="280"/>
                  <a:pt x="424" y="282"/>
                </a:cubicBezTo>
                <a:close/>
                <a:moveTo>
                  <a:pt x="421" y="278"/>
                </a:moveTo>
                <a:cubicBezTo>
                  <a:pt x="421" y="279"/>
                  <a:pt x="421" y="279"/>
                  <a:pt x="421" y="278"/>
                </a:cubicBezTo>
                <a:cubicBezTo>
                  <a:pt x="422" y="279"/>
                  <a:pt x="423" y="279"/>
                  <a:pt x="423" y="281"/>
                </a:cubicBezTo>
                <a:cubicBezTo>
                  <a:pt x="421" y="280"/>
                  <a:pt x="421" y="278"/>
                  <a:pt x="420" y="279"/>
                </a:cubicBezTo>
                <a:cubicBezTo>
                  <a:pt x="420" y="279"/>
                  <a:pt x="421" y="279"/>
                  <a:pt x="421" y="278"/>
                </a:cubicBezTo>
                <a:close/>
                <a:moveTo>
                  <a:pt x="428" y="278"/>
                </a:moveTo>
                <a:cubicBezTo>
                  <a:pt x="428" y="278"/>
                  <a:pt x="429" y="278"/>
                  <a:pt x="429" y="279"/>
                </a:cubicBezTo>
                <a:cubicBezTo>
                  <a:pt x="428" y="278"/>
                  <a:pt x="428" y="278"/>
                  <a:pt x="428" y="278"/>
                </a:cubicBezTo>
                <a:cubicBezTo>
                  <a:pt x="428" y="278"/>
                  <a:pt x="428" y="278"/>
                  <a:pt x="427" y="278"/>
                </a:cubicBezTo>
                <a:cubicBezTo>
                  <a:pt x="427" y="278"/>
                  <a:pt x="428" y="278"/>
                  <a:pt x="428" y="278"/>
                </a:cubicBezTo>
                <a:close/>
                <a:moveTo>
                  <a:pt x="426" y="275"/>
                </a:moveTo>
                <a:cubicBezTo>
                  <a:pt x="426" y="276"/>
                  <a:pt x="426" y="276"/>
                  <a:pt x="426" y="276"/>
                </a:cubicBezTo>
                <a:cubicBezTo>
                  <a:pt x="425" y="277"/>
                  <a:pt x="425" y="277"/>
                  <a:pt x="424" y="276"/>
                </a:cubicBezTo>
                <a:cubicBezTo>
                  <a:pt x="425" y="275"/>
                  <a:pt x="425" y="275"/>
                  <a:pt x="426" y="275"/>
                </a:cubicBezTo>
                <a:close/>
                <a:moveTo>
                  <a:pt x="417" y="266"/>
                </a:moveTo>
                <a:cubicBezTo>
                  <a:pt x="417" y="265"/>
                  <a:pt x="418" y="265"/>
                  <a:pt x="418" y="264"/>
                </a:cubicBezTo>
                <a:cubicBezTo>
                  <a:pt x="419" y="264"/>
                  <a:pt x="420" y="264"/>
                  <a:pt x="420" y="265"/>
                </a:cubicBezTo>
                <a:cubicBezTo>
                  <a:pt x="418" y="265"/>
                  <a:pt x="419" y="267"/>
                  <a:pt x="418" y="266"/>
                </a:cubicBezTo>
                <a:cubicBezTo>
                  <a:pt x="418" y="267"/>
                  <a:pt x="418" y="267"/>
                  <a:pt x="419" y="267"/>
                </a:cubicBezTo>
                <a:cubicBezTo>
                  <a:pt x="420" y="268"/>
                  <a:pt x="419" y="268"/>
                  <a:pt x="419" y="268"/>
                </a:cubicBezTo>
                <a:cubicBezTo>
                  <a:pt x="419" y="269"/>
                  <a:pt x="418" y="269"/>
                  <a:pt x="417" y="269"/>
                </a:cubicBezTo>
                <a:cubicBezTo>
                  <a:pt x="417" y="269"/>
                  <a:pt x="417" y="267"/>
                  <a:pt x="418" y="268"/>
                </a:cubicBezTo>
                <a:cubicBezTo>
                  <a:pt x="418" y="267"/>
                  <a:pt x="417" y="266"/>
                  <a:pt x="417" y="267"/>
                </a:cubicBezTo>
                <a:cubicBezTo>
                  <a:pt x="416" y="267"/>
                  <a:pt x="417" y="266"/>
                  <a:pt x="416" y="266"/>
                </a:cubicBezTo>
                <a:cubicBezTo>
                  <a:pt x="416" y="266"/>
                  <a:pt x="417" y="266"/>
                  <a:pt x="417" y="266"/>
                </a:cubicBezTo>
                <a:close/>
                <a:moveTo>
                  <a:pt x="418" y="274"/>
                </a:moveTo>
                <a:cubicBezTo>
                  <a:pt x="418" y="276"/>
                  <a:pt x="418" y="276"/>
                  <a:pt x="416" y="275"/>
                </a:cubicBezTo>
                <a:cubicBezTo>
                  <a:pt x="417" y="275"/>
                  <a:pt x="417" y="274"/>
                  <a:pt x="418" y="274"/>
                </a:cubicBezTo>
                <a:close/>
                <a:moveTo>
                  <a:pt x="170" y="125"/>
                </a:moveTo>
                <a:cubicBezTo>
                  <a:pt x="169" y="125"/>
                  <a:pt x="170" y="124"/>
                  <a:pt x="171" y="125"/>
                </a:cubicBezTo>
                <a:cubicBezTo>
                  <a:pt x="171" y="125"/>
                  <a:pt x="170" y="125"/>
                  <a:pt x="170" y="125"/>
                </a:cubicBezTo>
                <a:close/>
                <a:moveTo>
                  <a:pt x="211" y="185"/>
                </a:moveTo>
                <a:cubicBezTo>
                  <a:pt x="211" y="184"/>
                  <a:pt x="211" y="184"/>
                  <a:pt x="211" y="184"/>
                </a:cubicBezTo>
                <a:cubicBezTo>
                  <a:pt x="213" y="184"/>
                  <a:pt x="213" y="184"/>
                  <a:pt x="213" y="184"/>
                </a:cubicBezTo>
                <a:cubicBezTo>
                  <a:pt x="213" y="185"/>
                  <a:pt x="212" y="185"/>
                  <a:pt x="211" y="185"/>
                </a:cubicBezTo>
                <a:close/>
                <a:moveTo>
                  <a:pt x="232" y="151"/>
                </a:moveTo>
                <a:cubicBezTo>
                  <a:pt x="233" y="151"/>
                  <a:pt x="234" y="150"/>
                  <a:pt x="235" y="151"/>
                </a:cubicBezTo>
                <a:cubicBezTo>
                  <a:pt x="235" y="151"/>
                  <a:pt x="236" y="151"/>
                  <a:pt x="236" y="152"/>
                </a:cubicBezTo>
                <a:cubicBezTo>
                  <a:pt x="233" y="152"/>
                  <a:pt x="231" y="156"/>
                  <a:pt x="228" y="155"/>
                </a:cubicBezTo>
                <a:cubicBezTo>
                  <a:pt x="228" y="154"/>
                  <a:pt x="228" y="154"/>
                  <a:pt x="229" y="154"/>
                </a:cubicBezTo>
                <a:cubicBezTo>
                  <a:pt x="226" y="150"/>
                  <a:pt x="231" y="148"/>
                  <a:pt x="232" y="151"/>
                </a:cubicBezTo>
                <a:close/>
                <a:moveTo>
                  <a:pt x="223" y="146"/>
                </a:moveTo>
                <a:cubicBezTo>
                  <a:pt x="226" y="146"/>
                  <a:pt x="227" y="149"/>
                  <a:pt x="227" y="152"/>
                </a:cubicBezTo>
                <a:cubicBezTo>
                  <a:pt x="226" y="152"/>
                  <a:pt x="226" y="153"/>
                  <a:pt x="226" y="153"/>
                </a:cubicBezTo>
                <a:cubicBezTo>
                  <a:pt x="225" y="153"/>
                  <a:pt x="224" y="153"/>
                  <a:pt x="223" y="151"/>
                </a:cubicBezTo>
                <a:cubicBezTo>
                  <a:pt x="221" y="152"/>
                  <a:pt x="220" y="147"/>
                  <a:pt x="223" y="146"/>
                </a:cubicBezTo>
                <a:close/>
                <a:moveTo>
                  <a:pt x="219" y="144"/>
                </a:moveTo>
                <a:cubicBezTo>
                  <a:pt x="220" y="145"/>
                  <a:pt x="220" y="147"/>
                  <a:pt x="219" y="149"/>
                </a:cubicBezTo>
                <a:cubicBezTo>
                  <a:pt x="218" y="149"/>
                  <a:pt x="218" y="149"/>
                  <a:pt x="218" y="149"/>
                </a:cubicBezTo>
                <a:cubicBezTo>
                  <a:pt x="218" y="147"/>
                  <a:pt x="218" y="147"/>
                  <a:pt x="218" y="147"/>
                </a:cubicBezTo>
                <a:cubicBezTo>
                  <a:pt x="218" y="147"/>
                  <a:pt x="218" y="148"/>
                  <a:pt x="218" y="148"/>
                </a:cubicBezTo>
                <a:cubicBezTo>
                  <a:pt x="217" y="148"/>
                  <a:pt x="217" y="148"/>
                  <a:pt x="216" y="148"/>
                </a:cubicBezTo>
                <a:cubicBezTo>
                  <a:pt x="217" y="147"/>
                  <a:pt x="217" y="145"/>
                  <a:pt x="219" y="144"/>
                </a:cubicBezTo>
                <a:close/>
                <a:moveTo>
                  <a:pt x="204" y="156"/>
                </a:moveTo>
                <a:cubicBezTo>
                  <a:pt x="204" y="156"/>
                  <a:pt x="204" y="157"/>
                  <a:pt x="205" y="157"/>
                </a:cubicBezTo>
                <a:cubicBezTo>
                  <a:pt x="204" y="158"/>
                  <a:pt x="203" y="155"/>
                  <a:pt x="201" y="156"/>
                </a:cubicBezTo>
                <a:cubicBezTo>
                  <a:pt x="201" y="155"/>
                  <a:pt x="200" y="155"/>
                  <a:pt x="201" y="154"/>
                </a:cubicBezTo>
                <a:cubicBezTo>
                  <a:pt x="200" y="154"/>
                  <a:pt x="200" y="155"/>
                  <a:pt x="199" y="155"/>
                </a:cubicBezTo>
                <a:cubicBezTo>
                  <a:pt x="198" y="154"/>
                  <a:pt x="198" y="153"/>
                  <a:pt x="198" y="152"/>
                </a:cubicBezTo>
                <a:cubicBezTo>
                  <a:pt x="196" y="153"/>
                  <a:pt x="195" y="150"/>
                  <a:pt x="193" y="149"/>
                </a:cubicBezTo>
                <a:cubicBezTo>
                  <a:pt x="193" y="149"/>
                  <a:pt x="194" y="149"/>
                  <a:pt x="193" y="148"/>
                </a:cubicBezTo>
                <a:cubicBezTo>
                  <a:pt x="195" y="149"/>
                  <a:pt x="195" y="151"/>
                  <a:pt x="198" y="151"/>
                </a:cubicBezTo>
                <a:cubicBezTo>
                  <a:pt x="198" y="152"/>
                  <a:pt x="200" y="153"/>
                  <a:pt x="202" y="153"/>
                </a:cubicBezTo>
                <a:cubicBezTo>
                  <a:pt x="204" y="154"/>
                  <a:pt x="206" y="157"/>
                  <a:pt x="206" y="159"/>
                </a:cubicBezTo>
                <a:cubicBezTo>
                  <a:pt x="205" y="158"/>
                  <a:pt x="205" y="157"/>
                  <a:pt x="204" y="156"/>
                </a:cubicBezTo>
                <a:close/>
                <a:moveTo>
                  <a:pt x="206" y="161"/>
                </a:moveTo>
                <a:cubicBezTo>
                  <a:pt x="208" y="162"/>
                  <a:pt x="210" y="162"/>
                  <a:pt x="211" y="164"/>
                </a:cubicBezTo>
                <a:cubicBezTo>
                  <a:pt x="208" y="163"/>
                  <a:pt x="206" y="164"/>
                  <a:pt x="206" y="161"/>
                </a:cubicBezTo>
                <a:close/>
                <a:moveTo>
                  <a:pt x="209" y="167"/>
                </a:moveTo>
                <a:cubicBezTo>
                  <a:pt x="210" y="167"/>
                  <a:pt x="210" y="168"/>
                  <a:pt x="210" y="169"/>
                </a:cubicBezTo>
                <a:cubicBezTo>
                  <a:pt x="209" y="168"/>
                  <a:pt x="209" y="168"/>
                  <a:pt x="209" y="167"/>
                </a:cubicBezTo>
                <a:close/>
                <a:moveTo>
                  <a:pt x="211" y="165"/>
                </a:moveTo>
                <a:cubicBezTo>
                  <a:pt x="211" y="165"/>
                  <a:pt x="211" y="164"/>
                  <a:pt x="211" y="164"/>
                </a:cubicBezTo>
                <a:cubicBezTo>
                  <a:pt x="212" y="164"/>
                  <a:pt x="211" y="164"/>
                  <a:pt x="212" y="165"/>
                </a:cubicBezTo>
                <a:cubicBezTo>
                  <a:pt x="211" y="166"/>
                  <a:pt x="211" y="165"/>
                  <a:pt x="211" y="165"/>
                </a:cubicBezTo>
                <a:close/>
                <a:moveTo>
                  <a:pt x="212" y="164"/>
                </a:moveTo>
                <a:cubicBezTo>
                  <a:pt x="214" y="165"/>
                  <a:pt x="215" y="166"/>
                  <a:pt x="215" y="168"/>
                </a:cubicBezTo>
                <a:cubicBezTo>
                  <a:pt x="214" y="167"/>
                  <a:pt x="212" y="166"/>
                  <a:pt x="212" y="164"/>
                </a:cubicBezTo>
                <a:close/>
                <a:moveTo>
                  <a:pt x="215" y="174"/>
                </a:moveTo>
                <a:cubicBezTo>
                  <a:pt x="215" y="173"/>
                  <a:pt x="216" y="173"/>
                  <a:pt x="216" y="173"/>
                </a:cubicBezTo>
                <a:cubicBezTo>
                  <a:pt x="217" y="172"/>
                  <a:pt x="216" y="174"/>
                  <a:pt x="216" y="174"/>
                </a:cubicBezTo>
                <a:lnTo>
                  <a:pt x="215" y="174"/>
                </a:lnTo>
                <a:close/>
                <a:moveTo>
                  <a:pt x="215" y="308"/>
                </a:moveTo>
                <a:cubicBezTo>
                  <a:pt x="216" y="309"/>
                  <a:pt x="215" y="310"/>
                  <a:pt x="214" y="310"/>
                </a:cubicBezTo>
                <a:cubicBezTo>
                  <a:pt x="213" y="310"/>
                  <a:pt x="214" y="309"/>
                  <a:pt x="213" y="309"/>
                </a:cubicBezTo>
                <a:cubicBezTo>
                  <a:pt x="214" y="308"/>
                  <a:pt x="214" y="309"/>
                  <a:pt x="215" y="308"/>
                </a:cubicBezTo>
                <a:close/>
                <a:moveTo>
                  <a:pt x="217" y="318"/>
                </a:moveTo>
                <a:cubicBezTo>
                  <a:pt x="215" y="319"/>
                  <a:pt x="214" y="316"/>
                  <a:pt x="213" y="317"/>
                </a:cubicBezTo>
                <a:cubicBezTo>
                  <a:pt x="214" y="316"/>
                  <a:pt x="213" y="316"/>
                  <a:pt x="212" y="315"/>
                </a:cubicBezTo>
                <a:cubicBezTo>
                  <a:pt x="212" y="314"/>
                  <a:pt x="213" y="313"/>
                  <a:pt x="214" y="313"/>
                </a:cubicBezTo>
                <a:cubicBezTo>
                  <a:pt x="213" y="312"/>
                  <a:pt x="215" y="311"/>
                  <a:pt x="215" y="310"/>
                </a:cubicBezTo>
                <a:cubicBezTo>
                  <a:pt x="215" y="311"/>
                  <a:pt x="216" y="312"/>
                  <a:pt x="218" y="311"/>
                </a:cubicBezTo>
                <a:cubicBezTo>
                  <a:pt x="220" y="314"/>
                  <a:pt x="217" y="316"/>
                  <a:pt x="217" y="318"/>
                </a:cubicBezTo>
                <a:close/>
                <a:moveTo>
                  <a:pt x="229" y="329"/>
                </a:moveTo>
                <a:cubicBezTo>
                  <a:pt x="227" y="328"/>
                  <a:pt x="228" y="326"/>
                  <a:pt x="229" y="329"/>
                </a:cubicBezTo>
                <a:close/>
                <a:moveTo>
                  <a:pt x="222" y="163"/>
                </a:moveTo>
                <a:cubicBezTo>
                  <a:pt x="221" y="164"/>
                  <a:pt x="220" y="165"/>
                  <a:pt x="220" y="167"/>
                </a:cubicBezTo>
                <a:cubicBezTo>
                  <a:pt x="217" y="164"/>
                  <a:pt x="216" y="160"/>
                  <a:pt x="213" y="158"/>
                </a:cubicBezTo>
                <a:cubicBezTo>
                  <a:pt x="214" y="157"/>
                  <a:pt x="216" y="159"/>
                  <a:pt x="217" y="160"/>
                </a:cubicBezTo>
                <a:cubicBezTo>
                  <a:pt x="218" y="160"/>
                  <a:pt x="219" y="161"/>
                  <a:pt x="219" y="161"/>
                </a:cubicBezTo>
                <a:cubicBezTo>
                  <a:pt x="221" y="163"/>
                  <a:pt x="226" y="163"/>
                  <a:pt x="227" y="165"/>
                </a:cubicBezTo>
                <a:cubicBezTo>
                  <a:pt x="228" y="165"/>
                  <a:pt x="227" y="165"/>
                  <a:pt x="228" y="164"/>
                </a:cubicBezTo>
                <a:cubicBezTo>
                  <a:pt x="229" y="165"/>
                  <a:pt x="229" y="165"/>
                  <a:pt x="229" y="167"/>
                </a:cubicBezTo>
                <a:cubicBezTo>
                  <a:pt x="227" y="166"/>
                  <a:pt x="224" y="165"/>
                  <a:pt x="222" y="163"/>
                </a:cubicBezTo>
                <a:close/>
                <a:moveTo>
                  <a:pt x="237" y="163"/>
                </a:moveTo>
                <a:cubicBezTo>
                  <a:pt x="237" y="162"/>
                  <a:pt x="235" y="162"/>
                  <a:pt x="234" y="162"/>
                </a:cubicBezTo>
                <a:cubicBezTo>
                  <a:pt x="233" y="162"/>
                  <a:pt x="231" y="161"/>
                  <a:pt x="229" y="160"/>
                </a:cubicBezTo>
                <a:cubicBezTo>
                  <a:pt x="227" y="159"/>
                  <a:pt x="225" y="157"/>
                  <a:pt x="223" y="156"/>
                </a:cubicBezTo>
                <a:cubicBezTo>
                  <a:pt x="223" y="155"/>
                  <a:pt x="225" y="155"/>
                  <a:pt x="225" y="156"/>
                </a:cubicBezTo>
                <a:cubicBezTo>
                  <a:pt x="226" y="156"/>
                  <a:pt x="228" y="156"/>
                  <a:pt x="228" y="158"/>
                </a:cubicBezTo>
                <a:cubicBezTo>
                  <a:pt x="229" y="158"/>
                  <a:pt x="229" y="157"/>
                  <a:pt x="230" y="157"/>
                </a:cubicBezTo>
                <a:cubicBezTo>
                  <a:pt x="230" y="158"/>
                  <a:pt x="230" y="158"/>
                  <a:pt x="230" y="159"/>
                </a:cubicBezTo>
                <a:cubicBezTo>
                  <a:pt x="233" y="159"/>
                  <a:pt x="240" y="160"/>
                  <a:pt x="237" y="163"/>
                </a:cubicBezTo>
                <a:close/>
                <a:moveTo>
                  <a:pt x="240" y="159"/>
                </a:moveTo>
                <a:cubicBezTo>
                  <a:pt x="239" y="159"/>
                  <a:pt x="237" y="159"/>
                  <a:pt x="237" y="158"/>
                </a:cubicBezTo>
                <a:cubicBezTo>
                  <a:pt x="236" y="159"/>
                  <a:pt x="235" y="157"/>
                  <a:pt x="234" y="157"/>
                </a:cubicBezTo>
                <a:cubicBezTo>
                  <a:pt x="234" y="156"/>
                  <a:pt x="235" y="156"/>
                  <a:pt x="235" y="155"/>
                </a:cubicBezTo>
                <a:cubicBezTo>
                  <a:pt x="238" y="157"/>
                  <a:pt x="238" y="152"/>
                  <a:pt x="241" y="153"/>
                </a:cubicBezTo>
                <a:cubicBezTo>
                  <a:pt x="242" y="155"/>
                  <a:pt x="241" y="158"/>
                  <a:pt x="240" y="159"/>
                </a:cubicBezTo>
                <a:close/>
                <a:moveTo>
                  <a:pt x="256" y="340"/>
                </a:moveTo>
                <a:cubicBezTo>
                  <a:pt x="255" y="340"/>
                  <a:pt x="255" y="339"/>
                  <a:pt x="255" y="339"/>
                </a:cubicBezTo>
                <a:cubicBezTo>
                  <a:pt x="254" y="338"/>
                  <a:pt x="255" y="338"/>
                  <a:pt x="255" y="337"/>
                </a:cubicBezTo>
                <a:cubicBezTo>
                  <a:pt x="254" y="336"/>
                  <a:pt x="255" y="337"/>
                  <a:pt x="254" y="337"/>
                </a:cubicBezTo>
                <a:cubicBezTo>
                  <a:pt x="253" y="337"/>
                  <a:pt x="253" y="336"/>
                  <a:pt x="254" y="336"/>
                </a:cubicBezTo>
                <a:cubicBezTo>
                  <a:pt x="255" y="336"/>
                  <a:pt x="255" y="337"/>
                  <a:pt x="257" y="336"/>
                </a:cubicBezTo>
                <a:cubicBezTo>
                  <a:pt x="257" y="338"/>
                  <a:pt x="257" y="340"/>
                  <a:pt x="256" y="340"/>
                </a:cubicBezTo>
                <a:close/>
                <a:moveTo>
                  <a:pt x="258" y="346"/>
                </a:moveTo>
                <a:cubicBezTo>
                  <a:pt x="258" y="346"/>
                  <a:pt x="259" y="346"/>
                  <a:pt x="259" y="347"/>
                </a:cubicBezTo>
                <a:cubicBezTo>
                  <a:pt x="258" y="347"/>
                  <a:pt x="258" y="347"/>
                  <a:pt x="258" y="346"/>
                </a:cubicBezTo>
                <a:close/>
                <a:moveTo>
                  <a:pt x="259" y="342"/>
                </a:moveTo>
                <a:cubicBezTo>
                  <a:pt x="258" y="342"/>
                  <a:pt x="258" y="341"/>
                  <a:pt x="258" y="341"/>
                </a:cubicBezTo>
                <a:cubicBezTo>
                  <a:pt x="258" y="341"/>
                  <a:pt x="258" y="341"/>
                  <a:pt x="258" y="341"/>
                </a:cubicBezTo>
                <a:cubicBezTo>
                  <a:pt x="259" y="341"/>
                  <a:pt x="258" y="340"/>
                  <a:pt x="258" y="340"/>
                </a:cubicBezTo>
                <a:cubicBezTo>
                  <a:pt x="259" y="341"/>
                  <a:pt x="259" y="341"/>
                  <a:pt x="259" y="342"/>
                </a:cubicBezTo>
                <a:close/>
                <a:moveTo>
                  <a:pt x="277" y="339"/>
                </a:moveTo>
                <a:cubicBezTo>
                  <a:pt x="277" y="339"/>
                  <a:pt x="276" y="340"/>
                  <a:pt x="276" y="339"/>
                </a:cubicBezTo>
                <a:cubicBezTo>
                  <a:pt x="277" y="338"/>
                  <a:pt x="276" y="339"/>
                  <a:pt x="277" y="339"/>
                </a:cubicBezTo>
                <a:close/>
                <a:moveTo>
                  <a:pt x="273" y="333"/>
                </a:moveTo>
                <a:cubicBezTo>
                  <a:pt x="273" y="333"/>
                  <a:pt x="273" y="333"/>
                  <a:pt x="273" y="333"/>
                </a:cubicBezTo>
                <a:cubicBezTo>
                  <a:pt x="272" y="333"/>
                  <a:pt x="272" y="334"/>
                  <a:pt x="272" y="335"/>
                </a:cubicBezTo>
                <a:cubicBezTo>
                  <a:pt x="271" y="335"/>
                  <a:pt x="272" y="332"/>
                  <a:pt x="273" y="333"/>
                </a:cubicBezTo>
                <a:close/>
                <a:moveTo>
                  <a:pt x="271" y="340"/>
                </a:moveTo>
                <a:cubicBezTo>
                  <a:pt x="274" y="338"/>
                  <a:pt x="274" y="336"/>
                  <a:pt x="273" y="334"/>
                </a:cubicBezTo>
                <a:cubicBezTo>
                  <a:pt x="274" y="334"/>
                  <a:pt x="274" y="335"/>
                  <a:pt x="274" y="335"/>
                </a:cubicBezTo>
                <a:cubicBezTo>
                  <a:pt x="274" y="335"/>
                  <a:pt x="274" y="334"/>
                  <a:pt x="275" y="334"/>
                </a:cubicBezTo>
                <a:cubicBezTo>
                  <a:pt x="275" y="334"/>
                  <a:pt x="275" y="335"/>
                  <a:pt x="276" y="335"/>
                </a:cubicBezTo>
                <a:cubicBezTo>
                  <a:pt x="276" y="335"/>
                  <a:pt x="275" y="335"/>
                  <a:pt x="275" y="336"/>
                </a:cubicBezTo>
                <a:cubicBezTo>
                  <a:pt x="275" y="337"/>
                  <a:pt x="275" y="335"/>
                  <a:pt x="275" y="335"/>
                </a:cubicBezTo>
                <a:cubicBezTo>
                  <a:pt x="275" y="335"/>
                  <a:pt x="275" y="336"/>
                  <a:pt x="274" y="336"/>
                </a:cubicBezTo>
                <a:cubicBezTo>
                  <a:pt x="274" y="336"/>
                  <a:pt x="274" y="337"/>
                  <a:pt x="275" y="337"/>
                </a:cubicBezTo>
                <a:cubicBezTo>
                  <a:pt x="275" y="338"/>
                  <a:pt x="274" y="338"/>
                  <a:pt x="274" y="339"/>
                </a:cubicBezTo>
                <a:cubicBezTo>
                  <a:pt x="274" y="338"/>
                  <a:pt x="275" y="338"/>
                  <a:pt x="275" y="339"/>
                </a:cubicBezTo>
                <a:cubicBezTo>
                  <a:pt x="274" y="339"/>
                  <a:pt x="274" y="339"/>
                  <a:pt x="274" y="339"/>
                </a:cubicBezTo>
                <a:cubicBezTo>
                  <a:pt x="273" y="339"/>
                  <a:pt x="273" y="340"/>
                  <a:pt x="273" y="340"/>
                </a:cubicBezTo>
                <a:cubicBezTo>
                  <a:pt x="273" y="341"/>
                  <a:pt x="272" y="340"/>
                  <a:pt x="273" y="339"/>
                </a:cubicBezTo>
                <a:cubicBezTo>
                  <a:pt x="272" y="339"/>
                  <a:pt x="272" y="340"/>
                  <a:pt x="272" y="341"/>
                </a:cubicBezTo>
                <a:cubicBezTo>
                  <a:pt x="271" y="340"/>
                  <a:pt x="271" y="340"/>
                  <a:pt x="270" y="338"/>
                </a:cubicBezTo>
                <a:cubicBezTo>
                  <a:pt x="271" y="339"/>
                  <a:pt x="271" y="339"/>
                  <a:pt x="271" y="340"/>
                </a:cubicBezTo>
                <a:close/>
                <a:moveTo>
                  <a:pt x="273" y="349"/>
                </a:moveTo>
                <a:cubicBezTo>
                  <a:pt x="272" y="349"/>
                  <a:pt x="272" y="349"/>
                  <a:pt x="271" y="349"/>
                </a:cubicBezTo>
                <a:cubicBezTo>
                  <a:pt x="271" y="348"/>
                  <a:pt x="272" y="348"/>
                  <a:pt x="271" y="348"/>
                </a:cubicBezTo>
                <a:cubicBezTo>
                  <a:pt x="271" y="347"/>
                  <a:pt x="272" y="348"/>
                  <a:pt x="273" y="348"/>
                </a:cubicBezTo>
                <a:cubicBezTo>
                  <a:pt x="273" y="348"/>
                  <a:pt x="271" y="347"/>
                  <a:pt x="273" y="347"/>
                </a:cubicBezTo>
                <a:cubicBezTo>
                  <a:pt x="273" y="348"/>
                  <a:pt x="273" y="349"/>
                  <a:pt x="273" y="349"/>
                </a:cubicBezTo>
                <a:close/>
                <a:moveTo>
                  <a:pt x="274" y="352"/>
                </a:moveTo>
                <a:cubicBezTo>
                  <a:pt x="274" y="352"/>
                  <a:pt x="274" y="353"/>
                  <a:pt x="273" y="354"/>
                </a:cubicBezTo>
                <a:cubicBezTo>
                  <a:pt x="273" y="353"/>
                  <a:pt x="273" y="353"/>
                  <a:pt x="274" y="352"/>
                </a:cubicBezTo>
                <a:close/>
                <a:moveTo>
                  <a:pt x="272" y="359"/>
                </a:moveTo>
                <a:cubicBezTo>
                  <a:pt x="270" y="359"/>
                  <a:pt x="271" y="357"/>
                  <a:pt x="270" y="358"/>
                </a:cubicBezTo>
                <a:cubicBezTo>
                  <a:pt x="270" y="357"/>
                  <a:pt x="272" y="357"/>
                  <a:pt x="272" y="357"/>
                </a:cubicBezTo>
                <a:cubicBezTo>
                  <a:pt x="272" y="358"/>
                  <a:pt x="272" y="359"/>
                  <a:pt x="272" y="359"/>
                </a:cubicBezTo>
                <a:close/>
                <a:moveTo>
                  <a:pt x="272" y="359"/>
                </a:moveTo>
                <a:cubicBezTo>
                  <a:pt x="272" y="361"/>
                  <a:pt x="272" y="361"/>
                  <a:pt x="272" y="361"/>
                </a:cubicBezTo>
                <a:cubicBezTo>
                  <a:pt x="272" y="361"/>
                  <a:pt x="272" y="361"/>
                  <a:pt x="272" y="361"/>
                </a:cubicBezTo>
                <a:cubicBezTo>
                  <a:pt x="272" y="359"/>
                  <a:pt x="272" y="359"/>
                  <a:pt x="272" y="359"/>
                </a:cubicBezTo>
                <a:close/>
                <a:moveTo>
                  <a:pt x="271" y="357"/>
                </a:moveTo>
                <a:cubicBezTo>
                  <a:pt x="271" y="357"/>
                  <a:pt x="270" y="356"/>
                  <a:pt x="270" y="355"/>
                </a:cubicBezTo>
                <a:cubicBezTo>
                  <a:pt x="271" y="355"/>
                  <a:pt x="272" y="356"/>
                  <a:pt x="271" y="357"/>
                </a:cubicBezTo>
                <a:close/>
                <a:moveTo>
                  <a:pt x="271" y="349"/>
                </a:moveTo>
                <a:cubicBezTo>
                  <a:pt x="271" y="350"/>
                  <a:pt x="272" y="351"/>
                  <a:pt x="271" y="352"/>
                </a:cubicBezTo>
                <a:cubicBezTo>
                  <a:pt x="271" y="352"/>
                  <a:pt x="270" y="350"/>
                  <a:pt x="271" y="349"/>
                </a:cubicBezTo>
                <a:close/>
                <a:moveTo>
                  <a:pt x="272" y="346"/>
                </a:moveTo>
                <a:cubicBezTo>
                  <a:pt x="272" y="345"/>
                  <a:pt x="272" y="345"/>
                  <a:pt x="271" y="344"/>
                </a:cubicBezTo>
                <a:cubicBezTo>
                  <a:pt x="272" y="343"/>
                  <a:pt x="273" y="344"/>
                  <a:pt x="273" y="344"/>
                </a:cubicBezTo>
                <a:cubicBezTo>
                  <a:pt x="273" y="344"/>
                  <a:pt x="273" y="344"/>
                  <a:pt x="272" y="344"/>
                </a:cubicBezTo>
                <a:cubicBezTo>
                  <a:pt x="272" y="345"/>
                  <a:pt x="273" y="345"/>
                  <a:pt x="272" y="345"/>
                </a:cubicBezTo>
                <a:cubicBezTo>
                  <a:pt x="273" y="346"/>
                  <a:pt x="273" y="345"/>
                  <a:pt x="274" y="345"/>
                </a:cubicBezTo>
                <a:cubicBezTo>
                  <a:pt x="274" y="346"/>
                  <a:pt x="273" y="345"/>
                  <a:pt x="272" y="346"/>
                </a:cubicBezTo>
                <a:close/>
                <a:moveTo>
                  <a:pt x="274" y="343"/>
                </a:moveTo>
                <a:cubicBezTo>
                  <a:pt x="275" y="343"/>
                  <a:pt x="274" y="344"/>
                  <a:pt x="274" y="345"/>
                </a:cubicBezTo>
                <a:cubicBezTo>
                  <a:pt x="274" y="344"/>
                  <a:pt x="274" y="343"/>
                  <a:pt x="274" y="343"/>
                </a:cubicBezTo>
                <a:close/>
                <a:moveTo>
                  <a:pt x="275" y="340"/>
                </a:moveTo>
                <a:cubicBezTo>
                  <a:pt x="275" y="340"/>
                  <a:pt x="275" y="340"/>
                  <a:pt x="275" y="340"/>
                </a:cubicBezTo>
                <a:cubicBezTo>
                  <a:pt x="275" y="340"/>
                  <a:pt x="276" y="340"/>
                  <a:pt x="276" y="341"/>
                </a:cubicBezTo>
                <a:cubicBezTo>
                  <a:pt x="275" y="341"/>
                  <a:pt x="275" y="341"/>
                  <a:pt x="275" y="341"/>
                </a:cubicBezTo>
                <a:cubicBezTo>
                  <a:pt x="275" y="341"/>
                  <a:pt x="275" y="341"/>
                  <a:pt x="275" y="342"/>
                </a:cubicBezTo>
                <a:cubicBezTo>
                  <a:pt x="274" y="341"/>
                  <a:pt x="275" y="340"/>
                  <a:pt x="275" y="340"/>
                </a:cubicBezTo>
                <a:close/>
                <a:moveTo>
                  <a:pt x="270" y="342"/>
                </a:moveTo>
                <a:cubicBezTo>
                  <a:pt x="270" y="342"/>
                  <a:pt x="270" y="343"/>
                  <a:pt x="270" y="343"/>
                </a:cubicBezTo>
                <a:cubicBezTo>
                  <a:pt x="271" y="342"/>
                  <a:pt x="270" y="341"/>
                  <a:pt x="270" y="341"/>
                </a:cubicBezTo>
                <a:cubicBezTo>
                  <a:pt x="271" y="342"/>
                  <a:pt x="272" y="342"/>
                  <a:pt x="272" y="343"/>
                </a:cubicBezTo>
                <a:cubicBezTo>
                  <a:pt x="272" y="344"/>
                  <a:pt x="271" y="343"/>
                  <a:pt x="270" y="344"/>
                </a:cubicBezTo>
                <a:cubicBezTo>
                  <a:pt x="270" y="345"/>
                  <a:pt x="270" y="345"/>
                  <a:pt x="270" y="346"/>
                </a:cubicBezTo>
                <a:cubicBezTo>
                  <a:pt x="270" y="345"/>
                  <a:pt x="269" y="344"/>
                  <a:pt x="269" y="343"/>
                </a:cubicBezTo>
                <a:cubicBezTo>
                  <a:pt x="269" y="343"/>
                  <a:pt x="269" y="343"/>
                  <a:pt x="270" y="342"/>
                </a:cubicBezTo>
                <a:close/>
                <a:moveTo>
                  <a:pt x="270" y="351"/>
                </a:moveTo>
                <a:cubicBezTo>
                  <a:pt x="270" y="351"/>
                  <a:pt x="269" y="351"/>
                  <a:pt x="269" y="351"/>
                </a:cubicBezTo>
                <a:cubicBezTo>
                  <a:pt x="269" y="350"/>
                  <a:pt x="269" y="349"/>
                  <a:pt x="270" y="349"/>
                </a:cubicBezTo>
                <a:cubicBezTo>
                  <a:pt x="270" y="349"/>
                  <a:pt x="270" y="350"/>
                  <a:pt x="270" y="351"/>
                </a:cubicBezTo>
                <a:close/>
                <a:moveTo>
                  <a:pt x="267" y="342"/>
                </a:moveTo>
                <a:cubicBezTo>
                  <a:pt x="267" y="342"/>
                  <a:pt x="266" y="344"/>
                  <a:pt x="265" y="343"/>
                </a:cubicBezTo>
                <a:cubicBezTo>
                  <a:pt x="266" y="343"/>
                  <a:pt x="266" y="341"/>
                  <a:pt x="267" y="342"/>
                </a:cubicBezTo>
                <a:close/>
                <a:moveTo>
                  <a:pt x="264" y="342"/>
                </a:moveTo>
                <a:cubicBezTo>
                  <a:pt x="264" y="343"/>
                  <a:pt x="264" y="343"/>
                  <a:pt x="264" y="343"/>
                </a:cubicBezTo>
                <a:cubicBezTo>
                  <a:pt x="263" y="343"/>
                  <a:pt x="263" y="341"/>
                  <a:pt x="263" y="342"/>
                </a:cubicBezTo>
                <a:cubicBezTo>
                  <a:pt x="262" y="342"/>
                  <a:pt x="262" y="342"/>
                  <a:pt x="262" y="341"/>
                </a:cubicBezTo>
                <a:cubicBezTo>
                  <a:pt x="263" y="341"/>
                  <a:pt x="263" y="342"/>
                  <a:pt x="264" y="342"/>
                </a:cubicBezTo>
                <a:close/>
                <a:moveTo>
                  <a:pt x="260" y="344"/>
                </a:moveTo>
                <a:cubicBezTo>
                  <a:pt x="260" y="343"/>
                  <a:pt x="261" y="343"/>
                  <a:pt x="261" y="341"/>
                </a:cubicBezTo>
                <a:cubicBezTo>
                  <a:pt x="261" y="342"/>
                  <a:pt x="261" y="343"/>
                  <a:pt x="262" y="342"/>
                </a:cubicBezTo>
                <a:cubicBezTo>
                  <a:pt x="261" y="343"/>
                  <a:pt x="261" y="343"/>
                  <a:pt x="260" y="344"/>
                </a:cubicBezTo>
                <a:close/>
                <a:moveTo>
                  <a:pt x="261" y="345"/>
                </a:moveTo>
                <a:cubicBezTo>
                  <a:pt x="261" y="345"/>
                  <a:pt x="262" y="347"/>
                  <a:pt x="261" y="346"/>
                </a:cubicBezTo>
                <a:cubicBezTo>
                  <a:pt x="262" y="346"/>
                  <a:pt x="261" y="346"/>
                  <a:pt x="261" y="345"/>
                </a:cubicBezTo>
                <a:close/>
                <a:moveTo>
                  <a:pt x="260" y="362"/>
                </a:moveTo>
                <a:cubicBezTo>
                  <a:pt x="260" y="362"/>
                  <a:pt x="260" y="362"/>
                  <a:pt x="260" y="361"/>
                </a:cubicBezTo>
                <a:cubicBezTo>
                  <a:pt x="261" y="361"/>
                  <a:pt x="261" y="362"/>
                  <a:pt x="260" y="362"/>
                </a:cubicBezTo>
                <a:close/>
                <a:moveTo>
                  <a:pt x="260" y="359"/>
                </a:moveTo>
                <a:cubicBezTo>
                  <a:pt x="260" y="359"/>
                  <a:pt x="261" y="357"/>
                  <a:pt x="262" y="358"/>
                </a:cubicBezTo>
                <a:cubicBezTo>
                  <a:pt x="261" y="359"/>
                  <a:pt x="260" y="359"/>
                  <a:pt x="260" y="359"/>
                </a:cubicBezTo>
                <a:close/>
                <a:moveTo>
                  <a:pt x="261" y="353"/>
                </a:moveTo>
                <a:cubicBezTo>
                  <a:pt x="262" y="353"/>
                  <a:pt x="261" y="352"/>
                  <a:pt x="261" y="351"/>
                </a:cubicBezTo>
                <a:cubicBezTo>
                  <a:pt x="262" y="351"/>
                  <a:pt x="262" y="353"/>
                  <a:pt x="264" y="352"/>
                </a:cubicBezTo>
                <a:cubicBezTo>
                  <a:pt x="262" y="354"/>
                  <a:pt x="263" y="353"/>
                  <a:pt x="261" y="353"/>
                </a:cubicBezTo>
                <a:close/>
                <a:moveTo>
                  <a:pt x="264" y="367"/>
                </a:moveTo>
                <a:cubicBezTo>
                  <a:pt x="264" y="366"/>
                  <a:pt x="264" y="366"/>
                  <a:pt x="265" y="366"/>
                </a:cubicBezTo>
                <a:cubicBezTo>
                  <a:pt x="265" y="366"/>
                  <a:pt x="264" y="366"/>
                  <a:pt x="264" y="366"/>
                </a:cubicBezTo>
                <a:cubicBezTo>
                  <a:pt x="264" y="365"/>
                  <a:pt x="265" y="366"/>
                  <a:pt x="265" y="365"/>
                </a:cubicBezTo>
                <a:cubicBezTo>
                  <a:pt x="265" y="366"/>
                  <a:pt x="264" y="367"/>
                  <a:pt x="264" y="367"/>
                </a:cubicBezTo>
                <a:close/>
                <a:moveTo>
                  <a:pt x="265" y="364"/>
                </a:moveTo>
                <a:cubicBezTo>
                  <a:pt x="265" y="363"/>
                  <a:pt x="264" y="363"/>
                  <a:pt x="264" y="362"/>
                </a:cubicBezTo>
                <a:cubicBezTo>
                  <a:pt x="265" y="362"/>
                  <a:pt x="265" y="362"/>
                  <a:pt x="265" y="362"/>
                </a:cubicBezTo>
                <a:cubicBezTo>
                  <a:pt x="265" y="361"/>
                  <a:pt x="265" y="361"/>
                  <a:pt x="265" y="361"/>
                </a:cubicBezTo>
                <a:cubicBezTo>
                  <a:pt x="265" y="361"/>
                  <a:pt x="265" y="361"/>
                  <a:pt x="264" y="361"/>
                </a:cubicBezTo>
                <a:cubicBezTo>
                  <a:pt x="264" y="361"/>
                  <a:pt x="264" y="362"/>
                  <a:pt x="263" y="362"/>
                </a:cubicBezTo>
                <a:cubicBezTo>
                  <a:pt x="263" y="360"/>
                  <a:pt x="263" y="358"/>
                  <a:pt x="265" y="357"/>
                </a:cubicBezTo>
                <a:cubicBezTo>
                  <a:pt x="266" y="357"/>
                  <a:pt x="264" y="358"/>
                  <a:pt x="264" y="358"/>
                </a:cubicBezTo>
                <a:cubicBezTo>
                  <a:pt x="265" y="358"/>
                  <a:pt x="265" y="357"/>
                  <a:pt x="265" y="358"/>
                </a:cubicBezTo>
                <a:cubicBezTo>
                  <a:pt x="266" y="359"/>
                  <a:pt x="265" y="362"/>
                  <a:pt x="265" y="364"/>
                </a:cubicBezTo>
                <a:close/>
                <a:moveTo>
                  <a:pt x="264" y="354"/>
                </a:moveTo>
                <a:cubicBezTo>
                  <a:pt x="264" y="354"/>
                  <a:pt x="266" y="354"/>
                  <a:pt x="265" y="355"/>
                </a:cubicBezTo>
                <a:cubicBezTo>
                  <a:pt x="265" y="355"/>
                  <a:pt x="265" y="355"/>
                  <a:pt x="265" y="356"/>
                </a:cubicBezTo>
                <a:cubicBezTo>
                  <a:pt x="264" y="355"/>
                  <a:pt x="264" y="354"/>
                  <a:pt x="264" y="354"/>
                </a:cubicBezTo>
                <a:close/>
                <a:moveTo>
                  <a:pt x="264" y="350"/>
                </a:moveTo>
                <a:cubicBezTo>
                  <a:pt x="264" y="349"/>
                  <a:pt x="265" y="350"/>
                  <a:pt x="266" y="349"/>
                </a:cubicBezTo>
                <a:cubicBezTo>
                  <a:pt x="266" y="349"/>
                  <a:pt x="265" y="349"/>
                  <a:pt x="265" y="349"/>
                </a:cubicBezTo>
                <a:cubicBezTo>
                  <a:pt x="264" y="349"/>
                  <a:pt x="266" y="349"/>
                  <a:pt x="265" y="348"/>
                </a:cubicBezTo>
                <a:cubicBezTo>
                  <a:pt x="265" y="348"/>
                  <a:pt x="265" y="348"/>
                  <a:pt x="265" y="349"/>
                </a:cubicBezTo>
                <a:cubicBezTo>
                  <a:pt x="264" y="348"/>
                  <a:pt x="265" y="347"/>
                  <a:pt x="265" y="346"/>
                </a:cubicBezTo>
                <a:cubicBezTo>
                  <a:pt x="265" y="346"/>
                  <a:pt x="265" y="347"/>
                  <a:pt x="265" y="347"/>
                </a:cubicBezTo>
                <a:cubicBezTo>
                  <a:pt x="265" y="347"/>
                  <a:pt x="266" y="347"/>
                  <a:pt x="266" y="347"/>
                </a:cubicBezTo>
                <a:cubicBezTo>
                  <a:pt x="266" y="348"/>
                  <a:pt x="265" y="347"/>
                  <a:pt x="266" y="349"/>
                </a:cubicBezTo>
                <a:cubicBezTo>
                  <a:pt x="266" y="348"/>
                  <a:pt x="266" y="348"/>
                  <a:pt x="267" y="348"/>
                </a:cubicBezTo>
                <a:cubicBezTo>
                  <a:pt x="266" y="349"/>
                  <a:pt x="267" y="349"/>
                  <a:pt x="267" y="350"/>
                </a:cubicBezTo>
                <a:cubicBezTo>
                  <a:pt x="266" y="349"/>
                  <a:pt x="266" y="351"/>
                  <a:pt x="264" y="350"/>
                </a:cubicBezTo>
                <a:close/>
                <a:moveTo>
                  <a:pt x="267" y="366"/>
                </a:moveTo>
                <a:cubicBezTo>
                  <a:pt x="266" y="367"/>
                  <a:pt x="265" y="364"/>
                  <a:pt x="267" y="365"/>
                </a:cubicBezTo>
                <a:cubicBezTo>
                  <a:pt x="267" y="365"/>
                  <a:pt x="266" y="365"/>
                  <a:pt x="266" y="365"/>
                </a:cubicBezTo>
                <a:cubicBezTo>
                  <a:pt x="266" y="365"/>
                  <a:pt x="266" y="366"/>
                  <a:pt x="267" y="366"/>
                </a:cubicBezTo>
                <a:close/>
                <a:moveTo>
                  <a:pt x="266" y="354"/>
                </a:moveTo>
                <a:cubicBezTo>
                  <a:pt x="267" y="354"/>
                  <a:pt x="267" y="355"/>
                  <a:pt x="267" y="356"/>
                </a:cubicBezTo>
                <a:cubicBezTo>
                  <a:pt x="266" y="356"/>
                  <a:pt x="266" y="355"/>
                  <a:pt x="266" y="354"/>
                </a:cubicBezTo>
                <a:close/>
                <a:moveTo>
                  <a:pt x="267" y="359"/>
                </a:moveTo>
                <a:cubicBezTo>
                  <a:pt x="266" y="358"/>
                  <a:pt x="266" y="358"/>
                  <a:pt x="267" y="357"/>
                </a:cubicBezTo>
                <a:cubicBezTo>
                  <a:pt x="267" y="357"/>
                  <a:pt x="267" y="357"/>
                  <a:pt x="268" y="357"/>
                </a:cubicBezTo>
                <a:cubicBezTo>
                  <a:pt x="267" y="358"/>
                  <a:pt x="267" y="358"/>
                  <a:pt x="267" y="359"/>
                </a:cubicBezTo>
                <a:close/>
                <a:moveTo>
                  <a:pt x="268" y="354"/>
                </a:moveTo>
                <a:cubicBezTo>
                  <a:pt x="268" y="354"/>
                  <a:pt x="268" y="354"/>
                  <a:pt x="268" y="354"/>
                </a:cubicBezTo>
                <a:cubicBezTo>
                  <a:pt x="269" y="354"/>
                  <a:pt x="268" y="354"/>
                  <a:pt x="269" y="354"/>
                </a:cubicBezTo>
                <a:cubicBezTo>
                  <a:pt x="269" y="353"/>
                  <a:pt x="268" y="353"/>
                  <a:pt x="268" y="354"/>
                </a:cubicBezTo>
                <a:cubicBezTo>
                  <a:pt x="268" y="354"/>
                  <a:pt x="268" y="353"/>
                  <a:pt x="268" y="353"/>
                </a:cubicBezTo>
                <a:cubicBezTo>
                  <a:pt x="268" y="354"/>
                  <a:pt x="267" y="354"/>
                  <a:pt x="266" y="353"/>
                </a:cubicBezTo>
                <a:cubicBezTo>
                  <a:pt x="266" y="352"/>
                  <a:pt x="266" y="352"/>
                  <a:pt x="267" y="352"/>
                </a:cubicBezTo>
                <a:cubicBezTo>
                  <a:pt x="267" y="352"/>
                  <a:pt x="268" y="353"/>
                  <a:pt x="268" y="353"/>
                </a:cubicBezTo>
                <a:cubicBezTo>
                  <a:pt x="269" y="353"/>
                  <a:pt x="271" y="352"/>
                  <a:pt x="269" y="352"/>
                </a:cubicBezTo>
                <a:cubicBezTo>
                  <a:pt x="269" y="351"/>
                  <a:pt x="270" y="352"/>
                  <a:pt x="270" y="352"/>
                </a:cubicBezTo>
                <a:cubicBezTo>
                  <a:pt x="271" y="353"/>
                  <a:pt x="270" y="353"/>
                  <a:pt x="270" y="354"/>
                </a:cubicBezTo>
                <a:cubicBezTo>
                  <a:pt x="270" y="354"/>
                  <a:pt x="270" y="353"/>
                  <a:pt x="270" y="353"/>
                </a:cubicBezTo>
                <a:cubicBezTo>
                  <a:pt x="268" y="353"/>
                  <a:pt x="270" y="354"/>
                  <a:pt x="270" y="355"/>
                </a:cubicBezTo>
                <a:cubicBezTo>
                  <a:pt x="269" y="353"/>
                  <a:pt x="269" y="356"/>
                  <a:pt x="268" y="354"/>
                </a:cubicBezTo>
                <a:close/>
                <a:moveTo>
                  <a:pt x="269" y="369"/>
                </a:moveTo>
                <a:cubicBezTo>
                  <a:pt x="268" y="367"/>
                  <a:pt x="269" y="368"/>
                  <a:pt x="270" y="365"/>
                </a:cubicBezTo>
                <a:cubicBezTo>
                  <a:pt x="270" y="365"/>
                  <a:pt x="270" y="366"/>
                  <a:pt x="271" y="366"/>
                </a:cubicBezTo>
                <a:cubicBezTo>
                  <a:pt x="271" y="367"/>
                  <a:pt x="270" y="369"/>
                  <a:pt x="269" y="369"/>
                </a:cubicBezTo>
                <a:close/>
                <a:moveTo>
                  <a:pt x="271" y="365"/>
                </a:moveTo>
                <a:cubicBezTo>
                  <a:pt x="270" y="366"/>
                  <a:pt x="270" y="364"/>
                  <a:pt x="270" y="365"/>
                </a:cubicBezTo>
                <a:cubicBezTo>
                  <a:pt x="270" y="363"/>
                  <a:pt x="270" y="362"/>
                  <a:pt x="271" y="361"/>
                </a:cubicBezTo>
                <a:cubicBezTo>
                  <a:pt x="270" y="361"/>
                  <a:pt x="270" y="362"/>
                  <a:pt x="270" y="362"/>
                </a:cubicBezTo>
                <a:cubicBezTo>
                  <a:pt x="270" y="362"/>
                  <a:pt x="269" y="362"/>
                  <a:pt x="269" y="362"/>
                </a:cubicBezTo>
                <a:cubicBezTo>
                  <a:pt x="269" y="361"/>
                  <a:pt x="270" y="361"/>
                  <a:pt x="271" y="361"/>
                </a:cubicBezTo>
                <a:cubicBezTo>
                  <a:pt x="272" y="362"/>
                  <a:pt x="270" y="364"/>
                  <a:pt x="271" y="364"/>
                </a:cubicBezTo>
                <a:cubicBezTo>
                  <a:pt x="271" y="365"/>
                  <a:pt x="271" y="365"/>
                  <a:pt x="271" y="365"/>
                </a:cubicBezTo>
                <a:close/>
                <a:moveTo>
                  <a:pt x="272" y="369"/>
                </a:moveTo>
                <a:cubicBezTo>
                  <a:pt x="271" y="369"/>
                  <a:pt x="272" y="369"/>
                  <a:pt x="271" y="369"/>
                </a:cubicBezTo>
                <a:cubicBezTo>
                  <a:pt x="271" y="368"/>
                  <a:pt x="272" y="370"/>
                  <a:pt x="272" y="368"/>
                </a:cubicBezTo>
                <a:cubicBezTo>
                  <a:pt x="273" y="368"/>
                  <a:pt x="272" y="369"/>
                  <a:pt x="272" y="369"/>
                </a:cubicBezTo>
                <a:close/>
                <a:moveTo>
                  <a:pt x="272" y="366"/>
                </a:moveTo>
                <a:cubicBezTo>
                  <a:pt x="272" y="365"/>
                  <a:pt x="273" y="364"/>
                  <a:pt x="273" y="364"/>
                </a:cubicBezTo>
                <a:cubicBezTo>
                  <a:pt x="273" y="364"/>
                  <a:pt x="273" y="365"/>
                  <a:pt x="272" y="366"/>
                </a:cubicBezTo>
                <a:close/>
                <a:moveTo>
                  <a:pt x="273" y="357"/>
                </a:moveTo>
                <a:cubicBezTo>
                  <a:pt x="273" y="355"/>
                  <a:pt x="272" y="355"/>
                  <a:pt x="273" y="354"/>
                </a:cubicBezTo>
                <a:cubicBezTo>
                  <a:pt x="274" y="354"/>
                  <a:pt x="274" y="354"/>
                  <a:pt x="274" y="354"/>
                </a:cubicBezTo>
                <a:cubicBezTo>
                  <a:pt x="274" y="355"/>
                  <a:pt x="274" y="355"/>
                  <a:pt x="275" y="355"/>
                </a:cubicBezTo>
                <a:cubicBezTo>
                  <a:pt x="274" y="355"/>
                  <a:pt x="274" y="357"/>
                  <a:pt x="273" y="357"/>
                </a:cubicBezTo>
                <a:close/>
                <a:moveTo>
                  <a:pt x="275" y="367"/>
                </a:moveTo>
                <a:cubicBezTo>
                  <a:pt x="273" y="367"/>
                  <a:pt x="274" y="367"/>
                  <a:pt x="274" y="365"/>
                </a:cubicBezTo>
                <a:cubicBezTo>
                  <a:pt x="274" y="366"/>
                  <a:pt x="274" y="366"/>
                  <a:pt x="275" y="366"/>
                </a:cubicBezTo>
                <a:cubicBezTo>
                  <a:pt x="275" y="366"/>
                  <a:pt x="275" y="366"/>
                  <a:pt x="275" y="367"/>
                </a:cubicBezTo>
                <a:close/>
                <a:moveTo>
                  <a:pt x="274" y="352"/>
                </a:moveTo>
                <a:cubicBezTo>
                  <a:pt x="274" y="350"/>
                  <a:pt x="273" y="349"/>
                  <a:pt x="275" y="349"/>
                </a:cubicBezTo>
                <a:cubicBezTo>
                  <a:pt x="275" y="349"/>
                  <a:pt x="275" y="349"/>
                  <a:pt x="275" y="349"/>
                </a:cubicBezTo>
                <a:cubicBezTo>
                  <a:pt x="275" y="350"/>
                  <a:pt x="275" y="351"/>
                  <a:pt x="274" y="352"/>
                </a:cubicBezTo>
                <a:close/>
                <a:moveTo>
                  <a:pt x="276" y="357"/>
                </a:moveTo>
                <a:cubicBezTo>
                  <a:pt x="276" y="358"/>
                  <a:pt x="276" y="358"/>
                  <a:pt x="276" y="358"/>
                </a:cubicBezTo>
                <a:cubicBezTo>
                  <a:pt x="274" y="358"/>
                  <a:pt x="275" y="357"/>
                  <a:pt x="276" y="357"/>
                </a:cubicBezTo>
                <a:close/>
                <a:moveTo>
                  <a:pt x="276" y="346"/>
                </a:moveTo>
                <a:cubicBezTo>
                  <a:pt x="276" y="347"/>
                  <a:pt x="274" y="346"/>
                  <a:pt x="275" y="347"/>
                </a:cubicBezTo>
                <a:cubicBezTo>
                  <a:pt x="274" y="347"/>
                  <a:pt x="274" y="346"/>
                  <a:pt x="273" y="346"/>
                </a:cubicBezTo>
                <a:cubicBezTo>
                  <a:pt x="274" y="345"/>
                  <a:pt x="276" y="345"/>
                  <a:pt x="276" y="344"/>
                </a:cubicBezTo>
                <a:cubicBezTo>
                  <a:pt x="276" y="345"/>
                  <a:pt x="277" y="345"/>
                  <a:pt x="276" y="346"/>
                </a:cubicBezTo>
                <a:cubicBezTo>
                  <a:pt x="276" y="345"/>
                  <a:pt x="276" y="345"/>
                  <a:pt x="275" y="346"/>
                </a:cubicBezTo>
                <a:cubicBezTo>
                  <a:pt x="275" y="346"/>
                  <a:pt x="275" y="346"/>
                  <a:pt x="276" y="346"/>
                </a:cubicBezTo>
                <a:close/>
                <a:moveTo>
                  <a:pt x="278" y="348"/>
                </a:moveTo>
                <a:cubicBezTo>
                  <a:pt x="278" y="348"/>
                  <a:pt x="278" y="348"/>
                  <a:pt x="278" y="348"/>
                </a:cubicBezTo>
                <a:cubicBezTo>
                  <a:pt x="278" y="347"/>
                  <a:pt x="277" y="348"/>
                  <a:pt x="277" y="348"/>
                </a:cubicBezTo>
                <a:cubicBezTo>
                  <a:pt x="277" y="348"/>
                  <a:pt x="278" y="348"/>
                  <a:pt x="277" y="347"/>
                </a:cubicBezTo>
                <a:cubicBezTo>
                  <a:pt x="276" y="347"/>
                  <a:pt x="277" y="349"/>
                  <a:pt x="276" y="348"/>
                </a:cubicBezTo>
                <a:cubicBezTo>
                  <a:pt x="277" y="348"/>
                  <a:pt x="276" y="347"/>
                  <a:pt x="276" y="346"/>
                </a:cubicBezTo>
                <a:cubicBezTo>
                  <a:pt x="277" y="347"/>
                  <a:pt x="277" y="347"/>
                  <a:pt x="278" y="347"/>
                </a:cubicBezTo>
                <a:cubicBezTo>
                  <a:pt x="278" y="347"/>
                  <a:pt x="278" y="347"/>
                  <a:pt x="278" y="348"/>
                </a:cubicBezTo>
                <a:close/>
                <a:moveTo>
                  <a:pt x="278" y="345"/>
                </a:moveTo>
                <a:cubicBezTo>
                  <a:pt x="278" y="344"/>
                  <a:pt x="278" y="344"/>
                  <a:pt x="277" y="344"/>
                </a:cubicBezTo>
                <a:cubicBezTo>
                  <a:pt x="277" y="344"/>
                  <a:pt x="277" y="344"/>
                  <a:pt x="277" y="344"/>
                </a:cubicBezTo>
                <a:cubicBezTo>
                  <a:pt x="278" y="344"/>
                  <a:pt x="277" y="342"/>
                  <a:pt x="278" y="342"/>
                </a:cubicBezTo>
                <a:cubicBezTo>
                  <a:pt x="278" y="343"/>
                  <a:pt x="279" y="344"/>
                  <a:pt x="278" y="345"/>
                </a:cubicBezTo>
                <a:close/>
                <a:moveTo>
                  <a:pt x="285" y="367"/>
                </a:moveTo>
                <a:cubicBezTo>
                  <a:pt x="285" y="366"/>
                  <a:pt x="284" y="367"/>
                  <a:pt x="284" y="366"/>
                </a:cubicBezTo>
                <a:cubicBezTo>
                  <a:pt x="285" y="366"/>
                  <a:pt x="285" y="367"/>
                  <a:pt x="285" y="366"/>
                </a:cubicBezTo>
                <a:cubicBezTo>
                  <a:pt x="285" y="366"/>
                  <a:pt x="285" y="366"/>
                  <a:pt x="285" y="367"/>
                </a:cubicBezTo>
                <a:cubicBezTo>
                  <a:pt x="285" y="368"/>
                  <a:pt x="285" y="367"/>
                  <a:pt x="285" y="367"/>
                </a:cubicBezTo>
                <a:close/>
                <a:moveTo>
                  <a:pt x="298" y="324"/>
                </a:moveTo>
                <a:cubicBezTo>
                  <a:pt x="300" y="324"/>
                  <a:pt x="297" y="325"/>
                  <a:pt x="298" y="327"/>
                </a:cubicBezTo>
                <a:cubicBezTo>
                  <a:pt x="297" y="327"/>
                  <a:pt x="298" y="325"/>
                  <a:pt x="297" y="325"/>
                </a:cubicBezTo>
                <a:cubicBezTo>
                  <a:pt x="297" y="324"/>
                  <a:pt x="299" y="326"/>
                  <a:pt x="298" y="324"/>
                </a:cubicBezTo>
                <a:close/>
                <a:moveTo>
                  <a:pt x="295" y="326"/>
                </a:moveTo>
                <a:cubicBezTo>
                  <a:pt x="295" y="326"/>
                  <a:pt x="294" y="325"/>
                  <a:pt x="294" y="325"/>
                </a:cubicBezTo>
                <a:cubicBezTo>
                  <a:pt x="295" y="325"/>
                  <a:pt x="295" y="326"/>
                  <a:pt x="295" y="326"/>
                </a:cubicBezTo>
                <a:cubicBezTo>
                  <a:pt x="294" y="326"/>
                  <a:pt x="294" y="326"/>
                  <a:pt x="294" y="326"/>
                </a:cubicBezTo>
                <a:cubicBezTo>
                  <a:pt x="294" y="326"/>
                  <a:pt x="294" y="326"/>
                  <a:pt x="295" y="326"/>
                </a:cubicBezTo>
                <a:close/>
                <a:moveTo>
                  <a:pt x="293" y="345"/>
                </a:moveTo>
                <a:cubicBezTo>
                  <a:pt x="295" y="345"/>
                  <a:pt x="295" y="346"/>
                  <a:pt x="295" y="347"/>
                </a:cubicBezTo>
                <a:cubicBezTo>
                  <a:pt x="295" y="346"/>
                  <a:pt x="296" y="347"/>
                  <a:pt x="296" y="348"/>
                </a:cubicBezTo>
                <a:cubicBezTo>
                  <a:pt x="294" y="348"/>
                  <a:pt x="295" y="350"/>
                  <a:pt x="293" y="350"/>
                </a:cubicBezTo>
                <a:cubicBezTo>
                  <a:pt x="294" y="348"/>
                  <a:pt x="294" y="346"/>
                  <a:pt x="293" y="347"/>
                </a:cubicBezTo>
                <a:cubicBezTo>
                  <a:pt x="293" y="346"/>
                  <a:pt x="294" y="346"/>
                  <a:pt x="293" y="345"/>
                </a:cubicBezTo>
                <a:close/>
                <a:moveTo>
                  <a:pt x="294" y="331"/>
                </a:moveTo>
                <a:cubicBezTo>
                  <a:pt x="295" y="331"/>
                  <a:pt x="295" y="332"/>
                  <a:pt x="295" y="332"/>
                </a:cubicBezTo>
                <a:cubicBezTo>
                  <a:pt x="294" y="332"/>
                  <a:pt x="295" y="332"/>
                  <a:pt x="294" y="332"/>
                </a:cubicBezTo>
                <a:cubicBezTo>
                  <a:pt x="294" y="331"/>
                  <a:pt x="294" y="331"/>
                  <a:pt x="294" y="331"/>
                </a:cubicBezTo>
                <a:close/>
                <a:moveTo>
                  <a:pt x="297" y="337"/>
                </a:moveTo>
                <a:cubicBezTo>
                  <a:pt x="296" y="337"/>
                  <a:pt x="296" y="336"/>
                  <a:pt x="296" y="336"/>
                </a:cubicBezTo>
                <a:cubicBezTo>
                  <a:pt x="296" y="335"/>
                  <a:pt x="296" y="335"/>
                  <a:pt x="297" y="334"/>
                </a:cubicBezTo>
                <a:cubicBezTo>
                  <a:pt x="298" y="335"/>
                  <a:pt x="297" y="335"/>
                  <a:pt x="297" y="337"/>
                </a:cubicBezTo>
                <a:close/>
                <a:moveTo>
                  <a:pt x="297" y="347"/>
                </a:moveTo>
                <a:cubicBezTo>
                  <a:pt x="297" y="348"/>
                  <a:pt x="296" y="348"/>
                  <a:pt x="296" y="347"/>
                </a:cubicBezTo>
                <a:lnTo>
                  <a:pt x="297" y="347"/>
                </a:lnTo>
                <a:close/>
                <a:moveTo>
                  <a:pt x="294" y="352"/>
                </a:moveTo>
                <a:cubicBezTo>
                  <a:pt x="294" y="352"/>
                  <a:pt x="294" y="351"/>
                  <a:pt x="293" y="351"/>
                </a:cubicBezTo>
                <a:cubicBezTo>
                  <a:pt x="293" y="350"/>
                  <a:pt x="294" y="351"/>
                  <a:pt x="294" y="351"/>
                </a:cubicBezTo>
                <a:cubicBezTo>
                  <a:pt x="295" y="351"/>
                  <a:pt x="295" y="351"/>
                  <a:pt x="294" y="352"/>
                </a:cubicBezTo>
                <a:close/>
                <a:moveTo>
                  <a:pt x="292" y="336"/>
                </a:moveTo>
                <a:cubicBezTo>
                  <a:pt x="292" y="337"/>
                  <a:pt x="293" y="337"/>
                  <a:pt x="293" y="338"/>
                </a:cubicBezTo>
                <a:cubicBezTo>
                  <a:pt x="291" y="338"/>
                  <a:pt x="292" y="340"/>
                  <a:pt x="293" y="340"/>
                </a:cubicBezTo>
                <a:cubicBezTo>
                  <a:pt x="293" y="341"/>
                  <a:pt x="293" y="341"/>
                  <a:pt x="292" y="341"/>
                </a:cubicBezTo>
                <a:cubicBezTo>
                  <a:pt x="291" y="340"/>
                  <a:pt x="292" y="340"/>
                  <a:pt x="291" y="339"/>
                </a:cubicBezTo>
                <a:cubicBezTo>
                  <a:pt x="291" y="338"/>
                  <a:pt x="292" y="338"/>
                  <a:pt x="292" y="336"/>
                </a:cubicBezTo>
                <a:close/>
                <a:moveTo>
                  <a:pt x="290" y="359"/>
                </a:moveTo>
                <a:cubicBezTo>
                  <a:pt x="288" y="359"/>
                  <a:pt x="290" y="356"/>
                  <a:pt x="289" y="355"/>
                </a:cubicBezTo>
                <a:cubicBezTo>
                  <a:pt x="290" y="355"/>
                  <a:pt x="290" y="356"/>
                  <a:pt x="291" y="357"/>
                </a:cubicBezTo>
                <a:cubicBezTo>
                  <a:pt x="291" y="357"/>
                  <a:pt x="290" y="357"/>
                  <a:pt x="289" y="357"/>
                </a:cubicBezTo>
                <a:cubicBezTo>
                  <a:pt x="290" y="358"/>
                  <a:pt x="289" y="359"/>
                  <a:pt x="290" y="359"/>
                </a:cubicBezTo>
                <a:close/>
                <a:moveTo>
                  <a:pt x="289" y="345"/>
                </a:moveTo>
                <a:cubicBezTo>
                  <a:pt x="289" y="345"/>
                  <a:pt x="289" y="345"/>
                  <a:pt x="289" y="346"/>
                </a:cubicBezTo>
                <a:cubicBezTo>
                  <a:pt x="288" y="345"/>
                  <a:pt x="289" y="345"/>
                  <a:pt x="289" y="344"/>
                </a:cubicBezTo>
                <a:cubicBezTo>
                  <a:pt x="290" y="344"/>
                  <a:pt x="289" y="345"/>
                  <a:pt x="289" y="345"/>
                </a:cubicBezTo>
                <a:cubicBezTo>
                  <a:pt x="288" y="345"/>
                  <a:pt x="290" y="346"/>
                  <a:pt x="289" y="345"/>
                </a:cubicBezTo>
                <a:close/>
                <a:moveTo>
                  <a:pt x="289" y="355"/>
                </a:moveTo>
                <a:cubicBezTo>
                  <a:pt x="289" y="354"/>
                  <a:pt x="291" y="354"/>
                  <a:pt x="290" y="353"/>
                </a:cubicBezTo>
                <a:cubicBezTo>
                  <a:pt x="291" y="353"/>
                  <a:pt x="292" y="353"/>
                  <a:pt x="292" y="352"/>
                </a:cubicBezTo>
                <a:cubicBezTo>
                  <a:pt x="292" y="351"/>
                  <a:pt x="292" y="353"/>
                  <a:pt x="292" y="353"/>
                </a:cubicBezTo>
                <a:cubicBezTo>
                  <a:pt x="291" y="353"/>
                  <a:pt x="291" y="354"/>
                  <a:pt x="289" y="355"/>
                </a:cubicBezTo>
                <a:close/>
                <a:moveTo>
                  <a:pt x="291" y="342"/>
                </a:moveTo>
                <a:cubicBezTo>
                  <a:pt x="291" y="341"/>
                  <a:pt x="292" y="342"/>
                  <a:pt x="292" y="342"/>
                </a:cubicBezTo>
                <a:cubicBezTo>
                  <a:pt x="292" y="343"/>
                  <a:pt x="291" y="343"/>
                  <a:pt x="291" y="344"/>
                </a:cubicBezTo>
                <a:cubicBezTo>
                  <a:pt x="290" y="343"/>
                  <a:pt x="292" y="342"/>
                  <a:pt x="291" y="342"/>
                </a:cubicBezTo>
                <a:close/>
                <a:moveTo>
                  <a:pt x="291" y="344"/>
                </a:moveTo>
                <a:cubicBezTo>
                  <a:pt x="290" y="344"/>
                  <a:pt x="290" y="344"/>
                  <a:pt x="290" y="344"/>
                </a:cubicBezTo>
                <a:cubicBezTo>
                  <a:pt x="290" y="343"/>
                  <a:pt x="290" y="343"/>
                  <a:pt x="290" y="343"/>
                </a:cubicBezTo>
                <a:cubicBezTo>
                  <a:pt x="291" y="343"/>
                  <a:pt x="291" y="343"/>
                  <a:pt x="291" y="344"/>
                </a:cubicBezTo>
                <a:close/>
                <a:moveTo>
                  <a:pt x="290" y="335"/>
                </a:moveTo>
                <a:cubicBezTo>
                  <a:pt x="291" y="335"/>
                  <a:pt x="291" y="336"/>
                  <a:pt x="291" y="336"/>
                </a:cubicBezTo>
                <a:cubicBezTo>
                  <a:pt x="290" y="336"/>
                  <a:pt x="291" y="337"/>
                  <a:pt x="291" y="338"/>
                </a:cubicBezTo>
                <a:cubicBezTo>
                  <a:pt x="291" y="338"/>
                  <a:pt x="291" y="338"/>
                  <a:pt x="291" y="338"/>
                </a:cubicBezTo>
                <a:cubicBezTo>
                  <a:pt x="290" y="338"/>
                  <a:pt x="290" y="338"/>
                  <a:pt x="290" y="338"/>
                </a:cubicBezTo>
                <a:cubicBezTo>
                  <a:pt x="291" y="338"/>
                  <a:pt x="290" y="336"/>
                  <a:pt x="290" y="335"/>
                </a:cubicBezTo>
                <a:close/>
                <a:moveTo>
                  <a:pt x="290" y="328"/>
                </a:moveTo>
                <a:cubicBezTo>
                  <a:pt x="290" y="329"/>
                  <a:pt x="289" y="329"/>
                  <a:pt x="289" y="328"/>
                </a:cubicBezTo>
                <a:cubicBezTo>
                  <a:pt x="289" y="327"/>
                  <a:pt x="290" y="328"/>
                  <a:pt x="290" y="328"/>
                </a:cubicBezTo>
                <a:close/>
                <a:moveTo>
                  <a:pt x="289" y="331"/>
                </a:moveTo>
                <a:cubicBezTo>
                  <a:pt x="288" y="331"/>
                  <a:pt x="289" y="330"/>
                  <a:pt x="289" y="330"/>
                </a:cubicBezTo>
                <a:cubicBezTo>
                  <a:pt x="290" y="329"/>
                  <a:pt x="289" y="331"/>
                  <a:pt x="289" y="331"/>
                </a:cubicBezTo>
                <a:close/>
                <a:moveTo>
                  <a:pt x="289" y="328"/>
                </a:moveTo>
                <a:cubicBezTo>
                  <a:pt x="289" y="329"/>
                  <a:pt x="288" y="329"/>
                  <a:pt x="289" y="330"/>
                </a:cubicBezTo>
                <a:cubicBezTo>
                  <a:pt x="289" y="330"/>
                  <a:pt x="289" y="330"/>
                  <a:pt x="289" y="330"/>
                </a:cubicBezTo>
                <a:cubicBezTo>
                  <a:pt x="288" y="330"/>
                  <a:pt x="287" y="330"/>
                  <a:pt x="287" y="330"/>
                </a:cubicBezTo>
                <a:cubicBezTo>
                  <a:pt x="287" y="330"/>
                  <a:pt x="288" y="328"/>
                  <a:pt x="289" y="328"/>
                </a:cubicBezTo>
                <a:close/>
                <a:moveTo>
                  <a:pt x="288" y="343"/>
                </a:moveTo>
                <a:cubicBezTo>
                  <a:pt x="289" y="342"/>
                  <a:pt x="288" y="341"/>
                  <a:pt x="288" y="341"/>
                </a:cubicBezTo>
                <a:cubicBezTo>
                  <a:pt x="289" y="341"/>
                  <a:pt x="289" y="341"/>
                  <a:pt x="289" y="340"/>
                </a:cubicBezTo>
                <a:cubicBezTo>
                  <a:pt x="290" y="340"/>
                  <a:pt x="290" y="340"/>
                  <a:pt x="291" y="340"/>
                </a:cubicBezTo>
                <a:cubicBezTo>
                  <a:pt x="290" y="340"/>
                  <a:pt x="290" y="341"/>
                  <a:pt x="290" y="341"/>
                </a:cubicBezTo>
                <a:cubicBezTo>
                  <a:pt x="290" y="341"/>
                  <a:pt x="290" y="341"/>
                  <a:pt x="290" y="340"/>
                </a:cubicBezTo>
                <a:cubicBezTo>
                  <a:pt x="289" y="340"/>
                  <a:pt x="289" y="341"/>
                  <a:pt x="289" y="341"/>
                </a:cubicBezTo>
                <a:cubicBezTo>
                  <a:pt x="289" y="342"/>
                  <a:pt x="289" y="344"/>
                  <a:pt x="288" y="344"/>
                </a:cubicBezTo>
                <a:cubicBezTo>
                  <a:pt x="288" y="344"/>
                  <a:pt x="287" y="343"/>
                  <a:pt x="288" y="343"/>
                </a:cubicBezTo>
                <a:cubicBezTo>
                  <a:pt x="288" y="343"/>
                  <a:pt x="288" y="342"/>
                  <a:pt x="287" y="343"/>
                </a:cubicBezTo>
                <a:cubicBezTo>
                  <a:pt x="287" y="342"/>
                  <a:pt x="288" y="342"/>
                  <a:pt x="288" y="343"/>
                </a:cubicBezTo>
                <a:close/>
                <a:moveTo>
                  <a:pt x="287" y="349"/>
                </a:moveTo>
                <a:cubicBezTo>
                  <a:pt x="287" y="348"/>
                  <a:pt x="288" y="348"/>
                  <a:pt x="288" y="347"/>
                </a:cubicBezTo>
                <a:cubicBezTo>
                  <a:pt x="288" y="347"/>
                  <a:pt x="288" y="349"/>
                  <a:pt x="287" y="349"/>
                </a:cubicBezTo>
                <a:close/>
                <a:moveTo>
                  <a:pt x="285" y="343"/>
                </a:moveTo>
                <a:cubicBezTo>
                  <a:pt x="285" y="343"/>
                  <a:pt x="285" y="342"/>
                  <a:pt x="286" y="343"/>
                </a:cubicBezTo>
                <a:cubicBezTo>
                  <a:pt x="286" y="343"/>
                  <a:pt x="286" y="343"/>
                  <a:pt x="286" y="344"/>
                </a:cubicBezTo>
                <a:cubicBezTo>
                  <a:pt x="285" y="344"/>
                  <a:pt x="285" y="343"/>
                  <a:pt x="284" y="343"/>
                </a:cubicBezTo>
                <a:cubicBezTo>
                  <a:pt x="285" y="343"/>
                  <a:pt x="285" y="343"/>
                  <a:pt x="285" y="343"/>
                </a:cubicBezTo>
                <a:close/>
                <a:moveTo>
                  <a:pt x="282" y="340"/>
                </a:moveTo>
                <a:cubicBezTo>
                  <a:pt x="282" y="340"/>
                  <a:pt x="282" y="340"/>
                  <a:pt x="282" y="341"/>
                </a:cubicBezTo>
                <a:cubicBezTo>
                  <a:pt x="281" y="341"/>
                  <a:pt x="281" y="340"/>
                  <a:pt x="281" y="340"/>
                </a:cubicBezTo>
                <a:cubicBezTo>
                  <a:pt x="282" y="339"/>
                  <a:pt x="282" y="340"/>
                  <a:pt x="282" y="340"/>
                </a:cubicBezTo>
                <a:close/>
                <a:moveTo>
                  <a:pt x="280" y="349"/>
                </a:moveTo>
                <a:cubicBezTo>
                  <a:pt x="280" y="350"/>
                  <a:pt x="280" y="350"/>
                  <a:pt x="279" y="350"/>
                </a:cubicBezTo>
                <a:cubicBezTo>
                  <a:pt x="279" y="349"/>
                  <a:pt x="279" y="349"/>
                  <a:pt x="280" y="349"/>
                </a:cubicBezTo>
                <a:cubicBezTo>
                  <a:pt x="280" y="349"/>
                  <a:pt x="280" y="349"/>
                  <a:pt x="280" y="349"/>
                </a:cubicBezTo>
                <a:cubicBezTo>
                  <a:pt x="280" y="349"/>
                  <a:pt x="279" y="349"/>
                  <a:pt x="280" y="349"/>
                </a:cubicBezTo>
                <a:close/>
                <a:moveTo>
                  <a:pt x="281" y="336"/>
                </a:moveTo>
                <a:cubicBezTo>
                  <a:pt x="282" y="336"/>
                  <a:pt x="281" y="336"/>
                  <a:pt x="281" y="337"/>
                </a:cubicBezTo>
                <a:cubicBezTo>
                  <a:pt x="280" y="337"/>
                  <a:pt x="281" y="336"/>
                  <a:pt x="281" y="336"/>
                </a:cubicBezTo>
                <a:close/>
                <a:moveTo>
                  <a:pt x="282" y="355"/>
                </a:moveTo>
                <a:cubicBezTo>
                  <a:pt x="283" y="354"/>
                  <a:pt x="283" y="355"/>
                  <a:pt x="284" y="355"/>
                </a:cubicBezTo>
                <a:cubicBezTo>
                  <a:pt x="285" y="353"/>
                  <a:pt x="283" y="353"/>
                  <a:pt x="283" y="351"/>
                </a:cubicBezTo>
                <a:cubicBezTo>
                  <a:pt x="282" y="351"/>
                  <a:pt x="283" y="352"/>
                  <a:pt x="283" y="352"/>
                </a:cubicBezTo>
                <a:cubicBezTo>
                  <a:pt x="282" y="352"/>
                  <a:pt x="283" y="353"/>
                  <a:pt x="282" y="353"/>
                </a:cubicBezTo>
                <a:cubicBezTo>
                  <a:pt x="281" y="352"/>
                  <a:pt x="283" y="350"/>
                  <a:pt x="282" y="349"/>
                </a:cubicBezTo>
                <a:cubicBezTo>
                  <a:pt x="282" y="349"/>
                  <a:pt x="282" y="350"/>
                  <a:pt x="281" y="350"/>
                </a:cubicBezTo>
                <a:cubicBezTo>
                  <a:pt x="281" y="349"/>
                  <a:pt x="281" y="349"/>
                  <a:pt x="281" y="349"/>
                </a:cubicBezTo>
                <a:cubicBezTo>
                  <a:pt x="283" y="349"/>
                  <a:pt x="283" y="350"/>
                  <a:pt x="284" y="349"/>
                </a:cubicBezTo>
                <a:cubicBezTo>
                  <a:pt x="285" y="350"/>
                  <a:pt x="283" y="350"/>
                  <a:pt x="283" y="350"/>
                </a:cubicBezTo>
                <a:cubicBezTo>
                  <a:pt x="283" y="351"/>
                  <a:pt x="285" y="351"/>
                  <a:pt x="285" y="351"/>
                </a:cubicBezTo>
                <a:cubicBezTo>
                  <a:pt x="284" y="352"/>
                  <a:pt x="284" y="352"/>
                  <a:pt x="286" y="352"/>
                </a:cubicBezTo>
                <a:cubicBezTo>
                  <a:pt x="285" y="353"/>
                  <a:pt x="285" y="352"/>
                  <a:pt x="284" y="353"/>
                </a:cubicBezTo>
                <a:cubicBezTo>
                  <a:pt x="285" y="354"/>
                  <a:pt x="286" y="354"/>
                  <a:pt x="286" y="356"/>
                </a:cubicBezTo>
                <a:cubicBezTo>
                  <a:pt x="285" y="355"/>
                  <a:pt x="282" y="357"/>
                  <a:pt x="282" y="355"/>
                </a:cubicBezTo>
                <a:close/>
                <a:moveTo>
                  <a:pt x="283" y="354"/>
                </a:moveTo>
                <a:cubicBezTo>
                  <a:pt x="283" y="354"/>
                  <a:pt x="283" y="354"/>
                  <a:pt x="283" y="354"/>
                </a:cubicBezTo>
                <a:cubicBezTo>
                  <a:pt x="282" y="354"/>
                  <a:pt x="282" y="354"/>
                  <a:pt x="282" y="354"/>
                </a:cubicBezTo>
                <a:cubicBezTo>
                  <a:pt x="282" y="354"/>
                  <a:pt x="282" y="354"/>
                  <a:pt x="282" y="353"/>
                </a:cubicBezTo>
                <a:cubicBezTo>
                  <a:pt x="283" y="353"/>
                  <a:pt x="283" y="353"/>
                  <a:pt x="283" y="353"/>
                </a:cubicBezTo>
                <a:cubicBezTo>
                  <a:pt x="283" y="353"/>
                  <a:pt x="283" y="353"/>
                  <a:pt x="283" y="353"/>
                </a:cubicBezTo>
                <a:cubicBezTo>
                  <a:pt x="283" y="354"/>
                  <a:pt x="283" y="354"/>
                  <a:pt x="283" y="354"/>
                </a:cubicBezTo>
                <a:close/>
                <a:moveTo>
                  <a:pt x="285" y="361"/>
                </a:moveTo>
                <a:cubicBezTo>
                  <a:pt x="284" y="361"/>
                  <a:pt x="285" y="361"/>
                  <a:pt x="285" y="361"/>
                </a:cubicBezTo>
                <a:cubicBezTo>
                  <a:pt x="285" y="360"/>
                  <a:pt x="284" y="360"/>
                  <a:pt x="284" y="360"/>
                </a:cubicBezTo>
                <a:cubicBezTo>
                  <a:pt x="284" y="360"/>
                  <a:pt x="284" y="360"/>
                  <a:pt x="284" y="359"/>
                </a:cubicBezTo>
                <a:cubicBezTo>
                  <a:pt x="285" y="359"/>
                  <a:pt x="285" y="359"/>
                  <a:pt x="285" y="359"/>
                </a:cubicBezTo>
                <a:cubicBezTo>
                  <a:pt x="285" y="360"/>
                  <a:pt x="285" y="360"/>
                  <a:pt x="285" y="360"/>
                </a:cubicBezTo>
                <a:cubicBezTo>
                  <a:pt x="285" y="360"/>
                  <a:pt x="285" y="360"/>
                  <a:pt x="285" y="361"/>
                </a:cubicBezTo>
                <a:close/>
                <a:moveTo>
                  <a:pt x="288" y="360"/>
                </a:moveTo>
                <a:cubicBezTo>
                  <a:pt x="286" y="360"/>
                  <a:pt x="287" y="359"/>
                  <a:pt x="288" y="358"/>
                </a:cubicBezTo>
                <a:cubicBezTo>
                  <a:pt x="288" y="358"/>
                  <a:pt x="287" y="358"/>
                  <a:pt x="287" y="358"/>
                </a:cubicBezTo>
                <a:cubicBezTo>
                  <a:pt x="287" y="359"/>
                  <a:pt x="287" y="359"/>
                  <a:pt x="286" y="360"/>
                </a:cubicBezTo>
                <a:cubicBezTo>
                  <a:pt x="286" y="360"/>
                  <a:pt x="286" y="359"/>
                  <a:pt x="285" y="359"/>
                </a:cubicBezTo>
                <a:cubicBezTo>
                  <a:pt x="285" y="359"/>
                  <a:pt x="286" y="359"/>
                  <a:pt x="286" y="359"/>
                </a:cubicBezTo>
                <a:cubicBezTo>
                  <a:pt x="287" y="360"/>
                  <a:pt x="285" y="358"/>
                  <a:pt x="286" y="358"/>
                </a:cubicBezTo>
                <a:cubicBezTo>
                  <a:pt x="286" y="357"/>
                  <a:pt x="286" y="357"/>
                  <a:pt x="286" y="357"/>
                </a:cubicBezTo>
                <a:cubicBezTo>
                  <a:pt x="286" y="356"/>
                  <a:pt x="286" y="356"/>
                  <a:pt x="287" y="356"/>
                </a:cubicBezTo>
                <a:cubicBezTo>
                  <a:pt x="286" y="354"/>
                  <a:pt x="287" y="354"/>
                  <a:pt x="287" y="353"/>
                </a:cubicBezTo>
                <a:cubicBezTo>
                  <a:pt x="288" y="353"/>
                  <a:pt x="287" y="355"/>
                  <a:pt x="289" y="354"/>
                </a:cubicBezTo>
                <a:cubicBezTo>
                  <a:pt x="288" y="355"/>
                  <a:pt x="288" y="356"/>
                  <a:pt x="288" y="356"/>
                </a:cubicBezTo>
                <a:cubicBezTo>
                  <a:pt x="289" y="357"/>
                  <a:pt x="288" y="357"/>
                  <a:pt x="288" y="359"/>
                </a:cubicBezTo>
                <a:cubicBezTo>
                  <a:pt x="288" y="359"/>
                  <a:pt x="288" y="359"/>
                  <a:pt x="288" y="360"/>
                </a:cubicBezTo>
                <a:close/>
                <a:moveTo>
                  <a:pt x="288" y="369"/>
                </a:moveTo>
                <a:cubicBezTo>
                  <a:pt x="287" y="368"/>
                  <a:pt x="289" y="367"/>
                  <a:pt x="287" y="368"/>
                </a:cubicBezTo>
                <a:cubicBezTo>
                  <a:pt x="287" y="367"/>
                  <a:pt x="288" y="367"/>
                  <a:pt x="288" y="367"/>
                </a:cubicBezTo>
                <a:cubicBezTo>
                  <a:pt x="288" y="367"/>
                  <a:pt x="288" y="367"/>
                  <a:pt x="288" y="367"/>
                </a:cubicBezTo>
                <a:cubicBezTo>
                  <a:pt x="288" y="367"/>
                  <a:pt x="288" y="367"/>
                  <a:pt x="289" y="367"/>
                </a:cubicBezTo>
                <a:cubicBezTo>
                  <a:pt x="288" y="367"/>
                  <a:pt x="288" y="366"/>
                  <a:pt x="288" y="366"/>
                </a:cubicBezTo>
                <a:cubicBezTo>
                  <a:pt x="288" y="365"/>
                  <a:pt x="289" y="366"/>
                  <a:pt x="289" y="366"/>
                </a:cubicBezTo>
                <a:cubicBezTo>
                  <a:pt x="289" y="366"/>
                  <a:pt x="290" y="367"/>
                  <a:pt x="290" y="368"/>
                </a:cubicBezTo>
                <a:cubicBezTo>
                  <a:pt x="290" y="368"/>
                  <a:pt x="288" y="368"/>
                  <a:pt x="288" y="369"/>
                </a:cubicBezTo>
                <a:close/>
                <a:moveTo>
                  <a:pt x="289" y="365"/>
                </a:moveTo>
                <a:cubicBezTo>
                  <a:pt x="287" y="363"/>
                  <a:pt x="290" y="363"/>
                  <a:pt x="290" y="362"/>
                </a:cubicBezTo>
                <a:cubicBezTo>
                  <a:pt x="292" y="364"/>
                  <a:pt x="289" y="364"/>
                  <a:pt x="289" y="365"/>
                </a:cubicBezTo>
                <a:close/>
                <a:moveTo>
                  <a:pt x="290" y="365"/>
                </a:moveTo>
                <a:cubicBezTo>
                  <a:pt x="291" y="365"/>
                  <a:pt x="291" y="364"/>
                  <a:pt x="291" y="363"/>
                </a:cubicBezTo>
                <a:cubicBezTo>
                  <a:pt x="292" y="364"/>
                  <a:pt x="291" y="366"/>
                  <a:pt x="290" y="365"/>
                </a:cubicBezTo>
                <a:close/>
                <a:moveTo>
                  <a:pt x="293" y="369"/>
                </a:moveTo>
                <a:cubicBezTo>
                  <a:pt x="292" y="369"/>
                  <a:pt x="291" y="369"/>
                  <a:pt x="291" y="368"/>
                </a:cubicBezTo>
                <a:cubicBezTo>
                  <a:pt x="292" y="368"/>
                  <a:pt x="291" y="366"/>
                  <a:pt x="291" y="366"/>
                </a:cubicBezTo>
                <a:cubicBezTo>
                  <a:pt x="291" y="366"/>
                  <a:pt x="292" y="366"/>
                  <a:pt x="292" y="366"/>
                </a:cubicBezTo>
                <a:cubicBezTo>
                  <a:pt x="292" y="366"/>
                  <a:pt x="292" y="366"/>
                  <a:pt x="292" y="366"/>
                </a:cubicBezTo>
                <a:cubicBezTo>
                  <a:pt x="293" y="366"/>
                  <a:pt x="292" y="368"/>
                  <a:pt x="293" y="368"/>
                </a:cubicBezTo>
                <a:cubicBezTo>
                  <a:pt x="293" y="368"/>
                  <a:pt x="293" y="368"/>
                  <a:pt x="293" y="369"/>
                </a:cubicBezTo>
                <a:close/>
                <a:moveTo>
                  <a:pt x="293" y="359"/>
                </a:moveTo>
                <a:cubicBezTo>
                  <a:pt x="292" y="359"/>
                  <a:pt x="292" y="358"/>
                  <a:pt x="291" y="359"/>
                </a:cubicBezTo>
                <a:cubicBezTo>
                  <a:pt x="291" y="359"/>
                  <a:pt x="291" y="358"/>
                  <a:pt x="291" y="358"/>
                </a:cubicBezTo>
                <a:cubicBezTo>
                  <a:pt x="291" y="358"/>
                  <a:pt x="292" y="358"/>
                  <a:pt x="292" y="357"/>
                </a:cubicBezTo>
                <a:cubicBezTo>
                  <a:pt x="292" y="358"/>
                  <a:pt x="292" y="358"/>
                  <a:pt x="292" y="358"/>
                </a:cubicBezTo>
                <a:cubicBezTo>
                  <a:pt x="292" y="359"/>
                  <a:pt x="293" y="357"/>
                  <a:pt x="293" y="358"/>
                </a:cubicBezTo>
                <a:cubicBezTo>
                  <a:pt x="294" y="358"/>
                  <a:pt x="293" y="357"/>
                  <a:pt x="294" y="356"/>
                </a:cubicBezTo>
                <a:cubicBezTo>
                  <a:pt x="294" y="357"/>
                  <a:pt x="294" y="359"/>
                  <a:pt x="293" y="359"/>
                </a:cubicBezTo>
                <a:close/>
                <a:moveTo>
                  <a:pt x="294" y="362"/>
                </a:moveTo>
                <a:cubicBezTo>
                  <a:pt x="294" y="363"/>
                  <a:pt x="293" y="363"/>
                  <a:pt x="294" y="364"/>
                </a:cubicBezTo>
                <a:cubicBezTo>
                  <a:pt x="293" y="364"/>
                  <a:pt x="293" y="362"/>
                  <a:pt x="294" y="362"/>
                </a:cubicBezTo>
                <a:close/>
                <a:moveTo>
                  <a:pt x="294" y="375"/>
                </a:moveTo>
                <a:cubicBezTo>
                  <a:pt x="294" y="375"/>
                  <a:pt x="294" y="373"/>
                  <a:pt x="294" y="373"/>
                </a:cubicBezTo>
                <a:cubicBezTo>
                  <a:pt x="294" y="373"/>
                  <a:pt x="294" y="373"/>
                  <a:pt x="294" y="374"/>
                </a:cubicBezTo>
                <a:cubicBezTo>
                  <a:pt x="293" y="373"/>
                  <a:pt x="295" y="372"/>
                  <a:pt x="294" y="372"/>
                </a:cubicBezTo>
                <a:cubicBezTo>
                  <a:pt x="294" y="371"/>
                  <a:pt x="294" y="371"/>
                  <a:pt x="295" y="371"/>
                </a:cubicBezTo>
                <a:cubicBezTo>
                  <a:pt x="295" y="372"/>
                  <a:pt x="295" y="374"/>
                  <a:pt x="294" y="375"/>
                </a:cubicBezTo>
                <a:close/>
                <a:moveTo>
                  <a:pt x="294" y="363"/>
                </a:moveTo>
                <a:cubicBezTo>
                  <a:pt x="295" y="363"/>
                  <a:pt x="295" y="364"/>
                  <a:pt x="295" y="364"/>
                </a:cubicBezTo>
                <a:cubicBezTo>
                  <a:pt x="294" y="364"/>
                  <a:pt x="295" y="363"/>
                  <a:pt x="294" y="363"/>
                </a:cubicBezTo>
                <a:close/>
                <a:moveTo>
                  <a:pt x="295" y="370"/>
                </a:moveTo>
                <a:cubicBezTo>
                  <a:pt x="295" y="370"/>
                  <a:pt x="295" y="370"/>
                  <a:pt x="294" y="370"/>
                </a:cubicBezTo>
                <a:cubicBezTo>
                  <a:pt x="294" y="369"/>
                  <a:pt x="295" y="369"/>
                  <a:pt x="294" y="368"/>
                </a:cubicBezTo>
                <a:cubicBezTo>
                  <a:pt x="295" y="367"/>
                  <a:pt x="295" y="369"/>
                  <a:pt x="296" y="369"/>
                </a:cubicBezTo>
                <a:cubicBezTo>
                  <a:pt x="296" y="369"/>
                  <a:pt x="295" y="370"/>
                  <a:pt x="295" y="370"/>
                </a:cubicBezTo>
                <a:close/>
                <a:moveTo>
                  <a:pt x="299" y="382"/>
                </a:moveTo>
                <a:cubicBezTo>
                  <a:pt x="300" y="381"/>
                  <a:pt x="300" y="381"/>
                  <a:pt x="301" y="380"/>
                </a:cubicBezTo>
                <a:cubicBezTo>
                  <a:pt x="301" y="381"/>
                  <a:pt x="300" y="381"/>
                  <a:pt x="299" y="382"/>
                </a:cubicBezTo>
                <a:close/>
                <a:moveTo>
                  <a:pt x="303" y="382"/>
                </a:moveTo>
                <a:cubicBezTo>
                  <a:pt x="303" y="382"/>
                  <a:pt x="302" y="382"/>
                  <a:pt x="302" y="382"/>
                </a:cubicBezTo>
                <a:cubicBezTo>
                  <a:pt x="301" y="381"/>
                  <a:pt x="301" y="382"/>
                  <a:pt x="301" y="383"/>
                </a:cubicBezTo>
                <a:cubicBezTo>
                  <a:pt x="302" y="383"/>
                  <a:pt x="301" y="381"/>
                  <a:pt x="302" y="382"/>
                </a:cubicBezTo>
                <a:cubicBezTo>
                  <a:pt x="303" y="384"/>
                  <a:pt x="300" y="383"/>
                  <a:pt x="302" y="384"/>
                </a:cubicBezTo>
                <a:cubicBezTo>
                  <a:pt x="302" y="385"/>
                  <a:pt x="299" y="384"/>
                  <a:pt x="300" y="383"/>
                </a:cubicBezTo>
                <a:cubicBezTo>
                  <a:pt x="301" y="382"/>
                  <a:pt x="302" y="382"/>
                  <a:pt x="302" y="381"/>
                </a:cubicBezTo>
                <a:cubicBezTo>
                  <a:pt x="303" y="381"/>
                  <a:pt x="303" y="381"/>
                  <a:pt x="303" y="381"/>
                </a:cubicBezTo>
                <a:cubicBezTo>
                  <a:pt x="304" y="381"/>
                  <a:pt x="303" y="382"/>
                  <a:pt x="303" y="382"/>
                </a:cubicBezTo>
                <a:close/>
                <a:moveTo>
                  <a:pt x="301" y="373"/>
                </a:moveTo>
                <a:cubicBezTo>
                  <a:pt x="301" y="372"/>
                  <a:pt x="302" y="373"/>
                  <a:pt x="302" y="372"/>
                </a:cubicBezTo>
                <a:cubicBezTo>
                  <a:pt x="302" y="372"/>
                  <a:pt x="302" y="372"/>
                  <a:pt x="303" y="372"/>
                </a:cubicBezTo>
                <a:cubicBezTo>
                  <a:pt x="302" y="373"/>
                  <a:pt x="304" y="373"/>
                  <a:pt x="303" y="374"/>
                </a:cubicBezTo>
                <a:cubicBezTo>
                  <a:pt x="304" y="374"/>
                  <a:pt x="304" y="373"/>
                  <a:pt x="304" y="372"/>
                </a:cubicBezTo>
                <a:cubicBezTo>
                  <a:pt x="304" y="372"/>
                  <a:pt x="304" y="372"/>
                  <a:pt x="305" y="372"/>
                </a:cubicBezTo>
                <a:cubicBezTo>
                  <a:pt x="305" y="373"/>
                  <a:pt x="304" y="373"/>
                  <a:pt x="304" y="374"/>
                </a:cubicBezTo>
                <a:cubicBezTo>
                  <a:pt x="304" y="374"/>
                  <a:pt x="304" y="373"/>
                  <a:pt x="305" y="374"/>
                </a:cubicBezTo>
                <a:cubicBezTo>
                  <a:pt x="306" y="374"/>
                  <a:pt x="305" y="375"/>
                  <a:pt x="305" y="375"/>
                </a:cubicBezTo>
                <a:cubicBezTo>
                  <a:pt x="305" y="376"/>
                  <a:pt x="304" y="373"/>
                  <a:pt x="304" y="375"/>
                </a:cubicBezTo>
                <a:cubicBezTo>
                  <a:pt x="303" y="374"/>
                  <a:pt x="301" y="376"/>
                  <a:pt x="302" y="377"/>
                </a:cubicBezTo>
                <a:cubicBezTo>
                  <a:pt x="302" y="377"/>
                  <a:pt x="302" y="376"/>
                  <a:pt x="303" y="376"/>
                </a:cubicBezTo>
                <a:cubicBezTo>
                  <a:pt x="302" y="376"/>
                  <a:pt x="302" y="376"/>
                  <a:pt x="302" y="375"/>
                </a:cubicBezTo>
                <a:cubicBezTo>
                  <a:pt x="303" y="376"/>
                  <a:pt x="303" y="376"/>
                  <a:pt x="303" y="377"/>
                </a:cubicBezTo>
                <a:cubicBezTo>
                  <a:pt x="304" y="377"/>
                  <a:pt x="304" y="376"/>
                  <a:pt x="304" y="376"/>
                </a:cubicBezTo>
                <a:cubicBezTo>
                  <a:pt x="305" y="376"/>
                  <a:pt x="305" y="376"/>
                  <a:pt x="305" y="376"/>
                </a:cubicBezTo>
                <a:cubicBezTo>
                  <a:pt x="305" y="377"/>
                  <a:pt x="305" y="377"/>
                  <a:pt x="304" y="377"/>
                </a:cubicBezTo>
                <a:cubicBezTo>
                  <a:pt x="305" y="377"/>
                  <a:pt x="305" y="378"/>
                  <a:pt x="305" y="379"/>
                </a:cubicBezTo>
                <a:cubicBezTo>
                  <a:pt x="304" y="380"/>
                  <a:pt x="304" y="379"/>
                  <a:pt x="304" y="378"/>
                </a:cubicBezTo>
                <a:cubicBezTo>
                  <a:pt x="304" y="378"/>
                  <a:pt x="304" y="379"/>
                  <a:pt x="304" y="379"/>
                </a:cubicBezTo>
                <a:cubicBezTo>
                  <a:pt x="304" y="379"/>
                  <a:pt x="303" y="380"/>
                  <a:pt x="303" y="380"/>
                </a:cubicBezTo>
                <a:cubicBezTo>
                  <a:pt x="303" y="380"/>
                  <a:pt x="302" y="379"/>
                  <a:pt x="302" y="379"/>
                </a:cubicBezTo>
                <a:cubicBezTo>
                  <a:pt x="301" y="378"/>
                  <a:pt x="301" y="379"/>
                  <a:pt x="301" y="380"/>
                </a:cubicBezTo>
                <a:cubicBezTo>
                  <a:pt x="301" y="379"/>
                  <a:pt x="301" y="379"/>
                  <a:pt x="300" y="379"/>
                </a:cubicBezTo>
                <a:cubicBezTo>
                  <a:pt x="299" y="379"/>
                  <a:pt x="300" y="380"/>
                  <a:pt x="301" y="380"/>
                </a:cubicBezTo>
                <a:cubicBezTo>
                  <a:pt x="299" y="381"/>
                  <a:pt x="299" y="381"/>
                  <a:pt x="298" y="380"/>
                </a:cubicBezTo>
                <a:cubicBezTo>
                  <a:pt x="299" y="379"/>
                  <a:pt x="299" y="378"/>
                  <a:pt x="298" y="377"/>
                </a:cubicBezTo>
                <a:cubicBezTo>
                  <a:pt x="298" y="376"/>
                  <a:pt x="299" y="376"/>
                  <a:pt x="301" y="376"/>
                </a:cubicBezTo>
                <a:cubicBezTo>
                  <a:pt x="300" y="375"/>
                  <a:pt x="300" y="376"/>
                  <a:pt x="299" y="376"/>
                </a:cubicBezTo>
                <a:cubicBezTo>
                  <a:pt x="299" y="375"/>
                  <a:pt x="300" y="375"/>
                  <a:pt x="300" y="375"/>
                </a:cubicBezTo>
                <a:cubicBezTo>
                  <a:pt x="300" y="375"/>
                  <a:pt x="299" y="375"/>
                  <a:pt x="299" y="374"/>
                </a:cubicBezTo>
                <a:cubicBezTo>
                  <a:pt x="298" y="374"/>
                  <a:pt x="299" y="375"/>
                  <a:pt x="299" y="375"/>
                </a:cubicBezTo>
                <a:cubicBezTo>
                  <a:pt x="299" y="375"/>
                  <a:pt x="298" y="374"/>
                  <a:pt x="299" y="373"/>
                </a:cubicBezTo>
                <a:cubicBezTo>
                  <a:pt x="298" y="373"/>
                  <a:pt x="298" y="374"/>
                  <a:pt x="298" y="374"/>
                </a:cubicBezTo>
                <a:cubicBezTo>
                  <a:pt x="298" y="375"/>
                  <a:pt x="298" y="373"/>
                  <a:pt x="298" y="373"/>
                </a:cubicBezTo>
                <a:cubicBezTo>
                  <a:pt x="297" y="373"/>
                  <a:pt x="297" y="374"/>
                  <a:pt x="296" y="374"/>
                </a:cubicBezTo>
                <a:cubicBezTo>
                  <a:pt x="297" y="375"/>
                  <a:pt x="297" y="374"/>
                  <a:pt x="298" y="374"/>
                </a:cubicBezTo>
                <a:cubicBezTo>
                  <a:pt x="297" y="374"/>
                  <a:pt x="298" y="374"/>
                  <a:pt x="298" y="375"/>
                </a:cubicBezTo>
                <a:cubicBezTo>
                  <a:pt x="297" y="375"/>
                  <a:pt x="296" y="375"/>
                  <a:pt x="296" y="374"/>
                </a:cubicBezTo>
                <a:cubicBezTo>
                  <a:pt x="295" y="374"/>
                  <a:pt x="296" y="375"/>
                  <a:pt x="296" y="375"/>
                </a:cubicBezTo>
                <a:cubicBezTo>
                  <a:pt x="294" y="375"/>
                  <a:pt x="295" y="374"/>
                  <a:pt x="296" y="374"/>
                </a:cubicBezTo>
                <a:cubicBezTo>
                  <a:pt x="295" y="373"/>
                  <a:pt x="296" y="372"/>
                  <a:pt x="296" y="371"/>
                </a:cubicBezTo>
                <a:cubicBezTo>
                  <a:pt x="296" y="372"/>
                  <a:pt x="296" y="372"/>
                  <a:pt x="297" y="371"/>
                </a:cubicBezTo>
                <a:cubicBezTo>
                  <a:pt x="297" y="371"/>
                  <a:pt x="297" y="371"/>
                  <a:pt x="297" y="371"/>
                </a:cubicBezTo>
                <a:cubicBezTo>
                  <a:pt x="296" y="371"/>
                  <a:pt x="296" y="370"/>
                  <a:pt x="296" y="369"/>
                </a:cubicBezTo>
                <a:cubicBezTo>
                  <a:pt x="296" y="369"/>
                  <a:pt x="297" y="370"/>
                  <a:pt x="297" y="369"/>
                </a:cubicBezTo>
                <a:cubicBezTo>
                  <a:pt x="297" y="370"/>
                  <a:pt x="297" y="370"/>
                  <a:pt x="297" y="371"/>
                </a:cubicBezTo>
                <a:cubicBezTo>
                  <a:pt x="297" y="371"/>
                  <a:pt x="297" y="371"/>
                  <a:pt x="297" y="371"/>
                </a:cubicBezTo>
                <a:cubicBezTo>
                  <a:pt x="297" y="371"/>
                  <a:pt x="297" y="371"/>
                  <a:pt x="297" y="371"/>
                </a:cubicBezTo>
                <a:cubicBezTo>
                  <a:pt x="297" y="371"/>
                  <a:pt x="297" y="371"/>
                  <a:pt x="297" y="372"/>
                </a:cubicBezTo>
                <a:cubicBezTo>
                  <a:pt x="298" y="372"/>
                  <a:pt x="299" y="372"/>
                  <a:pt x="299" y="373"/>
                </a:cubicBezTo>
                <a:cubicBezTo>
                  <a:pt x="299" y="373"/>
                  <a:pt x="299" y="373"/>
                  <a:pt x="299" y="373"/>
                </a:cubicBezTo>
                <a:cubicBezTo>
                  <a:pt x="299" y="372"/>
                  <a:pt x="300" y="371"/>
                  <a:pt x="299" y="370"/>
                </a:cubicBezTo>
                <a:cubicBezTo>
                  <a:pt x="300" y="371"/>
                  <a:pt x="301" y="371"/>
                  <a:pt x="301" y="371"/>
                </a:cubicBezTo>
                <a:cubicBezTo>
                  <a:pt x="301" y="372"/>
                  <a:pt x="301" y="372"/>
                  <a:pt x="301" y="373"/>
                </a:cubicBezTo>
                <a:close/>
                <a:moveTo>
                  <a:pt x="296" y="364"/>
                </a:moveTo>
                <a:cubicBezTo>
                  <a:pt x="296" y="364"/>
                  <a:pt x="296" y="363"/>
                  <a:pt x="296" y="363"/>
                </a:cubicBezTo>
                <a:cubicBezTo>
                  <a:pt x="297" y="363"/>
                  <a:pt x="297" y="364"/>
                  <a:pt x="297" y="364"/>
                </a:cubicBezTo>
                <a:cubicBezTo>
                  <a:pt x="296" y="368"/>
                  <a:pt x="295" y="366"/>
                  <a:pt x="297" y="364"/>
                </a:cubicBezTo>
                <a:cubicBezTo>
                  <a:pt x="297" y="364"/>
                  <a:pt x="296" y="364"/>
                  <a:pt x="296" y="364"/>
                </a:cubicBezTo>
                <a:close/>
                <a:moveTo>
                  <a:pt x="300" y="369"/>
                </a:moveTo>
                <a:cubicBezTo>
                  <a:pt x="300" y="369"/>
                  <a:pt x="299" y="369"/>
                  <a:pt x="299" y="369"/>
                </a:cubicBezTo>
                <a:cubicBezTo>
                  <a:pt x="300" y="368"/>
                  <a:pt x="298" y="367"/>
                  <a:pt x="298" y="366"/>
                </a:cubicBezTo>
                <a:cubicBezTo>
                  <a:pt x="299" y="367"/>
                  <a:pt x="299" y="368"/>
                  <a:pt x="300" y="369"/>
                </a:cubicBezTo>
                <a:close/>
                <a:moveTo>
                  <a:pt x="303" y="358"/>
                </a:moveTo>
                <a:cubicBezTo>
                  <a:pt x="303" y="358"/>
                  <a:pt x="304" y="359"/>
                  <a:pt x="304" y="358"/>
                </a:cubicBezTo>
                <a:cubicBezTo>
                  <a:pt x="304" y="358"/>
                  <a:pt x="304" y="359"/>
                  <a:pt x="304" y="359"/>
                </a:cubicBezTo>
                <a:cubicBezTo>
                  <a:pt x="304" y="359"/>
                  <a:pt x="302" y="359"/>
                  <a:pt x="303" y="360"/>
                </a:cubicBezTo>
                <a:cubicBezTo>
                  <a:pt x="302" y="360"/>
                  <a:pt x="302" y="360"/>
                  <a:pt x="302" y="359"/>
                </a:cubicBezTo>
                <a:cubicBezTo>
                  <a:pt x="302" y="359"/>
                  <a:pt x="303" y="359"/>
                  <a:pt x="303" y="358"/>
                </a:cubicBezTo>
                <a:close/>
                <a:moveTo>
                  <a:pt x="303" y="352"/>
                </a:moveTo>
                <a:cubicBezTo>
                  <a:pt x="303" y="353"/>
                  <a:pt x="303" y="353"/>
                  <a:pt x="303" y="353"/>
                </a:cubicBezTo>
                <a:cubicBezTo>
                  <a:pt x="303" y="353"/>
                  <a:pt x="302" y="353"/>
                  <a:pt x="302" y="353"/>
                </a:cubicBezTo>
                <a:cubicBezTo>
                  <a:pt x="302" y="352"/>
                  <a:pt x="303" y="352"/>
                  <a:pt x="303" y="352"/>
                </a:cubicBezTo>
                <a:close/>
                <a:moveTo>
                  <a:pt x="302" y="349"/>
                </a:moveTo>
                <a:cubicBezTo>
                  <a:pt x="302" y="350"/>
                  <a:pt x="302" y="350"/>
                  <a:pt x="302" y="350"/>
                </a:cubicBezTo>
                <a:cubicBezTo>
                  <a:pt x="303" y="350"/>
                  <a:pt x="301" y="350"/>
                  <a:pt x="301" y="352"/>
                </a:cubicBezTo>
                <a:cubicBezTo>
                  <a:pt x="300" y="351"/>
                  <a:pt x="300" y="350"/>
                  <a:pt x="302" y="349"/>
                </a:cubicBezTo>
                <a:close/>
                <a:moveTo>
                  <a:pt x="300" y="350"/>
                </a:moveTo>
                <a:cubicBezTo>
                  <a:pt x="300" y="351"/>
                  <a:pt x="300" y="353"/>
                  <a:pt x="300" y="354"/>
                </a:cubicBezTo>
                <a:cubicBezTo>
                  <a:pt x="301" y="354"/>
                  <a:pt x="300" y="353"/>
                  <a:pt x="301" y="353"/>
                </a:cubicBezTo>
                <a:cubicBezTo>
                  <a:pt x="302" y="354"/>
                  <a:pt x="300" y="354"/>
                  <a:pt x="301" y="356"/>
                </a:cubicBezTo>
                <a:cubicBezTo>
                  <a:pt x="300" y="356"/>
                  <a:pt x="300" y="356"/>
                  <a:pt x="299" y="356"/>
                </a:cubicBezTo>
                <a:cubicBezTo>
                  <a:pt x="299" y="356"/>
                  <a:pt x="300" y="357"/>
                  <a:pt x="299" y="357"/>
                </a:cubicBezTo>
                <a:cubicBezTo>
                  <a:pt x="299" y="357"/>
                  <a:pt x="299" y="358"/>
                  <a:pt x="300" y="358"/>
                </a:cubicBezTo>
                <a:cubicBezTo>
                  <a:pt x="300" y="358"/>
                  <a:pt x="299" y="358"/>
                  <a:pt x="298" y="358"/>
                </a:cubicBezTo>
                <a:cubicBezTo>
                  <a:pt x="299" y="358"/>
                  <a:pt x="298" y="360"/>
                  <a:pt x="298" y="359"/>
                </a:cubicBezTo>
                <a:cubicBezTo>
                  <a:pt x="298" y="361"/>
                  <a:pt x="296" y="361"/>
                  <a:pt x="296" y="363"/>
                </a:cubicBezTo>
                <a:cubicBezTo>
                  <a:pt x="295" y="362"/>
                  <a:pt x="294" y="361"/>
                  <a:pt x="294" y="363"/>
                </a:cubicBezTo>
                <a:cubicBezTo>
                  <a:pt x="293" y="361"/>
                  <a:pt x="296" y="360"/>
                  <a:pt x="296" y="361"/>
                </a:cubicBezTo>
                <a:cubicBezTo>
                  <a:pt x="297" y="360"/>
                  <a:pt x="296" y="360"/>
                  <a:pt x="296" y="359"/>
                </a:cubicBezTo>
                <a:cubicBezTo>
                  <a:pt x="296" y="360"/>
                  <a:pt x="296" y="360"/>
                  <a:pt x="295" y="360"/>
                </a:cubicBezTo>
                <a:cubicBezTo>
                  <a:pt x="296" y="360"/>
                  <a:pt x="296" y="358"/>
                  <a:pt x="297" y="358"/>
                </a:cubicBezTo>
                <a:cubicBezTo>
                  <a:pt x="296" y="357"/>
                  <a:pt x="295" y="358"/>
                  <a:pt x="295" y="359"/>
                </a:cubicBezTo>
                <a:cubicBezTo>
                  <a:pt x="295" y="359"/>
                  <a:pt x="295" y="359"/>
                  <a:pt x="295" y="359"/>
                </a:cubicBezTo>
                <a:cubicBezTo>
                  <a:pt x="294" y="359"/>
                  <a:pt x="294" y="357"/>
                  <a:pt x="296" y="356"/>
                </a:cubicBezTo>
                <a:cubicBezTo>
                  <a:pt x="296" y="355"/>
                  <a:pt x="295" y="356"/>
                  <a:pt x="295" y="355"/>
                </a:cubicBezTo>
                <a:cubicBezTo>
                  <a:pt x="295" y="356"/>
                  <a:pt x="294" y="356"/>
                  <a:pt x="293" y="356"/>
                </a:cubicBezTo>
                <a:cubicBezTo>
                  <a:pt x="293" y="355"/>
                  <a:pt x="294" y="354"/>
                  <a:pt x="293" y="354"/>
                </a:cubicBezTo>
                <a:cubicBezTo>
                  <a:pt x="294" y="353"/>
                  <a:pt x="295" y="353"/>
                  <a:pt x="296" y="353"/>
                </a:cubicBezTo>
                <a:cubicBezTo>
                  <a:pt x="295" y="354"/>
                  <a:pt x="296" y="354"/>
                  <a:pt x="297" y="354"/>
                </a:cubicBezTo>
                <a:cubicBezTo>
                  <a:pt x="297" y="353"/>
                  <a:pt x="298" y="353"/>
                  <a:pt x="298" y="353"/>
                </a:cubicBezTo>
                <a:cubicBezTo>
                  <a:pt x="299" y="353"/>
                  <a:pt x="297" y="354"/>
                  <a:pt x="299" y="354"/>
                </a:cubicBezTo>
                <a:cubicBezTo>
                  <a:pt x="298" y="355"/>
                  <a:pt x="298" y="355"/>
                  <a:pt x="298" y="356"/>
                </a:cubicBezTo>
                <a:cubicBezTo>
                  <a:pt x="298" y="355"/>
                  <a:pt x="298" y="355"/>
                  <a:pt x="298" y="354"/>
                </a:cubicBezTo>
                <a:cubicBezTo>
                  <a:pt x="297" y="355"/>
                  <a:pt x="297" y="355"/>
                  <a:pt x="296" y="354"/>
                </a:cubicBezTo>
                <a:cubicBezTo>
                  <a:pt x="297" y="355"/>
                  <a:pt x="296" y="356"/>
                  <a:pt x="297" y="356"/>
                </a:cubicBezTo>
                <a:cubicBezTo>
                  <a:pt x="297" y="357"/>
                  <a:pt x="298" y="358"/>
                  <a:pt x="297" y="358"/>
                </a:cubicBezTo>
                <a:cubicBezTo>
                  <a:pt x="297" y="359"/>
                  <a:pt x="297" y="358"/>
                  <a:pt x="298" y="358"/>
                </a:cubicBezTo>
                <a:cubicBezTo>
                  <a:pt x="298" y="358"/>
                  <a:pt x="297" y="358"/>
                  <a:pt x="298" y="357"/>
                </a:cubicBezTo>
                <a:cubicBezTo>
                  <a:pt x="299" y="358"/>
                  <a:pt x="298" y="356"/>
                  <a:pt x="300" y="355"/>
                </a:cubicBezTo>
                <a:cubicBezTo>
                  <a:pt x="299" y="355"/>
                  <a:pt x="299" y="354"/>
                  <a:pt x="299" y="353"/>
                </a:cubicBezTo>
                <a:cubicBezTo>
                  <a:pt x="300" y="352"/>
                  <a:pt x="299" y="351"/>
                  <a:pt x="300" y="350"/>
                </a:cubicBezTo>
                <a:close/>
                <a:moveTo>
                  <a:pt x="299" y="347"/>
                </a:moveTo>
                <a:cubicBezTo>
                  <a:pt x="300" y="348"/>
                  <a:pt x="298" y="352"/>
                  <a:pt x="296" y="351"/>
                </a:cubicBezTo>
                <a:cubicBezTo>
                  <a:pt x="297" y="350"/>
                  <a:pt x="298" y="349"/>
                  <a:pt x="299" y="347"/>
                </a:cubicBezTo>
                <a:close/>
                <a:moveTo>
                  <a:pt x="297" y="332"/>
                </a:moveTo>
                <a:cubicBezTo>
                  <a:pt x="295" y="332"/>
                  <a:pt x="295" y="329"/>
                  <a:pt x="293" y="330"/>
                </a:cubicBezTo>
                <a:cubicBezTo>
                  <a:pt x="293" y="330"/>
                  <a:pt x="294" y="330"/>
                  <a:pt x="295" y="330"/>
                </a:cubicBezTo>
                <a:cubicBezTo>
                  <a:pt x="295" y="329"/>
                  <a:pt x="294" y="329"/>
                  <a:pt x="294" y="329"/>
                </a:cubicBezTo>
                <a:cubicBezTo>
                  <a:pt x="294" y="329"/>
                  <a:pt x="295" y="329"/>
                  <a:pt x="296" y="329"/>
                </a:cubicBezTo>
                <a:cubicBezTo>
                  <a:pt x="295" y="330"/>
                  <a:pt x="296" y="330"/>
                  <a:pt x="295" y="330"/>
                </a:cubicBezTo>
                <a:cubicBezTo>
                  <a:pt x="295" y="331"/>
                  <a:pt x="296" y="331"/>
                  <a:pt x="296" y="331"/>
                </a:cubicBezTo>
                <a:cubicBezTo>
                  <a:pt x="297" y="331"/>
                  <a:pt x="297" y="330"/>
                  <a:pt x="298" y="330"/>
                </a:cubicBezTo>
                <a:cubicBezTo>
                  <a:pt x="298" y="331"/>
                  <a:pt x="299" y="331"/>
                  <a:pt x="299" y="332"/>
                </a:cubicBezTo>
                <a:cubicBezTo>
                  <a:pt x="298" y="332"/>
                  <a:pt x="298" y="332"/>
                  <a:pt x="298" y="331"/>
                </a:cubicBezTo>
                <a:cubicBezTo>
                  <a:pt x="298" y="331"/>
                  <a:pt x="297" y="331"/>
                  <a:pt x="297" y="332"/>
                </a:cubicBezTo>
                <a:close/>
                <a:moveTo>
                  <a:pt x="297" y="334"/>
                </a:moveTo>
                <a:cubicBezTo>
                  <a:pt x="298" y="333"/>
                  <a:pt x="299" y="334"/>
                  <a:pt x="298" y="335"/>
                </a:cubicBezTo>
                <a:cubicBezTo>
                  <a:pt x="297" y="335"/>
                  <a:pt x="298" y="333"/>
                  <a:pt x="297" y="334"/>
                </a:cubicBezTo>
                <a:close/>
                <a:moveTo>
                  <a:pt x="298" y="336"/>
                </a:moveTo>
                <a:cubicBezTo>
                  <a:pt x="298" y="336"/>
                  <a:pt x="298" y="334"/>
                  <a:pt x="299" y="334"/>
                </a:cubicBezTo>
                <a:cubicBezTo>
                  <a:pt x="299" y="335"/>
                  <a:pt x="299" y="336"/>
                  <a:pt x="298" y="336"/>
                </a:cubicBezTo>
                <a:close/>
                <a:moveTo>
                  <a:pt x="301" y="336"/>
                </a:moveTo>
                <a:cubicBezTo>
                  <a:pt x="301" y="335"/>
                  <a:pt x="302" y="336"/>
                  <a:pt x="302" y="336"/>
                </a:cubicBezTo>
                <a:cubicBezTo>
                  <a:pt x="302" y="337"/>
                  <a:pt x="301" y="337"/>
                  <a:pt x="301" y="336"/>
                </a:cubicBezTo>
                <a:close/>
                <a:moveTo>
                  <a:pt x="304" y="342"/>
                </a:moveTo>
                <a:cubicBezTo>
                  <a:pt x="304" y="340"/>
                  <a:pt x="304" y="341"/>
                  <a:pt x="303" y="340"/>
                </a:cubicBezTo>
                <a:cubicBezTo>
                  <a:pt x="304" y="339"/>
                  <a:pt x="304" y="340"/>
                  <a:pt x="305" y="340"/>
                </a:cubicBezTo>
                <a:cubicBezTo>
                  <a:pt x="305" y="341"/>
                  <a:pt x="305" y="341"/>
                  <a:pt x="304" y="341"/>
                </a:cubicBezTo>
                <a:cubicBezTo>
                  <a:pt x="305" y="342"/>
                  <a:pt x="305" y="341"/>
                  <a:pt x="306" y="341"/>
                </a:cubicBezTo>
                <a:cubicBezTo>
                  <a:pt x="306" y="342"/>
                  <a:pt x="305" y="342"/>
                  <a:pt x="304" y="342"/>
                </a:cubicBezTo>
                <a:close/>
                <a:moveTo>
                  <a:pt x="306" y="340"/>
                </a:moveTo>
                <a:cubicBezTo>
                  <a:pt x="306" y="340"/>
                  <a:pt x="303" y="340"/>
                  <a:pt x="304" y="338"/>
                </a:cubicBezTo>
                <a:cubicBezTo>
                  <a:pt x="305" y="338"/>
                  <a:pt x="305" y="338"/>
                  <a:pt x="305" y="338"/>
                </a:cubicBezTo>
                <a:cubicBezTo>
                  <a:pt x="305" y="339"/>
                  <a:pt x="305" y="339"/>
                  <a:pt x="306" y="340"/>
                </a:cubicBezTo>
                <a:close/>
                <a:moveTo>
                  <a:pt x="305" y="328"/>
                </a:moveTo>
                <a:cubicBezTo>
                  <a:pt x="305" y="327"/>
                  <a:pt x="305" y="327"/>
                  <a:pt x="306" y="327"/>
                </a:cubicBezTo>
                <a:cubicBezTo>
                  <a:pt x="306" y="327"/>
                  <a:pt x="305" y="328"/>
                  <a:pt x="305" y="328"/>
                </a:cubicBezTo>
                <a:close/>
                <a:moveTo>
                  <a:pt x="306" y="335"/>
                </a:moveTo>
                <a:cubicBezTo>
                  <a:pt x="307" y="335"/>
                  <a:pt x="307" y="334"/>
                  <a:pt x="306" y="334"/>
                </a:cubicBezTo>
                <a:cubicBezTo>
                  <a:pt x="306" y="334"/>
                  <a:pt x="306" y="334"/>
                  <a:pt x="307" y="334"/>
                </a:cubicBezTo>
                <a:cubicBezTo>
                  <a:pt x="307" y="334"/>
                  <a:pt x="307" y="334"/>
                  <a:pt x="307" y="334"/>
                </a:cubicBezTo>
                <a:cubicBezTo>
                  <a:pt x="307" y="335"/>
                  <a:pt x="308" y="335"/>
                  <a:pt x="307" y="335"/>
                </a:cubicBezTo>
                <a:lnTo>
                  <a:pt x="306" y="335"/>
                </a:lnTo>
                <a:close/>
                <a:moveTo>
                  <a:pt x="311" y="339"/>
                </a:moveTo>
                <a:cubicBezTo>
                  <a:pt x="311" y="339"/>
                  <a:pt x="311" y="337"/>
                  <a:pt x="310" y="338"/>
                </a:cubicBezTo>
                <a:cubicBezTo>
                  <a:pt x="310" y="339"/>
                  <a:pt x="310" y="336"/>
                  <a:pt x="311" y="336"/>
                </a:cubicBezTo>
                <a:cubicBezTo>
                  <a:pt x="311" y="336"/>
                  <a:pt x="311" y="336"/>
                  <a:pt x="311" y="336"/>
                </a:cubicBezTo>
                <a:cubicBezTo>
                  <a:pt x="311" y="337"/>
                  <a:pt x="311" y="336"/>
                  <a:pt x="312" y="337"/>
                </a:cubicBezTo>
                <a:cubicBezTo>
                  <a:pt x="311" y="338"/>
                  <a:pt x="312" y="338"/>
                  <a:pt x="311" y="339"/>
                </a:cubicBezTo>
                <a:close/>
                <a:moveTo>
                  <a:pt x="312" y="336"/>
                </a:moveTo>
                <a:cubicBezTo>
                  <a:pt x="312" y="336"/>
                  <a:pt x="312" y="335"/>
                  <a:pt x="312" y="335"/>
                </a:cubicBezTo>
                <a:cubicBezTo>
                  <a:pt x="312" y="335"/>
                  <a:pt x="312" y="335"/>
                  <a:pt x="313" y="335"/>
                </a:cubicBezTo>
                <a:cubicBezTo>
                  <a:pt x="313" y="335"/>
                  <a:pt x="312" y="335"/>
                  <a:pt x="312" y="336"/>
                </a:cubicBezTo>
                <a:close/>
                <a:moveTo>
                  <a:pt x="320" y="348"/>
                </a:moveTo>
                <a:cubicBezTo>
                  <a:pt x="320" y="346"/>
                  <a:pt x="320" y="346"/>
                  <a:pt x="320" y="346"/>
                </a:cubicBezTo>
                <a:cubicBezTo>
                  <a:pt x="321" y="346"/>
                  <a:pt x="321" y="348"/>
                  <a:pt x="320" y="348"/>
                </a:cubicBezTo>
                <a:close/>
                <a:moveTo>
                  <a:pt x="321" y="342"/>
                </a:moveTo>
                <a:cubicBezTo>
                  <a:pt x="321" y="343"/>
                  <a:pt x="321" y="343"/>
                  <a:pt x="321" y="344"/>
                </a:cubicBezTo>
                <a:cubicBezTo>
                  <a:pt x="320" y="344"/>
                  <a:pt x="321" y="342"/>
                  <a:pt x="320" y="342"/>
                </a:cubicBezTo>
                <a:cubicBezTo>
                  <a:pt x="320" y="341"/>
                  <a:pt x="321" y="342"/>
                  <a:pt x="321" y="342"/>
                </a:cubicBezTo>
                <a:close/>
                <a:moveTo>
                  <a:pt x="323" y="320"/>
                </a:moveTo>
                <a:cubicBezTo>
                  <a:pt x="323" y="321"/>
                  <a:pt x="323" y="321"/>
                  <a:pt x="323" y="322"/>
                </a:cubicBezTo>
                <a:cubicBezTo>
                  <a:pt x="322" y="322"/>
                  <a:pt x="323" y="321"/>
                  <a:pt x="323" y="320"/>
                </a:cubicBezTo>
                <a:close/>
                <a:moveTo>
                  <a:pt x="317" y="331"/>
                </a:moveTo>
                <a:cubicBezTo>
                  <a:pt x="317" y="331"/>
                  <a:pt x="317" y="331"/>
                  <a:pt x="317" y="331"/>
                </a:cubicBezTo>
                <a:cubicBezTo>
                  <a:pt x="317" y="331"/>
                  <a:pt x="317" y="331"/>
                  <a:pt x="318" y="331"/>
                </a:cubicBezTo>
                <a:cubicBezTo>
                  <a:pt x="318" y="332"/>
                  <a:pt x="316" y="332"/>
                  <a:pt x="316" y="331"/>
                </a:cubicBezTo>
                <a:cubicBezTo>
                  <a:pt x="316" y="331"/>
                  <a:pt x="317" y="331"/>
                  <a:pt x="317" y="331"/>
                </a:cubicBezTo>
                <a:close/>
                <a:moveTo>
                  <a:pt x="318" y="340"/>
                </a:moveTo>
                <a:cubicBezTo>
                  <a:pt x="318" y="340"/>
                  <a:pt x="317" y="340"/>
                  <a:pt x="317" y="340"/>
                </a:cubicBezTo>
                <a:cubicBezTo>
                  <a:pt x="317" y="340"/>
                  <a:pt x="316" y="340"/>
                  <a:pt x="316" y="339"/>
                </a:cubicBezTo>
                <a:cubicBezTo>
                  <a:pt x="316" y="339"/>
                  <a:pt x="317" y="341"/>
                  <a:pt x="315" y="341"/>
                </a:cubicBezTo>
                <a:cubicBezTo>
                  <a:pt x="315" y="340"/>
                  <a:pt x="316" y="340"/>
                  <a:pt x="316" y="340"/>
                </a:cubicBezTo>
                <a:cubicBezTo>
                  <a:pt x="316" y="340"/>
                  <a:pt x="315" y="340"/>
                  <a:pt x="315" y="340"/>
                </a:cubicBezTo>
                <a:cubicBezTo>
                  <a:pt x="315" y="340"/>
                  <a:pt x="316" y="339"/>
                  <a:pt x="316" y="338"/>
                </a:cubicBezTo>
                <a:cubicBezTo>
                  <a:pt x="316" y="338"/>
                  <a:pt x="316" y="337"/>
                  <a:pt x="315" y="337"/>
                </a:cubicBezTo>
                <a:cubicBezTo>
                  <a:pt x="315" y="337"/>
                  <a:pt x="316" y="337"/>
                  <a:pt x="316" y="336"/>
                </a:cubicBezTo>
                <a:cubicBezTo>
                  <a:pt x="316" y="336"/>
                  <a:pt x="315" y="337"/>
                  <a:pt x="316" y="337"/>
                </a:cubicBezTo>
                <a:cubicBezTo>
                  <a:pt x="317" y="337"/>
                  <a:pt x="316" y="336"/>
                  <a:pt x="317" y="336"/>
                </a:cubicBezTo>
                <a:cubicBezTo>
                  <a:pt x="317" y="336"/>
                  <a:pt x="317" y="337"/>
                  <a:pt x="317" y="337"/>
                </a:cubicBezTo>
                <a:cubicBezTo>
                  <a:pt x="318" y="338"/>
                  <a:pt x="316" y="337"/>
                  <a:pt x="317" y="339"/>
                </a:cubicBezTo>
                <a:cubicBezTo>
                  <a:pt x="318" y="338"/>
                  <a:pt x="317" y="340"/>
                  <a:pt x="318" y="339"/>
                </a:cubicBezTo>
                <a:cubicBezTo>
                  <a:pt x="318" y="339"/>
                  <a:pt x="317" y="339"/>
                  <a:pt x="317" y="338"/>
                </a:cubicBezTo>
                <a:cubicBezTo>
                  <a:pt x="317" y="338"/>
                  <a:pt x="318" y="338"/>
                  <a:pt x="318" y="338"/>
                </a:cubicBezTo>
                <a:cubicBezTo>
                  <a:pt x="318" y="338"/>
                  <a:pt x="318" y="338"/>
                  <a:pt x="318" y="338"/>
                </a:cubicBezTo>
                <a:cubicBezTo>
                  <a:pt x="319" y="339"/>
                  <a:pt x="318" y="339"/>
                  <a:pt x="318" y="340"/>
                </a:cubicBezTo>
                <a:close/>
                <a:moveTo>
                  <a:pt x="319" y="340"/>
                </a:moveTo>
                <a:cubicBezTo>
                  <a:pt x="319" y="340"/>
                  <a:pt x="319" y="339"/>
                  <a:pt x="319" y="339"/>
                </a:cubicBezTo>
                <a:cubicBezTo>
                  <a:pt x="319" y="339"/>
                  <a:pt x="319" y="339"/>
                  <a:pt x="320" y="339"/>
                </a:cubicBezTo>
                <a:cubicBezTo>
                  <a:pt x="320" y="340"/>
                  <a:pt x="319" y="340"/>
                  <a:pt x="319" y="340"/>
                </a:cubicBezTo>
                <a:close/>
                <a:moveTo>
                  <a:pt x="319" y="310"/>
                </a:moveTo>
                <a:cubicBezTo>
                  <a:pt x="318" y="311"/>
                  <a:pt x="319" y="309"/>
                  <a:pt x="318" y="309"/>
                </a:cubicBezTo>
                <a:cubicBezTo>
                  <a:pt x="319" y="308"/>
                  <a:pt x="319" y="308"/>
                  <a:pt x="320" y="309"/>
                </a:cubicBezTo>
                <a:cubicBezTo>
                  <a:pt x="319" y="309"/>
                  <a:pt x="319" y="309"/>
                  <a:pt x="319" y="310"/>
                </a:cubicBezTo>
                <a:close/>
                <a:moveTo>
                  <a:pt x="320" y="320"/>
                </a:moveTo>
                <a:cubicBezTo>
                  <a:pt x="321" y="320"/>
                  <a:pt x="321" y="321"/>
                  <a:pt x="320" y="322"/>
                </a:cubicBezTo>
                <a:cubicBezTo>
                  <a:pt x="319" y="322"/>
                  <a:pt x="320" y="320"/>
                  <a:pt x="320" y="320"/>
                </a:cubicBezTo>
                <a:close/>
                <a:moveTo>
                  <a:pt x="322" y="335"/>
                </a:moveTo>
                <a:cubicBezTo>
                  <a:pt x="321" y="336"/>
                  <a:pt x="320" y="335"/>
                  <a:pt x="320" y="334"/>
                </a:cubicBezTo>
                <a:cubicBezTo>
                  <a:pt x="321" y="334"/>
                  <a:pt x="321" y="335"/>
                  <a:pt x="322" y="335"/>
                </a:cubicBezTo>
                <a:cubicBezTo>
                  <a:pt x="322" y="335"/>
                  <a:pt x="321" y="335"/>
                  <a:pt x="322" y="335"/>
                </a:cubicBezTo>
                <a:close/>
                <a:moveTo>
                  <a:pt x="321" y="328"/>
                </a:moveTo>
                <a:cubicBezTo>
                  <a:pt x="320" y="328"/>
                  <a:pt x="321" y="327"/>
                  <a:pt x="320" y="327"/>
                </a:cubicBezTo>
                <a:cubicBezTo>
                  <a:pt x="320" y="327"/>
                  <a:pt x="320" y="327"/>
                  <a:pt x="320" y="327"/>
                </a:cubicBezTo>
                <a:cubicBezTo>
                  <a:pt x="322" y="327"/>
                  <a:pt x="321" y="325"/>
                  <a:pt x="322" y="325"/>
                </a:cubicBezTo>
                <a:cubicBezTo>
                  <a:pt x="323" y="326"/>
                  <a:pt x="323" y="325"/>
                  <a:pt x="323" y="323"/>
                </a:cubicBezTo>
                <a:cubicBezTo>
                  <a:pt x="323" y="324"/>
                  <a:pt x="323" y="324"/>
                  <a:pt x="324" y="324"/>
                </a:cubicBezTo>
                <a:cubicBezTo>
                  <a:pt x="323" y="325"/>
                  <a:pt x="324" y="326"/>
                  <a:pt x="324" y="326"/>
                </a:cubicBezTo>
                <a:cubicBezTo>
                  <a:pt x="323" y="326"/>
                  <a:pt x="321" y="327"/>
                  <a:pt x="321" y="328"/>
                </a:cubicBezTo>
                <a:close/>
                <a:moveTo>
                  <a:pt x="323" y="328"/>
                </a:moveTo>
                <a:cubicBezTo>
                  <a:pt x="322" y="328"/>
                  <a:pt x="323" y="328"/>
                  <a:pt x="323" y="327"/>
                </a:cubicBezTo>
                <a:cubicBezTo>
                  <a:pt x="324" y="327"/>
                  <a:pt x="323" y="328"/>
                  <a:pt x="323" y="328"/>
                </a:cubicBezTo>
                <a:close/>
                <a:moveTo>
                  <a:pt x="323" y="333"/>
                </a:moveTo>
                <a:cubicBezTo>
                  <a:pt x="324" y="333"/>
                  <a:pt x="324" y="332"/>
                  <a:pt x="325" y="332"/>
                </a:cubicBezTo>
                <a:cubicBezTo>
                  <a:pt x="324" y="333"/>
                  <a:pt x="324" y="334"/>
                  <a:pt x="323" y="333"/>
                </a:cubicBezTo>
                <a:close/>
                <a:moveTo>
                  <a:pt x="326" y="329"/>
                </a:moveTo>
                <a:cubicBezTo>
                  <a:pt x="325" y="329"/>
                  <a:pt x="325" y="329"/>
                  <a:pt x="325" y="329"/>
                </a:cubicBezTo>
                <a:cubicBezTo>
                  <a:pt x="324" y="328"/>
                  <a:pt x="326" y="328"/>
                  <a:pt x="325" y="328"/>
                </a:cubicBezTo>
                <a:cubicBezTo>
                  <a:pt x="325" y="326"/>
                  <a:pt x="326" y="328"/>
                  <a:pt x="326" y="328"/>
                </a:cubicBezTo>
                <a:cubicBezTo>
                  <a:pt x="327" y="328"/>
                  <a:pt x="325" y="328"/>
                  <a:pt x="326" y="329"/>
                </a:cubicBezTo>
                <a:close/>
                <a:moveTo>
                  <a:pt x="326" y="326"/>
                </a:moveTo>
                <a:cubicBezTo>
                  <a:pt x="326" y="326"/>
                  <a:pt x="327" y="326"/>
                  <a:pt x="327" y="325"/>
                </a:cubicBezTo>
                <a:cubicBezTo>
                  <a:pt x="327" y="325"/>
                  <a:pt x="327" y="327"/>
                  <a:pt x="326" y="326"/>
                </a:cubicBezTo>
                <a:close/>
                <a:moveTo>
                  <a:pt x="327" y="336"/>
                </a:moveTo>
                <a:cubicBezTo>
                  <a:pt x="326" y="337"/>
                  <a:pt x="327" y="334"/>
                  <a:pt x="327" y="333"/>
                </a:cubicBezTo>
                <a:cubicBezTo>
                  <a:pt x="328" y="334"/>
                  <a:pt x="327" y="335"/>
                  <a:pt x="327" y="336"/>
                </a:cubicBezTo>
                <a:close/>
                <a:moveTo>
                  <a:pt x="355" y="343"/>
                </a:moveTo>
                <a:cubicBezTo>
                  <a:pt x="355" y="342"/>
                  <a:pt x="356" y="341"/>
                  <a:pt x="356" y="342"/>
                </a:cubicBezTo>
                <a:cubicBezTo>
                  <a:pt x="356" y="342"/>
                  <a:pt x="356" y="343"/>
                  <a:pt x="355" y="343"/>
                </a:cubicBezTo>
                <a:close/>
                <a:moveTo>
                  <a:pt x="380" y="342"/>
                </a:moveTo>
                <a:cubicBezTo>
                  <a:pt x="380" y="343"/>
                  <a:pt x="379" y="342"/>
                  <a:pt x="379" y="341"/>
                </a:cubicBezTo>
                <a:cubicBezTo>
                  <a:pt x="380" y="341"/>
                  <a:pt x="380" y="341"/>
                  <a:pt x="381" y="341"/>
                </a:cubicBezTo>
                <a:cubicBezTo>
                  <a:pt x="381" y="341"/>
                  <a:pt x="380" y="342"/>
                  <a:pt x="380" y="342"/>
                </a:cubicBezTo>
                <a:close/>
                <a:moveTo>
                  <a:pt x="383" y="354"/>
                </a:moveTo>
                <a:cubicBezTo>
                  <a:pt x="381" y="353"/>
                  <a:pt x="383" y="351"/>
                  <a:pt x="382" y="351"/>
                </a:cubicBezTo>
                <a:cubicBezTo>
                  <a:pt x="384" y="351"/>
                  <a:pt x="383" y="354"/>
                  <a:pt x="383" y="354"/>
                </a:cubicBezTo>
                <a:close/>
                <a:moveTo>
                  <a:pt x="408" y="368"/>
                </a:moveTo>
                <a:cubicBezTo>
                  <a:pt x="408" y="368"/>
                  <a:pt x="408" y="367"/>
                  <a:pt x="409" y="367"/>
                </a:cubicBezTo>
                <a:cubicBezTo>
                  <a:pt x="409" y="368"/>
                  <a:pt x="409" y="368"/>
                  <a:pt x="408" y="368"/>
                </a:cubicBezTo>
                <a:close/>
                <a:moveTo>
                  <a:pt x="432" y="321"/>
                </a:moveTo>
                <a:cubicBezTo>
                  <a:pt x="432" y="321"/>
                  <a:pt x="432" y="320"/>
                  <a:pt x="431" y="320"/>
                </a:cubicBezTo>
                <a:cubicBezTo>
                  <a:pt x="432" y="319"/>
                  <a:pt x="433" y="320"/>
                  <a:pt x="432" y="321"/>
                </a:cubicBezTo>
                <a:close/>
                <a:moveTo>
                  <a:pt x="431" y="328"/>
                </a:moveTo>
                <a:cubicBezTo>
                  <a:pt x="431" y="328"/>
                  <a:pt x="431" y="329"/>
                  <a:pt x="432" y="329"/>
                </a:cubicBezTo>
                <a:cubicBezTo>
                  <a:pt x="431" y="330"/>
                  <a:pt x="430" y="328"/>
                  <a:pt x="431" y="328"/>
                </a:cubicBezTo>
                <a:close/>
                <a:moveTo>
                  <a:pt x="429" y="339"/>
                </a:moveTo>
                <a:cubicBezTo>
                  <a:pt x="430" y="340"/>
                  <a:pt x="430" y="340"/>
                  <a:pt x="430" y="341"/>
                </a:cubicBezTo>
                <a:cubicBezTo>
                  <a:pt x="430" y="340"/>
                  <a:pt x="430" y="340"/>
                  <a:pt x="429" y="340"/>
                </a:cubicBezTo>
                <a:cubicBezTo>
                  <a:pt x="428" y="339"/>
                  <a:pt x="429" y="340"/>
                  <a:pt x="429" y="339"/>
                </a:cubicBezTo>
                <a:close/>
                <a:moveTo>
                  <a:pt x="428" y="327"/>
                </a:moveTo>
                <a:cubicBezTo>
                  <a:pt x="428" y="327"/>
                  <a:pt x="428" y="328"/>
                  <a:pt x="428" y="328"/>
                </a:cubicBezTo>
                <a:cubicBezTo>
                  <a:pt x="428" y="328"/>
                  <a:pt x="429" y="328"/>
                  <a:pt x="429" y="329"/>
                </a:cubicBezTo>
                <a:cubicBezTo>
                  <a:pt x="428" y="329"/>
                  <a:pt x="428" y="328"/>
                  <a:pt x="428" y="327"/>
                </a:cubicBezTo>
                <a:close/>
                <a:moveTo>
                  <a:pt x="428" y="324"/>
                </a:moveTo>
                <a:cubicBezTo>
                  <a:pt x="428" y="324"/>
                  <a:pt x="427" y="324"/>
                  <a:pt x="427" y="324"/>
                </a:cubicBezTo>
                <a:cubicBezTo>
                  <a:pt x="427" y="325"/>
                  <a:pt x="428" y="324"/>
                  <a:pt x="428" y="325"/>
                </a:cubicBezTo>
                <a:cubicBezTo>
                  <a:pt x="427" y="325"/>
                  <a:pt x="427" y="325"/>
                  <a:pt x="427" y="326"/>
                </a:cubicBezTo>
                <a:cubicBezTo>
                  <a:pt x="426" y="326"/>
                  <a:pt x="427" y="325"/>
                  <a:pt x="426" y="325"/>
                </a:cubicBezTo>
                <a:cubicBezTo>
                  <a:pt x="426" y="324"/>
                  <a:pt x="427" y="323"/>
                  <a:pt x="428" y="324"/>
                </a:cubicBezTo>
                <a:close/>
                <a:moveTo>
                  <a:pt x="427" y="330"/>
                </a:moveTo>
                <a:cubicBezTo>
                  <a:pt x="427" y="330"/>
                  <a:pt x="426" y="330"/>
                  <a:pt x="426" y="329"/>
                </a:cubicBezTo>
                <a:cubicBezTo>
                  <a:pt x="427" y="330"/>
                  <a:pt x="427" y="328"/>
                  <a:pt x="427" y="330"/>
                </a:cubicBezTo>
                <a:close/>
                <a:moveTo>
                  <a:pt x="427" y="339"/>
                </a:moveTo>
                <a:cubicBezTo>
                  <a:pt x="426" y="340"/>
                  <a:pt x="426" y="338"/>
                  <a:pt x="426" y="338"/>
                </a:cubicBezTo>
                <a:cubicBezTo>
                  <a:pt x="427" y="338"/>
                  <a:pt x="426" y="339"/>
                  <a:pt x="427" y="339"/>
                </a:cubicBezTo>
                <a:close/>
                <a:moveTo>
                  <a:pt x="426" y="320"/>
                </a:moveTo>
                <a:cubicBezTo>
                  <a:pt x="426" y="321"/>
                  <a:pt x="425" y="321"/>
                  <a:pt x="424" y="322"/>
                </a:cubicBezTo>
                <a:cubicBezTo>
                  <a:pt x="424" y="320"/>
                  <a:pt x="425" y="321"/>
                  <a:pt x="426" y="320"/>
                </a:cubicBezTo>
                <a:close/>
                <a:moveTo>
                  <a:pt x="419" y="349"/>
                </a:moveTo>
                <a:cubicBezTo>
                  <a:pt x="419" y="350"/>
                  <a:pt x="419" y="348"/>
                  <a:pt x="419" y="347"/>
                </a:cubicBezTo>
                <a:cubicBezTo>
                  <a:pt x="420" y="347"/>
                  <a:pt x="420" y="348"/>
                  <a:pt x="420" y="348"/>
                </a:cubicBezTo>
                <a:cubicBezTo>
                  <a:pt x="420" y="348"/>
                  <a:pt x="420" y="349"/>
                  <a:pt x="419" y="349"/>
                </a:cubicBezTo>
                <a:cubicBezTo>
                  <a:pt x="419" y="349"/>
                  <a:pt x="419" y="349"/>
                  <a:pt x="419" y="349"/>
                </a:cubicBezTo>
                <a:close/>
                <a:moveTo>
                  <a:pt x="417" y="334"/>
                </a:moveTo>
                <a:cubicBezTo>
                  <a:pt x="418" y="333"/>
                  <a:pt x="419" y="331"/>
                  <a:pt x="420" y="333"/>
                </a:cubicBezTo>
                <a:cubicBezTo>
                  <a:pt x="419" y="333"/>
                  <a:pt x="418" y="334"/>
                  <a:pt x="417" y="334"/>
                </a:cubicBezTo>
                <a:close/>
                <a:moveTo>
                  <a:pt x="419" y="347"/>
                </a:moveTo>
                <a:cubicBezTo>
                  <a:pt x="418" y="346"/>
                  <a:pt x="418" y="346"/>
                  <a:pt x="418" y="345"/>
                </a:cubicBezTo>
                <a:cubicBezTo>
                  <a:pt x="417" y="345"/>
                  <a:pt x="416" y="344"/>
                  <a:pt x="416" y="346"/>
                </a:cubicBezTo>
                <a:cubicBezTo>
                  <a:pt x="416" y="345"/>
                  <a:pt x="416" y="345"/>
                  <a:pt x="415" y="346"/>
                </a:cubicBezTo>
                <a:cubicBezTo>
                  <a:pt x="415" y="345"/>
                  <a:pt x="414" y="345"/>
                  <a:pt x="415" y="344"/>
                </a:cubicBezTo>
                <a:cubicBezTo>
                  <a:pt x="416" y="345"/>
                  <a:pt x="418" y="342"/>
                  <a:pt x="416" y="341"/>
                </a:cubicBezTo>
                <a:cubicBezTo>
                  <a:pt x="417" y="341"/>
                  <a:pt x="417" y="341"/>
                  <a:pt x="417" y="341"/>
                </a:cubicBezTo>
                <a:cubicBezTo>
                  <a:pt x="417" y="341"/>
                  <a:pt x="417" y="341"/>
                  <a:pt x="417" y="341"/>
                </a:cubicBezTo>
                <a:cubicBezTo>
                  <a:pt x="418" y="341"/>
                  <a:pt x="418" y="343"/>
                  <a:pt x="419" y="343"/>
                </a:cubicBezTo>
                <a:cubicBezTo>
                  <a:pt x="418" y="345"/>
                  <a:pt x="419" y="345"/>
                  <a:pt x="419" y="347"/>
                </a:cubicBezTo>
                <a:close/>
                <a:moveTo>
                  <a:pt x="413" y="339"/>
                </a:moveTo>
                <a:cubicBezTo>
                  <a:pt x="413" y="339"/>
                  <a:pt x="412" y="340"/>
                  <a:pt x="411" y="339"/>
                </a:cubicBezTo>
                <a:cubicBezTo>
                  <a:pt x="412" y="340"/>
                  <a:pt x="411" y="341"/>
                  <a:pt x="410" y="341"/>
                </a:cubicBezTo>
                <a:cubicBezTo>
                  <a:pt x="410" y="341"/>
                  <a:pt x="410" y="341"/>
                  <a:pt x="410" y="340"/>
                </a:cubicBezTo>
                <a:cubicBezTo>
                  <a:pt x="410" y="339"/>
                  <a:pt x="410" y="340"/>
                  <a:pt x="411" y="340"/>
                </a:cubicBezTo>
                <a:cubicBezTo>
                  <a:pt x="411" y="339"/>
                  <a:pt x="410" y="339"/>
                  <a:pt x="410" y="338"/>
                </a:cubicBezTo>
                <a:cubicBezTo>
                  <a:pt x="411" y="338"/>
                  <a:pt x="412" y="337"/>
                  <a:pt x="413" y="336"/>
                </a:cubicBezTo>
                <a:cubicBezTo>
                  <a:pt x="412" y="339"/>
                  <a:pt x="415" y="336"/>
                  <a:pt x="415" y="338"/>
                </a:cubicBezTo>
                <a:cubicBezTo>
                  <a:pt x="413" y="339"/>
                  <a:pt x="413" y="337"/>
                  <a:pt x="412" y="339"/>
                </a:cubicBezTo>
                <a:cubicBezTo>
                  <a:pt x="413" y="339"/>
                  <a:pt x="413" y="339"/>
                  <a:pt x="413" y="339"/>
                </a:cubicBezTo>
                <a:close/>
                <a:moveTo>
                  <a:pt x="413" y="353"/>
                </a:moveTo>
                <a:cubicBezTo>
                  <a:pt x="411" y="353"/>
                  <a:pt x="412" y="352"/>
                  <a:pt x="411" y="352"/>
                </a:cubicBezTo>
                <a:cubicBezTo>
                  <a:pt x="411" y="351"/>
                  <a:pt x="411" y="351"/>
                  <a:pt x="411" y="351"/>
                </a:cubicBezTo>
                <a:cubicBezTo>
                  <a:pt x="412" y="351"/>
                  <a:pt x="411" y="352"/>
                  <a:pt x="413" y="351"/>
                </a:cubicBezTo>
                <a:cubicBezTo>
                  <a:pt x="412" y="352"/>
                  <a:pt x="412" y="352"/>
                  <a:pt x="413" y="353"/>
                </a:cubicBezTo>
                <a:close/>
                <a:moveTo>
                  <a:pt x="411" y="355"/>
                </a:moveTo>
                <a:cubicBezTo>
                  <a:pt x="409" y="354"/>
                  <a:pt x="410" y="354"/>
                  <a:pt x="411" y="353"/>
                </a:cubicBezTo>
                <a:cubicBezTo>
                  <a:pt x="411" y="353"/>
                  <a:pt x="412" y="354"/>
                  <a:pt x="412" y="354"/>
                </a:cubicBezTo>
                <a:cubicBezTo>
                  <a:pt x="412" y="354"/>
                  <a:pt x="412" y="354"/>
                  <a:pt x="412" y="354"/>
                </a:cubicBezTo>
                <a:cubicBezTo>
                  <a:pt x="412" y="354"/>
                  <a:pt x="411" y="355"/>
                  <a:pt x="411" y="354"/>
                </a:cubicBezTo>
                <a:cubicBezTo>
                  <a:pt x="410" y="354"/>
                  <a:pt x="411" y="354"/>
                  <a:pt x="411" y="355"/>
                </a:cubicBezTo>
                <a:close/>
                <a:moveTo>
                  <a:pt x="412" y="347"/>
                </a:moveTo>
                <a:cubicBezTo>
                  <a:pt x="412" y="347"/>
                  <a:pt x="412" y="348"/>
                  <a:pt x="412" y="348"/>
                </a:cubicBezTo>
                <a:cubicBezTo>
                  <a:pt x="412" y="349"/>
                  <a:pt x="412" y="348"/>
                  <a:pt x="411" y="348"/>
                </a:cubicBezTo>
                <a:cubicBezTo>
                  <a:pt x="412" y="349"/>
                  <a:pt x="411" y="349"/>
                  <a:pt x="411" y="350"/>
                </a:cubicBezTo>
                <a:cubicBezTo>
                  <a:pt x="410" y="350"/>
                  <a:pt x="410" y="350"/>
                  <a:pt x="410" y="351"/>
                </a:cubicBezTo>
                <a:cubicBezTo>
                  <a:pt x="409" y="350"/>
                  <a:pt x="409" y="349"/>
                  <a:pt x="410" y="349"/>
                </a:cubicBezTo>
                <a:cubicBezTo>
                  <a:pt x="409" y="348"/>
                  <a:pt x="409" y="348"/>
                  <a:pt x="408" y="348"/>
                </a:cubicBezTo>
                <a:cubicBezTo>
                  <a:pt x="408" y="347"/>
                  <a:pt x="409" y="347"/>
                  <a:pt x="409" y="346"/>
                </a:cubicBezTo>
                <a:cubicBezTo>
                  <a:pt x="409" y="347"/>
                  <a:pt x="409" y="346"/>
                  <a:pt x="410" y="346"/>
                </a:cubicBezTo>
                <a:cubicBezTo>
                  <a:pt x="410" y="347"/>
                  <a:pt x="411" y="347"/>
                  <a:pt x="411" y="348"/>
                </a:cubicBezTo>
                <a:cubicBezTo>
                  <a:pt x="411" y="347"/>
                  <a:pt x="411" y="346"/>
                  <a:pt x="411" y="345"/>
                </a:cubicBezTo>
                <a:cubicBezTo>
                  <a:pt x="412" y="346"/>
                  <a:pt x="413" y="347"/>
                  <a:pt x="413" y="348"/>
                </a:cubicBezTo>
                <a:cubicBezTo>
                  <a:pt x="413" y="347"/>
                  <a:pt x="412" y="347"/>
                  <a:pt x="412" y="347"/>
                </a:cubicBezTo>
                <a:close/>
                <a:moveTo>
                  <a:pt x="406" y="347"/>
                </a:moveTo>
                <a:cubicBezTo>
                  <a:pt x="406" y="346"/>
                  <a:pt x="407" y="347"/>
                  <a:pt x="407" y="346"/>
                </a:cubicBezTo>
                <a:cubicBezTo>
                  <a:pt x="408" y="347"/>
                  <a:pt x="408" y="348"/>
                  <a:pt x="407" y="349"/>
                </a:cubicBezTo>
                <a:cubicBezTo>
                  <a:pt x="406" y="348"/>
                  <a:pt x="407" y="347"/>
                  <a:pt x="406" y="347"/>
                </a:cubicBezTo>
                <a:close/>
                <a:moveTo>
                  <a:pt x="405" y="341"/>
                </a:moveTo>
                <a:cubicBezTo>
                  <a:pt x="406" y="341"/>
                  <a:pt x="407" y="343"/>
                  <a:pt x="405" y="343"/>
                </a:cubicBezTo>
                <a:cubicBezTo>
                  <a:pt x="406" y="343"/>
                  <a:pt x="406" y="343"/>
                  <a:pt x="406" y="343"/>
                </a:cubicBezTo>
                <a:cubicBezTo>
                  <a:pt x="406" y="342"/>
                  <a:pt x="405" y="342"/>
                  <a:pt x="405" y="341"/>
                </a:cubicBezTo>
                <a:close/>
                <a:moveTo>
                  <a:pt x="408" y="351"/>
                </a:moveTo>
                <a:cubicBezTo>
                  <a:pt x="408" y="352"/>
                  <a:pt x="409" y="351"/>
                  <a:pt x="409" y="352"/>
                </a:cubicBezTo>
                <a:cubicBezTo>
                  <a:pt x="408" y="353"/>
                  <a:pt x="408" y="352"/>
                  <a:pt x="408" y="352"/>
                </a:cubicBezTo>
                <a:cubicBezTo>
                  <a:pt x="407" y="352"/>
                  <a:pt x="408" y="351"/>
                  <a:pt x="408" y="351"/>
                </a:cubicBezTo>
                <a:close/>
                <a:moveTo>
                  <a:pt x="411" y="343"/>
                </a:moveTo>
                <a:cubicBezTo>
                  <a:pt x="411" y="344"/>
                  <a:pt x="411" y="344"/>
                  <a:pt x="411" y="344"/>
                </a:cubicBezTo>
                <a:cubicBezTo>
                  <a:pt x="410" y="344"/>
                  <a:pt x="410" y="344"/>
                  <a:pt x="410" y="344"/>
                </a:cubicBezTo>
                <a:cubicBezTo>
                  <a:pt x="409" y="344"/>
                  <a:pt x="410" y="343"/>
                  <a:pt x="411" y="343"/>
                </a:cubicBezTo>
                <a:close/>
                <a:moveTo>
                  <a:pt x="413" y="341"/>
                </a:moveTo>
                <a:cubicBezTo>
                  <a:pt x="412" y="341"/>
                  <a:pt x="412" y="341"/>
                  <a:pt x="412" y="341"/>
                </a:cubicBezTo>
                <a:cubicBezTo>
                  <a:pt x="412" y="340"/>
                  <a:pt x="412" y="340"/>
                  <a:pt x="412" y="340"/>
                </a:cubicBezTo>
                <a:cubicBezTo>
                  <a:pt x="413" y="340"/>
                  <a:pt x="411" y="341"/>
                  <a:pt x="413" y="341"/>
                </a:cubicBezTo>
                <a:cubicBezTo>
                  <a:pt x="413" y="341"/>
                  <a:pt x="413" y="341"/>
                  <a:pt x="413" y="341"/>
                </a:cubicBezTo>
                <a:close/>
                <a:moveTo>
                  <a:pt x="416" y="331"/>
                </a:moveTo>
                <a:cubicBezTo>
                  <a:pt x="415" y="330"/>
                  <a:pt x="414" y="331"/>
                  <a:pt x="414" y="330"/>
                </a:cubicBezTo>
                <a:cubicBezTo>
                  <a:pt x="415" y="330"/>
                  <a:pt x="415" y="328"/>
                  <a:pt x="416" y="328"/>
                </a:cubicBezTo>
                <a:cubicBezTo>
                  <a:pt x="416" y="329"/>
                  <a:pt x="416" y="329"/>
                  <a:pt x="416" y="329"/>
                </a:cubicBezTo>
                <a:cubicBezTo>
                  <a:pt x="416" y="330"/>
                  <a:pt x="416" y="330"/>
                  <a:pt x="416" y="331"/>
                </a:cubicBezTo>
                <a:close/>
                <a:moveTo>
                  <a:pt x="417" y="336"/>
                </a:moveTo>
                <a:cubicBezTo>
                  <a:pt x="417" y="336"/>
                  <a:pt x="417" y="336"/>
                  <a:pt x="417" y="335"/>
                </a:cubicBezTo>
                <a:cubicBezTo>
                  <a:pt x="417" y="336"/>
                  <a:pt x="418" y="336"/>
                  <a:pt x="418" y="336"/>
                </a:cubicBezTo>
                <a:cubicBezTo>
                  <a:pt x="417" y="337"/>
                  <a:pt x="417" y="336"/>
                  <a:pt x="417" y="336"/>
                </a:cubicBezTo>
                <a:close/>
                <a:moveTo>
                  <a:pt x="420" y="328"/>
                </a:moveTo>
                <a:cubicBezTo>
                  <a:pt x="419" y="328"/>
                  <a:pt x="420" y="329"/>
                  <a:pt x="419" y="330"/>
                </a:cubicBezTo>
                <a:cubicBezTo>
                  <a:pt x="419" y="329"/>
                  <a:pt x="417" y="330"/>
                  <a:pt x="418" y="330"/>
                </a:cubicBezTo>
                <a:cubicBezTo>
                  <a:pt x="418" y="331"/>
                  <a:pt x="417" y="330"/>
                  <a:pt x="417" y="330"/>
                </a:cubicBezTo>
                <a:cubicBezTo>
                  <a:pt x="418" y="328"/>
                  <a:pt x="415" y="329"/>
                  <a:pt x="416" y="327"/>
                </a:cubicBezTo>
                <a:cubicBezTo>
                  <a:pt x="416" y="329"/>
                  <a:pt x="417" y="328"/>
                  <a:pt x="418" y="329"/>
                </a:cubicBezTo>
                <a:cubicBezTo>
                  <a:pt x="419" y="329"/>
                  <a:pt x="417" y="328"/>
                  <a:pt x="418" y="328"/>
                </a:cubicBezTo>
                <a:cubicBezTo>
                  <a:pt x="419" y="328"/>
                  <a:pt x="420" y="328"/>
                  <a:pt x="421" y="328"/>
                </a:cubicBezTo>
                <a:cubicBezTo>
                  <a:pt x="421" y="328"/>
                  <a:pt x="422" y="328"/>
                  <a:pt x="421" y="329"/>
                </a:cubicBezTo>
                <a:cubicBezTo>
                  <a:pt x="421" y="328"/>
                  <a:pt x="420" y="329"/>
                  <a:pt x="420" y="328"/>
                </a:cubicBezTo>
                <a:close/>
                <a:moveTo>
                  <a:pt x="418" y="322"/>
                </a:moveTo>
                <a:cubicBezTo>
                  <a:pt x="419" y="322"/>
                  <a:pt x="419" y="322"/>
                  <a:pt x="419" y="322"/>
                </a:cubicBezTo>
                <a:cubicBezTo>
                  <a:pt x="418" y="323"/>
                  <a:pt x="419" y="323"/>
                  <a:pt x="419" y="324"/>
                </a:cubicBezTo>
                <a:cubicBezTo>
                  <a:pt x="418" y="324"/>
                  <a:pt x="418" y="324"/>
                  <a:pt x="418" y="324"/>
                </a:cubicBezTo>
                <a:cubicBezTo>
                  <a:pt x="419" y="322"/>
                  <a:pt x="417" y="323"/>
                  <a:pt x="418" y="322"/>
                </a:cubicBezTo>
                <a:close/>
                <a:moveTo>
                  <a:pt x="421" y="345"/>
                </a:moveTo>
                <a:cubicBezTo>
                  <a:pt x="422" y="344"/>
                  <a:pt x="422" y="346"/>
                  <a:pt x="421" y="346"/>
                </a:cubicBezTo>
                <a:cubicBezTo>
                  <a:pt x="421" y="346"/>
                  <a:pt x="422" y="345"/>
                  <a:pt x="421" y="345"/>
                </a:cubicBezTo>
                <a:close/>
                <a:moveTo>
                  <a:pt x="422" y="344"/>
                </a:moveTo>
                <a:cubicBezTo>
                  <a:pt x="422" y="343"/>
                  <a:pt x="422" y="344"/>
                  <a:pt x="423" y="344"/>
                </a:cubicBezTo>
                <a:cubicBezTo>
                  <a:pt x="424" y="344"/>
                  <a:pt x="423" y="345"/>
                  <a:pt x="422" y="344"/>
                </a:cubicBezTo>
                <a:close/>
                <a:moveTo>
                  <a:pt x="423" y="322"/>
                </a:moveTo>
                <a:cubicBezTo>
                  <a:pt x="423" y="322"/>
                  <a:pt x="423" y="323"/>
                  <a:pt x="423" y="323"/>
                </a:cubicBezTo>
                <a:cubicBezTo>
                  <a:pt x="423" y="323"/>
                  <a:pt x="422" y="323"/>
                  <a:pt x="423" y="322"/>
                </a:cubicBezTo>
                <a:close/>
                <a:moveTo>
                  <a:pt x="423" y="335"/>
                </a:moveTo>
                <a:cubicBezTo>
                  <a:pt x="422" y="335"/>
                  <a:pt x="424" y="334"/>
                  <a:pt x="423" y="334"/>
                </a:cubicBezTo>
                <a:cubicBezTo>
                  <a:pt x="423" y="333"/>
                  <a:pt x="424" y="333"/>
                  <a:pt x="424" y="334"/>
                </a:cubicBezTo>
                <a:cubicBezTo>
                  <a:pt x="424" y="334"/>
                  <a:pt x="423" y="334"/>
                  <a:pt x="423" y="335"/>
                </a:cubicBezTo>
                <a:close/>
                <a:moveTo>
                  <a:pt x="424" y="327"/>
                </a:moveTo>
                <a:cubicBezTo>
                  <a:pt x="424" y="329"/>
                  <a:pt x="425" y="329"/>
                  <a:pt x="424" y="331"/>
                </a:cubicBezTo>
                <a:cubicBezTo>
                  <a:pt x="423" y="330"/>
                  <a:pt x="423" y="328"/>
                  <a:pt x="424" y="327"/>
                </a:cubicBezTo>
                <a:close/>
                <a:moveTo>
                  <a:pt x="424" y="319"/>
                </a:moveTo>
                <a:cubicBezTo>
                  <a:pt x="424" y="319"/>
                  <a:pt x="424" y="320"/>
                  <a:pt x="424" y="320"/>
                </a:cubicBezTo>
                <a:cubicBezTo>
                  <a:pt x="424" y="320"/>
                  <a:pt x="424" y="321"/>
                  <a:pt x="423" y="321"/>
                </a:cubicBezTo>
                <a:cubicBezTo>
                  <a:pt x="424" y="320"/>
                  <a:pt x="423" y="320"/>
                  <a:pt x="423" y="319"/>
                </a:cubicBezTo>
                <a:cubicBezTo>
                  <a:pt x="423" y="319"/>
                  <a:pt x="424" y="319"/>
                  <a:pt x="424" y="319"/>
                </a:cubicBezTo>
                <a:close/>
                <a:moveTo>
                  <a:pt x="423" y="316"/>
                </a:moveTo>
                <a:cubicBezTo>
                  <a:pt x="423" y="317"/>
                  <a:pt x="423" y="317"/>
                  <a:pt x="423" y="317"/>
                </a:cubicBezTo>
                <a:cubicBezTo>
                  <a:pt x="422" y="317"/>
                  <a:pt x="422" y="317"/>
                  <a:pt x="422" y="317"/>
                </a:cubicBezTo>
                <a:cubicBezTo>
                  <a:pt x="422" y="316"/>
                  <a:pt x="422" y="316"/>
                  <a:pt x="423" y="316"/>
                </a:cubicBezTo>
                <a:close/>
                <a:moveTo>
                  <a:pt x="421" y="318"/>
                </a:moveTo>
                <a:cubicBezTo>
                  <a:pt x="421" y="318"/>
                  <a:pt x="421" y="317"/>
                  <a:pt x="422" y="317"/>
                </a:cubicBezTo>
                <a:cubicBezTo>
                  <a:pt x="422" y="318"/>
                  <a:pt x="423" y="319"/>
                  <a:pt x="423" y="320"/>
                </a:cubicBezTo>
                <a:cubicBezTo>
                  <a:pt x="421" y="320"/>
                  <a:pt x="422" y="321"/>
                  <a:pt x="421" y="322"/>
                </a:cubicBezTo>
                <a:cubicBezTo>
                  <a:pt x="420" y="321"/>
                  <a:pt x="420" y="321"/>
                  <a:pt x="419" y="321"/>
                </a:cubicBezTo>
                <a:cubicBezTo>
                  <a:pt x="420" y="319"/>
                  <a:pt x="422" y="320"/>
                  <a:pt x="422" y="320"/>
                </a:cubicBezTo>
                <a:cubicBezTo>
                  <a:pt x="422" y="320"/>
                  <a:pt x="422" y="319"/>
                  <a:pt x="421" y="318"/>
                </a:cubicBezTo>
                <a:close/>
                <a:moveTo>
                  <a:pt x="421" y="316"/>
                </a:moveTo>
                <a:cubicBezTo>
                  <a:pt x="420" y="315"/>
                  <a:pt x="420" y="315"/>
                  <a:pt x="420" y="315"/>
                </a:cubicBezTo>
                <a:cubicBezTo>
                  <a:pt x="420" y="315"/>
                  <a:pt x="420" y="315"/>
                  <a:pt x="420" y="315"/>
                </a:cubicBezTo>
                <a:cubicBezTo>
                  <a:pt x="420" y="314"/>
                  <a:pt x="420" y="314"/>
                  <a:pt x="420" y="314"/>
                </a:cubicBezTo>
                <a:cubicBezTo>
                  <a:pt x="421" y="313"/>
                  <a:pt x="421" y="315"/>
                  <a:pt x="421" y="316"/>
                </a:cubicBezTo>
                <a:close/>
                <a:moveTo>
                  <a:pt x="420" y="313"/>
                </a:moveTo>
                <a:cubicBezTo>
                  <a:pt x="420" y="313"/>
                  <a:pt x="420" y="313"/>
                  <a:pt x="420" y="313"/>
                </a:cubicBezTo>
                <a:cubicBezTo>
                  <a:pt x="420" y="314"/>
                  <a:pt x="419" y="314"/>
                  <a:pt x="419" y="314"/>
                </a:cubicBezTo>
                <a:cubicBezTo>
                  <a:pt x="418" y="313"/>
                  <a:pt x="420" y="314"/>
                  <a:pt x="420" y="313"/>
                </a:cubicBezTo>
                <a:close/>
                <a:moveTo>
                  <a:pt x="419" y="320"/>
                </a:moveTo>
                <a:cubicBezTo>
                  <a:pt x="418" y="321"/>
                  <a:pt x="418" y="322"/>
                  <a:pt x="417" y="322"/>
                </a:cubicBezTo>
                <a:cubicBezTo>
                  <a:pt x="418" y="321"/>
                  <a:pt x="418" y="321"/>
                  <a:pt x="417" y="321"/>
                </a:cubicBezTo>
                <a:cubicBezTo>
                  <a:pt x="417" y="320"/>
                  <a:pt x="418" y="320"/>
                  <a:pt x="418" y="320"/>
                </a:cubicBezTo>
                <a:cubicBezTo>
                  <a:pt x="418" y="320"/>
                  <a:pt x="418" y="320"/>
                  <a:pt x="419" y="320"/>
                </a:cubicBezTo>
                <a:close/>
                <a:moveTo>
                  <a:pt x="416" y="320"/>
                </a:moveTo>
                <a:cubicBezTo>
                  <a:pt x="416" y="320"/>
                  <a:pt x="417" y="319"/>
                  <a:pt x="416" y="319"/>
                </a:cubicBezTo>
                <a:cubicBezTo>
                  <a:pt x="416" y="319"/>
                  <a:pt x="417" y="319"/>
                  <a:pt x="418" y="318"/>
                </a:cubicBezTo>
                <a:cubicBezTo>
                  <a:pt x="417" y="318"/>
                  <a:pt x="417" y="319"/>
                  <a:pt x="416" y="320"/>
                </a:cubicBezTo>
                <a:close/>
                <a:moveTo>
                  <a:pt x="415" y="315"/>
                </a:moveTo>
                <a:cubicBezTo>
                  <a:pt x="416" y="316"/>
                  <a:pt x="416" y="314"/>
                  <a:pt x="417" y="315"/>
                </a:cubicBezTo>
                <a:cubicBezTo>
                  <a:pt x="416" y="314"/>
                  <a:pt x="417" y="313"/>
                  <a:pt x="416" y="313"/>
                </a:cubicBezTo>
                <a:cubicBezTo>
                  <a:pt x="417" y="312"/>
                  <a:pt x="417" y="313"/>
                  <a:pt x="418" y="313"/>
                </a:cubicBezTo>
                <a:cubicBezTo>
                  <a:pt x="417" y="313"/>
                  <a:pt x="416" y="314"/>
                  <a:pt x="418" y="314"/>
                </a:cubicBezTo>
                <a:cubicBezTo>
                  <a:pt x="418" y="315"/>
                  <a:pt x="417" y="315"/>
                  <a:pt x="417" y="316"/>
                </a:cubicBezTo>
                <a:cubicBezTo>
                  <a:pt x="416" y="317"/>
                  <a:pt x="416" y="315"/>
                  <a:pt x="415" y="316"/>
                </a:cubicBezTo>
                <a:cubicBezTo>
                  <a:pt x="415" y="316"/>
                  <a:pt x="415" y="315"/>
                  <a:pt x="415" y="315"/>
                </a:cubicBezTo>
                <a:close/>
                <a:moveTo>
                  <a:pt x="416" y="323"/>
                </a:moveTo>
                <a:cubicBezTo>
                  <a:pt x="416" y="323"/>
                  <a:pt x="416" y="324"/>
                  <a:pt x="417" y="324"/>
                </a:cubicBezTo>
                <a:cubicBezTo>
                  <a:pt x="417" y="325"/>
                  <a:pt x="416" y="325"/>
                  <a:pt x="416" y="325"/>
                </a:cubicBezTo>
                <a:cubicBezTo>
                  <a:pt x="416" y="324"/>
                  <a:pt x="416" y="323"/>
                  <a:pt x="415" y="324"/>
                </a:cubicBezTo>
                <a:cubicBezTo>
                  <a:pt x="414" y="324"/>
                  <a:pt x="415" y="323"/>
                  <a:pt x="415" y="323"/>
                </a:cubicBezTo>
                <a:cubicBezTo>
                  <a:pt x="414" y="322"/>
                  <a:pt x="416" y="323"/>
                  <a:pt x="416" y="323"/>
                </a:cubicBezTo>
                <a:close/>
                <a:moveTo>
                  <a:pt x="415" y="327"/>
                </a:moveTo>
                <a:cubicBezTo>
                  <a:pt x="415" y="328"/>
                  <a:pt x="415" y="328"/>
                  <a:pt x="415" y="328"/>
                </a:cubicBezTo>
                <a:cubicBezTo>
                  <a:pt x="415" y="328"/>
                  <a:pt x="415" y="328"/>
                  <a:pt x="414" y="328"/>
                </a:cubicBezTo>
                <a:cubicBezTo>
                  <a:pt x="415" y="328"/>
                  <a:pt x="414" y="327"/>
                  <a:pt x="415" y="327"/>
                </a:cubicBezTo>
                <a:close/>
                <a:moveTo>
                  <a:pt x="414" y="327"/>
                </a:moveTo>
                <a:cubicBezTo>
                  <a:pt x="414" y="328"/>
                  <a:pt x="414" y="328"/>
                  <a:pt x="413" y="328"/>
                </a:cubicBezTo>
                <a:cubicBezTo>
                  <a:pt x="413" y="327"/>
                  <a:pt x="413" y="327"/>
                  <a:pt x="414" y="327"/>
                </a:cubicBezTo>
                <a:close/>
                <a:moveTo>
                  <a:pt x="413" y="324"/>
                </a:moveTo>
                <a:cubicBezTo>
                  <a:pt x="413" y="325"/>
                  <a:pt x="412" y="325"/>
                  <a:pt x="412" y="325"/>
                </a:cubicBezTo>
                <a:cubicBezTo>
                  <a:pt x="412" y="325"/>
                  <a:pt x="413" y="324"/>
                  <a:pt x="413" y="324"/>
                </a:cubicBezTo>
                <a:close/>
                <a:moveTo>
                  <a:pt x="412" y="315"/>
                </a:moveTo>
                <a:cubicBezTo>
                  <a:pt x="412" y="314"/>
                  <a:pt x="412" y="314"/>
                  <a:pt x="412" y="313"/>
                </a:cubicBezTo>
                <a:cubicBezTo>
                  <a:pt x="413" y="314"/>
                  <a:pt x="413" y="315"/>
                  <a:pt x="413" y="315"/>
                </a:cubicBezTo>
                <a:cubicBezTo>
                  <a:pt x="414" y="316"/>
                  <a:pt x="412" y="316"/>
                  <a:pt x="412" y="315"/>
                </a:cubicBezTo>
                <a:close/>
                <a:moveTo>
                  <a:pt x="412" y="329"/>
                </a:moveTo>
                <a:cubicBezTo>
                  <a:pt x="413" y="329"/>
                  <a:pt x="413" y="330"/>
                  <a:pt x="413" y="331"/>
                </a:cubicBezTo>
                <a:cubicBezTo>
                  <a:pt x="412" y="330"/>
                  <a:pt x="412" y="330"/>
                  <a:pt x="412" y="329"/>
                </a:cubicBezTo>
                <a:close/>
                <a:moveTo>
                  <a:pt x="413" y="312"/>
                </a:moveTo>
                <a:cubicBezTo>
                  <a:pt x="414" y="311"/>
                  <a:pt x="414" y="313"/>
                  <a:pt x="413" y="312"/>
                </a:cubicBezTo>
                <a:cubicBezTo>
                  <a:pt x="413" y="313"/>
                  <a:pt x="413" y="313"/>
                  <a:pt x="413" y="313"/>
                </a:cubicBezTo>
                <a:cubicBezTo>
                  <a:pt x="413" y="313"/>
                  <a:pt x="413" y="313"/>
                  <a:pt x="413" y="313"/>
                </a:cubicBezTo>
                <a:cubicBezTo>
                  <a:pt x="412" y="313"/>
                  <a:pt x="412" y="313"/>
                  <a:pt x="412" y="313"/>
                </a:cubicBezTo>
                <a:cubicBezTo>
                  <a:pt x="412" y="312"/>
                  <a:pt x="413" y="312"/>
                  <a:pt x="413" y="312"/>
                </a:cubicBezTo>
                <a:close/>
                <a:moveTo>
                  <a:pt x="412" y="304"/>
                </a:moveTo>
                <a:cubicBezTo>
                  <a:pt x="412" y="304"/>
                  <a:pt x="413" y="304"/>
                  <a:pt x="413" y="305"/>
                </a:cubicBezTo>
                <a:cubicBezTo>
                  <a:pt x="413" y="305"/>
                  <a:pt x="413" y="305"/>
                  <a:pt x="413" y="305"/>
                </a:cubicBezTo>
                <a:cubicBezTo>
                  <a:pt x="412" y="305"/>
                  <a:pt x="413" y="305"/>
                  <a:pt x="412" y="305"/>
                </a:cubicBezTo>
                <a:cubicBezTo>
                  <a:pt x="411" y="305"/>
                  <a:pt x="412" y="305"/>
                  <a:pt x="412" y="304"/>
                </a:cubicBezTo>
                <a:close/>
                <a:moveTo>
                  <a:pt x="411" y="331"/>
                </a:moveTo>
                <a:cubicBezTo>
                  <a:pt x="411" y="332"/>
                  <a:pt x="411" y="331"/>
                  <a:pt x="411" y="331"/>
                </a:cubicBezTo>
                <a:cubicBezTo>
                  <a:pt x="412" y="332"/>
                  <a:pt x="411" y="332"/>
                  <a:pt x="411" y="332"/>
                </a:cubicBezTo>
                <a:cubicBezTo>
                  <a:pt x="411" y="333"/>
                  <a:pt x="412" y="331"/>
                  <a:pt x="412" y="332"/>
                </a:cubicBezTo>
                <a:cubicBezTo>
                  <a:pt x="413" y="332"/>
                  <a:pt x="412" y="331"/>
                  <a:pt x="413" y="331"/>
                </a:cubicBezTo>
                <a:cubicBezTo>
                  <a:pt x="413" y="331"/>
                  <a:pt x="413" y="332"/>
                  <a:pt x="413" y="333"/>
                </a:cubicBezTo>
                <a:cubicBezTo>
                  <a:pt x="414" y="333"/>
                  <a:pt x="415" y="332"/>
                  <a:pt x="416" y="332"/>
                </a:cubicBezTo>
                <a:cubicBezTo>
                  <a:pt x="416" y="331"/>
                  <a:pt x="416" y="331"/>
                  <a:pt x="416" y="331"/>
                </a:cubicBezTo>
                <a:cubicBezTo>
                  <a:pt x="417" y="332"/>
                  <a:pt x="415" y="333"/>
                  <a:pt x="416" y="333"/>
                </a:cubicBezTo>
                <a:cubicBezTo>
                  <a:pt x="415" y="333"/>
                  <a:pt x="415" y="333"/>
                  <a:pt x="414" y="334"/>
                </a:cubicBezTo>
                <a:cubicBezTo>
                  <a:pt x="413" y="333"/>
                  <a:pt x="413" y="334"/>
                  <a:pt x="411" y="333"/>
                </a:cubicBezTo>
                <a:cubicBezTo>
                  <a:pt x="412" y="335"/>
                  <a:pt x="413" y="335"/>
                  <a:pt x="411" y="337"/>
                </a:cubicBezTo>
                <a:cubicBezTo>
                  <a:pt x="410" y="336"/>
                  <a:pt x="411" y="335"/>
                  <a:pt x="411" y="335"/>
                </a:cubicBezTo>
                <a:cubicBezTo>
                  <a:pt x="411" y="335"/>
                  <a:pt x="410" y="336"/>
                  <a:pt x="410" y="335"/>
                </a:cubicBezTo>
                <a:cubicBezTo>
                  <a:pt x="409" y="335"/>
                  <a:pt x="410" y="336"/>
                  <a:pt x="409" y="336"/>
                </a:cubicBezTo>
                <a:cubicBezTo>
                  <a:pt x="410" y="335"/>
                  <a:pt x="409" y="335"/>
                  <a:pt x="409" y="333"/>
                </a:cubicBezTo>
                <a:cubicBezTo>
                  <a:pt x="410" y="333"/>
                  <a:pt x="408" y="332"/>
                  <a:pt x="410" y="332"/>
                </a:cubicBezTo>
                <a:cubicBezTo>
                  <a:pt x="410" y="331"/>
                  <a:pt x="409" y="331"/>
                  <a:pt x="408" y="331"/>
                </a:cubicBezTo>
                <a:cubicBezTo>
                  <a:pt x="408" y="331"/>
                  <a:pt x="409" y="330"/>
                  <a:pt x="408" y="330"/>
                </a:cubicBezTo>
                <a:cubicBezTo>
                  <a:pt x="409" y="329"/>
                  <a:pt x="409" y="331"/>
                  <a:pt x="410" y="331"/>
                </a:cubicBezTo>
                <a:cubicBezTo>
                  <a:pt x="410" y="330"/>
                  <a:pt x="411" y="330"/>
                  <a:pt x="411" y="330"/>
                </a:cubicBezTo>
                <a:cubicBezTo>
                  <a:pt x="412" y="329"/>
                  <a:pt x="411" y="330"/>
                  <a:pt x="411" y="331"/>
                </a:cubicBezTo>
                <a:close/>
                <a:moveTo>
                  <a:pt x="408" y="310"/>
                </a:moveTo>
                <a:cubicBezTo>
                  <a:pt x="408" y="309"/>
                  <a:pt x="409" y="310"/>
                  <a:pt x="408" y="311"/>
                </a:cubicBezTo>
                <a:cubicBezTo>
                  <a:pt x="407" y="311"/>
                  <a:pt x="408" y="310"/>
                  <a:pt x="408" y="310"/>
                </a:cubicBezTo>
                <a:close/>
                <a:moveTo>
                  <a:pt x="408" y="312"/>
                </a:moveTo>
                <a:cubicBezTo>
                  <a:pt x="409" y="313"/>
                  <a:pt x="409" y="314"/>
                  <a:pt x="410" y="315"/>
                </a:cubicBezTo>
                <a:cubicBezTo>
                  <a:pt x="409" y="316"/>
                  <a:pt x="409" y="316"/>
                  <a:pt x="409" y="316"/>
                </a:cubicBezTo>
                <a:cubicBezTo>
                  <a:pt x="407" y="315"/>
                  <a:pt x="408" y="313"/>
                  <a:pt x="408" y="312"/>
                </a:cubicBezTo>
                <a:close/>
                <a:moveTo>
                  <a:pt x="410" y="315"/>
                </a:moveTo>
                <a:cubicBezTo>
                  <a:pt x="411" y="315"/>
                  <a:pt x="411" y="316"/>
                  <a:pt x="411" y="317"/>
                </a:cubicBezTo>
                <a:cubicBezTo>
                  <a:pt x="410" y="316"/>
                  <a:pt x="410" y="316"/>
                  <a:pt x="410" y="316"/>
                </a:cubicBezTo>
                <a:cubicBezTo>
                  <a:pt x="409" y="315"/>
                  <a:pt x="410" y="316"/>
                  <a:pt x="410" y="315"/>
                </a:cubicBezTo>
                <a:close/>
                <a:moveTo>
                  <a:pt x="411" y="291"/>
                </a:moveTo>
                <a:cubicBezTo>
                  <a:pt x="412" y="292"/>
                  <a:pt x="412" y="291"/>
                  <a:pt x="413" y="292"/>
                </a:cubicBezTo>
                <a:cubicBezTo>
                  <a:pt x="412" y="293"/>
                  <a:pt x="412" y="293"/>
                  <a:pt x="410" y="293"/>
                </a:cubicBezTo>
                <a:cubicBezTo>
                  <a:pt x="410" y="292"/>
                  <a:pt x="411" y="292"/>
                  <a:pt x="411" y="291"/>
                </a:cubicBezTo>
                <a:close/>
                <a:moveTo>
                  <a:pt x="410" y="292"/>
                </a:moveTo>
                <a:cubicBezTo>
                  <a:pt x="409" y="293"/>
                  <a:pt x="410" y="291"/>
                  <a:pt x="409" y="291"/>
                </a:cubicBezTo>
                <a:cubicBezTo>
                  <a:pt x="410" y="290"/>
                  <a:pt x="411" y="292"/>
                  <a:pt x="410" y="292"/>
                </a:cubicBezTo>
                <a:close/>
                <a:moveTo>
                  <a:pt x="408" y="288"/>
                </a:moveTo>
                <a:cubicBezTo>
                  <a:pt x="408" y="288"/>
                  <a:pt x="408" y="288"/>
                  <a:pt x="409" y="288"/>
                </a:cubicBezTo>
                <a:cubicBezTo>
                  <a:pt x="409" y="289"/>
                  <a:pt x="409" y="289"/>
                  <a:pt x="409" y="289"/>
                </a:cubicBezTo>
                <a:cubicBezTo>
                  <a:pt x="408" y="289"/>
                  <a:pt x="408" y="289"/>
                  <a:pt x="408" y="289"/>
                </a:cubicBezTo>
                <a:cubicBezTo>
                  <a:pt x="408" y="289"/>
                  <a:pt x="409" y="288"/>
                  <a:pt x="407" y="288"/>
                </a:cubicBezTo>
                <a:cubicBezTo>
                  <a:pt x="407" y="288"/>
                  <a:pt x="408" y="288"/>
                  <a:pt x="408" y="288"/>
                </a:cubicBezTo>
                <a:close/>
                <a:moveTo>
                  <a:pt x="407" y="332"/>
                </a:moveTo>
                <a:cubicBezTo>
                  <a:pt x="406" y="331"/>
                  <a:pt x="407" y="333"/>
                  <a:pt x="405" y="334"/>
                </a:cubicBezTo>
                <a:cubicBezTo>
                  <a:pt x="405" y="334"/>
                  <a:pt x="405" y="334"/>
                  <a:pt x="405" y="334"/>
                </a:cubicBezTo>
                <a:cubicBezTo>
                  <a:pt x="406" y="334"/>
                  <a:pt x="406" y="333"/>
                  <a:pt x="407" y="334"/>
                </a:cubicBezTo>
                <a:cubicBezTo>
                  <a:pt x="406" y="333"/>
                  <a:pt x="407" y="332"/>
                  <a:pt x="408" y="331"/>
                </a:cubicBezTo>
                <a:cubicBezTo>
                  <a:pt x="409" y="332"/>
                  <a:pt x="408" y="335"/>
                  <a:pt x="408" y="335"/>
                </a:cubicBezTo>
                <a:cubicBezTo>
                  <a:pt x="408" y="335"/>
                  <a:pt x="408" y="335"/>
                  <a:pt x="407" y="335"/>
                </a:cubicBezTo>
                <a:cubicBezTo>
                  <a:pt x="407" y="335"/>
                  <a:pt x="407" y="335"/>
                  <a:pt x="407" y="336"/>
                </a:cubicBezTo>
                <a:cubicBezTo>
                  <a:pt x="408" y="336"/>
                  <a:pt x="408" y="336"/>
                  <a:pt x="408" y="335"/>
                </a:cubicBezTo>
                <a:cubicBezTo>
                  <a:pt x="408" y="335"/>
                  <a:pt x="409" y="337"/>
                  <a:pt x="407" y="337"/>
                </a:cubicBezTo>
                <a:cubicBezTo>
                  <a:pt x="407" y="336"/>
                  <a:pt x="407" y="336"/>
                  <a:pt x="407" y="336"/>
                </a:cubicBezTo>
                <a:cubicBezTo>
                  <a:pt x="407" y="336"/>
                  <a:pt x="406" y="336"/>
                  <a:pt x="406" y="336"/>
                </a:cubicBezTo>
                <a:cubicBezTo>
                  <a:pt x="406" y="337"/>
                  <a:pt x="406" y="337"/>
                  <a:pt x="406" y="337"/>
                </a:cubicBezTo>
                <a:cubicBezTo>
                  <a:pt x="407" y="336"/>
                  <a:pt x="407" y="337"/>
                  <a:pt x="406" y="338"/>
                </a:cubicBezTo>
                <a:cubicBezTo>
                  <a:pt x="404" y="338"/>
                  <a:pt x="405" y="337"/>
                  <a:pt x="403" y="337"/>
                </a:cubicBezTo>
                <a:cubicBezTo>
                  <a:pt x="403" y="337"/>
                  <a:pt x="403" y="338"/>
                  <a:pt x="403" y="338"/>
                </a:cubicBezTo>
                <a:cubicBezTo>
                  <a:pt x="402" y="339"/>
                  <a:pt x="401" y="338"/>
                  <a:pt x="400" y="340"/>
                </a:cubicBezTo>
                <a:cubicBezTo>
                  <a:pt x="400" y="340"/>
                  <a:pt x="400" y="339"/>
                  <a:pt x="399" y="339"/>
                </a:cubicBezTo>
                <a:cubicBezTo>
                  <a:pt x="399" y="339"/>
                  <a:pt x="400" y="338"/>
                  <a:pt x="400" y="338"/>
                </a:cubicBezTo>
                <a:cubicBezTo>
                  <a:pt x="400" y="338"/>
                  <a:pt x="400" y="338"/>
                  <a:pt x="400" y="338"/>
                </a:cubicBezTo>
                <a:cubicBezTo>
                  <a:pt x="399" y="338"/>
                  <a:pt x="400" y="337"/>
                  <a:pt x="399" y="337"/>
                </a:cubicBezTo>
                <a:cubicBezTo>
                  <a:pt x="399" y="336"/>
                  <a:pt x="400" y="336"/>
                  <a:pt x="400" y="337"/>
                </a:cubicBezTo>
                <a:cubicBezTo>
                  <a:pt x="401" y="337"/>
                  <a:pt x="400" y="336"/>
                  <a:pt x="401" y="336"/>
                </a:cubicBezTo>
                <a:cubicBezTo>
                  <a:pt x="401" y="336"/>
                  <a:pt x="400" y="335"/>
                  <a:pt x="400" y="335"/>
                </a:cubicBezTo>
                <a:cubicBezTo>
                  <a:pt x="401" y="334"/>
                  <a:pt x="402" y="336"/>
                  <a:pt x="402" y="336"/>
                </a:cubicBezTo>
                <a:cubicBezTo>
                  <a:pt x="403" y="336"/>
                  <a:pt x="403" y="335"/>
                  <a:pt x="404" y="336"/>
                </a:cubicBezTo>
                <a:cubicBezTo>
                  <a:pt x="405" y="334"/>
                  <a:pt x="403" y="332"/>
                  <a:pt x="401" y="334"/>
                </a:cubicBezTo>
                <a:cubicBezTo>
                  <a:pt x="403" y="333"/>
                  <a:pt x="403" y="332"/>
                  <a:pt x="404" y="331"/>
                </a:cubicBezTo>
                <a:cubicBezTo>
                  <a:pt x="404" y="332"/>
                  <a:pt x="403" y="333"/>
                  <a:pt x="403" y="333"/>
                </a:cubicBezTo>
                <a:cubicBezTo>
                  <a:pt x="404" y="334"/>
                  <a:pt x="404" y="332"/>
                  <a:pt x="404" y="332"/>
                </a:cubicBezTo>
                <a:cubicBezTo>
                  <a:pt x="405" y="332"/>
                  <a:pt x="405" y="332"/>
                  <a:pt x="405" y="333"/>
                </a:cubicBezTo>
                <a:cubicBezTo>
                  <a:pt x="406" y="332"/>
                  <a:pt x="406" y="332"/>
                  <a:pt x="406" y="331"/>
                </a:cubicBezTo>
                <a:cubicBezTo>
                  <a:pt x="406" y="331"/>
                  <a:pt x="406" y="331"/>
                  <a:pt x="407" y="331"/>
                </a:cubicBezTo>
                <a:cubicBezTo>
                  <a:pt x="407" y="331"/>
                  <a:pt x="406" y="331"/>
                  <a:pt x="406" y="330"/>
                </a:cubicBezTo>
                <a:cubicBezTo>
                  <a:pt x="407" y="330"/>
                  <a:pt x="407" y="331"/>
                  <a:pt x="407" y="332"/>
                </a:cubicBezTo>
                <a:close/>
                <a:moveTo>
                  <a:pt x="404" y="356"/>
                </a:moveTo>
                <a:cubicBezTo>
                  <a:pt x="404" y="356"/>
                  <a:pt x="404" y="356"/>
                  <a:pt x="404" y="356"/>
                </a:cubicBezTo>
                <a:cubicBezTo>
                  <a:pt x="403" y="356"/>
                  <a:pt x="404" y="355"/>
                  <a:pt x="404" y="354"/>
                </a:cubicBezTo>
                <a:cubicBezTo>
                  <a:pt x="404" y="354"/>
                  <a:pt x="404" y="356"/>
                  <a:pt x="403" y="355"/>
                </a:cubicBezTo>
                <a:cubicBezTo>
                  <a:pt x="403" y="356"/>
                  <a:pt x="404" y="355"/>
                  <a:pt x="404" y="356"/>
                </a:cubicBezTo>
                <a:close/>
                <a:moveTo>
                  <a:pt x="403" y="353"/>
                </a:moveTo>
                <a:cubicBezTo>
                  <a:pt x="403" y="352"/>
                  <a:pt x="403" y="350"/>
                  <a:pt x="404" y="350"/>
                </a:cubicBezTo>
                <a:cubicBezTo>
                  <a:pt x="404" y="350"/>
                  <a:pt x="403" y="350"/>
                  <a:pt x="403" y="350"/>
                </a:cubicBezTo>
                <a:cubicBezTo>
                  <a:pt x="402" y="350"/>
                  <a:pt x="403" y="349"/>
                  <a:pt x="403" y="349"/>
                </a:cubicBezTo>
                <a:cubicBezTo>
                  <a:pt x="403" y="349"/>
                  <a:pt x="402" y="349"/>
                  <a:pt x="402" y="349"/>
                </a:cubicBezTo>
                <a:cubicBezTo>
                  <a:pt x="401" y="349"/>
                  <a:pt x="402" y="346"/>
                  <a:pt x="401" y="347"/>
                </a:cubicBezTo>
                <a:cubicBezTo>
                  <a:pt x="400" y="346"/>
                  <a:pt x="402" y="346"/>
                  <a:pt x="403" y="346"/>
                </a:cubicBezTo>
                <a:cubicBezTo>
                  <a:pt x="402" y="349"/>
                  <a:pt x="404" y="348"/>
                  <a:pt x="404" y="350"/>
                </a:cubicBezTo>
                <a:cubicBezTo>
                  <a:pt x="404" y="351"/>
                  <a:pt x="403" y="351"/>
                  <a:pt x="405" y="352"/>
                </a:cubicBezTo>
                <a:cubicBezTo>
                  <a:pt x="405" y="352"/>
                  <a:pt x="403" y="351"/>
                  <a:pt x="403" y="352"/>
                </a:cubicBezTo>
                <a:cubicBezTo>
                  <a:pt x="404" y="353"/>
                  <a:pt x="404" y="352"/>
                  <a:pt x="405" y="352"/>
                </a:cubicBezTo>
                <a:cubicBezTo>
                  <a:pt x="405" y="353"/>
                  <a:pt x="404" y="353"/>
                  <a:pt x="403" y="353"/>
                </a:cubicBezTo>
                <a:close/>
                <a:moveTo>
                  <a:pt x="404" y="359"/>
                </a:moveTo>
                <a:cubicBezTo>
                  <a:pt x="405" y="360"/>
                  <a:pt x="404" y="362"/>
                  <a:pt x="403" y="362"/>
                </a:cubicBezTo>
                <a:cubicBezTo>
                  <a:pt x="402" y="361"/>
                  <a:pt x="405" y="361"/>
                  <a:pt x="404" y="359"/>
                </a:cubicBezTo>
                <a:close/>
                <a:moveTo>
                  <a:pt x="398" y="364"/>
                </a:moveTo>
                <a:cubicBezTo>
                  <a:pt x="397" y="363"/>
                  <a:pt x="397" y="359"/>
                  <a:pt x="395" y="360"/>
                </a:cubicBezTo>
                <a:cubicBezTo>
                  <a:pt x="394" y="359"/>
                  <a:pt x="396" y="359"/>
                  <a:pt x="395" y="357"/>
                </a:cubicBezTo>
                <a:cubicBezTo>
                  <a:pt x="396" y="357"/>
                  <a:pt x="396" y="357"/>
                  <a:pt x="397" y="357"/>
                </a:cubicBezTo>
                <a:cubicBezTo>
                  <a:pt x="396" y="359"/>
                  <a:pt x="398" y="358"/>
                  <a:pt x="398" y="359"/>
                </a:cubicBezTo>
                <a:cubicBezTo>
                  <a:pt x="398" y="360"/>
                  <a:pt x="398" y="360"/>
                  <a:pt x="398" y="360"/>
                </a:cubicBezTo>
                <a:cubicBezTo>
                  <a:pt x="398" y="361"/>
                  <a:pt x="398" y="362"/>
                  <a:pt x="398" y="363"/>
                </a:cubicBezTo>
                <a:cubicBezTo>
                  <a:pt x="399" y="364"/>
                  <a:pt x="397" y="363"/>
                  <a:pt x="398" y="364"/>
                </a:cubicBezTo>
                <a:close/>
                <a:moveTo>
                  <a:pt x="396" y="353"/>
                </a:moveTo>
                <a:cubicBezTo>
                  <a:pt x="397" y="352"/>
                  <a:pt x="396" y="354"/>
                  <a:pt x="396" y="354"/>
                </a:cubicBezTo>
                <a:cubicBezTo>
                  <a:pt x="395" y="354"/>
                  <a:pt x="396" y="353"/>
                  <a:pt x="396" y="353"/>
                </a:cubicBezTo>
                <a:close/>
                <a:moveTo>
                  <a:pt x="397" y="356"/>
                </a:moveTo>
                <a:cubicBezTo>
                  <a:pt x="396" y="356"/>
                  <a:pt x="396" y="357"/>
                  <a:pt x="395" y="357"/>
                </a:cubicBezTo>
                <a:cubicBezTo>
                  <a:pt x="395" y="355"/>
                  <a:pt x="397" y="355"/>
                  <a:pt x="397" y="356"/>
                </a:cubicBezTo>
                <a:close/>
                <a:moveTo>
                  <a:pt x="397" y="352"/>
                </a:moveTo>
                <a:cubicBezTo>
                  <a:pt x="398" y="351"/>
                  <a:pt x="398" y="352"/>
                  <a:pt x="399" y="353"/>
                </a:cubicBezTo>
                <a:cubicBezTo>
                  <a:pt x="398" y="353"/>
                  <a:pt x="398" y="353"/>
                  <a:pt x="397" y="352"/>
                </a:cubicBezTo>
                <a:close/>
                <a:moveTo>
                  <a:pt x="395" y="329"/>
                </a:moveTo>
                <a:cubicBezTo>
                  <a:pt x="397" y="329"/>
                  <a:pt x="397" y="329"/>
                  <a:pt x="397" y="329"/>
                </a:cubicBezTo>
                <a:cubicBezTo>
                  <a:pt x="397" y="330"/>
                  <a:pt x="395" y="330"/>
                  <a:pt x="395" y="329"/>
                </a:cubicBezTo>
                <a:close/>
                <a:moveTo>
                  <a:pt x="396" y="340"/>
                </a:moveTo>
                <a:cubicBezTo>
                  <a:pt x="396" y="340"/>
                  <a:pt x="396" y="340"/>
                  <a:pt x="396" y="340"/>
                </a:cubicBezTo>
                <a:cubicBezTo>
                  <a:pt x="396" y="340"/>
                  <a:pt x="396" y="340"/>
                  <a:pt x="395" y="340"/>
                </a:cubicBezTo>
                <a:cubicBezTo>
                  <a:pt x="395" y="340"/>
                  <a:pt x="396" y="339"/>
                  <a:pt x="396" y="340"/>
                </a:cubicBezTo>
                <a:close/>
                <a:moveTo>
                  <a:pt x="396" y="328"/>
                </a:moveTo>
                <a:cubicBezTo>
                  <a:pt x="396" y="328"/>
                  <a:pt x="395" y="328"/>
                  <a:pt x="395" y="328"/>
                </a:cubicBezTo>
                <a:cubicBezTo>
                  <a:pt x="394" y="328"/>
                  <a:pt x="395" y="327"/>
                  <a:pt x="393" y="326"/>
                </a:cubicBezTo>
                <a:cubicBezTo>
                  <a:pt x="393" y="326"/>
                  <a:pt x="393" y="325"/>
                  <a:pt x="394" y="325"/>
                </a:cubicBezTo>
                <a:cubicBezTo>
                  <a:pt x="393" y="324"/>
                  <a:pt x="392" y="323"/>
                  <a:pt x="391" y="322"/>
                </a:cubicBezTo>
                <a:cubicBezTo>
                  <a:pt x="392" y="322"/>
                  <a:pt x="392" y="321"/>
                  <a:pt x="393" y="322"/>
                </a:cubicBezTo>
                <a:cubicBezTo>
                  <a:pt x="393" y="321"/>
                  <a:pt x="393" y="321"/>
                  <a:pt x="393" y="321"/>
                </a:cubicBezTo>
                <a:cubicBezTo>
                  <a:pt x="393" y="321"/>
                  <a:pt x="393" y="320"/>
                  <a:pt x="392" y="320"/>
                </a:cubicBezTo>
                <a:cubicBezTo>
                  <a:pt x="392" y="321"/>
                  <a:pt x="391" y="320"/>
                  <a:pt x="392" y="322"/>
                </a:cubicBezTo>
                <a:cubicBezTo>
                  <a:pt x="391" y="322"/>
                  <a:pt x="391" y="322"/>
                  <a:pt x="391" y="322"/>
                </a:cubicBezTo>
                <a:cubicBezTo>
                  <a:pt x="392" y="320"/>
                  <a:pt x="392" y="319"/>
                  <a:pt x="392" y="318"/>
                </a:cubicBezTo>
                <a:cubicBezTo>
                  <a:pt x="391" y="318"/>
                  <a:pt x="392" y="319"/>
                  <a:pt x="392" y="319"/>
                </a:cubicBezTo>
                <a:cubicBezTo>
                  <a:pt x="390" y="318"/>
                  <a:pt x="393" y="317"/>
                  <a:pt x="392" y="316"/>
                </a:cubicBezTo>
                <a:cubicBezTo>
                  <a:pt x="395" y="317"/>
                  <a:pt x="393" y="318"/>
                  <a:pt x="395" y="319"/>
                </a:cubicBezTo>
                <a:cubicBezTo>
                  <a:pt x="395" y="320"/>
                  <a:pt x="394" y="320"/>
                  <a:pt x="393" y="320"/>
                </a:cubicBezTo>
                <a:cubicBezTo>
                  <a:pt x="393" y="320"/>
                  <a:pt x="394" y="320"/>
                  <a:pt x="393" y="320"/>
                </a:cubicBezTo>
                <a:cubicBezTo>
                  <a:pt x="394" y="320"/>
                  <a:pt x="394" y="320"/>
                  <a:pt x="395" y="320"/>
                </a:cubicBezTo>
                <a:cubicBezTo>
                  <a:pt x="394" y="321"/>
                  <a:pt x="395" y="322"/>
                  <a:pt x="395" y="322"/>
                </a:cubicBezTo>
                <a:cubicBezTo>
                  <a:pt x="396" y="322"/>
                  <a:pt x="395" y="322"/>
                  <a:pt x="395" y="323"/>
                </a:cubicBezTo>
                <a:cubicBezTo>
                  <a:pt x="395" y="323"/>
                  <a:pt x="395" y="323"/>
                  <a:pt x="395" y="323"/>
                </a:cubicBezTo>
                <a:cubicBezTo>
                  <a:pt x="395" y="323"/>
                  <a:pt x="396" y="323"/>
                  <a:pt x="397" y="322"/>
                </a:cubicBezTo>
                <a:cubicBezTo>
                  <a:pt x="398" y="322"/>
                  <a:pt x="398" y="323"/>
                  <a:pt x="399" y="323"/>
                </a:cubicBezTo>
                <a:cubicBezTo>
                  <a:pt x="400" y="324"/>
                  <a:pt x="399" y="323"/>
                  <a:pt x="400" y="323"/>
                </a:cubicBezTo>
                <a:cubicBezTo>
                  <a:pt x="400" y="323"/>
                  <a:pt x="400" y="324"/>
                  <a:pt x="400" y="324"/>
                </a:cubicBezTo>
                <a:cubicBezTo>
                  <a:pt x="399" y="324"/>
                  <a:pt x="399" y="324"/>
                  <a:pt x="399" y="325"/>
                </a:cubicBezTo>
                <a:cubicBezTo>
                  <a:pt x="399" y="325"/>
                  <a:pt x="400" y="325"/>
                  <a:pt x="400" y="326"/>
                </a:cubicBezTo>
                <a:cubicBezTo>
                  <a:pt x="400" y="326"/>
                  <a:pt x="400" y="326"/>
                  <a:pt x="400" y="326"/>
                </a:cubicBezTo>
                <a:cubicBezTo>
                  <a:pt x="401" y="327"/>
                  <a:pt x="398" y="327"/>
                  <a:pt x="400" y="328"/>
                </a:cubicBezTo>
                <a:cubicBezTo>
                  <a:pt x="399" y="329"/>
                  <a:pt x="398" y="328"/>
                  <a:pt x="398" y="329"/>
                </a:cubicBezTo>
                <a:cubicBezTo>
                  <a:pt x="397" y="328"/>
                  <a:pt x="398" y="327"/>
                  <a:pt x="397" y="326"/>
                </a:cubicBezTo>
                <a:cubicBezTo>
                  <a:pt x="397" y="327"/>
                  <a:pt x="396" y="326"/>
                  <a:pt x="396" y="328"/>
                </a:cubicBezTo>
                <a:close/>
                <a:moveTo>
                  <a:pt x="390" y="330"/>
                </a:moveTo>
                <a:cubicBezTo>
                  <a:pt x="390" y="330"/>
                  <a:pt x="389" y="329"/>
                  <a:pt x="389" y="329"/>
                </a:cubicBezTo>
                <a:cubicBezTo>
                  <a:pt x="389" y="329"/>
                  <a:pt x="389" y="329"/>
                  <a:pt x="390" y="329"/>
                </a:cubicBezTo>
                <a:cubicBezTo>
                  <a:pt x="389" y="328"/>
                  <a:pt x="389" y="327"/>
                  <a:pt x="388" y="327"/>
                </a:cubicBezTo>
                <a:cubicBezTo>
                  <a:pt x="388" y="327"/>
                  <a:pt x="389" y="327"/>
                  <a:pt x="389" y="326"/>
                </a:cubicBezTo>
                <a:cubicBezTo>
                  <a:pt x="389" y="328"/>
                  <a:pt x="390" y="327"/>
                  <a:pt x="391" y="328"/>
                </a:cubicBezTo>
                <a:cubicBezTo>
                  <a:pt x="391" y="328"/>
                  <a:pt x="390" y="329"/>
                  <a:pt x="391" y="329"/>
                </a:cubicBezTo>
                <a:cubicBezTo>
                  <a:pt x="390" y="329"/>
                  <a:pt x="390" y="328"/>
                  <a:pt x="390" y="330"/>
                </a:cubicBezTo>
                <a:close/>
                <a:moveTo>
                  <a:pt x="387" y="326"/>
                </a:moveTo>
                <a:cubicBezTo>
                  <a:pt x="386" y="325"/>
                  <a:pt x="387" y="325"/>
                  <a:pt x="387" y="324"/>
                </a:cubicBezTo>
                <a:cubicBezTo>
                  <a:pt x="388" y="324"/>
                  <a:pt x="388" y="324"/>
                  <a:pt x="389" y="324"/>
                </a:cubicBezTo>
                <a:cubicBezTo>
                  <a:pt x="388" y="325"/>
                  <a:pt x="387" y="324"/>
                  <a:pt x="387" y="326"/>
                </a:cubicBezTo>
                <a:close/>
                <a:moveTo>
                  <a:pt x="386" y="314"/>
                </a:moveTo>
                <a:cubicBezTo>
                  <a:pt x="385" y="314"/>
                  <a:pt x="386" y="314"/>
                  <a:pt x="386" y="313"/>
                </a:cubicBezTo>
                <a:cubicBezTo>
                  <a:pt x="386" y="313"/>
                  <a:pt x="386" y="313"/>
                  <a:pt x="385" y="313"/>
                </a:cubicBezTo>
                <a:cubicBezTo>
                  <a:pt x="386" y="312"/>
                  <a:pt x="388" y="314"/>
                  <a:pt x="387" y="315"/>
                </a:cubicBezTo>
                <a:cubicBezTo>
                  <a:pt x="387" y="315"/>
                  <a:pt x="385" y="314"/>
                  <a:pt x="387" y="314"/>
                </a:cubicBezTo>
                <a:cubicBezTo>
                  <a:pt x="387" y="313"/>
                  <a:pt x="386" y="313"/>
                  <a:pt x="386" y="314"/>
                </a:cubicBezTo>
                <a:close/>
                <a:moveTo>
                  <a:pt x="391" y="299"/>
                </a:moveTo>
                <a:cubicBezTo>
                  <a:pt x="392" y="299"/>
                  <a:pt x="393" y="300"/>
                  <a:pt x="393" y="300"/>
                </a:cubicBezTo>
                <a:cubicBezTo>
                  <a:pt x="393" y="301"/>
                  <a:pt x="392" y="301"/>
                  <a:pt x="392" y="300"/>
                </a:cubicBezTo>
                <a:cubicBezTo>
                  <a:pt x="393" y="299"/>
                  <a:pt x="391" y="300"/>
                  <a:pt x="391" y="299"/>
                </a:cubicBezTo>
                <a:close/>
                <a:moveTo>
                  <a:pt x="393" y="283"/>
                </a:moveTo>
                <a:cubicBezTo>
                  <a:pt x="393" y="282"/>
                  <a:pt x="394" y="283"/>
                  <a:pt x="394" y="283"/>
                </a:cubicBezTo>
                <a:cubicBezTo>
                  <a:pt x="394" y="282"/>
                  <a:pt x="394" y="281"/>
                  <a:pt x="395" y="282"/>
                </a:cubicBezTo>
                <a:cubicBezTo>
                  <a:pt x="395" y="282"/>
                  <a:pt x="394" y="282"/>
                  <a:pt x="394" y="282"/>
                </a:cubicBezTo>
                <a:cubicBezTo>
                  <a:pt x="394" y="283"/>
                  <a:pt x="395" y="283"/>
                  <a:pt x="395" y="284"/>
                </a:cubicBezTo>
                <a:cubicBezTo>
                  <a:pt x="395" y="284"/>
                  <a:pt x="394" y="283"/>
                  <a:pt x="394" y="283"/>
                </a:cubicBezTo>
                <a:cubicBezTo>
                  <a:pt x="393" y="282"/>
                  <a:pt x="394" y="284"/>
                  <a:pt x="393" y="283"/>
                </a:cubicBezTo>
                <a:cubicBezTo>
                  <a:pt x="393" y="283"/>
                  <a:pt x="394" y="283"/>
                  <a:pt x="393" y="283"/>
                </a:cubicBezTo>
                <a:close/>
                <a:moveTo>
                  <a:pt x="397" y="257"/>
                </a:moveTo>
                <a:cubicBezTo>
                  <a:pt x="396" y="258"/>
                  <a:pt x="397" y="255"/>
                  <a:pt x="397" y="254"/>
                </a:cubicBezTo>
                <a:cubicBezTo>
                  <a:pt x="398" y="255"/>
                  <a:pt x="397" y="256"/>
                  <a:pt x="397" y="257"/>
                </a:cubicBezTo>
                <a:close/>
                <a:moveTo>
                  <a:pt x="397" y="277"/>
                </a:moveTo>
                <a:cubicBezTo>
                  <a:pt x="397" y="278"/>
                  <a:pt x="396" y="277"/>
                  <a:pt x="396" y="277"/>
                </a:cubicBezTo>
                <a:cubicBezTo>
                  <a:pt x="396" y="276"/>
                  <a:pt x="397" y="277"/>
                  <a:pt x="397" y="277"/>
                </a:cubicBezTo>
                <a:close/>
                <a:moveTo>
                  <a:pt x="397" y="252"/>
                </a:moveTo>
                <a:cubicBezTo>
                  <a:pt x="395" y="252"/>
                  <a:pt x="396" y="250"/>
                  <a:pt x="397" y="251"/>
                </a:cubicBezTo>
                <a:cubicBezTo>
                  <a:pt x="397" y="251"/>
                  <a:pt x="397" y="251"/>
                  <a:pt x="397" y="252"/>
                </a:cubicBezTo>
                <a:close/>
                <a:moveTo>
                  <a:pt x="396" y="292"/>
                </a:moveTo>
                <a:cubicBezTo>
                  <a:pt x="396" y="294"/>
                  <a:pt x="397" y="293"/>
                  <a:pt x="397" y="295"/>
                </a:cubicBezTo>
                <a:cubicBezTo>
                  <a:pt x="396" y="294"/>
                  <a:pt x="396" y="293"/>
                  <a:pt x="395" y="292"/>
                </a:cubicBezTo>
                <a:lnTo>
                  <a:pt x="396" y="292"/>
                </a:lnTo>
                <a:close/>
                <a:moveTo>
                  <a:pt x="397" y="284"/>
                </a:moveTo>
                <a:cubicBezTo>
                  <a:pt x="397" y="285"/>
                  <a:pt x="397" y="285"/>
                  <a:pt x="397" y="285"/>
                </a:cubicBezTo>
                <a:cubicBezTo>
                  <a:pt x="396" y="285"/>
                  <a:pt x="396" y="285"/>
                  <a:pt x="396" y="285"/>
                </a:cubicBezTo>
                <a:cubicBezTo>
                  <a:pt x="397" y="285"/>
                  <a:pt x="396" y="284"/>
                  <a:pt x="397" y="284"/>
                </a:cubicBezTo>
                <a:close/>
                <a:moveTo>
                  <a:pt x="397" y="282"/>
                </a:moveTo>
                <a:cubicBezTo>
                  <a:pt x="398" y="282"/>
                  <a:pt x="398" y="283"/>
                  <a:pt x="397" y="284"/>
                </a:cubicBezTo>
                <a:cubicBezTo>
                  <a:pt x="397" y="284"/>
                  <a:pt x="397" y="283"/>
                  <a:pt x="397" y="283"/>
                </a:cubicBezTo>
                <a:cubicBezTo>
                  <a:pt x="397" y="283"/>
                  <a:pt x="397" y="283"/>
                  <a:pt x="397" y="282"/>
                </a:cubicBezTo>
                <a:close/>
                <a:moveTo>
                  <a:pt x="398" y="291"/>
                </a:moveTo>
                <a:cubicBezTo>
                  <a:pt x="399" y="291"/>
                  <a:pt x="398" y="291"/>
                  <a:pt x="398" y="291"/>
                </a:cubicBezTo>
                <a:cubicBezTo>
                  <a:pt x="399" y="291"/>
                  <a:pt x="399" y="291"/>
                  <a:pt x="399" y="291"/>
                </a:cubicBezTo>
                <a:cubicBezTo>
                  <a:pt x="399" y="291"/>
                  <a:pt x="398" y="291"/>
                  <a:pt x="398" y="292"/>
                </a:cubicBezTo>
                <a:cubicBezTo>
                  <a:pt x="398" y="291"/>
                  <a:pt x="398" y="291"/>
                  <a:pt x="397" y="290"/>
                </a:cubicBezTo>
                <a:cubicBezTo>
                  <a:pt x="397" y="290"/>
                  <a:pt x="398" y="290"/>
                  <a:pt x="398" y="290"/>
                </a:cubicBezTo>
                <a:cubicBezTo>
                  <a:pt x="398" y="290"/>
                  <a:pt x="397" y="291"/>
                  <a:pt x="398" y="291"/>
                </a:cubicBezTo>
                <a:close/>
                <a:moveTo>
                  <a:pt x="401" y="314"/>
                </a:moveTo>
                <a:cubicBezTo>
                  <a:pt x="401" y="315"/>
                  <a:pt x="400" y="315"/>
                  <a:pt x="400" y="315"/>
                </a:cubicBezTo>
                <a:cubicBezTo>
                  <a:pt x="400" y="315"/>
                  <a:pt x="400" y="315"/>
                  <a:pt x="400" y="315"/>
                </a:cubicBezTo>
                <a:cubicBezTo>
                  <a:pt x="400" y="314"/>
                  <a:pt x="400" y="314"/>
                  <a:pt x="401" y="314"/>
                </a:cubicBezTo>
                <a:close/>
                <a:moveTo>
                  <a:pt x="400" y="309"/>
                </a:moveTo>
                <a:cubicBezTo>
                  <a:pt x="400" y="308"/>
                  <a:pt x="401" y="308"/>
                  <a:pt x="401" y="308"/>
                </a:cubicBezTo>
                <a:cubicBezTo>
                  <a:pt x="401" y="309"/>
                  <a:pt x="401" y="309"/>
                  <a:pt x="401" y="309"/>
                </a:cubicBezTo>
                <a:lnTo>
                  <a:pt x="400" y="309"/>
                </a:lnTo>
                <a:close/>
                <a:moveTo>
                  <a:pt x="400" y="317"/>
                </a:moveTo>
                <a:cubicBezTo>
                  <a:pt x="400" y="318"/>
                  <a:pt x="401" y="318"/>
                  <a:pt x="400" y="318"/>
                </a:cubicBezTo>
                <a:cubicBezTo>
                  <a:pt x="399" y="319"/>
                  <a:pt x="399" y="318"/>
                  <a:pt x="398" y="318"/>
                </a:cubicBezTo>
                <a:cubicBezTo>
                  <a:pt x="398" y="318"/>
                  <a:pt x="398" y="318"/>
                  <a:pt x="398" y="318"/>
                </a:cubicBezTo>
                <a:cubicBezTo>
                  <a:pt x="398" y="318"/>
                  <a:pt x="398" y="318"/>
                  <a:pt x="398" y="318"/>
                </a:cubicBezTo>
                <a:cubicBezTo>
                  <a:pt x="398" y="317"/>
                  <a:pt x="398" y="317"/>
                  <a:pt x="397" y="317"/>
                </a:cubicBezTo>
                <a:cubicBezTo>
                  <a:pt x="398" y="317"/>
                  <a:pt x="398" y="317"/>
                  <a:pt x="398" y="318"/>
                </a:cubicBezTo>
                <a:cubicBezTo>
                  <a:pt x="398" y="318"/>
                  <a:pt x="398" y="318"/>
                  <a:pt x="398" y="318"/>
                </a:cubicBezTo>
                <a:cubicBezTo>
                  <a:pt x="399" y="318"/>
                  <a:pt x="399" y="317"/>
                  <a:pt x="400" y="317"/>
                </a:cubicBezTo>
                <a:close/>
                <a:moveTo>
                  <a:pt x="399" y="323"/>
                </a:moveTo>
                <a:cubicBezTo>
                  <a:pt x="398" y="323"/>
                  <a:pt x="399" y="321"/>
                  <a:pt x="400" y="322"/>
                </a:cubicBezTo>
                <a:cubicBezTo>
                  <a:pt x="400" y="322"/>
                  <a:pt x="398" y="322"/>
                  <a:pt x="399" y="323"/>
                </a:cubicBezTo>
                <a:close/>
                <a:moveTo>
                  <a:pt x="396" y="300"/>
                </a:moveTo>
                <a:cubicBezTo>
                  <a:pt x="396" y="300"/>
                  <a:pt x="396" y="299"/>
                  <a:pt x="396" y="299"/>
                </a:cubicBezTo>
                <a:cubicBezTo>
                  <a:pt x="397" y="298"/>
                  <a:pt x="396" y="300"/>
                  <a:pt x="397" y="300"/>
                </a:cubicBezTo>
                <a:cubicBezTo>
                  <a:pt x="397" y="300"/>
                  <a:pt x="397" y="300"/>
                  <a:pt x="396" y="300"/>
                </a:cubicBezTo>
                <a:close/>
                <a:moveTo>
                  <a:pt x="396" y="319"/>
                </a:moveTo>
                <a:cubicBezTo>
                  <a:pt x="396" y="318"/>
                  <a:pt x="396" y="318"/>
                  <a:pt x="396" y="318"/>
                </a:cubicBezTo>
                <a:cubicBezTo>
                  <a:pt x="397" y="318"/>
                  <a:pt x="396" y="320"/>
                  <a:pt x="396" y="319"/>
                </a:cubicBezTo>
                <a:close/>
                <a:moveTo>
                  <a:pt x="397" y="305"/>
                </a:moveTo>
                <a:cubicBezTo>
                  <a:pt x="397" y="305"/>
                  <a:pt x="397" y="306"/>
                  <a:pt x="398" y="306"/>
                </a:cubicBezTo>
                <a:cubicBezTo>
                  <a:pt x="398" y="306"/>
                  <a:pt x="397" y="306"/>
                  <a:pt x="397" y="306"/>
                </a:cubicBezTo>
                <a:lnTo>
                  <a:pt x="397" y="305"/>
                </a:lnTo>
                <a:close/>
                <a:moveTo>
                  <a:pt x="395" y="280"/>
                </a:moveTo>
                <a:cubicBezTo>
                  <a:pt x="395" y="280"/>
                  <a:pt x="396" y="279"/>
                  <a:pt x="395" y="279"/>
                </a:cubicBezTo>
                <a:cubicBezTo>
                  <a:pt x="395" y="278"/>
                  <a:pt x="396" y="280"/>
                  <a:pt x="395" y="280"/>
                </a:cubicBezTo>
                <a:close/>
                <a:moveTo>
                  <a:pt x="395" y="256"/>
                </a:moveTo>
                <a:cubicBezTo>
                  <a:pt x="395" y="255"/>
                  <a:pt x="395" y="255"/>
                  <a:pt x="395" y="255"/>
                </a:cubicBezTo>
                <a:cubicBezTo>
                  <a:pt x="395" y="255"/>
                  <a:pt x="395" y="255"/>
                  <a:pt x="396" y="255"/>
                </a:cubicBezTo>
                <a:cubicBezTo>
                  <a:pt x="395" y="255"/>
                  <a:pt x="395" y="256"/>
                  <a:pt x="395" y="256"/>
                </a:cubicBezTo>
                <a:close/>
                <a:moveTo>
                  <a:pt x="394" y="314"/>
                </a:moveTo>
                <a:cubicBezTo>
                  <a:pt x="394" y="314"/>
                  <a:pt x="395" y="315"/>
                  <a:pt x="395" y="315"/>
                </a:cubicBezTo>
                <a:cubicBezTo>
                  <a:pt x="394" y="315"/>
                  <a:pt x="394" y="315"/>
                  <a:pt x="394" y="316"/>
                </a:cubicBezTo>
                <a:cubicBezTo>
                  <a:pt x="393" y="315"/>
                  <a:pt x="394" y="315"/>
                  <a:pt x="394" y="315"/>
                </a:cubicBezTo>
                <a:cubicBezTo>
                  <a:pt x="394" y="315"/>
                  <a:pt x="394" y="314"/>
                  <a:pt x="394" y="314"/>
                </a:cubicBezTo>
                <a:close/>
                <a:moveTo>
                  <a:pt x="395" y="313"/>
                </a:moveTo>
                <a:cubicBezTo>
                  <a:pt x="394" y="313"/>
                  <a:pt x="394" y="314"/>
                  <a:pt x="393" y="314"/>
                </a:cubicBezTo>
                <a:cubicBezTo>
                  <a:pt x="394" y="313"/>
                  <a:pt x="393" y="312"/>
                  <a:pt x="395" y="312"/>
                </a:cubicBezTo>
                <a:cubicBezTo>
                  <a:pt x="394" y="313"/>
                  <a:pt x="395" y="312"/>
                  <a:pt x="395" y="313"/>
                </a:cubicBezTo>
                <a:cubicBezTo>
                  <a:pt x="395" y="313"/>
                  <a:pt x="395" y="313"/>
                  <a:pt x="395" y="313"/>
                </a:cubicBezTo>
                <a:close/>
                <a:moveTo>
                  <a:pt x="394" y="288"/>
                </a:moveTo>
                <a:cubicBezTo>
                  <a:pt x="393" y="288"/>
                  <a:pt x="394" y="286"/>
                  <a:pt x="392" y="286"/>
                </a:cubicBezTo>
                <a:cubicBezTo>
                  <a:pt x="392" y="285"/>
                  <a:pt x="393" y="286"/>
                  <a:pt x="393" y="286"/>
                </a:cubicBezTo>
                <a:cubicBezTo>
                  <a:pt x="394" y="286"/>
                  <a:pt x="394" y="287"/>
                  <a:pt x="394" y="288"/>
                </a:cubicBezTo>
                <a:close/>
                <a:moveTo>
                  <a:pt x="393" y="312"/>
                </a:moveTo>
                <a:cubicBezTo>
                  <a:pt x="393" y="314"/>
                  <a:pt x="392" y="314"/>
                  <a:pt x="391" y="313"/>
                </a:cubicBezTo>
                <a:cubicBezTo>
                  <a:pt x="391" y="312"/>
                  <a:pt x="392" y="312"/>
                  <a:pt x="393" y="312"/>
                </a:cubicBezTo>
                <a:close/>
                <a:moveTo>
                  <a:pt x="389" y="316"/>
                </a:moveTo>
                <a:cubicBezTo>
                  <a:pt x="389" y="315"/>
                  <a:pt x="391" y="316"/>
                  <a:pt x="390" y="315"/>
                </a:cubicBezTo>
                <a:cubicBezTo>
                  <a:pt x="391" y="315"/>
                  <a:pt x="390" y="316"/>
                  <a:pt x="390" y="316"/>
                </a:cubicBezTo>
                <a:cubicBezTo>
                  <a:pt x="390" y="316"/>
                  <a:pt x="389" y="316"/>
                  <a:pt x="389" y="316"/>
                </a:cubicBezTo>
                <a:close/>
                <a:moveTo>
                  <a:pt x="391" y="319"/>
                </a:moveTo>
                <a:cubicBezTo>
                  <a:pt x="392" y="319"/>
                  <a:pt x="391" y="321"/>
                  <a:pt x="390" y="321"/>
                </a:cubicBezTo>
                <a:cubicBezTo>
                  <a:pt x="390" y="320"/>
                  <a:pt x="390" y="320"/>
                  <a:pt x="391" y="319"/>
                </a:cubicBezTo>
                <a:close/>
                <a:moveTo>
                  <a:pt x="390" y="315"/>
                </a:moveTo>
                <a:cubicBezTo>
                  <a:pt x="390" y="315"/>
                  <a:pt x="391" y="315"/>
                  <a:pt x="390" y="314"/>
                </a:cubicBezTo>
                <a:cubicBezTo>
                  <a:pt x="391" y="314"/>
                  <a:pt x="391" y="315"/>
                  <a:pt x="391" y="315"/>
                </a:cubicBezTo>
                <a:cubicBezTo>
                  <a:pt x="391" y="315"/>
                  <a:pt x="391" y="315"/>
                  <a:pt x="390" y="315"/>
                </a:cubicBezTo>
                <a:close/>
                <a:moveTo>
                  <a:pt x="390" y="309"/>
                </a:moveTo>
                <a:cubicBezTo>
                  <a:pt x="391" y="308"/>
                  <a:pt x="391" y="310"/>
                  <a:pt x="391" y="310"/>
                </a:cubicBezTo>
                <a:cubicBezTo>
                  <a:pt x="391" y="311"/>
                  <a:pt x="391" y="309"/>
                  <a:pt x="390" y="309"/>
                </a:cubicBezTo>
                <a:close/>
                <a:moveTo>
                  <a:pt x="391" y="313"/>
                </a:moveTo>
                <a:cubicBezTo>
                  <a:pt x="389" y="313"/>
                  <a:pt x="390" y="311"/>
                  <a:pt x="389" y="311"/>
                </a:cubicBezTo>
                <a:cubicBezTo>
                  <a:pt x="390" y="310"/>
                  <a:pt x="390" y="313"/>
                  <a:pt x="391" y="313"/>
                </a:cubicBezTo>
                <a:close/>
                <a:moveTo>
                  <a:pt x="389" y="313"/>
                </a:moveTo>
                <a:cubicBezTo>
                  <a:pt x="389" y="314"/>
                  <a:pt x="389" y="314"/>
                  <a:pt x="389" y="314"/>
                </a:cubicBezTo>
                <a:cubicBezTo>
                  <a:pt x="388" y="315"/>
                  <a:pt x="389" y="313"/>
                  <a:pt x="389" y="312"/>
                </a:cubicBezTo>
                <a:cubicBezTo>
                  <a:pt x="389" y="312"/>
                  <a:pt x="390" y="314"/>
                  <a:pt x="389" y="313"/>
                </a:cubicBezTo>
                <a:close/>
                <a:moveTo>
                  <a:pt x="389" y="322"/>
                </a:moveTo>
                <a:cubicBezTo>
                  <a:pt x="388" y="321"/>
                  <a:pt x="389" y="321"/>
                  <a:pt x="389" y="321"/>
                </a:cubicBezTo>
                <a:cubicBezTo>
                  <a:pt x="390" y="321"/>
                  <a:pt x="390" y="323"/>
                  <a:pt x="390" y="323"/>
                </a:cubicBezTo>
                <a:cubicBezTo>
                  <a:pt x="390" y="324"/>
                  <a:pt x="390" y="323"/>
                  <a:pt x="390" y="323"/>
                </a:cubicBezTo>
                <a:cubicBezTo>
                  <a:pt x="392" y="324"/>
                  <a:pt x="389" y="325"/>
                  <a:pt x="390" y="325"/>
                </a:cubicBezTo>
                <a:cubicBezTo>
                  <a:pt x="390" y="326"/>
                  <a:pt x="389" y="324"/>
                  <a:pt x="389" y="325"/>
                </a:cubicBezTo>
                <a:cubicBezTo>
                  <a:pt x="389" y="324"/>
                  <a:pt x="389" y="323"/>
                  <a:pt x="389" y="322"/>
                </a:cubicBezTo>
                <a:cubicBezTo>
                  <a:pt x="389" y="322"/>
                  <a:pt x="389" y="322"/>
                  <a:pt x="389" y="321"/>
                </a:cubicBezTo>
                <a:cubicBezTo>
                  <a:pt x="389" y="321"/>
                  <a:pt x="389" y="321"/>
                  <a:pt x="389" y="322"/>
                </a:cubicBezTo>
                <a:close/>
                <a:moveTo>
                  <a:pt x="391" y="341"/>
                </a:moveTo>
                <a:cubicBezTo>
                  <a:pt x="392" y="340"/>
                  <a:pt x="393" y="340"/>
                  <a:pt x="393" y="342"/>
                </a:cubicBezTo>
                <a:cubicBezTo>
                  <a:pt x="392" y="341"/>
                  <a:pt x="391" y="344"/>
                  <a:pt x="390" y="342"/>
                </a:cubicBezTo>
                <a:cubicBezTo>
                  <a:pt x="391" y="342"/>
                  <a:pt x="391" y="342"/>
                  <a:pt x="391" y="342"/>
                </a:cubicBezTo>
                <a:cubicBezTo>
                  <a:pt x="391" y="341"/>
                  <a:pt x="391" y="341"/>
                  <a:pt x="391" y="341"/>
                </a:cubicBezTo>
                <a:close/>
                <a:moveTo>
                  <a:pt x="405" y="330"/>
                </a:moveTo>
                <a:cubicBezTo>
                  <a:pt x="404" y="330"/>
                  <a:pt x="403" y="328"/>
                  <a:pt x="403" y="330"/>
                </a:cubicBezTo>
                <a:cubicBezTo>
                  <a:pt x="403" y="330"/>
                  <a:pt x="403" y="329"/>
                  <a:pt x="404" y="330"/>
                </a:cubicBezTo>
                <a:cubicBezTo>
                  <a:pt x="403" y="330"/>
                  <a:pt x="403" y="330"/>
                  <a:pt x="402" y="330"/>
                </a:cubicBezTo>
                <a:cubicBezTo>
                  <a:pt x="402" y="329"/>
                  <a:pt x="403" y="330"/>
                  <a:pt x="402" y="329"/>
                </a:cubicBezTo>
                <a:cubicBezTo>
                  <a:pt x="403" y="329"/>
                  <a:pt x="403" y="328"/>
                  <a:pt x="405" y="329"/>
                </a:cubicBezTo>
                <a:cubicBezTo>
                  <a:pt x="404" y="329"/>
                  <a:pt x="404" y="329"/>
                  <a:pt x="405" y="330"/>
                </a:cubicBezTo>
                <a:close/>
                <a:moveTo>
                  <a:pt x="403" y="324"/>
                </a:moveTo>
                <a:cubicBezTo>
                  <a:pt x="403" y="324"/>
                  <a:pt x="403" y="324"/>
                  <a:pt x="403" y="323"/>
                </a:cubicBezTo>
                <a:cubicBezTo>
                  <a:pt x="403" y="323"/>
                  <a:pt x="403" y="323"/>
                  <a:pt x="404" y="323"/>
                </a:cubicBezTo>
                <a:cubicBezTo>
                  <a:pt x="404" y="323"/>
                  <a:pt x="404" y="324"/>
                  <a:pt x="403" y="324"/>
                </a:cubicBezTo>
                <a:close/>
                <a:moveTo>
                  <a:pt x="401" y="326"/>
                </a:moveTo>
                <a:cubicBezTo>
                  <a:pt x="401" y="325"/>
                  <a:pt x="402" y="326"/>
                  <a:pt x="403" y="326"/>
                </a:cubicBezTo>
                <a:cubicBezTo>
                  <a:pt x="403" y="327"/>
                  <a:pt x="401" y="326"/>
                  <a:pt x="401" y="326"/>
                </a:cubicBezTo>
                <a:close/>
                <a:moveTo>
                  <a:pt x="402" y="327"/>
                </a:moveTo>
                <a:cubicBezTo>
                  <a:pt x="402" y="328"/>
                  <a:pt x="402" y="328"/>
                  <a:pt x="402" y="329"/>
                </a:cubicBezTo>
                <a:cubicBezTo>
                  <a:pt x="401" y="329"/>
                  <a:pt x="401" y="329"/>
                  <a:pt x="401" y="330"/>
                </a:cubicBezTo>
                <a:cubicBezTo>
                  <a:pt x="400" y="329"/>
                  <a:pt x="400" y="327"/>
                  <a:pt x="402" y="327"/>
                </a:cubicBezTo>
                <a:close/>
                <a:moveTo>
                  <a:pt x="400" y="330"/>
                </a:moveTo>
                <a:cubicBezTo>
                  <a:pt x="399" y="331"/>
                  <a:pt x="399" y="330"/>
                  <a:pt x="399" y="329"/>
                </a:cubicBezTo>
                <a:cubicBezTo>
                  <a:pt x="400" y="329"/>
                  <a:pt x="400" y="329"/>
                  <a:pt x="400" y="329"/>
                </a:cubicBezTo>
                <a:cubicBezTo>
                  <a:pt x="399" y="330"/>
                  <a:pt x="400" y="329"/>
                  <a:pt x="400" y="330"/>
                </a:cubicBezTo>
                <a:close/>
                <a:moveTo>
                  <a:pt x="401" y="340"/>
                </a:moveTo>
                <a:cubicBezTo>
                  <a:pt x="401" y="339"/>
                  <a:pt x="402" y="340"/>
                  <a:pt x="402" y="340"/>
                </a:cubicBezTo>
                <a:cubicBezTo>
                  <a:pt x="401" y="341"/>
                  <a:pt x="402" y="341"/>
                  <a:pt x="402" y="342"/>
                </a:cubicBezTo>
                <a:cubicBezTo>
                  <a:pt x="401" y="342"/>
                  <a:pt x="401" y="342"/>
                  <a:pt x="401" y="341"/>
                </a:cubicBezTo>
                <a:cubicBezTo>
                  <a:pt x="400" y="341"/>
                  <a:pt x="401" y="342"/>
                  <a:pt x="401" y="343"/>
                </a:cubicBezTo>
                <a:cubicBezTo>
                  <a:pt x="400" y="343"/>
                  <a:pt x="400" y="341"/>
                  <a:pt x="400" y="343"/>
                </a:cubicBezTo>
                <a:cubicBezTo>
                  <a:pt x="399" y="342"/>
                  <a:pt x="399" y="342"/>
                  <a:pt x="399" y="341"/>
                </a:cubicBezTo>
                <a:cubicBezTo>
                  <a:pt x="400" y="342"/>
                  <a:pt x="400" y="341"/>
                  <a:pt x="401" y="341"/>
                </a:cubicBezTo>
                <a:cubicBezTo>
                  <a:pt x="400" y="340"/>
                  <a:pt x="402" y="340"/>
                  <a:pt x="401" y="340"/>
                </a:cubicBezTo>
                <a:close/>
                <a:moveTo>
                  <a:pt x="398" y="349"/>
                </a:moveTo>
                <a:cubicBezTo>
                  <a:pt x="398" y="349"/>
                  <a:pt x="399" y="349"/>
                  <a:pt x="399" y="349"/>
                </a:cubicBezTo>
                <a:cubicBezTo>
                  <a:pt x="399" y="348"/>
                  <a:pt x="399" y="349"/>
                  <a:pt x="399" y="350"/>
                </a:cubicBezTo>
                <a:cubicBezTo>
                  <a:pt x="399" y="350"/>
                  <a:pt x="398" y="349"/>
                  <a:pt x="398" y="349"/>
                </a:cubicBezTo>
                <a:close/>
                <a:moveTo>
                  <a:pt x="398" y="346"/>
                </a:moveTo>
                <a:cubicBezTo>
                  <a:pt x="399" y="346"/>
                  <a:pt x="399" y="346"/>
                  <a:pt x="399" y="346"/>
                </a:cubicBezTo>
                <a:cubicBezTo>
                  <a:pt x="399" y="346"/>
                  <a:pt x="400" y="346"/>
                  <a:pt x="400" y="346"/>
                </a:cubicBezTo>
                <a:cubicBezTo>
                  <a:pt x="400" y="346"/>
                  <a:pt x="400" y="346"/>
                  <a:pt x="400" y="347"/>
                </a:cubicBezTo>
                <a:cubicBezTo>
                  <a:pt x="399" y="347"/>
                  <a:pt x="399" y="347"/>
                  <a:pt x="398" y="346"/>
                </a:cubicBezTo>
                <a:close/>
                <a:moveTo>
                  <a:pt x="399" y="354"/>
                </a:moveTo>
                <a:cubicBezTo>
                  <a:pt x="399" y="354"/>
                  <a:pt x="400" y="355"/>
                  <a:pt x="400" y="354"/>
                </a:cubicBezTo>
                <a:cubicBezTo>
                  <a:pt x="400" y="353"/>
                  <a:pt x="400" y="354"/>
                  <a:pt x="399" y="354"/>
                </a:cubicBezTo>
                <a:cubicBezTo>
                  <a:pt x="400" y="353"/>
                  <a:pt x="400" y="353"/>
                  <a:pt x="399" y="352"/>
                </a:cubicBezTo>
                <a:cubicBezTo>
                  <a:pt x="400" y="352"/>
                  <a:pt x="400" y="353"/>
                  <a:pt x="400" y="353"/>
                </a:cubicBezTo>
                <a:cubicBezTo>
                  <a:pt x="400" y="354"/>
                  <a:pt x="400" y="355"/>
                  <a:pt x="399" y="355"/>
                </a:cubicBezTo>
                <a:cubicBezTo>
                  <a:pt x="399" y="355"/>
                  <a:pt x="399" y="355"/>
                  <a:pt x="399" y="354"/>
                </a:cubicBezTo>
                <a:close/>
                <a:moveTo>
                  <a:pt x="399" y="345"/>
                </a:moveTo>
                <a:cubicBezTo>
                  <a:pt x="399" y="345"/>
                  <a:pt x="399" y="344"/>
                  <a:pt x="399" y="344"/>
                </a:cubicBezTo>
                <a:cubicBezTo>
                  <a:pt x="399" y="344"/>
                  <a:pt x="398" y="344"/>
                  <a:pt x="398" y="344"/>
                </a:cubicBezTo>
                <a:cubicBezTo>
                  <a:pt x="399" y="344"/>
                  <a:pt x="399" y="344"/>
                  <a:pt x="399" y="344"/>
                </a:cubicBezTo>
                <a:cubicBezTo>
                  <a:pt x="399" y="344"/>
                  <a:pt x="402" y="342"/>
                  <a:pt x="402" y="343"/>
                </a:cubicBezTo>
                <a:cubicBezTo>
                  <a:pt x="402" y="342"/>
                  <a:pt x="402" y="344"/>
                  <a:pt x="401" y="343"/>
                </a:cubicBezTo>
                <a:cubicBezTo>
                  <a:pt x="401" y="344"/>
                  <a:pt x="401" y="344"/>
                  <a:pt x="402" y="344"/>
                </a:cubicBezTo>
                <a:cubicBezTo>
                  <a:pt x="402" y="345"/>
                  <a:pt x="401" y="344"/>
                  <a:pt x="401" y="344"/>
                </a:cubicBezTo>
                <a:cubicBezTo>
                  <a:pt x="401" y="344"/>
                  <a:pt x="401" y="345"/>
                  <a:pt x="401" y="345"/>
                </a:cubicBezTo>
                <a:cubicBezTo>
                  <a:pt x="401" y="345"/>
                  <a:pt x="400" y="344"/>
                  <a:pt x="399" y="345"/>
                </a:cubicBezTo>
                <a:close/>
                <a:moveTo>
                  <a:pt x="403" y="338"/>
                </a:moveTo>
                <a:cubicBezTo>
                  <a:pt x="404" y="338"/>
                  <a:pt x="404" y="338"/>
                  <a:pt x="404" y="338"/>
                </a:cubicBezTo>
                <a:cubicBezTo>
                  <a:pt x="404" y="339"/>
                  <a:pt x="404" y="339"/>
                  <a:pt x="404" y="339"/>
                </a:cubicBezTo>
                <a:cubicBezTo>
                  <a:pt x="403" y="339"/>
                  <a:pt x="404" y="339"/>
                  <a:pt x="404" y="339"/>
                </a:cubicBezTo>
                <a:cubicBezTo>
                  <a:pt x="404" y="339"/>
                  <a:pt x="403" y="339"/>
                  <a:pt x="403" y="338"/>
                </a:cubicBezTo>
                <a:close/>
                <a:moveTo>
                  <a:pt x="405" y="327"/>
                </a:moveTo>
                <a:cubicBezTo>
                  <a:pt x="406" y="327"/>
                  <a:pt x="406" y="328"/>
                  <a:pt x="406" y="329"/>
                </a:cubicBezTo>
                <a:cubicBezTo>
                  <a:pt x="406" y="328"/>
                  <a:pt x="405" y="328"/>
                  <a:pt x="405" y="327"/>
                </a:cubicBezTo>
                <a:close/>
                <a:moveTo>
                  <a:pt x="407" y="318"/>
                </a:moveTo>
                <a:cubicBezTo>
                  <a:pt x="407" y="319"/>
                  <a:pt x="406" y="319"/>
                  <a:pt x="407" y="319"/>
                </a:cubicBezTo>
                <a:cubicBezTo>
                  <a:pt x="406" y="320"/>
                  <a:pt x="407" y="320"/>
                  <a:pt x="406" y="322"/>
                </a:cubicBezTo>
                <a:cubicBezTo>
                  <a:pt x="405" y="322"/>
                  <a:pt x="406" y="322"/>
                  <a:pt x="405" y="322"/>
                </a:cubicBezTo>
                <a:cubicBezTo>
                  <a:pt x="405" y="322"/>
                  <a:pt x="405" y="322"/>
                  <a:pt x="405" y="323"/>
                </a:cubicBezTo>
                <a:cubicBezTo>
                  <a:pt x="405" y="323"/>
                  <a:pt x="405" y="323"/>
                  <a:pt x="406" y="323"/>
                </a:cubicBezTo>
                <a:cubicBezTo>
                  <a:pt x="405" y="323"/>
                  <a:pt x="406" y="323"/>
                  <a:pt x="405" y="324"/>
                </a:cubicBezTo>
                <a:cubicBezTo>
                  <a:pt x="406" y="324"/>
                  <a:pt x="406" y="323"/>
                  <a:pt x="406" y="323"/>
                </a:cubicBezTo>
                <a:cubicBezTo>
                  <a:pt x="407" y="324"/>
                  <a:pt x="405" y="322"/>
                  <a:pt x="407" y="322"/>
                </a:cubicBezTo>
                <a:cubicBezTo>
                  <a:pt x="407" y="323"/>
                  <a:pt x="407" y="324"/>
                  <a:pt x="407" y="325"/>
                </a:cubicBezTo>
                <a:cubicBezTo>
                  <a:pt x="406" y="325"/>
                  <a:pt x="407" y="324"/>
                  <a:pt x="405" y="324"/>
                </a:cubicBezTo>
                <a:cubicBezTo>
                  <a:pt x="404" y="323"/>
                  <a:pt x="404" y="323"/>
                  <a:pt x="404" y="322"/>
                </a:cubicBezTo>
                <a:cubicBezTo>
                  <a:pt x="403" y="322"/>
                  <a:pt x="402" y="323"/>
                  <a:pt x="402" y="324"/>
                </a:cubicBezTo>
                <a:cubicBezTo>
                  <a:pt x="402" y="324"/>
                  <a:pt x="402" y="324"/>
                  <a:pt x="402" y="324"/>
                </a:cubicBezTo>
                <a:cubicBezTo>
                  <a:pt x="400" y="324"/>
                  <a:pt x="402" y="323"/>
                  <a:pt x="401" y="323"/>
                </a:cubicBezTo>
                <a:cubicBezTo>
                  <a:pt x="402" y="322"/>
                  <a:pt x="402" y="322"/>
                  <a:pt x="402" y="320"/>
                </a:cubicBezTo>
                <a:cubicBezTo>
                  <a:pt x="401" y="320"/>
                  <a:pt x="401" y="321"/>
                  <a:pt x="401" y="321"/>
                </a:cubicBezTo>
                <a:cubicBezTo>
                  <a:pt x="400" y="321"/>
                  <a:pt x="401" y="320"/>
                  <a:pt x="400" y="320"/>
                </a:cubicBezTo>
                <a:cubicBezTo>
                  <a:pt x="400" y="319"/>
                  <a:pt x="401" y="319"/>
                  <a:pt x="401" y="318"/>
                </a:cubicBezTo>
                <a:cubicBezTo>
                  <a:pt x="402" y="318"/>
                  <a:pt x="402" y="319"/>
                  <a:pt x="403" y="318"/>
                </a:cubicBezTo>
                <a:cubicBezTo>
                  <a:pt x="402" y="320"/>
                  <a:pt x="403" y="321"/>
                  <a:pt x="403" y="321"/>
                </a:cubicBezTo>
                <a:cubicBezTo>
                  <a:pt x="403" y="322"/>
                  <a:pt x="403" y="321"/>
                  <a:pt x="403" y="322"/>
                </a:cubicBezTo>
                <a:cubicBezTo>
                  <a:pt x="404" y="321"/>
                  <a:pt x="404" y="320"/>
                  <a:pt x="404" y="319"/>
                </a:cubicBezTo>
                <a:cubicBezTo>
                  <a:pt x="405" y="320"/>
                  <a:pt x="405" y="320"/>
                  <a:pt x="405" y="321"/>
                </a:cubicBezTo>
                <a:cubicBezTo>
                  <a:pt x="406" y="321"/>
                  <a:pt x="406" y="321"/>
                  <a:pt x="406" y="321"/>
                </a:cubicBezTo>
                <a:cubicBezTo>
                  <a:pt x="405" y="320"/>
                  <a:pt x="406" y="319"/>
                  <a:pt x="405" y="318"/>
                </a:cubicBezTo>
                <a:cubicBezTo>
                  <a:pt x="406" y="318"/>
                  <a:pt x="406" y="319"/>
                  <a:pt x="407" y="318"/>
                </a:cubicBezTo>
                <a:close/>
                <a:moveTo>
                  <a:pt x="402" y="316"/>
                </a:moveTo>
                <a:cubicBezTo>
                  <a:pt x="403" y="316"/>
                  <a:pt x="403" y="316"/>
                  <a:pt x="403" y="317"/>
                </a:cubicBezTo>
                <a:cubicBezTo>
                  <a:pt x="402" y="316"/>
                  <a:pt x="402" y="316"/>
                  <a:pt x="402" y="317"/>
                </a:cubicBezTo>
                <a:cubicBezTo>
                  <a:pt x="401" y="316"/>
                  <a:pt x="402" y="316"/>
                  <a:pt x="402" y="316"/>
                </a:cubicBezTo>
                <a:close/>
                <a:moveTo>
                  <a:pt x="404" y="309"/>
                </a:moveTo>
                <a:cubicBezTo>
                  <a:pt x="404" y="311"/>
                  <a:pt x="406" y="312"/>
                  <a:pt x="404" y="312"/>
                </a:cubicBezTo>
                <a:cubicBezTo>
                  <a:pt x="406" y="311"/>
                  <a:pt x="402" y="310"/>
                  <a:pt x="404" y="309"/>
                </a:cubicBezTo>
                <a:close/>
                <a:moveTo>
                  <a:pt x="405" y="278"/>
                </a:moveTo>
                <a:cubicBezTo>
                  <a:pt x="406" y="278"/>
                  <a:pt x="406" y="278"/>
                  <a:pt x="406" y="278"/>
                </a:cubicBezTo>
                <a:cubicBezTo>
                  <a:pt x="407" y="278"/>
                  <a:pt x="407" y="278"/>
                  <a:pt x="406" y="278"/>
                </a:cubicBezTo>
                <a:cubicBezTo>
                  <a:pt x="407" y="279"/>
                  <a:pt x="407" y="280"/>
                  <a:pt x="407" y="280"/>
                </a:cubicBezTo>
                <a:cubicBezTo>
                  <a:pt x="406" y="281"/>
                  <a:pt x="406" y="279"/>
                  <a:pt x="405" y="278"/>
                </a:cubicBezTo>
                <a:close/>
                <a:moveTo>
                  <a:pt x="406" y="276"/>
                </a:moveTo>
                <a:cubicBezTo>
                  <a:pt x="406" y="275"/>
                  <a:pt x="406" y="277"/>
                  <a:pt x="407" y="276"/>
                </a:cubicBezTo>
                <a:cubicBezTo>
                  <a:pt x="407" y="277"/>
                  <a:pt x="406" y="278"/>
                  <a:pt x="405" y="278"/>
                </a:cubicBezTo>
                <a:cubicBezTo>
                  <a:pt x="405" y="277"/>
                  <a:pt x="406" y="276"/>
                  <a:pt x="406" y="276"/>
                </a:cubicBezTo>
                <a:close/>
                <a:moveTo>
                  <a:pt x="407" y="274"/>
                </a:moveTo>
                <a:cubicBezTo>
                  <a:pt x="407" y="275"/>
                  <a:pt x="406" y="274"/>
                  <a:pt x="406" y="274"/>
                </a:cubicBezTo>
                <a:cubicBezTo>
                  <a:pt x="406" y="273"/>
                  <a:pt x="407" y="273"/>
                  <a:pt x="407" y="273"/>
                </a:cubicBezTo>
                <a:cubicBezTo>
                  <a:pt x="408" y="273"/>
                  <a:pt x="406" y="274"/>
                  <a:pt x="407" y="274"/>
                </a:cubicBezTo>
                <a:close/>
                <a:moveTo>
                  <a:pt x="409" y="278"/>
                </a:moveTo>
                <a:cubicBezTo>
                  <a:pt x="408" y="277"/>
                  <a:pt x="409" y="276"/>
                  <a:pt x="408" y="275"/>
                </a:cubicBezTo>
                <a:cubicBezTo>
                  <a:pt x="407" y="275"/>
                  <a:pt x="407" y="276"/>
                  <a:pt x="407" y="275"/>
                </a:cubicBezTo>
                <a:cubicBezTo>
                  <a:pt x="406" y="275"/>
                  <a:pt x="409" y="275"/>
                  <a:pt x="408" y="274"/>
                </a:cubicBezTo>
                <a:cubicBezTo>
                  <a:pt x="410" y="274"/>
                  <a:pt x="409" y="276"/>
                  <a:pt x="408" y="277"/>
                </a:cubicBezTo>
                <a:cubicBezTo>
                  <a:pt x="408" y="277"/>
                  <a:pt x="409" y="277"/>
                  <a:pt x="410" y="277"/>
                </a:cubicBezTo>
                <a:cubicBezTo>
                  <a:pt x="410" y="277"/>
                  <a:pt x="409" y="277"/>
                  <a:pt x="409" y="278"/>
                </a:cubicBezTo>
                <a:close/>
                <a:moveTo>
                  <a:pt x="411" y="283"/>
                </a:moveTo>
                <a:cubicBezTo>
                  <a:pt x="410" y="283"/>
                  <a:pt x="410" y="282"/>
                  <a:pt x="410" y="282"/>
                </a:cubicBezTo>
                <a:cubicBezTo>
                  <a:pt x="410" y="282"/>
                  <a:pt x="411" y="282"/>
                  <a:pt x="411" y="283"/>
                </a:cubicBezTo>
                <a:close/>
                <a:moveTo>
                  <a:pt x="415" y="269"/>
                </a:moveTo>
                <a:cubicBezTo>
                  <a:pt x="414" y="270"/>
                  <a:pt x="415" y="270"/>
                  <a:pt x="414" y="270"/>
                </a:cubicBezTo>
                <a:cubicBezTo>
                  <a:pt x="414" y="269"/>
                  <a:pt x="413" y="269"/>
                  <a:pt x="414" y="269"/>
                </a:cubicBezTo>
                <a:cubicBezTo>
                  <a:pt x="414" y="269"/>
                  <a:pt x="414" y="269"/>
                  <a:pt x="415" y="269"/>
                </a:cubicBezTo>
                <a:close/>
                <a:moveTo>
                  <a:pt x="415" y="257"/>
                </a:moveTo>
                <a:cubicBezTo>
                  <a:pt x="416" y="257"/>
                  <a:pt x="416" y="258"/>
                  <a:pt x="416" y="259"/>
                </a:cubicBezTo>
                <a:cubicBezTo>
                  <a:pt x="415" y="259"/>
                  <a:pt x="415" y="258"/>
                  <a:pt x="415" y="259"/>
                </a:cubicBezTo>
                <a:cubicBezTo>
                  <a:pt x="414" y="259"/>
                  <a:pt x="415" y="258"/>
                  <a:pt x="415" y="257"/>
                </a:cubicBezTo>
                <a:close/>
                <a:moveTo>
                  <a:pt x="415" y="261"/>
                </a:moveTo>
                <a:cubicBezTo>
                  <a:pt x="414" y="262"/>
                  <a:pt x="414" y="262"/>
                  <a:pt x="415" y="263"/>
                </a:cubicBezTo>
                <a:cubicBezTo>
                  <a:pt x="414" y="263"/>
                  <a:pt x="414" y="261"/>
                  <a:pt x="413" y="261"/>
                </a:cubicBezTo>
                <a:cubicBezTo>
                  <a:pt x="413" y="260"/>
                  <a:pt x="414" y="261"/>
                  <a:pt x="415" y="261"/>
                </a:cubicBezTo>
                <a:close/>
                <a:moveTo>
                  <a:pt x="413" y="277"/>
                </a:moveTo>
                <a:cubicBezTo>
                  <a:pt x="414" y="277"/>
                  <a:pt x="414" y="279"/>
                  <a:pt x="413" y="278"/>
                </a:cubicBezTo>
                <a:cubicBezTo>
                  <a:pt x="413" y="278"/>
                  <a:pt x="413" y="277"/>
                  <a:pt x="413" y="277"/>
                </a:cubicBezTo>
                <a:close/>
                <a:moveTo>
                  <a:pt x="413" y="270"/>
                </a:moveTo>
                <a:cubicBezTo>
                  <a:pt x="412" y="270"/>
                  <a:pt x="413" y="269"/>
                  <a:pt x="412" y="268"/>
                </a:cubicBezTo>
                <a:cubicBezTo>
                  <a:pt x="413" y="269"/>
                  <a:pt x="413" y="270"/>
                  <a:pt x="413" y="270"/>
                </a:cubicBezTo>
                <a:close/>
                <a:moveTo>
                  <a:pt x="412" y="271"/>
                </a:moveTo>
                <a:cubicBezTo>
                  <a:pt x="412" y="271"/>
                  <a:pt x="413" y="272"/>
                  <a:pt x="412" y="273"/>
                </a:cubicBezTo>
                <a:cubicBezTo>
                  <a:pt x="411" y="273"/>
                  <a:pt x="412" y="273"/>
                  <a:pt x="411" y="273"/>
                </a:cubicBezTo>
                <a:cubicBezTo>
                  <a:pt x="411" y="273"/>
                  <a:pt x="411" y="272"/>
                  <a:pt x="411" y="272"/>
                </a:cubicBezTo>
                <a:cubicBezTo>
                  <a:pt x="409" y="273"/>
                  <a:pt x="409" y="271"/>
                  <a:pt x="408" y="273"/>
                </a:cubicBezTo>
                <a:cubicBezTo>
                  <a:pt x="408" y="272"/>
                  <a:pt x="408" y="271"/>
                  <a:pt x="407" y="271"/>
                </a:cubicBezTo>
                <a:cubicBezTo>
                  <a:pt x="408" y="272"/>
                  <a:pt x="406" y="271"/>
                  <a:pt x="405" y="272"/>
                </a:cubicBezTo>
                <a:cubicBezTo>
                  <a:pt x="404" y="272"/>
                  <a:pt x="405" y="271"/>
                  <a:pt x="404" y="271"/>
                </a:cubicBezTo>
                <a:cubicBezTo>
                  <a:pt x="405" y="270"/>
                  <a:pt x="406" y="268"/>
                  <a:pt x="408" y="268"/>
                </a:cubicBezTo>
                <a:cubicBezTo>
                  <a:pt x="409" y="269"/>
                  <a:pt x="407" y="269"/>
                  <a:pt x="407" y="270"/>
                </a:cubicBezTo>
                <a:cubicBezTo>
                  <a:pt x="408" y="270"/>
                  <a:pt x="408" y="269"/>
                  <a:pt x="408" y="269"/>
                </a:cubicBezTo>
                <a:cubicBezTo>
                  <a:pt x="408" y="271"/>
                  <a:pt x="409" y="271"/>
                  <a:pt x="410" y="272"/>
                </a:cubicBezTo>
                <a:cubicBezTo>
                  <a:pt x="410" y="271"/>
                  <a:pt x="411" y="271"/>
                  <a:pt x="412" y="271"/>
                </a:cubicBezTo>
                <a:close/>
                <a:moveTo>
                  <a:pt x="410" y="268"/>
                </a:moveTo>
                <a:cubicBezTo>
                  <a:pt x="410" y="269"/>
                  <a:pt x="411" y="269"/>
                  <a:pt x="411" y="270"/>
                </a:cubicBezTo>
                <a:cubicBezTo>
                  <a:pt x="411" y="270"/>
                  <a:pt x="410" y="270"/>
                  <a:pt x="410" y="270"/>
                </a:cubicBezTo>
                <a:cubicBezTo>
                  <a:pt x="410" y="270"/>
                  <a:pt x="410" y="271"/>
                  <a:pt x="410" y="271"/>
                </a:cubicBezTo>
                <a:cubicBezTo>
                  <a:pt x="410" y="272"/>
                  <a:pt x="409" y="270"/>
                  <a:pt x="409" y="271"/>
                </a:cubicBezTo>
                <a:cubicBezTo>
                  <a:pt x="409" y="270"/>
                  <a:pt x="410" y="269"/>
                  <a:pt x="410" y="268"/>
                </a:cubicBezTo>
                <a:close/>
                <a:moveTo>
                  <a:pt x="409" y="269"/>
                </a:moveTo>
                <a:cubicBezTo>
                  <a:pt x="409" y="269"/>
                  <a:pt x="409" y="268"/>
                  <a:pt x="408" y="268"/>
                </a:cubicBezTo>
                <a:cubicBezTo>
                  <a:pt x="408" y="268"/>
                  <a:pt x="408" y="268"/>
                  <a:pt x="408" y="268"/>
                </a:cubicBezTo>
                <a:cubicBezTo>
                  <a:pt x="409" y="268"/>
                  <a:pt x="409" y="268"/>
                  <a:pt x="409" y="268"/>
                </a:cubicBezTo>
                <a:cubicBezTo>
                  <a:pt x="409" y="268"/>
                  <a:pt x="409" y="268"/>
                  <a:pt x="409" y="269"/>
                </a:cubicBezTo>
                <a:close/>
                <a:moveTo>
                  <a:pt x="409" y="267"/>
                </a:moveTo>
                <a:cubicBezTo>
                  <a:pt x="409" y="268"/>
                  <a:pt x="408" y="265"/>
                  <a:pt x="406" y="265"/>
                </a:cubicBezTo>
                <a:cubicBezTo>
                  <a:pt x="406" y="265"/>
                  <a:pt x="408" y="265"/>
                  <a:pt x="407" y="265"/>
                </a:cubicBezTo>
                <a:cubicBezTo>
                  <a:pt x="409" y="264"/>
                  <a:pt x="407" y="266"/>
                  <a:pt x="409" y="267"/>
                </a:cubicBezTo>
                <a:close/>
                <a:moveTo>
                  <a:pt x="407" y="262"/>
                </a:moveTo>
                <a:cubicBezTo>
                  <a:pt x="407" y="262"/>
                  <a:pt x="407" y="262"/>
                  <a:pt x="407" y="262"/>
                </a:cubicBezTo>
                <a:cubicBezTo>
                  <a:pt x="407" y="262"/>
                  <a:pt x="407" y="262"/>
                  <a:pt x="407" y="263"/>
                </a:cubicBezTo>
                <a:cubicBezTo>
                  <a:pt x="406" y="263"/>
                  <a:pt x="406" y="262"/>
                  <a:pt x="405" y="262"/>
                </a:cubicBezTo>
                <a:cubicBezTo>
                  <a:pt x="406" y="261"/>
                  <a:pt x="406" y="262"/>
                  <a:pt x="407" y="262"/>
                </a:cubicBezTo>
                <a:close/>
                <a:moveTo>
                  <a:pt x="406" y="258"/>
                </a:moveTo>
                <a:cubicBezTo>
                  <a:pt x="406" y="258"/>
                  <a:pt x="405" y="258"/>
                  <a:pt x="405" y="259"/>
                </a:cubicBezTo>
                <a:cubicBezTo>
                  <a:pt x="404" y="259"/>
                  <a:pt x="405" y="258"/>
                  <a:pt x="406" y="258"/>
                </a:cubicBezTo>
                <a:close/>
                <a:moveTo>
                  <a:pt x="405" y="262"/>
                </a:moveTo>
                <a:cubicBezTo>
                  <a:pt x="405" y="262"/>
                  <a:pt x="405" y="262"/>
                  <a:pt x="405" y="262"/>
                </a:cubicBezTo>
                <a:cubicBezTo>
                  <a:pt x="405" y="263"/>
                  <a:pt x="404" y="264"/>
                  <a:pt x="405" y="264"/>
                </a:cubicBezTo>
                <a:cubicBezTo>
                  <a:pt x="404" y="265"/>
                  <a:pt x="404" y="262"/>
                  <a:pt x="403" y="262"/>
                </a:cubicBezTo>
                <a:cubicBezTo>
                  <a:pt x="404" y="261"/>
                  <a:pt x="404" y="262"/>
                  <a:pt x="405" y="262"/>
                </a:cubicBezTo>
                <a:close/>
                <a:moveTo>
                  <a:pt x="404" y="266"/>
                </a:moveTo>
                <a:cubicBezTo>
                  <a:pt x="405" y="266"/>
                  <a:pt x="405" y="267"/>
                  <a:pt x="403" y="267"/>
                </a:cubicBezTo>
                <a:cubicBezTo>
                  <a:pt x="403" y="266"/>
                  <a:pt x="404" y="267"/>
                  <a:pt x="404" y="266"/>
                </a:cubicBezTo>
                <a:close/>
                <a:moveTo>
                  <a:pt x="402" y="285"/>
                </a:moveTo>
                <a:cubicBezTo>
                  <a:pt x="402" y="286"/>
                  <a:pt x="403" y="286"/>
                  <a:pt x="403" y="286"/>
                </a:cubicBezTo>
                <a:cubicBezTo>
                  <a:pt x="402" y="286"/>
                  <a:pt x="402" y="286"/>
                  <a:pt x="401" y="286"/>
                </a:cubicBezTo>
                <a:cubicBezTo>
                  <a:pt x="401" y="287"/>
                  <a:pt x="402" y="287"/>
                  <a:pt x="402" y="286"/>
                </a:cubicBezTo>
                <a:cubicBezTo>
                  <a:pt x="403" y="286"/>
                  <a:pt x="402" y="287"/>
                  <a:pt x="402" y="287"/>
                </a:cubicBezTo>
                <a:cubicBezTo>
                  <a:pt x="402" y="287"/>
                  <a:pt x="402" y="287"/>
                  <a:pt x="401" y="287"/>
                </a:cubicBezTo>
                <a:cubicBezTo>
                  <a:pt x="401" y="288"/>
                  <a:pt x="402" y="288"/>
                  <a:pt x="402" y="289"/>
                </a:cubicBezTo>
                <a:cubicBezTo>
                  <a:pt x="402" y="289"/>
                  <a:pt x="401" y="288"/>
                  <a:pt x="401" y="287"/>
                </a:cubicBezTo>
                <a:cubicBezTo>
                  <a:pt x="400" y="288"/>
                  <a:pt x="401" y="288"/>
                  <a:pt x="400" y="289"/>
                </a:cubicBezTo>
                <a:cubicBezTo>
                  <a:pt x="399" y="289"/>
                  <a:pt x="399" y="289"/>
                  <a:pt x="398" y="289"/>
                </a:cubicBezTo>
                <a:cubicBezTo>
                  <a:pt x="398" y="288"/>
                  <a:pt x="400" y="287"/>
                  <a:pt x="399" y="287"/>
                </a:cubicBezTo>
                <a:cubicBezTo>
                  <a:pt x="399" y="286"/>
                  <a:pt x="400" y="287"/>
                  <a:pt x="400" y="287"/>
                </a:cubicBezTo>
                <a:cubicBezTo>
                  <a:pt x="401" y="287"/>
                  <a:pt x="401" y="286"/>
                  <a:pt x="401" y="286"/>
                </a:cubicBezTo>
                <a:cubicBezTo>
                  <a:pt x="400" y="287"/>
                  <a:pt x="400" y="285"/>
                  <a:pt x="399" y="286"/>
                </a:cubicBezTo>
                <a:cubicBezTo>
                  <a:pt x="399" y="286"/>
                  <a:pt x="400" y="285"/>
                  <a:pt x="399" y="285"/>
                </a:cubicBezTo>
                <a:cubicBezTo>
                  <a:pt x="399" y="284"/>
                  <a:pt x="400" y="286"/>
                  <a:pt x="400" y="285"/>
                </a:cubicBezTo>
                <a:cubicBezTo>
                  <a:pt x="401" y="285"/>
                  <a:pt x="401" y="285"/>
                  <a:pt x="402" y="286"/>
                </a:cubicBezTo>
                <a:cubicBezTo>
                  <a:pt x="402" y="286"/>
                  <a:pt x="402" y="284"/>
                  <a:pt x="403" y="284"/>
                </a:cubicBezTo>
                <a:cubicBezTo>
                  <a:pt x="403" y="285"/>
                  <a:pt x="403" y="285"/>
                  <a:pt x="402" y="285"/>
                </a:cubicBezTo>
                <a:close/>
                <a:moveTo>
                  <a:pt x="401" y="268"/>
                </a:moveTo>
                <a:cubicBezTo>
                  <a:pt x="402" y="269"/>
                  <a:pt x="402" y="270"/>
                  <a:pt x="401" y="270"/>
                </a:cubicBezTo>
                <a:cubicBezTo>
                  <a:pt x="401" y="270"/>
                  <a:pt x="401" y="269"/>
                  <a:pt x="401" y="268"/>
                </a:cubicBezTo>
                <a:close/>
                <a:moveTo>
                  <a:pt x="402" y="262"/>
                </a:moveTo>
                <a:cubicBezTo>
                  <a:pt x="402" y="263"/>
                  <a:pt x="402" y="263"/>
                  <a:pt x="402" y="264"/>
                </a:cubicBezTo>
                <a:cubicBezTo>
                  <a:pt x="402" y="264"/>
                  <a:pt x="401" y="263"/>
                  <a:pt x="402" y="262"/>
                </a:cubicBezTo>
                <a:close/>
                <a:moveTo>
                  <a:pt x="402" y="266"/>
                </a:moveTo>
                <a:cubicBezTo>
                  <a:pt x="402" y="266"/>
                  <a:pt x="402" y="266"/>
                  <a:pt x="402" y="266"/>
                </a:cubicBezTo>
                <a:cubicBezTo>
                  <a:pt x="403" y="266"/>
                  <a:pt x="402" y="266"/>
                  <a:pt x="402" y="265"/>
                </a:cubicBezTo>
                <a:cubicBezTo>
                  <a:pt x="403" y="265"/>
                  <a:pt x="402" y="267"/>
                  <a:pt x="402" y="266"/>
                </a:cubicBezTo>
                <a:close/>
                <a:moveTo>
                  <a:pt x="403" y="262"/>
                </a:moveTo>
                <a:cubicBezTo>
                  <a:pt x="402" y="262"/>
                  <a:pt x="402" y="261"/>
                  <a:pt x="402" y="261"/>
                </a:cubicBezTo>
                <a:cubicBezTo>
                  <a:pt x="401" y="261"/>
                  <a:pt x="402" y="262"/>
                  <a:pt x="401" y="263"/>
                </a:cubicBezTo>
                <a:cubicBezTo>
                  <a:pt x="401" y="263"/>
                  <a:pt x="401" y="262"/>
                  <a:pt x="401" y="262"/>
                </a:cubicBezTo>
                <a:cubicBezTo>
                  <a:pt x="401" y="262"/>
                  <a:pt x="401" y="262"/>
                  <a:pt x="400" y="262"/>
                </a:cubicBezTo>
                <a:cubicBezTo>
                  <a:pt x="401" y="261"/>
                  <a:pt x="401" y="260"/>
                  <a:pt x="400" y="260"/>
                </a:cubicBezTo>
                <a:cubicBezTo>
                  <a:pt x="400" y="260"/>
                  <a:pt x="401" y="260"/>
                  <a:pt x="402" y="260"/>
                </a:cubicBezTo>
                <a:cubicBezTo>
                  <a:pt x="401" y="259"/>
                  <a:pt x="401" y="259"/>
                  <a:pt x="401" y="259"/>
                </a:cubicBezTo>
                <a:cubicBezTo>
                  <a:pt x="402" y="259"/>
                  <a:pt x="402" y="261"/>
                  <a:pt x="403" y="262"/>
                </a:cubicBezTo>
                <a:close/>
                <a:moveTo>
                  <a:pt x="401" y="255"/>
                </a:moveTo>
                <a:cubicBezTo>
                  <a:pt x="401" y="255"/>
                  <a:pt x="401" y="254"/>
                  <a:pt x="401" y="253"/>
                </a:cubicBezTo>
                <a:cubicBezTo>
                  <a:pt x="401" y="253"/>
                  <a:pt x="402" y="255"/>
                  <a:pt x="401" y="255"/>
                </a:cubicBezTo>
                <a:close/>
                <a:moveTo>
                  <a:pt x="401" y="223"/>
                </a:moveTo>
                <a:cubicBezTo>
                  <a:pt x="400" y="224"/>
                  <a:pt x="400" y="223"/>
                  <a:pt x="400" y="223"/>
                </a:cubicBezTo>
                <a:cubicBezTo>
                  <a:pt x="400" y="222"/>
                  <a:pt x="401" y="223"/>
                  <a:pt x="401" y="223"/>
                </a:cubicBezTo>
                <a:close/>
                <a:moveTo>
                  <a:pt x="400" y="261"/>
                </a:moveTo>
                <a:cubicBezTo>
                  <a:pt x="400" y="263"/>
                  <a:pt x="399" y="262"/>
                  <a:pt x="398" y="262"/>
                </a:cubicBezTo>
                <a:cubicBezTo>
                  <a:pt x="399" y="262"/>
                  <a:pt x="399" y="262"/>
                  <a:pt x="400" y="261"/>
                </a:cubicBezTo>
                <a:close/>
                <a:moveTo>
                  <a:pt x="398" y="286"/>
                </a:moveTo>
                <a:cubicBezTo>
                  <a:pt x="398" y="286"/>
                  <a:pt x="398" y="286"/>
                  <a:pt x="398" y="286"/>
                </a:cubicBezTo>
                <a:cubicBezTo>
                  <a:pt x="398" y="287"/>
                  <a:pt x="397" y="286"/>
                  <a:pt x="397" y="286"/>
                </a:cubicBezTo>
                <a:cubicBezTo>
                  <a:pt x="398" y="285"/>
                  <a:pt x="398" y="286"/>
                  <a:pt x="398" y="286"/>
                </a:cubicBezTo>
                <a:cubicBezTo>
                  <a:pt x="398" y="286"/>
                  <a:pt x="398" y="286"/>
                  <a:pt x="398" y="286"/>
                </a:cubicBezTo>
                <a:close/>
                <a:moveTo>
                  <a:pt x="398" y="280"/>
                </a:moveTo>
                <a:cubicBezTo>
                  <a:pt x="399" y="280"/>
                  <a:pt x="397" y="281"/>
                  <a:pt x="397" y="281"/>
                </a:cubicBezTo>
                <a:cubicBezTo>
                  <a:pt x="396" y="280"/>
                  <a:pt x="396" y="278"/>
                  <a:pt x="398" y="279"/>
                </a:cubicBezTo>
                <a:cubicBezTo>
                  <a:pt x="397" y="279"/>
                  <a:pt x="398" y="281"/>
                  <a:pt x="398" y="280"/>
                </a:cubicBezTo>
                <a:close/>
                <a:moveTo>
                  <a:pt x="396" y="240"/>
                </a:moveTo>
                <a:cubicBezTo>
                  <a:pt x="397" y="240"/>
                  <a:pt x="397" y="240"/>
                  <a:pt x="397" y="240"/>
                </a:cubicBezTo>
                <a:cubicBezTo>
                  <a:pt x="397" y="240"/>
                  <a:pt x="397" y="240"/>
                  <a:pt x="397" y="240"/>
                </a:cubicBezTo>
                <a:cubicBezTo>
                  <a:pt x="397" y="241"/>
                  <a:pt x="397" y="241"/>
                  <a:pt x="397" y="241"/>
                </a:cubicBezTo>
                <a:cubicBezTo>
                  <a:pt x="397" y="241"/>
                  <a:pt x="396" y="240"/>
                  <a:pt x="396" y="241"/>
                </a:cubicBezTo>
                <a:cubicBezTo>
                  <a:pt x="395" y="241"/>
                  <a:pt x="397" y="241"/>
                  <a:pt x="396" y="240"/>
                </a:cubicBezTo>
                <a:close/>
                <a:moveTo>
                  <a:pt x="395" y="244"/>
                </a:moveTo>
                <a:cubicBezTo>
                  <a:pt x="396" y="244"/>
                  <a:pt x="395" y="245"/>
                  <a:pt x="396" y="245"/>
                </a:cubicBezTo>
                <a:cubicBezTo>
                  <a:pt x="396" y="246"/>
                  <a:pt x="395" y="245"/>
                  <a:pt x="395" y="244"/>
                </a:cubicBezTo>
                <a:close/>
                <a:moveTo>
                  <a:pt x="396" y="246"/>
                </a:moveTo>
                <a:cubicBezTo>
                  <a:pt x="397" y="246"/>
                  <a:pt x="397" y="247"/>
                  <a:pt x="397" y="247"/>
                </a:cubicBezTo>
                <a:cubicBezTo>
                  <a:pt x="396" y="247"/>
                  <a:pt x="396" y="248"/>
                  <a:pt x="396" y="249"/>
                </a:cubicBezTo>
                <a:cubicBezTo>
                  <a:pt x="396" y="248"/>
                  <a:pt x="396" y="248"/>
                  <a:pt x="395" y="248"/>
                </a:cubicBezTo>
                <a:cubicBezTo>
                  <a:pt x="395" y="248"/>
                  <a:pt x="395" y="247"/>
                  <a:pt x="395" y="247"/>
                </a:cubicBezTo>
                <a:cubicBezTo>
                  <a:pt x="394" y="247"/>
                  <a:pt x="394" y="247"/>
                  <a:pt x="395" y="247"/>
                </a:cubicBezTo>
                <a:cubicBezTo>
                  <a:pt x="394" y="247"/>
                  <a:pt x="394" y="247"/>
                  <a:pt x="394" y="247"/>
                </a:cubicBezTo>
                <a:cubicBezTo>
                  <a:pt x="394" y="246"/>
                  <a:pt x="394" y="246"/>
                  <a:pt x="394" y="246"/>
                </a:cubicBezTo>
                <a:cubicBezTo>
                  <a:pt x="395" y="246"/>
                  <a:pt x="396" y="247"/>
                  <a:pt x="396" y="246"/>
                </a:cubicBezTo>
                <a:close/>
                <a:moveTo>
                  <a:pt x="394" y="240"/>
                </a:moveTo>
                <a:cubicBezTo>
                  <a:pt x="394" y="240"/>
                  <a:pt x="394" y="240"/>
                  <a:pt x="394" y="240"/>
                </a:cubicBezTo>
                <a:cubicBezTo>
                  <a:pt x="393" y="240"/>
                  <a:pt x="395" y="242"/>
                  <a:pt x="393" y="242"/>
                </a:cubicBezTo>
                <a:cubicBezTo>
                  <a:pt x="393" y="241"/>
                  <a:pt x="393" y="241"/>
                  <a:pt x="393" y="241"/>
                </a:cubicBezTo>
                <a:cubicBezTo>
                  <a:pt x="392" y="241"/>
                  <a:pt x="394" y="240"/>
                  <a:pt x="394" y="240"/>
                </a:cubicBezTo>
                <a:close/>
                <a:moveTo>
                  <a:pt x="392" y="246"/>
                </a:moveTo>
                <a:cubicBezTo>
                  <a:pt x="393" y="245"/>
                  <a:pt x="394" y="246"/>
                  <a:pt x="394" y="245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5" y="245"/>
                  <a:pt x="395" y="245"/>
                  <a:pt x="395" y="245"/>
                </a:cubicBezTo>
                <a:cubicBezTo>
                  <a:pt x="394" y="246"/>
                  <a:pt x="393" y="246"/>
                  <a:pt x="392" y="247"/>
                </a:cubicBezTo>
                <a:cubicBezTo>
                  <a:pt x="392" y="247"/>
                  <a:pt x="392" y="246"/>
                  <a:pt x="392" y="246"/>
                </a:cubicBezTo>
                <a:close/>
                <a:moveTo>
                  <a:pt x="391" y="279"/>
                </a:moveTo>
                <a:cubicBezTo>
                  <a:pt x="391" y="279"/>
                  <a:pt x="392" y="280"/>
                  <a:pt x="392" y="280"/>
                </a:cubicBezTo>
                <a:cubicBezTo>
                  <a:pt x="391" y="281"/>
                  <a:pt x="391" y="279"/>
                  <a:pt x="391" y="279"/>
                </a:cubicBezTo>
                <a:close/>
                <a:moveTo>
                  <a:pt x="391" y="281"/>
                </a:moveTo>
                <a:cubicBezTo>
                  <a:pt x="391" y="281"/>
                  <a:pt x="391" y="281"/>
                  <a:pt x="392" y="281"/>
                </a:cubicBezTo>
                <a:cubicBezTo>
                  <a:pt x="391" y="283"/>
                  <a:pt x="392" y="283"/>
                  <a:pt x="392" y="284"/>
                </a:cubicBezTo>
                <a:cubicBezTo>
                  <a:pt x="391" y="285"/>
                  <a:pt x="392" y="281"/>
                  <a:pt x="390" y="282"/>
                </a:cubicBezTo>
                <a:cubicBezTo>
                  <a:pt x="390" y="282"/>
                  <a:pt x="390" y="282"/>
                  <a:pt x="390" y="281"/>
                </a:cubicBezTo>
                <a:cubicBezTo>
                  <a:pt x="391" y="281"/>
                  <a:pt x="391" y="281"/>
                  <a:pt x="391" y="281"/>
                </a:cubicBezTo>
                <a:close/>
                <a:moveTo>
                  <a:pt x="391" y="257"/>
                </a:moveTo>
                <a:cubicBezTo>
                  <a:pt x="390" y="258"/>
                  <a:pt x="390" y="257"/>
                  <a:pt x="390" y="256"/>
                </a:cubicBezTo>
                <a:cubicBezTo>
                  <a:pt x="390" y="256"/>
                  <a:pt x="390" y="257"/>
                  <a:pt x="391" y="257"/>
                </a:cubicBezTo>
                <a:close/>
                <a:moveTo>
                  <a:pt x="391" y="292"/>
                </a:moveTo>
                <a:cubicBezTo>
                  <a:pt x="392" y="293"/>
                  <a:pt x="391" y="293"/>
                  <a:pt x="391" y="294"/>
                </a:cubicBezTo>
                <a:cubicBezTo>
                  <a:pt x="390" y="293"/>
                  <a:pt x="390" y="294"/>
                  <a:pt x="390" y="295"/>
                </a:cubicBezTo>
                <a:cubicBezTo>
                  <a:pt x="389" y="295"/>
                  <a:pt x="390" y="292"/>
                  <a:pt x="391" y="292"/>
                </a:cubicBezTo>
                <a:close/>
                <a:moveTo>
                  <a:pt x="390" y="296"/>
                </a:moveTo>
                <a:cubicBezTo>
                  <a:pt x="391" y="295"/>
                  <a:pt x="391" y="297"/>
                  <a:pt x="390" y="297"/>
                </a:cubicBezTo>
                <a:cubicBezTo>
                  <a:pt x="390" y="297"/>
                  <a:pt x="391" y="296"/>
                  <a:pt x="390" y="296"/>
                </a:cubicBezTo>
                <a:close/>
                <a:moveTo>
                  <a:pt x="392" y="301"/>
                </a:moveTo>
                <a:cubicBezTo>
                  <a:pt x="392" y="302"/>
                  <a:pt x="393" y="302"/>
                  <a:pt x="392" y="302"/>
                </a:cubicBezTo>
                <a:cubicBezTo>
                  <a:pt x="391" y="302"/>
                  <a:pt x="392" y="301"/>
                  <a:pt x="390" y="302"/>
                </a:cubicBezTo>
                <a:cubicBezTo>
                  <a:pt x="390" y="301"/>
                  <a:pt x="390" y="300"/>
                  <a:pt x="389" y="300"/>
                </a:cubicBezTo>
                <a:cubicBezTo>
                  <a:pt x="390" y="300"/>
                  <a:pt x="390" y="302"/>
                  <a:pt x="392" y="301"/>
                </a:cubicBezTo>
                <a:close/>
                <a:moveTo>
                  <a:pt x="390" y="303"/>
                </a:moveTo>
                <a:cubicBezTo>
                  <a:pt x="390" y="304"/>
                  <a:pt x="390" y="304"/>
                  <a:pt x="390" y="305"/>
                </a:cubicBezTo>
                <a:cubicBezTo>
                  <a:pt x="390" y="304"/>
                  <a:pt x="390" y="304"/>
                  <a:pt x="391" y="304"/>
                </a:cubicBezTo>
                <a:cubicBezTo>
                  <a:pt x="391" y="303"/>
                  <a:pt x="390" y="303"/>
                  <a:pt x="390" y="302"/>
                </a:cubicBezTo>
                <a:cubicBezTo>
                  <a:pt x="391" y="302"/>
                  <a:pt x="391" y="302"/>
                  <a:pt x="391" y="302"/>
                </a:cubicBezTo>
                <a:cubicBezTo>
                  <a:pt x="391" y="304"/>
                  <a:pt x="391" y="305"/>
                  <a:pt x="390" y="307"/>
                </a:cubicBezTo>
                <a:cubicBezTo>
                  <a:pt x="390" y="306"/>
                  <a:pt x="390" y="307"/>
                  <a:pt x="389" y="306"/>
                </a:cubicBezTo>
                <a:cubicBezTo>
                  <a:pt x="389" y="306"/>
                  <a:pt x="389" y="307"/>
                  <a:pt x="389" y="308"/>
                </a:cubicBezTo>
                <a:cubicBezTo>
                  <a:pt x="389" y="308"/>
                  <a:pt x="389" y="307"/>
                  <a:pt x="390" y="307"/>
                </a:cubicBezTo>
                <a:cubicBezTo>
                  <a:pt x="391" y="309"/>
                  <a:pt x="389" y="310"/>
                  <a:pt x="388" y="310"/>
                </a:cubicBezTo>
                <a:cubicBezTo>
                  <a:pt x="388" y="309"/>
                  <a:pt x="389" y="309"/>
                  <a:pt x="389" y="309"/>
                </a:cubicBezTo>
                <a:cubicBezTo>
                  <a:pt x="389" y="308"/>
                  <a:pt x="389" y="309"/>
                  <a:pt x="390" y="309"/>
                </a:cubicBezTo>
                <a:cubicBezTo>
                  <a:pt x="390" y="309"/>
                  <a:pt x="390" y="309"/>
                  <a:pt x="390" y="309"/>
                </a:cubicBezTo>
                <a:cubicBezTo>
                  <a:pt x="389" y="308"/>
                  <a:pt x="389" y="308"/>
                  <a:pt x="388" y="308"/>
                </a:cubicBezTo>
                <a:cubicBezTo>
                  <a:pt x="387" y="308"/>
                  <a:pt x="389" y="309"/>
                  <a:pt x="387" y="309"/>
                </a:cubicBezTo>
                <a:cubicBezTo>
                  <a:pt x="388" y="307"/>
                  <a:pt x="389" y="306"/>
                  <a:pt x="388" y="305"/>
                </a:cubicBezTo>
                <a:cubicBezTo>
                  <a:pt x="389" y="306"/>
                  <a:pt x="390" y="306"/>
                  <a:pt x="391" y="306"/>
                </a:cubicBezTo>
                <a:cubicBezTo>
                  <a:pt x="391" y="305"/>
                  <a:pt x="390" y="305"/>
                  <a:pt x="390" y="305"/>
                </a:cubicBezTo>
                <a:cubicBezTo>
                  <a:pt x="389" y="305"/>
                  <a:pt x="390" y="304"/>
                  <a:pt x="389" y="304"/>
                </a:cubicBezTo>
                <a:cubicBezTo>
                  <a:pt x="388" y="304"/>
                  <a:pt x="389" y="304"/>
                  <a:pt x="389" y="305"/>
                </a:cubicBezTo>
                <a:cubicBezTo>
                  <a:pt x="388" y="304"/>
                  <a:pt x="387" y="304"/>
                  <a:pt x="387" y="303"/>
                </a:cubicBezTo>
                <a:cubicBezTo>
                  <a:pt x="388" y="303"/>
                  <a:pt x="389" y="303"/>
                  <a:pt x="390" y="303"/>
                </a:cubicBezTo>
                <a:close/>
                <a:moveTo>
                  <a:pt x="385" y="300"/>
                </a:moveTo>
                <a:cubicBezTo>
                  <a:pt x="386" y="300"/>
                  <a:pt x="386" y="301"/>
                  <a:pt x="386" y="302"/>
                </a:cubicBezTo>
                <a:cubicBezTo>
                  <a:pt x="385" y="302"/>
                  <a:pt x="385" y="301"/>
                  <a:pt x="385" y="301"/>
                </a:cubicBezTo>
                <a:cubicBezTo>
                  <a:pt x="385" y="300"/>
                  <a:pt x="385" y="301"/>
                  <a:pt x="385" y="301"/>
                </a:cubicBezTo>
                <a:cubicBezTo>
                  <a:pt x="386" y="300"/>
                  <a:pt x="385" y="301"/>
                  <a:pt x="385" y="300"/>
                </a:cubicBezTo>
                <a:close/>
                <a:moveTo>
                  <a:pt x="387" y="303"/>
                </a:moveTo>
                <a:cubicBezTo>
                  <a:pt x="387" y="303"/>
                  <a:pt x="387" y="303"/>
                  <a:pt x="387" y="303"/>
                </a:cubicBezTo>
                <a:cubicBezTo>
                  <a:pt x="386" y="303"/>
                  <a:pt x="386" y="303"/>
                  <a:pt x="385" y="303"/>
                </a:cubicBezTo>
                <a:cubicBezTo>
                  <a:pt x="385" y="303"/>
                  <a:pt x="387" y="302"/>
                  <a:pt x="387" y="303"/>
                </a:cubicBezTo>
                <a:close/>
                <a:moveTo>
                  <a:pt x="385" y="304"/>
                </a:moveTo>
                <a:cubicBezTo>
                  <a:pt x="384" y="306"/>
                  <a:pt x="388" y="305"/>
                  <a:pt x="387" y="307"/>
                </a:cubicBezTo>
                <a:cubicBezTo>
                  <a:pt x="387" y="307"/>
                  <a:pt x="386" y="306"/>
                  <a:pt x="385" y="306"/>
                </a:cubicBezTo>
                <a:cubicBezTo>
                  <a:pt x="385" y="306"/>
                  <a:pt x="384" y="304"/>
                  <a:pt x="385" y="304"/>
                </a:cubicBezTo>
                <a:close/>
                <a:moveTo>
                  <a:pt x="387" y="304"/>
                </a:moveTo>
                <a:cubicBezTo>
                  <a:pt x="387" y="304"/>
                  <a:pt x="387" y="305"/>
                  <a:pt x="387" y="305"/>
                </a:cubicBezTo>
                <a:cubicBezTo>
                  <a:pt x="387" y="306"/>
                  <a:pt x="385" y="305"/>
                  <a:pt x="387" y="304"/>
                </a:cubicBezTo>
                <a:close/>
                <a:moveTo>
                  <a:pt x="387" y="304"/>
                </a:moveTo>
                <a:cubicBezTo>
                  <a:pt x="388" y="304"/>
                  <a:pt x="389" y="305"/>
                  <a:pt x="388" y="305"/>
                </a:cubicBezTo>
                <a:cubicBezTo>
                  <a:pt x="387" y="305"/>
                  <a:pt x="388" y="305"/>
                  <a:pt x="387" y="304"/>
                </a:cubicBezTo>
                <a:close/>
                <a:moveTo>
                  <a:pt x="389" y="297"/>
                </a:moveTo>
                <a:cubicBezTo>
                  <a:pt x="389" y="297"/>
                  <a:pt x="389" y="296"/>
                  <a:pt x="388" y="297"/>
                </a:cubicBezTo>
                <a:cubicBezTo>
                  <a:pt x="388" y="296"/>
                  <a:pt x="388" y="295"/>
                  <a:pt x="388" y="294"/>
                </a:cubicBezTo>
                <a:cubicBezTo>
                  <a:pt x="389" y="294"/>
                  <a:pt x="390" y="297"/>
                  <a:pt x="389" y="297"/>
                </a:cubicBezTo>
                <a:close/>
                <a:moveTo>
                  <a:pt x="388" y="236"/>
                </a:moveTo>
                <a:cubicBezTo>
                  <a:pt x="389" y="236"/>
                  <a:pt x="389" y="236"/>
                  <a:pt x="389" y="236"/>
                </a:cubicBezTo>
                <a:cubicBezTo>
                  <a:pt x="389" y="237"/>
                  <a:pt x="388" y="237"/>
                  <a:pt x="388" y="237"/>
                </a:cubicBezTo>
                <a:cubicBezTo>
                  <a:pt x="388" y="237"/>
                  <a:pt x="389" y="237"/>
                  <a:pt x="389" y="238"/>
                </a:cubicBezTo>
                <a:cubicBezTo>
                  <a:pt x="388" y="238"/>
                  <a:pt x="388" y="237"/>
                  <a:pt x="388" y="236"/>
                </a:cubicBezTo>
                <a:close/>
                <a:moveTo>
                  <a:pt x="386" y="290"/>
                </a:moveTo>
                <a:cubicBezTo>
                  <a:pt x="385" y="290"/>
                  <a:pt x="385" y="289"/>
                  <a:pt x="384" y="290"/>
                </a:cubicBezTo>
                <a:cubicBezTo>
                  <a:pt x="385" y="289"/>
                  <a:pt x="385" y="289"/>
                  <a:pt x="385" y="288"/>
                </a:cubicBezTo>
                <a:cubicBezTo>
                  <a:pt x="386" y="289"/>
                  <a:pt x="387" y="288"/>
                  <a:pt x="387" y="289"/>
                </a:cubicBezTo>
                <a:cubicBezTo>
                  <a:pt x="386" y="289"/>
                  <a:pt x="386" y="289"/>
                  <a:pt x="385" y="289"/>
                </a:cubicBezTo>
                <a:cubicBezTo>
                  <a:pt x="385" y="290"/>
                  <a:pt x="386" y="289"/>
                  <a:pt x="386" y="290"/>
                </a:cubicBezTo>
                <a:close/>
                <a:moveTo>
                  <a:pt x="386" y="286"/>
                </a:moveTo>
                <a:cubicBezTo>
                  <a:pt x="386" y="287"/>
                  <a:pt x="386" y="288"/>
                  <a:pt x="385" y="288"/>
                </a:cubicBezTo>
                <a:cubicBezTo>
                  <a:pt x="385" y="287"/>
                  <a:pt x="386" y="287"/>
                  <a:pt x="386" y="286"/>
                </a:cubicBezTo>
                <a:cubicBezTo>
                  <a:pt x="388" y="286"/>
                  <a:pt x="388" y="286"/>
                  <a:pt x="388" y="286"/>
                </a:cubicBezTo>
                <a:cubicBezTo>
                  <a:pt x="387" y="286"/>
                  <a:pt x="387" y="286"/>
                  <a:pt x="386" y="286"/>
                </a:cubicBezTo>
                <a:close/>
                <a:moveTo>
                  <a:pt x="385" y="253"/>
                </a:moveTo>
                <a:cubicBezTo>
                  <a:pt x="386" y="253"/>
                  <a:pt x="386" y="253"/>
                  <a:pt x="386" y="253"/>
                </a:cubicBezTo>
                <a:cubicBezTo>
                  <a:pt x="386" y="254"/>
                  <a:pt x="386" y="254"/>
                  <a:pt x="386" y="254"/>
                </a:cubicBezTo>
                <a:cubicBezTo>
                  <a:pt x="385" y="254"/>
                  <a:pt x="385" y="254"/>
                  <a:pt x="385" y="254"/>
                </a:cubicBezTo>
                <a:lnTo>
                  <a:pt x="385" y="253"/>
                </a:lnTo>
                <a:close/>
                <a:moveTo>
                  <a:pt x="387" y="278"/>
                </a:moveTo>
                <a:cubicBezTo>
                  <a:pt x="387" y="278"/>
                  <a:pt x="387" y="278"/>
                  <a:pt x="387" y="279"/>
                </a:cubicBezTo>
                <a:cubicBezTo>
                  <a:pt x="386" y="279"/>
                  <a:pt x="386" y="278"/>
                  <a:pt x="385" y="278"/>
                </a:cubicBezTo>
                <a:cubicBezTo>
                  <a:pt x="385" y="277"/>
                  <a:pt x="386" y="277"/>
                  <a:pt x="387" y="278"/>
                </a:cubicBezTo>
                <a:close/>
                <a:moveTo>
                  <a:pt x="385" y="281"/>
                </a:moveTo>
                <a:cubicBezTo>
                  <a:pt x="386" y="282"/>
                  <a:pt x="386" y="283"/>
                  <a:pt x="385" y="283"/>
                </a:cubicBezTo>
                <a:cubicBezTo>
                  <a:pt x="385" y="283"/>
                  <a:pt x="386" y="282"/>
                  <a:pt x="385" y="281"/>
                </a:cubicBezTo>
                <a:close/>
                <a:moveTo>
                  <a:pt x="385" y="283"/>
                </a:moveTo>
                <a:cubicBezTo>
                  <a:pt x="385" y="283"/>
                  <a:pt x="386" y="284"/>
                  <a:pt x="386" y="284"/>
                </a:cubicBezTo>
                <a:cubicBezTo>
                  <a:pt x="386" y="284"/>
                  <a:pt x="385" y="285"/>
                  <a:pt x="384" y="285"/>
                </a:cubicBezTo>
                <a:cubicBezTo>
                  <a:pt x="384" y="285"/>
                  <a:pt x="383" y="285"/>
                  <a:pt x="384" y="284"/>
                </a:cubicBezTo>
                <a:cubicBezTo>
                  <a:pt x="384" y="284"/>
                  <a:pt x="385" y="284"/>
                  <a:pt x="385" y="283"/>
                </a:cubicBezTo>
                <a:close/>
                <a:moveTo>
                  <a:pt x="375" y="279"/>
                </a:moveTo>
                <a:cubicBezTo>
                  <a:pt x="375" y="278"/>
                  <a:pt x="376" y="279"/>
                  <a:pt x="376" y="278"/>
                </a:cubicBezTo>
                <a:cubicBezTo>
                  <a:pt x="376" y="279"/>
                  <a:pt x="374" y="279"/>
                  <a:pt x="374" y="278"/>
                </a:cubicBezTo>
                <a:cubicBezTo>
                  <a:pt x="375" y="277"/>
                  <a:pt x="375" y="278"/>
                  <a:pt x="375" y="279"/>
                </a:cubicBezTo>
                <a:close/>
                <a:moveTo>
                  <a:pt x="373" y="279"/>
                </a:moveTo>
                <a:cubicBezTo>
                  <a:pt x="374" y="280"/>
                  <a:pt x="373" y="280"/>
                  <a:pt x="375" y="279"/>
                </a:cubicBezTo>
                <a:cubicBezTo>
                  <a:pt x="374" y="281"/>
                  <a:pt x="376" y="280"/>
                  <a:pt x="377" y="282"/>
                </a:cubicBezTo>
                <a:cubicBezTo>
                  <a:pt x="378" y="281"/>
                  <a:pt x="378" y="280"/>
                  <a:pt x="378" y="278"/>
                </a:cubicBezTo>
                <a:cubicBezTo>
                  <a:pt x="377" y="279"/>
                  <a:pt x="375" y="278"/>
                  <a:pt x="376" y="277"/>
                </a:cubicBezTo>
                <a:cubicBezTo>
                  <a:pt x="376" y="278"/>
                  <a:pt x="376" y="277"/>
                  <a:pt x="377" y="277"/>
                </a:cubicBezTo>
                <a:cubicBezTo>
                  <a:pt x="376" y="276"/>
                  <a:pt x="376" y="276"/>
                  <a:pt x="376" y="275"/>
                </a:cubicBezTo>
                <a:cubicBezTo>
                  <a:pt x="376" y="275"/>
                  <a:pt x="376" y="276"/>
                  <a:pt x="375" y="276"/>
                </a:cubicBezTo>
                <a:cubicBezTo>
                  <a:pt x="375" y="275"/>
                  <a:pt x="376" y="275"/>
                  <a:pt x="375" y="274"/>
                </a:cubicBezTo>
                <a:cubicBezTo>
                  <a:pt x="375" y="274"/>
                  <a:pt x="375" y="274"/>
                  <a:pt x="375" y="274"/>
                </a:cubicBezTo>
                <a:cubicBezTo>
                  <a:pt x="376" y="274"/>
                  <a:pt x="376" y="275"/>
                  <a:pt x="377" y="274"/>
                </a:cubicBezTo>
                <a:cubicBezTo>
                  <a:pt x="377" y="274"/>
                  <a:pt x="376" y="275"/>
                  <a:pt x="377" y="276"/>
                </a:cubicBezTo>
                <a:cubicBezTo>
                  <a:pt x="377" y="276"/>
                  <a:pt x="378" y="276"/>
                  <a:pt x="378" y="276"/>
                </a:cubicBezTo>
                <a:cubicBezTo>
                  <a:pt x="379" y="277"/>
                  <a:pt x="378" y="280"/>
                  <a:pt x="379" y="281"/>
                </a:cubicBezTo>
                <a:cubicBezTo>
                  <a:pt x="379" y="281"/>
                  <a:pt x="378" y="281"/>
                  <a:pt x="378" y="282"/>
                </a:cubicBezTo>
                <a:cubicBezTo>
                  <a:pt x="378" y="282"/>
                  <a:pt x="379" y="282"/>
                  <a:pt x="379" y="282"/>
                </a:cubicBezTo>
                <a:cubicBezTo>
                  <a:pt x="379" y="282"/>
                  <a:pt x="378" y="282"/>
                  <a:pt x="379" y="283"/>
                </a:cubicBezTo>
                <a:cubicBezTo>
                  <a:pt x="378" y="282"/>
                  <a:pt x="378" y="282"/>
                  <a:pt x="378" y="282"/>
                </a:cubicBezTo>
                <a:cubicBezTo>
                  <a:pt x="378" y="283"/>
                  <a:pt x="377" y="283"/>
                  <a:pt x="377" y="284"/>
                </a:cubicBezTo>
                <a:cubicBezTo>
                  <a:pt x="376" y="284"/>
                  <a:pt x="375" y="284"/>
                  <a:pt x="376" y="285"/>
                </a:cubicBezTo>
                <a:cubicBezTo>
                  <a:pt x="375" y="285"/>
                  <a:pt x="375" y="285"/>
                  <a:pt x="374" y="285"/>
                </a:cubicBezTo>
                <a:cubicBezTo>
                  <a:pt x="374" y="284"/>
                  <a:pt x="375" y="285"/>
                  <a:pt x="376" y="284"/>
                </a:cubicBezTo>
                <a:cubicBezTo>
                  <a:pt x="375" y="284"/>
                  <a:pt x="375" y="284"/>
                  <a:pt x="375" y="284"/>
                </a:cubicBezTo>
                <a:cubicBezTo>
                  <a:pt x="375" y="284"/>
                  <a:pt x="375" y="284"/>
                  <a:pt x="375" y="283"/>
                </a:cubicBezTo>
                <a:cubicBezTo>
                  <a:pt x="376" y="284"/>
                  <a:pt x="376" y="283"/>
                  <a:pt x="377" y="283"/>
                </a:cubicBezTo>
                <a:cubicBezTo>
                  <a:pt x="377" y="282"/>
                  <a:pt x="376" y="282"/>
                  <a:pt x="376" y="282"/>
                </a:cubicBezTo>
                <a:cubicBezTo>
                  <a:pt x="376" y="282"/>
                  <a:pt x="376" y="283"/>
                  <a:pt x="375" y="283"/>
                </a:cubicBezTo>
                <a:cubicBezTo>
                  <a:pt x="375" y="282"/>
                  <a:pt x="376" y="282"/>
                  <a:pt x="376" y="281"/>
                </a:cubicBezTo>
                <a:cubicBezTo>
                  <a:pt x="375" y="281"/>
                  <a:pt x="375" y="282"/>
                  <a:pt x="375" y="282"/>
                </a:cubicBezTo>
                <a:cubicBezTo>
                  <a:pt x="375" y="282"/>
                  <a:pt x="375" y="282"/>
                  <a:pt x="375" y="282"/>
                </a:cubicBezTo>
                <a:cubicBezTo>
                  <a:pt x="375" y="283"/>
                  <a:pt x="375" y="282"/>
                  <a:pt x="374" y="283"/>
                </a:cubicBezTo>
                <a:cubicBezTo>
                  <a:pt x="374" y="283"/>
                  <a:pt x="374" y="283"/>
                  <a:pt x="374" y="283"/>
                </a:cubicBezTo>
                <a:cubicBezTo>
                  <a:pt x="374" y="283"/>
                  <a:pt x="373" y="283"/>
                  <a:pt x="372" y="283"/>
                </a:cubicBezTo>
                <a:cubicBezTo>
                  <a:pt x="373" y="282"/>
                  <a:pt x="373" y="281"/>
                  <a:pt x="372" y="281"/>
                </a:cubicBezTo>
                <a:cubicBezTo>
                  <a:pt x="372" y="280"/>
                  <a:pt x="373" y="280"/>
                  <a:pt x="373" y="279"/>
                </a:cubicBezTo>
                <a:close/>
                <a:moveTo>
                  <a:pt x="379" y="316"/>
                </a:moveTo>
                <a:cubicBezTo>
                  <a:pt x="379" y="316"/>
                  <a:pt x="379" y="316"/>
                  <a:pt x="379" y="316"/>
                </a:cubicBezTo>
                <a:cubicBezTo>
                  <a:pt x="379" y="316"/>
                  <a:pt x="379" y="316"/>
                  <a:pt x="379" y="317"/>
                </a:cubicBezTo>
                <a:cubicBezTo>
                  <a:pt x="378" y="316"/>
                  <a:pt x="378" y="316"/>
                  <a:pt x="378" y="316"/>
                </a:cubicBezTo>
                <a:cubicBezTo>
                  <a:pt x="377" y="315"/>
                  <a:pt x="378" y="315"/>
                  <a:pt x="379" y="316"/>
                </a:cubicBezTo>
                <a:close/>
                <a:moveTo>
                  <a:pt x="377" y="304"/>
                </a:moveTo>
                <a:cubicBezTo>
                  <a:pt x="377" y="304"/>
                  <a:pt x="377" y="303"/>
                  <a:pt x="377" y="303"/>
                </a:cubicBezTo>
                <a:cubicBezTo>
                  <a:pt x="377" y="302"/>
                  <a:pt x="378" y="304"/>
                  <a:pt x="379" y="303"/>
                </a:cubicBezTo>
                <a:cubicBezTo>
                  <a:pt x="379" y="304"/>
                  <a:pt x="378" y="304"/>
                  <a:pt x="377" y="304"/>
                </a:cubicBezTo>
                <a:close/>
                <a:moveTo>
                  <a:pt x="376" y="293"/>
                </a:moveTo>
                <a:cubicBezTo>
                  <a:pt x="377" y="293"/>
                  <a:pt x="377" y="294"/>
                  <a:pt x="377" y="293"/>
                </a:cubicBezTo>
                <a:cubicBezTo>
                  <a:pt x="377" y="294"/>
                  <a:pt x="378" y="294"/>
                  <a:pt x="378" y="294"/>
                </a:cubicBezTo>
                <a:cubicBezTo>
                  <a:pt x="378" y="294"/>
                  <a:pt x="378" y="294"/>
                  <a:pt x="379" y="294"/>
                </a:cubicBezTo>
                <a:cubicBezTo>
                  <a:pt x="379" y="295"/>
                  <a:pt x="376" y="295"/>
                  <a:pt x="376" y="293"/>
                </a:cubicBezTo>
                <a:close/>
                <a:moveTo>
                  <a:pt x="377" y="289"/>
                </a:moveTo>
                <a:cubicBezTo>
                  <a:pt x="377" y="289"/>
                  <a:pt x="377" y="289"/>
                  <a:pt x="377" y="290"/>
                </a:cubicBezTo>
                <a:cubicBezTo>
                  <a:pt x="377" y="290"/>
                  <a:pt x="376" y="289"/>
                  <a:pt x="376" y="290"/>
                </a:cubicBezTo>
                <a:cubicBezTo>
                  <a:pt x="375" y="290"/>
                  <a:pt x="377" y="290"/>
                  <a:pt x="377" y="289"/>
                </a:cubicBezTo>
                <a:close/>
                <a:moveTo>
                  <a:pt x="376" y="285"/>
                </a:moveTo>
                <a:cubicBezTo>
                  <a:pt x="377" y="285"/>
                  <a:pt x="376" y="286"/>
                  <a:pt x="377" y="286"/>
                </a:cubicBezTo>
                <a:cubicBezTo>
                  <a:pt x="377" y="287"/>
                  <a:pt x="375" y="287"/>
                  <a:pt x="376" y="285"/>
                </a:cubicBezTo>
                <a:close/>
                <a:moveTo>
                  <a:pt x="374" y="285"/>
                </a:moveTo>
                <a:cubicBezTo>
                  <a:pt x="374" y="285"/>
                  <a:pt x="373" y="285"/>
                  <a:pt x="373" y="285"/>
                </a:cubicBezTo>
                <a:cubicBezTo>
                  <a:pt x="372" y="286"/>
                  <a:pt x="374" y="287"/>
                  <a:pt x="373" y="288"/>
                </a:cubicBezTo>
                <a:cubicBezTo>
                  <a:pt x="373" y="288"/>
                  <a:pt x="374" y="288"/>
                  <a:pt x="374" y="288"/>
                </a:cubicBezTo>
                <a:cubicBezTo>
                  <a:pt x="374" y="288"/>
                  <a:pt x="375" y="287"/>
                  <a:pt x="374" y="286"/>
                </a:cubicBezTo>
                <a:cubicBezTo>
                  <a:pt x="375" y="286"/>
                  <a:pt x="375" y="288"/>
                  <a:pt x="376" y="287"/>
                </a:cubicBezTo>
                <a:cubicBezTo>
                  <a:pt x="375" y="288"/>
                  <a:pt x="375" y="288"/>
                  <a:pt x="376" y="290"/>
                </a:cubicBezTo>
                <a:cubicBezTo>
                  <a:pt x="374" y="290"/>
                  <a:pt x="373" y="289"/>
                  <a:pt x="372" y="289"/>
                </a:cubicBezTo>
                <a:cubicBezTo>
                  <a:pt x="371" y="289"/>
                  <a:pt x="373" y="289"/>
                  <a:pt x="373" y="289"/>
                </a:cubicBezTo>
                <a:cubicBezTo>
                  <a:pt x="373" y="288"/>
                  <a:pt x="372" y="289"/>
                  <a:pt x="372" y="288"/>
                </a:cubicBezTo>
                <a:cubicBezTo>
                  <a:pt x="371" y="288"/>
                  <a:pt x="372" y="289"/>
                  <a:pt x="371" y="289"/>
                </a:cubicBezTo>
                <a:cubicBezTo>
                  <a:pt x="370" y="287"/>
                  <a:pt x="372" y="287"/>
                  <a:pt x="372" y="285"/>
                </a:cubicBezTo>
                <a:cubicBezTo>
                  <a:pt x="373" y="285"/>
                  <a:pt x="373" y="284"/>
                  <a:pt x="374" y="285"/>
                </a:cubicBezTo>
                <a:close/>
                <a:moveTo>
                  <a:pt x="373" y="295"/>
                </a:moveTo>
                <a:cubicBezTo>
                  <a:pt x="373" y="294"/>
                  <a:pt x="373" y="293"/>
                  <a:pt x="374" y="293"/>
                </a:cubicBezTo>
                <a:cubicBezTo>
                  <a:pt x="374" y="292"/>
                  <a:pt x="374" y="294"/>
                  <a:pt x="373" y="293"/>
                </a:cubicBezTo>
                <a:cubicBezTo>
                  <a:pt x="374" y="294"/>
                  <a:pt x="374" y="295"/>
                  <a:pt x="373" y="295"/>
                </a:cubicBezTo>
                <a:close/>
                <a:moveTo>
                  <a:pt x="371" y="319"/>
                </a:moveTo>
                <a:cubicBezTo>
                  <a:pt x="370" y="320"/>
                  <a:pt x="371" y="318"/>
                  <a:pt x="370" y="318"/>
                </a:cubicBezTo>
                <a:cubicBezTo>
                  <a:pt x="370" y="318"/>
                  <a:pt x="371" y="318"/>
                  <a:pt x="371" y="318"/>
                </a:cubicBezTo>
                <a:cubicBezTo>
                  <a:pt x="371" y="318"/>
                  <a:pt x="371" y="316"/>
                  <a:pt x="372" y="317"/>
                </a:cubicBezTo>
                <a:cubicBezTo>
                  <a:pt x="371" y="318"/>
                  <a:pt x="371" y="318"/>
                  <a:pt x="371" y="319"/>
                </a:cubicBezTo>
                <a:close/>
                <a:moveTo>
                  <a:pt x="371" y="313"/>
                </a:moveTo>
                <a:cubicBezTo>
                  <a:pt x="371" y="312"/>
                  <a:pt x="371" y="312"/>
                  <a:pt x="371" y="312"/>
                </a:cubicBezTo>
                <a:cubicBezTo>
                  <a:pt x="371" y="312"/>
                  <a:pt x="371" y="312"/>
                  <a:pt x="371" y="312"/>
                </a:cubicBezTo>
                <a:cubicBezTo>
                  <a:pt x="371" y="313"/>
                  <a:pt x="371" y="312"/>
                  <a:pt x="370" y="312"/>
                </a:cubicBezTo>
                <a:cubicBezTo>
                  <a:pt x="370" y="312"/>
                  <a:pt x="371" y="312"/>
                  <a:pt x="371" y="312"/>
                </a:cubicBezTo>
                <a:cubicBezTo>
                  <a:pt x="372" y="312"/>
                  <a:pt x="372" y="312"/>
                  <a:pt x="372" y="313"/>
                </a:cubicBezTo>
                <a:lnTo>
                  <a:pt x="371" y="313"/>
                </a:lnTo>
                <a:close/>
                <a:moveTo>
                  <a:pt x="371" y="277"/>
                </a:moveTo>
                <a:cubicBezTo>
                  <a:pt x="371" y="276"/>
                  <a:pt x="371" y="278"/>
                  <a:pt x="372" y="277"/>
                </a:cubicBezTo>
                <a:cubicBezTo>
                  <a:pt x="371" y="278"/>
                  <a:pt x="372" y="279"/>
                  <a:pt x="371" y="280"/>
                </a:cubicBezTo>
                <a:cubicBezTo>
                  <a:pt x="370" y="280"/>
                  <a:pt x="372" y="279"/>
                  <a:pt x="370" y="279"/>
                </a:cubicBezTo>
                <a:cubicBezTo>
                  <a:pt x="371" y="278"/>
                  <a:pt x="371" y="278"/>
                  <a:pt x="371" y="277"/>
                </a:cubicBezTo>
                <a:close/>
                <a:moveTo>
                  <a:pt x="370" y="280"/>
                </a:moveTo>
                <a:cubicBezTo>
                  <a:pt x="370" y="280"/>
                  <a:pt x="370" y="281"/>
                  <a:pt x="371" y="281"/>
                </a:cubicBezTo>
                <a:cubicBezTo>
                  <a:pt x="371" y="281"/>
                  <a:pt x="369" y="281"/>
                  <a:pt x="369" y="280"/>
                </a:cubicBezTo>
                <a:cubicBezTo>
                  <a:pt x="370" y="280"/>
                  <a:pt x="370" y="281"/>
                  <a:pt x="370" y="280"/>
                </a:cubicBezTo>
                <a:close/>
                <a:moveTo>
                  <a:pt x="369" y="285"/>
                </a:moveTo>
                <a:cubicBezTo>
                  <a:pt x="369" y="284"/>
                  <a:pt x="369" y="283"/>
                  <a:pt x="369" y="284"/>
                </a:cubicBezTo>
                <a:cubicBezTo>
                  <a:pt x="369" y="282"/>
                  <a:pt x="371" y="285"/>
                  <a:pt x="369" y="285"/>
                </a:cubicBezTo>
                <a:close/>
                <a:moveTo>
                  <a:pt x="370" y="323"/>
                </a:moveTo>
                <a:cubicBezTo>
                  <a:pt x="369" y="323"/>
                  <a:pt x="369" y="322"/>
                  <a:pt x="369" y="322"/>
                </a:cubicBezTo>
                <a:cubicBezTo>
                  <a:pt x="369" y="322"/>
                  <a:pt x="370" y="322"/>
                  <a:pt x="370" y="323"/>
                </a:cubicBezTo>
                <a:close/>
                <a:moveTo>
                  <a:pt x="368" y="312"/>
                </a:moveTo>
                <a:cubicBezTo>
                  <a:pt x="369" y="312"/>
                  <a:pt x="368" y="312"/>
                  <a:pt x="368" y="312"/>
                </a:cubicBezTo>
                <a:cubicBezTo>
                  <a:pt x="367" y="312"/>
                  <a:pt x="367" y="311"/>
                  <a:pt x="368" y="311"/>
                </a:cubicBezTo>
                <a:cubicBezTo>
                  <a:pt x="368" y="312"/>
                  <a:pt x="368" y="312"/>
                  <a:pt x="368" y="312"/>
                </a:cubicBezTo>
                <a:cubicBezTo>
                  <a:pt x="368" y="312"/>
                  <a:pt x="368" y="312"/>
                  <a:pt x="368" y="312"/>
                </a:cubicBezTo>
                <a:close/>
                <a:moveTo>
                  <a:pt x="369" y="324"/>
                </a:moveTo>
                <a:cubicBezTo>
                  <a:pt x="368" y="324"/>
                  <a:pt x="368" y="324"/>
                  <a:pt x="368" y="324"/>
                </a:cubicBezTo>
                <a:cubicBezTo>
                  <a:pt x="368" y="323"/>
                  <a:pt x="368" y="323"/>
                  <a:pt x="368" y="323"/>
                </a:cubicBezTo>
                <a:cubicBezTo>
                  <a:pt x="369" y="323"/>
                  <a:pt x="369" y="323"/>
                  <a:pt x="369" y="324"/>
                </a:cubicBezTo>
                <a:close/>
                <a:moveTo>
                  <a:pt x="365" y="287"/>
                </a:moveTo>
                <a:cubicBezTo>
                  <a:pt x="365" y="287"/>
                  <a:pt x="365" y="288"/>
                  <a:pt x="366" y="288"/>
                </a:cubicBezTo>
                <a:cubicBezTo>
                  <a:pt x="366" y="289"/>
                  <a:pt x="365" y="288"/>
                  <a:pt x="364" y="288"/>
                </a:cubicBezTo>
                <a:cubicBezTo>
                  <a:pt x="365" y="286"/>
                  <a:pt x="363" y="288"/>
                  <a:pt x="363" y="286"/>
                </a:cubicBezTo>
                <a:cubicBezTo>
                  <a:pt x="364" y="287"/>
                  <a:pt x="364" y="286"/>
                  <a:pt x="365" y="287"/>
                </a:cubicBezTo>
                <a:close/>
                <a:moveTo>
                  <a:pt x="365" y="307"/>
                </a:moveTo>
                <a:cubicBezTo>
                  <a:pt x="364" y="308"/>
                  <a:pt x="364" y="306"/>
                  <a:pt x="365" y="306"/>
                </a:cubicBezTo>
                <a:cubicBezTo>
                  <a:pt x="366" y="306"/>
                  <a:pt x="364" y="307"/>
                  <a:pt x="365" y="307"/>
                </a:cubicBezTo>
                <a:close/>
                <a:moveTo>
                  <a:pt x="364" y="303"/>
                </a:moveTo>
                <a:cubicBezTo>
                  <a:pt x="364" y="303"/>
                  <a:pt x="364" y="304"/>
                  <a:pt x="364" y="304"/>
                </a:cubicBezTo>
                <a:cubicBezTo>
                  <a:pt x="363" y="304"/>
                  <a:pt x="364" y="303"/>
                  <a:pt x="363" y="303"/>
                </a:cubicBezTo>
                <a:cubicBezTo>
                  <a:pt x="362" y="303"/>
                  <a:pt x="364" y="303"/>
                  <a:pt x="364" y="303"/>
                </a:cubicBezTo>
                <a:close/>
                <a:moveTo>
                  <a:pt x="364" y="310"/>
                </a:moveTo>
                <a:cubicBezTo>
                  <a:pt x="365" y="312"/>
                  <a:pt x="364" y="312"/>
                  <a:pt x="364" y="314"/>
                </a:cubicBezTo>
                <a:cubicBezTo>
                  <a:pt x="363" y="314"/>
                  <a:pt x="363" y="314"/>
                  <a:pt x="363" y="314"/>
                </a:cubicBezTo>
                <a:cubicBezTo>
                  <a:pt x="363" y="313"/>
                  <a:pt x="363" y="311"/>
                  <a:pt x="363" y="310"/>
                </a:cubicBezTo>
                <a:cubicBezTo>
                  <a:pt x="363" y="310"/>
                  <a:pt x="363" y="310"/>
                  <a:pt x="363" y="310"/>
                </a:cubicBezTo>
                <a:cubicBezTo>
                  <a:pt x="363" y="311"/>
                  <a:pt x="363" y="310"/>
                  <a:pt x="364" y="310"/>
                </a:cubicBezTo>
                <a:close/>
                <a:moveTo>
                  <a:pt x="363" y="319"/>
                </a:moveTo>
                <a:cubicBezTo>
                  <a:pt x="362" y="318"/>
                  <a:pt x="363" y="317"/>
                  <a:pt x="363" y="315"/>
                </a:cubicBezTo>
                <a:cubicBezTo>
                  <a:pt x="364" y="317"/>
                  <a:pt x="364" y="318"/>
                  <a:pt x="363" y="319"/>
                </a:cubicBezTo>
                <a:close/>
                <a:moveTo>
                  <a:pt x="363" y="298"/>
                </a:moveTo>
                <a:cubicBezTo>
                  <a:pt x="362" y="298"/>
                  <a:pt x="362" y="298"/>
                  <a:pt x="361" y="298"/>
                </a:cubicBezTo>
                <a:cubicBezTo>
                  <a:pt x="362" y="297"/>
                  <a:pt x="363" y="296"/>
                  <a:pt x="363" y="298"/>
                </a:cubicBezTo>
                <a:close/>
                <a:moveTo>
                  <a:pt x="360" y="310"/>
                </a:moveTo>
                <a:cubicBezTo>
                  <a:pt x="361" y="310"/>
                  <a:pt x="361" y="312"/>
                  <a:pt x="360" y="313"/>
                </a:cubicBezTo>
                <a:cubicBezTo>
                  <a:pt x="359" y="312"/>
                  <a:pt x="360" y="311"/>
                  <a:pt x="360" y="310"/>
                </a:cubicBezTo>
                <a:close/>
                <a:moveTo>
                  <a:pt x="360" y="298"/>
                </a:moveTo>
                <a:cubicBezTo>
                  <a:pt x="361" y="298"/>
                  <a:pt x="361" y="299"/>
                  <a:pt x="361" y="299"/>
                </a:cubicBezTo>
                <a:cubicBezTo>
                  <a:pt x="361" y="299"/>
                  <a:pt x="361" y="299"/>
                  <a:pt x="361" y="299"/>
                </a:cubicBezTo>
                <a:cubicBezTo>
                  <a:pt x="361" y="299"/>
                  <a:pt x="362" y="299"/>
                  <a:pt x="362" y="300"/>
                </a:cubicBezTo>
                <a:cubicBezTo>
                  <a:pt x="360" y="300"/>
                  <a:pt x="360" y="299"/>
                  <a:pt x="360" y="298"/>
                </a:cubicBezTo>
                <a:close/>
                <a:moveTo>
                  <a:pt x="362" y="292"/>
                </a:moveTo>
                <a:cubicBezTo>
                  <a:pt x="361" y="293"/>
                  <a:pt x="362" y="293"/>
                  <a:pt x="360" y="293"/>
                </a:cubicBezTo>
                <a:cubicBezTo>
                  <a:pt x="360" y="291"/>
                  <a:pt x="360" y="291"/>
                  <a:pt x="359" y="290"/>
                </a:cubicBezTo>
                <a:cubicBezTo>
                  <a:pt x="362" y="289"/>
                  <a:pt x="359" y="292"/>
                  <a:pt x="362" y="292"/>
                </a:cubicBezTo>
                <a:close/>
                <a:moveTo>
                  <a:pt x="360" y="294"/>
                </a:moveTo>
                <a:cubicBezTo>
                  <a:pt x="360" y="295"/>
                  <a:pt x="360" y="295"/>
                  <a:pt x="360" y="295"/>
                </a:cubicBezTo>
                <a:cubicBezTo>
                  <a:pt x="359" y="295"/>
                  <a:pt x="359" y="295"/>
                  <a:pt x="359" y="295"/>
                </a:cubicBezTo>
                <a:cubicBezTo>
                  <a:pt x="359" y="295"/>
                  <a:pt x="359" y="294"/>
                  <a:pt x="360" y="294"/>
                </a:cubicBezTo>
                <a:close/>
                <a:moveTo>
                  <a:pt x="361" y="288"/>
                </a:moveTo>
                <a:cubicBezTo>
                  <a:pt x="361" y="288"/>
                  <a:pt x="360" y="288"/>
                  <a:pt x="361" y="289"/>
                </a:cubicBezTo>
                <a:cubicBezTo>
                  <a:pt x="360" y="289"/>
                  <a:pt x="360" y="289"/>
                  <a:pt x="360" y="289"/>
                </a:cubicBezTo>
                <a:cubicBezTo>
                  <a:pt x="359" y="288"/>
                  <a:pt x="360" y="288"/>
                  <a:pt x="359" y="287"/>
                </a:cubicBezTo>
                <a:cubicBezTo>
                  <a:pt x="360" y="287"/>
                  <a:pt x="360" y="288"/>
                  <a:pt x="361" y="288"/>
                </a:cubicBezTo>
                <a:close/>
                <a:moveTo>
                  <a:pt x="356" y="280"/>
                </a:moveTo>
                <a:cubicBezTo>
                  <a:pt x="356" y="281"/>
                  <a:pt x="356" y="282"/>
                  <a:pt x="355" y="282"/>
                </a:cubicBezTo>
                <a:cubicBezTo>
                  <a:pt x="355" y="282"/>
                  <a:pt x="355" y="280"/>
                  <a:pt x="356" y="280"/>
                </a:cubicBezTo>
                <a:close/>
                <a:moveTo>
                  <a:pt x="355" y="292"/>
                </a:moveTo>
                <a:cubicBezTo>
                  <a:pt x="355" y="291"/>
                  <a:pt x="354" y="290"/>
                  <a:pt x="355" y="289"/>
                </a:cubicBezTo>
                <a:cubicBezTo>
                  <a:pt x="355" y="289"/>
                  <a:pt x="356" y="290"/>
                  <a:pt x="356" y="290"/>
                </a:cubicBezTo>
                <a:cubicBezTo>
                  <a:pt x="357" y="289"/>
                  <a:pt x="357" y="288"/>
                  <a:pt x="358" y="288"/>
                </a:cubicBezTo>
                <a:cubicBezTo>
                  <a:pt x="358" y="289"/>
                  <a:pt x="358" y="290"/>
                  <a:pt x="359" y="291"/>
                </a:cubicBezTo>
                <a:cubicBezTo>
                  <a:pt x="358" y="291"/>
                  <a:pt x="356" y="291"/>
                  <a:pt x="356" y="292"/>
                </a:cubicBezTo>
                <a:cubicBezTo>
                  <a:pt x="356" y="291"/>
                  <a:pt x="354" y="292"/>
                  <a:pt x="354" y="294"/>
                </a:cubicBezTo>
                <a:cubicBezTo>
                  <a:pt x="354" y="294"/>
                  <a:pt x="353" y="294"/>
                  <a:pt x="353" y="294"/>
                </a:cubicBezTo>
                <a:cubicBezTo>
                  <a:pt x="353" y="294"/>
                  <a:pt x="353" y="294"/>
                  <a:pt x="353" y="293"/>
                </a:cubicBezTo>
                <a:cubicBezTo>
                  <a:pt x="354" y="293"/>
                  <a:pt x="354" y="294"/>
                  <a:pt x="354" y="294"/>
                </a:cubicBezTo>
                <a:cubicBezTo>
                  <a:pt x="354" y="293"/>
                  <a:pt x="353" y="293"/>
                  <a:pt x="354" y="292"/>
                </a:cubicBezTo>
                <a:cubicBezTo>
                  <a:pt x="354" y="292"/>
                  <a:pt x="354" y="292"/>
                  <a:pt x="355" y="292"/>
                </a:cubicBezTo>
                <a:close/>
                <a:moveTo>
                  <a:pt x="356" y="313"/>
                </a:moveTo>
                <a:cubicBezTo>
                  <a:pt x="355" y="314"/>
                  <a:pt x="353" y="312"/>
                  <a:pt x="353" y="311"/>
                </a:cubicBezTo>
                <a:cubicBezTo>
                  <a:pt x="351" y="311"/>
                  <a:pt x="351" y="309"/>
                  <a:pt x="350" y="308"/>
                </a:cubicBezTo>
                <a:cubicBezTo>
                  <a:pt x="351" y="309"/>
                  <a:pt x="351" y="308"/>
                  <a:pt x="352" y="309"/>
                </a:cubicBezTo>
                <a:cubicBezTo>
                  <a:pt x="352" y="308"/>
                  <a:pt x="353" y="307"/>
                  <a:pt x="352" y="307"/>
                </a:cubicBezTo>
                <a:cubicBezTo>
                  <a:pt x="352" y="307"/>
                  <a:pt x="353" y="307"/>
                  <a:pt x="353" y="307"/>
                </a:cubicBezTo>
                <a:cubicBezTo>
                  <a:pt x="353" y="307"/>
                  <a:pt x="353" y="308"/>
                  <a:pt x="354" y="308"/>
                </a:cubicBezTo>
                <a:cubicBezTo>
                  <a:pt x="354" y="309"/>
                  <a:pt x="352" y="308"/>
                  <a:pt x="351" y="310"/>
                </a:cubicBezTo>
                <a:cubicBezTo>
                  <a:pt x="353" y="309"/>
                  <a:pt x="354" y="310"/>
                  <a:pt x="354" y="309"/>
                </a:cubicBezTo>
                <a:cubicBezTo>
                  <a:pt x="354" y="309"/>
                  <a:pt x="355" y="309"/>
                  <a:pt x="355" y="309"/>
                </a:cubicBezTo>
                <a:cubicBezTo>
                  <a:pt x="355" y="310"/>
                  <a:pt x="354" y="312"/>
                  <a:pt x="354" y="313"/>
                </a:cubicBezTo>
                <a:cubicBezTo>
                  <a:pt x="355" y="312"/>
                  <a:pt x="355" y="312"/>
                  <a:pt x="356" y="312"/>
                </a:cubicBezTo>
                <a:cubicBezTo>
                  <a:pt x="355" y="313"/>
                  <a:pt x="355" y="313"/>
                  <a:pt x="356" y="313"/>
                </a:cubicBezTo>
                <a:close/>
                <a:moveTo>
                  <a:pt x="355" y="320"/>
                </a:moveTo>
                <a:cubicBezTo>
                  <a:pt x="354" y="320"/>
                  <a:pt x="355" y="318"/>
                  <a:pt x="353" y="319"/>
                </a:cubicBezTo>
                <a:cubicBezTo>
                  <a:pt x="353" y="318"/>
                  <a:pt x="353" y="317"/>
                  <a:pt x="354" y="316"/>
                </a:cubicBezTo>
                <a:cubicBezTo>
                  <a:pt x="353" y="316"/>
                  <a:pt x="352" y="316"/>
                  <a:pt x="353" y="315"/>
                </a:cubicBezTo>
                <a:cubicBezTo>
                  <a:pt x="353" y="316"/>
                  <a:pt x="354" y="315"/>
                  <a:pt x="354" y="314"/>
                </a:cubicBezTo>
                <a:cubicBezTo>
                  <a:pt x="356" y="315"/>
                  <a:pt x="355" y="316"/>
                  <a:pt x="355" y="317"/>
                </a:cubicBezTo>
                <a:cubicBezTo>
                  <a:pt x="356" y="316"/>
                  <a:pt x="355" y="319"/>
                  <a:pt x="355" y="320"/>
                </a:cubicBezTo>
                <a:close/>
                <a:moveTo>
                  <a:pt x="351" y="319"/>
                </a:moveTo>
                <a:cubicBezTo>
                  <a:pt x="352" y="319"/>
                  <a:pt x="351" y="322"/>
                  <a:pt x="350" y="320"/>
                </a:cubicBezTo>
                <a:cubicBezTo>
                  <a:pt x="351" y="320"/>
                  <a:pt x="350" y="319"/>
                  <a:pt x="351" y="319"/>
                </a:cubicBezTo>
                <a:close/>
                <a:moveTo>
                  <a:pt x="351" y="318"/>
                </a:moveTo>
                <a:cubicBezTo>
                  <a:pt x="351" y="318"/>
                  <a:pt x="351" y="318"/>
                  <a:pt x="351" y="318"/>
                </a:cubicBezTo>
                <a:cubicBezTo>
                  <a:pt x="350" y="318"/>
                  <a:pt x="350" y="317"/>
                  <a:pt x="350" y="318"/>
                </a:cubicBezTo>
                <a:cubicBezTo>
                  <a:pt x="349" y="318"/>
                  <a:pt x="350" y="317"/>
                  <a:pt x="349" y="317"/>
                </a:cubicBezTo>
                <a:cubicBezTo>
                  <a:pt x="349" y="317"/>
                  <a:pt x="349" y="318"/>
                  <a:pt x="348" y="318"/>
                </a:cubicBezTo>
                <a:cubicBezTo>
                  <a:pt x="347" y="317"/>
                  <a:pt x="348" y="317"/>
                  <a:pt x="347" y="317"/>
                </a:cubicBezTo>
                <a:cubicBezTo>
                  <a:pt x="346" y="318"/>
                  <a:pt x="348" y="318"/>
                  <a:pt x="347" y="319"/>
                </a:cubicBezTo>
                <a:cubicBezTo>
                  <a:pt x="346" y="318"/>
                  <a:pt x="346" y="317"/>
                  <a:pt x="346" y="316"/>
                </a:cubicBezTo>
                <a:cubicBezTo>
                  <a:pt x="347" y="317"/>
                  <a:pt x="347" y="316"/>
                  <a:pt x="347" y="315"/>
                </a:cubicBezTo>
                <a:cubicBezTo>
                  <a:pt x="349" y="314"/>
                  <a:pt x="351" y="316"/>
                  <a:pt x="350" y="317"/>
                </a:cubicBezTo>
                <a:cubicBezTo>
                  <a:pt x="350" y="317"/>
                  <a:pt x="350" y="317"/>
                  <a:pt x="350" y="317"/>
                </a:cubicBezTo>
                <a:cubicBezTo>
                  <a:pt x="351" y="317"/>
                  <a:pt x="351" y="316"/>
                  <a:pt x="351" y="315"/>
                </a:cubicBezTo>
                <a:cubicBezTo>
                  <a:pt x="351" y="315"/>
                  <a:pt x="350" y="316"/>
                  <a:pt x="351" y="314"/>
                </a:cubicBezTo>
                <a:cubicBezTo>
                  <a:pt x="351" y="314"/>
                  <a:pt x="351" y="314"/>
                  <a:pt x="351" y="314"/>
                </a:cubicBezTo>
                <a:cubicBezTo>
                  <a:pt x="352" y="314"/>
                  <a:pt x="352" y="315"/>
                  <a:pt x="352" y="315"/>
                </a:cubicBezTo>
                <a:cubicBezTo>
                  <a:pt x="353" y="312"/>
                  <a:pt x="352" y="316"/>
                  <a:pt x="353" y="317"/>
                </a:cubicBezTo>
                <a:cubicBezTo>
                  <a:pt x="351" y="316"/>
                  <a:pt x="352" y="318"/>
                  <a:pt x="351" y="318"/>
                </a:cubicBezTo>
                <a:close/>
                <a:moveTo>
                  <a:pt x="347" y="314"/>
                </a:moveTo>
                <a:cubicBezTo>
                  <a:pt x="346" y="314"/>
                  <a:pt x="346" y="313"/>
                  <a:pt x="346" y="313"/>
                </a:cubicBezTo>
                <a:cubicBezTo>
                  <a:pt x="346" y="314"/>
                  <a:pt x="346" y="314"/>
                  <a:pt x="346" y="314"/>
                </a:cubicBezTo>
                <a:cubicBezTo>
                  <a:pt x="345" y="315"/>
                  <a:pt x="346" y="313"/>
                  <a:pt x="345" y="313"/>
                </a:cubicBezTo>
                <a:cubicBezTo>
                  <a:pt x="345" y="312"/>
                  <a:pt x="347" y="313"/>
                  <a:pt x="347" y="314"/>
                </a:cubicBezTo>
                <a:close/>
                <a:moveTo>
                  <a:pt x="344" y="311"/>
                </a:moveTo>
                <a:cubicBezTo>
                  <a:pt x="344" y="310"/>
                  <a:pt x="344" y="309"/>
                  <a:pt x="345" y="310"/>
                </a:cubicBezTo>
                <a:cubicBezTo>
                  <a:pt x="345" y="311"/>
                  <a:pt x="345" y="311"/>
                  <a:pt x="344" y="311"/>
                </a:cubicBezTo>
                <a:close/>
                <a:moveTo>
                  <a:pt x="348" y="310"/>
                </a:moveTo>
                <a:cubicBezTo>
                  <a:pt x="349" y="309"/>
                  <a:pt x="348" y="311"/>
                  <a:pt x="349" y="311"/>
                </a:cubicBezTo>
                <a:cubicBezTo>
                  <a:pt x="349" y="312"/>
                  <a:pt x="348" y="311"/>
                  <a:pt x="348" y="310"/>
                </a:cubicBezTo>
                <a:close/>
                <a:moveTo>
                  <a:pt x="350" y="310"/>
                </a:moveTo>
                <a:cubicBezTo>
                  <a:pt x="349" y="310"/>
                  <a:pt x="350" y="310"/>
                  <a:pt x="350" y="310"/>
                </a:cubicBezTo>
                <a:cubicBezTo>
                  <a:pt x="351" y="310"/>
                  <a:pt x="350" y="311"/>
                  <a:pt x="351" y="310"/>
                </a:cubicBezTo>
                <a:cubicBezTo>
                  <a:pt x="351" y="311"/>
                  <a:pt x="351" y="312"/>
                  <a:pt x="350" y="312"/>
                </a:cubicBezTo>
                <a:cubicBezTo>
                  <a:pt x="350" y="311"/>
                  <a:pt x="350" y="311"/>
                  <a:pt x="350" y="310"/>
                </a:cubicBezTo>
                <a:cubicBezTo>
                  <a:pt x="350" y="310"/>
                  <a:pt x="350" y="310"/>
                  <a:pt x="350" y="310"/>
                </a:cubicBezTo>
                <a:close/>
                <a:moveTo>
                  <a:pt x="353" y="289"/>
                </a:moveTo>
                <a:cubicBezTo>
                  <a:pt x="353" y="289"/>
                  <a:pt x="353" y="289"/>
                  <a:pt x="353" y="289"/>
                </a:cubicBezTo>
                <a:cubicBezTo>
                  <a:pt x="353" y="290"/>
                  <a:pt x="354" y="289"/>
                  <a:pt x="354" y="290"/>
                </a:cubicBezTo>
                <a:cubicBezTo>
                  <a:pt x="353" y="290"/>
                  <a:pt x="353" y="289"/>
                  <a:pt x="352" y="290"/>
                </a:cubicBezTo>
                <a:cubicBezTo>
                  <a:pt x="352" y="289"/>
                  <a:pt x="353" y="289"/>
                  <a:pt x="353" y="289"/>
                </a:cubicBezTo>
                <a:close/>
                <a:moveTo>
                  <a:pt x="351" y="287"/>
                </a:moveTo>
                <a:cubicBezTo>
                  <a:pt x="352" y="287"/>
                  <a:pt x="351" y="288"/>
                  <a:pt x="352" y="288"/>
                </a:cubicBezTo>
                <a:cubicBezTo>
                  <a:pt x="352" y="289"/>
                  <a:pt x="352" y="289"/>
                  <a:pt x="351" y="289"/>
                </a:cubicBezTo>
                <a:cubicBezTo>
                  <a:pt x="351" y="288"/>
                  <a:pt x="351" y="288"/>
                  <a:pt x="351" y="287"/>
                </a:cubicBezTo>
                <a:close/>
                <a:moveTo>
                  <a:pt x="349" y="288"/>
                </a:moveTo>
                <a:cubicBezTo>
                  <a:pt x="349" y="289"/>
                  <a:pt x="351" y="288"/>
                  <a:pt x="351" y="289"/>
                </a:cubicBezTo>
                <a:cubicBezTo>
                  <a:pt x="349" y="289"/>
                  <a:pt x="350" y="290"/>
                  <a:pt x="350" y="291"/>
                </a:cubicBezTo>
                <a:cubicBezTo>
                  <a:pt x="350" y="291"/>
                  <a:pt x="350" y="290"/>
                  <a:pt x="349" y="291"/>
                </a:cubicBezTo>
                <a:cubicBezTo>
                  <a:pt x="350" y="289"/>
                  <a:pt x="348" y="289"/>
                  <a:pt x="349" y="288"/>
                </a:cubicBezTo>
                <a:close/>
                <a:moveTo>
                  <a:pt x="349" y="292"/>
                </a:moveTo>
                <a:cubicBezTo>
                  <a:pt x="349" y="292"/>
                  <a:pt x="349" y="294"/>
                  <a:pt x="350" y="294"/>
                </a:cubicBezTo>
                <a:cubicBezTo>
                  <a:pt x="349" y="294"/>
                  <a:pt x="349" y="294"/>
                  <a:pt x="348" y="294"/>
                </a:cubicBezTo>
                <a:cubicBezTo>
                  <a:pt x="348" y="293"/>
                  <a:pt x="349" y="293"/>
                  <a:pt x="349" y="292"/>
                </a:cubicBezTo>
                <a:close/>
                <a:moveTo>
                  <a:pt x="348" y="296"/>
                </a:moveTo>
                <a:cubicBezTo>
                  <a:pt x="349" y="296"/>
                  <a:pt x="349" y="296"/>
                  <a:pt x="349" y="296"/>
                </a:cubicBezTo>
                <a:cubicBezTo>
                  <a:pt x="349" y="295"/>
                  <a:pt x="349" y="296"/>
                  <a:pt x="348" y="297"/>
                </a:cubicBezTo>
                <a:cubicBezTo>
                  <a:pt x="348" y="297"/>
                  <a:pt x="348" y="296"/>
                  <a:pt x="348" y="296"/>
                </a:cubicBezTo>
                <a:cubicBezTo>
                  <a:pt x="348" y="295"/>
                  <a:pt x="348" y="296"/>
                  <a:pt x="348" y="296"/>
                </a:cubicBezTo>
                <a:close/>
                <a:moveTo>
                  <a:pt x="347" y="300"/>
                </a:moveTo>
                <a:cubicBezTo>
                  <a:pt x="347" y="301"/>
                  <a:pt x="347" y="301"/>
                  <a:pt x="347" y="301"/>
                </a:cubicBezTo>
                <a:cubicBezTo>
                  <a:pt x="347" y="301"/>
                  <a:pt x="347" y="301"/>
                  <a:pt x="347" y="301"/>
                </a:cubicBezTo>
                <a:cubicBezTo>
                  <a:pt x="347" y="302"/>
                  <a:pt x="346" y="301"/>
                  <a:pt x="346" y="301"/>
                </a:cubicBezTo>
                <a:cubicBezTo>
                  <a:pt x="346" y="301"/>
                  <a:pt x="346" y="301"/>
                  <a:pt x="346" y="301"/>
                </a:cubicBezTo>
                <a:cubicBezTo>
                  <a:pt x="347" y="301"/>
                  <a:pt x="347" y="301"/>
                  <a:pt x="347" y="300"/>
                </a:cubicBezTo>
                <a:close/>
                <a:moveTo>
                  <a:pt x="345" y="298"/>
                </a:moveTo>
                <a:cubicBezTo>
                  <a:pt x="346" y="298"/>
                  <a:pt x="346" y="299"/>
                  <a:pt x="346" y="299"/>
                </a:cubicBezTo>
                <a:cubicBezTo>
                  <a:pt x="345" y="299"/>
                  <a:pt x="345" y="299"/>
                  <a:pt x="345" y="298"/>
                </a:cubicBezTo>
                <a:close/>
                <a:moveTo>
                  <a:pt x="345" y="292"/>
                </a:moveTo>
                <a:cubicBezTo>
                  <a:pt x="345" y="292"/>
                  <a:pt x="345" y="292"/>
                  <a:pt x="346" y="292"/>
                </a:cubicBezTo>
                <a:cubicBezTo>
                  <a:pt x="346" y="293"/>
                  <a:pt x="345" y="292"/>
                  <a:pt x="344" y="293"/>
                </a:cubicBezTo>
                <a:cubicBezTo>
                  <a:pt x="344" y="292"/>
                  <a:pt x="345" y="292"/>
                  <a:pt x="345" y="292"/>
                </a:cubicBezTo>
                <a:close/>
                <a:moveTo>
                  <a:pt x="345" y="303"/>
                </a:moveTo>
                <a:cubicBezTo>
                  <a:pt x="347" y="302"/>
                  <a:pt x="349" y="302"/>
                  <a:pt x="349" y="304"/>
                </a:cubicBezTo>
                <a:cubicBezTo>
                  <a:pt x="349" y="305"/>
                  <a:pt x="349" y="305"/>
                  <a:pt x="349" y="306"/>
                </a:cubicBezTo>
                <a:cubicBezTo>
                  <a:pt x="349" y="306"/>
                  <a:pt x="350" y="307"/>
                  <a:pt x="351" y="307"/>
                </a:cubicBezTo>
                <a:cubicBezTo>
                  <a:pt x="351" y="307"/>
                  <a:pt x="351" y="307"/>
                  <a:pt x="351" y="307"/>
                </a:cubicBezTo>
                <a:cubicBezTo>
                  <a:pt x="351" y="307"/>
                  <a:pt x="351" y="307"/>
                  <a:pt x="351" y="307"/>
                </a:cubicBezTo>
                <a:cubicBezTo>
                  <a:pt x="352" y="308"/>
                  <a:pt x="350" y="308"/>
                  <a:pt x="351" y="307"/>
                </a:cubicBezTo>
                <a:cubicBezTo>
                  <a:pt x="349" y="308"/>
                  <a:pt x="349" y="309"/>
                  <a:pt x="347" y="309"/>
                </a:cubicBezTo>
                <a:cubicBezTo>
                  <a:pt x="347" y="308"/>
                  <a:pt x="347" y="308"/>
                  <a:pt x="347" y="307"/>
                </a:cubicBezTo>
                <a:cubicBezTo>
                  <a:pt x="347" y="308"/>
                  <a:pt x="347" y="308"/>
                  <a:pt x="346" y="308"/>
                </a:cubicBezTo>
                <a:cubicBezTo>
                  <a:pt x="346" y="307"/>
                  <a:pt x="348" y="308"/>
                  <a:pt x="348" y="306"/>
                </a:cubicBezTo>
                <a:cubicBezTo>
                  <a:pt x="348" y="307"/>
                  <a:pt x="345" y="304"/>
                  <a:pt x="346" y="304"/>
                </a:cubicBezTo>
                <a:cubicBezTo>
                  <a:pt x="345" y="302"/>
                  <a:pt x="345" y="304"/>
                  <a:pt x="344" y="304"/>
                </a:cubicBezTo>
                <a:cubicBezTo>
                  <a:pt x="344" y="304"/>
                  <a:pt x="344" y="304"/>
                  <a:pt x="345" y="304"/>
                </a:cubicBezTo>
                <a:cubicBezTo>
                  <a:pt x="344" y="305"/>
                  <a:pt x="344" y="304"/>
                  <a:pt x="344" y="305"/>
                </a:cubicBezTo>
                <a:cubicBezTo>
                  <a:pt x="344" y="304"/>
                  <a:pt x="346" y="304"/>
                  <a:pt x="345" y="303"/>
                </a:cubicBezTo>
                <a:close/>
                <a:moveTo>
                  <a:pt x="344" y="307"/>
                </a:moveTo>
                <a:cubicBezTo>
                  <a:pt x="344" y="307"/>
                  <a:pt x="344" y="307"/>
                  <a:pt x="345" y="307"/>
                </a:cubicBezTo>
                <a:cubicBezTo>
                  <a:pt x="344" y="308"/>
                  <a:pt x="345" y="309"/>
                  <a:pt x="344" y="309"/>
                </a:cubicBezTo>
                <a:cubicBezTo>
                  <a:pt x="344" y="308"/>
                  <a:pt x="343" y="308"/>
                  <a:pt x="344" y="307"/>
                </a:cubicBezTo>
                <a:close/>
                <a:moveTo>
                  <a:pt x="345" y="316"/>
                </a:moveTo>
                <a:cubicBezTo>
                  <a:pt x="344" y="317"/>
                  <a:pt x="344" y="316"/>
                  <a:pt x="343" y="315"/>
                </a:cubicBezTo>
                <a:cubicBezTo>
                  <a:pt x="343" y="315"/>
                  <a:pt x="343" y="316"/>
                  <a:pt x="343" y="316"/>
                </a:cubicBezTo>
                <a:cubicBezTo>
                  <a:pt x="344" y="317"/>
                  <a:pt x="345" y="317"/>
                  <a:pt x="345" y="318"/>
                </a:cubicBezTo>
                <a:cubicBezTo>
                  <a:pt x="343" y="318"/>
                  <a:pt x="343" y="317"/>
                  <a:pt x="343" y="315"/>
                </a:cubicBezTo>
                <a:cubicBezTo>
                  <a:pt x="343" y="315"/>
                  <a:pt x="344" y="315"/>
                  <a:pt x="345" y="316"/>
                </a:cubicBezTo>
                <a:close/>
                <a:moveTo>
                  <a:pt x="342" y="321"/>
                </a:moveTo>
                <a:cubicBezTo>
                  <a:pt x="343" y="321"/>
                  <a:pt x="343" y="322"/>
                  <a:pt x="344" y="322"/>
                </a:cubicBezTo>
                <a:cubicBezTo>
                  <a:pt x="343" y="323"/>
                  <a:pt x="342" y="322"/>
                  <a:pt x="342" y="322"/>
                </a:cubicBezTo>
                <a:cubicBezTo>
                  <a:pt x="341" y="321"/>
                  <a:pt x="343" y="322"/>
                  <a:pt x="342" y="321"/>
                </a:cubicBezTo>
                <a:close/>
                <a:moveTo>
                  <a:pt x="342" y="326"/>
                </a:moveTo>
                <a:cubicBezTo>
                  <a:pt x="342" y="326"/>
                  <a:pt x="342" y="326"/>
                  <a:pt x="342" y="326"/>
                </a:cubicBezTo>
                <a:cubicBezTo>
                  <a:pt x="343" y="327"/>
                  <a:pt x="343" y="326"/>
                  <a:pt x="343" y="326"/>
                </a:cubicBezTo>
                <a:cubicBezTo>
                  <a:pt x="343" y="327"/>
                  <a:pt x="342" y="327"/>
                  <a:pt x="342" y="327"/>
                </a:cubicBezTo>
                <a:cubicBezTo>
                  <a:pt x="342" y="326"/>
                  <a:pt x="341" y="326"/>
                  <a:pt x="342" y="326"/>
                </a:cubicBezTo>
                <a:close/>
                <a:moveTo>
                  <a:pt x="343" y="326"/>
                </a:moveTo>
                <a:cubicBezTo>
                  <a:pt x="343" y="325"/>
                  <a:pt x="344" y="325"/>
                  <a:pt x="344" y="324"/>
                </a:cubicBezTo>
                <a:cubicBezTo>
                  <a:pt x="345" y="325"/>
                  <a:pt x="344" y="326"/>
                  <a:pt x="343" y="326"/>
                </a:cubicBezTo>
                <a:close/>
                <a:moveTo>
                  <a:pt x="343" y="313"/>
                </a:moveTo>
                <a:cubicBezTo>
                  <a:pt x="341" y="313"/>
                  <a:pt x="341" y="313"/>
                  <a:pt x="340" y="312"/>
                </a:cubicBezTo>
                <a:cubicBezTo>
                  <a:pt x="341" y="312"/>
                  <a:pt x="341" y="313"/>
                  <a:pt x="342" y="312"/>
                </a:cubicBezTo>
                <a:cubicBezTo>
                  <a:pt x="342" y="312"/>
                  <a:pt x="343" y="312"/>
                  <a:pt x="343" y="313"/>
                </a:cubicBezTo>
                <a:close/>
                <a:moveTo>
                  <a:pt x="341" y="303"/>
                </a:moveTo>
                <a:cubicBezTo>
                  <a:pt x="341" y="303"/>
                  <a:pt x="341" y="304"/>
                  <a:pt x="341" y="304"/>
                </a:cubicBezTo>
                <a:cubicBezTo>
                  <a:pt x="341" y="304"/>
                  <a:pt x="341" y="303"/>
                  <a:pt x="342" y="304"/>
                </a:cubicBezTo>
                <a:cubicBezTo>
                  <a:pt x="341" y="305"/>
                  <a:pt x="340" y="304"/>
                  <a:pt x="340" y="305"/>
                </a:cubicBezTo>
                <a:cubicBezTo>
                  <a:pt x="339" y="305"/>
                  <a:pt x="341" y="304"/>
                  <a:pt x="341" y="303"/>
                </a:cubicBezTo>
                <a:close/>
                <a:moveTo>
                  <a:pt x="338" y="298"/>
                </a:moveTo>
                <a:cubicBezTo>
                  <a:pt x="339" y="298"/>
                  <a:pt x="339" y="298"/>
                  <a:pt x="339" y="298"/>
                </a:cubicBezTo>
                <a:cubicBezTo>
                  <a:pt x="339" y="299"/>
                  <a:pt x="339" y="299"/>
                  <a:pt x="339" y="299"/>
                </a:cubicBezTo>
                <a:cubicBezTo>
                  <a:pt x="339" y="299"/>
                  <a:pt x="338" y="299"/>
                  <a:pt x="338" y="298"/>
                </a:cubicBezTo>
                <a:close/>
                <a:moveTo>
                  <a:pt x="338" y="306"/>
                </a:moveTo>
                <a:cubicBezTo>
                  <a:pt x="339" y="306"/>
                  <a:pt x="339" y="307"/>
                  <a:pt x="339" y="308"/>
                </a:cubicBezTo>
                <a:cubicBezTo>
                  <a:pt x="337" y="308"/>
                  <a:pt x="338" y="306"/>
                  <a:pt x="338" y="306"/>
                </a:cubicBezTo>
                <a:close/>
                <a:moveTo>
                  <a:pt x="338" y="302"/>
                </a:moveTo>
                <a:cubicBezTo>
                  <a:pt x="338" y="302"/>
                  <a:pt x="339" y="302"/>
                  <a:pt x="339" y="303"/>
                </a:cubicBezTo>
                <a:cubicBezTo>
                  <a:pt x="339" y="303"/>
                  <a:pt x="338" y="303"/>
                  <a:pt x="338" y="302"/>
                </a:cubicBezTo>
                <a:close/>
                <a:moveTo>
                  <a:pt x="341" y="315"/>
                </a:moveTo>
                <a:cubicBezTo>
                  <a:pt x="342" y="315"/>
                  <a:pt x="341" y="316"/>
                  <a:pt x="342" y="316"/>
                </a:cubicBezTo>
                <a:cubicBezTo>
                  <a:pt x="342" y="316"/>
                  <a:pt x="341" y="317"/>
                  <a:pt x="340" y="317"/>
                </a:cubicBezTo>
                <a:cubicBezTo>
                  <a:pt x="340" y="317"/>
                  <a:pt x="341" y="317"/>
                  <a:pt x="341" y="318"/>
                </a:cubicBezTo>
                <a:cubicBezTo>
                  <a:pt x="340" y="318"/>
                  <a:pt x="340" y="318"/>
                  <a:pt x="340" y="318"/>
                </a:cubicBezTo>
                <a:cubicBezTo>
                  <a:pt x="340" y="317"/>
                  <a:pt x="339" y="315"/>
                  <a:pt x="338" y="315"/>
                </a:cubicBezTo>
                <a:cubicBezTo>
                  <a:pt x="338" y="315"/>
                  <a:pt x="338" y="316"/>
                  <a:pt x="338" y="316"/>
                </a:cubicBezTo>
                <a:cubicBezTo>
                  <a:pt x="338" y="316"/>
                  <a:pt x="338" y="316"/>
                  <a:pt x="337" y="316"/>
                </a:cubicBezTo>
                <a:cubicBezTo>
                  <a:pt x="337" y="315"/>
                  <a:pt x="337" y="315"/>
                  <a:pt x="337" y="313"/>
                </a:cubicBezTo>
                <a:cubicBezTo>
                  <a:pt x="338" y="314"/>
                  <a:pt x="339" y="316"/>
                  <a:pt x="341" y="315"/>
                </a:cubicBezTo>
                <a:close/>
                <a:moveTo>
                  <a:pt x="340" y="324"/>
                </a:moveTo>
                <a:cubicBezTo>
                  <a:pt x="340" y="325"/>
                  <a:pt x="340" y="325"/>
                  <a:pt x="341" y="326"/>
                </a:cubicBezTo>
                <a:cubicBezTo>
                  <a:pt x="342" y="326"/>
                  <a:pt x="340" y="326"/>
                  <a:pt x="339" y="325"/>
                </a:cubicBezTo>
                <a:cubicBezTo>
                  <a:pt x="340" y="325"/>
                  <a:pt x="339" y="324"/>
                  <a:pt x="340" y="324"/>
                </a:cubicBezTo>
                <a:close/>
                <a:moveTo>
                  <a:pt x="340" y="321"/>
                </a:moveTo>
                <a:cubicBezTo>
                  <a:pt x="340" y="321"/>
                  <a:pt x="340" y="321"/>
                  <a:pt x="340" y="321"/>
                </a:cubicBezTo>
                <a:cubicBezTo>
                  <a:pt x="340" y="320"/>
                  <a:pt x="340" y="320"/>
                  <a:pt x="340" y="320"/>
                </a:cubicBezTo>
                <a:cubicBezTo>
                  <a:pt x="340" y="320"/>
                  <a:pt x="341" y="320"/>
                  <a:pt x="341" y="321"/>
                </a:cubicBezTo>
                <a:cubicBezTo>
                  <a:pt x="341" y="321"/>
                  <a:pt x="340" y="320"/>
                  <a:pt x="340" y="321"/>
                </a:cubicBezTo>
                <a:close/>
                <a:moveTo>
                  <a:pt x="337" y="312"/>
                </a:moveTo>
                <a:cubicBezTo>
                  <a:pt x="337" y="312"/>
                  <a:pt x="337" y="312"/>
                  <a:pt x="337" y="311"/>
                </a:cubicBezTo>
                <a:cubicBezTo>
                  <a:pt x="337" y="311"/>
                  <a:pt x="337" y="312"/>
                  <a:pt x="338" y="312"/>
                </a:cubicBezTo>
                <a:cubicBezTo>
                  <a:pt x="337" y="312"/>
                  <a:pt x="337" y="312"/>
                  <a:pt x="337" y="312"/>
                </a:cubicBezTo>
                <a:close/>
                <a:moveTo>
                  <a:pt x="336" y="294"/>
                </a:moveTo>
                <a:cubicBezTo>
                  <a:pt x="336" y="293"/>
                  <a:pt x="336" y="293"/>
                  <a:pt x="337" y="293"/>
                </a:cubicBezTo>
                <a:cubicBezTo>
                  <a:pt x="337" y="294"/>
                  <a:pt x="336" y="294"/>
                  <a:pt x="336" y="294"/>
                </a:cubicBezTo>
                <a:cubicBezTo>
                  <a:pt x="336" y="294"/>
                  <a:pt x="336" y="294"/>
                  <a:pt x="336" y="293"/>
                </a:cubicBezTo>
                <a:cubicBezTo>
                  <a:pt x="336" y="293"/>
                  <a:pt x="336" y="293"/>
                  <a:pt x="336" y="294"/>
                </a:cubicBezTo>
                <a:close/>
                <a:moveTo>
                  <a:pt x="333" y="312"/>
                </a:moveTo>
                <a:cubicBezTo>
                  <a:pt x="333" y="312"/>
                  <a:pt x="333" y="312"/>
                  <a:pt x="332" y="312"/>
                </a:cubicBezTo>
                <a:cubicBezTo>
                  <a:pt x="332" y="312"/>
                  <a:pt x="333" y="311"/>
                  <a:pt x="333" y="312"/>
                </a:cubicBezTo>
                <a:close/>
                <a:moveTo>
                  <a:pt x="334" y="328"/>
                </a:moveTo>
                <a:cubicBezTo>
                  <a:pt x="334" y="328"/>
                  <a:pt x="334" y="329"/>
                  <a:pt x="334" y="329"/>
                </a:cubicBezTo>
                <a:cubicBezTo>
                  <a:pt x="333" y="329"/>
                  <a:pt x="333" y="328"/>
                  <a:pt x="333" y="328"/>
                </a:cubicBezTo>
                <a:cubicBezTo>
                  <a:pt x="333" y="328"/>
                  <a:pt x="334" y="328"/>
                  <a:pt x="334" y="328"/>
                </a:cubicBezTo>
                <a:close/>
                <a:moveTo>
                  <a:pt x="330" y="324"/>
                </a:moveTo>
                <a:cubicBezTo>
                  <a:pt x="331" y="324"/>
                  <a:pt x="331" y="324"/>
                  <a:pt x="332" y="324"/>
                </a:cubicBezTo>
                <a:cubicBezTo>
                  <a:pt x="332" y="325"/>
                  <a:pt x="332" y="326"/>
                  <a:pt x="331" y="327"/>
                </a:cubicBezTo>
                <a:cubicBezTo>
                  <a:pt x="330" y="326"/>
                  <a:pt x="331" y="326"/>
                  <a:pt x="332" y="325"/>
                </a:cubicBezTo>
                <a:cubicBezTo>
                  <a:pt x="332" y="325"/>
                  <a:pt x="332" y="325"/>
                  <a:pt x="331" y="325"/>
                </a:cubicBezTo>
                <a:cubicBezTo>
                  <a:pt x="331" y="325"/>
                  <a:pt x="331" y="326"/>
                  <a:pt x="330" y="326"/>
                </a:cubicBezTo>
                <a:cubicBezTo>
                  <a:pt x="330" y="325"/>
                  <a:pt x="331" y="324"/>
                  <a:pt x="330" y="324"/>
                </a:cubicBezTo>
                <a:close/>
                <a:moveTo>
                  <a:pt x="328" y="289"/>
                </a:moveTo>
                <a:cubicBezTo>
                  <a:pt x="329" y="288"/>
                  <a:pt x="329" y="288"/>
                  <a:pt x="329" y="288"/>
                </a:cubicBezTo>
                <a:cubicBezTo>
                  <a:pt x="328" y="288"/>
                  <a:pt x="328" y="288"/>
                  <a:pt x="328" y="288"/>
                </a:cubicBezTo>
                <a:cubicBezTo>
                  <a:pt x="328" y="287"/>
                  <a:pt x="329" y="288"/>
                  <a:pt x="329" y="288"/>
                </a:cubicBezTo>
                <a:cubicBezTo>
                  <a:pt x="329" y="288"/>
                  <a:pt x="329" y="288"/>
                  <a:pt x="329" y="288"/>
                </a:cubicBezTo>
                <a:cubicBezTo>
                  <a:pt x="329" y="288"/>
                  <a:pt x="329" y="289"/>
                  <a:pt x="328" y="289"/>
                </a:cubicBezTo>
                <a:close/>
                <a:moveTo>
                  <a:pt x="330" y="323"/>
                </a:moveTo>
                <a:cubicBezTo>
                  <a:pt x="329" y="323"/>
                  <a:pt x="330" y="322"/>
                  <a:pt x="329" y="322"/>
                </a:cubicBezTo>
                <a:cubicBezTo>
                  <a:pt x="329" y="321"/>
                  <a:pt x="330" y="322"/>
                  <a:pt x="330" y="321"/>
                </a:cubicBezTo>
                <a:cubicBezTo>
                  <a:pt x="331" y="322"/>
                  <a:pt x="330" y="323"/>
                  <a:pt x="330" y="323"/>
                </a:cubicBezTo>
                <a:close/>
                <a:moveTo>
                  <a:pt x="330" y="327"/>
                </a:moveTo>
                <a:cubicBezTo>
                  <a:pt x="331" y="327"/>
                  <a:pt x="331" y="327"/>
                  <a:pt x="331" y="327"/>
                </a:cubicBezTo>
                <a:cubicBezTo>
                  <a:pt x="331" y="328"/>
                  <a:pt x="330" y="328"/>
                  <a:pt x="330" y="328"/>
                </a:cubicBezTo>
                <a:cubicBezTo>
                  <a:pt x="330" y="328"/>
                  <a:pt x="330" y="328"/>
                  <a:pt x="330" y="327"/>
                </a:cubicBezTo>
                <a:close/>
                <a:moveTo>
                  <a:pt x="330" y="329"/>
                </a:moveTo>
                <a:cubicBezTo>
                  <a:pt x="330" y="329"/>
                  <a:pt x="331" y="329"/>
                  <a:pt x="331" y="329"/>
                </a:cubicBezTo>
                <a:cubicBezTo>
                  <a:pt x="330" y="328"/>
                  <a:pt x="331" y="328"/>
                  <a:pt x="331" y="327"/>
                </a:cubicBezTo>
                <a:cubicBezTo>
                  <a:pt x="332" y="327"/>
                  <a:pt x="332" y="327"/>
                  <a:pt x="332" y="327"/>
                </a:cubicBezTo>
                <a:cubicBezTo>
                  <a:pt x="332" y="328"/>
                  <a:pt x="332" y="328"/>
                  <a:pt x="332" y="328"/>
                </a:cubicBezTo>
                <a:cubicBezTo>
                  <a:pt x="331" y="327"/>
                  <a:pt x="332" y="329"/>
                  <a:pt x="330" y="329"/>
                </a:cubicBezTo>
                <a:close/>
                <a:moveTo>
                  <a:pt x="333" y="331"/>
                </a:moveTo>
                <a:cubicBezTo>
                  <a:pt x="332" y="330"/>
                  <a:pt x="332" y="330"/>
                  <a:pt x="332" y="328"/>
                </a:cubicBezTo>
                <a:cubicBezTo>
                  <a:pt x="333" y="329"/>
                  <a:pt x="333" y="330"/>
                  <a:pt x="334" y="331"/>
                </a:cubicBezTo>
                <a:cubicBezTo>
                  <a:pt x="334" y="332"/>
                  <a:pt x="333" y="330"/>
                  <a:pt x="333" y="331"/>
                </a:cubicBezTo>
                <a:close/>
                <a:moveTo>
                  <a:pt x="333" y="336"/>
                </a:moveTo>
                <a:cubicBezTo>
                  <a:pt x="334" y="334"/>
                  <a:pt x="335" y="335"/>
                  <a:pt x="334" y="333"/>
                </a:cubicBezTo>
                <a:cubicBezTo>
                  <a:pt x="336" y="333"/>
                  <a:pt x="335" y="336"/>
                  <a:pt x="333" y="336"/>
                </a:cubicBezTo>
                <a:close/>
                <a:moveTo>
                  <a:pt x="335" y="303"/>
                </a:moveTo>
                <a:cubicBezTo>
                  <a:pt x="334" y="303"/>
                  <a:pt x="334" y="303"/>
                  <a:pt x="334" y="302"/>
                </a:cubicBezTo>
                <a:cubicBezTo>
                  <a:pt x="334" y="302"/>
                  <a:pt x="334" y="302"/>
                  <a:pt x="334" y="302"/>
                </a:cubicBezTo>
                <a:cubicBezTo>
                  <a:pt x="335" y="302"/>
                  <a:pt x="336" y="303"/>
                  <a:pt x="336" y="302"/>
                </a:cubicBezTo>
                <a:cubicBezTo>
                  <a:pt x="337" y="302"/>
                  <a:pt x="336" y="303"/>
                  <a:pt x="336" y="303"/>
                </a:cubicBezTo>
                <a:cubicBezTo>
                  <a:pt x="335" y="303"/>
                  <a:pt x="335" y="302"/>
                  <a:pt x="335" y="303"/>
                </a:cubicBezTo>
                <a:close/>
                <a:moveTo>
                  <a:pt x="339" y="335"/>
                </a:moveTo>
                <a:cubicBezTo>
                  <a:pt x="339" y="334"/>
                  <a:pt x="340" y="334"/>
                  <a:pt x="340" y="334"/>
                </a:cubicBezTo>
                <a:cubicBezTo>
                  <a:pt x="340" y="335"/>
                  <a:pt x="340" y="335"/>
                  <a:pt x="339" y="335"/>
                </a:cubicBezTo>
                <a:close/>
                <a:moveTo>
                  <a:pt x="342" y="334"/>
                </a:moveTo>
                <a:cubicBezTo>
                  <a:pt x="342" y="333"/>
                  <a:pt x="341" y="334"/>
                  <a:pt x="340" y="333"/>
                </a:cubicBezTo>
                <a:cubicBezTo>
                  <a:pt x="339" y="333"/>
                  <a:pt x="339" y="332"/>
                  <a:pt x="338" y="332"/>
                </a:cubicBezTo>
                <a:cubicBezTo>
                  <a:pt x="338" y="333"/>
                  <a:pt x="337" y="332"/>
                  <a:pt x="336" y="332"/>
                </a:cubicBezTo>
                <a:cubicBezTo>
                  <a:pt x="336" y="332"/>
                  <a:pt x="337" y="331"/>
                  <a:pt x="337" y="332"/>
                </a:cubicBezTo>
                <a:cubicBezTo>
                  <a:pt x="338" y="332"/>
                  <a:pt x="337" y="331"/>
                  <a:pt x="338" y="331"/>
                </a:cubicBezTo>
                <a:cubicBezTo>
                  <a:pt x="339" y="331"/>
                  <a:pt x="339" y="329"/>
                  <a:pt x="341" y="329"/>
                </a:cubicBezTo>
                <a:cubicBezTo>
                  <a:pt x="341" y="330"/>
                  <a:pt x="340" y="330"/>
                  <a:pt x="340" y="331"/>
                </a:cubicBezTo>
                <a:cubicBezTo>
                  <a:pt x="340" y="330"/>
                  <a:pt x="340" y="330"/>
                  <a:pt x="339" y="330"/>
                </a:cubicBezTo>
                <a:cubicBezTo>
                  <a:pt x="340" y="331"/>
                  <a:pt x="342" y="332"/>
                  <a:pt x="341" y="332"/>
                </a:cubicBezTo>
                <a:cubicBezTo>
                  <a:pt x="342" y="333"/>
                  <a:pt x="341" y="331"/>
                  <a:pt x="342" y="331"/>
                </a:cubicBezTo>
                <a:cubicBezTo>
                  <a:pt x="342" y="332"/>
                  <a:pt x="343" y="333"/>
                  <a:pt x="343" y="334"/>
                </a:cubicBezTo>
                <a:cubicBezTo>
                  <a:pt x="343" y="334"/>
                  <a:pt x="342" y="334"/>
                  <a:pt x="342" y="334"/>
                </a:cubicBezTo>
                <a:close/>
                <a:moveTo>
                  <a:pt x="341" y="329"/>
                </a:moveTo>
                <a:cubicBezTo>
                  <a:pt x="342" y="330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lose/>
                <a:moveTo>
                  <a:pt x="345" y="328"/>
                </a:moveTo>
                <a:cubicBezTo>
                  <a:pt x="345" y="328"/>
                  <a:pt x="343" y="328"/>
                  <a:pt x="344" y="328"/>
                </a:cubicBezTo>
                <a:cubicBezTo>
                  <a:pt x="343" y="329"/>
                  <a:pt x="343" y="328"/>
                  <a:pt x="343" y="328"/>
                </a:cubicBezTo>
                <a:cubicBezTo>
                  <a:pt x="342" y="328"/>
                  <a:pt x="343" y="328"/>
                  <a:pt x="342" y="329"/>
                </a:cubicBezTo>
                <a:cubicBezTo>
                  <a:pt x="342" y="328"/>
                  <a:pt x="341" y="327"/>
                  <a:pt x="340" y="328"/>
                </a:cubicBezTo>
                <a:cubicBezTo>
                  <a:pt x="339" y="327"/>
                  <a:pt x="340" y="327"/>
                  <a:pt x="339" y="326"/>
                </a:cubicBezTo>
                <a:cubicBezTo>
                  <a:pt x="341" y="326"/>
                  <a:pt x="344" y="328"/>
                  <a:pt x="345" y="327"/>
                </a:cubicBezTo>
                <a:cubicBezTo>
                  <a:pt x="346" y="327"/>
                  <a:pt x="345" y="328"/>
                  <a:pt x="345" y="328"/>
                </a:cubicBezTo>
                <a:close/>
                <a:moveTo>
                  <a:pt x="345" y="324"/>
                </a:moveTo>
                <a:cubicBezTo>
                  <a:pt x="344" y="323"/>
                  <a:pt x="346" y="324"/>
                  <a:pt x="346" y="324"/>
                </a:cubicBezTo>
                <a:cubicBezTo>
                  <a:pt x="346" y="326"/>
                  <a:pt x="346" y="324"/>
                  <a:pt x="345" y="324"/>
                </a:cubicBezTo>
                <a:close/>
                <a:moveTo>
                  <a:pt x="350" y="330"/>
                </a:moveTo>
                <a:cubicBezTo>
                  <a:pt x="349" y="330"/>
                  <a:pt x="349" y="331"/>
                  <a:pt x="348" y="331"/>
                </a:cubicBezTo>
                <a:cubicBezTo>
                  <a:pt x="348" y="330"/>
                  <a:pt x="348" y="330"/>
                  <a:pt x="348" y="330"/>
                </a:cubicBezTo>
                <a:cubicBezTo>
                  <a:pt x="348" y="329"/>
                  <a:pt x="349" y="330"/>
                  <a:pt x="349" y="329"/>
                </a:cubicBezTo>
                <a:cubicBezTo>
                  <a:pt x="349" y="329"/>
                  <a:pt x="349" y="329"/>
                  <a:pt x="349" y="329"/>
                </a:cubicBezTo>
                <a:cubicBezTo>
                  <a:pt x="350" y="329"/>
                  <a:pt x="349" y="330"/>
                  <a:pt x="350" y="330"/>
                </a:cubicBezTo>
                <a:cubicBezTo>
                  <a:pt x="350" y="330"/>
                  <a:pt x="350" y="330"/>
                  <a:pt x="350" y="330"/>
                </a:cubicBezTo>
                <a:close/>
                <a:moveTo>
                  <a:pt x="356" y="324"/>
                </a:moveTo>
                <a:cubicBezTo>
                  <a:pt x="355" y="326"/>
                  <a:pt x="353" y="326"/>
                  <a:pt x="354" y="328"/>
                </a:cubicBezTo>
                <a:cubicBezTo>
                  <a:pt x="353" y="329"/>
                  <a:pt x="352" y="329"/>
                  <a:pt x="353" y="331"/>
                </a:cubicBezTo>
                <a:cubicBezTo>
                  <a:pt x="352" y="331"/>
                  <a:pt x="352" y="332"/>
                  <a:pt x="351" y="332"/>
                </a:cubicBezTo>
                <a:cubicBezTo>
                  <a:pt x="351" y="331"/>
                  <a:pt x="352" y="330"/>
                  <a:pt x="351" y="328"/>
                </a:cubicBezTo>
                <a:cubicBezTo>
                  <a:pt x="350" y="329"/>
                  <a:pt x="348" y="327"/>
                  <a:pt x="348" y="329"/>
                </a:cubicBezTo>
                <a:cubicBezTo>
                  <a:pt x="348" y="329"/>
                  <a:pt x="348" y="329"/>
                  <a:pt x="348" y="328"/>
                </a:cubicBezTo>
                <a:cubicBezTo>
                  <a:pt x="348" y="328"/>
                  <a:pt x="349" y="328"/>
                  <a:pt x="348" y="328"/>
                </a:cubicBezTo>
                <a:cubicBezTo>
                  <a:pt x="348" y="327"/>
                  <a:pt x="350" y="327"/>
                  <a:pt x="349" y="328"/>
                </a:cubicBezTo>
                <a:cubicBezTo>
                  <a:pt x="350" y="327"/>
                  <a:pt x="351" y="328"/>
                  <a:pt x="351" y="327"/>
                </a:cubicBezTo>
                <a:cubicBezTo>
                  <a:pt x="351" y="328"/>
                  <a:pt x="352" y="328"/>
                  <a:pt x="352" y="328"/>
                </a:cubicBezTo>
                <a:cubicBezTo>
                  <a:pt x="352" y="327"/>
                  <a:pt x="353" y="327"/>
                  <a:pt x="353" y="326"/>
                </a:cubicBezTo>
                <a:cubicBezTo>
                  <a:pt x="352" y="327"/>
                  <a:pt x="352" y="326"/>
                  <a:pt x="351" y="326"/>
                </a:cubicBezTo>
                <a:cubicBezTo>
                  <a:pt x="351" y="325"/>
                  <a:pt x="351" y="325"/>
                  <a:pt x="351" y="325"/>
                </a:cubicBezTo>
                <a:cubicBezTo>
                  <a:pt x="350" y="326"/>
                  <a:pt x="348" y="325"/>
                  <a:pt x="349" y="327"/>
                </a:cubicBezTo>
                <a:cubicBezTo>
                  <a:pt x="348" y="327"/>
                  <a:pt x="348" y="327"/>
                  <a:pt x="348" y="328"/>
                </a:cubicBezTo>
                <a:cubicBezTo>
                  <a:pt x="347" y="328"/>
                  <a:pt x="347" y="327"/>
                  <a:pt x="347" y="326"/>
                </a:cubicBezTo>
                <a:cubicBezTo>
                  <a:pt x="347" y="326"/>
                  <a:pt x="347" y="326"/>
                  <a:pt x="348" y="326"/>
                </a:cubicBezTo>
                <a:cubicBezTo>
                  <a:pt x="348" y="325"/>
                  <a:pt x="347" y="324"/>
                  <a:pt x="346" y="323"/>
                </a:cubicBezTo>
                <a:cubicBezTo>
                  <a:pt x="347" y="323"/>
                  <a:pt x="347" y="322"/>
                  <a:pt x="346" y="322"/>
                </a:cubicBezTo>
                <a:cubicBezTo>
                  <a:pt x="347" y="321"/>
                  <a:pt x="346" y="320"/>
                  <a:pt x="346" y="319"/>
                </a:cubicBezTo>
                <a:cubicBezTo>
                  <a:pt x="346" y="320"/>
                  <a:pt x="346" y="320"/>
                  <a:pt x="346" y="321"/>
                </a:cubicBezTo>
                <a:cubicBezTo>
                  <a:pt x="345" y="321"/>
                  <a:pt x="345" y="321"/>
                  <a:pt x="345" y="320"/>
                </a:cubicBezTo>
                <a:cubicBezTo>
                  <a:pt x="345" y="320"/>
                  <a:pt x="345" y="320"/>
                  <a:pt x="345" y="320"/>
                </a:cubicBezTo>
                <a:cubicBezTo>
                  <a:pt x="346" y="320"/>
                  <a:pt x="346" y="319"/>
                  <a:pt x="345" y="318"/>
                </a:cubicBezTo>
                <a:cubicBezTo>
                  <a:pt x="346" y="319"/>
                  <a:pt x="348" y="320"/>
                  <a:pt x="348" y="321"/>
                </a:cubicBezTo>
                <a:cubicBezTo>
                  <a:pt x="347" y="321"/>
                  <a:pt x="347" y="321"/>
                  <a:pt x="347" y="322"/>
                </a:cubicBezTo>
                <a:cubicBezTo>
                  <a:pt x="347" y="322"/>
                  <a:pt x="348" y="322"/>
                  <a:pt x="348" y="322"/>
                </a:cubicBezTo>
                <a:cubicBezTo>
                  <a:pt x="348" y="322"/>
                  <a:pt x="349" y="321"/>
                  <a:pt x="349" y="321"/>
                </a:cubicBezTo>
                <a:cubicBezTo>
                  <a:pt x="349" y="322"/>
                  <a:pt x="352" y="320"/>
                  <a:pt x="351" y="322"/>
                </a:cubicBezTo>
                <a:cubicBezTo>
                  <a:pt x="352" y="322"/>
                  <a:pt x="351" y="321"/>
                  <a:pt x="352" y="321"/>
                </a:cubicBezTo>
                <a:cubicBezTo>
                  <a:pt x="352" y="322"/>
                  <a:pt x="353" y="322"/>
                  <a:pt x="353" y="323"/>
                </a:cubicBezTo>
                <a:cubicBezTo>
                  <a:pt x="352" y="322"/>
                  <a:pt x="352" y="324"/>
                  <a:pt x="351" y="324"/>
                </a:cubicBezTo>
                <a:cubicBezTo>
                  <a:pt x="351" y="323"/>
                  <a:pt x="350" y="323"/>
                  <a:pt x="350" y="322"/>
                </a:cubicBezTo>
                <a:cubicBezTo>
                  <a:pt x="349" y="323"/>
                  <a:pt x="349" y="323"/>
                  <a:pt x="349" y="324"/>
                </a:cubicBezTo>
                <a:cubicBezTo>
                  <a:pt x="348" y="323"/>
                  <a:pt x="349" y="323"/>
                  <a:pt x="348" y="324"/>
                </a:cubicBezTo>
                <a:cubicBezTo>
                  <a:pt x="348" y="325"/>
                  <a:pt x="349" y="325"/>
                  <a:pt x="349" y="325"/>
                </a:cubicBezTo>
                <a:cubicBezTo>
                  <a:pt x="350" y="325"/>
                  <a:pt x="351" y="324"/>
                  <a:pt x="352" y="323"/>
                </a:cubicBezTo>
                <a:cubicBezTo>
                  <a:pt x="353" y="324"/>
                  <a:pt x="353" y="324"/>
                  <a:pt x="353" y="325"/>
                </a:cubicBezTo>
                <a:cubicBezTo>
                  <a:pt x="353" y="325"/>
                  <a:pt x="353" y="324"/>
                  <a:pt x="354" y="324"/>
                </a:cubicBezTo>
                <a:cubicBezTo>
                  <a:pt x="353" y="323"/>
                  <a:pt x="354" y="323"/>
                  <a:pt x="354" y="322"/>
                </a:cubicBezTo>
                <a:cubicBezTo>
                  <a:pt x="355" y="322"/>
                  <a:pt x="354" y="324"/>
                  <a:pt x="355" y="323"/>
                </a:cubicBezTo>
                <a:cubicBezTo>
                  <a:pt x="356" y="324"/>
                  <a:pt x="354" y="324"/>
                  <a:pt x="355" y="325"/>
                </a:cubicBezTo>
                <a:cubicBezTo>
                  <a:pt x="355" y="325"/>
                  <a:pt x="356" y="324"/>
                  <a:pt x="356" y="324"/>
                </a:cubicBezTo>
                <a:cubicBezTo>
                  <a:pt x="356" y="324"/>
                  <a:pt x="357" y="324"/>
                  <a:pt x="357" y="325"/>
                </a:cubicBezTo>
                <a:cubicBezTo>
                  <a:pt x="356" y="325"/>
                  <a:pt x="356" y="325"/>
                  <a:pt x="356" y="324"/>
                </a:cubicBezTo>
                <a:close/>
                <a:moveTo>
                  <a:pt x="357" y="313"/>
                </a:moveTo>
                <a:cubicBezTo>
                  <a:pt x="357" y="314"/>
                  <a:pt x="356" y="313"/>
                  <a:pt x="356" y="313"/>
                </a:cubicBezTo>
                <a:cubicBezTo>
                  <a:pt x="356" y="313"/>
                  <a:pt x="356" y="313"/>
                  <a:pt x="356" y="313"/>
                </a:cubicBezTo>
                <a:cubicBezTo>
                  <a:pt x="357" y="313"/>
                  <a:pt x="357" y="312"/>
                  <a:pt x="357" y="312"/>
                </a:cubicBezTo>
                <a:cubicBezTo>
                  <a:pt x="357" y="312"/>
                  <a:pt x="357" y="312"/>
                  <a:pt x="358" y="312"/>
                </a:cubicBezTo>
                <a:cubicBezTo>
                  <a:pt x="358" y="313"/>
                  <a:pt x="356" y="313"/>
                  <a:pt x="357" y="313"/>
                </a:cubicBezTo>
                <a:close/>
                <a:moveTo>
                  <a:pt x="359" y="292"/>
                </a:moveTo>
                <a:cubicBezTo>
                  <a:pt x="360" y="292"/>
                  <a:pt x="359" y="293"/>
                  <a:pt x="359" y="293"/>
                </a:cubicBezTo>
                <a:cubicBezTo>
                  <a:pt x="359" y="293"/>
                  <a:pt x="358" y="293"/>
                  <a:pt x="358" y="292"/>
                </a:cubicBezTo>
                <a:cubicBezTo>
                  <a:pt x="358" y="292"/>
                  <a:pt x="359" y="292"/>
                  <a:pt x="359" y="292"/>
                </a:cubicBezTo>
                <a:close/>
                <a:moveTo>
                  <a:pt x="359" y="298"/>
                </a:moveTo>
                <a:cubicBezTo>
                  <a:pt x="357" y="297"/>
                  <a:pt x="359" y="297"/>
                  <a:pt x="360" y="297"/>
                </a:cubicBezTo>
                <a:cubicBezTo>
                  <a:pt x="360" y="298"/>
                  <a:pt x="358" y="297"/>
                  <a:pt x="359" y="298"/>
                </a:cubicBezTo>
                <a:close/>
                <a:moveTo>
                  <a:pt x="361" y="344"/>
                </a:moveTo>
                <a:cubicBezTo>
                  <a:pt x="360" y="342"/>
                  <a:pt x="360" y="343"/>
                  <a:pt x="359" y="341"/>
                </a:cubicBezTo>
                <a:cubicBezTo>
                  <a:pt x="360" y="341"/>
                  <a:pt x="360" y="342"/>
                  <a:pt x="361" y="342"/>
                </a:cubicBezTo>
                <a:cubicBezTo>
                  <a:pt x="362" y="343"/>
                  <a:pt x="361" y="343"/>
                  <a:pt x="361" y="344"/>
                </a:cubicBezTo>
                <a:close/>
                <a:moveTo>
                  <a:pt x="360" y="315"/>
                </a:moveTo>
                <a:cubicBezTo>
                  <a:pt x="360" y="314"/>
                  <a:pt x="361" y="313"/>
                  <a:pt x="362" y="313"/>
                </a:cubicBezTo>
                <a:cubicBezTo>
                  <a:pt x="362" y="314"/>
                  <a:pt x="361" y="314"/>
                  <a:pt x="360" y="315"/>
                </a:cubicBezTo>
                <a:close/>
                <a:moveTo>
                  <a:pt x="364" y="344"/>
                </a:moveTo>
                <a:cubicBezTo>
                  <a:pt x="363" y="344"/>
                  <a:pt x="363" y="343"/>
                  <a:pt x="362" y="343"/>
                </a:cubicBezTo>
                <a:cubicBezTo>
                  <a:pt x="363" y="341"/>
                  <a:pt x="364" y="342"/>
                  <a:pt x="365" y="343"/>
                </a:cubicBezTo>
                <a:cubicBezTo>
                  <a:pt x="364" y="343"/>
                  <a:pt x="365" y="343"/>
                  <a:pt x="364" y="344"/>
                </a:cubicBezTo>
                <a:close/>
                <a:moveTo>
                  <a:pt x="366" y="322"/>
                </a:moveTo>
                <a:cubicBezTo>
                  <a:pt x="365" y="322"/>
                  <a:pt x="365" y="321"/>
                  <a:pt x="364" y="321"/>
                </a:cubicBezTo>
                <a:cubicBezTo>
                  <a:pt x="364" y="322"/>
                  <a:pt x="365" y="322"/>
                  <a:pt x="365" y="322"/>
                </a:cubicBezTo>
                <a:cubicBezTo>
                  <a:pt x="365" y="322"/>
                  <a:pt x="366" y="322"/>
                  <a:pt x="366" y="322"/>
                </a:cubicBezTo>
                <a:cubicBezTo>
                  <a:pt x="365" y="323"/>
                  <a:pt x="364" y="325"/>
                  <a:pt x="364" y="326"/>
                </a:cubicBezTo>
                <a:cubicBezTo>
                  <a:pt x="364" y="326"/>
                  <a:pt x="363" y="326"/>
                  <a:pt x="363" y="325"/>
                </a:cubicBezTo>
                <a:cubicBezTo>
                  <a:pt x="363" y="324"/>
                  <a:pt x="364" y="324"/>
                  <a:pt x="363" y="323"/>
                </a:cubicBezTo>
                <a:cubicBezTo>
                  <a:pt x="363" y="322"/>
                  <a:pt x="363" y="322"/>
                  <a:pt x="364" y="321"/>
                </a:cubicBezTo>
                <a:cubicBezTo>
                  <a:pt x="364" y="320"/>
                  <a:pt x="363" y="321"/>
                  <a:pt x="363" y="320"/>
                </a:cubicBezTo>
                <a:cubicBezTo>
                  <a:pt x="364" y="319"/>
                  <a:pt x="365" y="321"/>
                  <a:pt x="365" y="320"/>
                </a:cubicBezTo>
                <a:cubicBezTo>
                  <a:pt x="366" y="319"/>
                  <a:pt x="365" y="321"/>
                  <a:pt x="366" y="320"/>
                </a:cubicBezTo>
                <a:cubicBezTo>
                  <a:pt x="366" y="321"/>
                  <a:pt x="365" y="321"/>
                  <a:pt x="366" y="322"/>
                </a:cubicBezTo>
                <a:close/>
                <a:moveTo>
                  <a:pt x="366" y="279"/>
                </a:moveTo>
                <a:cubicBezTo>
                  <a:pt x="366" y="279"/>
                  <a:pt x="366" y="278"/>
                  <a:pt x="367" y="278"/>
                </a:cubicBezTo>
                <a:cubicBezTo>
                  <a:pt x="367" y="277"/>
                  <a:pt x="367" y="278"/>
                  <a:pt x="367" y="278"/>
                </a:cubicBezTo>
                <a:cubicBezTo>
                  <a:pt x="367" y="278"/>
                  <a:pt x="367" y="279"/>
                  <a:pt x="368" y="279"/>
                </a:cubicBezTo>
                <a:cubicBezTo>
                  <a:pt x="367" y="279"/>
                  <a:pt x="369" y="280"/>
                  <a:pt x="367" y="280"/>
                </a:cubicBezTo>
                <a:cubicBezTo>
                  <a:pt x="367" y="279"/>
                  <a:pt x="366" y="279"/>
                  <a:pt x="366" y="279"/>
                </a:cubicBezTo>
                <a:cubicBezTo>
                  <a:pt x="366" y="280"/>
                  <a:pt x="367" y="280"/>
                  <a:pt x="366" y="280"/>
                </a:cubicBezTo>
                <a:cubicBezTo>
                  <a:pt x="366" y="280"/>
                  <a:pt x="366" y="279"/>
                  <a:pt x="366" y="279"/>
                </a:cubicBezTo>
                <a:close/>
                <a:moveTo>
                  <a:pt x="367" y="283"/>
                </a:moveTo>
                <a:cubicBezTo>
                  <a:pt x="367" y="282"/>
                  <a:pt x="366" y="281"/>
                  <a:pt x="366" y="281"/>
                </a:cubicBezTo>
                <a:cubicBezTo>
                  <a:pt x="368" y="281"/>
                  <a:pt x="367" y="282"/>
                  <a:pt x="367" y="283"/>
                </a:cubicBezTo>
                <a:close/>
                <a:moveTo>
                  <a:pt x="366" y="318"/>
                </a:moveTo>
                <a:cubicBezTo>
                  <a:pt x="366" y="318"/>
                  <a:pt x="367" y="318"/>
                  <a:pt x="367" y="317"/>
                </a:cubicBezTo>
                <a:cubicBezTo>
                  <a:pt x="367" y="317"/>
                  <a:pt x="367" y="318"/>
                  <a:pt x="367" y="318"/>
                </a:cubicBezTo>
                <a:cubicBezTo>
                  <a:pt x="367" y="319"/>
                  <a:pt x="367" y="318"/>
                  <a:pt x="366" y="318"/>
                </a:cubicBezTo>
                <a:close/>
                <a:moveTo>
                  <a:pt x="368" y="325"/>
                </a:moveTo>
                <a:cubicBezTo>
                  <a:pt x="368" y="325"/>
                  <a:pt x="368" y="325"/>
                  <a:pt x="368" y="325"/>
                </a:cubicBezTo>
                <a:cubicBezTo>
                  <a:pt x="368" y="325"/>
                  <a:pt x="367" y="325"/>
                  <a:pt x="367" y="324"/>
                </a:cubicBezTo>
                <a:cubicBezTo>
                  <a:pt x="368" y="324"/>
                  <a:pt x="369" y="324"/>
                  <a:pt x="369" y="324"/>
                </a:cubicBezTo>
                <a:cubicBezTo>
                  <a:pt x="370" y="324"/>
                  <a:pt x="369" y="325"/>
                  <a:pt x="368" y="325"/>
                </a:cubicBezTo>
                <a:close/>
                <a:moveTo>
                  <a:pt x="369" y="341"/>
                </a:moveTo>
                <a:cubicBezTo>
                  <a:pt x="369" y="340"/>
                  <a:pt x="369" y="340"/>
                  <a:pt x="370" y="340"/>
                </a:cubicBezTo>
                <a:cubicBezTo>
                  <a:pt x="370" y="341"/>
                  <a:pt x="370" y="341"/>
                  <a:pt x="369" y="341"/>
                </a:cubicBezTo>
                <a:close/>
                <a:moveTo>
                  <a:pt x="370" y="327"/>
                </a:moveTo>
                <a:cubicBezTo>
                  <a:pt x="369" y="327"/>
                  <a:pt x="371" y="327"/>
                  <a:pt x="370" y="326"/>
                </a:cubicBezTo>
                <a:cubicBezTo>
                  <a:pt x="371" y="326"/>
                  <a:pt x="371" y="326"/>
                  <a:pt x="371" y="326"/>
                </a:cubicBezTo>
                <a:cubicBezTo>
                  <a:pt x="371" y="328"/>
                  <a:pt x="370" y="327"/>
                  <a:pt x="370" y="327"/>
                </a:cubicBezTo>
                <a:close/>
                <a:moveTo>
                  <a:pt x="372" y="340"/>
                </a:moveTo>
                <a:cubicBezTo>
                  <a:pt x="371" y="341"/>
                  <a:pt x="371" y="340"/>
                  <a:pt x="371" y="339"/>
                </a:cubicBezTo>
                <a:cubicBezTo>
                  <a:pt x="372" y="339"/>
                  <a:pt x="372" y="339"/>
                  <a:pt x="372" y="339"/>
                </a:cubicBezTo>
                <a:cubicBezTo>
                  <a:pt x="372" y="340"/>
                  <a:pt x="371" y="340"/>
                  <a:pt x="372" y="340"/>
                </a:cubicBezTo>
                <a:close/>
                <a:moveTo>
                  <a:pt x="373" y="333"/>
                </a:moveTo>
                <a:cubicBezTo>
                  <a:pt x="371" y="334"/>
                  <a:pt x="372" y="332"/>
                  <a:pt x="372" y="330"/>
                </a:cubicBezTo>
                <a:cubicBezTo>
                  <a:pt x="374" y="331"/>
                  <a:pt x="373" y="331"/>
                  <a:pt x="373" y="333"/>
                </a:cubicBezTo>
                <a:close/>
                <a:moveTo>
                  <a:pt x="372" y="322"/>
                </a:moveTo>
                <a:cubicBezTo>
                  <a:pt x="373" y="323"/>
                  <a:pt x="373" y="324"/>
                  <a:pt x="374" y="326"/>
                </a:cubicBezTo>
                <a:cubicBezTo>
                  <a:pt x="372" y="325"/>
                  <a:pt x="371" y="324"/>
                  <a:pt x="372" y="322"/>
                </a:cubicBezTo>
                <a:close/>
                <a:moveTo>
                  <a:pt x="372" y="304"/>
                </a:moveTo>
                <a:cubicBezTo>
                  <a:pt x="372" y="303"/>
                  <a:pt x="373" y="304"/>
                  <a:pt x="373" y="303"/>
                </a:cubicBezTo>
                <a:cubicBezTo>
                  <a:pt x="373" y="303"/>
                  <a:pt x="374" y="303"/>
                  <a:pt x="374" y="304"/>
                </a:cubicBezTo>
                <a:cubicBezTo>
                  <a:pt x="373" y="304"/>
                  <a:pt x="373" y="304"/>
                  <a:pt x="372" y="304"/>
                </a:cubicBezTo>
                <a:close/>
                <a:moveTo>
                  <a:pt x="374" y="297"/>
                </a:moveTo>
                <a:cubicBezTo>
                  <a:pt x="374" y="296"/>
                  <a:pt x="375" y="298"/>
                  <a:pt x="376" y="297"/>
                </a:cubicBezTo>
                <a:cubicBezTo>
                  <a:pt x="376" y="298"/>
                  <a:pt x="375" y="298"/>
                  <a:pt x="374" y="299"/>
                </a:cubicBezTo>
                <a:cubicBezTo>
                  <a:pt x="374" y="298"/>
                  <a:pt x="375" y="297"/>
                  <a:pt x="374" y="297"/>
                </a:cubicBezTo>
                <a:close/>
                <a:moveTo>
                  <a:pt x="377" y="338"/>
                </a:moveTo>
                <a:cubicBezTo>
                  <a:pt x="377" y="337"/>
                  <a:pt x="377" y="336"/>
                  <a:pt x="377" y="336"/>
                </a:cubicBezTo>
                <a:cubicBezTo>
                  <a:pt x="378" y="336"/>
                  <a:pt x="378" y="338"/>
                  <a:pt x="377" y="338"/>
                </a:cubicBezTo>
                <a:close/>
                <a:moveTo>
                  <a:pt x="377" y="325"/>
                </a:moveTo>
                <a:cubicBezTo>
                  <a:pt x="377" y="325"/>
                  <a:pt x="375" y="324"/>
                  <a:pt x="375" y="323"/>
                </a:cubicBezTo>
                <a:cubicBezTo>
                  <a:pt x="376" y="324"/>
                  <a:pt x="376" y="324"/>
                  <a:pt x="377" y="324"/>
                </a:cubicBezTo>
                <a:cubicBezTo>
                  <a:pt x="377" y="325"/>
                  <a:pt x="377" y="325"/>
                  <a:pt x="378" y="325"/>
                </a:cubicBezTo>
                <a:cubicBezTo>
                  <a:pt x="378" y="325"/>
                  <a:pt x="377" y="325"/>
                  <a:pt x="377" y="325"/>
                </a:cubicBezTo>
                <a:close/>
                <a:moveTo>
                  <a:pt x="378" y="336"/>
                </a:moveTo>
                <a:cubicBezTo>
                  <a:pt x="379" y="336"/>
                  <a:pt x="379" y="336"/>
                  <a:pt x="379" y="336"/>
                </a:cubicBezTo>
                <a:cubicBezTo>
                  <a:pt x="379" y="337"/>
                  <a:pt x="378" y="337"/>
                  <a:pt x="378" y="336"/>
                </a:cubicBezTo>
                <a:close/>
                <a:moveTo>
                  <a:pt x="378" y="300"/>
                </a:moveTo>
                <a:cubicBezTo>
                  <a:pt x="378" y="301"/>
                  <a:pt x="378" y="300"/>
                  <a:pt x="377" y="300"/>
                </a:cubicBezTo>
                <a:cubicBezTo>
                  <a:pt x="377" y="299"/>
                  <a:pt x="378" y="298"/>
                  <a:pt x="379" y="297"/>
                </a:cubicBezTo>
                <a:cubicBezTo>
                  <a:pt x="379" y="299"/>
                  <a:pt x="379" y="299"/>
                  <a:pt x="378" y="300"/>
                </a:cubicBezTo>
                <a:close/>
                <a:moveTo>
                  <a:pt x="380" y="290"/>
                </a:moveTo>
                <a:cubicBezTo>
                  <a:pt x="379" y="289"/>
                  <a:pt x="379" y="289"/>
                  <a:pt x="379" y="287"/>
                </a:cubicBezTo>
                <a:cubicBezTo>
                  <a:pt x="379" y="288"/>
                  <a:pt x="379" y="287"/>
                  <a:pt x="380" y="286"/>
                </a:cubicBezTo>
                <a:cubicBezTo>
                  <a:pt x="379" y="286"/>
                  <a:pt x="379" y="286"/>
                  <a:pt x="379" y="285"/>
                </a:cubicBezTo>
                <a:cubicBezTo>
                  <a:pt x="380" y="285"/>
                  <a:pt x="379" y="285"/>
                  <a:pt x="379" y="285"/>
                </a:cubicBezTo>
                <a:cubicBezTo>
                  <a:pt x="380" y="285"/>
                  <a:pt x="381" y="284"/>
                  <a:pt x="381" y="286"/>
                </a:cubicBezTo>
                <a:cubicBezTo>
                  <a:pt x="380" y="286"/>
                  <a:pt x="380" y="286"/>
                  <a:pt x="380" y="286"/>
                </a:cubicBezTo>
                <a:cubicBezTo>
                  <a:pt x="381" y="286"/>
                  <a:pt x="381" y="286"/>
                  <a:pt x="381" y="287"/>
                </a:cubicBezTo>
                <a:cubicBezTo>
                  <a:pt x="382" y="287"/>
                  <a:pt x="382" y="287"/>
                  <a:pt x="382" y="287"/>
                </a:cubicBezTo>
                <a:cubicBezTo>
                  <a:pt x="382" y="287"/>
                  <a:pt x="381" y="287"/>
                  <a:pt x="381" y="288"/>
                </a:cubicBezTo>
                <a:cubicBezTo>
                  <a:pt x="382" y="288"/>
                  <a:pt x="382" y="287"/>
                  <a:pt x="383" y="287"/>
                </a:cubicBezTo>
                <a:cubicBezTo>
                  <a:pt x="383" y="287"/>
                  <a:pt x="383" y="287"/>
                  <a:pt x="383" y="287"/>
                </a:cubicBezTo>
                <a:cubicBezTo>
                  <a:pt x="382" y="288"/>
                  <a:pt x="383" y="288"/>
                  <a:pt x="382" y="288"/>
                </a:cubicBezTo>
                <a:cubicBezTo>
                  <a:pt x="382" y="289"/>
                  <a:pt x="383" y="289"/>
                  <a:pt x="383" y="290"/>
                </a:cubicBezTo>
                <a:cubicBezTo>
                  <a:pt x="384" y="288"/>
                  <a:pt x="383" y="291"/>
                  <a:pt x="384" y="291"/>
                </a:cubicBezTo>
                <a:cubicBezTo>
                  <a:pt x="385" y="291"/>
                  <a:pt x="384" y="290"/>
                  <a:pt x="385" y="290"/>
                </a:cubicBezTo>
                <a:cubicBezTo>
                  <a:pt x="386" y="290"/>
                  <a:pt x="385" y="292"/>
                  <a:pt x="386" y="292"/>
                </a:cubicBezTo>
                <a:cubicBezTo>
                  <a:pt x="386" y="291"/>
                  <a:pt x="387" y="291"/>
                  <a:pt x="387" y="292"/>
                </a:cubicBezTo>
                <a:cubicBezTo>
                  <a:pt x="387" y="292"/>
                  <a:pt x="387" y="292"/>
                  <a:pt x="386" y="292"/>
                </a:cubicBezTo>
                <a:cubicBezTo>
                  <a:pt x="386" y="293"/>
                  <a:pt x="387" y="293"/>
                  <a:pt x="386" y="294"/>
                </a:cubicBezTo>
                <a:cubicBezTo>
                  <a:pt x="387" y="293"/>
                  <a:pt x="387" y="293"/>
                  <a:pt x="388" y="293"/>
                </a:cubicBezTo>
                <a:cubicBezTo>
                  <a:pt x="387" y="294"/>
                  <a:pt x="388" y="296"/>
                  <a:pt x="386" y="295"/>
                </a:cubicBezTo>
                <a:cubicBezTo>
                  <a:pt x="387" y="295"/>
                  <a:pt x="387" y="295"/>
                  <a:pt x="387" y="296"/>
                </a:cubicBezTo>
                <a:cubicBezTo>
                  <a:pt x="387" y="296"/>
                  <a:pt x="387" y="297"/>
                  <a:pt x="387" y="297"/>
                </a:cubicBezTo>
                <a:cubicBezTo>
                  <a:pt x="386" y="297"/>
                  <a:pt x="387" y="296"/>
                  <a:pt x="387" y="296"/>
                </a:cubicBezTo>
                <a:cubicBezTo>
                  <a:pt x="387" y="296"/>
                  <a:pt x="386" y="296"/>
                  <a:pt x="386" y="297"/>
                </a:cubicBezTo>
                <a:cubicBezTo>
                  <a:pt x="386" y="298"/>
                  <a:pt x="387" y="297"/>
                  <a:pt x="388" y="297"/>
                </a:cubicBezTo>
                <a:cubicBezTo>
                  <a:pt x="387" y="298"/>
                  <a:pt x="388" y="298"/>
                  <a:pt x="388" y="299"/>
                </a:cubicBezTo>
                <a:cubicBezTo>
                  <a:pt x="387" y="299"/>
                  <a:pt x="387" y="300"/>
                  <a:pt x="386" y="300"/>
                </a:cubicBezTo>
                <a:cubicBezTo>
                  <a:pt x="386" y="300"/>
                  <a:pt x="386" y="299"/>
                  <a:pt x="386" y="298"/>
                </a:cubicBezTo>
                <a:cubicBezTo>
                  <a:pt x="386" y="298"/>
                  <a:pt x="386" y="299"/>
                  <a:pt x="385" y="300"/>
                </a:cubicBezTo>
                <a:cubicBezTo>
                  <a:pt x="385" y="299"/>
                  <a:pt x="385" y="299"/>
                  <a:pt x="385" y="300"/>
                </a:cubicBezTo>
                <a:cubicBezTo>
                  <a:pt x="384" y="299"/>
                  <a:pt x="385" y="299"/>
                  <a:pt x="384" y="298"/>
                </a:cubicBezTo>
                <a:cubicBezTo>
                  <a:pt x="384" y="297"/>
                  <a:pt x="385" y="297"/>
                  <a:pt x="385" y="296"/>
                </a:cubicBezTo>
                <a:cubicBezTo>
                  <a:pt x="385" y="296"/>
                  <a:pt x="384" y="296"/>
                  <a:pt x="384" y="295"/>
                </a:cubicBezTo>
                <a:cubicBezTo>
                  <a:pt x="383" y="296"/>
                  <a:pt x="384" y="297"/>
                  <a:pt x="384" y="297"/>
                </a:cubicBezTo>
                <a:cubicBezTo>
                  <a:pt x="383" y="297"/>
                  <a:pt x="383" y="297"/>
                  <a:pt x="383" y="298"/>
                </a:cubicBezTo>
                <a:cubicBezTo>
                  <a:pt x="383" y="298"/>
                  <a:pt x="382" y="297"/>
                  <a:pt x="382" y="297"/>
                </a:cubicBezTo>
                <a:cubicBezTo>
                  <a:pt x="382" y="296"/>
                  <a:pt x="383" y="297"/>
                  <a:pt x="383" y="297"/>
                </a:cubicBezTo>
                <a:cubicBezTo>
                  <a:pt x="383" y="297"/>
                  <a:pt x="383" y="297"/>
                  <a:pt x="383" y="296"/>
                </a:cubicBezTo>
                <a:cubicBezTo>
                  <a:pt x="383" y="296"/>
                  <a:pt x="383" y="297"/>
                  <a:pt x="382" y="297"/>
                </a:cubicBezTo>
                <a:cubicBezTo>
                  <a:pt x="381" y="295"/>
                  <a:pt x="384" y="294"/>
                  <a:pt x="385" y="293"/>
                </a:cubicBezTo>
                <a:cubicBezTo>
                  <a:pt x="385" y="293"/>
                  <a:pt x="384" y="293"/>
                  <a:pt x="385" y="292"/>
                </a:cubicBezTo>
                <a:cubicBezTo>
                  <a:pt x="384" y="292"/>
                  <a:pt x="384" y="292"/>
                  <a:pt x="384" y="293"/>
                </a:cubicBezTo>
                <a:cubicBezTo>
                  <a:pt x="383" y="293"/>
                  <a:pt x="384" y="293"/>
                  <a:pt x="383" y="294"/>
                </a:cubicBezTo>
                <a:cubicBezTo>
                  <a:pt x="383" y="293"/>
                  <a:pt x="382" y="293"/>
                  <a:pt x="382" y="293"/>
                </a:cubicBezTo>
                <a:cubicBezTo>
                  <a:pt x="382" y="292"/>
                  <a:pt x="382" y="292"/>
                  <a:pt x="382" y="292"/>
                </a:cubicBezTo>
                <a:cubicBezTo>
                  <a:pt x="382" y="292"/>
                  <a:pt x="381" y="292"/>
                  <a:pt x="380" y="292"/>
                </a:cubicBezTo>
                <a:cubicBezTo>
                  <a:pt x="380" y="292"/>
                  <a:pt x="380" y="292"/>
                  <a:pt x="380" y="291"/>
                </a:cubicBezTo>
                <a:cubicBezTo>
                  <a:pt x="380" y="291"/>
                  <a:pt x="380" y="291"/>
                  <a:pt x="380" y="291"/>
                </a:cubicBezTo>
                <a:cubicBezTo>
                  <a:pt x="380" y="290"/>
                  <a:pt x="381" y="292"/>
                  <a:pt x="382" y="292"/>
                </a:cubicBezTo>
                <a:cubicBezTo>
                  <a:pt x="382" y="292"/>
                  <a:pt x="382" y="292"/>
                  <a:pt x="382" y="291"/>
                </a:cubicBezTo>
                <a:cubicBezTo>
                  <a:pt x="381" y="291"/>
                  <a:pt x="381" y="291"/>
                  <a:pt x="381" y="290"/>
                </a:cubicBezTo>
                <a:cubicBezTo>
                  <a:pt x="381" y="290"/>
                  <a:pt x="382" y="290"/>
                  <a:pt x="382" y="290"/>
                </a:cubicBezTo>
                <a:cubicBezTo>
                  <a:pt x="382" y="289"/>
                  <a:pt x="382" y="290"/>
                  <a:pt x="381" y="289"/>
                </a:cubicBezTo>
                <a:cubicBezTo>
                  <a:pt x="381" y="289"/>
                  <a:pt x="382" y="290"/>
                  <a:pt x="381" y="291"/>
                </a:cubicBezTo>
                <a:cubicBezTo>
                  <a:pt x="380" y="291"/>
                  <a:pt x="380" y="290"/>
                  <a:pt x="379" y="290"/>
                </a:cubicBezTo>
                <a:cubicBezTo>
                  <a:pt x="379" y="289"/>
                  <a:pt x="380" y="290"/>
                  <a:pt x="380" y="290"/>
                </a:cubicBezTo>
                <a:close/>
                <a:moveTo>
                  <a:pt x="381" y="306"/>
                </a:moveTo>
                <a:cubicBezTo>
                  <a:pt x="380" y="306"/>
                  <a:pt x="381" y="304"/>
                  <a:pt x="380" y="305"/>
                </a:cubicBezTo>
                <a:cubicBezTo>
                  <a:pt x="380" y="304"/>
                  <a:pt x="380" y="304"/>
                  <a:pt x="381" y="304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1" y="305"/>
                  <a:pt x="381" y="305"/>
                  <a:pt x="382" y="305"/>
                </a:cubicBezTo>
                <a:cubicBezTo>
                  <a:pt x="382" y="305"/>
                  <a:pt x="381" y="305"/>
                  <a:pt x="381" y="306"/>
                </a:cubicBezTo>
                <a:close/>
                <a:moveTo>
                  <a:pt x="382" y="300"/>
                </a:moveTo>
                <a:cubicBezTo>
                  <a:pt x="381" y="300"/>
                  <a:pt x="382" y="299"/>
                  <a:pt x="382" y="298"/>
                </a:cubicBezTo>
                <a:cubicBezTo>
                  <a:pt x="383" y="298"/>
                  <a:pt x="382" y="300"/>
                  <a:pt x="382" y="300"/>
                </a:cubicBezTo>
                <a:close/>
                <a:moveTo>
                  <a:pt x="379" y="320"/>
                </a:moveTo>
                <a:cubicBezTo>
                  <a:pt x="380" y="319"/>
                  <a:pt x="381" y="318"/>
                  <a:pt x="382" y="320"/>
                </a:cubicBezTo>
                <a:cubicBezTo>
                  <a:pt x="381" y="319"/>
                  <a:pt x="380" y="320"/>
                  <a:pt x="379" y="320"/>
                </a:cubicBezTo>
                <a:close/>
                <a:moveTo>
                  <a:pt x="380" y="324"/>
                </a:moveTo>
                <a:cubicBezTo>
                  <a:pt x="381" y="323"/>
                  <a:pt x="380" y="322"/>
                  <a:pt x="381" y="321"/>
                </a:cubicBezTo>
                <a:cubicBezTo>
                  <a:pt x="381" y="322"/>
                  <a:pt x="382" y="322"/>
                  <a:pt x="382" y="323"/>
                </a:cubicBezTo>
                <a:cubicBezTo>
                  <a:pt x="382" y="323"/>
                  <a:pt x="382" y="323"/>
                  <a:pt x="382" y="323"/>
                </a:cubicBezTo>
                <a:cubicBezTo>
                  <a:pt x="381" y="323"/>
                  <a:pt x="381" y="323"/>
                  <a:pt x="381" y="323"/>
                </a:cubicBezTo>
                <a:cubicBezTo>
                  <a:pt x="381" y="324"/>
                  <a:pt x="382" y="323"/>
                  <a:pt x="382" y="324"/>
                </a:cubicBezTo>
                <a:cubicBezTo>
                  <a:pt x="381" y="324"/>
                  <a:pt x="380" y="324"/>
                  <a:pt x="380" y="324"/>
                </a:cubicBezTo>
                <a:close/>
                <a:moveTo>
                  <a:pt x="382" y="328"/>
                </a:moveTo>
                <a:cubicBezTo>
                  <a:pt x="381" y="328"/>
                  <a:pt x="381" y="328"/>
                  <a:pt x="381" y="328"/>
                </a:cubicBezTo>
                <a:cubicBezTo>
                  <a:pt x="381" y="328"/>
                  <a:pt x="381" y="327"/>
                  <a:pt x="381" y="326"/>
                </a:cubicBezTo>
                <a:cubicBezTo>
                  <a:pt x="382" y="326"/>
                  <a:pt x="382" y="327"/>
                  <a:pt x="382" y="328"/>
                </a:cubicBezTo>
                <a:close/>
                <a:moveTo>
                  <a:pt x="382" y="326"/>
                </a:moveTo>
                <a:cubicBezTo>
                  <a:pt x="382" y="325"/>
                  <a:pt x="382" y="325"/>
                  <a:pt x="382" y="326"/>
                </a:cubicBezTo>
                <a:cubicBezTo>
                  <a:pt x="381" y="325"/>
                  <a:pt x="383" y="325"/>
                  <a:pt x="382" y="324"/>
                </a:cubicBezTo>
                <a:cubicBezTo>
                  <a:pt x="383" y="324"/>
                  <a:pt x="382" y="325"/>
                  <a:pt x="382" y="326"/>
                </a:cubicBezTo>
                <a:close/>
                <a:moveTo>
                  <a:pt x="385" y="308"/>
                </a:moveTo>
                <a:cubicBezTo>
                  <a:pt x="384" y="308"/>
                  <a:pt x="385" y="309"/>
                  <a:pt x="384" y="309"/>
                </a:cubicBezTo>
                <a:cubicBezTo>
                  <a:pt x="384" y="307"/>
                  <a:pt x="383" y="307"/>
                  <a:pt x="381" y="308"/>
                </a:cubicBezTo>
                <a:cubicBezTo>
                  <a:pt x="382" y="309"/>
                  <a:pt x="381" y="309"/>
                  <a:pt x="381" y="309"/>
                </a:cubicBezTo>
                <a:cubicBezTo>
                  <a:pt x="380" y="310"/>
                  <a:pt x="381" y="306"/>
                  <a:pt x="382" y="307"/>
                </a:cubicBezTo>
                <a:cubicBezTo>
                  <a:pt x="382" y="307"/>
                  <a:pt x="381" y="307"/>
                  <a:pt x="382" y="306"/>
                </a:cubicBezTo>
                <a:cubicBezTo>
                  <a:pt x="383" y="306"/>
                  <a:pt x="382" y="307"/>
                  <a:pt x="382" y="307"/>
                </a:cubicBezTo>
                <a:cubicBezTo>
                  <a:pt x="382" y="306"/>
                  <a:pt x="383" y="304"/>
                  <a:pt x="383" y="302"/>
                </a:cubicBezTo>
                <a:cubicBezTo>
                  <a:pt x="384" y="302"/>
                  <a:pt x="383" y="301"/>
                  <a:pt x="384" y="302"/>
                </a:cubicBezTo>
                <a:cubicBezTo>
                  <a:pt x="384" y="302"/>
                  <a:pt x="384" y="300"/>
                  <a:pt x="383" y="301"/>
                </a:cubicBezTo>
                <a:cubicBezTo>
                  <a:pt x="383" y="301"/>
                  <a:pt x="384" y="301"/>
                  <a:pt x="384" y="300"/>
                </a:cubicBezTo>
                <a:cubicBezTo>
                  <a:pt x="384" y="300"/>
                  <a:pt x="384" y="302"/>
                  <a:pt x="384" y="301"/>
                </a:cubicBezTo>
                <a:cubicBezTo>
                  <a:pt x="385" y="302"/>
                  <a:pt x="382" y="304"/>
                  <a:pt x="384" y="304"/>
                </a:cubicBezTo>
                <a:cubicBezTo>
                  <a:pt x="383" y="306"/>
                  <a:pt x="384" y="305"/>
                  <a:pt x="384" y="307"/>
                </a:cubicBezTo>
                <a:cubicBezTo>
                  <a:pt x="385" y="306"/>
                  <a:pt x="387" y="308"/>
                  <a:pt x="387" y="310"/>
                </a:cubicBezTo>
                <a:cubicBezTo>
                  <a:pt x="386" y="311"/>
                  <a:pt x="384" y="310"/>
                  <a:pt x="385" y="308"/>
                </a:cubicBezTo>
                <a:close/>
                <a:moveTo>
                  <a:pt x="385" y="338"/>
                </a:moveTo>
                <a:cubicBezTo>
                  <a:pt x="386" y="338"/>
                  <a:pt x="386" y="338"/>
                  <a:pt x="386" y="339"/>
                </a:cubicBezTo>
                <a:cubicBezTo>
                  <a:pt x="386" y="339"/>
                  <a:pt x="385" y="339"/>
                  <a:pt x="385" y="338"/>
                </a:cubicBezTo>
                <a:cubicBezTo>
                  <a:pt x="385" y="340"/>
                  <a:pt x="385" y="338"/>
                  <a:pt x="385" y="338"/>
                </a:cubicBezTo>
                <a:close/>
                <a:moveTo>
                  <a:pt x="384" y="353"/>
                </a:moveTo>
                <a:cubicBezTo>
                  <a:pt x="384" y="351"/>
                  <a:pt x="386" y="352"/>
                  <a:pt x="385" y="350"/>
                </a:cubicBezTo>
                <a:cubicBezTo>
                  <a:pt x="386" y="352"/>
                  <a:pt x="385" y="353"/>
                  <a:pt x="384" y="353"/>
                </a:cubicBezTo>
                <a:close/>
                <a:moveTo>
                  <a:pt x="385" y="356"/>
                </a:moveTo>
                <a:cubicBezTo>
                  <a:pt x="385" y="356"/>
                  <a:pt x="385" y="356"/>
                  <a:pt x="384" y="356"/>
                </a:cubicBezTo>
                <a:cubicBezTo>
                  <a:pt x="385" y="355"/>
                  <a:pt x="385" y="353"/>
                  <a:pt x="386" y="353"/>
                </a:cubicBezTo>
                <a:cubicBezTo>
                  <a:pt x="385" y="354"/>
                  <a:pt x="386" y="354"/>
                  <a:pt x="386" y="355"/>
                </a:cubicBezTo>
                <a:cubicBezTo>
                  <a:pt x="386" y="355"/>
                  <a:pt x="385" y="355"/>
                  <a:pt x="385" y="356"/>
                </a:cubicBezTo>
                <a:close/>
                <a:moveTo>
                  <a:pt x="389" y="354"/>
                </a:moveTo>
                <a:cubicBezTo>
                  <a:pt x="388" y="354"/>
                  <a:pt x="389" y="354"/>
                  <a:pt x="388" y="353"/>
                </a:cubicBezTo>
                <a:cubicBezTo>
                  <a:pt x="388" y="353"/>
                  <a:pt x="387" y="354"/>
                  <a:pt x="387" y="354"/>
                </a:cubicBezTo>
                <a:cubicBezTo>
                  <a:pt x="386" y="354"/>
                  <a:pt x="387" y="353"/>
                  <a:pt x="387" y="352"/>
                </a:cubicBezTo>
                <a:cubicBezTo>
                  <a:pt x="387" y="352"/>
                  <a:pt x="387" y="353"/>
                  <a:pt x="387" y="353"/>
                </a:cubicBezTo>
                <a:cubicBezTo>
                  <a:pt x="388" y="352"/>
                  <a:pt x="386" y="351"/>
                  <a:pt x="387" y="350"/>
                </a:cubicBezTo>
                <a:cubicBezTo>
                  <a:pt x="387" y="349"/>
                  <a:pt x="385" y="350"/>
                  <a:pt x="386" y="348"/>
                </a:cubicBezTo>
                <a:cubicBezTo>
                  <a:pt x="386" y="348"/>
                  <a:pt x="385" y="349"/>
                  <a:pt x="385" y="349"/>
                </a:cubicBezTo>
                <a:cubicBezTo>
                  <a:pt x="384" y="348"/>
                  <a:pt x="385" y="348"/>
                  <a:pt x="385" y="347"/>
                </a:cubicBezTo>
                <a:cubicBezTo>
                  <a:pt x="384" y="347"/>
                  <a:pt x="383" y="347"/>
                  <a:pt x="384" y="346"/>
                </a:cubicBezTo>
                <a:cubicBezTo>
                  <a:pt x="384" y="347"/>
                  <a:pt x="385" y="346"/>
                  <a:pt x="386" y="346"/>
                </a:cubicBezTo>
                <a:cubicBezTo>
                  <a:pt x="385" y="348"/>
                  <a:pt x="387" y="348"/>
                  <a:pt x="387" y="348"/>
                </a:cubicBezTo>
                <a:cubicBezTo>
                  <a:pt x="387" y="349"/>
                  <a:pt x="387" y="350"/>
                  <a:pt x="388" y="351"/>
                </a:cubicBezTo>
                <a:cubicBezTo>
                  <a:pt x="388" y="351"/>
                  <a:pt x="387" y="352"/>
                  <a:pt x="388" y="353"/>
                </a:cubicBezTo>
                <a:cubicBezTo>
                  <a:pt x="388" y="353"/>
                  <a:pt x="389" y="353"/>
                  <a:pt x="389" y="354"/>
                </a:cubicBezTo>
                <a:close/>
                <a:moveTo>
                  <a:pt x="390" y="353"/>
                </a:moveTo>
                <a:cubicBezTo>
                  <a:pt x="390" y="352"/>
                  <a:pt x="390" y="352"/>
                  <a:pt x="390" y="352"/>
                </a:cubicBezTo>
                <a:cubicBezTo>
                  <a:pt x="390" y="351"/>
                  <a:pt x="390" y="353"/>
                  <a:pt x="390" y="352"/>
                </a:cubicBezTo>
                <a:cubicBezTo>
                  <a:pt x="391" y="352"/>
                  <a:pt x="390" y="353"/>
                  <a:pt x="390" y="353"/>
                </a:cubicBezTo>
                <a:close/>
                <a:moveTo>
                  <a:pt x="392" y="357"/>
                </a:moveTo>
                <a:cubicBezTo>
                  <a:pt x="392" y="356"/>
                  <a:pt x="393" y="356"/>
                  <a:pt x="394" y="356"/>
                </a:cubicBezTo>
                <a:cubicBezTo>
                  <a:pt x="394" y="357"/>
                  <a:pt x="393" y="357"/>
                  <a:pt x="392" y="357"/>
                </a:cubicBezTo>
                <a:close/>
                <a:moveTo>
                  <a:pt x="393" y="346"/>
                </a:moveTo>
                <a:cubicBezTo>
                  <a:pt x="392" y="346"/>
                  <a:pt x="392" y="346"/>
                  <a:pt x="392" y="346"/>
                </a:cubicBezTo>
                <a:cubicBezTo>
                  <a:pt x="392" y="347"/>
                  <a:pt x="391" y="348"/>
                  <a:pt x="391" y="349"/>
                </a:cubicBezTo>
                <a:cubicBezTo>
                  <a:pt x="390" y="349"/>
                  <a:pt x="390" y="348"/>
                  <a:pt x="390" y="348"/>
                </a:cubicBezTo>
                <a:cubicBezTo>
                  <a:pt x="390" y="349"/>
                  <a:pt x="390" y="349"/>
                  <a:pt x="390" y="349"/>
                </a:cubicBezTo>
                <a:cubicBezTo>
                  <a:pt x="389" y="350"/>
                  <a:pt x="390" y="348"/>
                  <a:pt x="389" y="349"/>
                </a:cubicBezTo>
                <a:cubicBezTo>
                  <a:pt x="389" y="348"/>
                  <a:pt x="389" y="348"/>
                  <a:pt x="390" y="348"/>
                </a:cubicBezTo>
                <a:cubicBezTo>
                  <a:pt x="390" y="347"/>
                  <a:pt x="389" y="347"/>
                  <a:pt x="388" y="347"/>
                </a:cubicBezTo>
                <a:cubicBezTo>
                  <a:pt x="388" y="347"/>
                  <a:pt x="389" y="346"/>
                  <a:pt x="389" y="346"/>
                </a:cubicBezTo>
                <a:cubicBezTo>
                  <a:pt x="389" y="345"/>
                  <a:pt x="388" y="346"/>
                  <a:pt x="388" y="345"/>
                </a:cubicBezTo>
                <a:cubicBezTo>
                  <a:pt x="387" y="345"/>
                  <a:pt x="388" y="346"/>
                  <a:pt x="387" y="345"/>
                </a:cubicBezTo>
                <a:cubicBezTo>
                  <a:pt x="387" y="344"/>
                  <a:pt x="387" y="345"/>
                  <a:pt x="387" y="344"/>
                </a:cubicBezTo>
                <a:cubicBezTo>
                  <a:pt x="386" y="344"/>
                  <a:pt x="386" y="344"/>
                  <a:pt x="386" y="343"/>
                </a:cubicBezTo>
                <a:cubicBezTo>
                  <a:pt x="386" y="343"/>
                  <a:pt x="386" y="344"/>
                  <a:pt x="385" y="344"/>
                </a:cubicBezTo>
                <a:cubicBezTo>
                  <a:pt x="385" y="343"/>
                  <a:pt x="385" y="343"/>
                  <a:pt x="385" y="343"/>
                </a:cubicBezTo>
                <a:cubicBezTo>
                  <a:pt x="385" y="343"/>
                  <a:pt x="386" y="343"/>
                  <a:pt x="386" y="343"/>
                </a:cubicBezTo>
                <a:cubicBezTo>
                  <a:pt x="386" y="342"/>
                  <a:pt x="385" y="343"/>
                  <a:pt x="385" y="341"/>
                </a:cubicBezTo>
                <a:cubicBezTo>
                  <a:pt x="385" y="342"/>
                  <a:pt x="386" y="342"/>
                  <a:pt x="386" y="343"/>
                </a:cubicBezTo>
                <a:cubicBezTo>
                  <a:pt x="387" y="343"/>
                  <a:pt x="387" y="342"/>
                  <a:pt x="387" y="342"/>
                </a:cubicBezTo>
                <a:cubicBezTo>
                  <a:pt x="387" y="341"/>
                  <a:pt x="387" y="342"/>
                  <a:pt x="386" y="342"/>
                </a:cubicBezTo>
                <a:cubicBezTo>
                  <a:pt x="386" y="341"/>
                  <a:pt x="387" y="341"/>
                  <a:pt x="386" y="341"/>
                </a:cubicBezTo>
                <a:cubicBezTo>
                  <a:pt x="387" y="341"/>
                  <a:pt x="386" y="341"/>
                  <a:pt x="387" y="341"/>
                </a:cubicBezTo>
                <a:cubicBezTo>
                  <a:pt x="387" y="341"/>
                  <a:pt x="387" y="339"/>
                  <a:pt x="386" y="339"/>
                </a:cubicBezTo>
                <a:cubicBezTo>
                  <a:pt x="386" y="339"/>
                  <a:pt x="386" y="338"/>
                  <a:pt x="386" y="338"/>
                </a:cubicBezTo>
                <a:cubicBezTo>
                  <a:pt x="387" y="338"/>
                  <a:pt x="387" y="338"/>
                  <a:pt x="388" y="338"/>
                </a:cubicBezTo>
                <a:cubicBezTo>
                  <a:pt x="388" y="339"/>
                  <a:pt x="387" y="338"/>
                  <a:pt x="387" y="339"/>
                </a:cubicBezTo>
                <a:cubicBezTo>
                  <a:pt x="387" y="339"/>
                  <a:pt x="388" y="339"/>
                  <a:pt x="388" y="339"/>
                </a:cubicBezTo>
                <a:cubicBezTo>
                  <a:pt x="387" y="341"/>
                  <a:pt x="389" y="342"/>
                  <a:pt x="390" y="343"/>
                </a:cubicBezTo>
                <a:cubicBezTo>
                  <a:pt x="391" y="343"/>
                  <a:pt x="391" y="343"/>
                  <a:pt x="392" y="344"/>
                </a:cubicBezTo>
                <a:cubicBezTo>
                  <a:pt x="391" y="344"/>
                  <a:pt x="392" y="345"/>
                  <a:pt x="391" y="346"/>
                </a:cubicBezTo>
                <a:cubicBezTo>
                  <a:pt x="391" y="346"/>
                  <a:pt x="391" y="346"/>
                  <a:pt x="392" y="346"/>
                </a:cubicBezTo>
                <a:cubicBezTo>
                  <a:pt x="392" y="346"/>
                  <a:pt x="392" y="346"/>
                  <a:pt x="392" y="346"/>
                </a:cubicBezTo>
                <a:cubicBezTo>
                  <a:pt x="392" y="345"/>
                  <a:pt x="391" y="344"/>
                  <a:pt x="393" y="344"/>
                </a:cubicBezTo>
                <a:cubicBezTo>
                  <a:pt x="392" y="345"/>
                  <a:pt x="394" y="346"/>
                  <a:pt x="394" y="348"/>
                </a:cubicBezTo>
                <a:cubicBezTo>
                  <a:pt x="394" y="347"/>
                  <a:pt x="394" y="349"/>
                  <a:pt x="395" y="348"/>
                </a:cubicBezTo>
                <a:cubicBezTo>
                  <a:pt x="395" y="349"/>
                  <a:pt x="394" y="349"/>
                  <a:pt x="394" y="349"/>
                </a:cubicBezTo>
                <a:cubicBezTo>
                  <a:pt x="394" y="349"/>
                  <a:pt x="393" y="348"/>
                  <a:pt x="393" y="346"/>
                </a:cubicBezTo>
                <a:close/>
                <a:moveTo>
                  <a:pt x="394" y="351"/>
                </a:moveTo>
                <a:cubicBezTo>
                  <a:pt x="394" y="350"/>
                  <a:pt x="396" y="351"/>
                  <a:pt x="395" y="350"/>
                </a:cubicBezTo>
                <a:cubicBezTo>
                  <a:pt x="396" y="350"/>
                  <a:pt x="397" y="351"/>
                  <a:pt x="397" y="349"/>
                </a:cubicBezTo>
                <a:cubicBezTo>
                  <a:pt x="397" y="350"/>
                  <a:pt x="397" y="350"/>
                  <a:pt x="397" y="351"/>
                </a:cubicBezTo>
                <a:cubicBezTo>
                  <a:pt x="396" y="351"/>
                  <a:pt x="396" y="352"/>
                  <a:pt x="395" y="351"/>
                </a:cubicBezTo>
                <a:cubicBezTo>
                  <a:pt x="396" y="352"/>
                  <a:pt x="395" y="352"/>
                  <a:pt x="396" y="353"/>
                </a:cubicBezTo>
                <a:cubicBezTo>
                  <a:pt x="395" y="352"/>
                  <a:pt x="394" y="352"/>
                  <a:pt x="394" y="351"/>
                </a:cubicBezTo>
                <a:close/>
                <a:moveTo>
                  <a:pt x="395" y="369"/>
                </a:moveTo>
                <a:cubicBezTo>
                  <a:pt x="395" y="368"/>
                  <a:pt x="395" y="368"/>
                  <a:pt x="395" y="367"/>
                </a:cubicBezTo>
                <a:cubicBezTo>
                  <a:pt x="396" y="366"/>
                  <a:pt x="396" y="369"/>
                  <a:pt x="395" y="369"/>
                </a:cubicBezTo>
                <a:close/>
                <a:moveTo>
                  <a:pt x="395" y="367"/>
                </a:moveTo>
                <a:cubicBezTo>
                  <a:pt x="395" y="366"/>
                  <a:pt x="395" y="367"/>
                  <a:pt x="394" y="366"/>
                </a:cubicBezTo>
                <a:cubicBezTo>
                  <a:pt x="394" y="366"/>
                  <a:pt x="394" y="365"/>
                  <a:pt x="394" y="365"/>
                </a:cubicBezTo>
                <a:cubicBezTo>
                  <a:pt x="394" y="365"/>
                  <a:pt x="394" y="365"/>
                  <a:pt x="395" y="365"/>
                </a:cubicBezTo>
                <a:cubicBezTo>
                  <a:pt x="395" y="366"/>
                  <a:pt x="395" y="366"/>
                  <a:pt x="395" y="366"/>
                </a:cubicBezTo>
                <a:cubicBezTo>
                  <a:pt x="395" y="366"/>
                  <a:pt x="395" y="366"/>
                  <a:pt x="395" y="365"/>
                </a:cubicBezTo>
                <a:cubicBezTo>
                  <a:pt x="395" y="365"/>
                  <a:pt x="395" y="365"/>
                  <a:pt x="396" y="365"/>
                </a:cubicBezTo>
                <a:cubicBezTo>
                  <a:pt x="396" y="366"/>
                  <a:pt x="395" y="366"/>
                  <a:pt x="395" y="367"/>
                </a:cubicBezTo>
                <a:close/>
                <a:moveTo>
                  <a:pt x="404" y="365"/>
                </a:moveTo>
                <a:cubicBezTo>
                  <a:pt x="404" y="365"/>
                  <a:pt x="404" y="364"/>
                  <a:pt x="403" y="364"/>
                </a:cubicBezTo>
                <a:cubicBezTo>
                  <a:pt x="403" y="365"/>
                  <a:pt x="404" y="365"/>
                  <a:pt x="404" y="365"/>
                </a:cubicBezTo>
                <a:cubicBezTo>
                  <a:pt x="404" y="365"/>
                  <a:pt x="403" y="366"/>
                  <a:pt x="404" y="366"/>
                </a:cubicBezTo>
                <a:cubicBezTo>
                  <a:pt x="404" y="366"/>
                  <a:pt x="402" y="366"/>
                  <a:pt x="402" y="367"/>
                </a:cubicBezTo>
                <a:cubicBezTo>
                  <a:pt x="401" y="366"/>
                  <a:pt x="401" y="368"/>
                  <a:pt x="401" y="369"/>
                </a:cubicBezTo>
                <a:cubicBezTo>
                  <a:pt x="400" y="369"/>
                  <a:pt x="399" y="368"/>
                  <a:pt x="398" y="368"/>
                </a:cubicBezTo>
                <a:cubicBezTo>
                  <a:pt x="397" y="368"/>
                  <a:pt x="398" y="366"/>
                  <a:pt x="396" y="366"/>
                </a:cubicBezTo>
                <a:cubicBezTo>
                  <a:pt x="397" y="365"/>
                  <a:pt x="397" y="365"/>
                  <a:pt x="398" y="364"/>
                </a:cubicBezTo>
                <a:cubicBezTo>
                  <a:pt x="399" y="365"/>
                  <a:pt x="397" y="369"/>
                  <a:pt x="399" y="367"/>
                </a:cubicBezTo>
                <a:cubicBezTo>
                  <a:pt x="399" y="367"/>
                  <a:pt x="398" y="367"/>
                  <a:pt x="398" y="366"/>
                </a:cubicBezTo>
                <a:cubicBezTo>
                  <a:pt x="399" y="367"/>
                  <a:pt x="399" y="366"/>
                  <a:pt x="400" y="365"/>
                </a:cubicBezTo>
                <a:cubicBezTo>
                  <a:pt x="399" y="364"/>
                  <a:pt x="399" y="365"/>
                  <a:pt x="398" y="365"/>
                </a:cubicBezTo>
                <a:cubicBezTo>
                  <a:pt x="399" y="364"/>
                  <a:pt x="401" y="364"/>
                  <a:pt x="400" y="362"/>
                </a:cubicBezTo>
                <a:cubicBezTo>
                  <a:pt x="400" y="362"/>
                  <a:pt x="401" y="362"/>
                  <a:pt x="402" y="362"/>
                </a:cubicBezTo>
                <a:cubicBezTo>
                  <a:pt x="401" y="363"/>
                  <a:pt x="402" y="364"/>
                  <a:pt x="402" y="364"/>
                </a:cubicBezTo>
                <a:cubicBezTo>
                  <a:pt x="402" y="364"/>
                  <a:pt x="403" y="364"/>
                  <a:pt x="403" y="363"/>
                </a:cubicBezTo>
                <a:cubicBezTo>
                  <a:pt x="404" y="363"/>
                  <a:pt x="403" y="364"/>
                  <a:pt x="403" y="364"/>
                </a:cubicBezTo>
                <a:cubicBezTo>
                  <a:pt x="404" y="364"/>
                  <a:pt x="404" y="363"/>
                  <a:pt x="405" y="363"/>
                </a:cubicBezTo>
                <a:cubicBezTo>
                  <a:pt x="405" y="364"/>
                  <a:pt x="404" y="364"/>
                  <a:pt x="404" y="365"/>
                </a:cubicBezTo>
                <a:close/>
                <a:moveTo>
                  <a:pt x="413" y="359"/>
                </a:moveTo>
                <a:cubicBezTo>
                  <a:pt x="413" y="360"/>
                  <a:pt x="413" y="360"/>
                  <a:pt x="413" y="360"/>
                </a:cubicBezTo>
                <a:cubicBezTo>
                  <a:pt x="413" y="360"/>
                  <a:pt x="413" y="360"/>
                  <a:pt x="413" y="359"/>
                </a:cubicBezTo>
                <a:cubicBezTo>
                  <a:pt x="413" y="359"/>
                  <a:pt x="413" y="359"/>
                  <a:pt x="413" y="359"/>
                </a:cubicBezTo>
                <a:cubicBezTo>
                  <a:pt x="412" y="358"/>
                  <a:pt x="411" y="358"/>
                  <a:pt x="409" y="358"/>
                </a:cubicBezTo>
                <a:cubicBezTo>
                  <a:pt x="408" y="358"/>
                  <a:pt x="409" y="358"/>
                  <a:pt x="409" y="359"/>
                </a:cubicBezTo>
                <a:cubicBezTo>
                  <a:pt x="407" y="359"/>
                  <a:pt x="407" y="360"/>
                  <a:pt x="406" y="360"/>
                </a:cubicBezTo>
                <a:cubicBezTo>
                  <a:pt x="406" y="359"/>
                  <a:pt x="407" y="359"/>
                  <a:pt x="407" y="358"/>
                </a:cubicBezTo>
                <a:cubicBezTo>
                  <a:pt x="407" y="358"/>
                  <a:pt x="407" y="358"/>
                  <a:pt x="407" y="358"/>
                </a:cubicBezTo>
                <a:cubicBezTo>
                  <a:pt x="407" y="359"/>
                  <a:pt x="404" y="359"/>
                  <a:pt x="404" y="359"/>
                </a:cubicBezTo>
                <a:cubicBezTo>
                  <a:pt x="404" y="359"/>
                  <a:pt x="405" y="358"/>
                  <a:pt x="403" y="358"/>
                </a:cubicBezTo>
                <a:cubicBezTo>
                  <a:pt x="403" y="356"/>
                  <a:pt x="403" y="356"/>
                  <a:pt x="403" y="356"/>
                </a:cubicBezTo>
                <a:cubicBezTo>
                  <a:pt x="403" y="357"/>
                  <a:pt x="404" y="357"/>
                  <a:pt x="405" y="359"/>
                </a:cubicBezTo>
                <a:cubicBezTo>
                  <a:pt x="406" y="358"/>
                  <a:pt x="407" y="357"/>
                  <a:pt x="408" y="357"/>
                </a:cubicBezTo>
                <a:cubicBezTo>
                  <a:pt x="407" y="356"/>
                  <a:pt x="405" y="359"/>
                  <a:pt x="405" y="356"/>
                </a:cubicBezTo>
                <a:cubicBezTo>
                  <a:pt x="405" y="356"/>
                  <a:pt x="404" y="357"/>
                  <a:pt x="405" y="357"/>
                </a:cubicBezTo>
                <a:cubicBezTo>
                  <a:pt x="404" y="356"/>
                  <a:pt x="405" y="356"/>
                  <a:pt x="405" y="355"/>
                </a:cubicBezTo>
                <a:cubicBezTo>
                  <a:pt x="405" y="355"/>
                  <a:pt x="405" y="356"/>
                  <a:pt x="406" y="355"/>
                </a:cubicBezTo>
                <a:cubicBezTo>
                  <a:pt x="406" y="356"/>
                  <a:pt x="406" y="356"/>
                  <a:pt x="406" y="357"/>
                </a:cubicBezTo>
                <a:cubicBezTo>
                  <a:pt x="407" y="356"/>
                  <a:pt x="407" y="355"/>
                  <a:pt x="406" y="355"/>
                </a:cubicBezTo>
                <a:cubicBezTo>
                  <a:pt x="406" y="354"/>
                  <a:pt x="407" y="355"/>
                  <a:pt x="408" y="354"/>
                </a:cubicBezTo>
                <a:cubicBezTo>
                  <a:pt x="407" y="354"/>
                  <a:pt x="407" y="354"/>
                  <a:pt x="407" y="354"/>
                </a:cubicBezTo>
                <a:cubicBezTo>
                  <a:pt x="408" y="353"/>
                  <a:pt x="408" y="353"/>
                  <a:pt x="408" y="353"/>
                </a:cubicBezTo>
                <a:cubicBezTo>
                  <a:pt x="409" y="354"/>
                  <a:pt x="409" y="354"/>
                  <a:pt x="410" y="354"/>
                </a:cubicBezTo>
                <a:cubicBezTo>
                  <a:pt x="410" y="354"/>
                  <a:pt x="409" y="354"/>
                  <a:pt x="409" y="354"/>
                </a:cubicBezTo>
                <a:cubicBezTo>
                  <a:pt x="409" y="355"/>
                  <a:pt x="409" y="355"/>
                  <a:pt x="409" y="356"/>
                </a:cubicBezTo>
                <a:cubicBezTo>
                  <a:pt x="409" y="356"/>
                  <a:pt x="408" y="356"/>
                  <a:pt x="408" y="355"/>
                </a:cubicBezTo>
                <a:cubicBezTo>
                  <a:pt x="408" y="355"/>
                  <a:pt x="408" y="356"/>
                  <a:pt x="407" y="356"/>
                </a:cubicBezTo>
                <a:cubicBezTo>
                  <a:pt x="407" y="356"/>
                  <a:pt x="407" y="357"/>
                  <a:pt x="408" y="357"/>
                </a:cubicBezTo>
                <a:cubicBezTo>
                  <a:pt x="408" y="355"/>
                  <a:pt x="409" y="357"/>
                  <a:pt x="409" y="358"/>
                </a:cubicBezTo>
                <a:cubicBezTo>
                  <a:pt x="410" y="358"/>
                  <a:pt x="409" y="357"/>
                  <a:pt x="410" y="356"/>
                </a:cubicBezTo>
                <a:cubicBezTo>
                  <a:pt x="410" y="357"/>
                  <a:pt x="410" y="357"/>
                  <a:pt x="411" y="357"/>
                </a:cubicBezTo>
                <a:cubicBezTo>
                  <a:pt x="410" y="356"/>
                  <a:pt x="411" y="356"/>
                  <a:pt x="410" y="356"/>
                </a:cubicBezTo>
                <a:cubicBezTo>
                  <a:pt x="411" y="355"/>
                  <a:pt x="411" y="356"/>
                  <a:pt x="411" y="357"/>
                </a:cubicBezTo>
                <a:cubicBezTo>
                  <a:pt x="412" y="357"/>
                  <a:pt x="412" y="357"/>
                  <a:pt x="412" y="356"/>
                </a:cubicBezTo>
                <a:cubicBezTo>
                  <a:pt x="413" y="356"/>
                  <a:pt x="412" y="357"/>
                  <a:pt x="412" y="357"/>
                </a:cubicBezTo>
                <a:cubicBezTo>
                  <a:pt x="412" y="358"/>
                  <a:pt x="413" y="358"/>
                  <a:pt x="412" y="358"/>
                </a:cubicBezTo>
                <a:cubicBezTo>
                  <a:pt x="412" y="358"/>
                  <a:pt x="413" y="359"/>
                  <a:pt x="413" y="358"/>
                </a:cubicBezTo>
                <a:cubicBezTo>
                  <a:pt x="414" y="358"/>
                  <a:pt x="413" y="359"/>
                  <a:pt x="414" y="359"/>
                </a:cubicBezTo>
                <a:cubicBezTo>
                  <a:pt x="414" y="359"/>
                  <a:pt x="413" y="359"/>
                  <a:pt x="413" y="359"/>
                </a:cubicBezTo>
                <a:close/>
                <a:moveTo>
                  <a:pt x="415" y="358"/>
                </a:moveTo>
                <a:cubicBezTo>
                  <a:pt x="414" y="358"/>
                  <a:pt x="414" y="357"/>
                  <a:pt x="414" y="357"/>
                </a:cubicBezTo>
                <a:cubicBezTo>
                  <a:pt x="414" y="357"/>
                  <a:pt x="415" y="357"/>
                  <a:pt x="415" y="358"/>
                </a:cubicBezTo>
                <a:close/>
                <a:moveTo>
                  <a:pt x="415" y="357"/>
                </a:moveTo>
                <a:cubicBezTo>
                  <a:pt x="414" y="357"/>
                  <a:pt x="415" y="355"/>
                  <a:pt x="414" y="356"/>
                </a:cubicBezTo>
                <a:cubicBezTo>
                  <a:pt x="414" y="355"/>
                  <a:pt x="415" y="356"/>
                  <a:pt x="415" y="356"/>
                </a:cubicBezTo>
                <a:cubicBezTo>
                  <a:pt x="415" y="356"/>
                  <a:pt x="415" y="356"/>
                  <a:pt x="415" y="357"/>
                </a:cubicBezTo>
                <a:close/>
                <a:moveTo>
                  <a:pt x="416" y="349"/>
                </a:moveTo>
                <a:cubicBezTo>
                  <a:pt x="415" y="349"/>
                  <a:pt x="416" y="348"/>
                  <a:pt x="416" y="348"/>
                </a:cubicBezTo>
                <a:cubicBezTo>
                  <a:pt x="416" y="349"/>
                  <a:pt x="416" y="349"/>
                  <a:pt x="416" y="349"/>
                </a:cubicBezTo>
                <a:cubicBezTo>
                  <a:pt x="416" y="349"/>
                  <a:pt x="416" y="349"/>
                  <a:pt x="416" y="348"/>
                </a:cubicBezTo>
                <a:cubicBezTo>
                  <a:pt x="416" y="348"/>
                  <a:pt x="416" y="348"/>
                  <a:pt x="416" y="349"/>
                </a:cubicBezTo>
                <a:close/>
                <a:moveTo>
                  <a:pt x="416" y="352"/>
                </a:moveTo>
                <a:cubicBezTo>
                  <a:pt x="417" y="352"/>
                  <a:pt x="417" y="352"/>
                  <a:pt x="417" y="353"/>
                </a:cubicBezTo>
                <a:cubicBezTo>
                  <a:pt x="417" y="353"/>
                  <a:pt x="416" y="352"/>
                  <a:pt x="416" y="353"/>
                </a:cubicBezTo>
                <a:cubicBezTo>
                  <a:pt x="416" y="352"/>
                  <a:pt x="416" y="352"/>
                  <a:pt x="416" y="352"/>
                </a:cubicBezTo>
                <a:close/>
                <a:moveTo>
                  <a:pt x="418" y="363"/>
                </a:moveTo>
                <a:cubicBezTo>
                  <a:pt x="417" y="363"/>
                  <a:pt x="417" y="363"/>
                  <a:pt x="417" y="362"/>
                </a:cubicBezTo>
                <a:cubicBezTo>
                  <a:pt x="418" y="362"/>
                  <a:pt x="418" y="362"/>
                  <a:pt x="418" y="363"/>
                </a:cubicBezTo>
                <a:close/>
                <a:moveTo>
                  <a:pt x="416" y="357"/>
                </a:moveTo>
                <a:cubicBezTo>
                  <a:pt x="417" y="356"/>
                  <a:pt x="417" y="356"/>
                  <a:pt x="418" y="356"/>
                </a:cubicBezTo>
                <a:cubicBezTo>
                  <a:pt x="418" y="356"/>
                  <a:pt x="417" y="356"/>
                  <a:pt x="417" y="355"/>
                </a:cubicBezTo>
                <a:cubicBezTo>
                  <a:pt x="418" y="355"/>
                  <a:pt x="418" y="356"/>
                  <a:pt x="418" y="357"/>
                </a:cubicBezTo>
                <a:cubicBezTo>
                  <a:pt x="417" y="356"/>
                  <a:pt x="417" y="357"/>
                  <a:pt x="416" y="357"/>
                </a:cubicBezTo>
                <a:close/>
                <a:moveTo>
                  <a:pt x="418" y="349"/>
                </a:moveTo>
                <a:cubicBezTo>
                  <a:pt x="419" y="349"/>
                  <a:pt x="420" y="350"/>
                  <a:pt x="420" y="351"/>
                </a:cubicBezTo>
                <a:cubicBezTo>
                  <a:pt x="420" y="351"/>
                  <a:pt x="420" y="351"/>
                  <a:pt x="419" y="351"/>
                </a:cubicBezTo>
                <a:cubicBezTo>
                  <a:pt x="419" y="351"/>
                  <a:pt x="419" y="352"/>
                  <a:pt x="418" y="352"/>
                </a:cubicBezTo>
                <a:cubicBezTo>
                  <a:pt x="419" y="351"/>
                  <a:pt x="418" y="350"/>
                  <a:pt x="418" y="349"/>
                </a:cubicBezTo>
                <a:close/>
                <a:moveTo>
                  <a:pt x="419" y="354"/>
                </a:moveTo>
                <a:cubicBezTo>
                  <a:pt x="419" y="355"/>
                  <a:pt x="419" y="356"/>
                  <a:pt x="420" y="356"/>
                </a:cubicBezTo>
                <a:cubicBezTo>
                  <a:pt x="420" y="356"/>
                  <a:pt x="420" y="356"/>
                  <a:pt x="420" y="356"/>
                </a:cubicBezTo>
                <a:cubicBezTo>
                  <a:pt x="420" y="357"/>
                  <a:pt x="420" y="357"/>
                  <a:pt x="419" y="357"/>
                </a:cubicBezTo>
                <a:cubicBezTo>
                  <a:pt x="419" y="357"/>
                  <a:pt x="419" y="357"/>
                  <a:pt x="419" y="357"/>
                </a:cubicBezTo>
                <a:cubicBezTo>
                  <a:pt x="419" y="356"/>
                  <a:pt x="418" y="356"/>
                  <a:pt x="419" y="354"/>
                </a:cubicBezTo>
                <a:close/>
                <a:moveTo>
                  <a:pt x="421" y="360"/>
                </a:moveTo>
                <a:cubicBezTo>
                  <a:pt x="421" y="360"/>
                  <a:pt x="421" y="360"/>
                  <a:pt x="421" y="361"/>
                </a:cubicBezTo>
                <a:cubicBezTo>
                  <a:pt x="420" y="361"/>
                  <a:pt x="420" y="361"/>
                  <a:pt x="420" y="361"/>
                </a:cubicBezTo>
                <a:cubicBezTo>
                  <a:pt x="420" y="361"/>
                  <a:pt x="420" y="360"/>
                  <a:pt x="421" y="360"/>
                </a:cubicBezTo>
                <a:close/>
                <a:moveTo>
                  <a:pt x="419" y="361"/>
                </a:moveTo>
                <a:cubicBezTo>
                  <a:pt x="419" y="362"/>
                  <a:pt x="420" y="362"/>
                  <a:pt x="420" y="362"/>
                </a:cubicBezTo>
                <a:cubicBezTo>
                  <a:pt x="419" y="362"/>
                  <a:pt x="419" y="362"/>
                  <a:pt x="420" y="363"/>
                </a:cubicBezTo>
                <a:cubicBezTo>
                  <a:pt x="419" y="363"/>
                  <a:pt x="419" y="363"/>
                  <a:pt x="419" y="363"/>
                </a:cubicBezTo>
                <a:cubicBezTo>
                  <a:pt x="419" y="362"/>
                  <a:pt x="419" y="362"/>
                  <a:pt x="419" y="361"/>
                </a:cubicBezTo>
                <a:close/>
                <a:moveTo>
                  <a:pt x="419" y="365"/>
                </a:moveTo>
                <a:cubicBezTo>
                  <a:pt x="419" y="364"/>
                  <a:pt x="419" y="365"/>
                  <a:pt x="419" y="364"/>
                </a:cubicBezTo>
                <a:cubicBezTo>
                  <a:pt x="420" y="364"/>
                  <a:pt x="420" y="366"/>
                  <a:pt x="420" y="366"/>
                </a:cubicBezTo>
                <a:cubicBezTo>
                  <a:pt x="421" y="367"/>
                  <a:pt x="420" y="365"/>
                  <a:pt x="419" y="365"/>
                </a:cubicBezTo>
                <a:close/>
                <a:moveTo>
                  <a:pt x="420" y="364"/>
                </a:moveTo>
                <a:cubicBezTo>
                  <a:pt x="421" y="364"/>
                  <a:pt x="420" y="365"/>
                  <a:pt x="421" y="365"/>
                </a:cubicBezTo>
                <a:cubicBezTo>
                  <a:pt x="421" y="366"/>
                  <a:pt x="420" y="365"/>
                  <a:pt x="420" y="364"/>
                </a:cubicBezTo>
                <a:close/>
                <a:moveTo>
                  <a:pt x="421" y="351"/>
                </a:moveTo>
                <a:cubicBezTo>
                  <a:pt x="420" y="351"/>
                  <a:pt x="420" y="350"/>
                  <a:pt x="420" y="350"/>
                </a:cubicBezTo>
                <a:cubicBezTo>
                  <a:pt x="420" y="349"/>
                  <a:pt x="421" y="349"/>
                  <a:pt x="421" y="350"/>
                </a:cubicBezTo>
                <a:cubicBezTo>
                  <a:pt x="421" y="350"/>
                  <a:pt x="421" y="351"/>
                  <a:pt x="421" y="351"/>
                </a:cubicBezTo>
                <a:close/>
                <a:moveTo>
                  <a:pt x="421" y="348"/>
                </a:moveTo>
                <a:cubicBezTo>
                  <a:pt x="421" y="347"/>
                  <a:pt x="421" y="348"/>
                  <a:pt x="421" y="347"/>
                </a:cubicBezTo>
                <a:cubicBezTo>
                  <a:pt x="421" y="347"/>
                  <a:pt x="422" y="347"/>
                  <a:pt x="422" y="347"/>
                </a:cubicBezTo>
                <a:cubicBezTo>
                  <a:pt x="422" y="348"/>
                  <a:pt x="421" y="348"/>
                  <a:pt x="421" y="348"/>
                </a:cubicBezTo>
                <a:close/>
                <a:moveTo>
                  <a:pt x="422" y="359"/>
                </a:moveTo>
                <a:cubicBezTo>
                  <a:pt x="423" y="358"/>
                  <a:pt x="423" y="357"/>
                  <a:pt x="421" y="358"/>
                </a:cubicBezTo>
                <a:cubicBezTo>
                  <a:pt x="422" y="357"/>
                  <a:pt x="423" y="357"/>
                  <a:pt x="423" y="356"/>
                </a:cubicBezTo>
                <a:cubicBezTo>
                  <a:pt x="423" y="357"/>
                  <a:pt x="424" y="357"/>
                  <a:pt x="424" y="357"/>
                </a:cubicBezTo>
                <a:cubicBezTo>
                  <a:pt x="423" y="357"/>
                  <a:pt x="423" y="359"/>
                  <a:pt x="422" y="359"/>
                </a:cubicBezTo>
                <a:close/>
                <a:moveTo>
                  <a:pt x="423" y="352"/>
                </a:moveTo>
                <a:cubicBezTo>
                  <a:pt x="423" y="352"/>
                  <a:pt x="423" y="352"/>
                  <a:pt x="423" y="352"/>
                </a:cubicBezTo>
                <a:cubicBezTo>
                  <a:pt x="425" y="354"/>
                  <a:pt x="424" y="354"/>
                  <a:pt x="423" y="352"/>
                </a:cubicBezTo>
                <a:close/>
                <a:moveTo>
                  <a:pt x="424" y="344"/>
                </a:moveTo>
                <a:cubicBezTo>
                  <a:pt x="425" y="344"/>
                  <a:pt x="425" y="345"/>
                  <a:pt x="425" y="345"/>
                </a:cubicBezTo>
                <a:cubicBezTo>
                  <a:pt x="425" y="346"/>
                  <a:pt x="425" y="346"/>
                  <a:pt x="424" y="346"/>
                </a:cubicBezTo>
                <a:cubicBezTo>
                  <a:pt x="425" y="345"/>
                  <a:pt x="424" y="345"/>
                  <a:pt x="424" y="344"/>
                </a:cubicBezTo>
                <a:close/>
                <a:moveTo>
                  <a:pt x="425" y="355"/>
                </a:moveTo>
                <a:cubicBezTo>
                  <a:pt x="424" y="355"/>
                  <a:pt x="425" y="354"/>
                  <a:pt x="424" y="354"/>
                </a:cubicBezTo>
                <a:cubicBezTo>
                  <a:pt x="425" y="354"/>
                  <a:pt x="425" y="354"/>
                  <a:pt x="425" y="354"/>
                </a:cubicBezTo>
                <a:cubicBezTo>
                  <a:pt x="426" y="355"/>
                  <a:pt x="425" y="354"/>
                  <a:pt x="425" y="355"/>
                </a:cubicBezTo>
                <a:close/>
                <a:moveTo>
                  <a:pt x="425" y="350"/>
                </a:moveTo>
                <a:cubicBezTo>
                  <a:pt x="426" y="349"/>
                  <a:pt x="427" y="350"/>
                  <a:pt x="426" y="349"/>
                </a:cubicBezTo>
                <a:cubicBezTo>
                  <a:pt x="428" y="350"/>
                  <a:pt x="426" y="349"/>
                  <a:pt x="427" y="351"/>
                </a:cubicBezTo>
                <a:cubicBezTo>
                  <a:pt x="427" y="351"/>
                  <a:pt x="426" y="351"/>
                  <a:pt x="426" y="351"/>
                </a:cubicBezTo>
                <a:cubicBezTo>
                  <a:pt x="426" y="351"/>
                  <a:pt x="426" y="350"/>
                  <a:pt x="425" y="350"/>
                </a:cubicBezTo>
                <a:close/>
                <a:moveTo>
                  <a:pt x="428" y="355"/>
                </a:moveTo>
                <a:cubicBezTo>
                  <a:pt x="428" y="355"/>
                  <a:pt x="427" y="355"/>
                  <a:pt x="427" y="354"/>
                </a:cubicBezTo>
                <a:cubicBezTo>
                  <a:pt x="427" y="354"/>
                  <a:pt x="427" y="355"/>
                  <a:pt x="427" y="355"/>
                </a:cubicBezTo>
                <a:cubicBezTo>
                  <a:pt x="426" y="354"/>
                  <a:pt x="428" y="354"/>
                  <a:pt x="428" y="355"/>
                </a:cubicBezTo>
                <a:close/>
                <a:moveTo>
                  <a:pt x="428" y="331"/>
                </a:moveTo>
                <a:cubicBezTo>
                  <a:pt x="428" y="331"/>
                  <a:pt x="428" y="331"/>
                  <a:pt x="428" y="331"/>
                </a:cubicBezTo>
                <a:cubicBezTo>
                  <a:pt x="428" y="331"/>
                  <a:pt x="428" y="332"/>
                  <a:pt x="428" y="332"/>
                </a:cubicBezTo>
                <a:cubicBezTo>
                  <a:pt x="427" y="332"/>
                  <a:pt x="427" y="331"/>
                  <a:pt x="428" y="331"/>
                </a:cubicBezTo>
                <a:close/>
                <a:moveTo>
                  <a:pt x="428" y="337"/>
                </a:moveTo>
                <a:cubicBezTo>
                  <a:pt x="427" y="337"/>
                  <a:pt x="428" y="336"/>
                  <a:pt x="428" y="336"/>
                </a:cubicBezTo>
                <a:cubicBezTo>
                  <a:pt x="428" y="336"/>
                  <a:pt x="428" y="336"/>
                  <a:pt x="428" y="337"/>
                </a:cubicBezTo>
                <a:close/>
                <a:moveTo>
                  <a:pt x="428" y="348"/>
                </a:moveTo>
                <a:cubicBezTo>
                  <a:pt x="429" y="348"/>
                  <a:pt x="429" y="349"/>
                  <a:pt x="429" y="348"/>
                </a:cubicBezTo>
                <a:cubicBezTo>
                  <a:pt x="430" y="349"/>
                  <a:pt x="428" y="349"/>
                  <a:pt x="428" y="348"/>
                </a:cubicBezTo>
                <a:close/>
                <a:moveTo>
                  <a:pt x="429" y="343"/>
                </a:moveTo>
                <a:cubicBezTo>
                  <a:pt x="429" y="343"/>
                  <a:pt x="429" y="343"/>
                  <a:pt x="429" y="343"/>
                </a:cubicBezTo>
                <a:cubicBezTo>
                  <a:pt x="430" y="342"/>
                  <a:pt x="430" y="343"/>
                  <a:pt x="431" y="343"/>
                </a:cubicBezTo>
                <a:cubicBezTo>
                  <a:pt x="430" y="344"/>
                  <a:pt x="429" y="342"/>
                  <a:pt x="429" y="343"/>
                </a:cubicBezTo>
                <a:close/>
                <a:moveTo>
                  <a:pt x="430" y="348"/>
                </a:moveTo>
                <a:cubicBezTo>
                  <a:pt x="431" y="347"/>
                  <a:pt x="432" y="348"/>
                  <a:pt x="432" y="348"/>
                </a:cubicBezTo>
                <a:cubicBezTo>
                  <a:pt x="432" y="349"/>
                  <a:pt x="431" y="348"/>
                  <a:pt x="430" y="348"/>
                </a:cubicBezTo>
                <a:close/>
                <a:moveTo>
                  <a:pt x="434" y="357"/>
                </a:moveTo>
                <a:cubicBezTo>
                  <a:pt x="433" y="359"/>
                  <a:pt x="430" y="357"/>
                  <a:pt x="432" y="356"/>
                </a:cubicBezTo>
                <a:cubicBezTo>
                  <a:pt x="431" y="357"/>
                  <a:pt x="432" y="357"/>
                  <a:pt x="433" y="357"/>
                </a:cubicBezTo>
                <a:cubicBezTo>
                  <a:pt x="433" y="357"/>
                  <a:pt x="433" y="356"/>
                  <a:pt x="433" y="356"/>
                </a:cubicBezTo>
                <a:cubicBezTo>
                  <a:pt x="434" y="356"/>
                  <a:pt x="433" y="357"/>
                  <a:pt x="434" y="357"/>
                </a:cubicBezTo>
                <a:cubicBezTo>
                  <a:pt x="434" y="357"/>
                  <a:pt x="434" y="357"/>
                  <a:pt x="434" y="357"/>
                </a:cubicBezTo>
                <a:close/>
                <a:moveTo>
                  <a:pt x="433" y="349"/>
                </a:moveTo>
                <a:cubicBezTo>
                  <a:pt x="433" y="349"/>
                  <a:pt x="433" y="348"/>
                  <a:pt x="433" y="348"/>
                </a:cubicBezTo>
                <a:cubicBezTo>
                  <a:pt x="433" y="348"/>
                  <a:pt x="434" y="348"/>
                  <a:pt x="434" y="348"/>
                </a:cubicBezTo>
                <a:cubicBezTo>
                  <a:pt x="434" y="348"/>
                  <a:pt x="434" y="349"/>
                  <a:pt x="433" y="349"/>
                </a:cubicBezTo>
                <a:close/>
                <a:moveTo>
                  <a:pt x="452" y="335"/>
                </a:moveTo>
                <a:cubicBezTo>
                  <a:pt x="452" y="336"/>
                  <a:pt x="451" y="336"/>
                  <a:pt x="450" y="336"/>
                </a:cubicBezTo>
                <a:cubicBezTo>
                  <a:pt x="451" y="335"/>
                  <a:pt x="450" y="335"/>
                  <a:pt x="450" y="335"/>
                </a:cubicBezTo>
                <a:cubicBezTo>
                  <a:pt x="451" y="334"/>
                  <a:pt x="451" y="336"/>
                  <a:pt x="452" y="335"/>
                </a:cubicBezTo>
                <a:close/>
                <a:moveTo>
                  <a:pt x="449" y="335"/>
                </a:moveTo>
                <a:cubicBezTo>
                  <a:pt x="448" y="336"/>
                  <a:pt x="448" y="336"/>
                  <a:pt x="448" y="337"/>
                </a:cubicBezTo>
                <a:cubicBezTo>
                  <a:pt x="448" y="336"/>
                  <a:pt x="447" y="336"/>
                  <a:pt x="447" y="336"/>
                </a:cubicBezTo>
                <a:cubicBezTo>
                  <a:pt x="446" y="336"/>
                  <a:pt x="449" y="336"/>
                  <a:pt x="448" y="335"/>
                </a:cubicBezTo>
                <a:cubicBezTo>
                  <a:pt x="448" y="335"/>
                  <a:pt x="449" y="335"/>
                  <a:pt x="449" y="335"/>
                </a:cubicBezTo>
                <a:close/>
                <a:moveTo>
                  <a:pt x="447" y="333"/>
                </a:moveTo>
                <a:cubicBezTo>
                  <a:pt x="447" y="333"/>
                  <a:pt x="448" y="333"/>
                  <a:pt x="447" y="333"/>
                </a:cubicBezTo>
                <a:cubicBezTo>
                  <a:pt x="449" y="333"/>
                  <a:pt x="448" y="334"/>
                  <a:pt x="447" y="333"/>
                </a:cubicBezTo>
                <a:close/>
                <a:moveTo>
                  <a:pt x="448" y="330"/>
                </a:moveTo>
                <a:cubicBezTo>
                  <a:pt x="449" y="330"/>
                  <a:pt x="447" y="329"/>
                  <a:pt x="447" y="330"/>
                </a:cubicBezTo>
                <a:cubicBezTo>
                  <a:pt x="447" y="330"/>
                  <a:pt x="447" y="330"/>
                  <a:pt x="447" y="330"/>
                </a:cubicBezTo>
                <a:cubicBezTo>
                  <a:pt x="447" y="329"/>
                  <a:pt x="447" y="329"/>
                  <a:pt x="446" y="328"/>
                </a:cubicBezTo>
                <a:cubicBezTo>
                  <a:pt x="447" y="328"/>
                  <a:pt x="447" y="329"/>
                  <a:pt x="448" y="330"/>
                </a:cubicBezTo>
                <a:close/>
                <a:moveTo>
                  <a:pt x="446" y="328"/>
                </a:moveTo>
                <a:cubicBezTo>
                  <a:pt x="445" y="329"/>
                  <a:pt x="445" y="329"/>
                  <a:pt x="444" y="329"/>
                </a:cubicBezTo>
                <a:cubicBezTo>
                  <a:pt x="445" y="328"/>
                  <a:pt x="445" y="329"/>
                  <a:pt x="446" y="328"/>
                </a:cubicBezTo>
                <a:close/>
                <a:moveTo>
                  <a:pt x="442" y="331"/>
                </a:moveTo>
                <a:cubicBezTo>
                  <a:pt x="442" y="331"/>
                  <a:pt x="441" y="331"/>
                  <a:pt x="441" y="331"/>
                </a:cubicBezTo>
                <a:cubicBezTo>
                  <a:pt x="441" y="331"/>
                  <a:pt x="441" y="331"/>
                  <a:pt x="441" y="332"/>
                </a:cubicBezTo>
                <a:cubicBezTo>
                  <a:pt x="440" y="332"/>
                  <a:pt x="441" y="331"/>
                  <a:pt x="440" y="330"/>
                </a:cubicBezTo>
                <a:cubicBezTo>
                  <a:pt x="441" y="330"/>
                  <a:pt x="441" y="331"/>
                  <a:pt x="442" y="331"/>
                </a:cubicBezTo>
                <a:close/>
                <a:moveTo>
                  <a:pt x="439" y="318"/>
                </a:moveTo>
                <a:cubicBezTo>
                  <a:pt x="439" y="318"/>
                  <a:pt x="439" y="318"/>
                  <a:pt x="439" y="318"/>
                </a:cubicBezTo>
                <a:cubicBezTo>
                  <a:pt x="438" y="318"/>
                  <a:pt x="438" y="319"/>
                  <a:pt x="438" y="319"/>
                </a:cubicBezTo>
                <a:cubicBezTo>
                  <a:pt x="438" y="318"/>
                  <a:pt x="438" y="318"/>
                  <a:pt x="439" y="318"/>
                </a:cubicBezTo>
                <a:close/>
                <a:moveTo>
                  <a:pt x="439" y="335"/>
                </a:moveTo>
                <a:cubicBezTo>
                  <a:pt x="438" y="335"/>
                  <a:pt x="438" y="336"/>
                  <a:pt x="437" y="336"/>
                </a:cubicBezTo>
                <a:cubicBezTo>
                  <a:pt x="437" y="333"/>
                  <a:pt x="438" y="333"/>
                  <a:pt x="439" y="335"/>
                </a:cubicBezTo>
                <a:close/>
                <a:moveTo>
                  <a:pt x="436" y="352"/>
                </a:moveTo>
                <a:cubicBezTo>
                  <a:pt x="434" y="352"/>
                  <a:pt x="435" y="352"/>
                  <a:pt x="436" y="351"/>
                </a:cubicBezTo>
                <a:cubicBezTo>
                  <a:pt x="437" y="351"/>
                  <a:pt x="436" y="352"/>
                  <a:pt x="436" y="353"/>
                </a:cubicBezTo>
                <a:cubicBezTo>
                  <a:pt x="435" y="352"/>
                  <a:pt x="435" y="352"/>
                  <a:pt x="436" y="352"/>
                </a:cubicBezTo>
                <a:close/>
                <a:moveTo>
                  <a:pt x="436" y="357"/>
                </a:moveTo>
                <a:cubicBezTo>
                  <a:pt x="436" y="357"/>
                  <a:pt x="436" y="356"/>
                  <a:pt x="437" y="356"/>
                </a:cubicBezTo>
                <a:cubicBezTo>
                  <a:pt x="436" y="356"/>
                  <a:pt x="437" y="357"/>
                  <a:pt x="436" y="357"/>
                </a:cubicBezTo>
                <a:close/>
                <a:moveTo>
                  <a:pt x="437" y="355"/>
                </a:moveTo>
                <a:cubicBezTo>
                  <a:pt x="437" y="355"/>
                  <a:pt x="437" y="355"/>
                  <a:pt x="437" y="355"/>
                </a:cubicBezTo>
                <a:cubicBezTo>
                  <a:pt x="437" y="355"/>
                  <a:pt x="437" y="355"/>
                  <a:pt x="437" y="355"/>
                </a:cubicBezTo>
                <a:cubicBezTo>
                  <a:pt x="436" y="354"/>
                  <a:pt x="438" y="353"/>
                  <a:pt x="437" y="353"/>
                </a:cubicBezTo>
                <a:cubicBezTo>
                  <a:pt x="437" y="352"/>
                  <a:pt x="438" y="353"/>
                  <a:pt x="438" y="352"/>
                </a:cubicBezTo>
                <a:cubicBezTo>
                  <a:pt x="439" y="353"/>
                  <a:pt x="438" y="354"/>
                  <a:pt x="437" y="354"/>
                </a:cubicBezTo>
                <a:cubicBezTo>
                  <a:pt x="437" y="354"/>
                  <a:pt x="438" y="355"/>
                  <a:pt x="437" y="355"/>
                </a:cubicBezTo>
                <a:close/>
                <a:moveTo>
                  <a:pt x="439" y="359"/>
                </a:moveTo>
                <a:cubicBezTo>
                  <a:pt x="439" y="359"/>
                  <a:pt x="439" y="359"/>
                  <a:pt x="439" y="359"/>
                </a:cubicBezTo>
                <a:cubicBezTo>
                  <a:pt x="439" y="358"/>
                  <a:pt x="438" y="359"/>
                  <a:pt x="438" y="359"/>
                </a:cubicBezTo>
                <a:cubicBezTo>
                  <a:pt x="437" y="359"/>
                  <a:pt x="438" y="358"/>
                  <a:pt x="439" y="357"/>
                </a:cubicBezTo>
                <a:cubicBezTo>
                  <a:pt x="440" y="358"/>
                  <a:pt x="439" y="359"/>
                  <a:pt x="439" y="359"/>
                </a:cubicBezTo>
                <a:close/>
                <a:moveTo>
                  <a:pt x="441" y="356"/>
                </a:moveTo>
                <a:cubicBezTo>
                  <a:pt x="441" y="355"/>
                  <a:pt x="441" y="355"/>
                  <a:pt x="441" y="354"/>
                </a:cubicBezTo>
                <a:cubicBezTo>
                  <a:pt x="441" y="353"/>
                  <a:pt x="443" y="356"/>
                  <a:pt x="441" y="356"/>
                </a:cubicBezTo>
                <a:close/>
                <a:moveTo>
                  <a:pt x="441" y="354"/>
                </a:moveTo>
                <a:cubicBezTo>
                  <a:pt x="441" y="353"/>
                  <a:pt x="441" y="353"/>
                  <a:pt x="441" y="353"/>
                </a:cubicBezTo>
                <a:cubicBezTo>
                  <a:pt x="442" y="352"/>
                  <a:pt x="441" y="354"/>
                  <a:pt x="442" y="353"/>
                </a:cubicBezTo>
                <a:cubicBezTo>
                  <a:pt x="442" y="354"/>
                  <a:pt x="441" y="354"/>
                  <a:pt x="441" y="354"/>
                </a:cubicBezTo>
                <a:close/>
                <a:moveTo>
                  <a:pt x="441" y="334"/>
                </a:moveTo>
                <a:cubicBezTo>
                  <a:pt x="442" y="334"/>
                  <a:pt x="442" y="335"/>
                  <a:pt x="442" y="335"/>
                </a:cubicBezTo>
                <a:cubicBezTo>
                  <a:pt x="441" y="334"/>
                  <a:pt x="441" y="335"/>
                  <a:pt x="439" y="334"/>
                </a:cubicBezTo>
                <a:cubicBezTo>
                  <a:pt x="441" y="334"/>
                  <a:pt x="443" y="334"/>
                  <a:pt x="442" y="332"/>
                </a:cubicBezTo>
                <a:cubicBezTo>
                  <a:pt x="443" y="332"/>
                  <a:pt x="443" y="334"/>
                  <a:pt x="441" y="334"/>
                </a:cubicBezTo>
                <a:close/>
                <a:moveTo>
                  <a:pt x="445" y="359"/>
                </a:moveTo>
                <a:cubicBezTo>
                  <a:pt x="445" y="359"/>
                  <a:pt x="445" y="359"/>
                  <a:pt x="446" y="359"/>
                </a:cubicBezTo>
                <a:cubicBezTo>
                  <a:pt x="445" y="360"/>
                  <a:pt x="446" y="360"/>
                  <a:pt x="446" y="361"/>
                </a:cubicBezTo>
                <a:cubicBezTo>
                  <a:pt x="446" y="360"/>
                  <a:pt x="445" y="360"/>
                  <a:pt x="445" y="359"/>
                </a:cubicBezTo>
                <a:close/>
                <a:moveTo>
                  <a:pt x="445" y="358"/>
                </a:moveTo>
                <a:cubicBezTo>
                  <a:pt x="445" y="358"/>
                  <a:pt x="445" y="359"/>
                  <a:pt x="444" y="359"/>
                </a:cubicBezTo>
                <a:cubicBezTo>
                  <a:pt x="444" y="357"/>
                  <a:pt x="442" y="360"/>
                  <a:pt x="442" y="357"/>
                </a:cubicBezTo>
                <a:cubicBezTo>
                  <a:pt x="443" y="357"/>
                  <a:pt x="443" y="357"/>
                  <a:pt x="444" y="357"/>
                </a:cubicBezTo>
                <a:cubicBezTo>
                  <a:pt x="444" y="355"/>
                  <a:pt x="443" y="355"/>
                  <a:pt x="443" y="354"/>
                </a:cubicBezTo>
                <a:cubicBezTo>
                  <a:pt x="445" y="355"/>
                  <a:pt x="446" y="356"/>
                  <a:pt x="447" y="359"/>
                </a:cubicBezTo>
                <a:cubicBezTo>
                  <a:pt x="446" y="358"/>
                  <a:pt x="446" y="358"/>
                  <a:pt x="445" y="358"/>
                </a:cubicBezTo>
                <a:close/>
                <a:moveTo>
                  <a:pt x="450" y="354"/>
                </a:moveTo>
                <a:cubicBezTo>
                  <a:pt x="450" y="355"/>
                  <a:pt x="449" y="353"/>
                  <a:pt x="448" y="353"/>
                </a:cubicBezTo>
                <a:cubicBezTo>
                  <a:pt x="448" y="352"/>
                  <a:pt x="448" y="352"/>
                  <a:pt x="448" y="351"/>
                </a:cubicBezTo>
                <a:cubicBezTo>
                  <a:pt x="449" y="353"/>
                  <a:pt x="450" y="353"/>
                  <a:pt x="450" y="354"/>
                </a:cubicBezTo>
                <a:close/>
                <a:moveTo>
                  <a:pt x="447" y="345"/>
                </a:moveTo>
                <a:cubicBezTo>
                  <a:pt x="448" y="345"/>
                  <a:pt x="448" y="345"/>
                  <a:pt x="448" y="345"/>
                </a:cubicBezTo>
                <a:cubicBezTo>
                  <a:pt x="448" y="345"/>
                  <a:pt x="447" y="345"/>
                  <a:pt x="447" y="345"/>
                </a:cubicBezTo>
                <a:cubicBezTo>
                  <a:pt x="447" y="346"/>
                  <a:pt x="448" y="346"/>
                  <a:pt x="448" y="346"/>
                </a:cubicBezTo>
                <a:cubicBezTo>
                  <a:pt x="448" y="346"/>
                  <a:pt x="447" y="347"/>
                  <a:pt x="447" y="345"/>
                </a:cubicBezTo>
                <a:close/>
                <a:moveTo>
                  <a:pt x="446" y="344"/>
                </a:moveTo>
                <a:cubicBezTo>
                  <a:pt x="447" y="343"/>
                  <a:pt x="446" y="343"/>
                  <a:pt x="447" y="343"/>
                </a:cubicBezTo>
                <a:cubicBezTo>
                  <a:pt x="447" y="344"/>
                  <a:pt x="448" y="343"/>
                  <a:pt x="449" y="343"/>
                </a:cubicBezTo>
                <a:cubicBezTo>
                  <a:pt x="449" y="344"/>
                  <a:pt x="447" y="344"/>
                  <a:pt x="446" y="344"/>
                </a:cubicBezTo>
                <a:close/>
                <a:moveTo>
                  <a:pt x="452" y="340"/>
                </a:moveTo>
                <a:cubicBezTo>
                  <a:pt x="452" y="340"/>
                  <a:pt x="452" y="340"/>
                  <a:pt x="452" y="340"/>
                </a:cubicBezTo>
                <a:cubicBezTo>
                  <a:pt x="450" y="340"/>
                  <a:pt x="450" y="339"/>
                  <a:pt x="449" y="338"/>
                </a:cubicBezTo>
                <a:cubicBezTo>
                  <a:pt x="450" y="337"/>
                  <a:pt x="451" y="336"/>
                  <a:pt x="452" y="336"/>
                </a:cubicBezTo>
                <a:cubicBezTo>
                  <a:pt x="453" y="338"/>
                  <a:pt x="452" y="337"/>
                  <a:pt x="452" y="340"/>
                </a:cubicBezTo>
                <a:close/>
                <a:moveTo>
                  <a:pt x="454" y="346"/>
                </a:moveTo>
                <a:cubicBezTo>
                  <a:pt x="454" y="346"/>
                  <a:pt x="454" y="346"/>
                  <a:pt x="454" y="346"/>
                </a:cubicBezTo>
                <a:cubicBezTo>
                  <a:pt x="454" y="345"/>
                  <a:pt x="454" y="345"/>
                  <a:pt x="454" y="345"/>
                </a:cubicBezTo>
                <a:cubicBezTo>
                  <a:pt x="454" y="344"/>
                  <a:pt x="455" y="345"/>
                  <a:pt x="455" y="346"/>
                </a:cubicBezTo>
                <a:cubicBezTo>
                  <a:pt x="454" y="346"/>
                  <a:pt x="454" y="346"/>
                  <a:pt x="454" y="346"/>
                </a:cubicBezTo>
                <a:close/>
                <a:moveTo>
                  <a:pt x="414" y="291"/>
                </a:moveTo>
                <a:cubicBezTo>
                  <a:pt x="414" y="290"/>
                  <a:pt x="414" y="290"/>
                  <a:pt x="414" y="290"/>
                </a:cubicBezTo>
                <a:cubicBezTo>
                  <a:pt x="414" y="290"/>
                  <a:pt x="414" y="290"/>
                  <a:pt x="414" y="291"/>
                </a:cubicBezTo>
                <a:close/>
                <a:moveTo>
                  <a:pt x="388" y="359"/>
                </a:moveTo>
                <a:cubicBezTo>
                  <a:pt x="387" y="359"/>
                  <a:pt x="387" y="359"/>
                  <a:pt x="387" y="360"/>
                </a:cubicBezTo>
                <a:cubicBezTo>
                  <a:pt x="387" y="360"/>
                  <a:pt x="389" y="360"/>
                  <a:pt x="389" y="359"/>
                </a:cubicBezTo>
                <a:cubicBezTo>
                  <a:pt x="389" y="358"/>
                  <a:pt x="388" y="359"/>
                  <a:pt x="388" y="358"/>
                </a:cubicBezTo>
                <a:cubicBezTo>
                  <a:pt x="389" y="358"/>
                  <a:pt x="389" y="357"/>
                  <a:pt x="390" y="358"/>
                </a:cubicBezTo>
                <a:cubicBezTo>
                  <a:pt x="390" y="357"/>
                  <a:pt x="391" y="357"/>
                  <a:pt x="390" y="357"/>
                </a:cubicBezTo>
                <a:cubicBezTo>
                  <a:pt x="390" y="357"/>
                  <a:pt x="389" y="357"/>
                  <a:pt x="389" y="357"/>
                </a:cubicBezTo>
                <a:cubicBezTo>
                  <a:pt x="389" y="358"/>
                  <a:pt x="387" y="359"/>
                  <a:pt x="388" y="359"/>
                </a:cubicBezTo>
                <a:close/>
                <a:moveTo>
                  <a:pt x="416" y="304"/>
                </a:moveTo>
                <a:cubicBezTo>
                  <a:pt x="416" y="304"/>
                  <a:pt x="416" y="304"/>
                  <a:pt x="416" y="304"/>
                </a:cubicBezTo>
                <a:cubicBezTo>
                  <a:pt x="416" y="304"/>
                  <a:pt x="416" y="304"/>
                  <a:pt x="416" y="304"/>
                </a:cubicBezTo>
                <a:cubicBezTo>
                  <a:pt x="416" y="304"/>
                  <a:pt x="416" y="304"/>
                  <a:pt x="416" y="304"/>
                </a:cubicBezTo>
                <a:close/>
                <a:moveTo>
                  <a:pt x="415" y="305"/>
                </a:moveTo>
                <a:cubicBezTo>
                  <a:pt x="415" y="305"/>
                  <a:pt x="415" y="305"/>
                  <a:pt x="415" y="305"/>
                </a:cubicBezTo>
                <a:cubicBezTo>
                  <a:pt x="415" y="305"/>
                  <a:pt x="415" y="304"/>
                  <a:pt x="416" y="304"/>
                </a:cubicBezTo>
                <a:cubicBezTo>
                  <a:pt x="415" y="304"/>
                  <a:pt x="415" y="304"/>
                  <a:pt x="415" y="304"/>
                </a:cubicBezTo>
                <a:lnTo>
                  <a:pt x="415" y="305"/>
                </a:lnTo>
                <a:close/>
                <a:moveTo>
                  <a:pt x="389" y="357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89" y="357"/>
                  <a:pt x="389" y="357"/>
                  <a:pt x="389" y="357"/>
                </a:cubicBezTo>
                <a:cubicBezTo>
                  <a:pt x="389" y="357"/>
                  <a:pt x="389" y="357"/>
                  <a:pt x="389" y="357"/>
                </a:cubicBezTo>
                <a:close/>
                <a:moveTo>
                  <a:pt x="301" y="338"/>
                </a:moveTo>
                <a:cubicBezTo>
                  <a:pt x="300" y="339"/>
                  <a:pt x="302" y="339"/>
                  <a:pt x="301" y="338"/>
                </a:cubicBezTo>
                <a:close/>
                <a:moveTo>
                  <a:pt x="151" y="109"/>
                </a:moveTo>
                <a:cubicBezTo>
                  <a:pt x="150" y="108"/>
                  <a:pt x="151" y="109"/>
                  <a:pt x="151" y="108"/>
                </a:cubicBezTo>
                <a:cubicBezTo>
                  <a:pt x="150" y="107"/>
                  <a:pt x="148" y="107"/>
                  <a:pt x="147" y="105"/>
                </a:cubicBezTo>
                <a:cubicBezTo>
                  <a:pt x="146" y="107"/>
                  <a:pt x="146" y="110"/>
                  <a:pt x="148" y="108"/>
                </a:cubicBezTo>
                <a:cubicBezTo>
                  <a:pt x="148" y="108"/>
                  <a:pt x="147" y="108"/>
                  <a:pt x="147" y="107"/>
                </a:cubicBezTo>
                <a:cubicBezTo>
                  <a:pt x="148" y="107"/>
                  <a:pt x="148" y="107"/>
                  <a:pt x="149" y="108"/>
                </a:cubicBezTo>
                <a:cubicBezTo>
                  <a:pt x="148" y="109"/>
                  <a:pt x="149" y="109"/>
                  <a:pt x="149" y="110"/>
                </a:cubicBezTo>
                <a:cubicBezTo>
                  <a:pt x="149" y="109"/>
                  <a:pt x="150" y="110"/>
                  <a:pt x="150" y="109"/>
                </a:cubicBezTo>
                <a:cubicBezTo>
                  <a:pt x="149" y="109"/>
                  <a:pt x="149" y="109"/>
                  <a:pt x="149" y="109"/>
                </a:cubicBezTo>
                <a:cubicBezTo>
                  <a:pt x="149" y="109"/>
                  <a:pt x="150" y="109"/>
                  <a:pt x="151" y="109"/>
                </a:cubicBezTo>
                <a:close/>
                <a:moveTo>
                  <a:pt x="142" y="385"/>
                </a:moveTo>
                <a:cubicBezTo>
                  <a:pt x="142" y="385"/>
                  <a:pt x="143" y="385"/>
                  <a:pt x="143" y="385"/>
                </a:cubicBezTo>
                <a:cubicBezTo>
                  <a:pt x="142" y="385"/>
                  <a:pt x="143" y="384"/>
                  <a:pt x="143" y="384"/>
                </a:cubicBezTo>
                <a:cubicBezTo>
                  <a:pt x="142" y="384"/>
                  <a:pt x="142" y="384"/>
                  <a:pt x="142" y="385"/>
                </a:cubicBezTo>
                <a:close/>
                <a:moveTo>
                  <a:pt x="323" y="336"/>
                </a:moveTo>
                <a:cubicBezTo>
                  <a:pt x="322" y="337"/>
                  <a:pt x="323" y="337"/>
                  <a:pt x="324" y="336"/>
                </a:cubicBezTo>
                <a:cubicBezTo>
                  <a:pt x="323" y="336"/>
                  <a:pt x="324" y="335"/>
                  <a:pt x="323" y="336"/>
                </a:cubicBezTo>
                <a:close/>
                <a:moveTo>
                  <a:pt x="433" y="361"/>
                </a:moveTo>
                <a:cubicBezTo>
                  <a:pt x="433" y="360"/>
                  <a:pt x="433" y="360"/>
                  <a:pt x="433" y="360"/>
                </a:cubicBezTo>
                <a:cubicBezTo>
                  <a:pt x="432" y="360"/>
                  <a:pt x="432" y="361"/>
                  <a:pt x="432" y="361"/>
                </a:cubicBezTo>
                <a:cubicBezTo>
                  <a:pt x="432" y="361"/>
                  <a:pt x="432" y="361"/>
                  <a:pt x="432" y="361"/>
                </a:cubicBezTo>
                <a:cubicBezTo>
                  <a:pt x="433" y="361"/>
                  <a:pt x="432" y="360"/>
                  <a:pt x="433" y="361"/>
                </a:cubicBezTo>
                <a:close/>
                <a:moveTo>
                  <a:pt x="419" y="302"/>
                </a:moveTo>
                <a:cubicBezTo>
                  <a:pt x="419" y="303"/>
                  <a:pt x="420" y="303"/>
                  <a:pt x="420" y="304"/>
                </a:cubicBezTo>
                <a:cubicBezTo>
                  <a:pt x="419" y="304"/>
                  <a:pt x="419" y="304"/>
                  <a:pt x="418" y="304"/>
                </a:cubicBezTo>
                <a:cubicBezTo>
                  <a:pt x="418" y="305"/>
                  <a:pt x="419" y="306"/>
                  <a:pt x="418" y="307"/>
                </a:cubicBezTo>
                <a:cubicBezTo>
                  <a:pt x="419" y="307"/>
                  <a:pt x="420" y="307"/>
                  <a:pt x="419" y="306"/>
                </a:cubicBezTo>
                <a:cubicBezTo>
                  <a:pt x="419" y="306"/>
                  <a:pt x="419" y="306"/>
                  <a:pt x="419" y="305"/>
                </a:cubicBezTo>
                <a:cubicBezTo>
                  <a:pt x="419" y="304"/>
                  <a:pt x="420" y="304"/>
                  <a:pt x="420" y="303"/>
                </a:cubicBezTo>
                <a:cubicBezTo>
                  <a:pt x="419" y="303"/>
                  <a:pt x="420" y="302"/>
                  <a:pt x="419" y="302"/>
                </a:cubicBezTo>
                <a:close/>
                <a:moveTo>
                  <a:pt x="189" y="100"/>
                </a:moveTo>
                <a:cubicBezTo>
                  <a:pt x="193" y="104"/>
                  <a:pt x="196" y="108"/>
                  <a:pt x="204" y="107"/>
                </a:cubicBezTo>
                <a:cubicBezTo>
                  <a:pt x="204" y="106"/>
                  <a:pt x="205" y="106"/>
                  <a:pt x="206" y="106"/>
                </a:cubicBezTo>
                <a:cubicBezTo>
                  <a:pt x="206" y="106"/>
                  <a:pt x="207" y="107"/>
                  <a:pt x="208" y="106"/>
                </a:cubicBezTo>
                <a:cubicBezTo>
                  <a:pt x="208" y="108"/>
                  <a:pt x="208" y="108"/>
                  <a:pt x="207" y="109"/>
                </a:cubicBezTo>
                <a:cubicBezTo>
                  <a:pt x="209" y="110"/>
                  <a:pt x="208" y="111"/>
                  <a:pt x="209" y="112"/>
                </a:cubicBezTo>
                <a:cubicBezTo>
                  <a:pt x="209" y="111"/>
                  <a:pt x="210" y="111"/>
                  <a:pt x="210" y="110"/>
                </a:cubicBezTo>
                <a:cubicBezTo>
                  <a:pt x="210" y="110"/>
                  <a:pt x="210" y="111"/>
                  <a:pt x="211" y="111"/>
                </a:cubicBezTo>
                <a:cubicBezTo>
                  <a:pt x="211" y="110"/>
                  <a:pt x="211" y="110"/>
                  <a:pt x="211" y="109"/>
                </a:cubicBezTo>
                <a:cubicBezTo>
                  <a:pt x="211" y="110"/>
                  <a:pt x="210" y="107"/>
                  <a:pt x="209" y="109"/>
                </a:cubicBezTo>
                <a:cubicBezTo>
                  <a:pt x="210" y="107"/>
                  <a:pt x="210" y="106"/>
                  <a:pt x="210" y="104"/>
                </a:cubicBezTo>
                <a:cubicBezTo>
                  <a:pt x="210" y="104"/>
                  <a:pt x="210" y="105"/>
                  <a:pt x="211" y="105"/>
                </a:cubicBezTo>
                <a:cubicBezTo>
                  <a:pt x="211" y="104"/>
                  <a:pt x="211" y="104"/>
                  <a:pt x="211" y="104"/>
                </a:cubicBezTo>
                <a:cubicBezTo>
                  <a:pt x="211" y="103"/>
                  <a:pt x="211" y="103"/>
                  <a:pt x="211" y="103"/>
                </a:cubicBezTo>
                <a:cubicBezTo>
                  <a:pt x="211" y="100"/>
                  <a:pt x="212" y="98"/>
                  <a:pt x="213" y="96"/>
                </a:cubicBezTo>
                <a:cubicBezTo>
                  <a:pt x="212" y="95"/>
                  <a:pt x="213" y="92"/>
                  <a:pt x="213" y="91"/>
                </a:cubicBezTo>
                <a:cubicBezTo>
                  <a:pt x="213" y="89"/>
                  <a:pt x="212" y="88"/>
                  <a:pt x="212" y="86"/>
                </a:cubicBezTo>
                <a:cubicBezTo>
                  <a:pt x="211" y="86"/>
                  <a:pt x="211" y="84"/>
                  <a:pt x="210" y="83"/>
                </a:cubicBezTo>
                <a:cubicBezTo>
                  <a:pt x="207" y="82"/>
                  <a:pt x="205" y="80"/>
                  <a:pt x="202" y="79"/>
                </a:cubicBezTo>
                <a:cubicBezTo>
                  <a:pt x="202" y="79"/>
                  <a:pt x="202" y="78"/>
                  <a:pt x="202" y="77"/>
                </a:cubicBezTo>
                <a:cubicBezTo>
                  <a:pt x="199" y="78"/>
                  <a:pt x="202" y="79"/>
                  <a:pt x="199" y="79"/>
                </a:cubicBezTo>
                <a:cubicBezTo>
                  <a:pt x="198" y="81"/>
                  <a:pt x="196" y="81"/>
                  <a:pt x="195" y="82"/>
                </a:cubicBezTo>
                <a:cubicBezTo>
                  <a:pt x="190" y="85"/>
                  <a:pt x="188" y="92"/>
                  <a:pt x="189" y="100"/>
                </a:cubicBezTo>
                <a:close/>
                <a:moveTo>
                  <a:pt x="129" y="91"/>
                </a:moveTo>
                <a:cubicBezTo>
                  <a:pt x="129" y="91"/>
                  <a:pt x="129" y="91"/>
                  <a:pt x="128" y="91"/>
                </a:cubicBezTo>
                <a:cubicBezTo>
                  <a:pt x="129" y="90"/>
                  <a:pt x="129" y="89"/>
                  <a:pt x="127" y="89"/>
                </a:cubicBezTo>
                <a:cubicBezTo>
                  <a:pt x="128" y="90"/>
                  <a:pt x="128" y="93"/>
                  <a:pt x="129" y="91"/>
                </a:cubicBezTo>
                <a:close/>
                <a:moveTo>
                  <a:pt x="130" y="93"/>
                </a:moveTo>
                <a:cubicBezTo>
                  <a:pt x="130" y="92"/>
                  <a:pt x="131" y="92"/>
                  <a:pt x="131" y="92"/>
                </a:cubicBezTo>
                <a:cubicBezTo>
                  <a:pt x="131" y="93"/>
                  <a:pt x="130" y="93"/>
                  <a:pt x="130" y="93"/>
                </a:cubicBezTo>
                <a:cubicBezTo>
                  <a:pt x="132" y="94"/>
                  <a:pt x="133" y="94"/>
                  <a:pt x="132" y="95"/>
                </a:cubicBezTo>
                <a:cubicBezTo>
                  <a:pt x="134" y="95"/>
                  <a:pt x="133" y="96"/>
                  <a:pt x="134" y="96"/>
                </a:cubicBezTo>
                <a:cubicBezTo>
                  <a:pt x="134" y="95"/>
                  <a:pt x="135" y="96"/>
                  <a:pt x="135" y="94"/>
                </a:cubicBezTo>
                <a:cubicBezTo>
                  <a:pt x="132" y="94"/>
                  <a:pt x="130" y="90"/>
                  <a:pt x="130" y="91"/>
                </a:cubicBezTo>
                <a:cubicBezTo>
                  <a:pt x="130" y="91"/>
                  <a:pt x="129" y="93"/>
                  <a:pt x="130" y="93"/>
                </a:cubicBezTo>
                <a:close/>
                <a:moveTo>
                  <a:pt x="145" y="107"/>
                </a:moveTo>
                <a:cubicBezTo>
                  <a:pt x="144" y="105"/>
                  <a:pt x="146" y="105"/>
                  <a:pt x="146" y="104"/>
                </a:cubicBezTo>
                <a:cubicBezTo>
                  <a:pt x="145" y="104"/>
                  <a:pt x="145" y="104"/>
                  <a:pt x="145" y="104"/>
                </a:cubicBezTo>
                <a:cubicBezTo>
                  <a:pt x="143" y="104"/>
                  <a:pt x="144" y="103"/>
                  <a:pt x="142" y="103"/>
                </a:cubicBezTo>
                <a:cubicBezTo>
                  <a:pt x="142" y="103"/>
                  <a:pt x="142" y="104"/>
                  <a:pt x="142" y="104"/>
                </a:cubicBezTo>
                <a:cubicBezTo>
                  <a:pt x="143" y="104"/>
                  <a:pt x="143" y="106"/>
                  <a:pt x="144" y="105"/>
                </a:cubicBezTo>
                <a:cubicBezTo>
                  <a:pt x="144" y="106"/>
                  <a:pt x="144" y="106"/>
                  <a:pt x="145" y="107"/>
                </a:cubicBezTo>
                <a:close/>
                <a:moveTo>
                  <a:pt x="136" y="106"/>
                </a:moveTo>
                <a:cubicBezTo>
                  <a:pt x="137" y="106"/>
                  <a:pt x="137" y="105"/>
                  <a:pt x="137" y="105"/>
                </a:cubicBezTo>
                <a:cubicBezTo>
                  <a:pt x="138" y="106"/>
                  <a:pt x="139" y="108"/>
                  <a:pt x="140" y="107"/>
                </a:cubicBezTo>
                <a:cubicBezTo>
                  <a:pt x="140" y="108"/>
                  <a:pt x="140" y="108"/>
                  <a:pt x="140" y="108"/>
                </a:cubicBezTo>
                <a:cubicBezTo>
                  <a:pt x="141" y="108"/>
                  <a:pt x="139" y="109"/>
                  <a:pt x="141" y="109"/>
                </a:cubicBezTo>
                <a:cubicBezTo>
                  <a:pt x="140" y="109"/>
                  <a:pt x="142" y="110"/>
                  <a:pt x="143" y="110"/>
                </a:cubicBezTo>
                <a:cubicBezTo>
                  <a:pt x="142" y="109"/>
                  <a:pt x="143" y="109"/>
                  <a:pt x="144" y="109"/>
                </a:cubicBezTo>
                <a:cubicBezTo>
                  <a:pt x="143" y="107"/>
                  <a:pt x="142" y="108"/>
                  <a:pt x="141" y="108"/>
                </a:cubicBezTo>
                <a:cubicBezTo>
                  <a:pt x="140" y="107"/>
                  <a:pt x="138" y="105"/>
                  <a:pt x="136" y="104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5"/>
                  <a:pt x="136" y="105"/>
                  <a:pt x="136" y="106"/>
                </a:cubicBezTo>
                <a:close/>
                <a:moveTo>
                  <a:pt x="203" y="115"/>
                </a:moveTo>
                <a:cubicBezTo>
                  <a:pt x="203" y="114"/>
                  <a:pt x="201" y="114"/>
                  <a:pt x="200" y="112"/>
                </a:cubicBezTo>
                <a:cubicBezTo>
                  <a:pt x="200" y="111"/>
                  <a:pt x="200" y="112"/>
                  <a:pt x="199" y="112"/>
                </a:cubicBezTo>
                <a:cubicBezTo>
                  <a:pt x="200" y="113"/>
                  <a:pt x="199" y="112"/>
                  <a:pt x="199" y="113"/>
                </a:cubicBezTo>
                <a:cubicBezTo>
                  <a:pt x="200" y="114"/>
                  <a:pt x="203" y="115"/>
                  <a:pt x="203" y="115"/>
                </a:cubicBezTo>
                <a:close/>
                <a:moveTo>
                  <a:pt x="324" y="116"/>
                </a:moveTo>
                <a:cubicBezTo>
                  <a:pt x="324" y="116"/>
                  <a:pt x="327" y="116"/>
                  <a:pt x="327" y="116"/>
                </a:cubicBezTo>
                <a:cubicBezTo>
                  <a:pt x="326" y="115"/>
                  <a:pt x="326" y="115"/>
                  <a:pt x="325" y="115"/>
                </a:cubicBezTo>
                <a:cubicBezTo>
                  <a:pt x="326" y="117"/>
                  <a:pt x="323" y="115"/>
                  <a:pt x="324" y="116"/>
                </a:cubicBezTo>
                <a:close/>
                <a:moveTo>
                  <a:pt x="308" y="118"/>
                </a:moveTo>
                <a:cubicBezTo>
                  <a:pt x="308" y="117"/>
                  <a:pt x="309" y="118"/>
                  <a:pt x="309" y="117"/>
                </a:cubicBezTo>
                <a:cubicBezTo>
                  <a:pt x="310" y="118"/>
                  <a:pt x="312" y="117"/>
                  <a:pt x="313" y="116"/>
                </a:cubicBezTo>
                <a:cubicBezTo>
                  <a:pt x="312" y="116"/>
                  <a:pt x="312" y="115"/>
                  <a:pt x="311" y="115"/>
                </a:cubicBezTo>
                <a:cubicBezTo>
                  <a:pt x="310" y="115"/>
                  <a:pt x="310" y="117"/>
                  <a:pt x="309" y="117"/>
                </a:cubicBezTo>
                <a:cubicBezTo>
                  <a:pt x="309" y="116"/>
                  <a:pt x="309" y="116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117"/>
                  <a:pt x="308" y="118"/>
                  <a:pt x="308" y="118"/>
                </a:cubicBezTo>
                <a:close/>
                <a:moveTo>
                  <a:pt x="207" y="118"/>
                </a:moveTo>
                <a:cubicBezTo>
                  <a:pt x="206" y="118"/>
                  <a:pt x="206" y="117"/>
                  <a:pt x="205" y="117"/>
                </a:cubicBezTo>
                <a:cubicBezTo>
                  <a:pt x="205" y="117"/>
                  <a:pt x="207" y="118"/>
                  <a:pt x="207" y="118"/>
                </a:cubicBezTo>
                <a:close/>
                <a:moveTo>
                  <a:pt x="148" y="124"/>
                </a:moveTo>
                <a:cubicBezTo>
                  <a:pt x="148" y="123"/>
                  <a:pt x="149" y="123"/>
                  <a:pt x="149" y="123"/>
                </a:cubicBezTo>
                <a:cubicBezTo>
                  <a:pt x="148" y="123"/>
                  <a:pt x="147" y="122"/>
                  <a:pt x="147" y="122"/>
                </a:cubicBezTo>
                <a:cubicBezTo>
                  <a:pt x="148" y="123"/>
                  <a:pt x="147" y="123"/>
                  <a:pt x="148" y="123"/>
                </a:cubicBezTo>
                <a:cubicBezTo>
                  <a:pt x="148" y="123"/>
                  <a:pt x="148" y="124"/>
                  <a:pt x="148" y="124"/>
                </a:cubicBezTo>
                <a:close/>
                <a:moveTo>
                  <a:pt x="149" y="125"/>
                </a:moveTo>
                <a:cubicBezTo>
                  <a:pt x="150" y="124"/>
                  <a:pt x="150" y="124"/>
                  <a:pt x="151" y="125"/>
                </a:cubicBezTo>
                <a:cubicBezTo>
                  <a:pt x="150" y="126"/>
                  <a:pt x="151" y="125"/>
                  <a:pt x="151" y="125"/>
                </a:cubicBezTo>
                <a:cubicBezTo>
                  <a:pt x="151" y="126"/>
                  <a:pt x="150" y="126"/>
                  <a:pt x="150" y="126"/>
                </a:cubicBezTo>
                <a:cubicBezTo>
                  <a:pt x="151" y="127"/>
                  <a:pt x="152" y="128"/>
                  <a:pt x="153" y="127"/>
                </a:cubicBezTo>
                <a:cubicBezTo>
                  <a:pt x="153" y="128"/>
                  <a:pt x="153" y="128"/>
                  <a:pt x="153" y="128"/>
                </a:cubicBezTo>
                <a:cubicBezTo>
                  <a:pt x="154" y="128"/>
                  <a:pt x="154" y="129"/>
                  <a:pt x="154" y="129"/>
                </a:cubicBezTo>
                <a:cubicBezTo>
                  <a:pt x="155" y="128"/>
                  <a:pt x="154" y="128"/>
                  <a:pt x="154" y="128"/>
                </a:cubicBezTo>
                <a:cubicBezTo>
                  <a:pt x="155" y="129"/>
                  <a:pt x="156" y="131"/>
                  <a:pt x="158" y="130"/>
                </a:cubicBezTo>
                <a:cubicBezTo>
                  <a:pt x="156" y="129"/>
                  <a:pt x="154" y="128"/>
                  <a:pt x="155" y="126"/>
                </a:cubicBezTo>
                <a:cubicBezTo>
                  <a:pt x="153" y="127"/>
                  <a:pt x="151" y="123"/>
                  <a:pt x="149" y="125"/>
                </a:cubicBezTo>
                <a:close/>
                <a:moveTo>
                  <a:pt x="158" y="130"/>
                </a:moveTo>
                <a:cubicBezTo>
                  <a:pt x="158" y="131"/>
                  <a:pt x="159" y="131"/>
                  <a:pt x="159" y="133"/>
                </a:cubicBezTo>
                <a:cubicBezTo>
                  <a:pt x="160" y="133"/>
                  <a:pt x="159" y="132"/>
                  <a:pt x="159" y="132"/>
                </a:cubicBezTo>
                <a:cubicBezTo>
                  <a:pt x="160" y="132"/>
                  <a:pt x="161" y="134"/>
                  <a:pt x="162" y="134"/>
                </a:cubicBezTo>
                <a:cubicBezTo>
                  <a:pt x="161" y="133"/>
                  <a:pt x="161" y="133"/>
                  <a:pt x="161" y="131"/>
                </a:cubicBezTo>
                <a:cubicBezTo>
                  <a:pt x="160" y="131"/>
                  <a:pt x="159" y="130"/>
                  <a:pt x="158" y="130"/>
                </a:cubicBezTo>
                <a:close/>
                <a:moveTo>
                  <a:pt x="399" y="150"/>
                </a:moveTo>
                <a:cubicBezTo>
                  <a:pt x="399" y="149"/>
                  <a:pt x="400" y="151"/>
                  <a:pt x="400" y="150"/>
                </a:cubicBezTo>
                <a:cubicBezTo>
                  <a:pt x="399" y="150"/>
                  <a:pt x="401" y="149"/>
                  <a:pt x="400" y="149"/>
                </a:cubicBezTo>
                <a:cubicBezTo>
                  <a:pt x="400" y="149"/>
                  <a:pt x="399" y="148"/>
                  <a:pt x="399" y="149"/>
                </a:cubicBezTo>
                <a:cubicBezTo>
                  <a:pt x="399" y="149"/>
                  <a:pt x="399" y="149"/>
                  <a:pt x="398" y="149"/>
                </a:cubicBezTo>
                <a:cubicBezTo>
                  <a:pt x="400" y="149"/>
                  <a:pt x="398" y="150"/>
                  <a:pt x="399" y="150"/>
                </a:cubicBezTo>
                <a:close/>
                <a:moveTo>
                  <a:pt x="186" y="161"/>
                </a:moveTo>
                <a:cubicBezTo>
                  <a:pt x="186" y="161"/>
                  <a:pt x="186" y="162"/>
                  <a:pt x="185" y="162"/>
                </a:cubicBezTo>
                <a:cubicBezTo>
                  <a:pt x="185" y="161"/>
                  <a:pt x="185" y="162"/>
                  <a:pt x="185" y="162"/>
                </a:cubicBezTo>
                <a:cubicBezTo>
                  <a:pt x="185" y="161"/>
                  <a:pt x="183" y="162"/>
                  <a:pt x="184" y="162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5" y="163"/>
                  <a:pt x="184" y="163"/>
                  <a:pt x="185" y="163"/>
                </a:cubicBezTo>
                <a:cubicBezTo>
                  <a:pt x="185" y="163"/>
                  <a:pt x="185" y="163"/>
                  <a:pt x="185" y="164"/>
                </a:cubicBezTo>
                <a:cubicBezTo>
                  <a:pt x="186" y="164"/>
                  <a:pt x="186" y="162"/>
                  <a:pt x="187" y="162"/>
                </a:cubicBezTo>
                <a:cubicBezTo>
                  <a:pt x="187" y="163"/>
                  <a:pt x="188" y="160"/>
                  <a:pt x="188" y="160"/>
                </a:cubicBezTo>
                <a:cubicBezTo>
                  <a:pt x="187" y="160"/>
                  <a:pt x="187" y="161"/>
                  <a:pt x="186" y="161"/>
                </a:cubicBezTo>
                <a:close/>
                <a:moveTo>
                  <a:pt x="188" y="161"/>
                </a:moveTo>
                <a:cubicBezTo>
                  <a:pt x="189" y="161"/>
                  <a:pt x="190" y="160"/>
                  <a:pt x="189" y="160"/>
                </a:cubicBezTo>
                <a:cubicBezTo>
                  <a:pt x="189" y="161"/>
                  <a:pt x="187" y="161"/>
                  <a:pt x="188" y="161"/>
                </a:cubicBezTo>
                <a:close/>
                <a:moveTo>
                  <a:pt x="186" y="165"/>
                </a:moveTo>
                <a:cubicBezTo>
                  <a:pt x="186" y="164"/>
                  <a:pt x="187" y="165"/>
                  <a:pt x="187" y="164"/>
                </a:cubicBezTo>
                <a:cubicBezTo>
                  <a:pt x="186" y="164"/>
                  <a:pt x="186" y="164"/>
                  <a:pt x="186" y="164"/>
                </a:cubicBezTo>
                <a:cubicBezTo>
                  <a:pt x="186" y="165"/>
                  <a:pt x="186" y="165"/>
                  <a:pt x="186" y="165"/>
                </a:cubicBezTo>
                <a:close/>
                <a:moveTo>
                  <a:pt x="434" y="208"/>
                </a:moveTo>
                <a:cubicBezTo>
                  <a:pt x="435" y="208"/>
                  <a:pt x="436" y="206"/>
                  <a:pt x="435" y="207"/>
                </a:cubicBezTo>
                <a:cubicBezTo>
                  <a:pt x="436" y="208"/>
                  <a:pt x="433" y="208"/>
                  <a:pt x="434" y="208"/>
                </a:cubicBezTo>
                <a:close/>
                <a:moveTo>
                  <a:pt x="412" y="229"/>
                </a:moveTo>
                <a:cubicBezTo>
                  <a:pt x="412" y="229"/>
                  <a:pt x="411" y="228"/>
                  <a:pt x="411" y="229"/>
                </a:cubicBezTo>
                <a:cubicBezTo>
                  <a:pt x="413" y="229"/>
                  <a:pt x="414" y="230"/>
                  <a:pt x="415" y="230"/>
                </a:cubicBezTo>
                <a:cubicBezTo>
                  <a:pt x="415" y="229"/>
                  <a:pt x="415" y="230"/>
                  <a:pt x="415" y="229"/>
                </a:cubicBezTo>
                <a:cubicBezTo>
                  <a:pt x="413" y="229"/>
                  <a:pt x="413" y="227"/>
                  <a:pt x="411" y="227"/>
                </a:cubicBezTo>
                <a:cubicBezTo>
                  <a:pt x="411" y="228"/>
                  <a:pt x="412" y="228"/>
                  <a:pt x="412" y="229"/>
                </a:cubicBezTo>
                <a:close/>
                <a:moveTo>
                  <a:pt x="420" y="231"/>
                </a:moveTo>
                <a:cubicBezTo>
                  <a:pt x="420" y="231"/>
                  <a:pt x="420" y="232"/>
                  <a:pt x="420" y="232"/>
                </a:cubicBezTo>
                <a:cubicBezTo>
                  <a:pt x="421" y="232"/>
                  <a:pt x="421" y="233"/>
                  <a:pt x="422" y="232"/>
                </a:cubicBezTo>
                <a:cubicBezTo>
                  <a:pt x="421" y="232"/>
                  <a:pt x="420" y="230"/>
                  <a:pt x="419" y="231"/>
                </a:cubicBezTo>
                <a:cubicBezTo>
                  <a:pt x="420" y="231"/>
                  <a:pt x="420" y="231"/>
                  <a:pt x="419" y="231"/>
                </a:cubicBezTo>
                <a:cubicBezTo>
                  <a:pt x="419" y="231"/>
                  <a:pt x="419" y="231"/>
                  <a:pt x="419" y="231"/>
                </a:cubicBezTo>
                <a:cubicBezTo>
                  <a:pt x="419" y="232"/>
                  <a:pt x="419" y="232"/>
                  <a:pt x="419" y="232"/>
                </a:cubicBezTo>
                <a:cubicBezTo>
                  <a:pt x="420" y="232"/>
                  <a:pt x="419" y="232"/>
                  <a:pt x="420" y="231"/>
                </a:cubicBezTo>
                <a:close/>
                <a:moveTo>
                  <a:pt x="421" y="241"/>
                </a:moveTo>
                <a:cubicBezTo>
                  <a:pt x="422" y="240"/>
                  <a:pt x="421" y="243"/>
                  <a:pt x="423" y="242"/>
                </a:cubicBezTo>
                <a:cubicBezTo>
                  <a:pt x="422" y="242"/>
                  <a:pt x="422" y="241"/>
                  <a:pt x="422" y="240"/>
                </a:cubicBezTo>
                <a:cubicBezTo>
                  <a:pt x="423" y="241"/>
                  <a:pt x="423" y="242"/>
                  <a:pt x="423" y="242"/>
                </a:cubicBezTo>
                <a:cubicBezTo>
                  <a:pt x="423" y="242"/>
                  <a:pt x="423" y="241"/>
                  <a:pt x="424" y="241"/>
                </a:cubicBezTo>
                <a:cubicBezTo>
                  <a:pt x="423" y="239"/>
                  <a:pt x="422" y="240"/>
                  <a:pt x="420" y="239"/>
                </a:cubicBezTo>
                <a:cubicBezTo>
                  <a:pt x="420" y="240"/>
                  <a:pt x="421" y="240"/>
                  <a:pt x="421" y="241"/>
                </a:cubicBezTo>
                <a:close/>
                <a:moveTo>
                  <a:pt x="425" y="241"/>
                </a:moveTo>
                <a:cubicBezTo>
                  <a:pt x="423" y="241"/>
                  <a:pt x="424" y="242"/>
                  <a:pt x="423" y="243"/>
                </a:cubicBezTo>
                <a:cubicBezTo>
                  <a:pt x="424" y="242"/>
                  <a:pt x="425" y="243"/>
                  <a:pt x="425" y="244"/>
                </a:cubicBezTo>
                <a:cubicBezTo>
                  <a:pt x="426" y="243"/>
                  <a:pt x="429" y="244"/>
                  <a:pt x="428" y="245"/>
                </a:cubicBezTo>
                <a:cubicBezTo>
                  <a:pt x="428" y="245"/>
                  <a:pt x="427" y="243"/>
                  <a:pt x="426" y="244"/>
                </a:cubicBezTo>
                <a:cubicBezTo>
                  <a:pt x="428" y="245"/>
                  <a:pt x="429" y="246"/>
                  <a:pt x="430" y="247"/>
                </a:cubicBezTo>
                <a:cubicBezTo>
                  <a:pt x="431" y="246"/>
                  <a:pt x="429" y="245"/>
                  <a:pt x="430" y="245"/>
                </a:cubicBezTo>
                <a:cubicBezTo>
                  <a:pt x="430" y="245"/>
                  <a:pt x="431" y="247"/>
                  <a:pt x="431" y="246"/>
                </a:cubicBezTo>
                <a:cubicBezTo>
                  <a:pt x="430" y="244"/>
                  <a:pt x="426" y="244"/>
                  <a:pt x="425" y="241"/>
                </a:cubicBezTo>
                <a:close/>
                <a:moveTo>
                  <a:pt x="415" y="238"/>
                </a:moveTo>
                <a:cubicBezTo>
                  <a:pt x="417" y="238"/>
                  <a:pt x="418" y="239"/>
                  <a:pt x="419" y="240"/>
                </a:cubicBezTo>
                <a:cubicBezTo>
                  <a:pt x="420" y="239"/>
                  <a:pt x="420" y="239"/>
                  <a:pt x="421" y="237"/>
                </a:cubicBezTo>
                <a:cubicBezTo>
                  <a:pt x="420" y="238"/>
                  <a:pt x="419" y="236"/>
                  <a:pt x="419" y="237"/>
                </a:cubicBezTo>
                <a:cubicBezTo>
                  <a:pt x="420" y="237"/>
                  <a:pt x="420" y="238"/>
                  <a:pt x="420" y="239"/>
                </a:cubicBezTo>
                <a:cubicBezTo>
                  <a:pt x="418" y="239"/>
                  <a:pt x="416" y="237"/>
                  <a:pt x="418" y="236"/>
                </a:cubicBezTo>
                <a:cubicBezTo>
                  <a:pt x="418" y="236"/>
                  <a:pt x="419" y="237"/>
                  <a:pt x="419" y="236"/>
                </a:cubicBezTo>
                <a:cubicBezTo>
                  <a:pt x="418" y="235"/>
                  <a:pt x="417" y="235"/>
                  <a:pt x="416" y="235"/>
                </a:cubicBezTo>
                <a:cubicBezTo>
                  <a:pt x="416" y="235"/>
                  <a:pt x="417" y="235"/>
                  <a:pt x="416" y="235"/>
                </a:cubicBezTo>
                <a:cubicBezTo>
                  <a:pt x="416" y="237"/>
                  <a:pt x="411" y="233"/>
                  <a:pt x="410" y="234"/>
                </a:cubicBezTo>
                <a:cubicBezTo>
                  <a:pt x="410" y="233"/>
                  <a:pt x="410" y="233"/>
                  <a:pt x="409" y="233"/>
                </a:cubicBezTo>
                <a:cubicBezTo>
                  <a:pt x="409" y="235"/>
                  <a:pt x="413" y="236"/>
                  <a:pt x="415" y="238"/>
                </a:cubicBezTo>
                <a:cubicBezTo>
                  <a:pt x="415" y="237"/>
                  <a:pt x="416" y="237"/>
                  <a:pt x="415" y="236"/>
                </a:cubicBezTo>
                <a:cubicBezTo>
                  <a:pt x="416" y="236"/>
                  <a:pt x="416" y="236"/>
                  <a:pt x="416" y="236"/>
                </a:cubicBezTo>
                <a:cubicBezTo>
                  <a:pt x="416" y="237"/>
                  <a:pt x="416" y="237"/>
                  <a:pt x="416" y="237"/>
                </a:cubicBezTo>
                <a:cubicBezTo>
                  <a:pt x="416" y="237"/>
                  <a:pt x="416" y="238"/>
                  <a:pt x="415" y="238"/>
                </a:cubicBezTo>
                <a:close/>
                <a:moveTo>
                  <a:pt x="434" y="248"/>
                </a:moveTo>
                <a:cubicBezTo>
                  <a:pt x="434" y="248"/>
                  <a:pt x="433" y="247"/>
                  <a:pt x="433" y="247"/>
                </a:cubicBezTo>
                <a:cubicBezTo>
                  <a:pt x="433" y="248"/>
                  <a:pt x="432" y="248"/>
                  <a:pt x="433" y="248"/>
                </a:cubicBezTo>
                <a:cubicBezTo>
                  <a:pt x="433" y="247"/>
                  <a:pt x="434" y="249"/>
                  <a:pt x="434" y="248"/>
                </a:cubicBezTo>
                <a:close/>
                <a:moveTo>
                  <a:pt x="436" y="251"/>
                </a:moveTo>
                <a:cubicBezTo>
                  <a:pt x="436" y="251"/>
                  <a:pt x="437" y="251"/>
                  <a:pt x="437" y="251"/>
                </a:cubicBezTo>
                <a:cubicBezTo>
                  <a:pt x="437" y="251"/>
                  <a:pt x="438" y="250"/>
                  <a:pt x="437" y="250"/>
                </a:cubicBezTo>
                <a:cubicBezTo>
                  <a:pt x="438" y="251"/>
                  <a:pt x="437" y="251"/>
                  <a:pt x="437" y="250"/>
                </a:cubicBezTo>
                <a:cubicBezTo>
                  <a:pt x="437" y="249"/>
                  <a:pt x="438" y="250"/>
                  <a:pt x="437" y="249"/>
                </a:cubicBezTo>
                <a:cubicBezTo>
                  <a:pt x="436" y="249"/>
                  <a:pt x="436" y="248"/>
                  <a:pt x="435" y="248"/>
                </a:cubicBezTo>
                <a:cubicBezTo>
                  <a:pt x="435" y="249"/>
                  <a:pt x="435" y="249"/>
                  <a:pt x="435" y="250"/>
                </a:cubicBezTo>
                <a:cubicBezTo>
                  <a:pt x="436" y="250"/>
                  <a:pt x="437" y="249"/>
                  <a:pt x="437" y="250"/>
                </a:cubicBezTo>
                <a:cubicBezTo>
                  <a:pt x="436" y="250"/>
                  <a:pt x="436" y="250"/>
                  <a:pt x="436" y="251"/>
                </a:cubicBezTo>
                <a:close/>
                <a:moveTo>
                  <a:pt x="413" y="249"/>
                </a:moveTo>
                <a:cubicBezTo>
                  <a:pt x="414" y="251"/>
                  <a:pt x="413" y="251"/>
                  <a:pt x="415" y="251"/>
                </a:cubicBezTo>
                <a:cubicBezTo>
                  <a:pt x="414" y="250"/>
                  <a:pt x="414" y="249"/>
                  <a:pt x="413" y="249"/>
                </a:cubicBezTo>
                <a:close/>
                <a:moveTo>
                  <a:pt x="110" y="286"/>
                </a:moveTo>
                <a:cubicBezTo>
                  <a:pt x="111" y="286"/>
                  <a:pt x="112" y="285"/>
                  <a:pt x="114" y="286"/>
                </a:cubicBezTo>
                <a:cubicBezTo>
                  <a:pt x="115" y="285"/>
                  <a:pt x="118" y="283"/>
                  <a:pt x="117" y="280"/>
                </a:cubicBezTo>
                <a:cubicBezTo>
                  <a:pt x="115" y="274"/>
                  <a:pt x="104" y="279"/>
                  <a:pt x="108" y="284"/>
                </a:cubicBezTo>
                <a:cubicBezTo>
                  <a:pt x="108" y="284"/>
                  <a:pt x="110" y="285"/>
                  <a:pt x="110" y="286"/>
                </a:cubicBezTo>
                <a:close/>
                <a:moveTo>
                  <a:pt x="114" y="278"/>
                </a:moveTo>
                <a:cubicBezTo>
                  <a:pt x="116" y="278"/>
                  <a:pt x="115" y="279"/>
                  <a:pt x="116" y="279"/>
                </a:cubicBezTo>
                <a:cubicBezTo>
                  <a:pt x="116" y="280"/>
                  <a:pt x="114" y="280"/>
                  <a:pt x="114" y="281"/>
                </a:cubicBezTo>
                <a:cubicBezTo>
                  <a:pt x="114" y="282"/>
                  <a:pt x="116" y="283"/>
                  <a:pt x="114" y="283"/>
                </a:cubicBezTo>
                <a:cubicBezTo>
                  <a:pt x="113" y="281"/>
                  <a:pt x="114" y="280"/>
                  <a:pt x="114" y="278"/>
                </a:cubicBezTo>
                <a:close/>
                <a:moveTo>
                  <a:pt x="112" y="285"/>
                </a:moveTo>
                <a:cubicBezTo>
                  <a:pt x="112" y="285"/>
                  <a:pt x="112" y="284"/>
                  <a:pt x="113" y="284"/>
                </a:cubicBezTo>
                <a:cubicBezTo>
                  <a:pt x="113" y="285"/>
                  <a:pt x="113" y="285"/>
                  <a:pt x="112" y="285"/>
                </a:cubicBezTo>
                <a:close/>
                <a:moveTo>
                  <a:pt x="112" y="284"/>
                </a:moveTo>
                <a:cubicBezTo>
                  <a:pt x="111" y="283"/>
                  <a:pt x="113" y="283"/>
                  <a:pt x="113" y="282"/>
                </a:cubicBezTo>
                <a:cubicBezTo>
                  <a:pt x="114" y="282"/>
                  <a:pt x="113" y="284"/>
                  <a:pt x="112" y="284"/>
                </a:cubicBezTo>
                <a:close/>
                <a:moveTo>
                  <a:pt x="113" y="279"/>
                </a:moveTo>
                <a:cubicBezTo>
                  <a:pt x="113" y="279"/>
                  <a:pt x="113" y="281"/>
                  <a:pt x="113" y="281"/>
                </a:cubicBezTo>
                <a:cubicBezTo>
                  <a:pt x="113" y="282"/>
                  <a:pt x="112" y="282"/>
                  <a:pt x="112" y="282"/>
                </a:cubicBezTo>
                <a:cubicBezTo>
                  <a:pt x="112" y="283"/>
                  <a:pt x="112" y="282"/>
                  <a:pt x="112" y="282"/>
                </a:cubicBezTo>
                <a:cubicBezTo>
                  <a:pt x="112" y="281"/>
                  <a:pt x="112" y="282"/>
                  <a:pt x="112" y="282"/>
                </a:cubicBezTo>
                <a:cubicBezTo>
                  <a:pt x="113" y="281"/>
                  <a:pt x="112" y="280"/>
                  <a:pt x="113" y="279"/>
                </a:cubicBezTo>
                <a:close/>
                <a:moveTo>
                  <a:pt x="111" y="278"/>
                </a:moveTo>
                <a:cubicBezTo>
                  <a:pt x="112" y="278"/>
                  <a:pt x="112" y="278"/>
                  <a:pt x="112" y="278"/>
                </a:cubicBezTo>
                <a:cubicBezTo>
                  <a:pt x="112" y="279"/>
                  <a:pt x="112" y="279"/>
                  <a:pt x="112" y="279"/>
                </a:cubicBezTo>
                <a:cubicBezTo>
                  <a:pt x="112" y="279"/>
                  <a:pt x="111" y="279"/>
                  <a:pt x="111" y="278"/>
                </a:cubicBezTo>
                <a:close/>
                <a:moveTo>
                  <a:pt x="111" y="282"/>
                </a:moveTo>
                <a:cubicBezTo>
                  <a:pt x="112" y="282"/>
                  <a:pt x="111" y="283"/>
                  <a:pt x="111" y="283"/>
                </a:cubicBezTo>
                <a:cubicBezTo>
                  <a:pt x="111" y="283"/>
                  <a:pt x="111" y="283"/>
                  <a:pt x="110" y="283"/>
                </a:cubicBezTo>
                <a:cubicBezTo>
                  <a:pt x="110" y="282"/>
                  <a:pt x="111" y="283"/>
                  <a:pt x="111" y="282"/>
                </a:cubicBezTo>
                <a:close/>
                <a:moveTo>
                  <a:pt x="110" y="278"/>
                </a:moveTo>
                <a:cubicBezTo>
                  <a:pt x="111" y="278"/>
                  <a:pt x="110" y="279"/>
                  <a:pt x="110" y="279"/>
                </a:cubicBezTo>
                <a:cubicBezTo>
                  <a:pt x="110" y="279"/>
                  <a:pt x="109" y="280"/>
                  <a:pt x="109" y="279"/>
                </a:cubicBezTo>
                <a:cubicBezTo>
                  <a:pt x="110" y="280"/>
                  <a:pt x="110" y="278"/>
                  <a:pt x="110" y="278"/>
                </a:cubicBezTo>
                <a:close/>
                <a:moveTo>
                  <a:pt x="110" y="282"/>
                </a:moveTo>
                <a:cubicBezTo>
                  <a:pt x="110" y="283"/>
                  <a:pt x="109" y="282"/>
                  <a:pt x="109" y="284"/>
                </a:cubicBezTo>
                <a:cubicBezTo>
                  <a:pt x="108" y="283"/>
                  <a:pt x="109" y="283"/>
                  <a:pt x="108" y="282"/>
                </a:cubicBezTo>
                <a:cubicBezTo>
                  <a:pt x="109" y="282"/>
                  <a:pt x="109" y="281"/>
                  <a:pt x="110" y="282"/>
                </a:cubicBezTo>
                <a:close/>
                <a:moveTo>
                  <a:pt x="432" y="282"/>
                </a:moveTo>
                <a:cubicBezTo>
                  <a:pt x="432" y="281"/>
                  <a:pt x="433" y="281"/>
                  <a:pt x="433" y="282"/>
                </a:cubicBezTo>
                <a:cubicBezTo>
                  <a:pt x="432" y="282"/>
                  <a:pt x="431" y="282"/>
                  <a:pt x="431" y="282"/>
                </a:cubicBezTo>
                <a:cubicBezTo>
                  <a:pt x="432" y="283"/>
                  <a:pt x="432" y="283"/>
                  <a:pt x="433" y="284"/>
                </a:cubicBezTo>
                <a:cubicBezTo>
                  <a:pt x="433" y="283"/>
                  <a:pt x="433" y="283"/>
                  <a:pt x="434" y="283"/>
                </a:cubicBezTo>
                <a:cubicBezTo>
                  <a:pt x="434" y="283"/>
                  <a:pt x="434" y="283"/>
                  <a:pt x="434" y="283"/>
                </a:cubicBezTo>
                <a:cubicBezTo>
                  <a:pt x="434" y="283"/>
                  <a:pt x="433" y="283"/>
                  <a:pt x="433" y="284"/>
                </a:cubicBezTo>
                <a:cubicBezTo>
                  <a:pt x="435" y="285"/>
                  <a:pt x="437" y="286"/>
                  <a:pt x="439" y="288"/>
                </a:cubicBezTo>
                <a:cubicBezTo>
                  <a:pt x="439" y="287"/>
                  <a:pt x="439" y="287"/>
                  <a:pt x="440" y="287"/>
                </a:cubicBezTo>
                <a:cubicBezTo>
                  <a:pt x="440" y="287"/>
                  <a:pt x="440" y="287"/>
                  <a:pt x="441" y="287"/>
                </a:cubicBezTo>
                <a:cubicBezTo>
                  <a:pt x="440" y="287"/>
                  <a:pt x="440" y="287"/>
                  <a:pt x="440" y="288"/>
                </a:cubicBezTo>
                <a:cubicBezTo>
                  <a:pt x="440" y="289"/>
                  <a:pt x="441" y="287"/>
                  <a:pt x="441" y="288"/>
                </a:cubicBezTo>
                <a:cubicBezTo>
                  <a:pt x="440" y="289"/>
                  <a:pt x="441" y="290"/>
                  <a:pt x="441" y="291"/>
                </a:cubicBezTo>
                <a:cubicBezTo>
                  <a:pt x="442" y="290"/>
                  <a:pt x="441" y="290"/>
                  <a:pt x="441" y="289"/>
                </a:cubicBezTo>
                <a:cubicBezTo>
                  <a:pt x="442" y="290"/>
                  <a:pt x="441" y="290"/>
                  <a:pt x="442" y="290"/>
                </a:cubicBezTo>
                <a:cubicBezTo>
                  <a:pt x="442" y="290"/>
                  <a:pt x="443" y="291"/>
                  <a:pt x="443" y="291"/>
                </a:cubicBezTo>
                <a:cubicBezTo>
                  <a:pt x="442" y="291"/>
                  <a:pt x="442" y="291"/>
                  <a:pt x="442" y="291"/>
                </a:cubicBezTo>
                <a:cubicBezTo>
                  <a:pt x="443" y="293"/>
                  <a:pt x="444" y="294"/>
                  <a:pt x="447" y="294"/>
                </a:cubicBezTo>
                <a:cubicBezTo>
                  <a:pt x="446" y="295"/>
                  <a:pt x="448" y="295"/>
                  <a:pt x="448" y="296"/>
                </a:cubicBezTo>
                <a:cubicBezTo>
                  <a:pt x="448" y="296"/>
                  <a:pt x="449" y="297"/>
                  <a:pt x="449" y="296"/>
                </a:cubicBezTo>
                <a:cubicBezTo>
                  <a:pt x="448" y="295"/>
                  <a:pt x="448" y="295"/>
                  <a:pt x="448" y="294"/>
                </a:cubicBezTo>
                <a:cubicBezTo>
                  <a:pt x="448" y="293"/>
                  <a:pt x="448" y="294"/>
                  <a:pt x="449" y="294"/>
                </a:cubicBezTo>
                <a:cubicBezTo>
                  <a:pt x="447" y="293"/>
                  <a:pt x="446" y="290"/>
                  <a:pt x="445" y="290"/>
                </a:cubicBezTo>
                <a:cubicBezTo>
                  <a:pt x="445" y="291"/>
                  <a:pt x="445" y="292"/>
                  <a:pt x="445" y="292"/>
                </a:cubicBezTo>
                <a:cubicBezTo>
                  <a:pt x="445" y="291"/>
                  <a:pt x="444" y="292"/>
                  <a:pt x="444" y="292"/>
                </a:cubicBezTo>
                <a:cubicBezTo>
                  <a:pt x="444" y="291"/>
                  <a:pt x="443" y="291"/>
                  <a:pt x="444" y="289"/>
                </a:cubicBezTo>
                <a:cubicBezTo>
                  <a:pt x="442" y="288"/>
                  <a:pt x="440" y="285"/>
                  <a:pt x="438" y="285"/>
                </a:cubicBezTo>
                <a:cubicBezTo>
                  <a:pt x="436" y="284"/>
                  <a:pt x="436" y="283"/>
                  <a:pt x="435" y="282"/>
                </a:cubicBezTo>
                <a:cubicBezTo>
                  <a:pt x="434" y="281"/>
                  <a:pt x="432" y="281"/>
                  <a:pt x="431" y="280"/>
                </a:cubicBezTo>
                <a:cubicBezTo>
                  <a:pt x="432" y="281"/>
                  <a:pt x="432" y="281"/>
                  <a:pt x="432" y="282"/>
                </a:cubicBezTo>
                <a:close/>
                <a:moveTo>
                  <a:pt x="424" y="288"/>
                </a:moveTo>
                <a:cubicBezTo>
                  <a:pt x="424" y="288"/>
                  <a:pt x="424" y="286"/>
                  <a:pt x="423" y="287"/>
                </a:cubicBezTo>
                <a:cubicBezTo>
                  <a:pt x="423" y="287"/>
                  <a:pt x="423" y="288"/>
                  <a:pt x="423" y="289"/>
                </a:cubicBezTo>
                <a:cubicBezTo>
                  <a:pt x="423" y="288"/>
                  <a:pt x="425" y="289"/>
                  <a:pt x="424" y="288"/>
                </a:cubicBezTo>
                <a:close/>
                <a:moveTo>
                  <a:pt x="421" y="289"/>
                </a:moveTo>
                <a:cubicBezTo>
                  <a:pt x="422" y="289"/>
                  <a:pt x="423" y="287"/>
                  <a:pt x="422" y="287"/>
                </a:cubicBezTo>
                <a:cubicBezTo>
                  <a:pt x="422" y="287"/>
                  <a:pt x="422" y="287"/>
                  <a:pt x="422" y="287"/>
                </a:cubicBezTo>
                <a:cubicBezTo>
                  <a:pt x="421" y="287"/>
                  <a:pt x="421" y="289"/>
                  <a:pt x="421" y="289"/>
                </a:cubicBezTo>
                <a:close/>
                <a:moveTo>
                  <a:pt x="426" y="289"/>
                </a:moveTo>
                <a:cubicBezTo>
                  <a:pt x="427" y="289"/>
                  <a:pt x="428" y="290"/>
                  <a:pt x="429" y="290"/>
                </a:cubicBezTo>
                <a:cubicBezTo>
                  <a:pt x="427" y="288"/>
                  <a:pt x="425" y="288"/>
                  <a:pt x="426" y="287"/>
                </a:cubicBezTo>
                <a:cubicBezTo>
                  <a:pt x="424" y="287"/>
                  <a:pt x="424" y="287"/>
                  <a:pt x="424" y="287"/>
                </a:cubicBezTo>
                <a:cubicBezTo>
                  <a:pt x="425" y="289"/>
                  <a:pt x="425" y="289"/>
                  <a:pt x="424" y="290"/>
                </a:cubicBezTo>
                <a:cubicBezTo>
                  <a:pt x="425" y="290"/>
                  <a:pt x="425" y="289"/>
                  <a:pt x="426" y="290"/>
                </a:cubicBezTo>
                <a:cubicBezTo>
                  <a:pt x="427" y="289"/>
                  <a:pt x="425" y="289"/>
                  <a:pt x="426" y="289"/>
                </a:cubicBezTo>
                <a:close/>
                <a:moveTo>
                  <a:pt x="429" y="291"/>
                </a:moveTo>
                <a:cubicBezTo>
                  <a:pt x="429" y="290"/>
                  <a:pt x="428" y="291"/>
                  <a:pt x="428" y="291"/>
                </a:cubicBezTo>
                <a:cubicBezTo>
                  <a:pt x="429" y="291"/>
                  <a:pt x="430" y="292"/>
                  <a:pt x="429" y="291"/>
                </a:cubicBezTo>
                <a:close/>
                <a:moveTo>
                  <a:pt x="180" y="294"/>
                </a:moveTo>
                <a:cubicBezTo>
                  <a:pt x="179" y="294"/>
                  <a:pt x="179" y="295"/>
                  <a:pt x="178" y="296"/>
                </a:cubicBezTo>
                <a:cubicBezTo>
                  <a:pt x="179" y="296"/>
                  <a:pt x="179" y="294"/>
                  <a:pt x="180" y="294"/>
                </a:cubicBezTo>
                <a:close/>
                <a:moveTo>
                  <a:pt x="427" y="294"/>
                </a:moveTo>
                <a:cubicBezTo>
                  <a:pt x="428" y="294"/>
                  <a:pt x="427" y="295"/>
                  <a:pt x="427" y="295"/>
                </a:cubicBezTo>
                <a:cubicBezTo>
                  <a:pt x="428" y="295"/>
                  <a:pt x="427" y="293"/>
                  <a:pt x="427" y="294"/>
                </a:cubicBezTo>
                <a:close/>
                <a:moveTo>
                  <a:pt x="430" y="296"/>
                </a:moveTo>
                <a:cubicBezTo>
                  <a:pt x="429" y="296"/>
                  <a:pt x="429" y="295"/>
                  <a:pt x="428" y="295"/>
                </a:cubicBezTo>
                <a:cubicBezTo>
                  <a:pt x="428" y="296"/>
                  <a:pt x="426" y="297"/>
                  <a:pt x="426" y="297"/>
                </a:cubicBezTo>
                <a:cubicBezTo>
                  <a:pt x="427" y="297"/>
                  <a:pt x="427" y="298"/>
                  <a:pt x="427" y="298"/>
                </a:cubicBezTo>
                <a:cubicBezTo>
                  <a:pt x="428" y="298"/>
                  <a:pt x="427" y="298"/>
                  <a:pt x="428" y="297"/>
                </a:cubicBezTo>
                <a:cubicBezTo>
                  <a:pt x="428" y="297"/>
                  <a:pt x="428" y="298"/>
                  <a:pt x="428" y="299"/>
                </a:cubicBezTo>
                <a:cubicBezTo>
                  <a:pt x="428" y="298"/>
                  <a:pt x="428" y="298"/>
                  <a:pt x="427" y="298"/>
                </a:cubicBezTo>
                <a:cubicBezTo>
                  <a:pt x="427" y="299"/>
                  <a:pt x="427" y="299"/>
                  <a:pt x="427" y="299"/>
                </a:cubicBezTo>
                <a:cubicBezTo>
                  <a:pt x="428" y="299"/>
                  <a:pt x="429" y="299"/>
                  <a:pt x="429" y="298"/>
                </a:cubicBezTo>
                <a:cubicBezTo>
                  <a:pt x="428" y="297"/>
                  <a:pt x="429" y="296"/>
                  <a:pt x="428" y="296"/>
                </a:cubicBezTo>
                <a:cubicBezTo>
                  <a:pt x="428" y="296"/>
                  <a:pt x="429" y="296"/>
                  <a:pt x="429" y="296"/>
                </a:cubicBezTo>
                <a:cubicBezTo>
                  <a:pt x="429" y="297"/>
                  <a:pt x="431" y="297"/>
                  <a:pt x="431" y="297"/>
                </a:cubicBezTo>
                <a:cubicBezTo>
                  <a:pt x="430" y="296"/>
                  <a:pt x="431" y="296"/>
                  <a:pt x="431" y="295"/>
                </a:cubicBezTo>
                <a:cubicBezTo>
                  <a:pt x="430" y="295"/>
                  <a:pt x="430" y="296"/>
                  <a:pt x="430" y="296"/>
                </a:cubicBezTo>
                <a:close/>
                <a:moveTo>
                  <a:pt x="429" y="299"/>
                </a:moveTo>
                <a:cubicBezTo>
                  <a:pt x="429" y="301"/>
                  <a:pt x="427" y="300"/>
                  <a:pt x="427" y="300"/>
                </a:cubicBezTo>
                <a:cubicBezTo>
                  <a:pt x="427" y="300"/>
                  <a:pt x="427" y="301"/>
                  <a:pt x="428" y="301"/>
                </a:cubicBezTo>
                <a:cubicBezTo>
                  <a:pt x="429" y="300"/>
                  <a:pt x="429" y="301"/>
                  <a:pt x="431" y="300"/>
                </a:cubicBezTo>
                <a:cubicBezTo>
                  <a:pt x="430" y="301"/>
                  <a:pt x="431" y="300"/>
                  <a:pt x="431" y="300"/>
                </a:cubicBezTo>
                <a:cubicBezTo>
                  <a:pt x="430" y="300"/>
                  <a:pt x="430" y="299"/>
                  <a:pt x="429" y="299"/>
                </a:cubicBezTo>
                <a:close/>
                <a:moveTo>
                  <a:pt x="426" y="307"/>
                </a:moveTo>
                <a:cubicBezTo>
                  <a:pt x="427" y="307"/>
                  <a:pt x="427" y="308"/>
                  <a:pt x="426" y="308"/>
                </a:cubicBezTo>
                <a:cubicBezTo>
                  <a:pt x="426" y="307"/>
                  <a:pt x="426" y="307"/>
                  <a:pt x="426" y="305"/>
                </a:cubicBezTo>
                <a:cubicBezTo>
                  <a:pt x="425" y="305"/>
                  <a:pt x="425" y="306"/>
                  <a:pt x="425" y="306"/>
                </a:cubicBezTo>
                <a:cubicBezTo>
                  <a:pt x="425" y="306"/>
                  <a:pt x="424" y="306"/>
                  <a:pt x="425" y="305"/>
                </a:cubicBezTo>
                <a:cubicBezTo>
                  <a:pt x="424" y="305"/>
                  <a:pt x="424" y="306"/>
                  <a:pt x="423" y="306"/>
                </a:cubicBezTo>
                <a:cubicBezTo>
                  <a:pt x="423" y="305"/>
                  <a:pt x="423" y="305"/>
                  <a:pt x="423" y="305"/>
                </a:cubicBezTo>
                <a:cubicBezTo>
                  <a:pt x="422" y="305"/>
                  <a:pt x="422" y="305"/>
                  <a:pt x="421" y="304"/>
                </a:cubicBezTo>
                <a:cubicBezTo>
                  <a:pt x="422" y="304"/>
                  <a:pt x="422" y="304"/>
                  <a:pt x="422" y="304"/>
                </a:cubicBezTo>
                <a:cubicBezTo>
                  <a:pt x="422" y="304"/>
                  <a:pt x="422" y="304"/>
                  <a:pt x="423" y="305"/>
                </a:cubicBezTo>
                <a:cubicBezTo>
                  <a:pt x="423" y="304"/>
                  <a:pt x="422" y="304"/>
                  <a:pt x="424" y="304"/>
                </a:cubicBezTo>
                <a:cubicBezTo>
                  <a:pt x="423" y="303"/>
                  <a:pt x="424" y="302"/>
                  <a:pt x="424" y="301"/>
                </a:cubicBezTo>
                <a:cubicBezTo>
                  <a:pt x="423" y="301"/>
                  <a:pt x="422" y="301"/>
                  <a:pt x="423" y="299"/>
                </a:cubicBezTo>
                <a:cubicBezTo>
                  <a:pt x="424" y="299"/>
                  <a:pt x="424" y="299"/>
                  <a:pt x="425" y="297"/>
                </a:cubicBezTo>
                <a:cubicBezTo>
                  <a:pt x="423" y="298"/>
                  <a:pt x="423" y="296"/>
                  <a:pt x="422" y="296"/>
                </a:cubicBezTo>
                <a:cubicBezTo>
                  <a:pt x="423" y="298"/>
                  <a:pt x="421" y="297"/>
                  <a:pt x="421" y="298"/>
                </a:cubicBezTo>
                <a:cubicBezTo>
                  <a:pt x="422" y="298"/>
                  <a:pt x="422" y="297"/>
                  <a:pt x="422" y="297"/>
                </a:cubicBezTo>
                <a:cubicBezTo>
                  <a:pt x="422" y="299"/>
                  <a:pt x="421" y="300"/>
                  <a:pt x="420" y="300"/>
                </a:cubicBezTo>
                <a:cubicBezTo>
                  <a:pt x="421" y="301"/>
                  <a:pt x="420" y="302"/>
                  <a:pt x="420" y="302"/>
                </a:cubicBezTo>
                <a:cubicBezTo>
                  <a:pt x="420" y="302"/>
                  <a:pt x="421" y="302"/>
                  <a:pt x="421" y="302"/>
                </a:cubicBezTo>
                <a:cubicBezTo>
                  <a:pt x="421" y="302"/>
                  <a:pt x="422" y="302"/>
                  <a:pt x="422" y="303"/>
                </a:cubicBezTo>
                <a:cubicBezTo>
                  <a:pt x="420" y="302"/>
                  <a:pt x="422" y="305"/>
                  <a:pt x="420" y="304"/>
                </a:cubicBezTo>
                <a:cubicBezTo>
                  <a:pt x="420" y="305"/>
                  <a:pt x="421" y="306"/>
                  <a:pt x="421" y="307"/>
                </a:cubicBezTo>
                <a:cubicBezTo>
                  <a:pt x="422" y="307"/>
                  <a:pt x="422" y="305"/>
                  <a:pt x="423" y="307"/>
                </a:cubicBezTo>
                <a:cubicBezTo>
                  <a:pt x="423" y="307"/>
                  <a:pt x="423" y="307"/>
                  <a:pt x="423" y="308"/>
                </a:cubicBezTo>
                <a:cubicBezTo>
                  <a:pt x="424" y="308"/>
                  <a:pt x="423" y="307"/>
                  <a:pt x="424" y="307"/>
                </a:cubicBezTo>
                <a:cubicBezTo>
                  <a:pt x="424" y="308"/>
                  <a:pt x="425" y="307"/>
                  <a:pt x="425" y="307"/>
                </a:cubicBezTo>
                <a:cubicBezTo>
                  <a:pt x="427" y="307"/>
                  <a:pt x="425" y="308"/>
                  <a:pt x="426" y="309"/>
                </a:cubicBezTo>
                <a:cubicBezTo>
                  <a:pt x="427" y="308"/>
                  <a:pt x="427" y="308"/>
                  <a:pt x="428" y="307"/>
                </a:cubicBezTo>
                <a:cubicBezTo>
                  <a:pt x="427" y="307"/>
                  <a:pt x="427" y="306"/>
                  <a:pt x="426" y="307"/>
                </a:cubicBezTo>
                <a:close/>
                <a:moveTo>
                  <a:pt x="420" y="301"/>
                </a:moveTo>
                <a:cubicBezTo>
                  <a:pt x="421" y="301"/>
                  <a:pt x="422" y="299"/>
                  <a:pt x="422" y="299"/>
                </a:cubicBezTo>
                <a:cubicBezTo>
                  <a:pt x="423" y="298"/>
                  <a:pt x="422" y="301"/>
                  <a:pt x="422" y="301"/>
                </a:cubicBezTo>
                <a:cubicBezTo>
                  <a:pt x="422" y="302"/>
                  <a:pt x="421" y="301"/>
                  <a:pt x="420" y="301"/>
                </a:cubicBezTo>
                <a:close/>
                <a:moveTo>
                  <a:pt x="109" y="303"/>
                </a:moveTo>
                <a:cubicBezTo>
                  <a:pt x="109" y="303"/>
                  <a:pt x="109" y="304"/>
                  <a:pt x="109" y="305"/>
                </a:cubicBezTo>
                <a:cubicBezTo>
                  <a:pt x="110" y="304"/>
                  <a:pt x="110" y="305"/>
                  <a:pt x="110" y="304"/>
                </a:cubicBezTo>
                <a:cubicBezTo>
                  <a:pt x="111" y="305"/>
                  <a:pt x="113" y="305"/>
                  <a:pt x="113" y="306"/>
                </a:cubicBezTo>
                <a:cubicBezTo>
                  <a:pt x="113" y="307"/>
                  <a:pt x="113" y="307"/>
                  <a:pt x="113" y="308"/>
                </a:cubicBezTo>
                <a:cubicBezTo>
                  <a:pt x="114" y="308"/>
                  <a:pt x="114" y="307"/>
                  <a:pt x="115" y="308"/>
                </a:cubicBezTo>
                <a:cubicBezTo>
                  <a:pt x="115" y="307"/>
                  <a:pt x="115" y="307"/>
                  <a:pt x="115" y="306"/>
                </a:cubicBezTo>
                <a:cubicBezTo>
                  <a:pt x="114" y="305"/>
                  <a:pt x="115" y="307"/>
                  <a:pt x="114" y="306"/>
                </a:cubicBezTo>
                <a:cubicBezTo>
                  <a:pt x="116" y="305"/>
                  <a:pt x="119" y="306"/>
                  <a:pt x="120" y="303"/>
                </a:cubicBezTo>
                <a:cubicBezTo>
                  <a:pt x="123" y="298"/>
                  <a:pt x="118" y="295"/>
                  <a:pt x="114" y="294"/>
                </a:cubicBezTo>
                <a:cubicBezTo>
                  <a:pt x="110" y="295"/>
                  <a:pt x="107" y="299"/>
                  <a:pt x="109" y="303"/>
                </a:cubicBezTo>
                <a:close/>
                <a:moveTo>
                  <a:pt x="111" y="303"/>
                </a:moveTo>
                <a:cubicBezTo>
                  <a:pt x="111" y="302"/>
                  <a:pt x="111" y="303"/>
                  <a:pt x="111" y="302"/>
                </a:cubicBezTo>
                <a:cubicBezTo>
                  <a:pt x="111" y="302"/>
                  <a:pt x="111" y="302"/>
                  <a:pt x="111" y="302"/>
                </a:cubicBezTo>
                <a:cubicBezTo>
                  <a:pt x="112" y="302"/>
                  <a:pt x="112" y="303"/>
                  <a:pt x="111" y="303"/>
                </a:cubicBezTo>
                <a:close/>
                <a:moveTo>
                  <a:pt x="109" y="300"/>
                </a:moveTo>
                <a:cubicBezTo>
                  <a:pt x="109" y="300"/>
                  <a:pt x="110" y="300"/>
                  <a:pt x="110" y="300"/>
                </a:cubicBezTo>
                <a:cubicBezTo>
                  <a:pt x="110" y="300"/>
                  <a:pt x="110" y="300"/>
                  <a:pt x="110" y="300"/>
                </a:cubicBezTo>
                <a:cubicBezTo>
                  <a:pt x="111" y="301"/>
                  <a:pt x="110" y="299"/>
                  <a:pt x="111" y="299"/>
                </a:cubicBezTo>
                <a:cubicBezTo>
                  <a:pt x="111" y="299"/>
                  <a:pt x="111" y="299"/>
                  <a:pt x="111" y="300"/>
                </a:cubicBezTo>
                <a:cubicBezTo>
                  <a:pt x="111" y="300"/>
                  <a:pt x="112" y="300"/>
                  <a:pt x="112" y="300"/>
                </a:cubicBezTo>
                <a:cubicBezTo>
                  <a:pt x="112" y="300"/>
                  <a:pt x="111" y="300"/>
                  <a:pt x="109" y="300"/>
                </a:cubicBezTo>
                <a:close/>
                <a:moveTo>
                  <a:pt x="111" y="298"/>
                </a:moveTo>
                <a:cubicBezTo>
                  <a:pt x="111" y="297"/>
                  <a:pt x="113" y="298"/>
                  <a:pt x="112" y="297"/>
                </a:cubicBezTo>
                <a:cubicBezTo>
                  <a:pt x="113" y="297"/>
                  <a:pt x="112" y="298"/>
                  <a:pt x="111" y="298"/>
                </a:cubicBezTo>
                <a:close/>
                <a:moveTo>
                  <a:pt x="112" y="297"/>
                </a:moveTo>
                <a:cubicBezTo>
                  <a:pt x="112" y="297"/>
                  <a:pt x="112" y="296"/>
                  <a:pt x="112" y="296"/>
                </a:cubicBezTo>
                <a:cubicBezTo>
                  <a:pt x="113" y="296"/>
                  <a:pt x="113" y="297"/>
                  <a:pt x="112" y="297"/>
                </a:cubicBezTo>
                <a:close/>
                <a:moveTo>
                  <a:pt x="117" y="296"/>
                </a:moveTo>
                <a:cubicBezTo>
                  <a:pt x="118" y="296"/>
                  <a:pt x="117" y="297"/>
                  <a:pt x="118" y="297"/>
                </a:cubicBezTo>
                <a:cubicBezTo>
                  <a:pt x="118" y="298"/>
                  <a:pt x="116" y="297"/>
                  <a:pt x="117" y="299"/>
                </a:cubicBezTo>
                <a:cubicBezTo>
                  <a:pt x="117" y="299"/>
                  <a:pt x="117" y="299"/>
                  <a:pt x="117" y="299"/>
                </a:cubicBezTo>
                <a:cubicBezTo>
                  <a:pt x="116" y="299"/>
                  <a:pt x="116" y="299"/>
                  <a:pt x="116" y="299"/>
                </a:cubicBezTo>
                <a:cubicBezTo>
                  <a:pt x="116" y="297"/>
                  <a:pt x="117" y="298"/>
                  <a:pt x="117" y="296"/>
                </a:cubicBezTo>
                <a:close/>
                <a:moveTo>
                  <a:pt x="117" y="300"/>
                </a:moveTo>
                <a:cubicBezTo>
                  <a:pt x="118" y="301"/>
                  <a:pt x="117" y="301"/>
                  <a:pt x="117" y="302"/>
                </a:cubicBezTo>
                <a:cubicBezTo>
                  <a:pt x="117" y="302"/>
                  <a:pt x="117" y="302"/>
                  <a:pt x="117" y="302"/>
                </a:cubicBezTo>
                <a:cubicBezTo>
                  <a:pt x="117" y="302"/>
                  <a:pt x="117" y="302"/>
                  <a:pt x="117" y="302"/>
                </a:cubicBezTo>
                <a:cubicBezTo>
                  <a:pt x="116" y="302"/>
                  <a:pt x="116" y="301"/>
                  <a:pt x="116" y="300"/>
                </a:cubicBezTo>
                <a:cubicBezTo>
                  <a:pt x="116" y="300"/>
                  <a:pt x="117" y="301"/>
                  <a:pt x="117" y="300"/>
                </a:cubicBezTo>
                <a:close/>
                <a:moveTo>
                  <a:pt x="115" y="297"/>
                </a:moveTo>
                <a:cubicBezTo>
                  <a:pt x="114" y="298"/>
                  <a:pt x="114" y="300"/>
                  <a:pt x="115" y="301"/>
                </a:cubicBezTo>
                <a:cubicBezTo>
                  <a:pt x="115" y="301"/>
                  <a:pt x="114" y="301"/>
                  <a:pt x="114" y="301"/>
                </a:cubicBezTo>
                <a:cubicBezTo>
                  <a:pt x="114" y="300"/>
                  <a:pt x="114" y="299"/>
                  <a:pt x="113" y="299"/>
                </a:cubicBezTo>
                <a:cubicBezTo>
                  <a:pt x="113" y="299"/>
                  <a:pt x="113" y="298"/>
                  <a:pt x="113" y="298"/>
                </a:cubicBezTo>
                <a:cubicBezTo>
                  <a:pt x="114" y="298"/>
                  <a:pt x="114" y="298"/>
                  <a:pt x="115" y="297"/>
                </a:cubicBezTo>
                <a:close/>
                <a:moveTo>
                  <a:pt x="417" y="301"/>
                </a:moveTo>
                <a:cubicBezTo>
                  <a:pt x="417" y="300"/>
                  <a:pt x="417" y="300"/>
                  <a:pt x="416" y="299"/>
                </a:cubicBezTo>
                <a:cubicBezTo>
                  <a:pt x="416" y="300"/>
                  <a:pt x="416" y="300"/>
                  <a:pt x="417" y="301"/>
                </a:cubicBezTo>
                <a:close/>
                <a:moveTo>
                  <a:pt x="427" y="300"/>
                </a:moveTo>
                <a:cubicBezTo>
                  <a:pt x="426" y="301"/>
                  <a:pt x="426" y="300"/>
                  <a:pt x="425" y="300"/>
                </a:cubicBezTo>
                <a:cubicBezTo>
                  <a:pt x="426" y="300"/>
                  <a:pt x="426" y="302"/>
                  <a:pt x="427" y="300"/>
                </a:cubicBezTo>
                <a:close/>
                <a:moveTo>
                  <a:pt x="431" y="302"/>
                </a:moveTo>
                <a:cubicBezTo>
                  <a:pt x="430" y="302"/>
                  <a:pt x="429" y="302"/>
                  <a:pt x="429" y="303"/>
                </a:cubicBezTo>
                <a:cubicBezTo>
                  <a:pt x="428" y="303"/>
                  <a:pt x="428" y="303"/>
                  <a:pt x="429" y="304"/>
                </a:cubicBezTo>
                <a:cubicBezTo>
                  <a:pt x="428" y="304"/>
                  <a:pt x="428" y="304"/>
                  <a:pt x="428" y="304"/>
                </a:cubicBezTo>
                <a:cubicBezTo>
                  <a:pt x="428" y="304"/>
                  <a:pt x="428" y="303"/>
                  <a:pt x="427" y="303"/>
                </a:cubicBezTo>
                <a:cubicBezTo>
                  <a:pt x="427" y="304"/>
                  <a:pt x="427" y="304"/>
                  <a:pt x="428" y="304"/>
                </a:cubicBezTo>
                <a:cubicBezTo>
                  <a:pt x="427" y="304"/>
                  <a:pt x="427" y="304"/>
                  <a:pt x="426" y="304"/>
                </a:cubicBezTo>
                <a:cubicBezTo>
                  <a:pt x="426" y="305"/>
                  <a:pt x="427" y="305"/>
                  <a:pt x="427" y="305"/>
                </a:cubicBezTo>
                <a:cubicBezTo>
                  <a:pt x="427" y="304"/>
                  <a:pt x="428" y="305"/>
                  <a:pt x="428" y="305"/>
                </a:cubicBezTo>
                <a:cubicBezTo>
                  <a:pt x="428" y="305"/>
                  <a:pt x="428" y="305"/>
                  <a:pt x="428" y="304"/>
                </a:cubicBezTo>
                <a:cubicBezTo>
                  <a:pt x="429" y="304"/>
                  <a:pt x="429" y="305"/>
                  <a:pt x="429" y="304"/>
                </a:cubicBezTo>
                <a:cubicBezTo>
                  <a:pt x="429" y="305"/>
                  <a:pt x="430" y="305"/>
                  <a:pt x="430" y="305"/>
                </a:cubicBezTo>
                <a:cubicBezTo>
                  <a:pt x="430" y="304"/>
                  <a:pt x="429" y="304"/>
                  <a:pt x="429" y="304"/>
                </a:cubicBezTo>
                <a:cubicBezTo>
                  <a:pt x="430" y="303"/>
                  <a:pt x="430" y="303"/>
                  <a:pt x="431" y="303"/>
                </a:cubicBezTo>
                <a:cubicBezTo>
                  <a:pt x="430" y="303"/>
                  <a:pt x="430" y="302"/>
                  <a:pt x="430" y="302"/>
                </a:cubicBezTo>
                <a:cubicBezTo>
                  <a:pt x="430" y="303"/>
                  <a:pt x="431" y="303"/>
                  <a:pt x="431" y="302"/>
                </a:cubicBezTo>
                <a:close/>
                <a:moveTo>
                  <a:pt x="435" y="306"/>
                </a:moveTo>
                <a:cubicBezTo>
                  <a:pt x="435" y="305"/>
                  <a:pt x="434" y="305"/>
                  <a:pt x="434" y="304"/>
                </a:cubicBezTo>
                <a:cubicBezTo>
                  <a:pt x="434" y="305"/>
                  <a:pt x="433" y="305"/>
                  <a:pt x="433" y="305"/>
                </a:cubicBezTo>
                <a:cubicBezTo>
                  <a:pt x="433" y="306"/>
                  <a:pt x="432" y="305"/>
                  <a:pt x="432" y="306"/>
                </a:cubicBezTo>
                <a:cubicBezTo>
                  <a:pt x="432" y="307"/>
                  <a:pt x="434" y="306"/>
                  <a:pt x="433" y="308"/>
                </a:cubicBezTo>
                <a:cubicBezTo>
                  <a:pt x="434" y="308"/>
                  <a:pt x="434" y="308"/>
                  <a:pt x="434" y="307"/>
                </a:cubicBezTo>
                <a:cubicBezTo>
                  <a:pt x="434" y="307"/>
                  <a:pt x="434" y="306"/>
                  <a:pt x="434" y="306"/>
                </a:cubicBezTo>
                <a:cubicBezTo>
                  <a:pt x="434" y="306"/>
                  <a:pt x="433" y="306"/>
                  <a:pt x="433" y="306"/>
                </a:cubicBezTo>
                <a:cubicBezTo>
                  <a:pt x="433" y="305"/>
                  <a:pt x="435" y="306"/>
                  <a:pt x="435" y="306"/>
                </a:cubicBezTo>
                <a:close/>
                <a:moveTo>
                  <a:pt x="434" y="309"/>
                </a:moveTo>
                <a:cubicBezTo>
                  <a:pt x="434" y="309"/>
                  <a:pt x="434" y="309"/>
                  <a:pt x="434" y="310"/>
                </a:cubicBezTo>
                <a:cubicBezTo>
                  <a:pt x="435" y="309"/>
                  <a:pt x="434" y="309"/>
                  <a:pt x="435" y="309"/>
                </a:cubicBezTo>
                <a:cubicBezTo>
                  <a:pt x="435" y="309"/>
                  <a:pt x="435" y="309"/>
                  <a:pt x="435" y="309"/>
                </a:cubicBezTo>
                <a:cubicBezTo>
                  <a:pt x="435" y="309"/>
                  <a:pt x="434" y="308"/>
                  <a:pt x="434" y="309"/>
                </a:cubicBezTo>
                <a:cubicBezTo>
                  <a:pt x="434" y="309"/>
                  <a:pt x="434" y="309"/>
                  <a:pt x="434" y="309"/>
                </a:cubicBezTo>
                <a:close/>
                <a:moveTo>
                  <a:pt x="395" y="325"/>
                </a:moveTo>
                <a:cubicBezTo>
                  <a:pt x="395" y="326"/>
                  <a:pt x="396" y="326"/>
                  <a:pt x="396" y="326"/>
                </a:cubicBezTo>
                <a:cubicBezTo>
                  <a:pt x="397" y="325"/>
                  <a:pt x="395" y="325"/>
                  <a:pt x="395" y="325"/>
                </a:cubicBezTo>
                <a:close/>
                <a:moveTo>
                  <a:pt x="393" y="322"/>
                </a:moveTo>
                <a:cubicBezTo>
                  <a:pt x="393" y="323"/>
                  <a:pt x="393" y="323"/>
                  <a:pt x="394" y="323"/>
                </a:cubicBezTo>
                <a:cubicBezTo>
                  <a:pt x="394" y="323"/>
                  <a:pt x="393" y="322"/>
                  <a:pt x="393" y="322"/>
                </a:cubicBezTo>
                <a:close/>
                <a:moveTo>
                  <a:pt x="51" y="327"/>
                </a:moveTo>
                <a:cubicBezTo>
                  <a:pt x="50" y="328"/>
                  <a:pt x="48" y="327"/>
                  <a:pt x="48" y="329"/>
                </a:cubicBezTo>
                <a:cubicBezTo>
                  <a:pt x="47" y="328"/>
                  <a:pt x="45" y="329"/>
                  <a:pt x="45" y="331"/>
                </a:cubicBezTo>
                <a:cubicBezTo>
                  <a:pt x="46" y="331"/>
                  <a:pt x="49" y="330"/>
                  <a:pt x="49" y="331"/>
                </a:cubicBezTo>
                <a:cubicBezTo>
                  <a:pt x="50" y="330"/>
                  <a:pt x="54" y="331"/>
                  <a:pt x="54" y="328"/>
                </a:cubicBezTo>
                <a:cubicBezTo>
                  <a:pt x="53" y="327"/>
                  <a:pt x="51" y="328"/>
                  <a:pt x="51" y="327"/>
                </a:cubicBezTo>
                <a:close/>
                <a:moveTo>
                  <a:pt x="242" y="330"/>
                </a:moveTo>
                <a:cubicBezTo>
                  <a:pt x="241" y="329"/>
                  <a:pt x="242" y="328"/>
                  <a:pt x="241" y="328"/>
                </a:cubicBezTo>
                <a:cubicBezTo>
                  <a:pt x="241" y="329"/>
                  <a:pt x="241" y="329"/>
                  <a:pt x="241" y="330"/>
                </a:cubicBezTo>
                <a:cubicBezTo>
                  <a:pt x="242" y="329"/>
                  <a:pt x="242" y="331"/>
                  <a:pt x="242" y="330"/>
                </a:cubicBezTo>
                <a:close/>
                <a:moveTo>
                  <a:pt x="346" y="334"/>
                </a:moveTo>
                <a:cubicBezTo>
                  <a:pt x="347" y="334"/>
                  <a:pt x="347" y="334"/>
                  <a:pt x="348" y="334"/>
                </a:cubicBezTo>
                <a:cubicBezTo>
                  <a:pt x="348" y="334"/>
                  <a:pt x="347" y="334"/>
                  <a:pt x="348" y="335"/>
                </a:cubicBezTo>
                <a:cubicBezTo>
                  <a:pt x="349" y="334"/>
                  <a:pt x="347" y="332"/>
                  <a:pt x="346" y="334"/>
                </a:cubicBezTo>
                <a:close/>
                <a:moveTo>
                  <a:pt x="215" y="335"/>
                </a:moveTo>
                <a:cubicBezTo>
                  <a:pt x="214" y="337"/>
                  <a:pt x="213" y="337"/>
                  <a:pt x="213" y="339"/>
                </a:cubicBezTo>
                <a:cubicBezTo>
                  <a:pt x="208" y="339"/>
                  <a:pt x="208" y="345"/>
                  <a:pt x="208" y="349"/>
                </a:cubicBezTo>
                <a:cubicBezTo>
                  <a:pt x="208" y="349"/>
                  <a:pt x="207" y="348"/>
                  <a:pt x="207" y="348"/>
                </a:cubicBezTo>
                <a:cubicBezTo>
                  <a:pt x="207" y="351"/>
                  <a:pt x="207" y="352"/>
                  <a:pt x="205" y="353"/>
                </a:cubicBezTo>
                <a:cubicBezTo>
                  <a:pt x="206" y="353"/>
                  <a:pt x="206" y="354"/>
                  <a:pt x="206" y="354"/>
                </a:cubicBezTo>
                <a:cubicBezTo>
                  <a:pt x="207" y="352"/>
                  <a:pt x="208" y="350"/>
                  <a:pt x="208" y="349"/>
                </a:cubicBezTo>
                <a:cubicBezTo>
                  <a:pt x="209" y="347"/>
                  <a:pt x="211" y="345"/>
                  <a:pt x="212" y="343"/>
                </a:cubicBezTo>
                <a:cubicBezTo>
                  <a:pt x="213" y="341"/>
                  <a:pt x="212" y="339"/>
                  <a:pt x="214" y="338"/>
                </a:cubicBezTo>
                <a:cubicBezTo>
                  <a:pt x="214" y="337"/>
                  <a:pt x="215" y="336"/>
                  <a:pt x="215" y="335"/>
                </a:cubicBezTo>
                <a:close/>
                <a:moveTo>
                  <a:pt x="339" y="337"/>
                </a:moveTo>
                <a:cubicBezTo>
                  <a:pt x="338" y="337"/>
                  <a:pt x="338" y="337"/>
                  <a:pt x="337" y="337"/>
                </a:cubicBezTo>
                <a:cubicBezTo>
                  <a:pt x="338" y="337"/>
                  <a:pt x="338" y="337"/>
                  <a:pt x="338" y="336"/>
                </a:cubicBezTo>
                <a:cubicBezTo>
                  <a:pt x="336" y="337"/>
                  <a:pt x="337" y="337"/>
                  <a:pt x="337" y="339"/>
                </a:cubicBezTo>
                <a:cubicBezTo>
                  <a:pt x="338" y="339"/>
                  <a:pt x="338" y="340"/>
                  <a:pt x="339" y="340"/>
                </a:cubicBezTo>
                <a:cubicBezTo>
                  <a:pt x="339" y="339"/>
                  <a:pt x="339" y="339"/>
                  <a:pt x="340" y="338"/>
                </a:cubicBezTo>
                <a:cubicBezTo>
                  <a:pt x="338" y="338"/>
                  <a:pt x="339" y="337"/>
                  <a:pt x="339" y="337"/>
                </a:cubicBezTo>
                <a:close/>
                <a:moveTo>
                  <a:pt x="348" y="339"/>
                </a:moveTo>
                <a:cubicBezTo>
                  <a:pt x="348" y="339"/>
                  <a:pt x="348" y="340"/>
                  <a:pt x="348" y="341"/>
                </a:cubicBezTo>
                <a:cubicBezTo>
                  <a:pt x="349" y="341"/>
                  <a:pt x="349" y="341"/>
                  <a:pt x="349" y="341"/>
                </a:cubicBezTo>
                <a:cubicBezTo>
                  <a:pt x="350" y="338"/>
                  <a:pt x="348" y="338"/>
                  <a:pt x="346" y="337"/>
                </a:cubicBezTo>
                <a:cubicBezTo>
                  <a:pt x="346" y="339"/>
                  <a:pt x="347" y="338"/>
                  <a:pt x="348" y="339"/>
                </a:cubicBezTo>
                <a:close/>
                <a:moveTo>
                  <a:pt x="336" y="340"/>
                </a:moveTo>
                <a:cubicBezTo>
                  <a:pt x="336" y="340"/>
                  <a:pt x="336" y="339"/>
                  <a:pt x="336" y="340"/>
                </a:cubicBezTo>
                <a:cubicBezTo>
                  <a:pt x="336" y="339"/>
                  <a:pt x="337" y="339"/>
                  <a:pt x="336" y="339"/>
                </a:cubicBezTo>
                <a:cubicBezTo>
                  <a:pt x="336" y="339"/>
                  <a:pt x="335" y="340"/>
                  <a:pt x="336" y="340"/>
                </a:cubicBezTo>
                <a:close/>
                <a:moveTo>
                  <a:pt x="239" y="341"/>
                </a:moveTo>
                <a:cubicBezTo>
                  <a:pt x="236" y="337"/>
                  <a:pt x="234" y="341"/>
                  <a:pt x="235" y="344"/>
                </a:cubicBezTo>
                <a:cubicBezTo>
                  <a:pt x="236" y="344"/>
                  <a:pt x="236" y="345"/>
                  <a:pt x="236" y="345"/>
                </a:cubicBezTo>
                <a:cubicBezTo>
                  <a:pt x="235" y="345"/>
                  <a:pt x="236" y="345"/>
                  <a:pt x="235" y="345"/>
                </a:cubicBezTo>
                <a:cubicBezTo>
                  <a:pt x="235" y="345"/>
                  <a:pt x="235" y="346"/>
                  <a:pt x="235" y="346"/>
                </a:cubicBezTo>
                <a:cubicBezTo>
                  <a:pt x="236" y="345"/>
                  <a:pt x="237" y="347"/>
                  <a:pt x="238" y="346"/>
                </a:cubicBezTo>
                <a:cubicBezTo>
                  <a:pt x="238" y="346"/>
                  <a:pt x="238" y="346"/>
                  <a:pt x="238" y="346"/>
                </a:cubicBezTo>
                <a:cubicBezTo>
                  <a:pt x="239" y="346"/>
                  <a:pt x="240" y="346"/>
                  <a:pt x="241" y="346"/>
                </a:cubicBezTo>
                <a:cubicBezTo>
                  <a:pt x="243" y="344"/>
                  <a:pt x="240" y="343"/>
                  <a:pt x="239" y="341"/>
                </a:cubicBezTo>
                <a:close/>
                <a:moveTo>
                  <a:pt x="232" y="340"/>
                </a:moveTo>
                <a:cubicBezTo>
                  <a:pt x="231" y="342"/>
                  <a:pt x="232" y="343"/>
                  <a:pt x="231" y="345"/>
                </a:cubicBezTo>
                <a:cubicBezTo>
                  <a:pt x="232" y="343"/>
                  <a:pt x="232" y="343"/>
                  <a:pt x="233" y="341"/>
                </a:cubicBezTo>
                <a:cubicBezTo>
                  <a:pt x="232" y="341"/>
                  <a:pt x="232" y="340"/>
                  <a:pt x="232" y="340"/>
                </a:cubicBezTo>
                <a:close/>
                <a:moveTo>
                  <a:pt x="302" y="341"/>
                </a:moveTo>
                <a:cubicBezTo>
                  <a:pt x="301" y="341"/>
                  <a:pt x="301" y="341"/>
                  <a:pt x="301" y="343"/>
                </a:cubicBezTo>
                <a:cubicBezTo>
                  <a:pt x="302" y="343"/>
                  <a:pt x="302" y="341"/>
                  <a:pt x="302" y="341"/>
                </a:cubicBezTo>
                <a:close/>
                <a:moveTo>
                  <a:pt x="327" y="343"/>
                </a:moveTo>
                <a:cubicBezTo>
                  <a:pt x="327" y="342"/>
                  <a:pt x="327" y="341"/>
                  <a:pt x="327" y="341"/>
                </a:cubicBezTo>
                <a:cubicBezTo>
                  <a:pt x="325" y="342"/>
                  <a:pt x="325" y="343"/>
                  <a:pt x="326" y="344"/>
                </a:cubicBezTo>
                <a:cubicBezTo>
                  <a:pt x="326" y="342"/>
                  <a:pt x="327" y="343"/>
                  <a:pt x="327" y="343"/>
                </a:cubicBezTo>
                <a:close/>
                <a:moveTo>
                  <a:pt x="198" y="342"/>
                </a:moveTo>
                <a:cubicBezTo>
                  <a:pt x="196" y="345"/>
                  <a:pt x="194" y="349"/>
                  <a:pt x="193" y="352"/>
                </a:cubicBezTo>
                <a:cubicBezTo>
                  <a:pt x="195" y="350"/>
                  <a:pt x="196" y="348"/>
                  <a:pt x="197" y="346"/>
                </a:cubicBezTo>
                <a:cubicBezTo>
                  <a:pt x="197" y="346"/>
                  <a:pt x="198" y="343"/>
                  <a:pt x="198" y="342"/>
                </a:cubicBezTo>
                <a:close/>
                <a:moveTo>
                  <a:pt x="344" y="344"/>
                </a:moveTo>
                <a:cubicBezTo>
                  <a:pt x="344" y="344"/>
                  <a:pt x="343" y="344"/>
                  <a:pt x="342" y="343"/>
                </a:cubicBezTo>
                <a:cubicBezTo>
                  <a:pt x="342" y="344"/>
                  <a:pt x="343" y="344"/>
                  <a:pt x="344" y="344"/>
                </a:cubicBezTo>
                <a:close/>
                <a:moveTo>
                  <a:pt x="367" y="345"/>
                </a:moveTo>
                <a:cubicBezTo>
                  <a:pt x="369" y="345"/>
                  <a:pt x="369" y="346"/>
                  <a:pt x="371" y="345"/>
                </a:cubicBezTo>
                <a:cubicBezTo>
                  <a:pt x="371" y="343"/>
                  <a:pt x="368" y="344"/>
                  <a:pt x="368" y="343"/>
                </a:cubicBezTo>
                <a:cubicBezTo>
                  <a:pt x="367" y="343"/>
                  <a:pt x="368" y="344"/>
                  <a:pt x="367" y="345"/>
                </a:cubicBezTo>
                <a:close/>
                <a:moveTo>
                  <a:pt x="318" y="348"/>
                </a:moveTo>
                <a:cubicBezTo>
                  <a:pt x="318" y="347"/>
                  <a:pt x="319" y="347"/>
                  <a:pt x="319" y="346"/>
                </a:cubicBezTo>
                <a:cubicBezTo>
                  <a:pt x="317" y="347"/>
                  <a:pt x="317" y="346"/>
                  <a:pt x="317" y="346"/>
                </a:cubicBezTo>
                <a:cubicBezTo>
                  <a:pt x="316" y="346"/>
                  <a:pt x="316" y="347"/>
                  <a:pt x="315" y="348"/>
                </a:cubicBezTo>
                <a:cubicBezTo>
                  <a:pt x="315" y="347"/>
                  <a:pt x="315" y="347"/>
                  <a:pt x="315" y="347"/>
                </a:cubicBezTo>
                <a:cubicBezTo>
                  <a:pt x="314" y="348"/>
                  <a:pt x="313" y="349"/>
                  <a:pt x="313" y="350"/>
                </a:cubicBezTo>
                <a:cubicBezTo>
                  <a:pt x="314" y="350"/>
                  <a:pt x="314" y="350"/>
                  <a:pt x="314" y="349"/>
                </a:cubicBezTo>
                <a:cubicBezTo>
                  <a:pt x="314" y="350"/>
                  <a:pt x="314" y="350"/>
                  <a:pt x="314" y="351"/>
                </a:cubicBezTo>
                <a:cubicBezTo>
                  <a:pt x="315" y="350"/>
                  <a:pt x="316" y="347"/>
                  <a:pt x="318" y="347"/>
                </a:cubicBezTo>
                <a:cubicBezTo>
                  <a:pt x="318" y="347"/>
                  <a:pt x="318" y="347"/>
                  <a:pt x="318" y="347"/>
                </a:cubicBezTo>
                <a:cubicBezTo>
                  <a:pt x="318" y="347"/>
                  <a:pt x="318" y="347"/>
                  <a:pt x="318" y="348"/>
                </a:cubicBezTo>
                <a:close/>
                <a:moveTo>
                  <a:pt x="331" y="346"/>
                </a:moveTo>
                <a:cubicBezTo>
                  <a:pt x="331" y="347"/>
                  <a:pt x="330" y="346"/>
                  <a:pt x="330" y="348"/>
                </a:cubicBezTo>
                <a:cubicBezTo>
                  <a:pt x="331" y="347"/>
                  <a:pt x="331" y="348"/>
                  <a:pt x="331" y="348"/>
                </a:cubicBezTo>
                <a:cubicBezTo>
                  <a:pt x="331" y="348"/>
                  <a:pt x="330" y="349"/>
                  <a:pt x="331" y="349"/>
                </a:cubicBezTo>
                <a:cubicBezTo>
                  <a:pt x="331" y="349"/>
                  <a:pt x="331" y="348"/>
                  <a:pt x="331" y="348"/>
                </a:cubicBezTo>
                <a:cubicBezTo>
                  <a:pt x="330" y="347"/>
                  <a:pt x="332" y="346"/>
                  <a:pt x="331" y="346"/>
                </a:cubicBezTo>
                <a:close/>
                <a:moveTo>
                  <a:pt x="332" y="349"/>
                </a:moveTo>
                <a:cubicBezTo>
                  <a:pt x="333" y="349"/>
                  <a:pt x="333" y="349"/>
                  <a:pt x="333" y="349"/>
                </a:cubicBezTo>
                <a:cubicBezTo>
                  <a:pt x="333" y="350"/>
                  <a:pt x="333" y="350"/>
                  <a:pt x="333" y="350"/>
                </a:cubicBezTo>
                <a:cubicBezTo>
                  <a:pt x="333" y="350"/>
                  <a:pt x="333" y="349"/>
                  <a:pt x="333" y="349"/>
                </a:cubicBezTo>
                <a:cubicBezTo>
                  <a:pt x="333" y="349"/>
                  <a:pt x="333" y="349"/>
                  <a:pt x="333" y="349"/>
                </a:cubicBezTo>
                <a:cubicBezTo>
                  <a:pt x="335" y="349"/>
                  <a:pt x="334" y="350"/>
                  <a:pt x="335" y="351"/>
                </a:cubicBezTo>
                <a:cubicBezTo>
                  <a:pt x="335" y="350"/>
                  <a:pt x="337" y="350"/>
                  <a:pt x="336" y="349"/>
                </a:cubicBezTo>
                <a:cubicBezTo>
                  <a:pt x="336" y="350"/>
                  <a:pt x="335" y="350"/>
                  <a:pt x="335" y="349"/>
                </a:cubicBezTo>
                <a:cubicBezTo>
                  <a:pt x="335" y="349"/>
                  <a:pt x="335" y="349"/>
                  <a:pt x="335" y="348"/>
                </a:cubicBezTo>
                <a:cubicBezTo>
                  <a:pt x="334" y="349"/>
                  <a:pt x="336" y="347"/>
                  <a:pt x="334" y="348"/>
                </a:cubicBezTo>
                <a:cubicBezTo>
                  <a:pt x="334" y="348"/>
                  <a:pt x="335" y="348"/>
                  <a:pt x="335" y="349"/>
                </a:cubicBezTo>
                <a:cubicBezTo>
                  <a:pt x="334" y="349"/>
                  <a:pt x="334" y="348"/>
                  <a:pt x="333" y="348"/>
                </a:cubicBezTo>
                <a:cubicBezTo>
                  <a:pt x="333" y="347"/>
                  <a:pt x="334" y="348"/>
                  <a:pt x="334" y="347"/>
                </a:cubicBezTo>
                <a:cubicBezTo>
                  <a:pt x="333" y="347"/>
                  <a:pt x="333" y="347"/>
                  <a:pt x="333" y="347"/>
                </a:cubicBezTo>
                <a:cubicBezTo>
                  <a:pt x="333" y="347"/>
                  <a:pt x="333" y="347"/>
                  <a:pt x="332" y="347"/>
                </a:cubicBezTo>
                <a:cubicBezTo>
                  <a:pt x="333" y="348"/>
                  <a:pt x="333" y="348"/>
                  <a:pt x="332" y="349"/>
                </a:cubicBezTo>
                <a:close/>
                <a:moveTo>
                  <a:pt x="370" y="353"/>
                </a:moveTo>
                <a:cubicBezTo>
                  <a:pt x="370" y="353"/>
                  <a:pt x="370" y="353"/>
                  <a:pt x="370" y="353"/>
                </a:cubicBezTo>
                <a:cubicBezTo>
                  <a:pt x="369" y="353"/>
                  <a:pt x="369" y="353"/>
                  <a:pt x="368" y="353"/>
                </a:cubicBezTo>
                <a:cubicBezTo>
                  <a:pt x="368" y="352"/>
                  <a:pt x="368" y="352"/>
                  <a:pt x="367" y="352"/>
                </a:cubicBezTo>
                <a:cubicBezTo>
                  <a:pt x="368" y="352"/>
                  <a:pt x="368" y="352"/>
                  <a:pt x="369" y="351"/>
                </a:cubicBezTo>
                <a:cubicBezTo>
                  <a:pt x="368" y="351"/>
                  <a:pt x="368" y="352"/>
                  <a:pt x="367" y="351"/>
                </a:cubicBezTo>
                <a:cubicBezTo>
                  <a:pt x="366" y="349"/>
                  <a:pt x="371" y="349"/>
                  <a:pt x="369" y="347"/>
                </a:cubicBezTo>
                <a:cubicBezTo>
                  <a:pt x="369" y="348"/>
                  <a:pt x="366" y="349"/>
                  <a:pt x="366" y="351"/>
                </a:cubicBezTo>
                <a:cubicBezTo>
                  <a:pt x="366" y="351"/>
                  <a:pt x="366" y="350"/>
                  <a:pt x="367" y="351"/>
                </a:cubicBezTo>
                <a:cubicBezTo>
                  <a:pt x="367" y="351"/>
                  <a:pt x="365" y="352"/>
                  <a:pt x="366" y="352"/>
                </a:cubicBezTo>
                <a:cubicBezTo>
                  <a:pt x="366" y="352"/>
                  <a:pt x="367" y="352"/>
                  <a:pt x="367" y="352"/>
                </a:cubicBezTo>
                <a:cubicBezTo>
                  <a:pt x="366" y="353"/>
                  <a:pt x="367" y="352"/>
                  <a:pt x="367" y="354"/>
                </a:cubicBezTo>
                <a:cubicBezTo>
                  <a:pt x="367" y="354"/>
                  <a:pt x="367" y="354"/>
                  <a:pt x="367" y="354"/>
                </a:cubicBezTo>
                <a:cubicBezTo>
                  <a:pt x="367" y="354"/>
                  <a:pt x="366" y="353"/>
                  <a:pt x="366" y="354"/>
                </a:cubicBezTo>
                <a:cubicBezTo>
                  <a:pt x="367" y="354"/>
                  <a:pt x="367" y="354"/>
                  <a:pt x="368" y="354"/>
                </a:cubicBezTo>
                <a:cubicBezTo>
                  <a:pt x="368" y="355"/>
                  <a:pt x="367" y="354"/>
                  <a:pt x="368" y="355"/>
                </a:cubicBezTo>
                <a:cubicBezTo>
                  <a:pt x="367" y="355"/>
                  <a:pt x="367" y="355"/>
                  <a:pt x="367" y="355"/>
                </a:cubicBezTo>
                <a:cubicBezTo>
                  <a:pt x="367" y="357"/>
                  <a:pt x="368" y="356"/>
                  <a:pt x="368" y="357"/>
                </a:cubicBezTo>
                <a:cubicBezTo>
                  <a:pt x="370" y="357"/>
                  <a:pt x="370" y="355"/>
                  <a:pt x="368" y="355"/>
                </a:cubicBezTo>
                <a:cubicBezTo>
                  <a:pt x="369" y="355"/>
                  <a:pt x="369" y="354"/>
                  <a:pt x="370" y="353"/>
                </a:cubicBezTo>
                <a:close/>
                <a:moveTo>
                  <a:pt x="345" y="350"/>
                </a:moveTo>
                <a:cubicBezTo>
                  <a:pt x="345" y="348"/>
                  <a:pt x="347" y="348"/>
                  <a:pt x="347" y="347"/>
                </a:cubicBezTo>
                <a:cubicBezTo>
                  <a:pt x="345" y="348"/>
                  <a:pt x="344" y="349"/>
                  <a:pt x="345" y="350"/>
                </a:cubicBezTo>
                <a:close/>
                <a:moveTo>
                  <a:pt x="350" y="351"/>
                </a:moveTo>
                <a:cubicBezTo>
                  <a:pt x="350" y="352"/>
                  <a:pt x="350" y="351"/>
                  <a:pt x="351" y="351"/>
                </a:cubicBezTo>
                <a:cubicBezTo>
                  <a:pt x="351" y="351"/>
                  <a:pt x="352" y="350"/>
                  <a:pt x="352" y="351"/>
                </a:cubicBezTo>
                <a:cubicBezTo>
                  <a:pt x="352" y="351"/>
                  <a:pt x="351" y="352"/>
                  <a:pt x="351" y="352"/>
                </a:cubicBezTo>
                <a:cubicBezTo>
                  <a:pt x="352" y="351"/>
                  <a:pt x="353" y="353"/>
                  <a:pt x="353" y="352"/>
                </a:cubicBezTo>
                <a:cubicBezTo>
                  <a:pt x="353" y="351"/>
                  <a:pt x="353" y="351"/>
                  <a:pt x="352" y="351"/>
                </a:cubicBezTo>
                <a:cubicBezTo>
                  <a:pt x="352" y="350"/>
                  <a:pt x="353" y="351"/>
                  <a:pt x="353" y="351"/>
                </a:cubicBezTo>
                <a:cubicBezTo>
                  <a:pt x="353" y="351"/>
                  <a:pt x="353" y="350"/>
                  <a:pt x="354" y="350"/>
                </a:cubicBezTo>
                <a:cubicBezTo>
                  <a:pt x="354" y="350"/>
                  <a:pt x="354" y="351"/>
                  <a:pt x="354" y="351"/>
                </a:cubicBezTo>
                <a:cubicBezTo>
                  <a:pt x="354" y="350"/>
                  <a:pt x="355" y="351"/>
                  <a:pt x="355" y="351"/>
                </a:cubicBezTo>
                <a:cubicBezTo>
                  <a:pt x="355" y="351"/>
                  <a:pt x="356" y="350"/>
                  <a:pt x="355" y="350"/>
                </a:cubicBezTo>
                <a:cubicBezTo>
                  <a:pt x="355" y="350"/>
                  <a:pt x="355" y="350"/>
                  <a:pt x="354" y="350"/>
                </a:cubicBezTo>
                <a:cubicBezTo>
                  <a:pt x="353" y="350"/>
                  <a:pt x="354" y="349"/>
                  <a:pt x="354" y="349"/>
                </a:cubicBezTo>
                <a:cubicBezTo>
                  <a:pt x="353" y="349"/>
                  <a:pt x="352" y="349"/>
                  <a:pt x="353" y="350"/>
                </a:cubicBezTo>
                <a:cubicBezTo>
                  <a:pt x="353" y="350"/>
                  <a:pt x="352" y="350"/>
                  <a:pt x="352" y="349"/>
                </a:cubicBezTo>
                <a:cubicBezTo>
                  <a:pt x="352" y="349"/>
                  <a:pt x="353" y="349"/>
                  <a:pt x="353" y="348"/>
                </a:cubicBezTo>
                <a:cubicBezTo>
                  <a:pt x="352" y="348"/>
                  <a:pt x="352" y="348"/>
                  <a:pt x="351" y="348"/>
                </a:cubicBezTo>
                <a:cubicBezTo>
                  <a:pt x="352" y="349"/>
                  <a:pt x="351" y="350"/>
                  <a:pt x="352" y="350"/>
                </a:cubicBezTo>
                <a:cubicBezTo>
                  <a:pt x="351" y="349"/>
                  <a:pt x="350" y="350"/>
                  <a:pt x="350" y="349"/>
                </a:cubicBezTo>
                <a:cubicBezTo>
                  <a:pt x="351" y="349"/>
                  <a:pt x="349" y="348"/>
                  <a:pt x="351" y="349"/>
                </a:cubicBezTo>
                <a:cubicBezTo>
                  <a:pt x="350" y="347"/>
                  <a:pt x="350" y="348"/>
                  <a:pt x="348" y="348"/>
                </a:cubicBezTo>
                <a:cubicBezTo>
                  <a:pt x="348" y="349"/>
                  <a:pt x="348" y="349"/>
                  <a:pt x="348" y="350"/>
                </a:cubicBezTo>
                <a:cubicBezTo>
                  <a:pt x="349" y="349"/>
                  <a:pt x="349" y="349"/>
                  <a:pt x="349" y="348"/>
                </a:cubicBezTo>
                <a:cubicBezTo>
                  <a:pt x="350" y="350"/>
                  <a:pt x="350" y="350"/>
                  <a:pt x="350" y="351"/>
                </a:cubicBezTo>
                <a:close/>
                <a:moveTo>
                  <a:pt x="363" y="349"/>
                </a:moveTo>
                <a:cubicBezTo>
                  <a:pt x="363" y="348"/>
                  <a:pt x="363" y="347"/>
                  <a:pt x="362" y="348"/>
                </a:cubicBezTo>
                <a:cubicBezTo>
                  <a:pt x="362" y="348"/>
                  <a:pt x="362" y="349"/>
                  <a:pt x="363" y="349"/>
                </a:cubicBezTo>
                <a:cubicBezTo>
                  <a:pt x="363" y="349"/>
                  <a:pt x="363" y="349"/>
                  <a:pt x="363" y="349"/>
                </a:cubicBezTo>
                <a:close/>
                <a:moveTo>
                  <a:pt x="360" y="349"/>
                </a:moveTo>
                <a:cubicBezTo>
                  <a:pt x="359" y="349"/>
                  <a:pt x="360" y="348"/>
                  <a:pt x="360" y="348"/>
                </a:cubicBezTo>
                <a:cubicBezTo>
                  <a:pt x="359" y="347"/>
                  <a:pt x="359" y="348"/>
                  <a:pt x="358" y="347"/>
                </a:cubicBezTo>
                <a:cubicBezTo>
                  <a:pt x="358" y="348"/>
                  <a:pt x="358" y="350"/>
                  <a:pt x="359" y="351"/>
                </a:cubicBezTo>
                <a:cubicBezTo>
                  <a:pt x="358" y="351"/>
                  <a:pt x="358" y="352"/>
                  <a:pt x="358" y="352"/>
                </a:cubicBezTo>
                <a:cubicBezTo>
                  <a:pt x="358" y="351"/>
                  <a:pt x="358" y="351"/>
                  <a:pt x="359" y="351"/>
                </a:cubicBezTo>
                <a:cubicBezTo>
                  <a:pt x="359" y="350"/>
                  <a:pt x="359" y="350"/>
                  <a:pt x="359" y="349"/>
                </a:cubicBezTo>
                <a:cubicBezTo>
                  <a:pt x="359" y="349"/>
                  <a:pt x="360" y="349"/>
                  <a:pt x="360" y="349"/>
                </a:cubicBezTo>
                <a:close/>
                <a:moveTo>
                  <a:pt x="308" y="351"/>
                </a:moveTo>
                <a:cubicBezTo>
                  <a:pt x="308" y="352"/>
                  <a:pt x="308" y="352"/>
                  <a:pt x="309" y="352"/>
                </a:cubicBezTo>
                <a:cubicBezTo>
                  <a:pt x="309" y="352"/>
                  <a:pt x="309" y="352"/>
                  <a:pt x="310" y="352"/>
                </a:cubicBezTo>
                <a:cubicBezTo>
                  <a:pt x="309" y="351"/>
                  <a:pt x="310" y="351"/>
                  <a:pt x="310" y="351"/>
                </a:cubicBezTo>
                <a:cubicBezTo>
                  <a:pt x="310" y="352"/>
                  <a:pt x="308" y="350"/>
                  <a:pt x="309" y="350"/>
                </a:cubicBezTo>
                <a:cubicBezTo>
                  <a:pt x="308" y="350"/>
                  <a:pt x="307" y="351"/>
                  <a:pt x="306" y="352"/>
                </a:cubicBezTo>
                <a:cubicBezTo>
                  <a:pt x="307" y="352"/>
                  <a:pt x="307" y="351"/>
                  <a:pt x="308" y="351"/>
                </a:cubicBezTo>
                <a:close/>
                <a:moveTo>
                  <a:pt x="309" y="351"/>
                </a:moveTo>
                <a:cubicBezTo>
                  <a:pt x="309" y="350"/>
                  <a:pt x="309" y="350"/>
                  <a:pt x="309" y="350"/>
                </a:cubicBezTo>
                <a:cubicBezTo>
                  <a:pt x="309" y="350"/>
                  <a:pt x="309" y="351"/>
                  <a:pt x="309" y="351"/>
                </a:cubicBezTo>
                <a:close/>
                <a:moveTo>
                  <a:pt x="309" y="350"/>
                </a:moveTo>
                <a:cubicBezTo>
                  <a:pt x="309" y="350"/>
                  <a:pt x="309" y="350"/>
                  <a:pt x="309" y="350"/>
                </a:cubicBezTo>
                <a:cubicBezTo>
                  <a:pt x="309" y="350"/>
                  <a:pt x="309" y="350"/>
                  <a:pt x="309" y="350"/>
                </a:cubicBezTo>
                <a:cubicBezTo>
                  <a:pt x="309" y="350"/>
                  <a:pt x="309" y="350"/>
                  <a:pt x="309" y="350"/>
                </a:cubicBezTo>
                <a:close/>
                <a:moveTo>
                  <a:pt x="338" y="350"/>
                </a:moveTo>
                <a:cubicBezTo>
                  <a:pt x="338" y="350"/>
                  <a:pt x="337" y="351"/>
                  <a:pt x="338" y="352"/>
                </a:cubicBezTo>
                <a:cubicBezTo>
                  <a:pt x="338" y="351"/>
                  <a:pt x="340" y="350"/>
                  <a:pt x="338" y="350"/>
                </a:cubicBezTo>
                <a:close/>
                <a:moveTo>
                  <a:pt x="345" y="352"/>
                </a:moveTo>
                <a:cubicBezTo>
                  <a:pt x="346" y="352"/>
                  <a:pt x="346" y="353"/>
                  <a:pt x="347" y="353"/>
                </a:cubicBezTo>
                <a:cubicBezTo>
                  <a:pt x="347" y="352"/>
                  <a:pt x="347" y="352"/>
                  <a:pt x="347" y="352"/>
                </a:cubicBezTo>
                <a:cubicBezTo>
                  <a:pt x="347" y="351"/>
                  <a:pt x="346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lose/>
                <a:moveTo>
                  <a:pt x="371" y="353"/>
                </a:moveTo>
                <a:cubicBezTo>
                  <a:pt x="371" y="353"/>
                  <a:pt x="370" y="353"/>
                  <a:pt x="370" y="353"/>
                </a:cubicBezTo>
                <a:cubicBezTo>
                  <a:pt x="371" y="353"/>
                  <a:pt x="372" y="353"/>
                  <a:pt x="372" y="352"/>
                </a:cubicBezTo>
                <a:cubicBezTo>
                  <a:pt x="371" y="351"/>
                  <a:pt x="371" y="351"/>
                  <a:pt x="371" y="351"/>
                </a:cubicBezTo>
                <a:cubicBezTo>
                  <a:pt x="370" y="351"/>
                  <a:pt x="370" y="351"/>
                  <a:pt x="370" y="352"/>
                </a:cubicBezTo>
                <a:cubicBezTo>
                  <a:pt x="371" y="352"/>
                  <a:pt x="371" y="352"/>
                  <a:pt x="371" y="353"/>
                </a:cubicBezTo>
                <a:close/>
                <a:moveTo>
                  <a:pt x="341" y="354"/>
                </a:moveTo>
                <a:cubicBezTo>
                  <a:pt x="341" y="354"/>
                  <a:pt x="341" y="356"/>
                  <a:pt x="341" y="356"/>
                </a:cubicBezTo>
                <a:cubicBezTo>
                  <a:pt x="341" y="355"/>
                  <a:pt x="342" y="356"/>
                  <a:pt x="342" y="355"/>
                </a:cubicBezTo>
                <a:cubicBezTo>
                  <a:pt x="341" y="354"/>
                  <a:pt x="342" y="353"/>
                  <a:pt x="342" y="351"/>
                </a:cubicBezTo>
                <a:cubicBezTo>
                  <a:pt x="341" y="352"/>
                  <a:pt x="341" y="353"/>
                  <a:pt x="340" y="353"/>
                </a:cubicBezTo>
                <a:cubicBezTo>
                  <a:pt x="340" y="352"/>
                  <a:pt x="340" y="351"/>
                  <a:pt x="340" y="352"/>
                </a:cubicBezTo>
                <a:cubicBezTo>
                  <a:pt x="340" y="353"/>
                  <a:pt x="341" y="353"/>
                  <a:pt x="341" y="354"/>
                </a:cubicBezTo>
                <a:close/>
                <a:moveTo>
                  <a:pt x="344" y="352"/>
                </a:moveTo>
                <a:cubicBezTo>
                  <a:pt x="343" y="352"/>
                  <a:pt x="343" y="352"/>
                  <a:pt x="343" y="352"/>
                </a:cubicBezTo>
                <a:cubicBezTo>
                  <a:pt x="343" y="352"/>
                  <a:pt x="343" y="351"/>
                  <a:pt x="342" y="351"/>
                </a:cubicBezTo>
                <a:cubicBezTo>
                  <a:pt x="342" y="352"/>
                  <a:pt x="342" y="352"/>
                  <a:pt x="342" y="352"/>
                </a:cubicBezTo>
                <a:cubicBezTo>
                  <a:pt x="343" y="353"/>
                  <a:pt x="343" y="353"/>
                  <a:pt x="344" y="353"/>
                </a:cubicBezTo>
                <a:cubicBezTo>
                  <a:pt x="344" y="353"/>
                  <a:pt x="343" y="353"/>
                  <a:pt x="344" y="353"/>
                </a:cubicBezTo>
                <a:cubicBezTo>
                  <a:pt x="345" y="353"/>
                  <a:pt x="344" y="353"/>
                  <a:pt x="344" y="352"/>
                </a:cubicBezTo>
                <a:close/>
                <a:moveTo>
                  <a:pt x="377" y="352"/>
                </a:moveTo>
                <a:cubicBezTo>
                  <a:pt x="376" y="353"/>
                  <a:pt x="376" y="352"/>
                  <a:pt x="375" y="351"/>
                </a:cubicBezTo>
                <a:cubicBezTo>
                  <a:pt x="375" y="352"/>
                  <a:pt x="374" y="352"/>
                  <a:pt x="374" y="353"/>
                </a:cubicBezTo>
                <a:cubicBezTo>
                  <a:pt x="375" y="353"/>
                  <a:pt x="376" y="353"/>
                  <a:pt x="377" y="352"/>
                </a:cubicBezTo>
                <a:close/>
                <a:moveTo>
                  <a:pt x="330" y="352"/>
                </a:moveTo>
                <a:cubicBezTo>
                  <a:pt x="329" y="352"/>
                  <a:pt x="329" y="352"/>
                  <a:pt x="328" y="353"/>
                </a:cubicBezTo>
                <a:cubicBezTo>
                  <a:pt x="329" y="353"/>
                  <a:pt x="330" y="353"/>
                  <a:pt x="330" y="352"/>
                </a:cubicBezTo>
                <a:close/>
                <a:moveTo>
                  <a:pt x="351" y="353"/>
                </a:moveTo>
                <a:cubicBezTo>
                  <a:pt x="351" y="353"/>
                  <a:pt x="351" y="353"/>
                  <a:pt x="351" y="353"/>
                </a:cubicBezTo>
                <a:cubicBezTo>
                  <a:pt x="351" y="353"/>
                  <a:pt x="350" y="352"/>
                  <a:pt x="350" y="352"/>
                </a:cubicBezTo>
                <a:cubicBezTo>
                  <a:pt x="350" y="354"/>
                  <a:pt x="350" y="354"/>
                  <a:pt x="350" y="354"/>
                </a:cubicBezTo>
                <a:cubicBezTo>
                  <a:pt x="351" y="354"/>
                  <a:pt x="351" y="354"/>
                  <a:pt x="351" y="354"/>
                </a:cubicBezTo>
                <a:cubicBezTo>
                  <a:pt x="351" y="353"/>
                  <a:pt x="353" y="353"/>
                  <a:pt x="351" y="353"/>
                </a:cubicBezTo>
                <a:close/>
                <a:moveTo>
                  <a:pt x="359" y="354"/>
                </a:moveTo>
                <a:cubicBezTo>
                  <a:pt x="360" y="353"/>
                  <a:pt x="360" y="353"/>
                  <a:pt x="361" y="352"/>
                </a:cubicBezTo>
                <a:cubicBezTo>
                  <a:pt x="360" y="353"/>
                  <a:pt x="360" y="353"/>
                  <a:pt x="359" y="352"/>
                </a:cubicBezTo>
                <a:cubicBezTo>
                  <a:pt x="360" y="353"/>
                  <a:pt x="359" y="353"/>
                  <a:pt x="359" y="354"/>
                </a:cubicBezTo>
                <a:close/>
                <a:moveTo>
                  <a:pt x="363" y="354"/>
                </a:moveTo>
                <a:cubicBezTo>
                  <a:pt x="365" y="353"/>
                  <a:pt x="363" y="353"/>
                  <a:pt x="364" y="353"/>
                </a:cubicBezTo>
                <a:cubicBezTo>
                  <a:pt x="363" y="353"/>
                  <a:pt x="362" y="352"/>
                  <a:pt x="362" y="352"/>
                </a:cubicBezTo>
                <a:cubicBezTo>
                  <a:pt x="363" y="353"/>
                  <a:pt x="362" y="353"/>
                  <a:pt x="363" y="353"/>
                </a:cubicBezTo>
                <a:cubicBezTo>
                  <a:pt x="362" y="353"/>
                  <a:pt x="363" y="355"/>
                  <a:pt x="362" y="355"/>
                </a:cubicBezTo>
                <a:cubicBezTo>
                  <a:pt x="362" y="355"/>
                  <a:pt x="362" y="355"/>
                  <a:pt x="362" y="355"/>
                </a:cubicBezTo>
                <a:cubicBezTo>
                  <a:pt x="362" y="354"/>
                  <a:pt x="361" y="354"/>
                  <a:pt x="361" y="354"/>
                </a:cubicBezTo>
                <a:cubicBezTo>
                  <a:pt x="361" y="355"/>
                  <a:pt x="361" y="355"/>
                  <a:pt x="361" y="355"/>
                </a:cubicBezTo>
                <a:cubicBezTo>
                  <a:pt x="361" y="355"/>
                  <a:pt x="361" y="356"/>
                  <a:pt x="362" y="356"/>
                </a:cubicBezTo>
                <a:cubicBezTo>
                  <a:pt x="362" y="355"/>
                  <a:pt x="362" y="355"/>
                  <a:pt x="363" y="355"/>
                </a:cubicBezTo>
                <a:cubicBezTo>
                  <a:pt x="363" y="355"/>
                  <a:pt x="363" y="355"/>
                  <a:pt x="363" y="356"/>
                </a:cubicBezTo>
                <a:cubicBezTo>
                  <a:pt x="364" y="356"/>
                  <a:pt x="363" y="356"/>
                  <a:pt x="364" y="356"/>
                </a:cubicBezTo>
                <a:cubicBezTo>
                  <a:pt x="364" y="355"/>
                  <a:pt x="364" y="354"/>
                  <a:pt x="365" y="354"/>
                </a:cubicBezTo>
                <a:cubicBezTo>
                  <a:pt x="364" y="353"/>
                  <a:pt x="364" y="355"/>
                  <a:pt x="363" y="354"/>
                </a:cubicBezTo>
                <a:close/>
                <a:moveTo>
                  <a:pt x="322" y="352"/>
                </a:moveTo>
                <a:cubicBezTo>
                  <a:pt x="321" y="353"/>
                  <a:pt x="321" y="352"/>
                  <a:pt x="321" y="353"/>
                </a:cubicBezTo>
                <a:cubicBezTo>
                  <a:pt x="321" y="353"/>
                  <a:pt x="321" y="354"/>
                  <a:pt x="321" y="355"/>
                </a:cubicBezTo>
                <a:cubicBezTo>
                  <a:pt x="322" y="354"/>
                  <a:pt x="322" y="356"/>
                  <a:pt x="323" y="356"/>
                </a:cubicBezTo>
                <a:cubicBezTo>
                  <a:pt x="324" y="356"/>
                  <a:pt x="324" y="355"/>
                  <a:pt x="324" y="354"/>
                </a:cubicBezTo>
                <a:cubicBezTo>
                  <a:pt x="323" y="354"/>
                  <a:pt x="322" y="354"/>
                  <a:pt x="322" y="354"/>
                </a:cubicBezTo>
                <a:cubicBezTo>
                  <a:pt x="322" y="353"/>
                  <a:pt x="323" y="353"/>
                  <a:pt x="322" y="352"/>
                </a:cubicBezTo>
                <a:close/>
                <a:moveTo>
                  <a:pt x="346" y="355"/>
                </a:moveTo>
                <a:cubicBezTo>
                  <a:pt x="346" y="355"/>
                  <a:pt x="346" y="355"/>
                  <a:pt x="346" y="355"/>
                </a:cubicBezTo>
                <a:cubicBezTo>
                  <a:pt x="347" y="355"/>
                  <a:pt x="346" y="356"/>
                  <a:pt x="346" y="356"/>
                </a:cubicBezTo>
                <a:cubicBezTo>
                  <a:pt x="348" y="355"/>
                  <a:pt x="347" y="354"/>
                  <a:pt x="347" y="353"/>
                </a:cubicBezTo>
                <a:cubicBezTo>
                  <a:pt x="346" y="353"/>
                  <a:pt x="347" y="355"/>
                  <a:pt x="346" y="355"/>
                </a:cubicBezTo>
                <a:close/>
                <a:moveTo>
                  <a:pt x="348" y="354"/>
                </a:moveTo>
                <a:cubicBezTo>
                  <a:pt x="348" y="355"/>
                  <a:pt x="348" y="355"/>
                  <a:pt x="348" y="355"/>
                </a:cubicBezTo>
                <a:cubicBezTo>
                  <a:pt x="348" y="355"/>
                  <a:pt x="349" y="355"/>
                  <a:pt x="349" y="355"/>
                </a:cubicBezTo>
                <a:cubicBezTo>
                  <a:pt x="349" y="355"/>
                  <a:pt x="348" y="355"/>
                  <a:pt x="348" y="356"/>
                </a:cubicBezTo>
                <a:cubicBezTo>
                  <a:pt x="349" y="356"/>
                  <a:pt x="349" y="356"/>
                  <a:pt x="349" y="356"/>
                </a:cubicBezTo>
                <a:cubicBezTo>
                  <a:pt x="349" y="355"/>
                  <a:pt x="349" y="354"/>
                  <a:pt x="348" y="354"/>
                </a:cubicBezTo>
                <a:close/>
                <a:moveTo>
                  <a:pt x="350" y="355"/>
                </a:moveTo>
                <a:cubicBezTo>
                  <a:pt x="350" y="355"/>
                  <a:pt x="350" y="354"/>
                  <a:pt x="351" y="354"/>
                </a:cubicBezTo>
                <a:cubicBezTo>
                  <a:pt x="350" y="354"/>
                  <a:pt x="349" y="354"/>
                  <a:pt x="350" y="355"/>
                </a:cubicBezTo>
                <a:close/>
                <a:moveTo>
                  <a:pt x="352" y="354"/>
                </a:moveTo>
                <a:cubicBezTo>
                  <a:pt x="351" y="355"/>
                  <a:pt x="352" y="356"/>
                  <a:pt x="352" y="356"/>
                </a:cubicBezTo>
                <a:cubicBezTo>
                  <a:pt x="352" y="355"/>
                  <a:pt x="353" y="355"/>
                  <a:pt x="353" y="354"/>
                </a:cubicBezTo>
                <a:cubicBezTo>
                  <a:pt x="352" y="355"/>
                  <a:pt x="352" y="354"/>
                  <a:pt x="352" y="354"/>
                </a:cubicBezTo>
                <a:close/>
                <a:moveTo>
                  <a:pt x="366" y="354"/>
                </a:moveTo>
                <a:cubicBezTo>
                  <a:pt x="365" y="355"/>
                  <a:pt x="367" y="355"/>
                  <a:pt x="367" y="355"/>
                </a:cubicBezTo>
                <a:cubicBezTo>
                  <a:pt x="367" y="355"/>
                  <a:pt x="366" y="354"/>
                  <a:pt x="366" y="354"/>
                </a:cubicBezTo>
                <a:close/>
                <a:moveTo>
                  <a:pt x="332" y="362"/>
                </a:moveTo>
                <a:cubicBezTo>
                  <a:pt x="333" y="362"/>
                  <a:pt x="333" y="360"/>
                  <a:pt x="334" y="360"/>
                </a:cubicBezTo>
                <a:cubicBezTo>
                  <a:pt x="333" y="359"/>
                  <a:pt x="335" y="358"/>
                  <a:pt x="335" y="357"/>
                </a:cubicBezTo>
                <a:cubicBezTo>
                  <a:pt x="334" y="357"/>
                  <a:pt x="333" y="358"/>
                  <a:pt x="333" y="357"/>
                </a:cubicBezTo>
                <a:cubicBezTo>
                  <a:pt x="334" y="357"/>
                  <a:pt x="334" y="357"/>
                  <a:pt x="334" y="356"/>
                </a:cubicBezTo>
                <a:cubicBezTo>
                  <a:pt x="333" y="357"/>
                  <a:pt x="333" y="356"/>
                  <a:pt x="333" y="356"/>
                </a:cubicBezTo>
                <a:cubicBezTo>
                  <a:pt x="334" y="357"/>
                  <a:pt x="334" y="355"/>
                  <a:pt x="334" y="354"/>
                </a:cubicBezTo>
                <a:cubicBezTo>
                  <a:pt x="333" y="355"/>
                  <a:pt x="333" y="355"/>
                  <a:pt x="332" y="356"/>
                </a:cubicBezTo>
                <a:cubicBezTo>
                  <a:pt x="332" y="355"/>
                  <a:pt x="331" y="355"/>
                  <a:pt x="331" y="355"/>
                </a:cubicBezTo>
                <a:cubicBezTo>
                  <a:pt x="331" y="356"/>
                  <a:pt x="330" y="356"/>
                  <a:pt x="329" y="356"/>
                </a:cubicBezTo>
                <a:cubicBezTo>
                  <a:pt x="329" y="356"/>
                  <a:pt x="330" y="355"/>
                  <a:pt x="329" y="355"/>
                </a:cubicBezTo>
                <a:cubicBezTo>
                  <a:pt x="329" y="355"/>
                  <a:pt x="329" y="356"/>
                  <a:pt x="328" y="357"/>
                </a:cubicBezTo>
                <a:cubicBezTo>
                  <a:pt x="328" y="357"/>
                  <a:pt x="328" y="356"/>
                  <a:pt x="328" y="356"/>
                </a:cubicBezTo>
                <a:cubicBezTo>
                  <a:pt x="328" y="356"/>
                  <a:pt x="327" y="356"/>
                  <a:pt x="327" y="356"/>
                </a:cubicBezTo>
                <a:cubicBezTo>
                  <a:pt x="327" y="358"/>
                  <a:pt x="325" y="356"/>
                  <a:pt x="325" y="357"/>
                </a:cubicBezTo>
                <a:cubicBezTo>
                  <a:pt x="325" y="357"/>
                  <a:pt x="325" y="357"/>
                  <a:pt x="324" y="357"/>
                </a:cubicBezTo>
                <a:cubicBezTo>
                  <a:pt x="324" y="357"/>
                  <a:pt x="324" y="357"/>
                  <a:pt x="324" y="357"/>
                </a:cubicBezTo>
                <a:cubicBezTo>
                  <a:pt x="324" y="358"/>
                  <a:pt x="324" y="358"/>
                  <a:pt x="325" y="358"/>
                </a:cubicBezTo>
                <a:cubicBezTo>
                  <a:pt x="324" y="358"/>
                  <a:pt x="324" y="358"/>
                  <a:pt x="324" y="359"/>
                </a:cubicBezTo>
                <a:cubicBezTo>
                  <a:pt x="326" y="359"/>
                  <a:pt x="326" y="359"/>
                  <a:pt x="327" y="359"/>
                </a:cubicBezTo>
                <a:cubicBezTo>
                  <a:pt x="326" y="359"/>
                  <a:pt x="327" y="358"/>
                  <a:pt x="328" y="357"/>
                </a:cubicBezTo>
                <a:cubicBezTo>
                  <a:pt x="328" y="358"/>
                  <a:pt x="329" y="357"/>
                  <a:pt x="329" y="358"/>
                </a:cubicBezTo>
                <a:cubicBezTo>
                  <a:pt x="329" y="359"/>
                  <a:pt x="328" y="359"/>
                  <a:pt x="328" y="361"/>
                </a:cubicBezTo>
                <a:cubicBezTo>
                  <a:pt x="328" y="360"/>
                  <a:pt x="328" y="361"/>
                  <a:pt x="329" y="361"/>
                </a:cubicBezTo>
                <a:cubicBezTo>
                  <a:pt x="329" y="360"/>
                  <a:pt x="329" y="360"/>
                  <a:pt x="330" y="360"/>
                </a:cubicBezTo>
                <a:cubicBezTo>
                  <a:pt x="331" y="362"/>
                  <a:pt x="331" y="362"/>
                  <a:pt x="331" y="364"/>
                </a:cubicBezTo>
                <a:cubicBezTo>
                  <a:pt x="332" y="364"/>
                  <a:pt x="332" y="364"/>
                  <a:pt x="332" y="363"/>
                </a:cubicBezTo>
                <a:cubicBezTo>
                  <a:pt x="333" y="362"/>
                  <a:pt x="332" y="362"/>
                  <a:pt x="332" y="362"/>
                </a:cubicBezTo>
                <a:close/>
                <a:moveTo>
                  <a:pt x="318" y="357"/>
                </a:moveTo>
                <a:cubicBezTo>
                  <a:pt x="317" y="357"/>
                  <a:pt x="318" y="358"/>
                  <a:pt x="318" y="358"/>
                </a:cubicBezTo>
                <a:cubicBezTo>
                  <a:pt x="318" y="358"/>
                  <a:pt x="318" y="358"/>
                  <a:pt x="318" y="358"/>
                </a:cubicBezTo>
                <a:cubicBezTo>
                  <a:pt x="318" y="358"/>
                  <a:pt x="319" y="358"/>
                  <a:pt x="319" y="358"/>
                </a:cubicBezTo>
                <a:cubicBezTo>
                  <a:pt x="318" y="358"/>
                  <a:pt x="319" y="357"/>
                  <a:pt x="318" y="357"/>
                </a:cubicBezTo>
                <a:close/>
                <a:moveTo>
                  <a:pt x="321" y="357"/>
                </a:moveTo>
                <a:cubicBezTo>
                  <a:pt x="321" y="357"/>
                  <a:pt x="322" y="357"/>
                  <a:pt x="322" y="357"/>
                </a:cubicBezTo>
                <a:cubicBezTo>
                  <a:pt x="321" y="357"/>
                  <a:pt x="322" y="356"/>
                  <a:pt x="321" y="355"/>
                </a:cubicBezTo>
                <a:cubicBezTo>
                  <a:pt x="320" y="356"/>
                  <a:pt x="320" y="357"/>
                  <a:pt x="320" y="359"/>
                </a:cubicBezTo>
                <a:cubicBezTo>
                  <a:pt x="321" y="358"/>
                  <a:pt x="321" y="358"/>
                  <a:pt x="321" y="357"/>
                </a:cubicBezTo>
                <a:close/>
                <a:moveTo>
                  <a:pt x="381" y="356"/>
                </a:moveTo>
                <a:cubicBezTo>
                  <a:pt x="381" y="356"/>
                  <a:pt x="381" y="355"/>
                  <a:pt x="381" y="355"/>
                </a:cubicBezTo>
                <a:cubicBezTo>
                  <a:pt x="381" y="356"/>
                  <a:pt x="380" y="355"/>
                  <a:pt x="380" y="356"/>
                </a:cubicBezTo>
                <a:cubicBezTo>
                  <a:pt x="380" y="357"/>
                  <a:pt x="381" y="357"/>
                  <a:pt x="381" y="357"/>
                </a:cubicBezTo>
                <a:cubicBezTo>
                  <a:pt x="382" y="357"/>
                  <a:pt x="381" y="357"/>
                  <a:pt x="381" y="356"/>
                </a:cubicBezTo>
                <a:cubicBezTo>
                  <a:pt x="381" y="356"/>
                  <a:pt x="382" y="358"/>
                  <a:pt x="382" y="356"/>
                </a:cubicBezTo>
                <a:cubicBezTo>
                  <a:pt x="382" y="356"/>
                  <a:pt x="381" y="356"/>
                  <a:pt x="381" y="356"/>
                </a:cubicBezTo>
                <a:close/>
                <a:moveTo>
                  <a:pt x="351" y="357"/>
                </a:moveTo>
                <a:cubicBezTo>
                  <a:pt x="353" y="357"/>
                  <a:pt x="352" y="359"/>
                  <a:pt x="353" y="359"/>
                </a:cubicBezTo>
                <a:cubicBezTo>
                  <a:pt x="353" y="358"/>
                  <a:pt x="353" y="358"/>
                  <a:pt x="353" y="358"/>
                </a:cubicBezTo>
                <a:cubicBezTo>
                  <a:pt x="353" y="358"/>
                  <a:pt x="354" y="358"/>
                  <a:pt x="353" y="357"/>
                </a:cubicBezTo>
                <a:cubicBezTo>
                  <a:pt x="352" y="358"/>
                  <a:pt x="352" y="356"/>
                  <a:pt x="351" y="357"/>
                </a:cubicBezTo>
                <a:close/>
                <a:moveTo>
                  <a:pt x="365" y="357"/>
                </a:moveTo>
                <a:cubicBezTo>
                  <a:pt x="365" y="357"/>
                  <a:pt x="365" y="357"/>
                  <a:pt x="365" y="357"/>
                </a:cubicBezTo>
                <a:cubicBezTo>
                  <a:pt x="365" y="357"/>
                  <a:pt x="365" y="357"/>
                  <a:pt x="364" y="357"/>
                </a:cubicBezTo>
                <a:cubicBezTo>
                  <a:pt x="365" y="358"/>
                  <a:pt x="366" y="359"/>
                  <a:pt x="365" y="357"/>
                </a:cubicBezTo>
                <a:cubicBezTo>
                  <a:pt x="365" y="357"/>
                  <a:pt x="366" y="357"/>
                  <a:pt x="365" y="357"/>
                </a:cubicBezTo>
                <a:close/>
                <a:moveTo>
                  <a:pt x="322" y="363"/>
                </a:moveTo>
                <a:cubicBezTo>
                  <a:pt x="322" y="362"/>
                  <a:pt x="322" y="362"/>
                  <a:pt x="322" y="362"/>
                </a:cubicBezTo>
                <a:cubicBezTo>
                  <a:pt x="322" y="363"/>
                  <a:pt x="323" y="362"/>
                  <a:pt x="322" y="362"/>
                </a:cubicBezTo>
                <a:cubicBezTo>
                  <a:pt x="322" y="362"/>
                  <a:pt x="322" y="362"/>
                  <a:pt x="322" y="362"/>
                </a:cubicBezTo>
                <a:cubicBezTo>
                  <a:pt x="321" y="362"/>
                  <a:pt x="322" y="364"/>
                  <a:pt x="322" y="363"/>
                </a:cubicBezTo>
                <a:close/>
                <a:moveTo>
                  <a:pt x="324" y="361"/>
                </a:moveTo>
                <a:cubicBezTo>
                  <a:pt x="323" y="362"/>
                  <a:pt x="324" y="362"/>
                  <a:pt x="324" y="362"/>
                </a:cubicBezTo>
                <a:cubicBezTo>
                  <a:pt x="324" y="363"/>
                  <a:pt x="323" y="362"/>
                  <a:pt x="323" y="363"/>
                </a:cubicBezTo>
                <a:cubicBezTo>
                  <a:pt x="324" y="363"/>
                  <a:pt x="325" y="362"/>
                  <a:pt x="325" y="361"/>
                </a:cubicBezTo>
                <a:cubicBezTo>
                  <a:pt x="325" y="361"/>
                  <a:pt x="324" y="362"/>
                  <a:pt x="324" y="361"/>
                </a:cubicBezTo>
                <a:cubicBezTo>
                  <a:pt x="324" y="361"/>
                  <a:pt x="324" y="361"/>
                  <a:pt x="325" y="360"/>
                </a:cubicBezTo>
                <a:cubicBezTo>
                  <a:pt x="324" y="359"/>
                  <a:pt x="323" y="361"/>
                  <a:pt x="322" y="361"/>
                </a:cubicBezTo>
                <a:cubicBezTo>
                  <a:pt x="322" y="360"/>
                  <a:pt x="321" y="362"/>
                  <a:pt x="321" y="361"/>
                </a:cubicBezTo>
                <a:cubicBezTo>
                  <a:pt x="321" y="363"/>
                  <a:pt x="322" y="361"/>
                  <a:pt x="324" y="361"/>
                </a:cubicBezTo>
                <a:close/>
                <a:moveTo>
                  <a:pt x="312" y="362"/>
                </a:moveTo>
                <a:cubicBezTo>
                  <a:pt x="312" y="361"/>
                  <a:pt x="312" y="361"/>
                  <a:pt x="312" y="361"/>
                </a:cubicBezTo>
                <a:cubicBezTo>
                  <a:pt x="313" y="361"/>
                  <a:pt x="312" y="360"/>
                  <a:pt x="311" y="359"/>
                </a:cubicBezTo>
                <a:cubicBezTo>
                  <a:pt x="311" y="360"/>
                  <a:pt x="311" y="360"/>
                  <a:pt x="310" y="361"/>
                </a:cubicBezTo>
                <a:cubicBezTo>
                  <a:pt x="312" y="361"/>
                  <a:pt x="313" y="362"/>
                  <a:pt x="313" y="363"/>
                </a:cubicBezTo>
                <a:cubicBezTo>
                  <a:pt x="314" y="363"/>
                  <a:pt x="314" y="362"/>
                  <a:pt x="314" y="361"/>
                </a:cubicBezTo>
                <a:cubicBezTo>
                  <a:pt x="314" y="362"/>
                  <a:pt x="313" y="362"/>
                  <a:pt x="313" y="361"/>
                </a:cubicBezTo>
                <a:cubicBezTo>
                  <a:pt x="312" y="361"/>
                  <a:pt x="313" y="362"/>
                  <a:pt x="312" y="362"/>
                </a:cubicBezTo>
                <a:close/>
                <a:moveTo>
                  <a:pt x="360" y="360"/>
                </a:moveTo>
                <a:cubicBezTo>
                  <a:pt x="360" y="361"/>
                  <a:pt x="361" y="361"/>
                  <a:pt x="361" y="361"/>
                </a:cubicBezTo>
                <a:cubicBezTo>
                  <a:pt x="360" y="361"/>
                  <a:pt x="360" y="360"/>
                  <a:pt x="360" y="360"/>
                </a:cubicBezTo>
                <a:cubicBezTo>
                  <a:pt x="360" y="361"/>
                  <a:pt x="360" y="361"/>
                  <a:pt x="359" y="362"/>
                </a:cubicBezTo>
                <a:cubicBezTo>
                  <a:pt x="360" y="362"/>
                  <a:pt x="360" y="362"/>
                  <a:pt x="361" y="362"/>
                </a:cubicBezTo>
                <a:cubicBezTo>
                  <a:pt x="361" y="361"/>
                  <a:pt x="361" y="361"/>
                  <a:pt x="361" y="360"/>
                </a:cubicBezTo>
                <a:cubicBezTo>
                  <a:pt x="361" y="360"/>
                  <a:pt x="361" y="360"/>
                  <a:pt x="360" y="360"/>
                </a:cubicBezTo>
                <a:close/>
                <a:moveTo>
                  <a:pt x="279" y="361"/>
                </a:moveTo>
                <a:cubicBezTo>
                  <a:pt x="278" y="360"/>
                  <a:pt x="278" y="361"/>
                  <a:pt x="277" y="362"/>
                </a:cubicBezTo>
                <a:cubicBezTo>
                  <a:pt x="278" y="362"/>
                  <a:pt x="278" y="362"/>
                  <a:pt x="278" y="361"/>
                </a:cubicBezTo>
                <a:cubicBezTo>
                  <a:pt x="278" y="362"/>
                  <a:pt x="278" y="361"/>
                  <a:pt x="279" y="361"/>
                </a:cubicBezTo>
                <a:close/>
                <a:moveTo>
                  <a:pt x="313" y="368"/>
                </a:moveTo>
                <a:cubicBezTo>
                  <a:pt x="312" y="367"/>
                  <a:pt x="313" y="367"/>
                  <a:pt x="313" y="367"/>
                </a:cubicBezTo>
                <a:cubicBezTo>
                  <a:pt x="311" y="365"/>
                  <a:pt x="312" y="363"/>
                  <a:pt x="311" y="362"/>
                </a:cubicBezTo>
                <a:cubicBezTo>
                  <a:pt x="311" y="362"/>
                  <a:pt x="311" y="362"/>
                  <a:pt x="311" y="361"/>
                </a:cubicBezTo>
                <a:cubicBezTo>
                  <a:pt x="309" y="361"/>
                  <a:pt x="311" y="364"/>
                  <a:pt x="310" y="364"/>
                </a:cubicBezTo>
                <a:cubicBezTo>
                  <a:pt x="312" y="365"/>
                  <a:pt x="312" y="366"/>
                  <a:pt x="312" y="368"/>
                </a:cubicBezTo>
                <a:cubicBezTo>
                  <a:pt x="312" y="368"/>
                  <a:pt x="312" y="368"/>
                  <a:pt x="313" y="368"/>
                </a:cubicBezTo>
                <a:close/>
                <a:moveTo>
                  <a:pt x="391" y="365"/>
                </a:moveTo>
                <a:cubicBezTo>
                  <a:pt x="391" y="364"/>
                  <a:pt x="391" y="363"/>
                  <a:pt x="391" y="363"/>
                </a:cubicBezTo>
                <a:cubicBezTo>
                  <a:pt x="391" y="363"/>
                  <a:pt x="391" y="363"/>
                  <a:pt x="390" y="363"/>
                </a:cubicBezTo>
                <a:cubicBezTo>
                  <a:pt x="390" y="364"/>
                  <a:pt x="391" y="365"/>
                  <a:pt x="391" y="365"/>
                </a:cubicBezTo>
                <a:close/>
                <a:moveTo>
                  <a:pt x="390" y="363"/>
                </a:moveTo>
                <a:cubicBezTo>
                  <a:pt x="390" y="363"/>
                  <a:pt x="390" y="363"/>
                  <a:pt x="390" y="363"/>
                </a:cubicBezTo>
                <a:cubicBezTo>
                  <a:pt x="390" y="363"/>
                  <a:pt x="390" y="363"/>
                  <a:pt x="390" y="363"/>
                </a:cubicBezTo>
                <a:close/>
                <a:moveTo>
                  <a:pt x="319" y="365"/>
                </a:moveTo>
                <a:cubicBezTo>
                  <a:pt x="319" y="365"/>
                  <a:pt x="319" y="366"/>
                  <a:pt x="319" y="366"/>
                </a:cubicBezTo>
                <a:cubicBezTo>
                  <a:pt x="320" y="366"/>
                  <a:pt x="319" y="368"/>
                  <a:pt x="320" y="368"/>
                </a:cubicBezTo>
                <a:cubicBezTo>
                  <a:pt x="319" y="367"/>
                  <a:pt x="321" y="365"/>
                  <a:pt x="320" y="364"/>
                </a:cubicBezTo>
                <a:cubicBezTo>
                  <a:pt x="320" y="364"/>
                  <a:pt x="320" y="364"/>
                  <a:pt x="320" y="364"/>
                </a:cubicBezTo>
                <a:cubicBezTo>
                  <a:pt x="319" y="363"/>
                  <a:pt x="320" y="367"/>
                  <a:pt x="319" y="365"/>
                </a:cubicBezTo>
                <a:close/>
                <a:moveTo>
                  <a:pt x="389" y="365"/>
                </a:moveTo>
                <a:cubicBezTo>
                  <a:pt x="388" y="365"/>
                  <a:pt x="387" y="366"/>
                  <a:pt x="387" y="365"/>
                </a:cubicBezTo>
                <a:cubicBezTo>
                  <a:pt x="387" y="365"/>
                  <a:pt x="388" y="364"/>
                  <a:pt x="388" y="364"/>
                </a:cubicBezTo>
                <a:cubicBezTo>
                  <a:pt x="388" y="363"/>
                  <a:pt x="386" y="364"/>
                  <a:pt x="387" y="364"/>
                </a:cubicBezTo>
                <a:cubicBezTo>
                  <a:pt x="388" y="363"/>
                  <a:pt x="386" y="367"/>
                  <a:pt x="388" y="367"/>
                </a:cubicBezTo>
                <a:cubicBezTo>
                  <a:pt x="388" y="366"/>
                  <a:pt x="388" y="366"/>
                  <a:pt x="388" y="366"/>
                </a:cubicBezTo>
                <a:cubicBezTo>
                  <a:pt x="389" y="366"/>
                  <a:pt x="389" y="365"/>
                  <a:pt x="389" y="365"/>
                </a:cubicBezTo>
                <a:close/>
                <a:moveTo>
                  <a:pt x="402" y="365"/>
                </a:moveTo>
                <a:cubicBezTo>
                  <a:pt x="402" y="365"/>
                  <a:pt x="402" y="364"/>
                  <a:pt x="402" y="364"/>
                </a:cubicBezTo>
                <a:cubicBezTo>
                  <a:pt x="401" y="365"/>
                  <a:pt x="404" y="366"/>
                  <a:pt x="403" y="365"/>
                </a:cubicBezTo>
                <a:cubicBezTo>
                  <a:pt x="403" y="365"/>
                  <a:pt x="402" y="365"/>
                  <a:pt x="402" y="365"/>
                </a:cubicBezTo>
                <a:close/>
                <a:moveTo>
                  <a:pt x="308" y="368"/>
                </a:moveTo>
                <a:cubicBezTo>
                  <a:pt x="309" y="368"/>
                  <a:pt x="308" y="368"/>
                  <a:pt x="309" y="368"/>
                </a:cubicBezTo>
                <a:cubicBezTo>
                  <a:pt x="309" y="368"/>
                  <a:pt x="309" y="369"/>
                  <a:pt x="310" y="368"/>
                </a:cubicBezTo>
                <a:cubicBezTo>
                  <a:pt x="310" y="368"/>
                  <a:pt x="310" y="369"/>
                  <a:pt x="310" y="369"/>
                </a:cubicBezTo>
                <a:cubicBezTo>
                  <a:pt x="310" y="368"/>
                  <a:pt x="310" y="368"/>
                  <a:pt x="311" y="368"/>
                </a:cubicBezTo>
                <a:cubicBezTo>
                  <a:pt x="311" y="369"/>
                  <a:pt x="310" y="367"/>
                  <a:pt x="310" y="366"/>
                </a:cubicBezTo>
                <a:cubicBezTo>
                  <a:pt x="310" y="367"/>
                  <a:pt x="310" y="367"/>
                  <a:pt x="310" y="367"/>
                </a:cubicBezTo>
                <a:cubicBezTo>
                  <a:pt x="309" y="367"/>
                  <a:pt x="310" y="367"/>
                  <a:pt x="310" y="366"/>
                </a:cubicBezTo>
                <a:cubicBezTo>
                  <a:pt x="309" y="367"/>
                  <a:pt x="309" y="366"/>
                  <a:pt x="309" y="365"/>
                </a:cubicBezTo>
                <a:cubicBezTo>
                  <a:pt x="309" y="366"/>
                  <a:pt x="309" y="366"/>
                  <a:pt x="310" y="366"/>
                </a:cubicBezTo>
                <a:cubicBezTo>
                  <a:pt x="310" y="365"/>
                  <a:pt x="309" y="365"/>
                  <a:pt x="309" y="365"/>
                </a:cubicBezTo>
                <a:cubicBezTo>
                  <a:pt x="308" y="366"/>
                  <a:pt x="310" y="367"/>
                  <a:pt x="308" y="368"/>
                </a:cubicBezTo>
                <a:close/>
                <a:moveTo>
                  <a:pt x="366" y="365"/>
                </a:move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5" y="366"/>
                  <a:pt x="366" y="366"/>
                </a:cubicBezTo>
                <a:cubicBezTo>
                  <a:pt x="368" y="367"/>
                  <a:pt x="366" y="365"/>
                  <a:pt x="366" y="365"/>
                </a:cubicBezTo>
                <a:close/>
                <a:moveTo>
                  <a:pt x="327" y="366"/>
                </a:moveTo>
                <a:cubicBezTo>
                  <a:pt x="326" y="367"/>
                  <a:pt x="327" y="367"/>
                  <a:pt x="326" y="367"/>
                </a:cubicBezTo>
                <a:cubicBezTo>
                  <a:pt x="326" y="368"/>
                  <a:pt x="326" y="368"/>
                  <a:pt x="326" y="368"/>
                </a:cubicBezTo>
                <a:cubicBezTo>
                  <a:pt x="326" y="368"/>
                  <a:pt x="326" y="368"/>
                  <a:pt x="327" y="368"/>
                </a:cubicBezTo>
                <a:cubicBezTo>
                  <a:pt x="326" y="367"/>
                  <a:pt x="327" y="366"/>
                  <a:pt x="327" y="366"/>
                </a:cubicBezTo>
                <a:close/>
                <a:moveTo>
                  <a:pt x="328" y="365"/>
                </a:moveTo>
                <a:cubicBezTo>
                  <a:pt x="328" y="366"/>
                  <a:pt x="328" y="367"/>
                  <a:pt x="328" y="367"/>
                </a:cubicBezTo>
                <a:cubicBezTo>
                  <a:pt x="328" y="366"/>
                  <a:pt x="329" y="367"/>
                  <a:pt x="330" y="367"/>
                </a:cubicBezTo>
                <a:cubicBezTo>
                  <a:pt x="330" y="366"/>
                  <a:pt x="329" y="366"/>
                  <a:pt x="328" y="365"/>
                </a:cubicBezTo>
                <a:close/>
                <a:moveTo>
                  <a:pt x="15" y="372"/>
                </a:moveTo>
                <a:cubicBezTo>
                  <a:pt x="13" y="370"/>
                  <a:pt x="17" y="369"/>
                  <a:pt x="16" y="368"/>
                </a:cubicBezTo>
                <a:cubicBezTo>
                  <a:pt x="15" y="369"/>
                  <a:pt x="15" y="368"/>
                  <a:pt x="14" y="369"/>
                </a:cubicBezTo>
                <a:cubicBezTo>
                  <a:pt x="13" y="369"/>
                  <a:pt x="14" y="368"/>
                  <a:pt x="14" y="367"/>
                </a:cubicBezTo>
                <a:cubicBezTo>
                  <a:pt x="15" y="367"/>
                  <a:pt x="15" y="369"/>
                  <a:pt x="16" y="368"/>
                </a:cubicBezTo>
                <a:cubicBezTo>
                  <a:pt x="15" y="367"/>
                  <a:pt x="14" y="366"/>
                  <a:pt x="13" y="366"/>
                </a:cubicBezTo>
                <a:cubicBezTo>
                  <a:pt x="12" y="368"/>
                  <a:pt x="10" y="368"/>
                  <a:pt x="12" y="370"/>
                </a:cubicBezTo>
                <a:cubicBezTo>
                  <a:pt x="11" y="370"/>
                  <a:pt x="11" y="370"/>
                  <a:pt x="11" y="370"/>
                </a:cubicBezTo>
                <a:cubicBezTo>
                  <a:pt x="11" y="371"/>
                  <a:pt x="13" y="373"/>
                  <a:pt x="14" y="373"/>
                </a:cubicBezTo>
                <a:cubicBezTo>
                  <a:pt x="13" y="372"/>
                  <a:pt x="14" y="372"/>
                  <a:pt x="15" y="372"/>
                </a:cubicBezTo>
                <a:close/>
                <a:moveTo>
                  <a:pt x="371" y="368"/>
                </a:moveTo>
                <a:cubicBezTo>
                  <a:pt x="370" y="368"/>
                  <a:pt x="371" y="368"/>
                  <a:pt x="370" y="368"/>
                </a:cubicBezTo>
                <a:cubicBezTo>
                  <a:pt x="370" y="369"/>
                  <a:pt x="372" y="369"/>
                  <a:pt x="372" y="368"/>
                </a:cubicBezTo>
                <a:cubicBezTo>
                  <a:pt x="371" y="367"/>
                  <a:pt x="371" y="368"/>
                  <a:pt x="371" y="368"/>
                </a:cubicBezTo>
                <a:close/>
                <a:moveTo>
                  <a:pt x="407" y="369"/>
                </a:moveTo>
                <a:cubicBezTo>
                  <a:pt x="407" y="369"/>
                  <a:pt x="407" y="369"/>
                  <a:pt x="407" y="369"/>
                </a:cubicBezTo>
                <a:cubicBezTo>
                  <a:pt x="407" y="369"/>
                  <a:pt x="407" y="368"/>
                  <a:pt x="406" y="368"/>
                </a:cubicBezTo>
                <a:cubicBezTo>
                  <a:pt x="406" y="369"/>
                  <a:pt x="405" y="369"/>
                  <a:pt x="405" y="369"/>
                </a:cubicBezTo>
                <a:cubicBezTo>
                  <a:pt x="406" y="370"/>
                  <a:pt x="406" y="370"/>
                  <a:pt x="407" y="369"/>
                </a:cubicBezTo>
                <a:close/>
                <a:moveTo>
                  <a:pt x="309" y="369"/>
                </a:moveTo>
                <a:cubicBezTo>
                  <a:pt x="309" y="369"/>
                  <a:pt x="309" y="369"/>
                  <a:pt x="309" y="369"/>
                </a:cubicBezTo>
                <a:cubicBezTo>
                  <a:pt x="309" y="369"/>
                  <a:pt x="309" y="369"/>
                  <a:pt x="309" y="369"/>
                </a:cubicBezTo>
                <a:cubicBezTo>
                  <a:pt x="309" y="369"/>
                  <a:pt x="308" y="369"/>
                  <a:pt x="308" y="370"/>
                </a:cubicBezTo>
                <a:cubicBezTo>
                  <a:pt x="309" y="370"/>
                  <a:pt x="310" y="370"/>
                  <a:pt x="309" y="369"/>
                </a:cubicBezTo>
                <a:close/>
                <a:moveTo>
                  <a:pt x="338" y="369"/>
                </a:moveTo>
                <a:cubicBezTo>
                  <a:pt x="337" y="370"/>
                  <a:pt x="338" y="368"/>
                  <a:pt x="337" y="369"/>
                </a:cubicBezTo>
                <a:cubicBezTo>
                  <a:pt x="337" y="369"/>
                  <a:pt x="337" y="369"/>
                  <a:pt x="337" y="369"/>
                </a:cubicBezTo>
                <a:cubicBezTo>
                  <a:pt x="337" y="369"/>
                  <a:pt x="337" y="370"/>
                  <a:pt x="337" y="370"/>
                </a:cubicBezTo>
                <a:cubicBezTo>
                  <a:pt x="337" y="369"/>
                  <a:pt x="339" y="370"/>
                  <a:pt x="338" y="369"/>
                </a:cubicBezTo>
                <a:close/>
                <a:moveTo>
                  <a:pt x="313" y="370"/>
                </a:moveTo>
                <a:cubicBezTo>
                  <a:pt x="313" y="371"/>
                  <a:pt x="314" y="371"/>
                  <a:pt x="314" y="372"/>
                </a:cubicBezTo>
                <a:cubicBezTo>
                  <a:pt x="314" y="372"/>
                  <a:pt x="314" y="372"/>
                  <a:pt x="314" y="372"/>
                </a:cubicBezTo>
                <a:cubicBezTo>
                  <a:pt x="314" y="371"/>
                  <a:pt x="314" y="371"/>
                  <a:pt x="313" y="371"/>
                </a:cubicBezTo>
                <a:cubicBezTo>
                  <a:pt x="313" y="372"/>
                  <a:pt x="313" y="372"/>
                  <a:pt x="313" y="372"/>
                </a:cubicBezTo>
                <a:cubicBezTo>
                  <a:pt x="314" y="372"/>
                  <a:pt x="314" y="372"/>
                  <a:pt x="314" y="372"/>
                </a:cubicBezTo>
                <a:cubicBezTo>
                  <a:pt x="315" y="371"/>
                  <a:pt x="313" y="371"/>
                  <a:pt x="314" y="370"/>
                </a:cubicBezTo>
                <a:cubicBezTo>
                  <a:pt x="313" y="370"/>
                  <a:pt x="313" y="370"/>
                  <a:pt x="313" y="370"/>
                </a:cubicBezTo>
                <a:close/>
                <a:moveTo>
                  <a:pt x="405" y="370"/>
                </a:moveTo>
                <a:cubicBezTo>
                  <a:pt x="406" y="370"/>
                  <a:pt x="406" y="370"/>
                  <a:pt x="406" y="370"/>
                </a:cubicBezTo>
                <a:cubicBezTo>
                  <a:pt x="405" y="370"/>
                  <a:pt x="405" y="371"/>
                  <a:pt x="405" y="371"/>
                </a:cubicBezTo>
                <a:cubicBezTo>
                  <a:pt x="406" y="371"/>
                  <a:pt x="407" y="371"/>
                  <a:pt x="405" y="370"/>
                </a:cubicBezTo>
                <a:close/>
                <a:moveTo>
                  <a:pt x="285" y="370"/>
                </a:moveTo>
                <a:cubicBezTo>
                  <a:pt x="284" y="370"/>
                  <a:pt x="284" y="371"/>
                  <a:pt x="284" y="372"/>
                </a:cubicBezTo>
                <a:cubicBezTo>
                  <a:pt x="284" y="372"/>
                  <a:pt x="285" y="371"/>
                  <a:pt x="285" y="372"/>
                </a:cubicBezTo>
                <a:cubicBezTo>
                  <a:pt x="285" y="372"/>
                  <a:pt x="285" y="372"/>
                  <a:pt x="285" y="372"/>
                </a:cubicBezTo>
                <a:cubicBezTo>
                  <a:pt x="286" y="370"/>
                  <a:pt x="284" y="371"/>
                  <a:pt x="285" y="370"/>
                </a:cubicBezTo>
                <a:close/>
                <a:moveTo>
                  <a:pt x="413" y="380"/>
                </a:moveTo>
                <a:cubicBezTo>
                  <a:pt x="411" y="379"/>
                  <a:pt x="412" y="381"/>
                  <a:pt x="410" y="380"/>
                </a:cubicBezTo>
                <a:cubicBezTo>
                  <a:pt x="410" y="378"/>
                  <a:pt x="411" y="380"/>
                  <a:pt x="413" y="379"/>
                </a:cubicBezTo>
                <a:cubicBezTo>
                  <a:pt x="412" y="378"/>
                  <a:pt x="412" y="377"/>
                  <a:pt x="412" y="377"/>
                </a:cubicBezTo>
                <a:cubicBezTo>
                  <a:pt x="412" y="377"/>
                  <a:pt x="412" y="377"/>
                  <a:pt x="411" y="377"/>
                </a:cubicBezTo>
                <a:cubicBezTo>
                  <a:pt x="411" y="377"/>
                  <a:pt x="411" y="377"/>
                  <a:pt x="410" y="377"/>
                </a:cubicBezTo>
                <a:cubicBezTo>
                  <a:pt x="410" y="377"/>
                  <a:pt x="410" y="379"/>
                  <a:pt x="409" y="379"/>
                </a:cubicBezTo>
                <a:cubicBezTo>
                  <a:pt x="410" y="378"/>
                  <a:pt x="409" y="377"/>
                  <a:pt x="408" y="377"/>
                </a:cubicBezTo>
                <a:cubicBezTo>
                  <a:pt x="408" y="376"/>
                  <a:pt x="409" y="376"/>
                  <a:pt x="409" y="375"/>
                </a:cubicBezTo>
                <a:cubicBezTo>
                  <a:pt x="409" y="373"/>
                  <a:pt x="409" y="372"/>
                  <a:pt x="407" y="370"/>
                </a:cubicBezTo>
                <a:cubicBezTo>
                  <a:pt x="407" y="371"/>
                  <a:pt x="407" y="372"/>
                  <a:pt x="406" y="373"/>
                </a:cubicBezTo>
                <a:cubicBezTo>
                  <a:pt x="406" y="373"/>
                  <a:pt x="406" y="372"/>
                  <a:pt x="406" y="372"/>
                </a:cubicBezTo>
                <a:cubicBezTo>
                  <a:pt x="406" y="372"/>
                  <a:pt x="406" y="372"/>
                  <a:pt x="405" y="372"/>
                </a:cubicBezTo>
                <a:cubicBezTo>
                  <a:pt x="405" y="373"/>
                  <a:pt x="404" y="371"/>
                  <a:pt x="403" y="371"/>
                </a:cubicBezTo>
                <a:cubicBezTo>
                  <a:pt x="404" y="372"/>
                  <a:pt x="404" y="373"/>
                  <a:pt x="403" y="374"/>
                </a:cubicBezTo>
                <a:cubicBezTo>
                  <a:pt x="403" y="373"/>
                  <a:pt x="404" y="373"/>
                  <a:pt x="403" y="373"/>
                </a:cubicBezTo>
                <a:cubicBezTo>
                  <a:pt x="403" y="373"/>
                  <a:pt x="402" y="373"/>
                  <a:pt x="402" y="374"/>
                </a:cubicBezTo>
                <a:cubicBezTo>
                  <a:pt x="403" y="374"/>
                  <a:pt x="403" y="374"/>
                  <a:pt x="404" y="374"/>
                </a:cubicBezTo>
                <a:cubicBezTo>
                  <a:pt x="404" y="373"/>
                  <a:pt x="404" y="373"/>
                  <a:pt x="405" y="372"/>
                </a:cubicBezTo>
                <a:cubicBezTo>
                  <a:pt x="405" y="373"/>
                  <a:pt x="405" y="373"/>
                  <a:pt x="406" y="374"/>
                </a:cubicBezTo>
                <a:cubicBezTo>
                  <a:pt x="405" y="374"/>
                  <a:pt x="405" y="374"/>
                  <a:pt x="405" y="374"/>
                </a:cubicBezTo>
                <a:cubicBezTo>
                  <a:pt x="405" y="374"/>
                  <a:pt x="405" y="374"/>
                  <a:pt x="404" y="374"/>
                </a:cubicBezTo>
                <a:cubicBezTo>
                  <a:pt x="404" y="375"/>
                  <a:pt x="403" y="375"/>
                  <a:pt x="403" y="376"/>
                </a:cubicBezTo>
                <a:cubicBezTo>
                  <a:pt x="403" y="376"/>
                  <a:pt x="404" y="376"/>
                  <a:pt x="404" y="376"/>
                </a:cubicBezTo>
                <a:cubicBezTo>
                  <a:pt x="404" y="376"/>
                  <a:pt x="404" y="376"/>
                  <a:pt x="405" y="376"/>
                </a:cubicBezTo>
                <a:cubicBezTo>
                  <a:pt x="404" y="377"/>
                  <a:pt x="405" y="377"/>
                  <a:pt x="405" y="377"/>
                </a:cubicBezTo>
                <a:cubicBezTo>
                  <a:pt x="406" y="377"/>
                  <a:pt x="405" y="376"/>
                  <a:pt x="406" y="377"/>
                </a:cubicBezTo>
                <a:cubicBezTo>
                  <a:pt x="406" y="377"/>
                  <a:pt x="406" y="377"/>
                  <a:pt x="406" y="378"/>
                </a:cubicBezTo>
                <a:cubicBezTo>
                  <a:pt x="407" y="378"/>
                  <a:pt x="407" y="380"/>
                  <a:pt x="409" y="379"/>
                </a:cubicBezTo>
                <a:cubicBezTo>
                  <a:pt x="410" y="380"/>
                  <a:pt x="410" y="382"/>
                  <a:pt x="410" y="381"/>
                </a:cubicBezTo>
                <a:cubicBezTo>
                  <a:pt x="411" y="382"/>
                  <a:pt x="410" y="382"/>
                  <a:pt x="410" y="383"/>
                </a:cubicBezTo>
                <a:cubicBezTo>
                  <a:pt x="411" y="383"/>
                  <a:pt x="411" y="383"/>
                  <a:pt x="411" y="383"/>
                </a:cubicBezTo>
                <a:cubicBezTo>
                  <a:pt x="411" y="382"/>
                  <a:pt x="411" y="381"/>
                  <a:pt x="411" y="380"/>
                </a:cubicBezTo>
                <a:cubicBezTo>
                  <a:pt x="412" y="381"/>
                  <a:pt x="413" y="381"/>
                  <a:pt x="413" y="382"/>
                </a:cubicBezTo>
                <a:cubicBezTo>
                  <a:pt x="413" y="381"/>
                  <a:pt x="414" y="382"/>
                  <a:pt x="414" y="381"/>
                </a:cubicBezTo>
                <a:cubicBezTo>
                  <a:pt x="413" y="381"/>
                  <a:pt x="412" y="381"/>
                  <a:pt x="413" y="380"/>
                </a:cubicBezTo>
                <a:close/>
                <a:moveTo>
                  <a:pt x="404" y="375"/>
                </a:moveTo>
                <a:cubicBezTo>
                  <a:pt x="404" y="375"/>
                  <a:pt x="404" y="375"/>
                  <a:pt x="405" y="375"/>
                </a:cubicBezTo>
                <a:cubicBezTo>
                  <a:pt x="405" y="375"/>
                  <a:pt x="405" y="376"/>
                  <a:pt x="405" y="376"/>
                </a:cubicBezTo>
                <a:cubicBezTo>
                  <a:pt x="405" y="376"/>
                  <a:pt x="404" y="375"/>
                  <a:pt x="404" y="375"/>
                </a:cubicBezTo>
                <a:close/>
                <a:moveTo>
                  <a:pt x="405" y="375"/>
                </a:moveTo>
                <a:cubicBezTo>
                  <a:pt x="405" y="375"/>
                  <a:pt x="406" y="374"/>
                  <a:pt x="406" y="374"/>
                </a:cubicBezTo>
                <a:cubicBezTo>
                  <a:pt x="407" y="374"/>
                  <a:pt x="406" y="375"/>
                  <a:pt x="405" y="375"/>
                </a:cubicBezTo>
                <a:close/>
                <a:moveTo>
                  <a:pt x="406" y="375"/>
                </a:moveTo>
                <a:cubicBezTo>
                  <a:pt x="406" y="376"/>
                  <a:pt x="407" y="376"/>
                  <a:pt x="407" y="377"/>
                </a:cubicBezTo>
                <a:cubicBezTo>
                  <a:pt x="406" y="377"/>
                  <a:pt x="406" y="376"/>
                  <a:pt x="406" y="375"/>
                </a:cubicBezTo>
                <a:close/>
                <a:moveTo>
                  <a:pt x="320" y="371"/>
                </a:moveTo>
                <a:cubicBezTo>
                  <a:pt x="320" y="372"/>
                  <a:pt x="319" y="373"/>
                  <a:pt x="320" y="373"/>
                </a:cubicBezTo>
                <a:cubicBezTo>
                  <a:pt x="319" y="372"/>
                  <a:pt x="321" y="371"/>
                  <a:pt x="320" y="371"/>
                </a:cubicBezTo>
                <a:close/>
                <a:moveTo>
                  <a:pt x="196" y="372"/>
                </a:moveTo>
                <a:cubicBezTo>
                  <a:pt x="196" y="374"/>
                  <a:pt x="195" y="376"/>
                  <a:pt x="195" y="377"/>
                </a:cubicBezTo>
                <a:cubicBezTo>
                  <a:pt x="196" y="375"/>
                  <a:pt x="197" y="374"/>
                  <a:pt x="198" y="372"/>
                </a:cubicBezTo>
                <a:cubicBezTo>
                  <a:pt x="197" y="371"/>
                  <a:pt x="196" y="372"/>
                  <a:pt x="196" y="372"/>
                </a:cubicBezTo>
                <a:close/>
                <a:moveTo>
                  <a:pt x="324" y="374"/>
                </a:moveTo>
                <a:cubicBezTo>
                  <a:pt x="324" y="373"/>
                  <a:pt x="323" y="374"/>
                  <a:pt x="323" y="373"/>
                </a:cubicBezTo>
                <a:cubicBezTo>
                  <a:pt x="324" y="373"/>
                  <a:pt x="323" y="372"/>
                  <a:pt x="323" y="371"/>
                </a:cubicBezTo>
                <a:cubicBezTo>
                  <a:pt x="323" y="372"/>
                  <a:pt x="323" y="373"/>
                  <a:pt x="322" y="373"/>
                </a:cubicBezTo>
                <a:cubicBezTo>
                  <a:pt x="322" y="373"/>
                  <a:pt x="323" y="372"/>
                  <a:pt x="322" y="372"/>
                </a:cubicBezTo>
                <a:cubicBezTo>
                  <a:pt x="322" y="373"/>
                  <a:pt x="321" y="374"/>
                  <a:pt x="322" y="374"/>
                </a:cubicBezTo>
                <a:cubicBezTo>
                  <a:pt x="321" y="374"/>
                  <a:pt x="321" y="374"/>
                  <a:pt x="321" y="375"/>
                </a:cubicBezTo>
                <a:cubicBezTo>
                  <a:pt x="322" y="374"/>
                  <a:pt x="324" y="374"/>
                  <a:pt x="324" y="374"/>
                </a:cubicBezTo>
                <a:close/>
                <a:moveTo>
                  <a:pt x="279" y="372"/>
                </a:moveTo>
                <a:cubicBezTo>
                  <a:pt x="279" y="373"/>
                  <a:pt x="278" y="372"/>
                  <a:pt x="278" y="372"/>
                </a:cubicBezTo>
                <a:cubicBezTo>
                  <a:pt x="278" y="372"/>
                  <a:pt x="279" y="373"/>
                  <a:pt x="279" y="373"/>
                </a:cubicBezTo>
                <a:cubicBezTo>
                  <a:pt x="279" y="373"/>
                  <a:pt x="278" y="373"/>
                  <a:pt x="278" y="373"/>
                </a:cubicBezTo>
                <a:cubicBezTo>
                  <a:pt x="279" y="374"/>
                  <a:pt x="279" y="372"/>
                  <a:pt x="279" y="372"/>
                </a:cubicBezTo>
                <a:close/>
                <a:moveTo>
                  <a:pt x="314" y="375"/>
                </a:moveTo>
                <a:cubicBezTo>
                  <a:pt x="314" y="376"/>
                  <a:pt x="313" y="376"/>
                  <a:pt x="313" y="376"/>
                </a:cubicBezTo>
                <a:cubicBezTo>
                  <a:pt x="315" y="375"/>
                  <a:pt x="314" y="374"/>
                  <a:pt x="313" y="372"/>
                </a:cubicBezTo>
                <a:cubicBezTo>
                  <a:pt x="312" y="373"/>
                  <a:pt x="313" y="374"/>
                  <a:pt x="313" y="374"/>
                </a:cubicBezTo>
                <a:cubicBezTo>
                  <a:pt x="313" y="375"/>
                  <a:pt x="313" y="374"/>
                  <a:pt x="312" y="374"/>
                </a:cubicBezTo>
                <a:cubicBezTo>
                  <a:pt x="314" y="375"/>
                  <a:pt x="313" y="375"/>
                  <a:pt x="314" y="375"/>
                </a:cubicBezTo>
                <a:close/>
                <a:moveTo>
                  <a:pt x="281" y="373"/>
                </a:moveTo>
                <a:cubicBezTo>
                  <a:pt x="281" y="374"/>
                  <a:pt x="279" y="373"/>
                  <a:pt x="279" y="375"/>
                </a:cubicBezTo>
                <a:cubicBezTo>
                  <a:pt x="279" y="374"/>
                  <a:pt x="280" y="374"/>
                  <a:pt x="281" y="374"/>
                </a:cubicBezTo>
                <a:cubicBezTo>
                  <a:pt x="280" y="375"/>
                  <a:pt x="280" y="375"/>
                  <a:pt x="279" y="375"/>
                </a:cubicBezTo>
                <a:cubicBezTo>
                  <a:pt x="280" y="377"/>
                  <a:pt x="281" y="374"/>
                  <a:pt x="281" y="375"/>
                </a:cubicBezTo>
                <a:cubicBezTo>
                  <a:pt x="281" y="375"/>
                  <a:pt x="281" y="376"/>
                  <a:pt x="281" y="376"/>
                </a:cubicBezTo>
                <a:cubicBezTo>
                  <a:pt x="281" y="375"/>
                  <a:pt x="282" y="375"/>
                  <a:pt x="282" y="375"/>
                </a:cubicBezTo>
                <a:cubicBezTo>
                  <a:pt x="281" y="374"/>
                  <a:pt x="282" y="373"/>
                  <a:pt x="281" y="373"/>
                </a:cubicBezTo>
                <a:close/>
                <a:moveTo>
                  <a:pt x="312" y="373"/>
                </a:moveTo>
                <a:cubicBezTo>
                  <a:pt x="310" y="374"/>
                  <a:pt x="311" y="373"/>
                  <a:pt x="310" y="373"/>
                </a:cubicBezTo>
                <a:cubicBezTo>
                  <a:pt x="310" y="375"/>
                  <a:pt x="310" y="377"/>
                  <a:pt x="309" y="378"/>
                </a:cubicBezTo>
                <a:cubicBezTo>
                  <a:pt x="309" y="378"/>
                  <a:pt x="310" y="378"/>
                  <a:pt x="311" y="378"/>
                </a:cubicBezTo>
                <a:cubicBezTo>
                  <a:pt x="312" y="376"/>
                  <a:pt x="312" y="375"/>
                  <a:pt x="312" y="373"/>
                </a:cubicBezTo>
                <a:close/>
                <a:moveTo>
                  <a:pt x="311" y="376"/>
                </a:moveTo>
                <a:cubicBezTo>
                  <a:pt x="310" y="376"/>
                  <a:pt x="311" y="375"/>
                  <a:pt x="310" y="375"/>
                </a:cubicBezTo>
                <a:cubicBezTo>
                  <a:pt x="310" y="375"/>
                  <a:pt x="310" y="375"/>
                  <a:pt x="311" y="375"/>
                </a:cubicBezTo>
                <a:lnTo>
                  <a:pt x="311" y="376"/>
                </a:lnTo>
                <a:close/>
                <a:moveTo>
                  <a:pt x="290" y="374"/>
                </a:moveTo>
                <a:cubicBezTo>
                  <a:pt x="290" y="374"/>
                  <a:pt x="289" y="373"/>
                  <a:pt x="289" y="374"/>
                </a:cubicBezTo>
                <a:cubicBezTo>
                  <a:pt x="290" y="375"/>
                  <a:pt x="289" y="377"/>
                  <a:pt x="290" y="377"/>
                </a:cubicBezTo>
                <a:cubicBezTo>
                  <a:pt x="289" y="376"/>
                  <a:pt x="290" y="377"/>
                  <a:pt x="291" y="376"/>
                </a:cubicBezTo>
                <a:cubicBezTo>
                  <a:pt x="289" y="376"/>
                  <a:pt x="291" y="374"/>
                  <a:pt x="290" y="374"/>
                </a:cubicBezTo>
                <a:close/>
                <a:moveTo>
                  <a:pt x="277" y="376"/>
                </a:moveTo>
                <a:cubicBezTo>
                  <a:pt x="278" y="376"/>
                  <a:pt x="277" y="377"/>
                  <a:pt x="278" y="377"/>
                </a:cubicBezTo>
                <a:cubicBezTo>
                  <a:pt x="278" y="377"/>
                  <a:pt x="278" y="378"/>
                  <a:pt x="278" y="377"/>
                </a:cubicBezTo>
                <a:cubicBezTo>
                  <a:pt x="278" y="377"/>
                  <a:pt x="278" y="375"/>
                  <a:pt x="277" y="376"/>
                </a:cubicBezTo>
                <a:close/>
                <a:moveTo>
                  <a:pt x="286" y="379"/>
                </a:moveTo>
                <a:cubicBezTo>
                  <a:pt x="286" y="379"/>
                  <a:pt x="287" y="378"/>
                  <a:pt x="287" y="377"/>
                </a:cubicBezTo>
                <a:cubicBezTo>
                  <a:pt x="286" y="378"/>
                  <a:pt x="286" y="379"/>
                  <a:pt x="286" y="379"/>
                </a:cubicBezTo>
                <a:close/>
                <a:moveTo>
                  <a:pt x="287" y="379"/>
                </a:moveTo>
                <a:cubicBezTo>
                  <a:pt x="287" y="380"/>
                  <a:pt x="287" y="380"/>
                  <a:pt x="288" y="381"/>
                </a:cubicBezTo>
                <a:cubicBezTo>
                  <a:pt x="286" y="381"/>
                  <a:pt x="288" y="382"/>
                  <a:pt x="288" y="383"/>
                </a:cubicBezTo>
                <a:cubicBezTo>
                  <a:pt x="288" y="382"/>
                  <a:pt x="288" y="381"/>
                  <a:pt x="288" y="380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8" y="380"/>
                  <a:pt x="289" y="380"/>
                  <a:pt x="289" y="379"/>
                </a:cubicBezTo>
                <a:cubicBezTo>
                  <a:pt x="288" y="380"/>
                  <a:pt x="288" y="378"/>
                  <a:pt x="287" y="379"/>
                </a:cubicBezTo>
                <a:close/>
                <a:moveTo>
                  <a:pt x="413" y="379"/>
                </a:moveTo>
                <a:cubicBezTo>
                  <a:pt x="414" y="379"/>
                  <a:pt x="413" y="380"/>
                  <a:pt x="415" y="380"/>
                </a:cubicBezTo>
                <a:cubicBezTo>
                  <a:pt x="414" y="379"/>
                  <a:pt x="413" y="378"/>
                  <a:pt x="413" y="379"/>
                </a:cubicBezTo>
                <a:close/>
                <a:moveTo>
                  <a:pt x="309" y="382"/>
                </a:moveTo>
                <a:cubicBezTo>
                  <a:pt x="310" y="383"/>
                  <a:pt x="309" y="382"/>
                  <a:pt x="310" y="382"/>
                </a:cubicBezTo>
                <a:cubicBezTo>
                  <a:pt x="310" y="381"/>
                  <a:pt x="310" y="380"/>
                  <a:pt x="310" y="380"/>
                </a:cubicBezTo>
                <a:cubicBezTo>
                  <a:pt x="309" y="380"/>
                  <a:pt x="308" y="380"/>
                  <a:pt x="308" y="379"/>
                </a:cubicBezTo>
                <a:cubicBezTo>
                  <a:pt x="307" y="381"/>
                  <a:pt x="310" y="381"/>
                  <a:pt x="309" y="382"/>
                </a:cubicBezTo>
                <a:close/>
                <a:moveTo>
                  <a:pt x="289" y="381"/>
                </a:moveTo>
                <a:cubicBezTo>
                  <a:pt x="290" y="381"/>
                  <a:pt x="290" y="380"/>
                  <a:pt x="289" y="380"/>
                </a:cubicBezTo>
                <a:cubicBezTo>
                  <a:pt x="289" y="381"/>
                  <a:pt x="289" y="381"/>
                  <a:pt x="289" y="381"/>
                </a:cubicBezTo>
                <a:cubicBezTo>
                  <a:pt x="289" y="382"/>
                  <a:pt x="290" y="381"/>
                  <a:pt x="289" y="382"/>
                </a:cubicBezTo>
                <a:cubicBezTo>
                  <a:pt x="290" y="382"/>
                  <a:pt x="290" y="382"/>
                  <a:pt x="290" y="382"/>
                </a:cubicBezTo>
                <a:cubicBezTo>
                  <a:pt x="290" y="382"/>
                  <a:pt x="290" y="381"/>
                  <a:pt x="290" y="381"/>
                </a:cubicBezTo>
                <a:cubicBezTo>
                  <a:pt x="290" y="381"/>
                  <a:pt x="290" y="381"/>
                  <a:pt x="289" y="381"/>
                </a:cubicBezTo>
                <a:close/>
                <a:moveTo>
                  <a:pt x="294" y="384"/>
                </a:moveTo>
                <a:cubicBezTo>
                  <a:pt x="295" y="384"/>
                  <a:pt x="296" y="384"/>
                  <a:pt x="296" y="385"/>
                </a:cubicBezTo>
                <a:cubicBezTo>
                  <a:pt x="296" y="385"/>
                  <a:pt x="294" y="385"/>
                  <a:pt x="295" y="385"/>
                </a:cubicBezTo>
                <a:cubicBezTo>
                  <a:pt x="296" y="385"/>
                  <a:pt x="296" y="385"/>
                  <a:pt x="296" y="385"/>
                </a:cubicBezTo>
                <a:cubicBezTo>
                  <a:pt x="296" y="385"/>
                  <a:pt x="296" y="384"/>
                  <a:pt x="296" y="384"/>
                </a:cubicBezTo>
                <a:cubicBezTo>
                  <a:pt x="297" y="385"/>
                  <a:pt x="296" y="385"/>
                  <a:pt x="297" y="385"/>
                </a:cubicBezTo>
                <a:cubicBezTo>
                  <a:pt x="297" y="386"/>
                  <a:pt x="297" y="386"/>
                  <a:pt x="297" y="386"/>
                </a:cubicBezTo>
                <a:cubicBezTo>
                  <a:pt x="298" y="385"/>
                  <a:pt x="298" y="383"/>
                  <a:pt x="297" y="381"/>
                </a:cubicBezTo>
                <a:cubicBezTo>
                  <a:pt x="297" y="383"/>
                  <a:pt x="295" y="383"/>
                  <a:pt x="294" y="384"/>
                </a:cubicBezTo>
                <a:close/>
                <a:moveTo>
                  <a:pt x="415" y="382"/>
                </a:moveTo>
                <a:cubicBezTo>
                  <a:pt x="415" y="383"/>
                  <a:pt x="416" y="383"/>
                  <a:pt x="416" y="384"/>
                </a:cubicBezTo>
                <a:cubicBezTo>
                  <a:pt x="415" y="383"/>
                  <a:pt x="414" y="384"/>
                  <a:pt x="415" y="384"/>
                </a:cubicBezTo>
                <a:cubicBezTo>
                  <a:pt x="415" y="384"/>
                  <a:pt x="415" y="385"/>
                  <a:pt x="416" y="386"/>
                </a:cubicBezTo>
                <a:cubicBezTo>
                  <a:pt x="418" y="386"/>
                  <a:pt x="418" y="383"/>
                  <a:pt x="415" y="382"/>
                </a:cubicBezTo>
                <a:close/>
                <a:moveTo>
                  <a:pt x="291" y="385"/>
                </a:moveTo>
                <a:cubicBezTo>
                  <a:pt x="292" y="385"/>
                  <a:pt x="292" y="384"/>
                  <a:pt x="291" y="383"/>
                </a:cubicBezTo>
                <a:cubicBezTo>
                  <a:pt x="292" y="384"/>
                  <a:pt x="290" y="385"/>
                  <a:pt x="291" y="385"/>
                </a:cubicBezTo>
                <a:close/>
                <a:moveTo>
                  <a:pt x="316" y="386"/>
                </a:moveTo>
                <a:cubicBezTo>
                  <a:pt x="316" y="386"/>
                  <a:pt x="315" y="386"/>
                  <a:pt x="315" y="385"/>
                </a:cubicBezTo>
                <a:cubicBezTo>
                  <a:pt x="315" y="386"/>
                  <a:pt x="314" y="385"/>
                  <a:pt x="314" y="386"/>
                </a:cubicBezTo>
                <a:cubicBezTo>
                  <a:pt x="314" y="385"/>
                  <a:pt x="314" y="384"/>
                  <a:pt x="313" y="384"/>
                </a:cubicBezTo>
                <a:cubicBezTo>
                  <a:pt x="312" y="385"/>
                  <a:pt x="313" y="386"/>
                  <a:pt x="314" y="387"/>
                </a:cubicBezTo>
                <a:cubicBezTo>
                  <a:pt x="314" y="385"/>
                  <a:pt x="315" y="387"/>
                  <a:pt x="316" y="386"/>
                </a:cubicBezTo>
                <a:close/>
                <a:moveTo>
                  <a:pt x="210" y="393"/>
                </a:moveTo>
                <a:cubicBezTo>
                  <a:pt x="209" y="392"/>
                  <a:pt x="209" y="393"/>
                  <a:pt x="210" y="393"/>
                </a:cubicBezTo>
                <a:close/>
                <a:moveTo>
                  <a:pt x="211" y="387"/>
                </a:moveTo>
                <a:cubicBezTo>
                  <a:pt x="211" y="388"/>
                  <a:pt x="211" y="389"/>
                  <a:pt x="211" y="390"/>
                </a:cubicBezTo>
                <a:cubicBezTo>
                  <a:pt x="211" y="390"/>
                  <a:pt x="210" y="389"/>
                  <a:pt x="210" y="390"/>
                </a:cubicBezTo>
                <a:cubicBezTo>
                  <a:pt x="209" y="390"/>
                  <a:pt x="210" y="392"/>
                  <a:pt x="210" y="392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10" y="394"/>
                  <a:pt x="209" y="395"/>
                  <a:pt x="209" y="396"/>
                </a:cubicBezTo>
                <a:cubicBezTo>
                  <a:pt x="209" y="395"/>
                  <a:pt x="209" y="394"/>
                  <a:pt x="208" y="394"/>
                </a:cubicBezTo>
                <a:cubicBezTo>
                  <a:pt x="208" y="395"/>
                  <a:pt x="209" y="395"/>
                  <a:pt x="208" y="396"/>
                </a:cubicBezTo>
                <a:cubicBezTo>
                  <a:pt x="208" y="396"/>
                  <a:pt x="207" y="397"/>
                  <a:pt x="207" y="396"/>
                </a:cubicBezTo>
                <a:cubicBezTo>
                  <a:pt x="206" y="399"/>
                  <a:pt x="204" y="402"/>
                  <a:pt x="204" y="405"/>
                </a:cubicBezTo>
                <a:cubicBezTo>
                  <a:pt x="205" y="404"/>
                  <a:pt x="205" y="403"/>
                  <a:pt x="206" y="404"/>
                </a:cubicBezTo>
                <a:cubicBezTo>
                  <a:pt x="206" y="403"/>
                  <a:pt x="207" y="403"/>
                  <a:pt x="206" y="401"/>
                </a:cubicBezTo>
                <a:cubicBezTo>
                  <a:pt x="206" y="401"/>
                  <a:pt x="206" y="402"/>
                  <a:pt x="205" y="401"/>
                </a:cubicBezTo>
                <a:cubicBezTo>
                  <a:pt x="205" y="401"/>
                  <a:pt x="206" y="401"/>
                  <a:pt x="206" y="400"/>
                </a:cubicBezTo>
                <a:cubicBezTo>
                  <a:pt x="207" y="401"/>
                  <a:pt x="207" y="399"/>
                  <a:pt x="207" y="401"/>
                </a:cubicBezTo>
                <a:cubicBezTo>
                  <a:pt x="208" y="400"/>
                  <a:pt x="209" y="398"/>
                  <a:pt x="210" y="397"/>
                </a:cubicBezTo>
                <a:cubicBezTo>
                  <a:pt x="209" y="396"/>
                  <a:pt x="208" y="397"/>
                  <a:pt x="208" y="397"/>
                </a:cubicBezTo>
                <a:cubicBezTo>
                  <a:pt x="209" y="396"/>
                  <a:pt x="210" y="396"/>
                  <a:pt x="210" y="396"/>
                </a:cubicBezTo>
                <a:cubicBezTo>
                  <a:pt x="210" y="396"/>
                  <a:pt x="209" y="396"/>
                  <a:pt x="209" y="395"/>
                </a:cubicBezTo>
                <a:cubicBezTo>
                  <a:pt x="210" y="396"/>
                  <a:pt x="210" y="395"/>
                  <a:pt x="211" y="395"/>
                </a:cubicBezTo>
                <a:cubicBezTo>
                  <a:pt x="210" y="393"/>
                  <a:pt x="213" y="392"/>
                  <a:pt x="211" y="390"/>
                </a:cubicBezTo>
                <a:cubicBezTo>
                  <a:pt x="212" y="390"/>
                  <a:pt x="213" y="388"/>
                  <a:pt x="213" y="387"/>
                </a:cubicBezTo>
                <a:cubicBezTo>
                  <a:pt x="212" y="388"/>
                  <a:pt x="212" y="387"/>
                  <a:pt x="211" y="387"/>
                </a:cubicBezTo>
                <a:close/>
                <a:moveTo>
                  <a:pt x="302" y="390"/>
                </a:moveTo>
                <a:cubicBezTo>
                  <a:pt x="302" y="390"/>
                  <a:pt x="302" y="390"/>
                  <a:pt x="302" y="390"/>
                </a:cubicBezTo>
                <a:cubicBezTo>
                  <a:pt x="302" y="389"/>
                  <a:pt x="303" y="389"/>
                  <a:pt x="303" y="389"/>
                </a:cubicBezTo>
                <a:cubicBezTo>
                  <a:pt x="303" y="388"/>
                  <a:pt x="301" y="388"/>
                  <a:pt x="302" y="389"/>
                </a:cubicBezTo>
                <a:cubicBezTo>
                  <a:pt x="302" y="389"/>
                  <a:pt x="302" y="388"/>
                  <a:pt x="302" y="388"/>
                </a:cubicBezTo>
                <a:cubicBezTo>
                  <a:pt x="302" y="389"/>
                  <a:pt x="301" y="389"/>
                  <a:pt x="302" y="390"/>
                </a:cubicBezTo>
                <a:close/>
                <a:moveTo>
                  <a:pt x="308" y="390"/>
                </a:moveTo>
                <a:cubicBezTo>
                  <a:pt x="308" y="391"/>
                  <a:pt x="312" y="390"/>
                  <a:pt x="308" y="390"/>
                </a:cubicBezTo>
                <a:close/>
                <a:moveTo>
                  <a:pt x="303" y="390"/>
                </a:moveTo>
                <a:cubicBezTo>
                  <a:pt x="303" y="390"/>
                  <a:pt x="303" y="390"/>
                  <a:pt x="303" y="390"/>
                </a:cubicBezTo>
                <a:cubicBezTo>
                  <a:pt x="302" y="390"/>
                  <a:pt x="302" y="390"/>
                  <a:pt x="302" y="390"/>
                </a:cubicBezTo>
                <a:cubicBezTo>
                  <a:pt x="303" y="391"/>
                  <a:pt x="302" y="392"/>
                  <a:pt x="303" y="392"/>
                </a:cubicBezTo>
                <a:cubicBezTo>
                  <a:pt x="303" y="391"/>
                  <a:pt x="303" y="391"/>
                  <a:pt x="304" y="390"/>
                </a:cubicBezTo>
                <a:cubicBezTo>
                  <a:pt x="303" y="390"/>
                  <a:pt x="303" y="390"/>
                  <a:pt x="303" y="390"/>
                </a:cubicBezTo>
                <a:close/>
                <a:moveTo>
                  <a:pt x="313" y="391"/>
                </a:moveTo>
                <a:cubicBezTo>
                  <a:pt x="312" y="392"/>
                  <a:pt x="312" y="392"/>
                  <a:pt x="312" y="392"/>
                </a:cubicBezTo>
                <a:cubicBezTo>
                  <a:pt x="312" y="392"/>
                  <a:pt x="313" y="394"/>
                  <a:pt x="313" y="393"/>
                </a:cubicBezTo>
                <a:cubicBezTo>
                  <a:pt x="313" y="393"/>
                  <a:pt x="313" y="393"/>
                  <a:pt x="313" y="393"/>
                </a:cubicBezTo>
                <a:cubicBezTo>
                  <a:pt x="314" y="393"/>
                  <a:pt x="314" y="392"/>
                  <a:pt x="314" y="392"/>
                </a:cubicBezTo>
                <a:cubicBezTo>
                  <a:pt x="313" y="392"/>
                  <a:pt x="313" y="391"/>
                  <a:pt x="313" y="391"/>
                </a:cubicBezTo>
                <a:close/>
                <a:moveTo>
                  <a:pt x="300" y="393"/>
                </a:moveTo>
                <a:cubicBezTo>
                  <a:pt x="299" y="393"/>
                  <a:pt x="299" y="394"/>
                  <a:pt x="299" y="395"/>
                </a:cubicBezTo>
                <a:cubicBezTo>
                  <a:pt x="300" y="395"/>
                  <a:pt x="300" y="394"/>
                  <a:pt x="300" y="395"/>
                </a:cubicBezTo>
                <a:cubicBezTo>
                  <a:pt x="300" y="395"/>
                  <a:pt x="300" y="395"/>
                  <a:pt x="300" y="395"/>
                </a:cubicBezTo>
                <a:cubicBezTo>
                  <a:pt x="300" y="394"/>
                  <a:pt x="300" y="394"/>
                  <a:pt x="301" y="394"/>
                </a:cubicBezTo>
                <a:cubicBezTo>
                  <a:pt x="299" y="394"/>
                  <a:pt x="299" y="394"/>
                  <a:pt x="300" y="393"/>
                </a:cubicBezTo>
                <a:close/>
                <a:moveTo>
                  <a:pt x="239" y="414"/>
                </a:moveTo>
                <a:cubicBezTo>
                  <a:pt x="238" y="414"/>
                  <a:pt x="237" y="414"/>
                  <a:pt x="237" y="415"/>
                </a:cubicBezTo>
                <a:cubicBezTo>
                  <a:pt x="237" y="415"/>
                  <a:pt x="238" y="416"/>
                  <a:pt x="238" y="416"/>
                </a:cubicBezTo>
                <a:cubicBezTo>
                  <a:pt x="238" y="416"/>
                  <a:pt x="239" y="416"/>
                  <a:pt x="239" y="416"/>
                </a:cubicBezTo>
                <a:cubicBezTo>
                  <a:pt x="237" y="416"/>
                  <a:pt x="239" y="414"/>
                  <a:pt x="239" y="414"/>
                </a:cubicBezTo>
                <a:close/>
                <a:moveTo>
                  <a:pt x="237" y="416"/>
                </a:moveTo>
                <a:cubicBezTo>
                  <a:pt x="237" y="418"/>
                  <a:pt x="237" y="417"/>
                  <a:pt x="236" y="416"/>
                </a:cubicBezTo>
                <a:cubicBezTo>
                  <a:pt x="237" y="417"/>
                  <a:pt x="236" y="418"/>
                  <a:pt x="237" y="419"/>
                </a:cubicBezTo>
                <a:cubicBezTo>
                  <a:pt x="238" y="417"/>
                  <a:pt x="237" y="419"/>
                  <a:pt x="237" y="418"/>
                </a:cubicBezTo>
                <a:cubicBezTo>
                  <a:pt x="237" y="418"/>
                  <a:pt x="238" y="417"/>
                  <a:pt x="237" y="416"/>
                </a:cubicBezTo>
                <a:close/>
                <a:moveTo>
                  <a:pt x="144" y="58"/>
                </a:moveTo>
                <a:cubicBezTo>
                  <a:pt x="144" y="59"/>
                  <a:pt x="144" y="60"/>
                  <a:pt x="143" y="59"/>
                </a:cubicBezTo>
                <a:cubicBezTo>
                  <a:pt x="143" y="61"/>
                  <a:pt x="143" y="61"/>
                  <a:pt x="143" y="63"/>
                </a:cubicBezTo>
                <a:cubicBezTo>
                  <a:pt x="142" y="63"/>
                  <a:pt x="142" y="62"/>
                  <a:pt x="142" y="62"/>
                </a:cubicBezTo>
                <a:cubicBezTo>
                  <a:pt x="143" y="63"/>
                  <a:pt x="142" y="65"/>
                  <a:pt x="143" y="65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4" y="66"/>
                  <a:pt x="144" y="65"/>
                  <a:pt x="145" y="67"/>
                </a:cubicBezTo>
                <a:cubicBezTo>
                  <a:pt x="146" y="66"/>
                  <a:pt x="147" y="65"/>
                  <a:pt x="148" y="64"/>
                </a:cubicBezTo>
                <a:cubicBezTo>
                  <a:pt x="148" y="64"/>
                  <a:pt x="148" y="64"/>
                  <a:pt x="149" y="64"/>
                </a:cubicBezTo>
                <a:cubicBezTo>
                  <a:pt x="150" y="63"/>
                  <a:pt x="152" y="64"/>
                  <a:pt x="153" y="64"/>
                </a:cubicBezTo>
                <a:cubicBezTo>
                  <a:pt x="154" y="64"/>
                  <a:pt x="154" y="63"/>
                  <a:pt x="155" y="63"/>
                </a:cubicBezTo>
                <a:cubicBezTo>
                  <a:pt x="155" y="63"/>
                  <a:pt x="156" y="63"/>
                  <a:pt x="157" y="63"/>
                </a:cubicBezTo>
                <a:cubicBezTo>
                  <a:pt x="158" y="63"/>
                  <a:pt x="158" y="62"/>
                  <a:pt x="159" y="61"/>
                </a:cubicBezTo>
                <a:cubicBezTo>
                  <a:pt x="162" y="59"/>
                  <a:pt x="165" y="58"/>
                  <a:pt x="166" y="55"/>
                </a:cubicBezTo>
                <a:cubicBezTo>
                  <a:pt x="166" y="55"/>
                  <a:pt x="166" y="56"/>
                  <a:pt x="167" y="55"/>
                </a:cubicBezTo>
                <a:cubicBezTo>
                  <a:pt x="165" y="53"/>
                  <a:pt x="167" y="49"/>
                  <a:pt x="166" y="46"/>
                </a:cubicBezTo>
                <a:cubicBezTo>
                  <a:pt x="165" y="43"/>
                  <a:pt x="163" y="41"/>
                  <a:pt x="161" y="40"/>
                </a:cubicBezTo>
                <a:cubicBezTo>
                  <a:pt x="160" y="39"/>
                  <a:pt x="160" y="38"/>
                  <a:pt x="159" y="38"/>
                </a:cubicBezTo>
                <a:cubicBezTo>
                  <a:pt x="159" y="38"/>
                  <a:pt x="158" y="38"/>
                  <a:pt x="157" y="38"/>
                </a:cubicBezTo>
                <a:cubicBezTo>
                  <a:pt x="156" y="38"/>
                  <a:pt x="155" y="37"/>
                  <a:pt x="154" y="37"/>
                </a:cubicBezTo>
                <a:cubicBezTo>
                  <a:pt x="153" y="36"/>
                  <a:pt x="152" y="37"/>
                  <a:pt x="151" y="37"/>
                </a:cubicBezTo>
                <a:cubicBezTo>
                  <a:pt x="151" y="38"/>
                  <a:pt x="151" y="37"/>
                  <a:pt x="150" y="37"/>
                </a:cubicBezTo>
                <a:cubicBezTo>
                  <a:pt x="147" y="38"/>
                  <a:pt x="143" y="43"/>
                  <a:pt x="142" y="47"/>
                </a:cubicBezTo>
                <a:cubicBezTo>
                  <a:pt x="141" y="51"/>
                  <a:pt x="141" y="54"/>
                  <a:pt x="143" y="57"/>
                </a:cubicBezTo>
                <a:cubicBezTo>
                  <a:pt x="143" y="57"/>
                  <a:pt x="144" y="58"/>
                  <a:pt x="144" y="58"/>
                </a:cubicBezTo>
                <a:close/>
                <a:moveTo>
                  <a:pt x="127" y="99"/>
                </a:moveTo>
                <a:cubicBezTo>
                  <a:pt x="126" y="97"/>
                  <a:pt x="124" y="94"/>
                  <a:pt x="121" y="95"/>
                </a:cubicBezTo>
                <a:cubicBezTo>
                  <a:pt x="122" y="97"/>
                  <a:pt x="124" y="99"/>
                  <a:pt x="127" y="99"/>
                </a:cubicBezTo>
                <a:close/>
                <a:moveTo>
                  <a:pt x="123" y="96"/>
                </a:moveTo>
                <a:cubicBezTo>
                  <a:pt x="123" y="96"/>
                  <a:pt x="123" y="96"/>
                  <a:pt x="123" y="97"/>
                </a:cubicBezTo>
                <a:cubicBezTo>
                  <a:pt x="123" y="96"/>
                  <a:pt x="121" y="95"/>
                  <a:pt x="123" y="96"/>
                </a:cubicBezTo>
                <a:close/>
                <a:moveTo>
                  <a:pt x="179" y="159"/>
                </a:moveTo>
                <a:cubicBezTo>
                  <a:pt x="179" y="161"/>
                  <a:pt x="179" y="161"/>
                  <a:pt x="179" y="161"/>
                </a:cubicBezTo>
                <a:cubicBezTo>
                  <a:pt x="180" y="160"/>
                  <a:pt x="180" y="162"/>
                  <a:pt x="181" y="162"/>
                </a:cubicBezTo>
                <a:cubicBezTo>
                  <a:pt x="181" y="162"/>
                  <a:pt x="181" y="162"/>
                  <a:pt x="182" y="162"/>
                </a:cubicBezTo>
                <a:cubicBezTo>
                  <a:pt x="182" y="162"/>
                  <a:pt x="182" y="161"/>
                  <a:pt x="182" y="161"/>
                </a:cubicBezTo>
                <a:cubicBezTo>
                  <a:pt x="182" y="161"/>
                  <a:pt x="181" y="161"/>
                  <a:pt x="181" y="161"/>
                </a:cubicBezTo>
                <a:cubicBezTo>
                  <a:pt x="182" y="160"/>
                  <a:pt x="180" y="160"/>
                  <a:pt x="181" y="159"/>
                </a:cubicBezTo>
                <a:cubicBezTo>
                  <a:pt x="180" y="159"/>
                  <a:pt x="180" y="159"/>
                  <a:pt x="179" y="159"/>
                </a:cubicBezTo>
                <a:close/>
                <a:moveTo>
                  <a:pt x="69" y="184"/>
                </a:moveTo>
                <a:cubicBezTo>
                  <a:pt x="68" y="184"/>
                  <a:pt x="65" y="184"/>
                  <a:pt x="64" y="185"/>
                </a:cubicBezTo>
                <a:cubicBezTo>
                  <a:pt x="62" y="189"/>
                  <a:pt x="67" y="191"/>
                  <a:pt x="69" y="191"/>
                </a:cubicBezTo>
                <a:cubicBezTo>
                  <a:pt x="71" y="189"/>
                  <a:pt x="72" y="186"/>
                  <a:pt x="69" y="184"/>
                </a:cubicBezTo>
                <a:close/>
                <a:moveTo>
                  <a:pt x="185" y="199"/>
                </a:moveTo>
                <a:cubicBezTo>
                  <a:pt x="186" y="198"/>
                  <a:pt x="188" y="198"/>
                  <a:pt x="188" y="199"/>
                </a:cubicBezTo>
                <a:cubicBezTo>
                  <a:pt x="192" y="195"/>
                  <a:pt x="183" y="194"/>
                  <a:pt x="185" y="199"/>
                </a:cubicBezTo>
                <a:close/>
                <a:moveTo>
                  <a:pt x="415" y="230"/>
                </a:moveTo>
                <a:cubicBezTo>
                  <a:pt x="415" y="230"/>
                  <a:pt x="415" y="230"/>
                  <a:pt x="415" y="231"/>
                </a:cubicBezTo>
                <a:cubicBezTo>
                  <a:pt x="417" y="230"/>
                  <a:pt x="417" y="231"/>
                  <a:pt x="418" y="230"/>
                </a:cubicBezTo>
                <a:cubicBezTo>
                  <a:pt x="418" y="230"/>
                  <a:pt x="416" y="230"/>
                  <a:pt x="416" y="229"/>
                </a:cubicBezTo>
                <a:cubicBezTo>
                  <a:pt x="415" y="229"/>
                  <a:pt x="416" y="230"/>
                  <a:pt x="415" y="230"/>
                </a:cubicBezTo>
                <a:close/>
                <a:moveTo>
                  <a:pt x="426" y="234"/>
                </a:moveTo>
                <a:cubicBezTo>
                  <a:pt x="425" y="233"/>
                  <a:pt x="425" y="233"/>
                  <a:pt x="424" y="232"/>
                </a:cubicBezTo>
                <a:cubicBezTo>
                  <a:pt x="423" y="233"/>
                  <a:pt x="424" y="234"/>
                  <a:pt x="424" y="235"/>
                </a:cubicBezTo>
                <a:cubicBezTo>
                  <a:pt x="425" y="235"/>
                  <a:pt x="425" y="234"/>
                  <a:pt x="426" y="234"/>
                </a:cubicBezTo>
                <a:close/>
                <a:moveTo>
                  <a:pt x="432" y="293"/>
                </a:moveTo>
                <a:cubicBezTo>
                  <a:pt x="432" y="292"/>
                  <a:pt x="432" y="291"/>
                  <a:pt x="431" y="290"/>
                </a:cubicBezTo>
                <a:cubicBezTo>
                  <a:pt x="432" y="291"/>
                  <a:pt x="430" y="291"/>
                  <a:pt x="431" y="292"/>
                </a:cubicBezTo>
                <a:cubicBezTo>
                  <a:pt x="430" y="292"/>
                  <a:pt x="430" y="293"/>
                  <a:pt x="429" y="293"/>
                </a:cubicBezTo>
                <a:cubicBezTo>
                  <a:pt x="429" y="295"/>
                  <a:pt x="431" y="292"/>
                  <a:pt x="432" y="293"/>
                </a:cubicBezTo>
                <a:close/>
                <a:moveTo>
                  <a:pt x="341" y="351"/>
                </a:moveTo>
                <a:cubicBezTo>
                  <a:pt x="342" y="351"/>
                  <a:pt x="342" y="349"/>
                  <a:pt x="343" y="349"/>
                </a:cubicBezTo>
                <a:cubicBezTo>
                  <a:pt x="342" y="347"/>
                  <a:pt x="343" y="346"/>
                  <a:pt x="342" y="344"/>
                </a:cubicBezTo>
                <a:cubicBezTo>
                  <a:pt x="342" y="346"/>
                  <a:pt x="341" y="345"/>
                  <a:pt x="340" y="345"/>
                </a:cubicBezTo>
                <a:cubicBezTo>
                  <a:pt x="341" y="346"/>
                  <a:pt x="340" y="348"/>
                  <a:pt x="341" y="349"/>
                </a:cubicBezTo>
                <a:cubicBezTo>
                  <a:pt x="341" y="349"/>
                  <a:pt x="341" y="348"/>
                  <a:pt x="342" y="348"/>
                </a:cubicBezTo>
                <a:cubicBezTo>
                  <a:pt x="342" y="348"/>
                  <a:pt x="342" y="348"/>
                  <a:pt x="342" y="348"/>
                </a:cubicBezTo>
                <a:cubicBezTo>
                  <a:pt x="342" y="348"/>
                  <a:pt x="343" y="349"/>
                  <a:pt x="342" y="349"/>
                </a:cubicBezTo>
                <a:cubicBezTo>
                  <a:pt x="342" y="349"/>
                  <a:pt x="340" y="350"/>
                  <a:pt x="340" y="349"/>
                </a:cubicBezTo>
                <a:cubicBezTo>
                  <a:pt x="340" y="350"/>
                  <a:pt x="341" y="350"/>
                  <a:pt x="341" y="351"/>
                </a:cubicBezTo>
                <a:close/>
                <a:moveTo>
                  <a:pt x="333" y="351"/>
                </a:moveTo>
                <a:cubicBezTo>
                  <a:pt x="335" y="352"/>
                  <a:pt x="335" y="353"/>
                  <a:pt x="335" y="355"/>
                </a:cubicBezTo>
                <a:cubicBezTo>
                  <a:pt x="336" y="356"/>
                  <a:pt x="336" y="354"/>
                  <a:pt x="337" y="355"/>
                </a:cubicBezTo>
                <a:cubicBezTo>
                  <a:pt x="336" y="352"/>
                  <a:pt x="336" y="351"/>
                  <a:pt x="333" y="351"/>
                </a:cubicBezTo>
                <a:close/>
                <a:moveTo>
                  <a:pt x="355" y="353"/>
                </a:moveTo>
                <a:cubicBezTo>
                  <a:pt x="354" y="353"/>
                  <a:pt x="354" y="353"/>
                  <a:pt x="353" y="353"/>
                </a:cubicBezTo>
                <a:cubicBezTo>
                  <a:pt x="352" y="353"/>
                  <a:pt x="352" y="354"/>
                  <a:pt x="352" y="354"/>
                </a:cubicBezTo>
                <a:cubicBezTo>
                  <a:pt x="353" y="353"/>
                  <a:pt x="353" y="354"/>
                  <a:pt x="353" y="355"/>
                </a:cubicBezTo>
                <a:cubicBezTo>
                  <a:pt x="355" y="355"/>
                  <a:pt x="355" y="355"/>
                  <a:pt x="356" y="354"/>
                </a:cubicBezTo>
                <a:cubicBezTo>
                  <a:pt x="356" y="354"/>
                  <a:pt x="356" y="355"/>
                  <a:pt x="356" y="355"/>
                </a:cubicBezTo>
                <a:cubicBezTo>
                  <a:pt x="356" y="355"/>
                  <a:pt x="357" y="355"/>
                  <a:pt x="357" y="354"/>
                </a:cubicBezTo>
                <a:cubicBezTo>
                  <a:pt x="356" y="353"/>
                  <a:pt x="355" y="354"/>
                  <a:pt x="355" y="353"/>
                </a:cubicBezTo>
                <a:close/>
                <a:moveTo>
                  <a:pt x="317" y="356"/>
                </a:moveTo>
                <a:cubicBezTo>
                  <a:pt x="316" y="356"/>
                  <a:pt x="316" y="356"/>
                  <a:pt x="315" y="356"/>
                </a:cubicBezTo>
                <a:cubicBezTo>
                  <a:pt x="315" y="358"/>
                  <a:pt x="315" y="359"/>
                  <a:pt x="316" y="360"/>
                </a:cubicBezTo>
                <a:cubicBezTo>
                  <a:pt x="316" y="359"/>
                  <a:pt x="317" y="359"/>
                  <a:pt x="317" y="357"/>
                </a:cubicBezTo>
                <a:cubicBezTo>
                  <a:pt x="317" y="358"/>
                  <a:pt x="317" y="356"/>
                  <a:pt x="317" y="356"/>
                </a:cubicBezTo>
                <a:close/>
                <a:moveTo>
                  <a:pt x="314" y="361"/>
                </a:moveTo>
                <a:cubicBezTo>
                  <a:pt x="314" y="360"/>
                  <a:pt x="314" y="362"/>
                  <a:pt x="315" y="361"/>
                </a:cubicBezTo>
                <a:cubicBezTo>
                  <a:pt x="315" y="361"/>
                  <a:pt x="315" y="361"/>
                  <a:pt x="315" y="361"/>
                </a:cubicBezTo>
                <a:cubicBezTo>
                  <a:pt x="316" y="361"/>
                  <a:pt x="315" y="361"/>
                  <a:pt x="315" y="360"/>
                </a:cubicBezTo>
                <a:cubicBezTo>
                  <a:pt x="314" y="360"/>
                  <a:pt x="314" y="360"/>
                  <a:pt x="314" y="361"/>
                </a:cubicBezTo>
                <a:close/>
                <a:moveTo>
                  <a:pt x="68" y="361"/>
                </a:moveTo>
                <a:cubicBezTo>
                  <a:pt x="67" y="362"/>
                  <a:pt x="68" y="362"/>
                  <a:pt x="68" y="364"/>
                </a:cubicBezTo>
                <a:cubicBezTo>
                  <a:pt x="69" y="363"/>
                  <a:pt x="70" y="363"/>
                  <a:pt x="71" y="364"/>
                </a:cubicBezTo>
                <a:cubicBezTo>
                  <a:pt x="71" y="363"/>
                  <a:pt x="71" y="362"/>
                  <a:pt x="71" y="361"/>
                </a:cubicBezTo>
                <a:cubicBezTo>
                  <a:pt x="70" y="360"/>
                  <a:pt x="69" y="360"/>
                  <a:pt x="68" y="361"/>
                </a:cubicBezTo>
                <a:close/>
                <a:moveTo>
                  <a:pt x="324" y="370"/>
                </a:moveTo>
                <a:cubicBezTo>
                  <a:pt x="324" y="372"/>
                  <a:pt x="325" y="373"/>
                  <a:pt x="326" y="372"/>
                </a:cubicBezTo>
                <a:cubicBezTo>
                  <a:pt x="326" y="371"/>
                  <a:pt x="325" y="371"/>
                  <a:pt x="324" y="370"/>
                </a:cubicBezTo>
                <a:close/>
                <a:moveTo>
                  <a:pt x="309" y="373"/>
                </a:moveTo>
                <a:cubicBezTo>
                  <a:pt x="310" y="372"/>
                  <a:pt x="308" y="373"/>
                  <a:pt x="309" y="372"/>
                </a:cubicBezTo>
                <a:cubicBezTo>
                  <a:pt x="309" y="372"/>
                  <a:pt x="310" y="372"/>
                  <a:pt x="310" y="371"/>
                </a:cubicBezTo>
                <a:cubicBezTo>
                  <a:pt x="309" y="370"/>
                  <a:pt x="308" y="372"/>
                  <a:pt x="307" y="372"/>
                </a:cubicBezTo>
                <a:cubicBezTo>
                  <a:pt x="307" y="373"/>
                  <a:pt x="307" y="373"/>
                  <a:pt x="308" y="373"/>
                </a:cubicBezTo>
                <a:cubicBezTo>
                  <a:pt x="309" y="371"/>
                  <a:pt x="308" y="373"/>
                  <a:pt x="309" y="373"/>
                </a:cubicBezTo>
                <a:close/>
                <a:moveTo>
                  <a:pt x="278" y="374"/>
                </a:moveTo>
                <a:cubicBezTo>
                  <a:pt x="278" y="373"/>
                  <a:pt x="278" y="373"/>
                  <a:pt x="278" y="373"/>
                </a:cubicBezTo>
                <a:cubicBezTo>
                  <a:pt x="277" y="373"/>
                  <a:pt x="277" y="373"/>
                  <a:pt x="277" y="373"/>
                </a:cubicBezTo>
                <a:cubicBezTo>
                  <a:pt x="278" y="372"/>
                  <a:pt x="277" y="371"/>
                  <a:pt x="276" y="371"/>
                </a:cubicBezTo>
                <a:cubicBezTo>
                  <a:pt x="275" y="372"/>
                  <a:pt x="277" y="373"/>
                  <a:pt x="276" y="374"/>
                </a:cubicBezTo>
                <a:cubicBezTo>
                  <a:pt x="277" y="373"/>
                  <a:pt x="277" y="374"/>
                  <a:pt x="278" y="374"/>
                </a:cubicBezTo>
                <a:close/>
                <a:moveTo>
                  <a:pt x="182" y="412"/>
                </a:moveTo>
                <a:cubicBezTo>
                  <a:pt x="182" y="414"/>
                  <a:pt x="182" y="416"/>
                  <a:pt x="183" y="416"/>
                </a:cubicBezTo>
                <a:cubicBezTo>
                  <a:pt x="184" y="417"/>
                  <a:pt x="184" y="416"/>
                  <a:pt x="184" y="417"/>
                </a:cubicBezTo>
                <a:cubicBezTo>
                  <a:pt x="187" y="415"/>
                  <a:pt x="186" y="413"/>
                  <a:pt x="185" y="411"/>
                </a:cubicBezTo>
                <a:cubicBezTo>
                  <a:pt x="184" y="412"/>
                  <a:pt x="183" y="412"/>
                  <a:pt x="182" y="412"/>
                </a:cubicBezTo>
                <a:close/>
                <a:moveTo>
                  <a:pt x="183" y="413"/>
                </a:moveTo>
                <a:cubicBezTo>
                  <a:pt x="183" y="413"/>
                  <a:pt x="184" y="413"/>
                  <a:pt x="184" y="412"/>
                </a:cubicBezTo>
                <a:cubicBezTo>
                  <a:pt x="184" y="412"/>
                  <a:pt x="184" y="413"/>
                  <a:pt x="184" y="413"/>
                </a:cubicBezTo>
                <a:cubicBezTo>
                  <a:pt x="184" y="413"/>
                  <a:pt x="184" y="413"/>
                  <a:pt x="183" y="413"/>
                </a:cubicBezTo>
                <a:close/>
                <a:moveTo>
                  <a:pt x="221" y="421"/>
                </a:moveTo>
                <a:cubicBezTo>
                  <a:pt x="221" y="422"/>
                  <a:pt x="220" y="421"/>
                  <a:pt x="219" y="422"/>
                </a:cubicBezTo>
                <a:cubicBezTo>
                  <a:pt x="220" y="423"/>
                  <a:pt x="220" y="422"/>
                  <a:pt x="221" y="423"/>
                </a:cubicBezTo>
                <a:cubicBezTo>
                  <a:pt x="221" y="422"/>
                  <a:pt x="222" y="422"/>
                  <a:pt x="222" y="421"/>
                </a:cubicBezTo>
                <a:lnTo>
                  <a:pt x="221" y="421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ym typeface="+mn-lt"/>
            </a:endParaRPr>
          </a:p>
        </p:txBody>
      </p:sp>
      <p:sp>
        <p:nvSpPr>
          <p:cNvPr id="3" name="Text Placeholder 2"/>
          <p:cNvSpPr txBox="1"/>
          <p:nvPr/>
        </p:nvSpPr>
        <p:spPr>
          <a:xfrm>
            <a:off x="7636563" y="2515414"/>
            <a:ext cx="265594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000000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" name="TextBox 104"/>
          <p:cNvSpPr txBox="1"/>
          <p:nvPr/>
        </p:nvSpPr>
        <p:spPr>
          <a:xfrm>
            <a:off x="7722136" y="2936557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5" name="Text Placeholder 2"/>
          <p:cNvSpPr txBox="1"/>
          <p:nvPr/>
        </p:nvSpPr>
        <p:spPr>
          <a:xfrm>
            <a:off x="7636563" y="4311896"/>
            <a:ext cx="2655946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2000" b="1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000000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6" name="TextBox 104"/>
          <p:cNvSpPr txBox="1"/>
          <p:nvPr/>
        </p:nvSpPr>
        <p:spPr>
          <a:xfrm>
            <a:off x="7722136" y="4733039"/>
            <a:ext cx="315336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7" name="Text Placeholder 2"/>
          <p:cNvSpPr txBox="1"/>
          <p:nvPr/>
        </p:nvSpPr>
        <p:spPr>
          <a:xfrm>
            <a:off x="1933659" y="2515414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2000" b="1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000000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8" name="TextBox 104"/>
          <p:cNvSpPr txBox="1"/>
          <p:nvPr/>
        </p:nvSpPr>
        <p:spPr>
          <a:xfrm>
            <a:off x="1425116" y="2936557"/>
            <a:ext cx="27780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9" name="Text Placeholder 2"/>
          <p:cNvSpPr txBox="1"/>
          <p:nvPr/>
        </p:nvSpPr>
        <p:spPr>
          <a:xfrm>
            <a:off x="1933659" y="4311896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2000" b="1" dirty="0">
                <a:solidFill>
                  <a:srgbClr val="000000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000000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0" name="TextBox 104"/>
          <p:cNvSpPr txBox="1"/>
          <p:nvPr/>
        </p:nvSpPr>
        <p:spPr>
          <a:xfrm>
            <a:off x="1425116" y="4733039"/>
            <a:ext cx="27780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zh-CN" sz="1600" dirty="0">
                <a:solidFill>
                  <a:srgbClr val="000000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600" dirty="0">
              <a:solidFill>
                <a:srgbClr val="000000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47150" y="3600450"/>
            <a:ext cx="13906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01800" y="1309688"/>
            <a:ext cx="13906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2100759" y="1498104"/>
            <a:ext cx="592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1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7" name="图片 8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5263" y="1290638"/>
            <a:ext cx="13906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01"/>
          <p:cNvSpPr txBox="1">
            <a:spLocks noChangeArrowheads="1"/>
          </p:cNvSpPr>
          <p:nvPr/>
        </p:nvSpPr>
        <p:spPr bwMode="auto">
          <a:xfrm>
            <a:off x="5698218" y="1488897"/>
            <a:ext cx="592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2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10" name="图片 8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47150" y="1290638"/>
            <a:ext cx="13906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4"/>
          <p:cNvSpPr txBox="1">
            <a:spLocks noChangeArrowheads="1"/>
          </p:cNvSpPr>
          <p:nvPr/>
        </p:nvSpPr>
        <p:spPr bwMode="auto">
          <a:xfrm>
            <a:off x="9383454" y="1487984"/>
            <a:ext cx="592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3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13" name="图片 8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01800" y="3619499"/>
            <a:ext cx="13906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07"/>
          <p:cNvSpPr txBox="1">
            <a:spLocks noChangeArrowheads="1"/>
          </p:cNvSpPr>
          <p:nvPr/>
        </p:nvSpPr>
        <p:spPr bwMode="auto">
          <a:xfrm>
            <a:off x="2100835" y="3816708"/>
            <a:ext cx="592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4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pic>
        <p:nvPicPr>
          <p:cNvPr id="16" name="图片 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75263" y="3600449"/>
            <a:ext cx="13906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10"/>
          <p:cNvSpPr txBox="1">
            <a:spLocks noChangeArrowheads="1"/>
          </p:cNvSpPr>
          <p:nvPr/>
        </p:nvSpPr>
        <p:spPr bwMode="auto">
          <a:xfrm>
            <a:off x="5698294" y="3807489"/>
            <a:ext cx="5927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5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18" name="文本框 113"/>
          <p:cNvSpPr txBox="1">
            <a:spLocks noChangeArrowheads="1"/>
          </p:cNvSpPr>
          <p:nvPr/>
        </p:nvSpPr>
        <p:spPr bwMode="auto">
          <a:xfrm>
            <a:off x="9384048" y="3806825"/>
            <a:ext cx="592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dirty="0">
                <a:solidFill>
                  <a:schemeClr val="bg1"/>
                </a:solidFill>
                <a:latin typeface="+mn-lt"/>
                <a:ea typeface="汉仪行楷简" panose="02010609000101010101" pitchFamily="49" charset="-122"/>
                <a:sym typeface="+mn-lt"/>
              </a:rPr>
              <a:t>6</a:t>
            </a:r>
            <a:endParaRPr lang="zh-CN" altLang="en-US" sz="5400" dirty="0">
              <a:solidFill>
                <a:schemeClr val="bg1"/>
              </a:solidFill>
              <a:latin typeface="+mn-lt"/>
              <a:ea typeface="汉仪行楷简" panose="02010609000101010101" pitchFamily="49" charset="-122"/>
              <a:sym typeface="+mn-lt"/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148083" y="2824436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3" name="TextBox 70"/>
          <p:cNvSpPr txBox="1"/>
          <p:nvPr/>
        </p:nvSpPr>
        <p:spPr>
          <a:xfrm>
            <a:off x="1222492" y="3169562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4896170" y="2824436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5" name="TextBox 70"/>
          <p:cNvSpPr txBox="1"/>
          <p:nvPr/>
        </p:nvSpPr>
        <p:spPr>
          <a:xfrm>
            <a:off x="4970579" y="3169562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472490" y="2824436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7" name="TextBox 70"/>
          <p:cNvSpPr txBox="1"/>
          <p:nvPr/>
        </p:nvSpPr>
        <p:spPr>
          <a:xfrm>
            <a:off x="8546899" y="3169562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8472490" y="5143456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29" name="TextBox 70"/>
          <p:cNvSpPr txBox="1"/>
          <p:nvPr/>
        </p:nvSpPr>
        <p:spPr>
          <a:xfrm>
            <a:off x="8546899" y="5488582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4896170" y="5143456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" name="TextBox 70"/>
          <p:cNvSpPr txBox="1"/>
          <p:nvPr/>
        </p:nvSpPr>
        <p:spPr>
          <a:xfrm>
            <a:off x="4970579" y="5488582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1143697" y="5143456"/>
            <a:ext cx="2399659" cy="33451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CN" sz="2000" b="1" dirty="0">
                <a:solidFill>
                  <a:srgbClr val="1F1F1F"/>
                </a:solidFill>
                <a:ea typeface="微软雅黑" panose="020B0503020204020204" pitchFamily="34" charset="-122"/>
                <a:sym typeface="+mn-lt"/>
              </a:rPr>
              <a:t>Add title text</a:t>
            </a:r>
            <a:endParaRPr lang="en-US" altLang="zh-CN" sz="2400" dirty="0">
              <a:solidFill>
                <a:srgbClr val="1F1F1F"/>
              </a:solidFill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3" name="TextBox 70"/>
          <p:cNvSpPr txBox="1"/>
          <p:nvPr/>
        </p:nvSpPr>
        <p:spPr>
          <a:xfrm>
            <a:off x="1218106" y="5488582"/>
            <a:ext cx="232525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1F1F1F"/>
                </a:solidFill>
                <a:ea typeface="微软雅黑" panose="020B0503020204020204" pitchFamily="34" charset="-122"/>
                <a:cs typeface="Adobe Arabic" panose="02040503050201020203" pitchFamily="18" charset="-78"/>
                <a:sym typeface="+mn-lt"/>
              </a:rPr>
              <a:t>Click here to add content, content to match the title. </a:t>
            </a:r>
            <a:endParaRPr lang="en-US" sz="1400" dirty="0">
              <a:solidFill>
                <a:srgbClr val="1F1F1F"/>
              </a:solidFill>
              <a:ea typeface="微软雅黑" panose="020B0503020204020204" pitchFamily="34" charset="-122"/>
              <a:cs typeface="Adobe Arabic" panose="02040503050201020203" pitchFamily="18" charset="-78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70384" y="233266"/>
            <a:ext cx="30417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ea typeface="华文行楷" panose="02010800040101010101" pitchFamily="2" charset="-122"/>
                <a:sym typeface="+mn-lt"/>
              </a:rPr>
              <a:t>Add title text</a:t>
            </a:r>
            <a:endParaRPr lang="zh-CN" altLang="en-US" sz="2600" dirty="0">
              <a:ea typeface="华文行楷" panose="02010800040101010101" pitchFamily="2" charset="-122"/>
              <a:sym typeface="+mn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27"/>
          <p:cNvSpPr>
            <a:spLocks noChangeArrowheads="1"/>
          </p:cNvSpPr>
          <p:nvPr/>
        </p:nvSpPr>
        <p:spPr bwMode="auto">
          <a:xfrm>
            <a:off x="5939574" y="4022890"/>
            <a:ext cx="4643644" cy="32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rgbClr val="1F1F1F"/>
                </a:solidFill>
                <a:latin typeface="+mn-lt"/>
                <a:ea typeface="华文行楷" panose="02010800040101010101" pitchFamily="2" charset="-122"/>
                <a:sym typeface="+mn-lt"/>
              </a:rPr>
              <a:t>Click here to add content, content to match the title. </a:t>
            </a:r>
          </a:p>
        </p:txBody>
      </p:sp>
      <p:pic>
        <p:nvPicPr>
          <p:cNvPr id="74" name="图片 7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692" y="4511847"/>
            <a:ext cx="233831" cy="413101"/>
          </a:xfrm>
          <a:prstGeom prst="rect">
            <a:avLst/>
          </a:prstGeom>
        </p:spPr>
      </p:pic>
      <p:grpSp>
        <p:nvGrpSpPr>
          <p:cNvPr id="149" name="组合 148"/>
          <p:cNvGrpSpPr/>
          <p:nvPr/>
        </p:nvGrpSpPr>
        <p:grpSpPr>
          <a:xfrm>
            <a:off x="7562551" y="1140606"/>
            <a:ext cx="2040702" cy="2288394"/>
            <a:chOff x="7000194" y="1181642"/>
            <a:chExt cx="2040702" cy="2288394"/>
          </a:xfrm>
        </p:grpSpPr>
        <p:sp>
          <p:nvSpPr>
            <p:cNvPr id="147" name="Freeform 5"/>
            <p:cNvSpPr>
              <a:spLocks noEditPoints="1"/>
            </p:cNvSpPr>
            <p:nvPr/>
          </p:nvSpPr>
          <p:spPr bwMode="auto">
            <a:xfrm rot="18501321">
              <a:off x="6876348" y="1305488"/>
              <a:ext cx="2288394" cy="2040702"/>
            </a:xfrm>
            <a:custGeom>
              <a:avLst/>
              <a:gdLst>
                <a:gd name="T0" fmla="*/ 310 w 569"/>
                <a:gd name="T1" fmla="*/ 26 h 507"/>
                <a:gd name="T2" fmla="*/ 202 w 569"/>
                <a:gd name="T3" fmla="*/ 42 h 507"/>
                <a:gd name="T4" fmla="*/ 86 w 569"/>
                <a:gd name="T5" fmla="*/ 69 h 507"/>
                <a:gd name="T6" fmla="*/ 48 w 569"/>
                <a:gd name="T7" fmla="*/ 111 h 507"/>
                <a:gd name="T8" fmla="*/ 22 w 569"/>
                <a:gd name="T9" fmla="*/ 130 h 507"/>
                <a:gd name="T10" fmla="*/ 16 w 569"/>
                <a:gd name="T11" fmla="*/ 143 h 507"/>
                <a:gd name="T12" fmla="*/ 95 w 569"/>
                <a:gd name="T13" fmla="*/ 159 h 507"/>
                <a:gd name="T14" fmla="*/ 401 w 569"/>
                <a:gd name="T15" fmla="*/ 210 h 507"/>
                <a:gd name="T16" fmla="*/ 101 w 569"/>
                <a:gd name="T17" fmla="*/ 265 h 507"/>
                <a:gd name="T18" fmla="*/ 189 w 569"/>
                <a:gd name="T19" fmla="*/ 286 h 507"/>
                <a:gd name="T20" fmla="*/ 243 w 569"/>
                <a:gd name="T21" fmla="*/ 293 h 507"/>
                <a:gd name="T22" fmla="*/ 191 w 569"/>
                <a:gd name="T23" fmla="*/ 302 h 507"/>
                <a:gd name="T24" fmla="*/ 395 w 569"/>
                <a:gd name="T25" fmla="*/ 317 h 507"/>
                <a:gd name="T26" fmla="*/ 384 w 569"/>
                <a:gd name="T27" fmla="*/ 337 h 507"/>
                <a:gd name="T28" fmla="*/ 58 w 569"/>
                <a:gd name="T29" fmla="*/ 358 h 507"/>
                <a:gd name="T30" fmla="*/ 329 w 569"/>
                <a:gd name="T31" fmla="*/ 373 h 507"/>
                <a:gd name="T32" fmla="*/ 336 w 569"/>
                <a:gd name="T33" fmla="*/ 388 h 507"/>
                <a:gd name="T34" fmla="*/ 385 w 569"/>
                <a:gd name="T35" fmla="*/ 408 h 507"/>
                <a:gd name="T36" fmla="*/ 411 w 569"/>
                <a:gd name="T37" fmla="*/ 425 h 507"/>
                <a:gd name="T38" fmla="*/ 251 w 569"/>
                <a:gd name="T39" fmla="*/ 267 h 507"/>
                <a:gd name="T40" fmla="*/ 244 w 569"/>
                <a:gd name="T41" fmla="*/ 43 h 507"/>
                <a:gd name="T42" fmla="*/ 165 w 569"/>
                <a:gd name="T43" fmla="*/ 67 h 507"/>
                <a:gd name="T44" fmla="*/ 145 w 569"/>
                <a:gd name="T45" fmla="*/ 104 h 507"/>
                <a:gd name="T46" fmla="*/ 121 w 569"/>
                <a:gd name="T47" fmla="*/ 166 h 507"/>
                <a:gd name="T48" fmla="*/ 90 w 569"/>
                <a:gd name="T49" fmla="*/ 227 h 507"/>
                <a:gd name="T50" fmla="*/ 164 w 569"/>
                <a:gd name="T51" fmla="*/ 243 h 507"/>
                <a:gd name="T52" fmla="*/ 150 w 569"/>
                <a:gd name="T53" fmla="*/ 323 h 507"/>
                <a:gd name="T54" fmla="*/ 197 w 569"/>
                <a:gd name="T55" fmla="*/ 275 h 507"/>
                <a:gd name="T56" fmla="*/ 238 w 569"/>
                <a:gd name="T57" fmla="*/ 279 h 507"/>
                <a:gd name="T58" fmla="*/ 272 w 569"/>
                <a:gd name="T59" fmla="*/ 283 h 507"/>
                <a:gd name="T60" fmla="*/ 336 w 569"/>
                <a:gd name="T61" fmla="*/ 304 h 507"/>
                <a:gd name="T62" fmla="*/ 379 w 569"/>
                <a:gd name="T63" fmla="*/ 289 h 507"/>
                <a:gd name="T64" fmla="*/ 373 w 569"/>
                <a:gd name="T65" fmla="*/ 237 h 507"/>
                <a:gd name="T66" fmla="*/ 356 w 569"/>
                <a:gd name="T67" fmla="*/ 102 h 507"/>
                <a:gd name="T68" fmla="*/ 144 w 569"/>
                <a:gd name="T69" fmla="*/ 217 h 507"/>
                <a:gd name="T70" fmla="*/ 150 w 569"/>
                <a:gd name="T71" fmla="*/ 220 h 507"/>
                <a:gd name="T72" fmla="*/ 156 w 569"/>
                <a:gd name="T73" fmla="*/ 306 h 507"/>
                <a:gd name="T74" fmla="*/ 167 w 569"/>
                <a:gd name="T75" fmla="*/ 257 h 507"/>
                <a:gd name="T76" fmla="*/ 238 w 569"/>
                <a:gd name="T77" fmla="*/ 69 h 507"/>
                <a:gd name="T78" fmla="*/ 252 w 569"/>
                <a:gd name="T79" fmla="*/ 70 h 507"/>
                <a:gd name="T80" fmla="*/ 270 w 569"/>
                <a:gd name="T81" fmla="*/ 268 h 507"/>
                <a:gd name="T82" fmla="*/ 312 w 569"/>
                <a:gd name="T83" fmla="*/ 300 h 507"/>
                <a:gd name="T84" fmla="*/ 259 w 569"/>
                <a:gd name="T85" fmla="*/ 81 h 507"/>
                <a:gd name="T86" fmla="*/ 355 w 569"/>
                <a:gd name="T87" fmla="*/ 87 h 507"/>
                <a:gd name="T88" fmla="*/ 562 w 569"/>
                <a:gd name="T89" fmla="*/ 128 h 507"/>
                <a:gd name="T90" fmla="*/ 554 w 569"/>
                <a:gd name="T91" fmla="*/ 144 h 507"/>
                <a:gd name="T92" fmla="*/ 157 w 569"/>
                <a:gd name="T93" fmla="*/ 274 h 507"/>
                <a:gd name="T94" fmla="*/ 386 w 569"/>
                <a:gd name="T95" fmla="*/ 305 h 507"/>
                <a:gd name="T96" fmla="*/ 398 w 569"/>
                <a:gd name="T97" fmla="*/ 319 h 507"/>
                <a:gd name="T98" fmla="*/ 360 w 569"/>
                <a:gd name="T99" fmla="*/ 379 h 507"/>
                <a:gd name="T100" fmla="*/ 356 w 569"/>
                <a:gd name="T101" fmla="*/ 391 h 507"/>
                <a:gd name="T102" fmla="*/ 430 w 569"/>
                <a:gd name="T103" fmla="*/ 364 h 507"/>
                <a:gd name="T104" fmla="*/ 363 w 569"/>
                <a:gd name="T105" fmla="*/ 393 h 507"/>
                <a:gd name="T106" fmla="*/ 367 w 569"/>
                <a:gd name="T107" fmla="*/ 390 h 507"/>
                <a:gd name="T108" fmla="*/ 371 w 569"/>
                <a:gd name="T109" fmla="*/ 411 h 507"/>
                <a:gd name="T110" fmla="*/ 376 w 569"/>
                <a:gd name="T111" fmla="*/ 404 h 507"/>
                <a:gd name="T112" fmla="*/ 492 w 569"/>
                <a:gd name="T113" fmla="*/ 409 h 507"/>
                <a:gd name="T114" fmla="*/ 399 w 569"/>
                <a:gd name="T115" fmla="*/ 425 h 507"/>
                <a:gd name="T116" fmla="*/ 407 w 569"/>
                <a:gd name="T117" fmla="*/ 429 h 507"/>
                <a:gd name="T118" fmla="*/ 392 w 569"/>
                <a:gd name="T119" fmla="*/ 443 h 507"/>
                <a:gd name="T120" fmla="*/ 545 w 569"/>
                <a:gd name="T121" fmla="*/ 136 h 507"/>
                <a:gd name="T122" fmla="*/ 313 w 569"/>
                <a:gd name="T123" fmla="*/ 380 h 507"/>
                <a:gd name="T124" fmla="*/ 425 w 569"/>
                <a:gd name="T125" fmla="*/ 4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9" h="507">
                  <a:moveTo>
                    <a:pt x="118" y="3"/>
                  </a:moveTo>
                  <a:cubicBezTo>
                    <a:pt x="118" y="1"/>
                    <a:pt x="118" y="0"/>
                    <a:pt x="116" y="0"/>
                  </a:cubicBezTo>
                  <a:cubicBezTo>
                    <a:pt x="115" y="0"/>
                    <a:pt x="115" y="1"/>
                    <a:pt x="115" y="2"/>
                  </a:cubicBezTo>
                  <a:cubicBezTo>
                    <a:pt x="116" y="3"/>
                    <a:pt x="116" y="3"/>
                    <a:pt x="118" y="3"/>
                  </a:cubicBezTo>
                  <a:close/>
                  <a:moveTo>
                    <a:pt x="72" y="5"/>
                  </a:moveTo>
                  <a:cubicBezTo>
                    <a:pt x="75" y="7"/>
                    <a:pt x="76" y="11"/>
                    <a:pt x="80" y="12"/>
                  </a:cubicBezTo>
                  <a:cubicBezTo>
                    <a:pt x="80" y="8"/>
                    <a:pt x="75" y="7"/>
                    <a:pt x="74" y="4"/>
                  </a:cubicBezTo>
                  <a:cubicBezTo>
                    <a:pt x="71" y="4"/>
                    <a:pt x="71" y="1"/>
                    <a:pt x="69" y="0"/>
                  </a:cubicBezTo>
                  <a:cubicBezTo>
                    <a:pt x="67" y="3"/>
                    <a:pt x="72" y="2"/>
                    <a:pt x="72" y="5"/>
                  </a:cubicBezTo>
                  <a:close/>
                  <a:moveTo>
                    <a:pt x="339" y="3"/>
                  </a:moveTo>
                  <a:cubicBezTo>
                    <a:pt x="338" y="3"/>
                    <a:pt x="337" y="3"/>
                    <a:pt x="337" y="5"/>
                  </a:cubicBezTo>
                  <a:cubicBezTo>
                    <a:pt x="338" y="4"/>
                    <a:pt x="339" y="4"/>
                    <a:pt x="339" y="3"/>
                  </a:cubicBezTo>
                  <a:close/>
                  <a:moveTo>
                    <a:pt x="361" y="6"/>
                  </a:moveTo>
                  <a:cubicBezTo>
                    <a:pt x="362" y="6"/>
                    <a:pt x="364" y="6"/>
                    <a:pt x="364" y="6"/>
                  </a:cubicBezTo>
                  <a:cubicBezTo>
                    <a:pt x="364" y="5"/>
                    <a:pt x="364" y="4"/>
                    <a:pt x="364" y="3"/>
                  </a:cubicBezTo>
                  <a:cubicBezTo>
                    <a:pt x="362" y="3"/>
                    <a:pt x="362" y="4"/>
                    <a:pt x="361" y="4"/>
                  </a:cubicBezTo>
                  <a:cubicBezTo>
                    <a:pt x="361" y="5"/>
                    <a:pt x="360" y="6"/>
                    <a:pt x="361" y="6"/>
                  </a:cubicBezTo>
                  <a:close/>
                  <a:moveTo>
                    <a:pt x="273" y="9"/>
                  </a:moveTo>
                  <a:cubicBezTo>
                    <a:pt x="272" y="8"/>
                    <a:pt x="274" y="7"/>
                    <a:pt x="272" y="7"/>
                  </a:cubicBezTo>
                  <a:cubicBezTo>
                    <a:pt x="271" y="7"/>
                    <a:pt x="272" y="10"/>
                    <a:pt x="273" y="9"/>
                  </a:cubicBezTo>
                  <a:close/>
                  <a:moveTo>
                    <a:pt x="325" y="8"/>
                  </a:moveTo>
                  <a:cubicBezTo>
                    <a:pt x="324" y="7"/>
                    <a:pt x="324" y="8"/>
                    <a:pt x="323" y="9"/>
                  </a:cubicBezTo>
                  <a:cubicBezTo>
                    <a:pt x="324" y="10"/>
                    <a:pt x="323" y="11"/>
                    <a:pt x="324" y="12"/>
                  </a:cubicBezTo>
                  <a:cubicBezTo>
                    <a:pt x="325" y="11"/>
                    <a:pt x="326" y="10"/>
                    <a:pt x="325" y="8"/>
                  </a:cubicBezTo>
                  <a:close/>
                  <a:moveTo>
                    <a:pt x="398" y="16"/>
                  </a:moveTo>
                  <a:cubicBezTo>
                    <a:pt x="397" y="15"/>
                    <a:pt x="395" y="17"/>
                    <a:pt x="396" y="18"/>
                  </a:cubicBezTo>
                  <a:cubicBezTo>
                    <a:pt x="397" y="18"/>
                    <a:pt x="398" y="17"/>
                    <a:pt x="398" y="16"/>
                  </a:cubicBezTo>
                  <a:close/>
                  <a:moveTo>
                    <a:pt x="281" y="21"/>
                  </a:moveTo>
                  <a:cubicBezTo>
                    <a:pt x="282" y="21"/>
                    <a:pt x="282" y="20"/>
                    <a:pt x="283" y="20"/>
                  </a:cubicBezTo>
                  <a:cubicBezTo>
                    <a:pt x="283" y="13"/>
                    <a:pt x="277" y="21"/>
                    <a:pt x="281" y="21"/>
                  </a:cubicBezTo>
                  <a:close/>
                  <a:moveTo>
                    <a:pt x="86" y="18"/>
                  </a:moveTo>
                  <a:cubicBezTo>
                    <a:pt x="86" y="19"/>
                    <a:pt x="85" y="19"/>
                    <a:pt x="86" y="20"/>
                  </a:cubicBezTo>
                  <a:cubicBezTo>
                    <a:pt x="87" y="20"/>
                    <a:pt x="87" y="18"/>
                    <a:pt x="86" y="18"/>
                  </a:cubicBezTo>
                  <a:close/>
                  <a:moveTo>
                    <a:pt x="103" y="21"/>
                  </a:moveTo>
                  <a:cubicBezTo>
                    <a:pt x="102" y="21"/>
                    <a:pt x="102" y="20"/>
                    <a:pt x="101" y="2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1"/>
                    <a:pt x="102" y="21"/>
                    <a:pt x="103" y="21"/>
                  </a:cubicBezTo>
                  <a:close/>
                  <a:moveTo>
                    <a:pt x="342" y="21"/>
                  </a:moveTo>
                  <a:cubicBezTo>
                    <a:pt x="341" y="21"/>
                    <a:pt x="340" y="22"/>
                    <a:pt x="340" y="23"/>
                  </a:cubicBezTo>
                  <a:cubicBezTo>
                    <a:pt x="341" y="23"/>
                    <a:pt x="342" y="22"/>
                    <a:pt x="342" y="21"/>
                  </a:cubicBezTo>
                  <a:close/>
                  <a:moveTo>
                    <a:pt x="336" y="23"/>
                  </a:moveTo>
                  <a:cubicBezTo>
                    <a:pt x="336" y="23"/>
                    <a:pt x="336" y="24"/>
                    <a:pt x="336" y="25"/>
                  </a:cubicBezTo>
                  <a:cubicBezTo>
                    <a:pt x="336" y="25"/>
                    <a:pt x="337" y="24"/>
                    <a:pt x="336" y="23"/>
                  </a:cubicBezTo>
                  <a:close/>
                  <a:moveTo>
                    <a:pt x="171" y="31"/>
                  </a:moveTo>
                  <a:cubicBezTo>
                    <a:pt x="171" y="28"/>
                    <a:pt x="170" y="24"/>
                    <a:pt x="166" y="24"/>
                  </a:cubicBezTo>
                  <a:cubicBezTo>
                    <a:pt x="165" y="26"/>
                    <a:pt x="166" y="26"/>
                    <a:pt x="166" y="29"/>
                  </a:cubicBezTo>
                  <a:cubicBezTo>
                    <a:pt x="168" y="29"/>
                    <a:pt x="169" y="32"/>
                    <a:pt x="171" y="31"/>
                  </a:cubicBezTo>
                  <a:close/>
                  <a:moveTo>
                    <a:pt x="311" y="25"/>
                  </a:moveTo>
                  <a:cubicBezTo>
                    <a:pt x="310" y="24"/>
                    <a:pt x="309" y="25"/>
                    <a:pt x="310" y="26"/>
                  </a:cubicBezTo>
                  <a:cubicBezTo>
                    <a:pt x="311" y="26"/>
                    <a:pt x="311" y="26"/>
                    <a:pt x="311" y="25"/>
                  </a:cubicBezTo>
                  <a:close/>
                  <a:moveTo>
                    <a:pt x="299" y="28"/>
                  </a:moveTo>
                  <a:cubicBezTo>
                    <a:pt x="299" y="27"/>
                    <a:pt x="300" y="26"/>
                    <a:pt x="299" y="26"/>
                  </a:cubicBezTo>
                  <a:cubicBezTo>
                    <a:pt x="299" y="27"/>
                    <a:pt x="298" y="27"/>
                    <a:pt x="299" y="28"/>
                  </a:cubicBezTo>
                  <a:close/>
                  <a:moveTo>
                    <a:pt x="386" y="27"/>
                  </a:moveTo>
                  <a:cubicBezTo>
                    <a:pt x="384" y="28"/>
                    <a:pt x="381" y="28"/>
                    <a:pt x="380" y="30"/>
                  </a:cubicBezTo>
                  <a:cubicBezTo>
                    <a:pt x="381" y="36"/>
                    <a:pt x="390" y="29"/>
                    <a:pt x="386" y="27"/>
                  </a:cubicBezTo>
                  <a:close/>
                  <a:moveTo>
                    <a:pt x="88" y="32"/>
                  </a:moveTo>
                  <a:cubicBezTo>
                    <a:pt x="89" y="31"/>
                    <a:pt x="89" y="32"/>
                    <a:pt x="91" y="32"/>
                  </a:cubicBezTo>
                  <a:cubicBezTo>
                    <a:pt x="91" y="30"/>
                    <a:pt x="89" y="29"/>
                    <a:pt x="88" y="28"/>
                  </a:cubicBezTo>
                  <a:cubicBezTo>
                    <a:pt x="87" y="29"/>
                    <a:pt x="88" y="31"/>
                    <a:pt x="88" y="32"/>
                  </a:cubicBezTo>
                  <a:close/>
                  <a:moveTo>
                    <a:pt x="238" y="28"/>
                  </a:moveTo>
                  <a:cubicBezTo>
                    <a:pt x="237" y="28"/>
                    <a:pt x="237" y="28"/>
                    <a:pt x="237" y="28"/>
                  </a:cubicBezTo>
                  <a:cubicBezTo>
                    <a:pt x="236" y="29"/>
                    <a:pt x="238" y="29"/>
                    <a:pt x="238" y="28"/>
                  </a:cubicBezTo>
                  <a:close/>
                  <a:moveTo>
                    <a:pt x="399" y="28"/>
                  </a:moveTo>
                  <a:cubicBezTo>
                    <a:pt x="398" y="28"/>
                    <a:pt x="396" y="27"/>
                    <a:pt x="395" y="28"/>
                  </a:cubicBezTo>
                  <a:cubicBezTo>
                    <a:pt x="395" y="30"/>
                    <a:pt x="396" y="30"/>
                    <a:pt x="396" y="31"/>
                  </a:cubicBezTo>
                  <a:cubicBezTo>
                    <a:pt x="398" y="31"/>
                    <a:pt x="399" y="29"/>
                    <a:pt x="399" y="28"/>
                  </a:cubicBezTo>
                  <a:close/>
                  <a:moveTo>
                    <a:pt x="401" y="38"/>
                  </a:moveTo>
                  <a:cubicBezTo>
                    <a:pt x="401" y="37"/>
                    <a:pt x="403" y="38"/>
                    <a:pt x="402" y="36"/>
                  </a:cubicBezTo>
                  <a:cubicBezTo>
                    <a:pt x="398" y="36"/>
                    <a:pt x="394" y="39"/>
                    <a:pt x="390" y="41"/>
                  </a:cubicBezTo>
                  <a:cubicBezTo>
                    <a:pt x="394" y="41"/>
                    <a:pt x="398" y="38"/>
                    <a:pt x="401" y="38"/>
                  </a:cubicBezTo>
                  <a:close/>
                  <a:moveTo>
                    <a:pt x="161" y="41"/>
                  </a:moveTo>
                  <a:cubicBezTo>
                    <a:pt x="162" y="40"/>
                    <a:pt x="163" y="39"/>
                    <a:pt x="163" y="38"/>
                  </a:cubicBezTo>
                  <a:cubicBezTo>
                    <a:pt x="162" y="37"/>
                    <a:pt x="161" y="38"/>
                    <a:pt x="159" y="38"/>
                  </a:cubicBezTo>
                  <a:cubicBezTo>
                    <a:pt x="160" y="40"/>
                    <a:pt x="160" y="41"/>
                    <a:pt x="161" y="41"/>
                  </a:cubicBezTo>
                  <a:close/>
                  <a:moveTo>
                    <a:pt x="184" y="39"/>
                  </a:moveTo>
                  <a:cubicBezTo>
                    <a:pt x="183" y="39"/>
                    <a:pt x="183" y="39"/>
                    <a:pt x="183" y="38"/>
                  </a:cubicBezTo>
                  <a:cubicBezTo>
                    <a:pt x="182" y="40"/>
                    <a:pt x="182" y="42"/>
                    <a:pt x="183" y="43"/>
                  </a:cubicBezTo>
                  <a:cubicBezTo>
                    <a:pt x="184" y="41"/>
                    <a:pt x="183" y="40"/>
                    <a:pt x="184" y="39"/>
                  </a:cubicBezTo>
                  <a:close/>
                  <a:moveTo>
                    <a:pt x="84" y="42"/>
                  </a:moveTo>
                  <a:cubicBezTo>
                    <a:pt x="85" y="42"/>
                    <a:pt x="85" y="41"/>
                    <a:pt x="85" y="40"/>
                  </a:cubicBezTo>
                  <a:cubicBezTo>
                    <a:pt x="84" y="40"/>
                    <a:pt x="83" y="40"/>
                    <a:pt x="83" y="41"/>
                  </a:cubicBezTo>
                  <a:cubicBezTo>
                    <a:pt x="83" y="42"/>
                    <a:pt x="83" y="42"/>
                    <a:pt x="84" y="42"/>
                  </a:cubicBezTo>
                  <a:close/>
                  <a:moveTo>
                    <a:pt x="390" y="40"/>
                  </a:moveTo>
                  <a:cubicBezTo>
                    <a:pt x="387" y="41"/>
                    <a:pt x="384" y="41"/>
                    <a:pt x="381" y="42"/>
                  </a:cubicBezTo>
                  <a:cubicBezTo>
                    <a:pt x="384" y="42"/>
                    <a:pt x="388" y="42"/>
                    <a:pt x="390" y="40"/>
                  </a:cubicBezTo>
                  <a:close/>
                  <a:moveTo>
                    <a:pt x="155" y="60"/>
                  </a:moveTo>
                  <a:cubicBezTo>
                    <a:pt x="157" y="59"/>
                    <a:pt x="158" y="57"/>
                    <a:pt x="158" y="55"/>
                  </a:cubicBezTo>
                  <a:cubicBezTo>
                    <a:pt x="158" y="54"/>
                    <a:pt x="157" y="53"/>
                    <a:pt x="157" y="52"/>
                  </a:cubicBezTo>
                  <a:cubicBezTo>
                    <a:pt x="158" y="50"/>
                    <a:pt x="158" y="48"/>
                    <a:pt x="158" y="47"/>
                  </a:cubicBezTo>
                  <a:cubicBezTo>
                    <a:pt x="158" y="47"/>
                    <a:pt x="157" y="47"/>
                    <a:pt x="157" y="47"/>
                  </a:cubicBezTo>
                  <a:cubicBezTo>
                    <a:pt x="157" y="42"/>
                    <a:pt x="154" y="42"/>
                    <a:pt x="152" y="40"/>
                  </a:cubicBezTo>
                  <a:cubicBezTo>
                    <a:pt x="151" y="42"/>
                    <a:pt x="150" y="42"/>
                    <a:pt x="149" y="44"/>
                  </a:cubicBezTo>
                  <a:cubicBezTo>
                    <a:pt x="149" y="46"/>
                    <a:pt x="151" y="49"/>
                    <a:pt x="152" y="50"/>
                  </a:cubicBezTo>
                  <a:cubicBezTo>
                    <a:pt x="149" y="54"/>
                    <a:pt x="149" y="60"/>
                    <a:pt x="155" y="60"/>
                  </a:cubicBezTo>
                  <a:close/>
                  <a:moveTo>
                    <a:pt x="202" y="42"/>
                  </a:moveTo>
                  <a:cubicBezTo>
                    <a:pt x="202" y="42"/>
                    <a:pt x="202" y="41"/>
                    <a:pt x="202" y="41"/>
                  </a:cubicBezTo>
                  <a:cubicBezTo>
                    <a:pt x="202" y="42"/>
                    <a:pt x="201" y="42"/>
                    <a:pt x="202" y="42"/>
                  </a:cubicBezTo>
                  <a:close/>
                  <a:moveTo>
                    <a:pt x="372" y="49"/>
                  </a:moveTo>
                  <a:cubicBezTo>
                    <a:pt x="372" y="50"/>
                    <a:pt x="372" y="50"/>
                    <a:pt x="372" y="51"/>
                  </a:cubicBezTo>
                  <a:cubicBezTo>
                    <a:pt x="374" y="52"/>
                    <a:pt x="374" y="51"/>
                    <a:pt x="376" y="51"/>
                  </a:cubicBezTo>
                  <a:cubicBezTo>
                    <a:pt x="376" y="50"/>
                    <a:pt x="375" y="49"/>
                    <a:pt x="375" y="48"/>
                  </a:cubicBezTo>
                  <a:cubicBezTo>
                    <a:pt x="375" y="48"/>
                    <a:pt x="374" y="48"/>
                    <a:pt x="374" y="48"/>
                  </a:cubicBezTo>
                  <a:cubicBezTo>
                    <a:pt x="374" y="49"/>
                    <a:pt x="373" y="49"/>
                    <a:pt x="372" y="49"/>
                  </a:cubicBezTo>
                  <a:close/>
                  <a:moveTo>
                    <a:pt x="340" y="52"/>
                  </a:moveTo>
                  <a:cubicBezTo>
                    <a:pt x="340" y="51"/>
                    <a:pt x="338" y="51"/>
                    <a:pt x="338" y="51"/>
                  </a:cubicBezTo>
                  <a:cubicBezTo>
                    <a:pt x="339" y="50"/>
                    <a:pt x="339" y="50"/>
                    <a:pt x="338" y="49"/>
                  </a:cubicBezTo>
                  <a:cubicBezTo>
                    <a:pt x="335" y="47"/>
                    <a:pt x="331" y="53"/>
                    <a:pt x="337" y="53"/>
                  </a:cubicBezTo>
                  <a:cubicBezTo>
                    <a:pt x="337" y="51"/>
                    <a:pt x="339" y="53"/>
                    <a:pt x="340" y="52"/>
                  </a:cubicBezTo>
                  <a:close/>
                  <a:moveTo>
                    <a:pt x="176" y="52"/>
                  </a:moveTo>
                  <a:cubicBezTo>
                    <a:pt x="176" y="51"/>
                    <a:pt x="175" y="50"/>
                    <a:pt x="174" y="50"/>
                  </a:cubicBezTo>
                  <a:cubicBezTo>
                    <a:pt x="172" y="52"/>
                    <a:pt x="175" y="56"/>
                    <a:pt x="176" y="52"/>
                  </a:cubicBezTo>
                  <a:close/>
                  <a:moveTo>
                    <a:pt x="65" y="52"/>
                  </a:moveTo>
                  <a:cubicBezTo>
                    <a:pt x="66" y="52"/>
                    <a:pt x="66" y="52"/>
                    <a:pt x="66" y="51"/>
                  </a:cubicBezTo>
                  <a:cubicBezTo>
                    <a:pt x="65" y="51"/>
                    <a:pt x="65" y="49"/>
                    <a:pt x="64" y="50"/>
                  </a:cubicBezTo>
                  <a:cubicBezTo>
                    <a:pt x="63" y="51"/>
                    <a:pt x="63" y="52"/>
                    <a:pt x="65" y="52"/>
                  </a:cubicBezTo>
                  <a:close/>
                  <a:moveTo>
                    <a:pt x="144" y="53"/>
                  </a:moveTo>
                  <a:cubicBezTo>
                    <a:pt x="143" y="52"/>
                    <a:pt x="143" y="50"/>
                    <a:pt x="142" y="50"/>
                  </a:cubicBezTo>
                  <a:cubicBezTo>
                    <a:pt x="141" y="51"/>
                    <a:pt x="143" y="53"/>
                    <a:pt x="144" y="53"/>
                  </a:cubicBezTo>
                  <a:close/>
                  <a:moveTo>
                    <a:pt x="291" y="54"/>
                  </a:moveTo>
                  <a:cubicBezTo>
                    <a:pt x="291" y="55"/>
                    <a:pt x="291" y="55"/>
                    <a:pt x="291" y="55"/>
                  </a:cubicBezTo>
                  <a:cubicBezTo>
                    <a:pt x="292" y="56"/>
                    <a:pt x="292" y="55"/>
                    <a:pt x="292" y="55"/>
                  </a:cubicBezTo>
                  <a:cubicBezTo>
                    <a:pt x="292" y="55"/>
                    <a:pt x="292" y="54"/>
                    <a:pt x="291" y="54"/>
                  </a:cubicBezTo>
                  <a:close/>
                  <a:moveTo>
                    <a:pt x="165" y="55"/>
                  </a:moveTo>
                  <a:cubicBezTo>
                    <a:pt x="164" y="55"/>
                    <a:pt x="164" y="55"/>
                    <a:pt x="164" y="55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5" y="57"/>
                    <a:pt x="165" y="56"/>
                    <a:pt x="165" y="55"/>
                  </a:cubicBezTo>
                  <a:close/>
                  <a:moveTo>
                    <a:pt x="142" y="58"/>
                  </a:moveTo>
                  <a:cubicBezTo>
                    <a:pt x="143" y="57"/>
                    <a:pt x="142" y="55"/>
                    <a:pt x="141" y="55"/>
                  </a:cubicBezTo>
                  <a:cubicBezTo>
                    <a:pt x="140" y="56"/>
                    <a:pt x="141" y="58"/>
                    <a:pt x="142" y="58"/>
                  </a:cubicBezTo>
                  <a:close/>
                  <a:moveTo>
                    <a:pt x="343" y="64"/>
                  </a:moveTo>
                  <a:cubicBezTo>
                    <a:pt x="343" y="62"/>
                    <a:pt x="344" y="61"/>
                    <a:pt x="345" y="60"/>
                  </a:cubicBezTo>
                  <a:cubicBezTo>
                    <a:pt x="345" y="60"/>
                    <a:pt x="344" y="59"/>
                    <a:pt x="343" y="59"/>
                  </a:cubicBezTo>
                  <a:cubicBezTo>
                    <a:pt x="342" y="61"/>
                    <a:pt x="341" y="62"/>
                    <a:pt x="342" y="64"/>
                  </a:cubicBezTo>
                  <a:lnTo>
                    <a:pt x="343" y="64"/>
                  </a:lnTo>
                  <a:close/>
                  <a:moveTo>
                    <a:pt x="189" y="65"/>
                  </a:moveTo>
                  <a:cubicBezTo>
                    <a:pt x="188" y="62"/>
                    <a:pt x="187" y="61"/>
                    <a:pt x="186" y="60"/>
                  </a:cubicBezTo>
                  <a:cubicBezTo>
                    <a:pt x="186" y="62"/>
                    <a:pt x="187" y="64"/>
                    <a:pt x="189" y="65"/>
                  </a:cubicBezTo>
                  <a:close/>
                  <a:moveTo>
                    <a:pt x="400" y="61"/>
                  </a:moveTo>
                  <a:cubicBezTo>
                    <a:pt x="400" y="61"/>
                    <a:pt x="399" y="62"/>
                    <a:pt x="400" y="63"/>
                  </a:cubicBezTo>
                  <a:cubicBezTo>
                    <a:pt x="400" y="62"/>
                    <a:pt x="401" y="63"/>
                    <a:pt x="401" y="62"/>
                  </a:cubicBezTo>
                  <a:cubicBezTo>
                    <a:pt x="401" y="62"/>
                    <a:pt x="401" y="61"/>
                    <a:pt x="400" y="61"/>
                  </a:cubicBezTo>
                  <a:close/>
                  <a:moveTo>
                    <a:pt x="91" y="64"/>
                  </a:moveTo>
                  <a:cubicBezTo>
                    <a:pt x="91" y="63"/>
                    <a:pt x="91" y="62"/>
                    <a:pt x="90" y="62"/>
                  </a:cubicBezTo>
                  <a:cubicBezTo>
                    <a:pt x="89" y="64"/>
                    <a:pt x="90" y="64"/>
                    <a:pt x="91" y="64"/>
                  </a:cubicBezTo>
                  <a:close/>
                  <a:moveTo>
                    <a:pt x="87" y="66"/>
                  </a:moveTo>
                  <a:cubicBezTo>
                    <a:pt x="87" y="67"/>
                    <a:pt x="87" y="67"/>
                    <a:pt x="86" y="69"/>
                  </a:cubicBezTo>
                  <a:cubicBezTo>
                    <a:pt x="89" y="71"/>
                    <a:pt x="90" y="67"/>
                    <a:pt x="89" y="65"/>
                  </a:cubicBezTo>
                  <a:cubicBezTo>
                    <a:pt x="88" y="65"/>
                    <a:pt x="88" y="66"/>
                    <a:pt x="87" y="66"/>
                  </a:cubicBezTo>
                  <a:close/>
                  <a:moveTo>
                    <a:pt x="277" y="65"/>
                  </a:moveTo>
                  <a:cubicBezTo>
                    <a:pt x="277" y="65"/>
                    <a:pt x="276" y="67"/>
                    <a:pt x="277" y="67"/>
                  </a:cubicBezTo>
                  <a:cubicBezTo>
                    <a:pt x="278" y="67"/>
                    <a:pt x="278" y="65"/>
                    <a:pt x="277" y="65"/>
                  </a:cubicBezTo>
                  <a:close/>
                  <a:moveTo>
                    <a:pt x="302" y="72"/>
                  </a:moveTo>
                  <a:cubicBezTo>
                    <a:pt x="305" y="73"/>
                    <a:pt x="306" y="71"/>
                    <a:pt x="307" y="70"/>
                  </a:cubicBezTo>
                  <a:cubicBezTo>
                    <a:pt x="306" y="69"/>
                    <a:pt x="303" y="70"/>
                    <a:pt x="302" y="72"/>
                  </a:cubicBezTo>
                  <a:close/>
                  <a:moveTo>
                    <a:pt x="284" y="70"/>
                  </a:moveTo>
                  <a:cubicBezTo>
                    <a:pt x="284" y="71"/>
                    <a:pt x="284" y="71"/>
                    <a:pt x="285" y="70"/>
                  </a:cubicBezTo>
                  <a:cubicBezTo>
                    <a:pt x="285" y="70"/>
                    <a:pt x="285" y="70"/>
                    <a:pt x="284" y="70"/>
                  </a:cubicBezTo>
                  <a:close/>
                  <a:moveTo>
                    <a:pt x="31" y="70"/>
                  </a:moveTo>
                  <a:cubicBezTo>
                    <a:pt x="30" y="71"/>
                    <a:pt x="30" y="71"/>
                    <a:pt x="29" y="72"/>
                  </a:cubicBezTo>
                  <a:cubicBezTo>
                    <a:pt x="31" y="74"/>
                    <a:pt x="33" y="71"/>
                    <a:pt x="31" y="70"/>
                  </a:cubicBezTo>
                  <a:close/>
                  <a:moveTo>
                    <a:pt x="59" y="71"/>
                  </a:moveTo>
                  <a:cubicBezTo>
                    <a:pt x="59" y="72"/>
                    <a:pt x="59" y="72"/>
                    <a:pt x="60" y="72"/>
                  </a:cubicBezTo>
                  <a:cubicBezTo>
                    <a:pt x="60" y="71"/>
                    <a:pt x="60" y="71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lose/>
                  <a:moveTo>
                    <a:pt x="299" y="74"/>
                  </a:moveTo>
                  <a:cubicBezTo>
                    <a:pt x="298" y="74"/>
                    <a:pt x="298" y="74"/>
                    <a:pt x="298" y="75"/>
                  </a:cubicBezTo>
                  <a:cubicBezTo>
                    <a:pt x="299" y="76"/>
                    <a:pt x="300" y="74"/>
                    <a:pt x="299" y="74"/>
                  </a:cubicBezTo>
                  <a:close/>
                  <a:moveTo>
                    <a:pt x="44" y="79"/>
                  </a:moveTo>
                  <a:cubicBezTo>
                    <a:pt x="43" y="79"/>
                    <a:pt x="43" y="79"/>
                    <a:pt x="42" y="79"/>
                  </a:cubicBezTo>
                  <a:cubicBezTo>
                    <a:pt x="42" y="80"/>
                    <a:pt x="44" y="81"/>
                    <a:pt x="44" y="79"/>
                  </a:cubicBezTo>
                  <a:close/>
                  <a:moveTo>
                    <a:pt x="419" y="82"/>
                  </a:moveTo>
                  <a:cubicBezTo>
                    <a:pt x="419" y="83"/>
                    <a:pt x="419" y="83"/>
                    <a:pt x="420" y="82"/>
                  </a:cubicBezTo>
                  <a:cubicBezTo>
                    <a:pt x="420" y="82"/>
                    <a:pt x="420" y="82"/>
                    <a:pt x="419" y="82"/>
                  </a:cubicBezTo>
                  <a:close/>
                  <a:moveTo>
                    <a:pt x="123" y="86"/>
                  </a:moveTo>
                  <a:cubicBezTo>
                    <a:pt x="121" y="86"/>
                    <a:pt x="121" y="85"/>
                    <a:pt x="119" y="85"/>
                  </a:cubicBezTo>
                  <a:cubicBezTo>
                    <a:pt x="118" y="90"/>
                    <a:pt x="123" y="95"/>
                    <a:pt x="127" y="92"/>
                  </a:cubicBezTo>
                  <a:cubicBezTo>
                    <a:pt x="126" y="91"/>
                    <a:pt x="125" y="90"/>
                    <a:pt x="125" y="88"/>
                  </a:cubicBezTo>
                  <a:cubicBezTo>
                    <a:pt x="124" y="88"/>
                    <a:pt x="124" y="87"/>
                    <a:pt x="123" y="86"/>
                  </a:cubicBezTo>
                  <a:close/>
                  <a:moveTo>
                    <a:pt x="367" y="92"/>
                  </a:moveTo>
                  <a:cubicBezTo>
                    <a:pt x="368" y="91"/>
                    <a:pt x="368" y="91"/>
                    <a:pt x="367" y="90"/>
                  </a:cubicBezTo>
                  <a:cubicBezTo>
                    <a:pt x="366" y="91"/>
                    <a:pt x="366" y="92"/>
                    <a:pt x="367" y="92"/>
                  </a:cubicBezTo>
                  <a:close/>
                  <a:moveTo>
                    <a:pt x="49" y="101"/>
                  </a:moveTo>
                  <a:cubicBezTo>
                    <a:pt x="48" y="100"/>
                    <a:pt x="49" y="99"/>
                    <a:pt x="48" y="99"/>
                  </a:cubicBezTo>
                  <a:cubicBezTo>
                    <a:pt x="48" y="99"/>
                    <a:pt x="48" y="100"/>
                    <a:pt x="48" y="99"/>
                  </a:cubicBezTo>
                  <a:cubicBezTo>
                    <a:pt x="48" y="99"/>
                    <a:pt x="48" y="99"/>
                    <a:pt x="47" y="99"/>
                  </a:cubicBezTo>
                  <a:cubicBezTo>
                    <a:pt x="47" y="100"/>
                    <a:pt x="47" y="100"/>
                    <a:pt x="47" y="101"/>
                  </a:cubicBezTo>
                  <a:cubicBezTo>
                    <a:pt x="48" y="101"/>
                    <a:pt x="48" y="100"/>
                    <a:pt x="49" y="101"/>
                  </a:cubicBezTo>
                  <a:close/>
                  <a:moveTo>
                    <a:pt x="49" y="102"/>
                  </a:moveTo>
                  <a:cubicBezTo>
                    <a:pt x="51" y="102"/>
                    <a:pt x="51" y="101"/>
                    <a:pt x="51" y="100"/>
                  </a:cubicBezTo>
                  <a:cubicBezTo>
                    <a:pt x="50" y="100"/>
                    <a:pt x="49" y="100"/>
                    <a:pt x="49" y="102"/>
                  </a:cubicBezTo>
                  <a:close/>
                  <a:moveTo>
                    <a:pt x="65" y="110"/>
                  </a:moveTo>
                  <a:cubicBezTo>
                    <a:pt x="64" y="110"/>
                    <a:pt x="63" y="110"/>
                    <a:pt x="62" y="111"/>
                  </a:cubicBezTo>
                  <a:cubicBezTo>
                    <a:pt x="63" y="112"/>
                    <a:pt x="64" y="113"/>
                    <a:pt x="65" y="112"/>
                  </a:cubicBezTo>
                  <a:cubicBezTo>
                    <a:pt x="65" y="111"/>
                    <a:pt x="65" y="111"/>
                    <a:pt x="65" y="110"/>
                  </a:cubicBezTo>
                  <a:close/>
                  <a:moveTo>
                    <a:pt x="48" y="111"/>
                  </a:moveTo>
                  <a:cubicBezTo>
                    <a:pt x="47" y="112"/>
                    <a:pt x="47" y="112"/>
                    <a:pt x="47" y="113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48" y="112"/>
                    <a:pt x="48" y="111"/>
                    <a:pt x="48" y="111"/>
                  </a:cubicBezTo>
                  <a:close/>
                  <a:moveTo>
                    <a:pt x="326" y="113"/>
                  </a:moveTo>
                  <a:cubicBezTo>
                    <a:pt x="326" y="114"/>
                    <a:pt x="327" y="113"/>
                    <a:pt x="328" y="113"/>
                  </a:cubicBezTo>
                  <a:cubicBezTo>
                    <a:pt x="327" y="112"/>
                    <a:pt x="326" y="112"/>
                    <a:pt x="326" y="113"/>
                  </a:cubicBezTo>
                  <a:close/>
                  <a:moveTo>
                    <a:pt x="355" y="114"/>
                  </a:moveTo>
                  <a:cubicBezTo>
                    <a:pt x="356" y="115"/>
                    <a:pt x="357" y="115"/>
                    <a:pt x="357" y="114"/>
                  </a:cubicBezTo>
                  <a:cubicBezTo>
                    <a:pt x="357" y="114"/>
                    <a:pt x="356" y="114"/>
                    <a:pt x="356" y="113"/>
                  </a:cubicBezTo>
                  <a:cubicBezTo>
                    <a:pt x="356" y="113"/>
                    <a:pt x="355" y="114"/>
                    <a:pt x="355" y="114"/>
                  </a:cubicBezTo>
                  <a:close/>
                  <a:moveTo>
                    <a:pt x="386" y="116"/>
                  </a:moveTo>
                  <a:cubicBezTo>
                    <a:pt x="387" y="115"/>
                    <a:pt x="386" y="113"/>
                    <a:pt x="385" y="114"/>
                  </a:cubicBezTo>
                  <a:cubicBezTo>
                    <a:pt x="385" y="114"/>
                    <a:pt x="385" y="116"/>
                    <a:pt x="386" y="116"/>
                  </a:cubicBezTo>
                  <a:close/>
                  <a:moveTo>
                    <a:pt x="62" y="118"/>
                  </a:moveTo>
                  <a:cubicBezTo>
                    <a:pt x="61" y="118"/>
                    <a:pt x="61" y="118"/>
                    <a:pt x="61" y="119"/>
                  </a:cubicBezTo>
                  <a:cubicBezTo>
                    <a:pt x="62" y="120"/>
                    <a:pt x="61" y="118"/>
                    <a:pt x="62" y="118"/>
                  </a:cubicBezTo>
                  <a:close/>
                  <a:moveTo>
                    <a:pt x="375" y="120"/>
                  </a:moveTo>
                  <a:cubicBezTo>
                    <a:pt x="374" y="119"/>
                    <a:pt x="373" y="120"/>
                    <a:pt x="372" y="120"/>
                  </a:cubicBezTo>
                  <a:cubicBezTo>
                    <a:pt x="372" y="121"/>
                    <a:pt x="374" y="121"/>
                    <a:pt x="375" y="120"/>
                  </a:cubicBezTo>
                  <a:close/>
                  <a:moveTo>
                    <a:pt x="424" y="124"/>
                  </a:moveTo>
                  <a:cubicBezTo>
                    <a:pt x="423" y="123"/>
                    <a:pt x="424" y="121"/>
                    <a:pt x="423" y="122"/>
                  </a:cubicBezTo>
                  <a:cubicBezTo>
                    <a:pt x="423" y="123"/>
                    <a:pt x="421" y="122"/>
                    <a:pt x="422" y="123"/>
                  </a:cubicBezTo>
                  <a:cubicBezTo>
                    <a:pt x="422" y="124"/>
                    <a:pt x="423" y="124"/>
                    <a:pt x="424" y="124"/>
                  </a:cubicBezTo>
                  <a:close/>
                  <a:moveTo>
                    <a:pt x="559" y="125"/>
                  </a:moveTo>
                  <a:cubicBezTo>
                    <a:pt x="558" y="124"/>
                    <a:pt x="558" y="123"/>
                    <a:pt x="557" y="123"/>
                  </a:cubicBezTo>
                  <a:cubicBezTo>
                    <a:pt x="557" y="123"/>
                    <a:pt x="557" y="123"/>
                    <a:pt x="557" y="124"/>
                  </a:cubicBezTo>
                  <a:cubicBezTo>
                    <a:pt x="558" y="124"/>
                    <a:pt x="558" y="125"/>
                    <a:pt x="559" y="125"/>
                  </a:cubicBezTo>
                  <a:close/>
                  <a:moveTo>
                    <a:pt x="84" y="126"/>
                  </a:moveTo>
                  <a:cubicBezTo>
                    <a:pt x="84" y="125"/>
                    <a:pt x="84" y="125"/>
                    <a:pt x="83" y="124"/>
                  </a:cubicBezTo>
                  <a:cubicBezTo>
                    <a:pt x="83" y="124"/>
                    <a:pt x="83" y="125"/>
                    <a:pt x="83" y="124"/>
                  </a:cubicBezTo>
                  <a:cubicBezTo>
                    <a:pt x="83" y="125"/>
                    <a:pt x="83" y="125"/>
                    <a:pt x="84" y="126"/>
                  </a:cubicBezTo>
                  <a:close/>
                  <a:moveTo>
                    <a:pt x="88" y="125"/>
                  </a:moveTo>
                  <a:cubicBezTo>
                    <a:pt x="87" y="125"/>
                    <a:pt x="87" y="125"/>
                    <a:pt x="86" y="126"/>
                  </a:cubicBezTo>
                  <a:cubicBezTo>
                    <a:pt x="87" y="126"/>
                    <a:pt x="87" y="126"/>
                    <a:pt x="88" y="126"/>
                  </a:cubicBezTo>
                  <a:lnTo>
                    <a:pt x="88" y="125"/>
                  </a:lnTo>
                  <a:close/>
                  <a:moveTo>
                    <a:pt x="480" y="130"/>
                  </a:moveTo>
                  <a:cubicBezTo>
                    <a:pt x="481" y="129"/>
                    <a:pt x="481" y="129"/>
                    <a:pt x="481" y="128"/>
                  </a:cubicBezTo>
                  <a:cubicBezTo>
                    <a:pt x="481" y="127"/>
                    <a:pt x="480" y="127"/>
                    <a:pt x="479" y="127"/>
                  </a:cubicBezTo>
                  <a:cubicBezTo>
                    <a:pt x="478" y="128"/>
                    <a:pt x="478" y="130"/>
                    <a:pt x="480" y="130"/>
                  </a:cubicBezTo>
                  <a:close/>
                  <a:moveTo>
                    <a:pt x="556" y="128"/>
                  </a:moveTo>
                  <a:cubicBezTo>
                    <a:pt x="555" y="127"/>
                    <a:pt x="555" y="127"/>
                    <a:pt x="554" y="127"/>
                  </a:cubicBezTo>
                  <a:cubicBezTo>
                    <a:pt x="554" y="127"/>
                    <a:pt x="556" y="128"/>
                    <a:pt x="556" y="128"/>
                  </a:cubicBezTo>
                  <a:close/>
                  <a:moveTo>
                    <a:pt x="122" y="129"/>
                  </a:moveTo>
                  <a:cubicBezTo>
                    <a:pt x="122" y="130"/>
                    <a:pt x="122" y="131"/>
                    <a:pt x="123" y="131"/>
                  </a:cubicBezTo>
                  <a:cubicBezTo>
                    <a:pt x="123" y="130"/>
                    <a:pt x="123" y="129"/>
                    <a:pt x="122" y="129"/>
                  </a:cubicBezTo>
                  <a:close/>
                  <a:moveTo>
                    <a:pt x="557" y="131"/>
                  </a:moveTo>
                  <a:cubicBezTo>
                    <a:pt x="558" y="130"/>
                    <a:pt x="557" y="129"/>
                    <a:pt x="556" y="130"/>
                  </a:cubicBezTo>
                  <a:cubicBezTo>
                    <a:pt x="557" y="130"/>
                    <a:pt x="557" y="131"/>
                    <a:pt x="557" y="131"/>
                  </a:cubicBezTo>
                  <a:close/>
                  <a:moveTo>
                    <a:pt x="22" y="130"/>
                  </a:moveTo>
                  <a:cubicBezTo>
                    <a:pt x="22" y="131"/>
                    <a:pt x="22" y="132"/>
                    <a:pt x="23" y="131"/>
                  </a:cubicBezTo>
                  <a:cubicBezTo>
                    <a:pt x="23" y="130"/>
                    <a:pt x="23" y="131"/>
                    <a:pt x="22" y="130"/>
                  </a:cubicBezTo>
                  <a:close/>
                  <a:moveTo>
                    <a:pt x="66" y="133"/>
                  </a:moveTo>
                  <a:cubicBezTo>
                    <a:pt x="66" y="134"/>
                    <a:pt x="66" y="135"/>
                    <a:pt x="67" y="135"/>
                  </a:cubicBezTo>
                  <a:cubicBezTo>
                    <a:pt x="67" y="134"/>
                    <a:pt x="67" y="133"/>
                    <a:pt x="66" y="133"/>
                  </a:cubicBezTo>
                  <a:close/>
                  <a:moveTo>
                    <a:pt x="75" y="140"/>
                  </a:moveTo>
                  <a:cubicBezTo>
                    <a:pt x="76" y="140"/>
                    <a:pt x="76" y="137"/>
                    <a:pt x="77" y="138"/>
                  </a:cubicBezTo>
                  <a:cubicBezTo>
                    <a:pt x="77" y="139"/>
                    <a:pt x="78" y="138"/>
                    <a:pt x="79" y="139"/>
                  </a:cubicBezTo>
                  <a:cubicBezTo>
                    <a:pt x="78" y="137"/>
                    <a:pt x="80" y="135"/>
                    <a:pt x="80" y="134"/>
                  </a:cubicBezTo>
                  <a:cubicBezTo>
                    <a:pt x="79" y="133"/>
                    <a:pt x="79" y="134"/>
                    <a:pt x="79" y="135"/>
                  </a:cubicBezTo>
                  <a:cubicBezTo>
                    <a:pt x="77" y="134"/>
                    <a:pt x="77" y="134"/>
                    <a:pt x="76" y="135"/>
                  </a:cubicBezTo>
                  <a:cubicBezTo>
                    <a:pt x="75" y="134"/>
                    <a:pt x="75" y="133"/>
                    <a:pt x="74" y="133"/>
                  </a:cubicBezTo>
                  <a:cubicBezTo>
                    <a:pt x="74" y="135"/>
                    <a:pt x="71" y="134"/>
                    <a:pt x="71" y="137"/>
                  </a:cubicBezTo>
                  <a:cubicBezTo>
                    <a:pt x="73" y="138"/>
                    <a:pt x="74" y="138"/>
                    <a:pt x="75" y="138"/>
                  </a:cubicBezTo>
                  <a:cubicBezTo>
                    <a:pt x="74" y="138"/>
                    <a:pt x="75" y="139"/>
                    <a:pt x="75" y="140"/>
                  </a:cubicBezTo>
                  <a:close/>
                  <a:moveTo>
                    <a:pt x="118" y="134"/>
                  </a:moveTo>
                  <a:cubicBezTo>
                    <a:pt x="119" y="134"/>
                    <a:pt x="120" y="134"/>
                    <a:pt x="120" y="135"/>
                  </a:cubicBezTo>
                  <a:cubicBezTo>
                    <a:pt x="121" y="133"/>
                    <a:pt x="120" y="133"/>
                    <a:pt x="118" y="133"/>
                  </a:cubicBezTo>
                  <a:lnTo>
                    <a:pt x="118" y="134"/>
                  </a:lnTo>
                  <a:close/>
                  <a:moveTo>
                    <a:pt x="84" y="135"/>
                  </a:move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2" y="134"/>
                  </a:cubicBezTo>
                  <a:cubicBezTo>
                    <a:pt x="82" y="135"/>
                    <a:pt x="83" y="136"/>
                    <a:pt x="84" y="135"/>
                  </a:cubicBezTo>
                  <a:close/>
                  <a:moveTo>
                    <a:pt x="502" y="134"/>
                  </a:moveTo>
                  <a:cubicBezTo>
                    <a:pt x="501" y="134"/>
                    <a:pt x="500" y="135"/>
                    <a:pt x="499" y="134"/>
                  </a:cubicBezTo>
                  <a:cubicBezTo>
                    <a:pt x="499" y="135"/>
                    <a:pt x="502" y="135"/>
                    <a:pt x="502" y="134"/>
                  </a:cubicBezTo>
                  <a:close/>
                  <a:moveTo>
                    <a:pt x="454" y="136"/>
                  </a:moveTo>
                  <a:cubicBezTo>
                    <a:pt x="453" y="135"/>
                    <a:pt x="454" y="136"/>
                    <a:pt x="453" y="136"/>
                  </a:cubicBezTo>
                  <a:cubicBezTo>
                    <a:pt x="453" y="137"/>
                    <a:pt x="454" y="137"/>
                    <a:pt x="454" y="136"/>
                  </a:cubicBezTo>
                  <a:close/>
                  <a:moveTo>
                    <a:pt x="142" y="138"/>
                  </a:moveTo>
                  <a:cubicBezTo>
                    <a:pt x="142" y="139"/>
                    <a:pt x="143" y="139"/>
                    <a:pt x="144" y="139"/>
                  </a:cubicBezTo>
                  <a:cubicBezTo>
                    <a:pt x="144" y="138"/>
                    <a:pt x="143" y="137"/>
                    <a:pt x="142" y="138"/>
                  </a:cubicBezTo>
                  <a:close/>
                  <a:moveTo>
                    <a:pt x="108" y="142"/>
                  </a:moveTo>
                  <a:cubicBezTo>
                    <a:pt x="109" y="142"/>
                    <a:pt x="109" y="144"/>
                    <a:pt x="110" y="143"/>
                  </a:cubicBezTo>
                  <a:cubicBezTo>
                    <a:pt x="111" y="143"/>
                    <a:pt x="111" y="143"/>
                    <a:pt x="112" y="143"/>
                  </a:cubicBezTo>
                  <a:cubicBezTo>
                    <a:pt x="111" y="141"/>
                    <a:pt x="112" y="141"/>
                    <a:pt x="112" y="140"/>
                  </a:cubicBezTo>
                  <a:cubicBezTo>
                    <a:pt x="112" y="140"/>
                    <a:pt x="112" y="138"/>
                    <a:pt x="111" y="139"/>
                  </a:cubicBezTo>
                  <a:cubicBezTo>
                    <a:pt x="112" y="140"/>
                    <a:pt x="107" y="139"/>
                    <a:pt x="108" y="142"/>
                  </a:cubicBezTo>
                  <a:close/>
                  <a:moveTo>
                    <a:pt x="135" y="141"/>
                  </a:moveTo>
                  <a:cubicBezTo>
                    <a:pt x="135" y="140"/>
                    <a:pt x="134" y="140"/>
                    <a:pt x="134" y="140"/>
                  </a:cubicBezTo>
                  <a:cubicBezTo>
                    <a:pt x="134" y="140"/>
                    <a:pt x="134" y="141"/>
                    <a:pt x="135" y="141"/>
                  </a:cubicBezTo>
                  <a:close/>
                  <a:moveTo>
                    <a:pt x="85" y="141"/>
                  </a:moveTo>
                  <a:cubicBezTo>
                    <a:pt x="84" y="140"/>
                    <a:pt x="81" y="139"/>
                    <a:pt x="81" y="141"/>
                  </a:cubicBezTo>
                  <a:cubicBezTo>
                    <a:pt x="81" y="142"/>
                    <a:pt x="85" y="142"/>
                    <a:pt x="85" y="141"/>
                  </a:cubicBezTo>
                  <a:close/>
                  <a:moveTo>
                    <a:pt x="360" y="143"/>
                  </a:move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60" y="142"/>
                    <a:pt x="360" y="143"/>
                    <a:pt x="360" y="143"/>
                  </a:cubicBezTo>
                  <a:close/>
                  <a:moveTo>
                    <a:pt x="16" y="143"/>
                  </a:moveTo>
                  <a:cubicBezTo>
                    <a:pt x="16" y="143"/>
                    <a:pt x="15" y="143"/>
                    <a:pt x="15" y="144"/>
                  </a:cubicBezTo>
                  <a:cubicBezTo>
                    <a:pt x="16" y="144"/>
                    <a:pt x="16" y="145"/>
                    <a:pt x="17" y="145"/>
                  </a:cubicBezTo>
                  <a:cubicBezTo>
                    <a:pt x="17" y="144"/>
                    <a:pt x="17" y="143"/>
                    <a:pt x="16" y="143"/>
                  </a:cubicBezTo>
                  <a:close/>
                  <a:moveTo>
                    <a:pt x="102" y="147"/>
                  </a:moveTo>
                  <a:cubicBezTo>
                    <a:pt x="103" y="147"/>
                    <a:pt x="104" y="147"/>
                    <a:pt x="104" y="146"/>
                  </a:cubicBezTo>
                  <a:cubicBezTo>
                    <a:pt x="104" y="146"/>
                    <a:pt x="103" y="145"/>
                    <a:pt x="103" y="145"/>
                  </a:cubicBezTo>
                  <a:cubicBezTo>
                    <a:pt x="103" y="146"/>
                    <a:pt x="102" y="146"/>
                    <a:pt x="102" y="147"/>
                  </a:cubicBezTo>
                  <a:close/>
                  <a:moveTo>
                    <a:pt x="544" y="147"/>
                  </a:moveTo>
                  <a:cubicBezTo>
                    <a:pt x="543" y="147"/>
                    <a:pt x="543" y="148"/>
                    <a:pt x="542" y="147"/>
                  </a:cubicBezTo>
                  <a:cubicBezTo>
                    <a:pt x="541" y="148"/>
                    <a:pt x="541" y="148"/>
                    <a:pt x="541" y="150"/>
                  </a:cubicBezTo>
                  <a:cubicBezTo>
                    <a:pt x="542" y="150"/>
                    <a:pt x="543" y="148"/>
                    <a:pt x="544" y="150"/>
                  </a:cubicBezTo>
                  <a:cubicBezTo>
                    <a:pt x="544" y="149"/>
                    <a:pt x="544" y="150"/>
                    <a:pt x="544" y="150"/>
                  </a:cubicBezTo>
                  <a:cubicBezTo>
                    <a:pt x="544" y="148"/>
                    <a:pt x="545" y="149"/>
                    <a:pt x="545" y="149"/>
                  </a:cubicBezTo>
                  <a:cubicBezTo>
                    <a:pt x="544" y="149"/>
                    <a:pt x="545" y="147"/>
                    <a:pt x="544" y="147"/>
                  </a:cubicBezTo>
                  <a:close/>
                  <a:moveTo>
                    <a:pt x="107" y="151"/>
                  </a:moveTo>
                  <a:cubicBezTo>
                    <a:pt x="111" y="152"/>
                    <a:pt x="115" y="149"/>
                    <a:pt x="119" y="151"/>
                  </a:cubicBezTo>
                  <a:cubicBezTo>
                    <a:pt x="120" y="150"/>
                    <a:pt x="121" y="150"/>
                    <a:pt x="123" y="149"/>
                  </a:cubicBezTo>
                  <a:cubicBezTo>
                    <a:pt x="123" y="148"/>
                    <a:pt x="122" y="147"/>
                    <a:pt x="121" y="147"/>
                  </a:cubicBezTo>
                  <a:cubicBezTo>
                    <a:pt x="121" y="148"/>
                    <a:pt x="120" y="148"/>
                    <a:pt x="120" y="149"/>
                  </a:cubicBezTo>
                  <a:cubicBezTo>
                    <a:pt x="118" y="147"/>
                    <a:pt x="116" y="150"/>
                    <a:pt x="115" y="149"/>
                  </a:cubicBezTo>
                  <a:cubicBezTo>
                    <a:pt x="113" y="150"/>
                    <a:pt x="111" y="150"/>
                    <a:pt x="110" y="148"/>
                  </a:cubicBezTo>
                  <a:cubicBezTo>
                    <a:pt x="108" y="148"/>
                    <a:pt x="107" y="149"/>
                    <a:pt x="107" y="151"/>
                  </a:cubicBezTo>
                  <a:close/>
                  <a:moveTo>
                    <a:pt x="24" y="149"/>
                  </a:moveTo>
                  <a:cubicBezTo>
                    <a:pt x="24" y="150"/>
                    <a:pt x="23" y="149"/>
                    <a:pt x="23" y="150"/>
                  </a:cubicBezTo>
                  <a:cubicBezTo>
                    <a:pt x="23" y="151"/>
                    <a:pt x="23" y="151"/>
                    <a:pt x="23" y="151"/>
                  </a:cubicBezTo>
                  <a:cubicBezTo>
                    <a:pt x="25" y="151"/>
                    <a:pt x="25" y="152"/>
                    <a:pt x="27" y="152"/>
                  </a:cubicBezTo>
                  <a:cubicBezTo>
                    <a:pt x="27" y="151"/>
                    <a:pt x="28" y="150"/>
                    <a:pt x="29" y="150"/>
                  </a:cubicBezTo>
                  <a:cubicBezTo>
                    <a:pt x="28" y="148"/>
                    <a:pt x="26" y="150"/>
                    <a:pt x="24" y="149"/>
                  </a:cubicBezTo>
                  <a:close/>
                  <a:moveTo>
                    <a:pt x="100" y="149"/>
                  </a:moveTo>
                  <a:cubicBezTo>
                    <a:pt x="99" y="150"/>
                    <a:pt x="97" y="150"/>
                    <a:pt x="96" y="151"/>
                  </a:cubicBezTo>
                  <a:cubicBezTo>
                    <a:pt x="97" y="152"/>
                    <a:pt x="97" y="152"/>
                    <a:pt x="98" y="152"/>
                  </a:cubicBezTo>
                  <a:cubicBezTo>
                    <a:pt x="98" y="152"/>
                    <a:pt x="99" y="152"/>
                    <a:pt x="99" y="151"/>
                  </a:cubicBezTo>
                  <a:cubicBezTo>
                    <a:pt x="99" y="152"/>
                    <a:pt x="99" y="152"/>
                    <a:pt x="100" y="152"/>
                  </a:cubicBezTo>
                  <a:cubicBezTo>
                    <a:pt x="99" y="152"/>
                    <a:pt x="99" y="152"/>
                    <a:pt x="99" y="153"/>
                  </a:cubicBezTo>
                  <a:cubicBezTo>
                    <a:pt x="100" y="152"/>
                    <a:pt x="102" y="151"/>
                    <a:pt x="102" y="150"/>
                  </a:cubicBezTo>
                  <a:cubicBezTo>
                    <a:pt x="101" y="150"/>
                    <a:pt x="101" y="149"/>
                    <a:pt x="100" y="149"/>
                  </a:cubicBezTo>
                  <a:close/>
                  <a:moveTo>
                    <a:pt x="24" y="154"/>
                  </a:moveTo>
                  <a:cubicBezTo>
                    <a:pt x="25" y="154"/>
                    <a:pt x="26" y="154"/>
                    <a:pt x="27" y="153"/>
                  </a:cubicBezTo>
                  <a:cubicBezTo>
                    <a:pt x="27" y="152"/>
                    <a:pt x="24" y="152"/>
                    <a:pt x="24" y="154"/>
                  </a:cubicBezTo>
                  <a:close/>
                  <a:moveTo>
                    <a:pt x="128" y="152"/>
                  </a:moveTo>
                  <a:cubicBezTo>
                    <a:pt x="128" y="153"/>
                    <a:pt x="127" y="152"/>
                    <a:pt x="127" y="152"/>
                  </a:cubicBezTo>
                  <a:cubicBezTo>
                    <a:pt x="126" y="153"/>
                    <a:pt x="128" y="153"/>
                    <a:pt x="128" y="153"/>
                  </a:cubicBezTo>
                  <a:cubicBezTo>
                    <a:pt x="128" y="153"/>
                    <a:pt x="128" y="153"/>
                    <a:pt x="128" y="152"/>
                  </a:cubicBezTo>
                  <a:close/>
                  <a:moveTo>
                    <a:pt x="519" y="156"/>
                  </a:moveTo>
                  <a:cubicBezTo>
                    <a:pt x="516" y="157"/>
                    <a:pt x="514" y="156"/>
                    <a:pt x="513" y="158"/>
                  </a:cubicBezTo>
                  <a:cubicBezTo>
                    <a:pt x="516" y="159"/>
                    <a:pt x="519" y="160"/>
                    <a:pt x="522" y="158"/>
                  </a:cubicBezTo>
                  <a:cubicBezTo>
                    <a:pt x="522" y="157"/>
                    <a:pt x="522" y="157"/>
                    <a:pt x="521" y="156"/>
                  </a:cubicBezTo>
                  <a:cubicBezTo>
                    <a:pt x="520" y="157"/>
                    <a:pt x="520" y="156"/>
                    <a:pt x="519" y="156"/>
                  </a:cubicBezTo>
                  <a:close/>
                  <a:moveTo>
                    <a:pt x="95" y="159"/>
                  </a:moveTo>
                  <a:cubicBezTo>
                    <a:pt x="95" y="158"/>
                    <a:pt x="95" y="157"/>
                    <a:pt x="95" y="157"/>
                  </a:cubicBezTo>
                  <a:cubicBezTo>
                    <a:pt x="94" y="157"/>
                    <a:pt x="94" y="158"/>
                    <a:pt x="94" y="159"/>
                  </a:cubicBezTo>
                  <a:cubicBezTo>
                    <a:pt x="95" y="159"/>
                    <a:pt x="95" y="159"/>
                    <a:pt x="95" y="159"/>
                  </a:cubicBezTo>
                  <a:close/>
                  <a:moveTo>
                    <a:pt x="119" y="159"/>
                  </a:moveTo>
                  <a:cubicBezTo>
                    <a:pt x="119" y="160"/>
                    <a:pt x="120" y="160"/>
                    <a:pt x="120" y="160"/>
                  </a:cubicBezTo>
                  <a:cubicBezTo>
                    <a:pt x="120" y="159"/>
                    <a:pt x="120" y="159"/>
                    <a:pt x="120" y="158"/>
                  </a:cubicBezTo>
                  <a:cubicBezTo>
                    <a:pt x="120" y="158"/>
                    <a:pt x="119" y="158"/>
                    <a:pt x="119" y="159"/>
                  </a:cubicBezTo>
                  <a:close/>
                  <a:moveTo>
                    <a:pt x="515" y="160"/>
                  </a:moveTo>
                  <a:cubicBezTo>
                    <a:pt x="515" y="160"/>
                    <a:pt x="514" y="160"/>
                    <a:pt x="514" y="160"/>
                  </a:cubicBezTo>
                  <a:cubicBezTo>
                    <a:pt x="514" y="161"/>
                    <a:pt x="514" y="162"/>
                    <a:pt x="514" y="163"/>
                  </a:cubicBezTo>
                  <a:cubicBezTo>
                    <a:pt x="515" y="162"/>
                    <a:pt x="516" y="162"/>
                    <a:pt x="516" y="161"/>
                  </a:cubicBezTo>
                  <a:cubicBezTo>
                    <a:pt x="515" y="161"/>
                    <a:pt x="516" y="160"/>
                    <a:pt x="515" y="160"/>
                  </a:cubicBezTo>
                  <a:close/>
                  <a:moveTo>
                    <a:pt x="40" y="167"/>
                  </a:moveTo>
                  <a:cubicBezTo>
                    <a:pt x="40" y="168"/>
                    <a:pt x="41" y="168"/>
                    <a:pt x="41" y="168"/>
                  </a:cubicBezTo>
                  <a:cubicBezTo>
                    <a:pt x="42" y="167"/>
                    <a:pt x="41" y="167"/>
                    <a:pt x="40" y="167"/>
                  </a:cubicBezTo>
                  <a:close/>
                  <a:moveTo>
                    <a:pt x="103" y="170"/>
                  </a:moveTo>
                  <a:cubicBezTo>
                    <a:pt x="103" y="170"/>
                    <a:pt x="103" y="170"/>
                    <a:pt x="102" y="170"/>
                  </a:cubicBezTo>
                  <a:cubicBezTo>
                    <a:pt x="102" y="170"/>
                    <a:pt x="103" y="170"/>
                    <a:pt x="103" y="170"/>
                  </a:cubicBezTo>
                  <a:close/>
                  <a:moveTo>
                    <a:pt x="91" y="174"/>
                  </a:moveTo>
                  <a:cubicBezTo>
                    <a:pt x="92" y="174"/>
                    <a:pt x="92" y="174"/>
                    <a:pt x="92" y="174"/>
                  </a:cubicBezTo>
                  <a:cubicBezTo>
                    <a:pt x="92" y="173"/>
                    <a:pt x="91" y="173"/>
                    <a:pt x="91" y="174"/>
                  </a:cubicBezTo>
                  <a:close/>
                  <a:moveTo>
                    <a:pt x="552" y="178"/>
                  </a:moveTo>
                  <a:cubicBezTo>
                    <a:pt x="552" y="177"/>
                    <a:pt x="553" y="175"/>
                    <a:pt x="552" y="175"/>
                  </a:cubicBezTo>
                  <a:cubicBezTo>
                    <a:pt x="550" y="175"/>
                    <a:pt x="551" y="177"/>
                    <a:pt x="552" y="178"/>
                  </a:cubicBezTo>
                  <a:close/>
                  <a:moveTo>
                    <a:pt x="49" y="175"/>
                  </a:moveTo>
                  <a:cubicBezTo>
                    <a:pt x="49" y="176"/>
                    <a:pt x="49" y="177"/>
                    <a:pt x="49" y="178"/>
                  </a:cubicBezTo>
                  <a:cubicBezTo>
                    <a:pt x="49" y="177"/>
                    <a:pt x="49" y="178"/>
                    <a:pt x="50" y="178"/>
                  </a:cubicBezTo>
                  <a:cubicBezTo>
                    <a:pt x="50" y="177"/>
                    <a:pt x="51" y="177"/>
                    <a:pt x="51" y="177"/>
                  </a:cubicBezTo>
                  <a:cubicBezTo>
                    <a:pt x="49" y="177"/>
                    <a:pt x="51" y="175"/>
                    <a:pt x="49" y="175"/>
                  </a:cubicBezTo>
                  <a:close/>
                  <a:moveTo>
                    <a:pt x="97" y="185"/>
                  </a:moveTo>
                  <a:cubicBezTo>
                    <a:pt x="97" y="186"/>
                    <a:pt x="99" y="185"/>
                    <a:pt x="98" y="184"/>
                  </a:cubicBezTo>
                  <a:cubicBezTo>
                    <a:pt x="98" y="185"/>
                    <a:pt x="97" y="185"/>
                    <a:pt x="97" y="185"/>
                  </a:cubicBezTo>
                  <a:close/>
                  <a:moveTo>
                    <a:pt x="90" y="187"/>
                  </a:moveTo>
                  <a:cubicBezTo>
                    <a:pt x="89" y="188"/>
                    <a:pt x="88" y="189"/>
                    <a:pt x="90" y="190"/>
                  </a:cubicBezTo>
                  <a:cubicBezTo>
                    <a:pt x="91" y="189"/>
                    <a:pt x="92" y="189"/>
                    <a:pt x="93" y="189"/>
                  </a:cubicBezTo>
                  <a:cubicBezTo>
                    <a:pt x="93" y="186"/>
                    <a:pt x="91" y="188"/>
                    <a:pt x="90" y="187"/>
                  </a:cubicBezTo>
                  <a:close/>
                  <a:moveTo>
                    <a:pt x="422" y="190"/>
                  </a:moveTo>
                  <a:cubicBezTo>
                    <a:pt x="422" y="190"/>
                    <a:pt x="422" y="192"/>
                    <a:pt x="422" y="192"/>
                  </a:cubicBezTo>
                  <a:cubicBezTo>
                    <a:pt x="424" y="192"/>
                    <a:pt x="424" y="191"/>
                    <a:pt x="424" y="191"/>
                  </a:cubicBezTo>
                  <a:cubicBezTo>
                    <a:pt x="424" y="190"/>
                    <a:pt x="424" y="190"/>
                    <a:pt x="422" y="190"/>
                  </a:cubicBezTo>
                  <a:close/>
                  <a:moveTo>
                    <a:pt x="91" y="192"/>
                  </a:moveTo>
                  <a:cubicBezTo>
                    <a:pt x="89" y="191"/>
                    <a:pt x="88" y="191"/>
                    <a:pt x="88" y="193"/>
                  </a:cubicBezTo>
                  <a:cubicBezTo>
                    <a:pt x="89" y="193"/>
                    <a:pt x="91" y="193"/>
                    <a:pt x="91" y="192"/>
                  </a:cubicBezTo>
                  <a:close/>
                  <a:moveTo>
                    <a:pt x="83" y="197"/>
                  </a:moveTo>
                  <a:cubicBezTo>
                    <a:pt x="84" y="198"/>
                    <a:pt x="87" y="197"/>
                    <a:pt x="87" y="195"/>
                  </a:cubicBezTo>
                  <a:cubicBezTo>
                    <a:pt x="85" y="194"/>
                    <a:pt x="83" y="195"/>
                    <a:pt x="83" y="197"/>
                  </a:cubicBezTo>
                  <a:close/>
                  <a:moveTo>
                    <a:pt x="412" y="199"/>
                  </a:moveTo>
                  <a:cubicBezTo>
                    <a:pt x="410" y="201"/>
                    <a:pt x="408" y="200"/>
                    <a:pt x="405" y="201"/>
                  </a:cubicBezTo>
                  <a:cubicBezTo>
                    <a:pt x="403" y="203"/>
                    <a:pt x="401" y="206"/>
                    <a:pt x="401" y="210"/>
                  </a:cubicBezTo>
                  <a:cubicBezTo>
                    <a:pt x="403" y="212"/>
                    <a:pt x="404" y="209"/>
                    <a:pt x="406" y="209"/>
                  </a:cubicBezTo>
                  <a:cubicBezTo>
                    <a:pt x="406" y="208"/>
                    <a:pt x="407" y="208"/>
                    <a:pt x="407" y="208"/>
                  </a:cubicBezTo>
                  <a:cubicBezTo>
                    <a:pt x="410" y="207"/>
                    <a:pt x="410" y="205"/>
                    <a:pt x="412" y="203"/>
                  </a:cubicBezTo>
                  <a:cubicBezTo>
                    <a:pt x="413" y="202"/>
                    <a:pt x="414" y="202"/>
                    <a:pt x="415" y="202"/>
                  </a:cubicBezTo>
                  <a:cubicBezTo>
                    <a:pt x="415" y="200"/>
                    <a:pt x="416" y="200"/>
                    <a:pt x="416" y="199"/>
                  </a:cubicBezTo>
                  <a:cubicBezTo>
                    <a:pt x="414" y="198"/>
                    <a:pt x="413" y="200"/>
                    <a:pt x="412" y="199"/>
                  </a:cubicBezTo>
                  <a:close/>
                  <a:moveTo>
                    <a:pt x="79" y="202"/>
                  </a:moveTo>
                  <a:cubicBezTo>
                    <a:pt x="81" y="203"/>
                    <a:pt x="86" y="203"/>
                    <a:pt x="86" y="200"/>
                  </a:cubicBezTo>
                  <a:cubicBezTo>
                    <a:pt x="85" y="199"/>
                    <a:pt x="84" y="199"/>
                    <a:pt x="82" y="199"/>
                  </a:cubicBezTo>
                  <a:cubicBezTo>
                    <a:pt x="82" y="201"/>
                    <a:pt x="79" y="200"/>
                    <a:pt x="79" y="202"/>
                  </a:cubicBezTo>
                  <a:close/>
                  <a:moveTo>
                    <a:pt x="101" y="204"/>
                  </a:moveTo>
                  <a:cubicBezTo>
                    <a:pt x="98" y="203"/>
                    <a:pt x="98" y="206"/>
                    <a:pt x="100" y="207"/>
                  </a:cubicBezTo>
                  <a:cubicBezTo>
                    <a:pt x="99" y="206"/>
                    <a:pt x="101" y="206"/>
                    <a:pt x="101" y="204"/>
                  </a:cubicBezTo>
                  <a:close/>
                  <a:moveTo>
                    <a:pt x="479" y="216"/>
                  </a:moveTo>
                  <a:cubicBezTo>
                    <a:pt x="479" y="215"/>
                    <a:pt x="478" y="214"/>
                    <a:pt x="478" y="214"/>
                  </a:cubicBezTo>
                  <a:cubicBezTo>
                    <a:pt x="477" y="215"/>
                    <a:pt x="476" y="215"/>
                    <a:pt x="477" y="216"/>
                  </a:cubicBezTo>
                  <a:cubicBezTo>
                    <a:pt x="478" y="216"/>
                    <a:pt x="478" y="216"/>
                    <a:pt x="479" y="216"/>
                  </a:cubicBezTo>
                  <a:close/>
                  <a:moveTo>
                    <a:pt x="445" y="229"/>
                  </a:moveTo>
                  <a:cubicBezTo>
                    <a:pt x="445" y="229"/>
                    <a:pt x="445" y="230"/>
                    <a:pt x="446" y="230"/>
                  </a:cubicBezTo>
                  <a:cubicBezTo>
                    <a:pt x="446" y="229"/>
                    <a:pt x="446" y="228"/>
                    <a:pt x="445" y="228"/>
                  </a:cubicBezTo>
                  <a:cubicBezTo>
                    <a:pt x="445" y="228"/>
                    <a:pt x="444" y="229"/>
                    <a:pt x="445" y="229"/>
                  </a:cubicBezTo>
                  <a:close/>
                  <a:moveTo>
                    <a:pt x="463" y="231"/>
                  </a:moveTo>
                  <a:cubicBezTo>
                    <a:pt x="463" y="232"/>
                    <a:pt x="463" y="232"/>
                    <a:pt x="464" y="232"/>
                  </a:cubicBezTo>
                  <a:cubicBezTo>
                    <a:pt x="465" y="232"/>
                    <a:pt x="463" y="230"/>
                    <a:pt x="463" y="231"/>
                  </a:cubicBezTo>
                  <a:close/>
                  <a:moveTo>
                    <a:pt x="20" y="233"/>
                  </a:moveTo>
                  <a:cubicBezTo>
                    <a:pt x="20" y="233"/>
                    <a:pt x="21" y="233"/>
                    <a:pt x="20" y="232"/>
                  </a:cubicBezTo>
                  <a:cubicBezTo>
                    <a:pt x="20" y="232"/>
                    <a:pt x="20" y="232"/>
                    <a:pt x="20" y="233"/>
                  </a:cubicBezTo>
                  <a:close/>
                  <a:moveTo>
                    <a:pt x="155" y="236"/>
                  </a:moveTo>
                  <a:cubicBezTo>
                    <a:pt x="156" y="235"/>
                    <a:pt x="156" y="235"/>
                    <a:pt x="156" y="234"/>
                  </a:cubicBezTo>
                  <a:cubicBezTo>
                    <a:pt x="155" y="234"/>
                    <a:pt x="155" y="235"/>
                    <a:pt x="155" y="236"/>
                  </a:cubicBezTo>
                  <a:close/>
                  <a:moveTo>
                    <a:pt x="37" y="240"/>
                  </a:moveTo>
                  <a:cubicBezTo>
                    <a:pt x="37" y="240"/>
                    <a:pt x="37" y="241"/>
                    <a:pt x="37" y="241"/>
                  </a:cubicBezTo>
                  <a:cubicBezTo>
                    <a:pt x="38" y="242"/>
                    <a:pt x="38" y="240"/>
                    <a:pt x="37" y="240"/>
                  </a:cubicBezTo>
                  <a:close/>
                  <a:moveTo>
                    <a:pt x="18" y="250"/>
                  </a:moveTo>
                  <a:cubicBezTo>
                    <a:pt x="17" y="250"/>
                    <a:pt x="17" y="250"/>
                    <a:pt x="17" y="250"/>
                  </a:cubicBezTo>
                  <a:cubicBezTo>
                    <a:pt x="17" y="250"/>
                    <a:pt x="17" y="251"/>
                    <a:pt x="18" y="251"/>
                  </a:cubicBezTo>
                  <a:cubicBezTo>
                    <a:pt x="19" y="251"/>
                    <a:pt x="18" y="250"/>
                    <a:pt x="18" y="250"/>
                  </a:cubicBezTo>
                  <a:close/>
                  <a:moveTo>
                    <a:pt x="132" y="267"/>
                  </a:moveTo>
                  <a:cubicBezTo>
                    <a:pt x="133" y="266"/>
                    <a:pt x="134" y="264"/>
                    <a:pt x="135" y="261"/>
                  </a:cubicBezTo>
                  <a:cubicBezTo>
                    <a:pt x="134" y="261"/>
                    <a:pt x="134" y="261"/>
                    <a:pt x="134" y="261"/>
                  </a:cubicBezTo>
                  <a:cubicBezTo>
                    <a:pt x="133" y="263"/>
                    <a:pt x="132" y="266"/>
                    <a:pt x="132" y="267"/>
                  </a:cubicBezTo>
                  <a:close/>
                  <a:moveTo>
                    <a:pt x="213" y="264"/>
                  </a:moveTo>
                  <a:cubicBezTo>
                    <a:pt x="214" y="264"/>
                    <a:pt x="214" y="265"/>
                    <a:pt x="215" y="265"/>
                  </a:cubicBezTo>
                  <a:cubicBezTo>
                    <a:pt x="215" y="264"/>
                    <a:pt x="214" y="263"/>
                    <a:pt x="214" y="262"/>
                  </a:cubicBezTo>
                  <a:cubicBezTo>
                    <a:pt x="214" y="263"/>
                    <a:pt x="213" y="263"/>
                    <a:pt x="213" y="264"/>
                  </a:cubicBezTo>
                  <a:close/>
                  <a:moveTo>
                    <a:pt x="199" y="263"/>
                  </a:moveTo>
                  <a:cubicBezTo>
                    <a:pt x="199" y="264"/>
                    <a:pt x="199" y="265"/>
                    <a:pt x="200" y="265"/>
                  </a:cubicBezTo>
                  <a:cubicBezTo>
                    <a:pt x="200" y="264"/>
                    <a:pt x="200" y="263"/>
                    <a:pt x="199" y="263"/>
                  </a:cubicBezTo>
                  <a:close/>
                  <a:moveTo>
                    <a:pt x="101" y="265"/>
                  </a:moveTo>
                  <a:cubicBezTo>
                    <a:pt x="102" y="265"/>
                    <a:pt x="103" y="266"/>
                    <a:pt x="103" y="265"/>
                  </a:cubicBezTo>
                  <a:cubicBezTo>
                    <a:pt x="104" y="264"/>
                    <a:pt x="101" y="264"/>
                    <a:pt x="101" y="265"/>
                  </a:cubicBezTo>
                  <a:close/>
                  <a:moveTo>
                    <a:pt x="123" y="264"/>
                  </a:moveTo>
                  <a:cubicBezTo>
                    <a:pt x="122" y="265"/>
                    <a:pt x="122" y="266"/>
                    <a:pt x="123" y="266"/>
                  </a:cubicBezTo>
                  <a:cubicBezTo>
                    <a:pt x="123" y="266"/>
                    <a:pt x="124" y="264"/>
                    <a:pt x="123" y="264"/>
                  </a:cubicBezTo>
                  <a:close/>
                  <a:moveTo>
                    <a:pt x="94" y="270"/>
                  </a:moveTo>
                  <a:cubicBezTo>
                    <a:pt x="94" y="270"/>
                    <a:pt x="94" y="271"/>
                    <a:pt x="94" y="271"/>
                  </a:cubicBezTo>
                  <a:cubicBezTo>
                    <a:pt x="95" y="271"/>
                    <a:pt x="95" y="271"/>
                    <a:pt x="95" y="271"/>
                  </a:cubicBezTo>
                  <a:cubicBezTo>
                    <a:pt x="95" y="271"/>
                    <a:pt x="95" y="270"/>
                    <a:pt x="94" y="270"/>
                  </a:cubicBezTo>
                  <a:close/>
                  <a:moveTo>
                    <a:pt x="158" y="271"/>
                  </a:moveTo>
                  <a:cubicBezTo>
                    <a:pt x="158" y="272"/>
                    <a:pt x="157" y="272"/>
                    <a:pt x="158" y="273"/>
                  </a:cubicBezTo>
                  <a:cubicBezTo>
                    <a:pt x="158" y="272"/>
                    <a:pt x="159" y="271"/>
                    <a:pt x="158" y="271"/>
                  </a:cubicBezTo>
                  <a:close/>
                  <a:moveTo>
                    <a:pt x="432" y="272"/>
                  </a:moveTo>
                  <a:cubicBezTo>
                    <a:pt x="432" y="272"/>
                    <a:pt x="432" y="273"/>
                    <a:pt x="432" y="274"/>
                  </a:cubicBezTo>
                  <a:cubicBezTo>
                    <a:pt x="433" y="274"/>
                    <a:pt x="433" y="272"/>
                    <a:pt x="432" y="272"/>
                  </a:cubicBezTo>
                  <a:close/>
                  <a:moveTo>
                    <a:pt x="151" y="275"/>
                  </a:moveTo>
                  <a:cubicBezTo>
                    <a:pt x="151" y="275"/>
                    <a:pt x="151" y="276"/>
                    <a:pt x="151" y="276"/>
                  </a:cubicBezTo>
                  <a:cubicBezTo>
                    <a:pt x="153" y="277"/>
                    <a:pt x="152" y="274"/>
                    <a:pt x="151" y="275"/>
                  </a:cubicBezTo>
                  <a:close/>
                  <a:moveTo>
                    <a:pt x="38" y="275"/>
                  </a:moveTo>
                  <a:cubicBezTo>
                    <a:pt x="38" y="276"/>
                    <a:pt x="38" y="277"/>
                    <a:pt x="39" y="278"/>
                  </a:cubicBezTo>
                  <a:cubicBezTo>
                    <a:pt x="40" y="278"/>
                    <a:pt x="40" y="276"/>
                    <a:pt x="41" y="275"/>
                  </a:cubicBezTo>
                  <a:cubicBezTo>
                    <a:pt x="40" y="275"/>
                    <a:pt x="39" y="275"/>
                    <a:pt x="38" y="275"/>
                  </a:cubicBezTo>
                  <a:close/>
                  <a:moveTo>
                    <a:pt x="237" y="275"/>
                  </a:moveTo>
                  <a:cubicBezTo>
                    <a:pt x="237" y="276"/>
                    <a:pt x="237" y="278"/>
                    <a:pt x="238" y="278"/>
                  </a:cubicBezTo>
                  <a:cubicBezTo>
                    <a:pt x="239" y="277"/>
                    <a:pt x="238" y="276"/>
                    <a:pt x="237" y="275"/>
                  </a:cubicBezTo>
                  <a:close/>
                  <a:moveTo>
                    <a:pt x="207" y="276"/>
                  </a:moveTo>
                  <a:cubicBezTo>
                    <a:pt x="206" y="276"/>
                    <a:pt x="206" y="278"/>
                    <a:pt x="206" y="278"/>
                  </a:cubicBezTo>
                  <a:cubicBezTo>
                    <a:pt x="207" y="278"/>
                    <a:pt x="207" y="277"/>
                    <a:pt x="207" y="276"/>
                  </a:cubicBezTo>
                  <a:close/>
                  <a:moveTo>
                    <a:pt x="130" y="280"/>
                  </a:moveTo>
                  <a:cubicBezTo>
                    <a:pt x="131" y="280"/>
                    <a:pt x="132" y="278"/>
                    <a:pt x="132" y="277"/>
                  </a:cubicBezTo>
                  <a:cubicBezTo>
                    <a:pt x="131" y="278"/>
                    <a:pt x="131" y="279"/>
                    <a:pt x="130" y="280"/>
                  </a:cubicBezTo>
                  <a:close/>
                  <a:moveTo>
                    <a:pt x="155" y="280"/>
                  </a:moveTo>
                  <a:cubicBezTo>
                    <a:pt x="156" y="281"/>
                    <a:pt x="155" y="279"/>
                    <a:pt x="156" y="279"/>
                  </a:cubicBezTo>
                  <a:cubicBezTo>
                    <a:pt x="155" y="279"/>
                    <a:pt x="155" y="280"/>
                    <a:pt x="155" y="280"/>
                  </a:cubicBezTo>
                  <a:close/>
                  <a:moveTo>
                    <a:pt x="233" y="281"/>
                  </a:moveTo>
                  <a:cubicBezTo>
                    <a:pt x="232" y="282"/>
                    <a:pt x="232" y="282"/>
                    <a:pt x="232" y="283"/>
                  </a:cubicBezTo>
                  <a:cubicBezTo>
                    <a:pt x="233" y="282"/>
                    <a:pt x="232" y="284"/>
                    <a:pt x="233" y="283"/>
                  </a:cubicBezTo>
                  <a:cubicBezTo>
                    <a:pt x="233" y="283"/>
                    <a:pt x="234" y="283"/>
                    <a:pt x="234" y="282"/>
                  </a:cubicBezTo>
                  <a:cubicBezTo>
                    <a:pt x="233" y="282"/>
                    <a:pt x="233" y="281"/>
                    <a:pt x="233" y="281"/>
                  </a:cubicBezTo>
                  <a:close/>
                  <a:moveTo>
                    <a:pt x="27" y="282"/>
                  </a:moveTo>
                  <a:cubicBezTo>
                    <a:pt x="27" y="283"/>
                    <a:pt x="27" y="283"/>
                    <a:pt x="28" y="283"/>
                  </a:cubicBezTo>
                  <a:cubicBezTo>
                    <a:pt x="28" y="281"/>
                    <a:pt x="28" y="281"/>
                    <a:pt x="28" y="281"/>
                  </a:cubicBezTo>
                  <a:cubicBezTo>
                    <a:pt x="28" y="281"/>
                    <a:pt x="28" y="282"/>
                    <a:pt x="27" y="282"/>
                  </a:cubicBezTo>
                  <a:close/>
                  <a:moveTo>
                    <a:pt x="345" y="284"/>
                  </a:moveTo>
                  <a:cubicBezTo>
                    <a:pt x="345" y="283"/>
                    <a:pt x="345" y="283"/>
                    <a:pt x="345" y="282"/>
                  </a:cubicBezTo>
                  <a:cubicBezTo>
                    <a:pt x="344" y="282"/>
                    <a:pt x="344" y="282"/>
                    <a:pt x="344" y="282"/>
                  </a:cubicBezTo>
                  <a:cubicBezTo>
                    <a:pt x="344" y="282"/>
                    <a:pt x="343" y="284"/>
                    <a:pt x="345" y="284"/>
                  </a:cubicBezTo>
                  <a:close/>
                  <a:moveTo>
                    <a:pt x="191" y="282"/>
                  </a:moveTo>
                  <a:cubicBezTo>
                    <a:pt x="190" y="284"/>
                    <a:pt x="190" y="285"/>
                    <a:pt x="189" y="286"/>
                  </a:cubicBezTo>
                  <a:cubicBezTo>
                    <a:pt x="190" y="286"/>
                    <a:pt x="192" y="283"/>
                    <a:pt x="191" y="282"/>
                  </a:cubicBezTo>
                  <a:close/>
                  <a:moveTo>
                    <a:pt x="207" y="283"/>
                  </a:moveTo>
                  <a:cubicBezTo>
                    <a:pt x="206" y="283"/>
                    <a:pt x="205" y="285"/>
                    <a:pt x="206" y="286"/>
                  </a:cubicBezTo>
                  <a:cubicBezTo>
                    <a:pt x="206" y="285"/>
                    <a:pt x="207" y="285"/>
                    <a:pt x="207" y="283"/>
                  </a:cubicBezTo>
                  <a:close/>
                  <a:moveTo>
                    <a:pt x="333" y="285"/>
                  </a:moveTo>
                  <a:cubicBezTo>
                    <a:pt x="333" y="285"/>
                    <a:pt x="332" y="285"/>
                    <a:pt x="332" y="285"/>
                  </a:cubicBezTo>
                  <a:cubicBezTo>
                    <a:pt x="333" y="286"/>
                    <a:pt x="333" y="286"/>
                    <a:pt x="334" y="286"/>
                  </a:cubicBezTo>
                  <a:cubicBezTo>
                    <a:pt x="334" y="285"/>
                    <a:pt x="334" y="285"/>
                    <a:pt x="334" y="284"/>
                  </a:cubicBezTo>
                  <a:cubicBezTo>
                    <a:pt x="333" y="284"/>
                    <a:pt x="333" y="284"/>
                    <a:pt x="333" y="284"/>
                  </a:cubicBezTo>
                  <a:cubicBezTo>
                    <a:pt x="333" y="285"/>
                    <a:pt x="333" y="285"/>
                    <a:pt x="333" y="285"/>
                  </a:cubicBezTo>
                  <a:close/>
                  <a:moveTo>
                    <a:pt x="267" y="285"/>
                  </a:moveTo>
                  <a:cubicBezTo>
                    <a:pt x="267" y="285"/>
                    <a:pt x="267" y="285"/>
                    <a:pt x="266" y="285"/>
                  </a:cubicBezTo>
                  <a:cubicBezTo>
                    <a:pt x="266" y="285"/>
                    <a:pt x="266" y="286"/>
                    <a:pt x="267" y="286"/>
                  </a:cubicBezTo>
                  <a:cubicBezTo>
                    <a:pt x="267" y="285"/>
                    <a:pt x="267" y="285"/>
                    <a:pt x="267" y="285"/>
                  </a:cubicBezTo>
                  <a:close/>
                  <a:moveTo>
                    <a:pt x="522" y="287"/>
                  </a:moveTo>
                  <a:cubicBezTo>
                    <a:pt x="524" y="287"/>
                    <a:pt x="524" y="286"/>
                    <a:pt x="524" y="285"/>
                  </a:cubicBezTo>
                  <a:cubicBezTo>
                    <a:pt x="522" y="285"/>
                    <a:pt x="522" y="286"/>
                    <a:pt x="522" y="287"/>
                  </a:cubicBezTo>
                  <a:close/>
                  <a:moveTo>
                    <a:pt x="206" y="286"/>
                  </a:moveTo>
                  <a:cubicBezTo>
                    <a:pt x="207" y="288"/>
                    <a:pt x="207" y="290"/>
                    <a:pt x="207" y="292"/>
                  </a:cubicBezTo>
                  <a:cubicBezTo>
                    <a:pt x="207" y="290"/>
                    <a:pt x="208" y="288"/>
                    <a:pt x="207" y="286"/>
                  </a:cubicBezTo>
                  <a:cubicBezTo>
                    <a:pt x="207" y="286"/>
                    <a:pt x="207" y="286"/>
                    <a:pt x="206" y="286"/>
                  </a:cubicBezTo>
                  <a:close/>
                  <a:moveTo>
                    <a:pt x="350" y="287"/>
                  </a:moveTo>
                  <a:cubicBezTo>
                    <a:pt x="349" y="286"/>
                    <a:pt x="347" y="286"/>
                    <a:pt x="347" y="287"/>
                  </a:cubicBezTo>
                  <a:cubicBezTo>
                    <a:pt x="348" y="287"/>
                    <a:pt x="349" y="287"/>
                    <a:pt x="350" y="287"/>
                  </a:cubicBezTo>
                  <a:close/>
                  <a:moveTo>
                    <a:pt x="112" y="286"/>
                  </a:moveTo>
                  <a:cubicBezTo>
                    <a:pt x="111" y="287"/>
                    <a:pt x="111" y="288"/>
                    <a:pt x="112" y="289"/>
                  </a:cubicBezTo>
                  <a:cubicBezTo>
                    <a:pt x="113" y="289"/>
                    <a:pt x="113" y="287"/>
                    <a:pt x="112" y="286"/>
                  </a:cubicBezTo>
                  <a:close/>
                  <a:moveTo>
                    <a:pt x="187" y="288"/>
                  </a:moveTo>
                  <a:cubicBezTo>
                    <a:pt x="187" y="289"/>
                    <a:pt x="186" y="290"/>
                    <a:pt x="187" y="291"/>
                  </a:cubicBezTo>
                  <a:cubicBezTo>
                    <a:pt x="187" y="290"/>
                    <a:pt x="188" y="289"/>
                    <a:pt x="187" y="288"/>
                  </a:cubicBezTo>
                  <a:close/>
                  <a:moveTo>
                    <a:pt x="132" y="299"/>
                  </a:moveTo>
                  <a:cubicBezTo>
                    <a:pt x="132" y="295"/>
                    <a:pt x="134" y="294"/>
                    <a:pt x="134" y="289"/>
                  </a:cubicBezTo>
                  <a:cubicBezTo>
                    <a:pt x="134" y="289"/>
                    <a:pt x="133" y="291"/>
                    <a:pt x="133" y="289"/>
                  </a:cubicBezTo>
                  <a:cubicBezTo>
                    <a:pt x="132" y="291"/>
                    <a:pt x="130" y="295"/>
                    <a:pt x="131" y="297"/>
                  </a:cubicBezTo>
                  <a:cubicBezTo>
                    <a:pt x="129" y="300"/>
                    <a:pt x="129" y="303"/>
                    <a:pt x="128" y="305"/>
                  </a:cubicBezTo>
                  <a:cubicBezTo>
                    <a:pt x="130" y="304"/>
                    <a:pt x="129" y="300"/>
                    <a:pt x="132" y="299"/>
                  </a:cubicBezTo>
                  <a:close/>
                  <a:moveTo>
                    <a:pt x="228" y="292"/>
                  </a:moveTo>
                  <a:cubicBezTo>
                    <a:pt x="228" y="292"/>
                    <a:pt x="228" y="293"/>
                    <a:pt x="229" y="293"/>
                  </a:cubicBezTo>
                  <a:cubicBezTo>
                    <a:pt x="229" y="292"/>
                    <a:pt x="230" y="291"/>
                    <a:pt x="230" y="290"/>
                  </a:cubicBezTo>
                  <a:cubicBezTo>
                    <a:pt x="229" y="290"/>
                    <a:pt x="228" y="289"/>
                    <a:pt x="227" y="289"/>
                  </a:cubicBezTo>
                  <a:cubicBezTo>
                    <a:pt x="227" y="290"/>
                    <a:pt x="227" y="292"/>
                    <a:pt x="228" y="292"/>
                  </a:cubicBezTo>
                  <a:close/>
                  <a:moveTo>
                    <a:pt x="289" y="291"/>
                  </a:moveTo>
                  <a:cubicBezTo>
                    <a:pt x="290" y="291"/>
                    <a:pt x="292" y="291"/>
                    <a:pt x="291" y="290"/>
                  </a:cubicBezTo>
                  <a:cubicBezTo>
                    <a:pt x="291" y="291"/>
                    <a:pt x="289" y="290"/>
                    <a:pt x="289" y="291"/>
                  </a:cubicBezTo>
                  <a:close/>
                  <a:moveTo>
                    <a:pt x="353" y="291"/>
                  </a:moveTo>
                  <a:cubicBezTo>
                    <a:pt x="352" y="292"/>
                    <a:pt x="352" y="293"/>
                    <a:pt x="353" y="293"/>
                  </a:cubicBezTo>
                  <a:cubicBezTo>
                    <a:pt x="353" y="292"/>
                    <a:pt x="354" y="291"/>
                    <a:pt x="353" y="291"/>
                  </a:cubicBezTo>
                  <a:close/>
                  <a:moveTo>
                    <a:pt x="244" y="292"/>
                  </a:moveTo>
                  <a:cubicBezTo>
                    <a:pt x="244" y="293"/>
                    <a:pt x="243" y="292"/>
                    <a:pt x="243" y="293"/>
                  </a:cubicBezTo>
                  <a:cubicBezTo>
                    <a:pt x="243" y="294"/>
                    <a:pt x="243" y="294"/>
                    <a:pt x="243" y="295"/>
                  </a:cubicBezTo>
                  <a:cubicBezTo>
                    <a:pt x="243" y="297"/>
                    <a:pt x="240" y="295"/>
                    <a:pt x="240" y="298"/>
                  </a:cubicBezTo>
                  <a:cubicBezTo>
                    <a:pt x="242" y="299"/>
                    <a:pt x="244" y="297"/>
                    <a:pt x="243" y="295"/>
                  </a:cubicBezTo>
                  <a:cubicBezTo>
                    <a:pt x="244" y="295"/>
                    <a:pt x="244" y="295"/>
                    <a:pt x="245" y="294"/>
                  </a:cubicBezTo>
                  <a:cubicBezTo>
                    <a:pt x="245" y="292"/>
                    <a:pt x="245" y="292"/>
                    <a:pt x="245" y="292"/>
                  </a:cubicBezTo>
                  <a:cubicBezTo>
                    <a:pt x="244" y="292"/>
                    <a:pt x="245" y="291"/>
                    <a:pt x="244" y="292"/>
                  </a:cubicBezTo>
                  <a:close/>
                  <a:moveTo>
                    <a:pt x="220" y="293"/>
                  </a:moveTo>
                  <a:cubicBezTo>
                    <a:pt x="219" y="295"/>
                    <a:pt x="220" y="295"/>
                    <a:pt x="221" y="297"/>
                  </a:cubicBezTo>
                  <a:cubicBezTo>
                    <a:pt x="220" y="296"/>
                    <a:pt x="221" y="296"/>
                    <a:pt x="221" y="295"/>
                  </a:cubicBezTo>
                  <a:cubicBezTo>
                    <a:pt x="220" y="295"/>
                    <a:pt x="221" y="293"/>
                    <a:pt x="220" y="293"/>
                  </a:cubicBezTo>
                  <a:close/>
                  <a:moveTo>
                    <a:pt x="266" y="294"/>
                  </a:moveTo>
                  <a:cubicBezTo>
                    <a:pt x="267" y="294"/>
                    <a:pt x="267" y="294"/>
                    <a:pt x="267" y="293"/>
                  </a:cubicBezTo>
                  <a:cubicBezTo>
                    <a:pt x="266" y="293"/>
                    <a:pt x="266" y="293"/>
                    <a:pt x="266" y="293"/>
                  </a:cubicBezTo>
                  <a:cubicBezTo>
                    <a:pt x="266" y="294"/>
                    <a:pt x="266" y="294"/>
                    <a:pt x="266" y="294"/>
                  </a:cubicBezTo>
                  <a:close/>
                  <a:moveTo>
                    <a:pt x="207" y="296"/>
                  </a:moveTo>
                  <a:cubicBezTo>
                    <a:pt x="207" y="297"/>
                    <a:pt x="207" y="299"/>
                    <a:pt x="208" y="299"/>
                  </a:cubicBezTo>
                  <a:cubicBezTo>
                    <a:pt x="207" y="298"/>
                    <a:pt x="209" y="297"/>
                    <a:pt x="207" y="296"/>
                  </a:cubicBezTo>
                  <a:close/>
                  <a:moveTo>
                    <a:pt x="340" y="297"/>
                  </a:moveTo>
                  <a:cubicBezTo>
                    <a:pt x="339" y="297"/>
                    <a:pt x="338" y="297"/>
                    <a:pt x="338" y="298"/>
                  </a:cubicBezTo>
                  <a:cubicBezTo>
                    <a:pt x="338" y="298"/>
                    <a:pt x="340" y="298"/>
                    <a:pt x="340" y="297"/>
                  </a:cubicBezTo>
                  <a:close/>
                  <a:moveTo>
                    <a:pt x="236" y="297"/>
                  </a:moveTo>
                  <a:cubicBezTo>
                    <a:pt x="236" y="297"/>
                    <a:pt x="236" y="299"/>
                    <a:pt x="236" y="299"/>
                  </a:cubicBezTo>
                  <a:cubicBezTo>
                    <a:pt x="236" y="299"/>
                    <a:pt x="236" y="300"/>
                    <a:pt x="237" y="300"/>
                  </a:cubicBezTo>
                  <a:cubicBezTo>
                    <a:pt x="237" y="300"/>
                    <a:pt x="237" y="300"/>
                    <a:pt x="237" y="299"/>
                  </a:cubicBezTo>
                  <a:cubicBezTo>
                    <a:pt x="237" y="299"/>
                    <a:pt x="238" y="298"/>
                    <a:pt x="236" y="297"/>
                  </a:cubicBezTo>
                  <a:close/>
                  <a:moveTo>
                    <a:pt x="194" y="298"/>
                  </a:moveTo>
                  <a:cubicBezTo>
                    <a:pt x="194" y="298"/>
                    <a:pt x="194" y="301"/>
                    <a:pt x="194" y="300"/>
                  </a:cubicBezTo>
                  <a:cubicBezTo>
                    <a:pt x="194" y="300"/>
                    <a:pt x="195" y="298"/>
                    <a:pt x="194" y="298"/>
                  </a:cubicBezTo>
                  <a:close/>
                  <a:moveTo>
                    <a:pt x="202" y="302"/>
                  </a:moveTo>
                  <a:cubicBezTo>
                    <a:pt x="204" y="302"/>
                    <a:pt x="204" y="299"/>
                    <a:pt x="203" y="298"/>
                  </a:cubicBezTo>
                  <a:cubicBezTo>
                    <a:pt x="201" y="298"/>
                    <a:pt x="201" y="301"/>
                    <a:pt x="202" y="302"/>
                  </a:cubicBezTo>
                  <a:close/>
                  <a:moveTo>
                    <a:pt x="138" y="299"/>
                  </a:moveTo>
                  <a:cubicBezTo>
                    <a:pt x="138" y="298"/>
                    <a:pt x="138" y="298"/>
                    <a:pt x="137" y="298"/>
                  </a:cubicBezTo>
                  <a:cubicBezTo>
                    <a:pt x="137" y="299"/>
                    <a:pt x="138" y="300"/>
                    <a:pt x="138" y="299"/>
                  </a:cubicBezTo>
                  <a:close/>
                  <a:moveTo>
                    <a:pt x="206" y="300"/>
                  </a:moveTo>
                  <a:cubicBezTo>
                    <a:pt x="206" y="300"/>
                    <a:pt x="206" y="302"/>
                    <a:pt x="207" y="302"/>
                  </a:cubicBezTo>
                  <a:cubicBezTo>
                    <a:pt x="207" y="301"/>
                    <a:pt x="208" y="300"/>
                    <a:pt x="206" y="300"/>
                  </a:cubicBezTo>
                  <a:close/>
                  <a:moveTo>
                    <a:pt x="16" y="301"/>
                  </a:moveTo>
                  <a:cubicBezTo>
                    <a:pt x="17" y="302"/>
                    <a:pt x="17" y="301"/>
                    <a:pt x="16" y="302"/>
                  </a:cubicBezTo>
                  <a:cubicBezTo>
                    <a:pt x="17" y="302"/>
                    <a:pt x="18" y="302"/>
                    <a:pt x="18" y="301"/>
                  </a:cubicBezTo>
                  <a:cubicBezTo>
                    <a:pt x="18" y="301"/>
                    <a:pt x="18" y="300"/>
                    <a:pt x="17" y="300"/>
                  </a:cubicBezTo>
                  <a:cubicBezTo>
                    <a:pt x="17" y="301"/>
                    <a:pt x="17" y="301"/>
                    <a:pt x="16" y="301"/>
                  </a:cubicBezTo>
                  <a:close/>
                  <a:moveTo>
                    <a:pt x="38" y="301"/>
                  </a:moveTo>
                  <a:cubicBezTo>
                    <a:pt x="38" y="302"/>
                    <a:pt x="38" y="302"/>
                    <a:pt x="38" y="302"/>
                  </a:cubicBezTo>
                  <a:cubicBezTo>
                    <a:pt x="39" y="302"/>
                    <a:pt x="40" y="302"/>
                    <a:pt x="39" y="301"/>
                  </a:cubicBezTo>
                  <a:lnTo>
                    <a:pt x="38" y="301"/>
                  </a:lnTo>
                  <a:close/>
                  <a:moveTo>
                    <a:pt x="191" y="302"/>
                  </a:moveTo>
                  <a:cubicBezTo>
                    <a:pt x="192" y="303"/>
                    <a:pt x="192" y="304"/>
                    <a:pt x="192" y="304"/>
                  </a:cubicBezTo>
                  <a:cubicBezTo>
                    <a:pt x="192" y="303"/>
                    <a:pt x="192" y="302"/>
                    <a:pt x="191" y="302"/>
                  </a:cubicBezTo>
                  <a:close/>
                  <a:moveTo>
                    <a:pt x="76" y="306"/>
                  </a:moveTo>
                  <a:cubicBezTo>
                    <a:pt x="76" y="307"/>
                    <a:pt x="75" y="307"/>
                    <a:pt x="75" y="307"/>
                  </a:cubicBezTo>
                  <a:cubicBezTo>
                    <a:pt x="75" y="308"/>
                    <a:pt x="77" y="309"/>
                    <a:pt x="77" y="308"/>
                  </a:cubicBezTo>
                  <a:cubicBezTo>
                    <a:pt x="77" y="307"/>
                    <a:pt x="77" y="306"/>
                    <a:pt x="76" y="306"/>
                  </a:cubicBezTo>
                  <a:close/>
                  <a:moveTo>
                    <a:pt x="362" y="307"/>
                  </a:moveTo>
                  <a:cubicBezTo>
                    <a:pt x="362" y="307"/>
                    <a:pt x="363" y="308"/>
                    <a:pt x="363" y="307"/>
                  </a:cubicBezTo>
                  <a:cubicBezTo>
                    <a:pt x="363" y="306"/>
                    <a:pt x="362" y="306"/>
                    <a:pt x="362" y="307"/>
                  </a:cubicBezTo>
                  <a:close/>
                  <a:moveTo>
                    <a:pt x="364" y="309"/>
                  </a:moveTo>
                  <a:cubicBezTo>
                    <a:pt x="364" y="309"/>
                    <a:pt x="364" y="308"/>
                    <a:pt x="365" y="308"/>
                  </a:cubicBezTo>
                  <a:cubicBezTo>
                    <a:pt x="365" y="308"/>
                    <a:pt x="364" y="308"/>
                    <a:pt x="364" y="307"/>
                  </a:cubicBezTo>
                  <a:cubicBezTo>
                    <a:pt x="364" y="308"/>
                    <a:pt x="363" y="308"/>
                    <a:pt x="363" y="308"/>
                  </a:cubicBezTo>
                  <a:cubicBezTo>
                    <a:pt x="363" y="309"/>
                    <a:pt x="363" y="309"/>
                    <a:pt x="364" y="309"/>
                  </a:cubicBezTo>
                  <a:close/>
                  <a:moveTo>
                    <a:pt x="390" y="308"/>
                  </a:moveTo>
                  <a:cubicBezTo>
                    <a:pt x="389" y="309"/>
                    <a:pt x="388" y="309"/>
                    <a:pt x="389" y="310"/>
                  </a:cubicBezTo>
                  <a:cubicBezTo>
                    <a:pt x="390" y="310"/>
                    <a:pt x="390" y="308"/>
                    <a:pt x="390" y="308"/>
                  </a:cubicBezTo>
                  <a:close/>
                  <a:moveTo>
                    <a:pt x="240" y="308"/>
                  </a:moveTo>
                  <a:cubicBezTo>
                    <a:pt x="240" y="309"/>
                    <a:pt x="239" y="309"/>
                    <a:pt x="239" y="309"/>
                  </a:cubicBezTo>
                  <a:cubicBezTo>
                    <a:pt x="239" y="310"/>
                    <a:pt x="238" y="310"/>
                    <a:pt x="238" y="311"/>
                  </a:cubicBezTo>
                  <a:cubicBezTo>
                    <a:pt x="239" y="312"/>
                    <a:pt x="241" y="311"/>
                    <a:pt x="241" y="310"/>
                  </a:cubicBezTo>
                  <a:cubicBezTo>
                    <a:pt x="240" y="310"/>
                    <a:pt x="241" y="308"/>
                    <a:pt x="240" y="308"/>
                  </a:cubicBezTo>
                  <a:close/>
                  <a:moveTo>
                    <a:pt x="14" y="310"/>
                  </a:moveTo>
                  <a:cubicBezTo>
                    <a:pt x="15" y="310"/>
                    <a:pt x="15" y="310"/>
                    <a:pt x="15" y="309"/>
                  </a:cubicBezTo>
                  <a:cubicBezTo>
                    <a:pt x="14" y="309"/>
                    <a:pt x="14" y="309"/>
                    <a:pt x="14" y="310"/>
                  </a:cubicBezTo>
                  <a:close/>
                  <a:moveTo>
                    <a:pt x="51" y="312"/>
                  </a:moveTo>
                  <a:cubicBezTo>
                    <a:pt x="51" y="313"/>
                    <a:pt x="51" y="313"/>
                    <a:pt x="51" y="313"/>
                  </a:cubicBezTo>
                  <a:cubicBezTo>
                    <a:pt x="52" y="313"/>
                    <a:pt x="52" y="311"/>
                    <a:pt x="51" y="312"/>
                  </a:cubicBezTo>
                  <a:close/>
                  <a:moveTo>
                    <a:pt x="512" y="313"/>
                  </a:moveTo>
                  <a:cubicBezTo>
                    <a:pt x="511" y="313"/>
                    <a:pt x="512" y="312"/>
                    <a:pt x="512" y="312"/>
                  </a:cubicBezTo>
                  <a:cubicBezTo>
                    <a:pt x="510" y="311"/>
                    <a:pt x="511" y="314"/>
                    <a:pt x="512" y="313"/>
                  </a:cubicBezTo>
                  <a:close/>
                  <a:moveTo>
                    <a:pt x="42" y="313"/>
                  </a:moveTo>
                  <a:cubicBezTo>
                    <a:pt x="42" y="313"/>
                    <a:pt x="43" y="313"/>
                    <a:pt x="42" y="312"/>
                  </a:cubicBezTo>
                  <a:cubicBezTo>
                    <a:pt x="42" y="312"/>
                    <a:pt x="42" y="312"/>
                    <a:pt x="42" y="313"/>
                  </a:cubicBezTo>
                  <a:close/>
                  <a:moveTo>
                    <a:pt x="326" y="328"/>
                  </a:moveTo>
                  <a:cubicBezTo>
                    <a:pt x="327" y="328"/>
                    <a:pt x="328" y="328"/>
                    <a:pt x="329" y="329"/>
                  </a:cubicBezTo>
                  <a:cubicBezTo>
                    <a:pt x="329" y="328"/>
                    <a:pt x="330" y="327"/>
                    <a:pt x="331" y="327"/>
                  </a:cubicBezTo>
                  <a:cubicBezTo>
                    <a:pt x="333" y="323"/>
                    <a:pt x="336" y="316"/>
                    <a:pt x="333" y="312"/>
                  </a:cubicBezTo>
                  <a:cubicBezTo>
                    <a:pt x="332" y="312"/>
                    <a:pt x="332" y="313"/>
                    <a:pt x="331" y="312"/>
                  </a:cubicBezTo>
                  <a:cubicBezTo>
                    <a:pt x="330" y="314"/>
                    <a:pt x="331" y="314"/>
                    <a:pt x="331" y="316"/>
                  </a:cubicBezTo>
                  <a:cubicBezTo>
                    <a:pt x="329" y="320"/>
                    <a:pt x="322" y="323"/>
                    <a:pt x="326" y="328"/>
                  </a:cubicBezTo>
                  <a:close/>
                  <a:moveTo>
                    <a:pt x="404" y="313"/>
                  </a:moveTo>
                  <a:cubicBezTo>
                    <a:pt x="404" y="314"/>
                    <a:pt x="403" y="314"/>
                    <a:pt x="404" y="315"/>
                  </a:cubicBezTo>
                  <a:cubicBezTo>
                    <a:pt x="404" y="314"/>
                    <a:pt x="405" y="313"/>
                    <a:pt x="404" y="313"/>
                  </a:cubicBezTo>
                  <a:close/>
                  <a:moveTo>
                    <a:pt x="145" y="314"/>
                  </a:moveTo>
                  <a:cubicBezTo>
                    <a:pt x="145" y="315"/>
                    <a:pt x="144" y="315"/>
                    <a:pt x="144" y="317"/>
                  </a:cubicBezTo>
                  <a:cubicBezTo>
                    <a:pt x="145" y="317"/>
                    <a:pt x="146" y="314"/>
                    <a:pt x="145" y="314"/>
                  </a:cubicBezTo>
                  <a:close/>
                  <a:moveTo>
                    <a:pt x="163" y="314"/>
                  </a:moveTo>
                  <a:cubicBezTo>
                    <a:pt x="163" y="314"/>
                    <a:pt x="162" y="316"/>
                    <a:pt x="164" y="316"/>
                  </a:cubicBezTo>
                  <a:cubicBezTo>
                    <a:pt x="164" y="315"/>
                    <a:pt x="164" y="314"/>
                    <a:pt x="163" y="314"/>
                  </a:cubicBezTo>
                  <a:close/>
                  <a:moveTo>
                    <a:pt x="395" y="317"/>
                  </a:moveTo>
                  <a:cubicBezTo>
                    <a:pt x="396" y="317"/>
                    <a:pt x="396" y="317"/>
                    <a:pt x="397" y="317"/>
                  </a:cubicBezTo>
                  <a:cubicBezTo>
                    <a:pt x="397" y="316"/>
                    <a:pt x="395" y="316"/>
                    <a:pt x="395" y="317"/>
                  </a:cubicBezTo>
                  <a:close/>
                  <a:moveTo>
                    <a:pt x="316" y="321"/>
                  </a:moveTo>
                  <a:cubicBezTo>
                    <a:pt x="315" y="322"/>
                    <a:pt x="316" y="324"/>
                    <a:pt x="316" y="323"/>
                  </a:cubicBezTo>
                  <a:cubicBezTo>
                    <a:pt x="315" y="322"/>
                    <a:pt x="317" y="321"/>
                    <a:pt x="317" y="321"/>
                  </a:cubicBezTo>
                  <a:cubicBezTo>
                    <a:pt x="316" y="321"/>
                    <a:pt x="316" y="322"/>
                    <a:pt x="316" y="321"/>
                  </a:cubicBezTo>
                  <a:close/>
                  <a:moveTo>
                    <a:pt x="382" y="325"/>
                  </a:moveTo>
                  <a:cubicBezTo>
                    <a:pt x="382" y="325"/>
                    <a:pt x="383" y="326"/>
                    <a:pt x="384" y="326"/>
                  </a:cubicBezTo>
                  <a:cubicBezTo>
                    <a:pt x="386" y="322"/>
                    <a:pt x="382" y="321"/>
                    <a:pt x="382" y="325"/>
                  </a:cubicBezTo>
                  <a:close/>
                  <a:moveTo>
                    <a:pt x="306" y="324"/>
                  </a:moveTo>
                  <a:cubicBezTo>
                    <a:pt x="305" y="323"/>
                    <a:pt x="304" y="324"/>
                    <a:pt x="302" y="325"/>
                  </a:cubicBezTo>
                  <a:cubicBezTo>
                    <a:pt x="303" y="325"/>
                    <a:pt x="303" y="327"/>
                    <a:pt x="304" y="327"/>
                  </a:cubicBezTo>
                  <a:cubicBezTo>
                    <a:pt x="304" y="325"/>
                    <a:pt x="305" y="326"/>
                    <a:pt x="306" y="324"/>
                  </a:cubicBezTo>
                  <a:close/>
                  <a:moveTo>
                    <a:pt x="509" y="326"/>
                  </a:moveTo>
                  <a:cubicBezTo>
                    <a:pt x="510" y="326"/>
                    <a:pt x="510" y="325"/>
                    <a:pt x="510" y="324"/>
                  </a:cubicBezTo>
                  <a:cubicBezTo>
                    <a:pt x="509" y="324"/>
                    <a:pt x="509" y="325"/>
                    <a:pt x="509" y="326"/>
                  </a:cubicBezTo>
                  <a:close/>
                  <a:moveTo>
                    <a:pt x="380" y="327"/>
                  </a:moveTo>
                  <a:cubicBezTo>
                    <a:pt x="380" y="326"/>
                    <a:pt x="379" y="326"/>
                    <a:pt x="378" y="326"/>
                  </a:cubicBezTo>
                  <a:cubicBezTo>
                    <a:pt x="379" y="327"/>
                    <a:pt x="378" y="327"/>
                    <a:pt x="378" y="328"/>
                  </a:cubicBezTo>
                  <a:cubicBezTo>
                    <a:pt x="379" y="328"/>
                    <a:pt x="380" y="328"/>
                    <a:pt x="380" y="327"/>
                  </a:cubicBezTo>
                  <a:close/>
                  <a:moveTo>
                    <a:pt x="182" y="330"/>
                  </a:moveTo>
                  <a:cubicBezTo>
                    <a:pt x="182" y="330"/>
                    <a:pt x="182" y="331"/>
                    <a:pt x="183" y="330"/>
                  </a:cubicBezTo>
                  <a:cubicBezTo>
                    <a:pt x="183" y="330"/>
                    <a:pt x="182" y="329"/>
                    <a:pt x="182" y="330"/>
                  </a:cubicBezTo>
                  <a:close/>
                  <a:moveTo>
                    <a:pt x="147" y="330"/>
                  </a:moveTo>
                  <a:cubicBezTo>
                    <a:pt x="147" y="331"/>
                    <a:pt x="147" y="331"/>
                    <a:pt x="147" y="331"/>
                  </a:cubicBezTo>
                  <a:cubicBezTo>
                    <a:pt x="148" y="332"/>
                    <a:pt x="148" y="330"/>
                    <a:pt x="147" y="330"/>
                  </a:cubicBezTo>
                  <a:close/>
                  <a:moveTo>
                    <a:pt x="122" y="330"/>
                  </a:moveTo>
                  <a:cubicBezTo>
                    <a:pt x="122" y="331"/>
                    <a:pt x="122" y="332"/>
                    <a:pt x="122" y="332"/>
                  </a:cubicBezTo>
                  <a:cubicBezTo>
                    <a:pt x="123" y="333"/>
                    <a:pt x="123" y="331"/>
                    <a:pt x="124" y="332"/>
                  </a:cubicBezTo>
                  <a:cubicBezTo>
                    <a:pt x="124" y="331"/>
                    <a:pt x="123" y="330"/>
                    <a:pt x="122" y="330"/>
                  </a:cubicBezTo>
                  <a:close/>
                  <a:moveTo>
                    <a:pt x="388" y="331"/>
                  </a:moveTo>
                  <a:cubicBezTo>
                    <a:pt x="388" y="332"/>
                    <a:pt x="386" y="332"/>
                    <a:pt x="387" y="334"/>
                  </a:cubicBezTo>
                  <a:cubicBezTo>
                    <a:pt x="388" y="333"/>
                    <a:pt x="389" y="332"/>
                    <a:pt x="388" y="331"/>
                  </a:cubicBezTo>
                  <a:close/>
                  <a:moveTo>
                    <a:pt x="19" y="333"/>
                  </a:moveTo>
                  <a:cubicBezTo>
                    <a:pt x="19" y="333"/>
                    <a:pt x="19" y="334"/>
                    <a:pt x="20" y="334"/>
                  </a:cubicBezTo>
                  <a:cubicBezTo>
                    <a:pt x="20" y="333"/>
                    <a:pt x="20" y="333"/>
                    <a:pt x="19" y="333"/>
                  </a:cubicBezTo>
                  <a:close/>
                  <a:moveTo>
                    <a:pt x="273" y="333"/>
                  </a:moveTo>
                  <a:cubicBezTo>
                    <a:pt x="272" y="333"/>
                    <a:pt x="272" y="333"/>
                    <a:pt x="272" y="333"/>
                  </a:cubicBezTo>
                  <a:cubicBezTo>
                    <a:pt x="272" y="334"/>
                    <a:pt x="272" y="335"/>
                    <a:pt x="272" y="335"/>
                  </a:cubicBezTo>
                  <a:cubicBezTo>
                    <a:pt x="272" y="334"/>
                    <a:pt x="273" y="334"/>
                    <a:pt x="273" y="333"/>
                  </a:cubicBezTo>
                  <a:close/>
                  <a:moveTo>
                    <a:pt x="271" y="335"/>
                  </a:moveTo>
                  <a:cubicBezTo>
                    <a:pt x="270" y="334"/>
                    <a:pt x="269" y="335"/>
                    <a:pt x="268" y="336"/>
                  </a:cubicBezTo>
                  <a:cubicBezTo>
                    <a:pt x="269" y="336"/>
                    <a:pt x="270" y="336"/>
                    <a:pt x="270" y="335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70" y="335"/>
                    <a:pt x="271" y="335"/>
                    <a:pt x="271" y="335"/>
                  </a:cubicBezTo>
                  <a:close/>
                  <a:moveTo>
                    <a:pt x="147" y="338"/>
                  </a:moveTo>
                  <a:cubicBezTo>
                    <a:pt x="147" y="337"/>
                    <a:pt x="148" y="336"/>
                    <a:pt x="147" y="335"/>
                  </a:cubicBezTo>
                  <a:cubicBezTo>
                    <a:pt x="147" y="337"/>
                    <a:pt x="146" y="337"/>
                    <a:pt x="147" y="338"/>
                  </a:cubicBezTo>
                  <a:close/>
                  <a:moveTo>
                    <a:pt x="384" y="337"/>
                  </a:moveTo>
                  <a:cubicBezTo>
                    <a:pt x="384" y="338"/>
                    <a:pt x="383" y="338"/>
                    <a:pt x="382" y="338"/>
                  </a:cubicBezTo>
                  <a:cubicBezTo>
                    <a:pt x="382" y="339"/>
                    <a:pt x="381" y="340"/>
                    <a:pt x="381" y="341"/>
                  </a:cubicBezTo>
                  <a:cubicBezTo>
                    <a:pt x="382" y="339"/>
                    <a:pt x="384" y="339"/>
                    <a:pt x="384" y="337"/>
                  </a:cubicBezTo>
                  <a:close/>
                  <a:moveTo>
                    <a:pt x="391" y="337"/>
                  </a:moveTo>
                  <a:cubicBezTo>
                    <a:pt x="390" y="338"/>
                    <a:pt x="389" y="338"/>
                    <a:pt x="389" y="339"/>
                  </a:cubicBezTo>
                  <a:cubicBezTo>
                    <a:pt x="390" y="339"/>
                    <a:pt x="391" y="338"/>
                    <a:pt x="391" y="337"/>
                  </a:cubicBezTo>
                  <a:close/>
                  <a:moveTo>
                    <a:pt x="227" y="339"/>
                  </a:moveTo>
                  <a:cubicBezTo>
                    <a:pt x="227" y="340"/>
                    <a:pt x="227" y="341"/>
                    <a:pt x="227" y="342"/>
                  </a:cubicBezTo>
                  <a:cubicBezTo>
                    <a:pt x="228" y="342"/>
                    <a:pt x="228" y="342"/>
                    <a:pt x="228" y="342"/>
                  </a:cubicBezTo>
                  <a:cubicBezTo>
                    <a:pt x="228" y="341"/>
                    <a:pt x="229" y="340"/>
                    <a:pt x="227" y="339"/>
                  </a:cubicBezTo>
                  <a:close/>
                  <a:moveTo>
                    <a:pt x="150" y="340"/>
                  </a:moveTo>
                  <a:cubicBezTo>
                    <a:pt x="150" y="340"/>
                    <a:pt x="150" y="341"/>
                    <a:pt x="150" y="341"/>
                  </a:cubicBezTo>
                  <a:cubicBezTo>
                    <a:pt x="151" y="341"/>
                    <a:pt x="151" y="340"/>
                    <a:pt x="151" y="340"/>
                  </a:cubicBezTo>
                  <a:cubicBezTo>
                    <a:pt x="151" y="340"/>
                    <a:pt x="150" y="340"/>
                    <a:pt x="150" y="340"/>
                  </a:cubicBezTo>
                  <a:close/>
                  <a:moveTo>
                    <a:pt x="139" y="346"/>
                  </a:moveTo>
                  <a:cubicBezTo>
                    <a:pt x="139" y="345"/>
                    <a:pt x="139" y="344"/>
                    <a:pt x="138" y="344"/>
                  </a:cubicBezTo>
                  <a:cubicBezTo>
                    <a:pt x="138" y="344"/>
                    <a:pt x="137" y="344"/>
                    <a:pt x="137" y="345"/>
                  </a:cubicBezTo>
                  <a:cubicBezTo>
                    <a:pt x="138" y="345"/>
                    <a:pt x="138" y="347"/>
                    <a:pt x="139" y="346"/>
                  </a:cubicBezTo>
                  <a:close/>
                  <a:moveTo>
                    <a:pt x="23" y="347"/>
                  </a:moveTo>
                  <a:cubicBezTo>
                    <a:pt x="23" y="348"/>
                    <a:pt x="23" y="348"/>
                    <a:pt x="24" y="348"/>
                  </a:cubicBezTo>
                  <a:cubicBezTo>
                    <a:pt x="24" y="348"/>
                    <a:pt x="24" y="348"/>
                    <a:pt x="24" y="347"/>
                  </a:cubicBezTo>
                  <a:cubicBezTo>
                    <a:pt x="24" y="347"/>
                    <a:pt x="23" y="347"/>
                    <a:pt x="23" y="347"/>
                  </a:cubicBezTo>
                  <a:close/>
                  <a:moveTo>
                    <a:pt x="431" y="347"/>
                  </a:moveTo>
                  <a:cubicBezTo>
                    <a:pt x="431" y="349"/>
                    <a:pt x="432" y="349"/>
                    <a:pt x="432" y="350"/>
                  </a:cubicBezTo>
                  <a:cubicBezTo>
                    <a:pt x="432" y="349"/>
                    <a:pt x="433" y="349"/>
                    <a:pt x="433" y="348"/>
                  </a:cubicBezTo>
                  <a:cubicBezTo>
                    <a:pt x="432" y="348"/>
                    <a:pt x="432" y="348"/>
                    <a:pt x="431" y="347"/>
                  </a:cubicBezTo>
                  <a:close/>
                  <a:moveTo>
                    <a:pt x="373" y="350"/>
                  </a:moveTo>
                  <a:cubicBezTo>
                    <a:pt x="373" y="349"/>
                    <a:pt x="374" y="349"/>
                    <a:pt x="373" y="349"/>
                  </a:cubicBezTo>
                  <a:cubicBezTo>
                    <a:pt x="373" y="350"/>
                    <a:pt x="371" y="349"/>
                    <a:pt x="372" y="350"/>
                  </a:cubicBezTo>
                  <a:cubicBezTo>
                    <a:pt x="372" y="350"/>
                    <a:pt x="373" y="350"/>
                    <a:pt x="373" y="350"/>
                  </a:cubicBezTo>
                  <a:close/>
                  <a:moveTo>
                    <a:pt x="132" y="354"/>
                  </a:moveTo>
                  <a:cubicBezTo>
                    <a:pt x="132" y="354"/>
                    <a:pt x="132" y="354"/>
                    <a:pt x="132" y="354"/>
                  </a:cubicBezTo>
                  <a:cubicBezTo>
                    <a:pt x="131" y="354"/>
                    <a:pt x="132" y="357"/>
                    <a:pt x="132" y="358"/>
                  </a:cubicBezTo>
                  <a:cubicBezTo>
                    <a:pt x="134" y="356"/>
                    <a:pt x="136" y="354"/>
                    <a:pt x="135" y="351"/>
                  </a:cubicBezTo>
                  <a:cubicBezTo>
                    <a:pt x="133" y="351"/>
                    <a:pt x="133" y="353"/>
                    <a:pt x="132" y="354"/>
                  </a:cubicBezTo>
                  <a:close/>
                  <a:moveTo>
                    <a:pt x="121" y="351"/>
                  </a:moveTo>
                  <a:cubicBezTo>
                    <a:pt x="121" y="352"/>
                    <a:pt x="120" y="352"/>
                    <a:pt x="120" y="352"/>
                  </a:cubicBezTo>
                  <a:cubicBezTo>
                    <a:pt x="120" y="353"/>
                    <a:pt x="118" y="353"/>
                    <a:pt x="119" y="355"/>
                  </a:cubicBezTo>
                  <a:cubicBezTo>
                    <a:pt x="119" y="355"/>
                    <a:pt x="120" y="355"/>
                    <a:pt x="120" y="355"/>
                  </a:cubicBezTo>
                  <a:cubicBezTo>
                    <a:pt x="120" y="354"/>
                    <a:pt x="122" y="352"/>
                    <a:pt x="121" y="351"/>
                  </a:cubicBezTo>
                  <a:close/>
                  <a:moveTo>
                    <a:pt x="34" y="354"/>
                  </a:moveTo>
                  <a:cubicBezTo>
                    <a:pt x="34" y="353"/>
                    <a:pt x="35" y="353"/>
                    <a:pt x="34" y="353"/>
                  </a:cubicBezTo>
                  <a:cubicBezTo>
                    <a:pt x="33" y="354"/>
                    <a:pt x="33" y="354"/>
                    <a:pt x="34" y="354"/>
                  </a:cubicBezTo>
                  <a:close/>
                  <a:moveTo>
                    <a:pt x="187" y="359"/>
                  </a:moveTo>
                  <a:cubicBezTo>
                    <a:pt x="187" y="358"/>
                    <a:pt x="189" y="356"/>
                    <a:pt x="188" y="355"/>
                  </a:cubicBezTo>
                  <a:cubicBezTo>
                    <a:pt x="188" y="357"/>
                    <a:pt x="185" y="358"/>
                    <a:pt x="187" y="359"/>
                  </a:cubicBezTo>
                  <a:close/>
                  <a:moveTo>
                    <a:pt x="57" y="357"/>
                  </a:moveTo>
                  <a:cubicBezTo>
                    <a:pt x="57" y="358"/>
                    <a:pt x="57" y="358"/>
                    <a:pt x="57" y="358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8" y="357"/>
                    <a:pt x="58" y="357"/>
                    <a:pt x="57" y="357"/>
                  </a:cubicBezTo>
                  <a:close/>
                  <a:moveTo>
                    <a:pt x="447" y="369"/>
                  </a:moveTo>
                  <a:cubicBezTo>
                    <a:pt x="446" y="367"/>
                    <a:pt x="445" y="366"/>
                    <a:pt x="444" y="365"/>
                  </a:cubicBezTo>
                  <a:cubicBezTo>
                    <a:pt x="442" y="362"/>
                    <a:pt x="438" y="359"/>
                    <a:pt x="436" y="358"/>
                  </a:cubicBezTo>
                  <a:cubicBezTo>
                    <a:pt x="436" y="359"/>
                    <a:pt x="436" y="359"/>
                    <a:pt x="436" y="359"/>
                  </a:cubicBezTo>
                  <a:cubicBezTo>
                    <a:pt x="437" y="361"/>
                    <a:pt x="438" y="362"/>
                    <a:pt x="439" y="364"/>
                  </a:cubicBezTo>
                  <a:cubicBezTo>
                    <a:pt x="443" y="365"/>
                    <a:pt x="444" y="369"/>
                    <a:pt x="447" y="369"/>
                  </a:cubicBezTo>
                  <a:close/>
                  <a:moveTo>
                    <a:pt x="186" y="360"/>
                  </a:moveTo>
                  <a:cubicBezTo>
                    <a:pt x="187" y="360"/>
                    <a:pt x="186" y="362"/>
                    <a:pt x="186" y="363"/>
                  </a:cubicBezTo>
                  <a:cubicBezTo>
                    <a:pt x="187" y="363"/>
                    <a:pt x="187" y="359"/>
                    <a:pt x="186" y="360"/>
                  </a:cubicBezTo>
                  <a:close/>
                  <a:moveTo>
                    <a:pt x="426" y="361"/>
                  </a:moveTo>
                  <a:cubicBezTo>
                    <a:pt x="426" y="361"/>
                    <a:pt x="426" y="362"/>
                    <a:pt x="427" y="362"/>
                  </a:cubicBezTo>
                  <a:cubicBezTo>
                    <a:pt x="427" y="361"/>
                    <a:pt x="427" y="361"/>
                    <a:pt x="426" y="361"/>
                  </a:cubicBezTo>
                  <a:close/>
                  <a:moveTo>
                    <a:pt x="91" y="363"/>
                  </a:moveTo>
                  <a:cubicBezTo>
                    <a:pt x="91" y="363"/>
                    <a:pt x="90" y="363"/>
                    <a:pt x="90" y="364"/>
                  </a:cubicBezTo>
                  <a:cubicBezTo>
                    <a:pt x="91" y="364"/>
                    <a:pt x="91" y="364"/>
                    <a:pt x="91" y="364"/>
                  </a:cubicBezTo>
                  <a:cubicBezTo>
                    <a:pt x="91" y="364"/>
                    <a:pt x="92" y="363"/>
                    <a:pt x="91" y="363"/>
                  </a:cubicBezTo>
                  <a:close/>
                  <a:moveTo>
                    <a:pt x="117" y="368"/>
                  </a:moveTo>
                  <a:cubicBezTo>
                    <a:pt x="118" y="368"/>
                    <a:pt x="118" y="368"/>
                    <a:pt x="118" y="367"/>
                  </a:cubicBezTo>
                  <a:cubicBezTo>
                    <a:pt x="118" y="367"/>
                    <a:pt x="118" y="367"/>
                    <a:pt x="117" y="367"/>
                  </a:cubicBezTo>
                  <a:cubicBezTo>
                    <a:pt x="117" y="367"/>
                    <a:pt x="117" y="368"/>
                    <a:pt x="117" y="368"/>
                  </a:cubicBezTo>
                  <a:close/>
                  <a:moveTo>
                    <a:pt x="436" y="371"/>
                  </a:moveTo>
                  <a:cubicBezTo>
                    <a:pt x="437" y="371"/>
                    <a:pt x="438" y="372"/>
                    <a:pt x="439" y="374"/>
                  </a:cubicBezTo>
                  <a:cubicBezTo>
                    <a:pt x="439" y="374"/>
                    <a:pt x="439" y="373"/>
                    <a:pt x="440" y="373"/>
                  </a:cubicBezTo>
                  <a:cubicBezTo>
                    <a:pt x="440" y="375"/>
                    <a:pt x="441" y="375"/>
                    <a:pt x="442" y="376"/>
                  </a:cubicBezTo>
                  <a:cubicBezTo>
                    <a:pt x="442" y="375"/>
                    <a:pt x="441" y="374"/>
                    <a:pt x="441" y="373"/>
                  </a:cubicBezTo>
                  <a:cubicBezTo>
                    <a:pt x="440" y="373"/>
                    <a:pt x="440" y="372"/>
                    <a:pt x="439" y="372"/>
                  </a:cubicBezTo>
                  <a:cubicBezTo>
                    <a:pt x="439" y="372"/>
                    <a:pt x="440" y="373"/>
                    <a:pt x="439" y="373"/>
                  </a:cubicBezTo>
                  <a:cubicBezTo>
                    <a:pt x="439" y="371"/>
                    <a:pt x="437" y="370"/>
                    <a:pt x="437" y="369"/>
                  </a:cubicBezTo>
                  <a:cubicBezTo>
                    <a:pt x="437" y="371"/>
                    <a:pt x="436" y="369"/>
                    <a:pt x="436" y="369"/>
                  </a:cubicBezTo>
                  <a:cubicBezTo>
                    <a:pt x="435" y="370"/>
                    <a:pt x="436" y="370"/>
                    <a:pt x="436" y="371"/>
                  </a:cubicBezTo>
                  <a:close/>
                  <a:moveTo>
                    <a:pt x="125" y="376"/>
                  </a:moveTo>
                  <a:cubicBezTo>
                    <a:pt x="125" y="376"/>
                    <a:pt x="126" y="376"/>
                    <a:pt x="127" y="376"/>
                  </a:cubicBezTo>
                  <a:cubicBezTo>
                    <a:pt x="127" y="374"/>
                    <a:pt x="131" y="372"/>
                    <a:pt x="129" y="370"/>
                  </a:cubicBezTo>
                  <a:cubicBezTo>
                    <a:pt x="127" y="371"/>
                    <a:pt x="127" y="374"/>
                    <a:pt x="125" y="376"/>
                  </a:cubicBezTo>
                  <a:close/>
                  <a:moveTo>
                    <a:pt x="326" y="375"/>
                  </a:moveTo>
                  <a:cubicBezTo>
                    <a:pt x="328" y="374"/>
                    <a:pt x="328" y="374"/>
                    <a:pt x="329" y="374"/>
                  </a:cubicBezTo>
                  <a:cubicBezTo>
                    <a:pt x="328" y="373"/>
                    <a:pt x="327" y="373"/>
                    <a:pt x="327" y="373"/>
                  </a:cubicBezTo>
                  <a:cubicBezTo>
                    <a:pt x="328" y="372"/>
                    <a:pt x="327" y="371"/>
                    <a:pt x="328" y="371"/>
                  </a:cubicBezTo>
                  <a:cubicBezTo>
                    <a:pt x="327" y="371"/>
                    <a:pt x="327" y="371"/>
                    <a:pt x="326" y="370"/>
                  </a:cubicBezTo>
                  <a:cubicBezTo>
                    <a:pt x="325" y="371"/>
                    <a:pt x="327" y="373"/>
                    <a:pt x="326" y="374"/>
                  </a:cubicBezTo>
                  <a:cubicBezTo>
                    <a:pt x="326" y="374"/>
                    <a:pt x="326" y="375"/>
                    <a:pt x="326" y="375"/>
                  </a:cubicBezTo>
                  <a:close/>
                  <a:moveTo>
                    <a:pt x="60" y="372"/>
                  </a:moveTo>
                  <a:cubicBezTo>
                    <a:pt x="60" y="373"/>
                    <a:pt x="61" y="374"/>
                    <a:pt x="62" y="374"/>
                  </a:cubicBezTo>
                  <a:cubicBezTo>
                    <a:pt x="62" y="373"/>
                    <a:pt x="62" y="373"/>
                    <a:pt x="62" y="372"/>
                  </a:cubicBezTo>
                  <a:cubicBezTo>
                    <a:pt x="61" y="371"/>
                    <a:pt x="61" y="372"/>
                    <a:pt x="60" y="372"/>
                  </a:cubicBezTo>
                  <a:close/>
                  <a:moveTo>
                    <a:pt x="329" y="374"/>
                  </a:moveTo>
                  <a:cubicBezTo>
                    <a:pt x="330" y="374"/>
                    <a:pt x="330" y="374"/>
                    <a:pt x="330" y="374"/>
                  </a:cubicBezTo>
                  <a:cubicBezTo>
                    <a:pt x="330" y="374"/>
                    <a:pt x="330" y="373"/>
                    <a:pt x="329" y="373"/>
                  </a:cubicBezTo>
                  <a:cubicBezTo>
                    <a:pt x="329" y="374"/>
                    <a:pt x="329" y="374"/>
                    <a:pt x="329" y="374"/>
                  </a:cubicBezTo>
                  <a:close/>
                  <a:moveTo>
                    <a:pt x="396" y="375"/>
                  </a:moveTo>
                  <a:cubicBezTo>
                    <a:pt x="396" y="374"/>
                    <a:pt x="396" y="374"/>
                    <a:pt x="395" y="374"/>
                  </a:cubicBezTo>
                  <a:cubicBezTo>
                    <a:pt x="395" y="374"/>
                    <a:pt x="395" y="375"/>
                    <a:pt x="396" y="375"/>
                  </a:cubicBezTo>
                  <a:close/>
                  <a:moveTo>
                    <a:pt x="34" y="375"/>
                  </a:moveTo>
                  <a:cubicBezTo>
                    <a:pt x="35" y="375"/>
                    <a:pt x="35" y="375"/>
                    <a:pt x="35" y="374"/>
                  </a:cubicBezTo>
                  <a:cubicBezTo>
                    <a:pt x="34" y="374"/>
                    <a:pt x="34" y="374"/>
                    <a:pt x="34" y="374"/>
                  </a:cubicBezTo>
                  <a:cubicBezTo>
                    <a:pt x="34" y="375"/>
                    <a:pt x="34" y="375"/>
                    <a:pt x="34" y="375"/>
                  </a:cubicBezTo>
                  <a:close/>
                  <a:moveTo>
                    <a:pt x="330" y="375"/>
                  </a:moveTo>
                  <a:cubicBezTo>
                    <a:pt x="330" y="376"/>
                    <a:pt x="329" y="376"/>
                    <a:pt x="329" y="377"/>
                  </a:cubicBezTo>
                  <a:cubicBezTo>
                    <a:pt x="329" y="377"/>
                    <a:pt x="329" y="378"/>
                    <a:pt x="330" y="378"/>
                  </a:cubicBezTo>
                  <a:cubicBezTo>
                    <a:pt x="330" y="377"/>
                    <a:pt x="331" y="378"/>
                    <a:pt x="331" y="377"/>
                  </a:cubicBezTo>
                  <a:cubicBezTo>
                    <a:pt x="330" y="376"/>
                    <a:pt x="330" y="375"/>
                    <a:pt x="330" y="375"/>
                  </a:cubicBezTo>
                  <a:close/>
                  <a:moveTo>
                    <a:pt x="443" y="375"/>
                  </a:moveTo>
                  <a:cubicBezTo>
                    <a:pt x="443" y="379"/>
                    <a:pt x="448" y="381"/>
                    <a:pt x="449" y="384"/>
                  </a:cubicBezTo>
                  <a:cubicBezTo>
                    <a:pt x="451" y="385"/>
                    <a:pt x="452" y="386"/>
                    <a:pt x="453" y="388"/>
                  </a:cubicBezTo>
                  <a:cubicBezTo>
                    <a:pt x="454" y="388"/>
                    <a:pt x="454" y="389"/>
                    <a:pt x="456" y="390"/>
                  </a:cubicBezTo>
                  <a:cubicBezTo>
                    <a:pt x="452" y="384"/>
                    <a:pt x="447" y="379"/>
                    <a:pt x="443" y="375"/>
                  </a:cubicBezTo>
                  <a:close/>
                  <a:moveTo>
                    <a:pt x="145" y="377"/>
                  </a:moveTo>
                  <a:cubicBezTo>
                    <a:pt x="145" y="378"/>
                    <a:pt x="145" y="378"/>
                    <a:pt x="145" y="378"/>
                  </a:cubicBezTo>
                  <a:cubicBezTo>
                    <a:pt x="146" y="378"/>
                    <a:pt x="146" y="378"/>
                    <a:pt x="146" y="378"/>
                  </a:cubicBezTo>
                  <a:cubicBezTo>
                    <a:pt x="146" y="377"/>
                    <a:pt x="146" y="377"/>
                    <a:pt x="145" y="377"/>
                  </a:cubicBezTo>
                  <a:close/>
                  <a:moveTo>
                    <a:pt x="439" y="381"/>
                  </a:moveTo>
                  <a:cubicBezTo>
                    <a:pt x="439" y="381"/>
                    <a:pt x="439" y="381"/>
                    <a:pt x="438" y="381"/>
                  </a:cubicBezTo>
                  <a:cubicBezTo>
                    <a:pt x="438" y="380"/>
                    <a:pt x="437" y="380"/>
                    <a:pt x="438" y="379"/>
                  </a:cubicBezTo>
                  <a:cubicBezTo>
                    <a:pt x="437" y="380"/>
                    <a:pt x="437" y="378"/>
                    <a:pt x="436" y="379"/>
                  </a:cubicBezTo>
                  <a:cubicBezTo>
                    <a:pt x="437" y="380"/>
                    <a:pt x="438" y="382"/>
                    <a:pt x="440" y="384"/>
                  </a:cubicBezTo>
                  <a:cubicBezTo>
                    <a:pt x="441" y="383"/>
                    <a:pt x="439" y="382"/>
                    <a:pt x="439" y="381"/>
                  </a:cubicBezTo>
                  <a:close/>
                  <a:moveTo>
                    <a:pt x="334" y="381"/>
                  </a:moveTo>
                  <a:cubicBezTo>
                    <a:pt x="334" y="380"/>
                    <a:pt x="334" y="380"/>
                    <a:pt x="334" y="379"/>
                  </a:cubicBezTo>
                  <a:cubicBezTo>
                    <a:pt x="333" y="379"/>
                    <a:pt x="332" y="379"/>
                    <a:pt x="331" y="379"/>
                  </a:cubicBezTo>
                  <a:cubicBezTo>
                    <a:pt x="332" y="380"/>
                    <a:pt x="332" y="381"/>
                    <a:pt x="334" y="381"/>
                  </a:cubicBezTo>
                  <a:close/>
                  <a:moveTo>
                    <a:pt x="333" y="382"/>
                  </a:moveTo>
                  <a:cubicBezTo>
                    <a:pt x="333" y="383"/>
                    <a:pt x="334" y="383"/>
                    <a:pt x="335" y="383"/>
                  </a:cubicBezTo>
                  <a:cubicBezTo>
                    <a:pt x="335" y="383"/>
                    <a:pt x="335" y="382"/>
                    <a:pt x="335" y="381"/>
                  </a:cubicBezTo>
                  <a:cubicBezTo>
                    <a:pt x="335" y="381"/>
                    <a:pt x="334" y="381"/>
                    <a:pt x="334" y="381"/>
                  </a:cubicBezTo>
                  <a:cubicBezTo>
                    <a:pt x="334" y="381"/>
                    <a:pt x="334" y="382"/>
                    <a:pt x="333" y="382"/>
                  </a:cubicBezTo>
                  <a:close/>
                  <a:moveTo>
                    <a:pt x="65" y="383"/>
                  </a:moveTo>
                  <a:cubicBezTo>
                    <a:pt x="66" y="383"/>
                    <a:pt x="66" y="383"/>
                    <a:pt x="66" y="383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66" y="382"/>
                    <a:pt x="65" y="382"/>
                    <a:pt x="65" y="383"/>
                  </a:cubicBezTo>
                  <a:close/>
                  <a:moveTo>
                    <a:pt x="462" y="386"/>
                  </a:moveTo>
                  <a:cubicBezTo>
                    <a:pt x="461" y="386"/>
                    <a:pt x="462" y="388"/>
                    <a:pt x="463" y="388"/>
                  </a:cubicBezTo>
                  <a:cubicBezTo>
                    <a:pt x="463" y="387"/>
                    <a:pt x="463" y="386"/>
                    <a:pt x="462" y="386"/>
                  </a:cubicBezTo>
                  <a:close/>
                  <a:moveTo>
                    <a:pt x="120" y="387"/>
                  </a:moveTo>
                  <a:cubicBezTo>
                    <a:pt x="121" y="387"/>
                    <a:pt x="122" y="387"/>
                    <a:pt x="122" y="386"/>
                  </a:cubicBezTo>
                  <a:cubicBezTo>
                    <a:pt x="121" y="386"/>
                    <a:pt x="121" y="386"/>
                    <a:pt x="121" y="386"/>
                  </a:cubicBezTo>
                  <a:cubicBezTo>
                    <a:pt x="121" y="387"/>
                    <a:pt x="120" y="387"/>
                    <a:pt x="120" y="387"/>
                  </a:cubicBezTo>
                  <a:close/>
                  <a:moveTo>
                    <a:pt x="336" y="388"/>
                  </a:moveTo>
                  <a:cubicBezTo>
                    <a:pt x="337" y="388"/>
                    <a:pt x="337" y="389"/>
                    <a:pt x="338" y="389"/>
                  </a:cubicBezTo>
                  <a:cubicBezTo>
                    <a:pt x="338" y="389"/>
                    <a:pt x="339" y="387"/>
                    <a:pt x="338" y="387"/>
                  </a:cubicBezTo>
                  <a:cubicBezTo>
                    <a:pt x="337" y="387"/>
                    <a:pt x="337" y="387"/>
                    <a:pt x="336" y="388"/>
                  </a:cubicBezTo>
                  <a:close/>
                  <a:moveTo>
                    <a:pt x="407" y="395"/>
                  </a:moveTo>
                  <a:cubicBezTo>
                    <a:pt x="409" y="394"/>
                    <a:pt x="409" y="395"/>
                    <a:pt x="410" y="396"/>
                  </a:cubicBezTo>
                  <a:cubicBezTo>
                    <a:pt x="410" y="394"/>
                    <a:pt x="411" y="391"/>
                    <a:pt x="410" y="389"/>
                  </a:cubicBezTo>
                  <a:cubicBezTo>
                    <a:pt x="409" y="391"/>
                    <a:pt x="407" y="392"/>
                    <a:pt x="407" y="395"/>
                  </a:cubicBezTo>
                  <a:close/>
                  <a:moveTo>
                    <a:pt x="409" y="391"/>
                  </a:moveTo>
                  <a:cubicBezTo>
                    <a:pt x="408" y="393"/>
                    <a:pt x="409" y="393"/>
                    <a:pt x="409" y="394"/>
                  </a:cubicBezTo>
                  <a:cubicBezTo>
                    <a:pt x="409" y="395"/>
                    <a:pt x="408" y="394"/>
                    <a:pt x="408" y="394"/>
                  </a:cubicBezTo>
                  <a:cubicBezTo>
                    <a:pt x="408" y="393"/>
                    <a:pt x="408" y="391"/>
                    <a:pt x="409" y="391"/>
                  </a:cubicBezTo>
                  <a:cubicBezTo>
                    <a:pt x="409" y="391"/>
                    <a:pt x="409" y="391"/>
                    <a:pt x="409" y="391"/>
                  </a:cubicBezTo>
                  <a:close/>
                  <a:moveTo>
                    <a:pt x="327" y="395"/>
                  </a:moveTo>
                  <a:cubicBezTo>
                    <a:pt x="328" y="395"/>
                    <a:pt x="329" y="395"/>
                    <a:pt x="330" y="394"/>
                  </a:cubicBezTo>
                  <a:cubicBezTo>
                    <a:pt x="331" y="390"/>
                    <a:pt x="326" y="391"/>
                    <a:pt x="327" y="395"/>
                  </a:cubicBezTo>
                  <a:close/>
                  <a:moveTo>
                    <a:pt x="447" y="392"/>
                  </a:moveTo>
                  <a:cubicBezTo>
                    <a:pt x="447" y="393"/>
                    <a:pt x="448" y="392"/>
                    <a:pt x="448" y="393"/>
                  </a:cubicBezTo>
                  <a:cubicBezTo>
                    <a:pt x="449" y="393"/>
                    <a:pt x="448" y="393"/>
                    <a:pt x="449" y="393"/>
                  </a:cubicBezTo>
                  <a:cubicBezTo>
                    <a:pt x="449" y="393"/>
                    <a:pt x="448" y="392"/>
                    <a:pt x="448" y="392"/>
                  </a:cubicBezTo>
                  <a:cubicBezTo>
                    <a:pt x="448" y="392"/>
                    <a:pt x="448" y="392"/>
                    <a:pt x="447" y="392"/>
                  </a:cubicBezTo>
                  <a:close/>
                  <a:moveTo>
                    <a:pt x="17" y="395"/>
                  </a:moveTo>
                  <a:cubicBezTo>
                    <a:pt x="18" y="394"/>
                    <a:pt x="17" y="392"/>
                    <a:pt x="16" y="392"/>
                  </a:cubicBezTo>
                  <a:cubicBezTo>
                    <a:pt x="16" y="393"/>
                    <a:pt x="15" y="393"/>
                    <a:pt x="15" y="394"/>
                  </a:cubicBezTo>
                  <a:cubicBezTo>
                    <a:pt x="16" y="395"/>
                    <a:pt x="17" y="394"/>
                    <a:pt x="17" y="395"/>
                  </a:cubicBezTo>
                  <a:close/>
                  <a:moveTo>
                    <a:pt x="326" y="395"/>
                  </a:moveTo>
                  <a:cubicBezTo>
                    <a:pt x="324" y="397"/>
                    <a:pt x="324" y="398"/>
                    <a:pt x="323" y="399"/>
                  </a:cubicBezTo>
                  <a:cubicBezTo>
                    <a:pt x="323" y="404"/>
                    <a:pt x="329" y="401"/>
                    <a:pt x="329" y="398"/>
                  </a:cubicBezTo>
                  <a:cubicBezTo>
                    <a:pt x="330" y="397"/>
                    <a:pt x="328" y="396"/>
                    <a:pt x="326" y="395"/>
                  </a:cubicBezTo>
                  <a:close/>
                  <a:moveTo>
                    <a:pt x="377" y="398"/>
                  </a:moveTo>
                  <a:cubicBezTo>
                    <a:pt x="377" y="397"/>
                    <a:pt x="377" y="396"/>
                    <a:pt x="376" y="396"/>
                  </a:cubicBezTo>
                  <a:cubicBezTo>
                    <a:pt x="377" y="397"/>
                    <a:pt x="376" y="397"/>
                    <a:pt x="376" y="397"/>
                  </a:cubicBezTo>
                  <a:cubicBezTo>
                    <a:pt x="376" y="398"/>
                    <a:pt x="376" y="398"/>
                    <a:pt x="376" y="398"/>
                  </a:cubicBezTo>
                  <a:cubicBezTo>
                    <a:pt x="377" y="398"/>
                    <a:pt x="377" y="398"/>
                    <a:pt x="377" y="398"/>
                  </a:cubicBezTo>
                  <a:close/>
                  <a:moveTo>
                    <a:pt x="112" y="405"/>
                  </a:moveTo>
                  <a:cubicBezTo>
                    <a:pt x="112" y="406"/>
                    <a:pt x="112" y="406"/>
                    <a:pt x="112" y="406"/>
                  </a:cubicBezTo>
                  <a:cubicBezTo>
                    <a:pt x="113" y="406"/>
                    <a:pt x="113" y="406"/>
                    <a:pt x="113" y="405"/>
                  </a:cubicBezTo>
                  <a:cubicBezTo>
                    <a:pt x="113" y="405"/>
                    <a:pt x="113" y="405"/>
                    <a:pt x="113" y="405"/>
                  </a:cubicBezTo>
                  <a:cubicBezTo>
                    <a:pt x="113" y="405"/>
                    <a:pt x="113" y="405"/>
                    <a:pt x="113" y="405"/>
                  </a:cubicBezTo>
                  <a:lnTo>
                    <a:pt x="112" y="405"/>
                  </a:lnTo>
                  <a:close/>
                  <a:moveTo>
                    <a:pt x="387" y="406"/>
                  </a:moveTo>
                  <a:cubicBezTo>
                    <a:pt x="386" y="406"/>
                    <a:pt x="385" y="407"/>
                    <a:pt x="386" y="408"/>
                  </a:cubicBezTo>
                  <a:cubicBezTo>
                    <a:pt x="386" y="407"/>
                    <a:pt x="387" y="407"/>
                    <a:pt x="386" y="407"/>
                  </a:cubicBezTo>
                  <a:cubicBezTo>
                    <a:pt x="386" y="407"/>
                    <a:pt x="387" y="407"/>
                    <a:pt x="387" y="406"/>
                  </a:cubicBezTo>
                  <a:close/>
                  <a:moveTo>
                    <a:pt x="357" y="408"/>
                  </a:moveTo>
                  <a:cubicBezTo>
                    <a:pt x="357" y="409"/>
                    <a:pt x="357" y="410"/>
                    <a:pt x="358" y="410"/>
                  </a:cubicBezTo>
                  <a:cubicBezTo>
                    <a:pt x="358" y="409"/>
                    <a:pt x="358" y="408"/>
                    <a:pt x="358" y="408"/>
                  </a:cubicBezTo>
                  <a:cubicBezTo>
                    <a:pt x="358" y="408"/>
                    <a:pt x="357" y="408"/>
                    <a:pt x="357" y="408"/>
                  </a:cubicBezTo>
                  <a:close/>
                  <a:moveTo>
                    <a:pt x="385" y="410"/>
                  </a:moveTo>
                  <a:cubicBezTo>
                    <a:pt x="386" y="410"/>
                    <a:pt x="386" y="409"/>
                    <a:pt x="385" y="408"/>
                  </a:cubicBezTo>
                  <a:cubicBezTo>
                    <a:pt x="385" y="409"/>
                    <a:pt x="385" y="410"/>
                    <a:pt x="384" y="409"/>
                  </a:cubicBezTo>
                  <a:cubicBezTo>
                    <a:pt x="384" y="410"/>
                    <a:pt x="384" y="411"/>
                    <a:pt x="385" y="411"/>
                  </a:cubicBezTo>
                  <a:cubicBezTo>
                    <a:pt x="385" y="410"/>
                    <a:pt x="385" y="411"/>
                    <a:pt x="385" y="410"/>
                  </a:cubicBezTo>
                  <a:close/>
                  <a:moveTo>
                    <a:pt x="480" y="408"/>
                  </a:moveTo>
                  <a:cubicBezTo>
                    <a:pt x="480" y="411"/>
                    <a:pt x="483" y="412"/>
                    <a:pt x="484" y="413"/>
                  </a:cubicBezTo>
                  <a:cubicBezTo>
                    <a:pt x="484" y="411"/>
                    <a:pt x="482" y="410"/>
                    <a:pt x="480" y="408"/>
                  </a:cubicBezTo>
                  <a:close/>
                  <a:moveTo>
                    <a:pt x="402" y="410"/>
                  </a:moveTo>
                  <a:cubicBezTo>
                    <a:pt x="401" y="410"/>
                    <a:pt x="401" y="410"/>
                    <a:pt x="401" y="411"/>
                  </a:cubicBezTo>
                  <a:cubicBezTo>
                    <a:pt x="402" y="411"/>
                    <a:pt x="402" y="410"/>
                    <a:pt x="402" y="409"/>
                  </a:cubicBezTo>
                  <a:cubicBezTo>
                    <a:pt x="401" y="409"/>
                    <a:pt x="401" y="410"/>
                    <a:pt x="402" y="410"/>
                  </a:cubicBezTo>
                  <a:close/>
                  <a:moveTo>
                    <a:pt x="505" y="411"/>
                  </a:moveTo>
                  <a:cubicBezTo>
                    <a:pt x="506" y="411"/>
                    <a:pt x="506" y="412"/>
                    <a:pt x="506" y="412"/>
                  </a:cubicBezTo>
                  <a:cubicBezTo>
                    <a:pt x="506" y="411"/>
                    <a:pt x="507" y="411"/>
                    <a:pt x="507" y="411"/>
                  </a:cubicBezTo>
                  <a:cubicBezTo>
                    <a:pt x="506" y="411"/>
                    <a:pt x="505" y="410"/>
                    <a:pt x="505" y="411"/>
                  </a:cubicBezTo>
                  <a:close/>
                  <a:moveTo>
                    <a:pt x="401" y="413"/>
                  </a:moveTo>
                  <a:cubicBezTo>
                    <a:pt x="401" y="412"/>
                    <a:pt x="401" y="412"/>
                    <a:pt x="401" y="412"/>
                  </a:cubicBezTo>
                  <a:cubicBezTo>
                    <a:pt x="401" y="414"/>
                    <a:pt x="400" y="413"/>
                    <a:pt x="401" y="415"/>
                  </a:cubicBezTo>
                  <a:cubicBezTo>
                    <a:pt x="402" y="415"/>
                    <a:pt x="402" y="414"/>
                    <a:pt x="402" y="413"/>
                  </a:cubicBezTo>
                  <a:cubicBezTo>
                    <a:pt x="402" y="413"/>
                    <a:pt x="401" y="413"/>
                    <a:pt x="401" y="413"/>
                  </a:cubicBezTo>
                  <a:close/>
                  <a:moveTo>
                    <a:pt x="104" y="415"/>
                  </a:moveTo>
                  <a:cubicBezTo>
                    <a:pt x="105" y="415"/>
                    <a:pt x="106" y="413"/>
                    <a:pt x="105" y="413"/>
                  </a:cubicBezTo>
                  <a:cubicBezTo>
                    <a:pt x="105" y="413"/>
                    <a:pt x="104" y="414"/>
                    <a:pt x="104" y="415"/>
                  </a:cubicBezTo>
                  <a:close/>
                  <a:moveTo>
                    <a:pt x="385" y="414"/>
                  </a:moveTo>
                  <a:cubicBezTo>
                    <a:pt x="385" y="414"/>
                    <a:pt x="385" y="413"/>
                    <a:pt x="385" y="413"/>
                  </a:cubicBezTo>
                  <a:cubicBezTo>
                    <a:pt x="384" y="413"/>
                    <a:pt x="384" y="415"/>
                    <a:pt x="385" y="414"/>
                  </a:cubicBezTo>
                  <a:close/>
                  <a:moveTo>
                    <a:pt x="17" y="415"/>
                  </a:moveTo>
                  <a:cubicBezTo>
                    <a:pt x="18" y="416"/>
                    <a:pt x="19" y="415"/>
                    <a:pt x="19" y="414"/>
                  </a:cubicBezTo>
                  <a:cubicBezTo>
                    <a:pt x="17" y="414"/>
                    <a:pt x="17" y="414"/>
                    <a:pt x="17" y="414"/>
                  </a:cubicBezTo>
                  <a:cubicBezTo>
                    <a:pt x="17" y="415"/>
                    <a:pt x="17" y="415"/>
                    <a:pt x="17" y="415"/>
                  </a:cubicBezTo>
                  <a:close/>
                  <a:moveTo>
                    <a:pt x="103" y="416"/>
                  </a:moveTo>
                  <a:cubicBezTo>
                    <a:pt x="102" y="417"/>
                    <a:pt x="102" y="417"/>
                    <a:pt x="102" y="418"/>
                  </a:cubicBezTo>
                  <a:cubicBezTo>
                    <a:pt x="103" y="418"/>
                    <a:pt x="103" y="418"/>
                    <a:pt x="103" y="418"/>
                  </a:cubicBezTo>
                  <a:cubicBezTo>
                    <a:pt x="103" y="417"/>
                    <a:pt x="103" y="417"/>
                    <a:pt x="103" y="416"/>
                  </a:cubicBezTo>
                  <a:close/>
                  <a:moveTo>
                    <a:pt x="413" y="418"/>
                  </a:moveTo>
                  <a:cubicBezTo>
                    <a:pt x="413" y="418"/>
                    <a:pt x="412" y="418"/>
                    <a:pt x="413" y="417"/>
                  </a:cubicBezTo>
                  <a:cubicBezTo>
                    <a:pt x="412" y="417"/>
                    <a:pt x="412" y="419"/>
                    <a:pt x="413" y="418"/>
                  </a:cubicBezTo>
                  <a:close/>
                  <a:moveTo>
                    <a:pt x="108" y="430"/>
                  </a:moveTo>
                  <a:cubicBezTo>
                    <a:pt x="108" y="430"/>
                    <a:pt x="108" y="431"/>
                    <a:pt x="109" y="431"/>
                  </a:cubicBezTo>
                  <a:cubicBezTo>
                    <a:pt x="109" y="429"/>
                    <a:pt x="109" y="427"/>
                    <a:pt x="111" y="427"/>
                  </a:cubicBezTo>
                  <a:cubicBezTo>
                    <a:pt x="111" y="423"/>
                    <a:pt x="114" y="422"/>
                    <a:pt x="114" y="418"/>
                  </a:cubicBezTo>
                  <a:cubicBezTo>
                    <a:pt x="110" y="419"/>
                    <a:pt x="110" y="426"/>
                    <a:pt x="108" y="430"/>
                  </a:cubicBezTo>
                  <a:close/>
                  <a:moveTo>
                    <a:pt x="517" y="422"/>
                  </a:moveTo>
                  <a:cubicBezTo>
                    <a:pt x="517" y="421"/>
                    <a:pt x="517" y="421"/>
                    <a:pt x="517" y="421"/>
                  </a:cubicBezTo>
                  <a:cubicBezTo>
                    <a:pt x="516" y="421"/>
                    <a:pt x="516" y="419"/>
                    <a:pt x="515" y="420"/>
                  </a:cubicBezTo>
                  <a:cubicBezTo>
                    <a:pt x="515" y="421"/>
                    <a:pt x="516" y="421"/>
                    <a:pt x="517" y="422"/>
                  </a:cubicBezTo>
                  <a:close/>
                  <a:moveTo>
                    <a:pt x="411" y="425"/>
                  </a:moveTo>
                  <a:cubicBezTo>
                    <a:pt x="411" y="425"/>
                    <a:pt x="411" y="424"/>
                    <a:pt x="412" y="424"/>
                  </a:cubicBezTo>
                  <a:cubicBezTo>
                    <a:pt x="412" y="423"/>
                    <a:pt x="413" y="423"/>
                    <a:pt x="412" y="423"/>
                  </a:cubicBezTo>
                  <a:cubicBezTo>
                    <a:pt x="412" y="424"/>
                    <a:pt x="411" y="424"/>
                    <a:pt x="411" y="425"/>
                  </a:cubicBezTo>
                  <a:close/>
                  <a:moveTo>
                    <a:pt x="366" y="424"/>
                  </a:moveTo>
                  <a:cubicBezTo>
                    <a:pt x="366" y="425"/>
                    <a:pt x="366" y="425"/>
                    <a:pt x="367" y="425"/>
                  </a:cubicBezTo>
                  <a:cubicBezTo>
                    <a:pt x="367" y="425"/>
                    <a:pt x="367" y="425"/>
                    <a:pt x="367" y="425"/>
                  </a:cubicBezTo>
                  <a:cubicBezTo>
                    <a:pt x="367" y="425"/>
                    <a:pt x="367" y="425"/>
                    <a:pt x="368" y="424"/>
                  </a:cubicBezTo>
                  <a:cubicBezTo>
                    <a:pt x="367" y="424"/>
                    <a:pt x="367" y="424"/>
                    <a:pt x="366" y="424"/>
                  </a:cubicBezTo>
                  <a:close/>
                  <a:moveTo>
                    <a:pt x="350" y="430"/>
                  </a:moveTo>
                  <a:cubicBezTo>
                    <a:pt x="350" y="431"/>
                    <a:pt x="351" y="432"/>
                    <a:pt x="353" y="432"/>
                  </a:cubicBezTo>
                  <a:cubicBezTo>
                    <a:pt x="353" y="431"/>
                    <a:pt x="354" y="430"/>
                    <a:pt x="353" y="428"/>
                  </a:cubicBezTo>
                  <a:cubicBezTo>
                    <a:pt x="352" y="428"/>
                    <a:pt x="350" y="429"/>
                    <a:pt x="350" y="430"/>
                  </a:cubicBezTo>
                  <a:close/>
                  <a:moveTo>
                    <a:pt x="495" y="433"/>
                  </a:moveTo>
                  <a:cubicBezTo>
                    <a:pt x="495" y="433"/>
                    <a:pt x="495" y="433"/>
                    <a:pt x="495" y="433"/>
                  </a:cubicBezTo>
                  <a:cubicBezTo>
                    <a:pt x="495" y="432"/>
                    <a:pt x="494" y="431"/>
                    <a:pt x="493" y="432"/>
                  </a:cubicBezTo>
                  <a:cubicBezTo>
                    <a:pt x="494" y="432"/>
                    <a:pt x="494" y="432"/>
                    <a:pt x="494" y="432"/>
                  </a:cubicBezTo>
                  <a:cubicBezTo>
                    <a:pt x="494" y="433"/>
                    <a:pt x="494" y="433"/>
                    <a:pt x="495" y="433"/>
                  </a:cubicBezTo>
                  <a:close/>
                  <a:moveTo>
                    <a:pt x="502" y="435"/>
                  </a:moveTo>
                  <a:cubicBezTo>
                    <a:pt x="502" y="435"/>
                    <a:pt x="501" y="434"/>
                    <a:pt x="500" y="434"/>
                  </a:cubicBezTo>
                  <a:cubicBezTo>
                    <a:pt x="501" y="435"/>
                    <a:pt x="502" y="436"/>
                    <a:pt x="502" y="435"/>
                  </a:cubicBezTo>
                  <a:close/>
                  <a:moveTo>
                    <a:pt x="395" y="444"/>
                  </a:moveTo>
                  <a:cubicBezTo>
                    <a:pt x="395" y="444"/>
                    <a:pt x="395" y="444"/>
                    <a:pt x="395" y="444"/>
                  </a:cubicBezTo>
                  <a:cubicBezTo>
                    <a:pt x="395" y="444"/>
                    <a:pt x="395" y="444"/>
                    <a:pt x="395" y="444"/>
                  </a:cubicBezTo>
                  <a:cubicBezTo>
                    <a:pt x="396" y="444"/>
                    <a:pt x="396" y="445"/>
                    <a:pt x="396" y="445"/>
                  </a:cubicBezTo>
                  <a:cubicBezTo>
                    <a:pt x="396" y="445"/>
                    <a:pt x="397" y="444"/>
                    <a:pt x="397" y="443"/>
                  </a:cubicBezTo>
                  <a:cubicBezTo>
                    <a:pt x="396" y="443"/>
                    <a:pt x="396" y="444"/>
                    <a:pt x="395" y="444"/>
                  </a:cubicBezTo>
                  <a:close/>
                  <a:moveTo>
                    <a:pt x="547" y="454"/>
                  </a:moveTo>
                  <a:cubicBezTo>
                    <a:pt x="547" y="454"/>
                    <a:pt x="547" y="454"/>
                    <a:pt x="548" y="454"/>
                  </a:cubicBezTo>
                  <a:cubicBezTo>
                    <a:pt x="549" y="454"/>
                    <a:pt x="549" y="453"/>
                    <a:pt x="548" y="452"/>
                  </a:cubicBezTo>
                  <a:cubicBezTo>
                    <a:pt x="547" y="452"/>
                    <a:pt x="547" y="453"/>
                    <a:pt x="547" y="454"/>
                  </a:cubicBezTo>
                  <a:close/>
                  <a:moveTo>
                    <a:pt x="17" y="494"/>
                  </a:moveTo>
                  <a:cubicBezTo>
                    <a:pt x="18" y="494"/>
                    <a:pt x="19" y="493"/>
                    <a:pt x="18" y="491"/>
                  </a:cubicBezTo>
                  <a:cubicBezTo>
                    <a:pt x="16" y="491"/>
                    <a:pt x="16" y="493"/>
                    <a:pt x="17" y="494"/>
                  </a:cubicBezTo>
                  <a:close/>
                  <a:moveTo>
                    <a:pt x="25" y="507"/>
                  </a:moveTo>
                  <a:cubicBezTo>
                    <a:pt x="25" y="507"/>
                    <a:pt x="25" y="507"/>
                    <a:pt x="26" y="507"/>
                  </a:cubicBezTo>
                  <a:cubicBezTo>
                    <a:pt x="26" y="507"/>
                    <a:pt x="26" y="507"/>
                    <a:pt x="26" y="506"/>
                  </a:cubicBezTo>
                  <a:cubicBezTo>
                    <a:pt x="25" y="506"/>
                    <a:pt x="25" y="506"/>
                    <a:pt x="25" y="507"/>
                  </a:cubicBezTo>
                  <a:close/>
                  <a:moveTo>
                    <a:pt x="120" y="25"/>
                  </a:moveTo>
                  <a:cubicBezTo>
                    <a:pt x="123" y="26"/>
                    <a:pt x="124" y="29"/>
                    <a:pt x="127" y="29"/>
                  </a:cubicBezTo>
                  <a:cubicBezTo>
                    <a:pt x="127" y="29"/>
                    <a:pt x="127" y="30"/>
                    <a:pt x="127" y="30"/>
                  </a:cubicBezTo>
                  <a:cubicBezTo>
                    <a:pt x="131" y="29"/>
                    <a:pt x="134" y="25"/>
                    <a:pt x="134" y="22"/>
                  </a:cubicBezTo>
                  <a:cubicBezTo>
                    <a:pt x="135" y="22"/>
                    <a:pt x="135" y="20"/>
                    <a:pt x="137" y="20"/>
                  </a:cubicBezTo>
                  <a:cubicBezTo>
                    <a:pt x="137" y="17"/>
                    <a:pt x="136" y="13"/>
                    <a:pt x="134" y="13"/>
                  </a:cubicBezTo>
                  <a:cubicBezTo>
                    <a:pt x="131" y="13"/>
                    <a:pt x="130" y="18"/>
                    <a:pt x="127" y="17"/>
                  </a:cubicBezTo>
                  <a:cubicBezTo>
                    <a:pt x="126" y="17"/>
                    <a:pt x="126" y="18"/>
                    <a:pt x="126" y="18"/>
                  </a:cubicBezTo>
                  <a:cubicBezTo>
                    <a:pt x="123" y="16"/>
                    <a:pt x="123" y="13"/>
                    <a:pt x="121" y="11"/>
                  </a:cubicBezTo>
                  <a:cubicBezTo>
                    <a:pt x="121" y="15"/>
                    <a:pt x="125" y="18"/>
                    <a:pt x="122" y="21"/>
                  </a:cubicBezTo>
                  <a:cubicBezTo>
                    <a:pt x="122" y="20"/>
                    <a:pt x="121" y="22"/>
                    <a:pt x="120" y="21"/>
                  </a:cubicBezTo>
                  <a:cubicBezTo>
                    <a:pt x="120" y="23"/>
                    <a:pt x="121" y="23"/>
                    <a:pt x="120" y="25"/>
                  </a:cubicBezTo>
                  <a:close/>
                  <a:moveTo>
                    <a:pt x="251" y="267"/>
                  </a:moveTo>
                  <a:cubicBezTo>
                    <a:pt x="251" y="267"/>
                    <a:pt x="251" y="267"/>
                    <a:pt x="251" y="267"/>
                  </a:cubicBezTo>
                  <a:cubicBezTo>
                    <a:pt x="251" y="267"/>
                    <a:pt x="251" y="267"/>
                    <a:pt x="251" y="267"/>
                  </a:cubicBezTo>
                  <a:close/>
                  <a:moveTo>
                    <a:pt x="423" y="32"/>
                  </a:moveTo>
                  <a:cubicBezTo>
                    <a:pt x="422" y="30"/>
                    <a:pt x="424" y="30"/>
                    <a:pt x="425" y="29"/>
                  </a:cubicBezTo>
                  <a:cubicBezTo>
                    <a:pt x="424" y="29"/>
                    <a:pt x="425" y="27"/>
                    <a:pt x="424" y="28"/>
                  </a:cubicBezTo>
                  <a:cubicBezTo>
                    <a:pt x="424" y="28"/>
                    <a:pt x="419" y="29"/>
                    <a:pt x="420" y="27"/>
                  </a:cubicBezTo>
                  <a:cubicBezTo>
                    <a:pt x="419" y="28"/>
                    <a:pt x="417" y="30"/>
                    <a:pt x="416" y="29"/>
                  </a:cubicBezTo>
                  <a:cubicBezTo>
                    <a:pt x="414" y="30"/>
                    <a:pt x="414" y="31"/>
                    <a:pt x="412" y="31"/>
                  </a:cubicBezTo>
                  <a:cubicBezTo>
                    <a:pt x="411" y="33"/>
                    <a:pt x="409" y="33"/>
                    <a:pt x="409" y="36"/>
                  </a:cubicBezTo>
                  <a:cubicBezTo>
                    <a:pt x="404" y="39"/>
                    <a:pt x="400" y="44"/>
                    <a:pt x="396" y="47"/>
                  </a:cubicBezTo>
                  <a:cubicBezTo>
                    <a:pt x="396" y="47"/>
                    <a:pt x="396" y="47"/>
                    <a:pt x="396" y="48"/>
                  </a:cubicBezTo>
                  <a:cubicBezTo>
                    <a:pt x="391" y="51"/>
                    <a:pt x="387" y="58"/>
                    <a:pt x="382" y="61"/>
                  </a:cubicBezTo>
                  <a:cubicBezTo>
                    <a:pt x="381" y="63"/>
                    <a:pt x="380" y="64"/>
                    <a:pt x="380" y="65"/>
                  </a:cubicBezTo>
                  <a:cubicBezTo>
                    <a:pt x="379" y="66"/>
                    <a:pt x="378" y="66"/>
                    <a:pt x="377" y="67"/>
                  </a:cubicBezTo>
                  <a:cubicBezTo>
                    <a:pt x="375" y="71"/>
                    <a:pt x="374" y="75"/>
                    <a:pt x="370" y="76"/>
                  </a:cubicBezTo>
                  <a:cubicBezTo>
                    <a:pt x="367" y="79"/>
                    <a:pt x="363" y="81"/>
                    <a:pt x="360" y="84"/>
                  </a:cubicBezTo>
                  <a:cubicBezTo>
                    <a:pt x="359" y="84"/>
                    <a:pt x="360" y="83"/>
                    <a:pt x="359" y="82"/>
                  </a:cubicBezTo>
                  <a:cubicBezTo>
                    <a:pt x="357" y="83"/>
                    <a:pt x="354" y="81"/>
                    <a:pt x="353" y="80"/>
                  </a:cubicBezTo>
                  <a:cubicBezTo>
                    <a:pt x="355" y="79"/>
                    <a:pt x="358" y="80"/>
                    <a:pt x="361" y="78"/>
                  </a:cubicBezTo>
                  <a:cubicBezTo>
                    <a:pt x="361" y="78"/>
                    <a:pt x="361" y="78"/>
                    <a:pt x="362" y="78"/>
                  </a:cubicBezTo>
                  <a:cubicBezTo>
                    <a:pt x="361" y="77"/>
                    <a:pt x="361" y="76"/>
                    <a:pt x="361" y="74"/>
                  </a:cubicBezTo>
                  <a:cubicBezTo>
                    <a:pt x="360" y="73"/>
                    <a:pt x="358" y="73"/>
                    <a:pt x="359" y="70"/>
                  </a:cubicBezTo>
                  <a:cubicBezTo>
                    <a:pt x="357" y="66"/>
                    <a:pt x="355" y="63"/>
                    <a:pt x="355" y="57"/>
                  </a:cubicBezTo>
                  <a:cubicBezTo>
                    <a:pt x="353" y="56"/>
                    <a:pt x="353" y="54"/>
                    <a:pt x="352" y="52"/>
                  </a:cubicBezTo>
                  <a:cubicBezTo>
                    <a:pt x="359" y="46"/>
                    <a:pt x="372" y="45"/>
                    <a:pt x="381" y="42"/>
                  </a:cubicBezTo>
                  <a:cubicBezTo>
                    <a:pt x="375" y="43"/>
                    <a:pt x="370" y="45"/>
                    <a:pt x="365" y="45"/>
                  </a:cubicBezTo>
                  <a:cubicBezTo>
                    <a:pt x="365" y="46"/>
                    <a:pt x="363" y="46"/>
                    <a:pt x="362" y="46"/>
                  </a:cubicBezTo>
                  <a:cubicBezTo>
                    <a:pt x="361" y="46"/>
                    <a:pt x="360" y="47"/>
                    <a:pt x="359" y="47"/>
                  </a:cubicBezTo>
                  <a:cubicBezTo>
                    <a:pt x="357" y="48"/>
                    <a:pt x="353" y="50"/>
                    <a:pt x="350" y="52"/>
                  </a:cubicBezTo>
                  <a:cubicBezTo>
                    <a:pt x="348" y="51"/>
                    <a:pt x="347" y="50"/>
                    <a:pt x="346" y="47"/>
                  </a:cubicBezTo>
                  <a:cubicBezTo>
                    <a:pt x="346" y="48"/>
                    <a:pt x="345" y="48"/>
                    <a:pt x="344" y="48"/>
                  </a:cubicBezTo>
                  <a:cubicBezTo>
                    <a:pt x="339" y="44"/>
                    <a:pt x="330" y="44"/>
                    <a:pt x="326" y="39"/>
                  </a:cubicBezTo>
                  <a:cubicBezTo>
                    <a:pt x="326" y="39"/>
                    <a:pt x="326" y="39"/>
                    <a:pt x="326" y="38"/>
                  </a:cubicBezTo>
                  <a:cubicBezTo>
                    <a:pt x="325" y="39"/>
                    <a:pt x="325" y="38"/>
                    <a:pt x="324" y="38"/>
                  </a:cubicBezTo>
                  <a:cubicBezTo>
                    <a:pt x="319" y="38"/>
                    <a:pt x="317" y="39"/>
                    <a:pt x="311" y="41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5" y="34"/>
                    <a:pt x="319" y="31"/>
                    <a:pt x="323" y="25"/>
                  </a:cubicBezTo>
                  <a:cubicBezTo>
                    <a:pt x="317" y="31"/>
                    <a:pt x="312" y="38"/>
                    <a:pt x="306" y="44"/>
                  </a:cubicBezTo>
                  <a:cubicBezTo>
                    <a:pt x="304" y="44"/>
                    <a:pt x="302" y="45"/>
                    <a:pt x="301" y="46"/>
                  </a:cubicBezTo>
                  <a:cubicBezTo>
                    <a:pt x="295" y="48"/>
                    <a:pt x="292" y="51"/>
                    <a:pt x="287" y="53"/>
                  </a:cubicBezTo>
                  <a:cubicBezTo>
                    <a:pt x="287" y="53"/>
                    <a:pt x="287" y="53"/>
                    <a:pt x="287" y="52"/>
                  </a:cubicBezTo>
                  <a:cubicBezTo>
                    <a:pt x="286" y="53"/>
                    <a:pt x="287" y="54"/>
                    <a:pt x="286" y="54"/>
                  </a:cubicBezTo>
                  <a:cubicBezTo>
                    <a:pt x="284" y="53"/>
                    <a:pt x="278" y="56"/>
                    <a:pt x="276" y="55"/>
                  </a:cubicBezTo>
                  <a:cubicBezTo>
                    <a:pt x="276" y="56"/>
                    <a:pt x="273" y="56"/>
                    <a:pt x="273" y="55"/>
                  </a:cubicBezTo>
                  <a:cubicBezTo>
                    <a:pt x="269" y="60"/>
                    <a:pt x="260" y="61"/>
                    <a:pt x="256" y="56"/>
                  </a:cubicBezTo>
                  <a:cubicBezTo>
                    <a:pt x="256" y="55"/>
                    <a:pt x="256" y="54"/>
                    <a:pt x="257" y="53"/>
                  </a:cubicBezTo>
                  <a:cubicBezTo>
                    <a:pt x="256" y="52"/>
                    <a:pt x="256" y="53"/>
                    <a:pt x="255" y="53"/>
                  </a:cubicBezTo>
                  <a:cubicBezTo>
                    <a:pt x="255" y="54"/>
                    <a:pt x="256" y="55"/>
                    <a:pt x="255" y="55"/>
                  </a:cubicBezTo>
                  <a:cubicBezTo>
                    <a:pt x="250" y="51"/>
                    <a:pt x="250" y="44"/>
                    <a:pt x="248" y="38"/>
                  </a:cubicBezTo>
                  <a:cubicBezTo>
                    <a:pt x="246" y="37"/>
                    <a:pt x="245" y="39"/>
                    <a:pt x="244" y="39"/>
                  </a:cubicBezTo>
                  <a:cubicBezTo>
                    <a:pt x="244" y="43"/>
                    <a:pt x="244" y="43"/>
                    <a:pt x="244" y="43"/>
                  </a:cubicBezTo>
                  <a:cubicBezTo>
                    <a:pt x="242" y="46"/>
                    <a:pt x="243" y="51"/>
                    <a:pt x="241" y="53"/>
                  </a:cubicBezTo>
                  <a:cubicBezTo>
                    <a:pt x="239" y="55"/>
                    <a:pt x="237" y="60"/>
                    <a:pt x="235" y="60"/>
                  </a:cubicBezTo>
                  <a:cubicBezTo>
                    <a:pt x="235" y="60"/>
                    <a:pt x="235" y="61"/>
                    <a:pt x="234" y="61"/>
                  </a:cubicBezTo>
                  <a:cubicBezTo>
                    <a:pt x="233" y="61"/>
                    <a:pt x="232" y="60"/>
                    <a:pt x="232" y="59"/>
                  </a:cubicBezTo>
                  <a:cubicBezTo>
                    <a:pt x="232" y="59"/>
                    <a:pt x="232" y="59"/>
                    <a:pt x="231" y="59"/>
                  </a:cubicBezTo>
                  <a:cubicBezTo>
                    <a:pt x="231" y="58"/>
                    <a:pt x="230" y="58"/>
                    <a:pt x="229" y="59"/>
                  </a:cubicBezTo>
                  <a:cubicBezTo>
                    <a:pt x="229" y="57"/>
                    <a:pt x="228" y="57"/>
                    <a:pt x="228" y="57"/>
                  </a:cubicBezTo>
                  <a:cubicBezTo>
                    <a:pt x="226" y="53"/>
                    <a:pt x="226" y="50"/>
                    <a:pt x="226" y="46"/>
                  </a:cubicBezTo>
                  <a:cubicBezTo>
                    <a:pt x="225" y="40"/>
                    <a:pt x="222" y="34"/>
                    <a:pt x="222" y="29"/>
                  </a:cubicBezTo>
                  <a:cubicBezTo>
                    <a:pt x="219" y="25"/>
                    <a:pt x="221" y="19"/>
                    <a:pt x="217" y="15"/>
                  </a:cubicBezTo>
                  <a:cubicBezTo>
                    <a:pt x="215" y="15"/>
                    <a:pt x="215" y="15"/>
                    <a:pt x="215" y="15"/>
                  </a:cubicBezTo>
                  <a:cubicBezTo>
                    <a:pt x="211" y="21"/>
                    <a:pt x="217" y="28"/>
                    <a:pt x="216" y="33"/>
                  </a:cubicBezTo>
                  <a:cubicBezTo>
                    <a:pt x="216" y="34"/>
                    <a:pt x="215" y="35"/>
                    <a:pt x="215" y="36"/>
                  </a:cubicBezTo>
                  <a:cubicBezTo>
                    <a:pt x="215" y="39"/>
                    <a:pt x="217" y="42"/>
                    <a:pt x="216" y="44"/>
                  </a:cubicBezTo>
                  <a:cubicBezTo>
                    <a:pt x="216" y="44"/>
                    <a:pt x="216" y="44"/>
                    <a:pt x="216" y="45"/>
                  </a:cubicBezTo>
                  <a:cubicBezTo>
                    <a:pt x="216" y="45"/>
                    <a:pt x="216" y="45"/>
                    <a:pt x="216" y="45"/>
                  </a:cubicBezTo>
                  <a:cubicBezTo>
                    <a:pt x="217" y="51"/>
                    <a:pt x="221" y="58"/>
                    <a:pt x="217" y="62"/>
                  </a:cubicBezTo>
                  <a:cubicBezTo>
                    <a:pt x="217" y="62"/>
                    <a:pt x="217" y="61"/>
                    <a:pt x="216" y="61"/>
                  </a:cubicBezTo>
                  <a:cubicBezTo>
                    <a:pt x="213" y="62"/>
                    <a:pt x="216" y="67"/>
                    <a:pt x="213" y="69"/>
                  </a:cubicBezTo>
                  <a:cubicBezTo>
                    <a:pt x="213" y="68"/>
                    <a:pt x="212" y="69"/>
                    <a:pt x="212" y="69"/>
                  </a:cubicBezTo>
                  <a:cubicBezTo>
                    <a:pt x="211" y="65"/>
                    <a:pt x="206" y="63"/>
                    <a:pt x="208" y="59"/>
                  </a:cubicBezTo>
                  <a:cubicBezTo>
                    <a:pt x="206" y="59"/>
                    <a:pt x="206" y="59"/>
                    <a:pt x="205" y="60"/>
                  </a:cubicBezTo>
                  <a:cubicBezTo>
                    <a:pt x="205" y="59"/>
                    <a:pt x="204" y="58"/>
                    <a:pt x="203" y="58"/>
                  </a:cubicBezTo>
                  <a:cubicBezTo>
                    <a:pt x="203" y="59"/>
                    <a:pt x="202" y="60"/>
                    <a:pt x="202" y="60"/>
                  </a:cubicBezTo>
                  <a:cubicBezTo>
                    <a:pt x="201" y="60"/>
                    <a:pt x="200" y="59"/>
                    <a:pt x="199" y="60"/>
                  </a:cubicBezTo>
                  <a:cubicBezTo>
                    <a:pt x="198" y="64"/>
                    <a:pt x="198" y="66"/>
                    <a:pt x="200" y="69"/>
                  </a:cubicBezTo>
                  <a:cubicBezTo>
                    <a:pt x="201" y="68"/>
                    <a:pt x="201" y="69"/>
                    <a:pt x="201" y="69"/>
                  </a:cubicBezTo>
                  <a:cubicBezTo>
                    <a:pt x="203" y="72"/>
                    <a:pt x="200" y="76"/>
                    <a:pt x="197" y="75"/>
                  </a:cubicBezTo>
                  <a:cubicBezTo>
                    <a:pt x="193" y="74"/>
                    <a:pt x="191" y="72"/>
                    <a:pt x="190" y="69"/>
                  </a:cubicBezTo>
                  <a:cubicBezTo>
                    <a:pt x="189" y="69"/>
                    <a:pt x="187" y="68"/>
                    <a:pt x="186" y="67"/>
                  </a:cubicBezTo>
                  <a:cubicBezTo>
                    <a:pt x="184" y="71"/>
                    <a:pt x="187" y="72"/>
                    <a:pt x="186" y="74"/>
                  </a:cubicBezTo>
                  <a:cubicBezTo>
                    <a:pt x="189" y="74"/>
                    <a:pt x="189" y="78"/>
                    <a:pt x="188" y="79"/>
                  </a:cubicBezTo>
                  <a:cubicBezTo>
                    <a:pt x="182" y="78"/>
                    <a:pt x="179" y="74"/>
                    <a:pt x="173" y="74"/>
                  </a:cubicBezTo>
                  <a:cubicBezTo>
                    <a:pt x="173" y="73"/>
                    <a:pt x="173" y="74"/>
                    <a:pt x="173" y="73"/>
                  </a:cubicBezTo>
                  <a:cubicBezTo>
                    <a:pt x="172" y="72"/>
                    <a:pt x="172" y="74"/>
                    <a:pt x="171" y="74"/>
                  </a:cubicBezTo>
                  <a:cubicBezTo>
                    <a:pt x="171" y="73"/>
                    <a:pt x="172" y="71"/>
                    <a:pt x="171" y="70"/>
                  </a:cubicBezTo>
                  <a:cubicBezTo>
                    <a:pt x="171" y="71"/>
                    <a:pt x="170" y="71"/>
                    <a:pt x="169" y="72"/>
                  </a:cubicBezTo>
                  <a:cubicBezTo>
                    <a:pt x="169" y="72"/>
                    <a:pt x="168" y="71"/>
                    <a:pt x="167" y="72"/>
                  </a:cubicBezTo>
                  <a:cubicBezTo>
                    <a:pt x="168" y="73"/>
                    <a:pt x="167" y="74"/>
                    <a:pt x="167" y="76"/>
                  </a:cubicBezTo>
                  <a:cubicBezTo>
                    <a:pt x="169" y="76"/>
                    <a:pt x="171" y="78"/>
                    <a:pt x="170" y="80"/>
                  </a:cubicBezTo>
                  <a:cubicBezTo>
                    <a:pt x="168" y="81"/>
                    <a:pt x="165" y="80"/>
                    <a:pt x="165" y="77"/>
                  </a:cubicBezTo>
                  <a:cubicBezTo>
                    <a:pt x="162" y="76"/>
                    <a:pt x="162" y="74"/>
                    <a:pt x="160" y="72"/>
                  </a:cubicBezTo>
                  <a:cubicBezTo>
                    <a:pt x="161" y="73"/>
                    <a:pt x="161" y="71"/>
                    <a:pt x="162" y="71"/>
                  </a:cubicBezTo>
                  <a:cubicBezTo>
                    <a:pt x="162" y="72"/>
                    <a:pt x="163" y="72"/>
                    <a:pt x="163" y="73"/>
                  </a:cubicBezTo>
                  <a:cubicBezTo>
                    <a:pt x="162" y="72"/>
                    <a:pt x="162" y="74"/>
                    <a:pt x="162" y="74"/>
                  </a:cubicBezTo>
                  <a:cubicBezTo>
                    <a:pt x="163" y="75"/>
                    <a:pt x="164" y="75"/>
                    <a:pt x="165" y="75"/>
                  </a:cubicBezTo>
                  <a:cubicBezTo>
                    <a:pt x="166" y="73"/>
                    <a:pt x="165" y="73"/>
                    <a:pt x="165" y="72"/>
                  </a:cubicBezTo>
                  <a:cubicBezTo>
                    <a:pt x="166" y="71"/>
                    <a:pt x="166" y="71"/>
                    <a:pt x="166" y="72"/>
                  </a:cubicBezTo>
                  <a:cubicBezTo>
                    <a:pt x="167" y="70"/>
                    <a:pt x="166" y="68"/>
                    <a:pt x="165" y="67"/>
                  </a:cubicBezTo>
                  <a:cubicBezTo>
                    <a:pt x="165" y="65"/>
                    <a:pt x="164" y="63"/>
                    <a:pt x="162" y="63"/>
                  </a:cubicBezTo>
                  <a:cubicBezTo>
                    <a:pt x="159" y="63"/>
                    <a:pt x="159" y="66"/>
                    <a:pt x="158" y="68"/>
                  </a:cubicBezTo>
                  <a:cubicBezTo>
                    <a:pt x="159" y="69"/>
                    <a:pt x="159" y="71"/>
                    <a:pt x="159" y="72"/>
                  </a:cubicBezTo>
                  <a:cubicBezTo>
                    <a:pt x="158" y="71"/>
                    <a:pt x="154" y="70"/>
                    <a:pt x="154" y="68"/>
                  </a:cubicBezTo>
                  <a:cubicBezTo>
                    <a:pt x="150" y="67"/>
                    <a:pt x="148" y="63"/>
                    <a:pt x="144" y="61"/>
                  </a:cubicBezTo>
                  <a:cubicBezTo>
                    <a:pt x="144" y="61"/>
                    <a:pt x="144" y="62"/>
                    <a:pt x="144" y="62"/>
                  </a:cubicBezTo>
                  <a:cubicBezTo>
                    <a:pt x="143" y="62"/>
                    <a:pt x="142" y="62"/>
                    <a:pt x="142" y="61"/>
                  </a:cubicBezTo>
                  <a:cubicBezTo>
                    <a:pt x="140" y="62"/>
                    <a:pt x="136" y="57"/>
                    <a:pt x="135" y="62"/>
                  </a:cubicBezTo>
                  <a:cubicBezTo>
                    <a:pt x="136" y="63"/>
                    <a:pt x="138" y="64"/>
                    <a:pt x="137" y="65"/>
                  </a:cubicBezTo>
                  <a:cubicBezTo>
                    <a:pt x="139" y="66"/>
                    <a:pt x="140" y="68"/>
                    <a:pt x="142" y="70"/>
                  </a:cubicBezTo>
                  <a:cubicBezTo>
                    <a:pt x="144" y="71"/>
                    <a:pt x="145" y="74"/>
                    <a:pt x="146" y="75"/>
                  </a:cubicBezTo>
                  <a:cubicBezTo>
                    <a:pt x="144" y="74"/>
                    <a:pt x="142" y="72"/>
                    <a:pt x="141" y="70"/>
                  </a:cubicBezTo>
                  <a:cubicBezTo>
                    <a:pt x="140" y="70"/>
                    <a:pt x="140" y="71"/>
                    <a:pt x="140" y="71"/>
                  </a:cubicBezTo>
                  <a:cubicBezTo>
                    <a:pt x="137" y="68"/>
                    <a:pt x="131" y="66"/>
                    <a:pt x="130" y="62"/>
                  </a:cubicBezTo>
                  <a:cubicBezTo>
                    <a:pt x="128" y="62"/>
                    <a:pt x="129" y="60"/>
                    <a:pt x="128" y="60"/>
                  </a:cubicBezTo>
                  <a:cubicBezTo>
                    <a:pt x="127" y="59"/>
                    <a:pt x="124" y="58"/>
                    <a:pt x="124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54"/>
                    <a:pt x="121" y="55"/>
                    <a:pt x="121" y="54"/>
                  </a:cubicBezTo>
                  <a:cubicBezTo>
                    <a:pt x="119" y="51"/>
                    <a:pt x="117" y="49"/>
                    <a:pt x="115" y="46"/>
                  </a:cubicBezTo>
                  <a:cubicBezTo>
                    <a:pt x="113" y="43"/>
                    <a:pt x="108" y="41"/>
                    <a:pt x="107" y="37"/>
                  </a:cubicBezTo>
                  <a:cubicBezTo>
                    <a:pt x="106" y="37"/>
                    <a:pt x="107" y="37"/>
                    <a:pt x="107" y="37"/>
                  </a:cubicBezTo>
                  <a:cubicBezTo>
                    <a:pt x="106" y="36"/>
                    <a:pt x="106" y="37"/>
                    <a:pt x="105" y="37"/>
                  </a:cubicBezTo>
                  <a:cubicBezTo>
                    <a:pt x="105" y="35"/>
                    <a:pt x="102" y="37"/>
                    <a:pt x="103" y="35"/>
                  </a:cubicBezTo>
                  <a:cubicBezTo>
                    <a:pt x="100" y="33"/>
                    <a:pt x="98" y="32"/>
                    <a:pt x="98" y="29"/>
                  </a:cubicBezTo>
                  <a:cubicBezTo>
                    <a:pt x="97" y="29"/>
                    <a:pt x="97" y="29"/>
                    <a:pt x="96" y="29"/>
                  </a:cubicBezTo>
                  <a:cubicBezTo>
                    <a:pt x="96" y="29"/>
                    <a:pt x="96" y="28"/>
                    <a:pt x="95" y="27"/>
                  </a:cubicBezTo>
                  <a:cubicBezTo>
                    <a:pt x="95" y="30"/>
                    <a:pt x="99" y="32"/>
                    <a:pt x="100" y="35"/>
                  </a:cubicBezTo>
                  <a:cubicBezTo>
                    <a:pt x="102" y="35"/>
                    <a:pt x="103" y="36"/>
                    <a:pt x="103" y="38"/>
                  </a:cubicBezTo>
                  <a:cubicBezTo>
                    <a:pt x="103" y="40"/>
                    <a:pt x="105" y="41"/>
                    <a:pt x="105" y="42"/>
                  </a:cubicBezTo>
                  <a:cubicBezTo>
                    <a:pt x="105" y="42"/>
                    <a:pt x="106" y="42"/>
                    <a:pt x="106" y="42"/>
                  </a:cubicBezTo>
                  <a:cubicBezTo>
                    <a:pt x="107" y="44"/>
                    <a:pt x="110" y="45"/>
                    <a:pt x="111" y="48"/>
                  </a:cubicBezTo>
                  <a:cubicBezTo>
                    <a:pt x="115" y="51"/>
                    <a:pt x="120" y="55"/>
                    <a:pt x="122" y="61"/>
                  </a:cubicBezTo>
                  <a:cubicBezTo>
                    <a:pt x="123" y="61"/>
                    <a:pt x="124" y="63"/>
                    <a:pt x="125" y="62"/>
                  </a:cubicBezTo>
                  <a:cubicBezTo>
                    <a:pt x="128" y="67"/>
                    <a:pt x="133" y="69"/>
                    <a:pt x="136" y="74"/>
                  </a:cubicBezTo>
                  <a:cubicBezTo>
                    <a:pt x="136" y="74"/>
                    <a:pt x="139" y="75"/>
                    <a:pt x="140" y="76"/>
                  </a:cubicBezTo>
                  <a:cubicBezTo>
                    <a:pt x="145" y="80"/>
                    <a:pt x="148" y="84"/>
                    <a:pt x="149" y="91"/>
                  </a:cubicBezTo>
                  <a:cubicBezTo>
                    <a:pt x="150" y="91"/>
                    <a:pt x="149" y="92"/>
                    <a:pt x="150" y="92"/>
                  </a:cubicBezTo>
                  <a:cubicBezTo>
                    <a:pt x="150" y="89"/>
                    <a:pt x="148" y="87"/>
                    <a:pt x="148" y="84"/>
                  </a:cubicBezTo>
                  <a:cubicBezTo>
                    <a:pt x="147" y="84"/>
                    <a:pt x="147" y="83"/>
                    <a:pt x="147" y="83"/>
                  </a:cubicBezTo>
                  <a:cubicBezTo>
                    <a:pt x="150" y="84"/>
                    <a:pt x="151" y="87"/>
                    <a:pt x="154" y="89"/>
                  </a:cubicBezTo>
                  <a:cubicBezTo>
                    <a:pt x="154" y="87"/>
                    <a:pt x="151" y="86"/>
                    <a:pt x="152" y="85"/>
                  </a:cubicBezTo>
                  <a:cubicBezTo>
                    <a:pt x="154" y="85"/>
                    <a:pt x="158" y="87"/>
                    <a:pt x="156" y="90"/>
                  </a:cubicBezTo>
                  <a:cubicBezTo>
                    <a:pt x="157" y="92"/>
                    <a:pt x="158" y="93"/>
                    <a:pt x="157" y="96"/>
                  </a:cubicBezTo>
                  <a:cubicBezTo>
                    <a:pt x="156" y="97"/>
                    <a:pt x="156" y="96"/>
                    <a:pt x="155" y="97"/>
                  </a:cubicBezTo>
                  <a:cubicBezTo>
                    <a:pt x="154" y="97"/>
                    <a:pt x="154" y="97"/>
                    <a:pt x="154" y="96"/>
                  </a:cubicBezTo>
                  <a:cubicBezTo>
                    <a:pt x="153" y="95"/>
                    <a:pt x="154" y="95"/>
                    <a:pt x="154" y="93"/>
                  </a:cubicBezTo>
                  <a:cubicBezTo>
                    <a:pt x="153" y="93"/>
                    <a:pt x="152" y="92"/>
                    <a:pt x="150" y="92"/>
                  </a:cubicBezTo>
                  <a:cubicBezTo>
                    <a:pt x="150" y="97"/>
                    <a:pt x="153" y="102"/>
                    <a:pt x="149" y="106"/>
                  </a:cubicBezTo>
                  <a:cubicBezTo>
                    <a:pt x="148" y="105"/>
                    <a:pt x="147" y="104"/>
                    <a:pt x="145" y="104"/>
                  </a:cubicBezTo>
                  <a:cubicBezTo>
                    <a:pt x="144" y="105"/>
                    <a:pt x="146" y="106"/>
                    <a:pt x="146" y="108"/>
                  </a:cubicBezTo>
                  <a:cubicBezTo>
                    <a:pt x="142" y="109"/>
                    <a:pt x="137" y="107"/>
                    <a:pt x="135" y="110"/>
                  </a:cubicBezTo>
                  <a:cubicBezTo>
                    <a:pt x="137" y="112"/>
                    <a:pt x="141" y="108"/>
                    <a:pt x="143" y="111"/>
                  </a:cubicBezTo>
                  <a:cubicBezTo>
                    <a:pt x="144" y="110"/>
                    <a:pt x="146" y="111"/>
                    <a:pt x="147" y="112"/>
                  </a:cubicBezTo>
                  <a:cubicBezTo>
                    <a:pt x="147" y="113"/>
                    <a:pt x="146" y="113"/>
                    <a:pt x="146" y="114"/>
                  </a:cubicBezTo>
                  <a:cubicBezTo>
                    <a:pt x="147" y="115"/>
                    <a:pt x="148" y="116"/>
                    <a:pt x="149" y="117"/>
                  </a:cubicBezTo>
                  <a:cubicBezTo>
                    <a:pt x="149" y="118"/>
                    <a:pt x="149" y="119"/>
                    <a:pt x="148" y="120"/>
                  </a:cubicBezTo>
                  <a:cubicBezTo>
                    <a:pt x="147" y="120"/>
                    <a:pt x="148" y="119"/>
                    <a:pt x="147" y="119"/>
                  </a:cubicBezTo>
                  <a:cubicBezTo>
                    <a:pt x="146" y="120"/>
                    <a:pt x="144" y="119"/>
                    <a:pt x="143" y="119"/>
                  </a:cubicBezTo>
                  <a:cubicBezTo>
                    <a:pt x="143" y="121"/>
                    <a:pt x="142" y="121"/>
                    <a:pt x="141" y="120"/>
                  </a:cubicBezTo>
                  <a:cubicBezTo>
                    <a:pt x="141" y="121"/>
                    <a:pt x="140" y="122"/>
                    <a:pt x="139" y="123"/>
                  </a:cubicBezTo>
                  <a:cubicBezTo>
                    <a:pt x="140" y="124"/>
                    <a:pt x="138" y="125"/>
                    <a:pt x="137" y="125"/>
                  </a:cubicBezTo>
                  <a:cubicBezTo>
                    <a:pt x="136" y="124"/>
                    <a:pt x="135" y="124"/>
                    <a:pt x="134" y="124"/>
                  </a:cubicBezTo>
                  <a:cubicBezTo>
                    <a:pt x="134" y="122"/>
                    <a:pt x="133" y="123"/>
                    <a:pt x="133" y="123"/>
                  </a:cubicBezTo>
                  <a:cubicBezTo>
                    <a:pt x="131" y="122"/>
                    <a:pt x="128" y="119"/>
                    <a:pt x="126" y="118"/>
                  </a:cubicBezTo>
                  <a:cubicBezTo>
                    <a:pt x="128" y="122"/>
                    <a:pt x="133" y="123"/>
                    <a:pt x="136" y="126"/>
                  </a:cubicBezTo>
                  <a:cubicBezTo>
                    <a:pt x="132" y="127"/>
                    <a:pt x="127" y="128"/>
                    <a:pt x="123" y="129"/>
                  </a:cubicBezTo>
                  <a:cubicBezTo>
                    <a:pt x="124" y="130"/>
                    <a:pt x="125" y="129"/>
                    <a:pt x="125" y="129"/>
                  </a:cubicBezTo>
                  <a:cubicBezTo>
                    <a:pt x="126" y="130"/>
                    <a:pt x="126" y="130"/>
                    <a:pt x="125" y="131"/>
                  </a:cubicBezTo>
                  <a:cubicBezTo>
                    <a:pt x="126" y="131"/>
                    <a:pt x="126" y="130"/>
                    <a:pt x="127" y="130"/>
                  </a:cubicBezTo>
                  <a:cubicBezTo>
                    <a:pt x="127" y="130"/>
                    <a:pt x="127" y="131"/>
                    <a:pt x="127" y="132"/>
                  </a:cubicBezTo>
                  <a:cubicBezTo>
                    <a:pt x="125" y="132"/>
                    <a:pt x="124" y="133"/>
                    <a:pt x="122" y="133"/>
                  </a:cubicBezTo>
                  <a:cubicBezTo>
                    <a:pt x="124" y="136"/>
                    <a:pt x="129" y="133"/>
                    <a:pt x="130" y="136"/>
                  </a:cubicBezTo>
                  <a:cubicBezTo>
                    <a:pt x="130" y="135"/>
                    <a:pt x="131" y="135"/>
                    <a:pt x="132" y="134"/>
                  </a:cubicBezTo>
                  <a:cubicBezTo>
                    <a:pt x="135" y="136"/>
                    <a:pt x="139" y="134"/>
                    <a:pt x="142" y="135"/>
                  </a:cubicBezTo>
                  <a:cubicBezTo>
                    <a:pt x="143" y="135"/>
                    <a:pt x="146" y="134"/>
                    <a:pt x="147" y="135"/>
                  </a:cubicBezTo>
                  <a:cubicBezTo>
                    <a:pt x="148" y="138"/>
                    <a:pt x="145" y="141"/>
                    <a:pt x="142" y="140"/>
                  </a:cubicBezTo>
                  <a:cubicBezTo>
                    <a:pt x="142" y="140"/>
                    <a:pt x="142" y="140"/>
                    <a:pt x="141" y="140"/>
                  </a:cubicBezTo>
                  <a:cubicBezTo>
                    <a:pt x="138" y="139"/>
                    <a:pt x="136" y="142"/>
                    <a:pt x="133" y="142"/>
                  </a:cubicBezTo>
                  <a:cubicBezTo>
                    <a:pt x="134" y="142"/>
                    <a:pt x="134" y="143"/>
                    <a:pt x="135" y="143"/>
                  </a:cubicBezTo>
                  <a:cubicBezTo>
                    <a:pt x="133" y="145"/>
                    <a:pt x="131" y="147"/>
                    <a:pt x="129" y="148"/>
                  </a:cubicBezTo>
                  <a:cubicBezTo>
                    <a:pt x="133" y="148"/>
                    <a:pt x="136" y="149"/>
                    <a:pt x="139" y="149"/>
                  </a:cubicBezTo>
                  <a:cubicBezTo>
                    <a:pt x="139" y="150"/>
                    <a:pt x="142" y="151"/>
                    <a:pt x="142" y="152"/>
                  </a:cubicBezTo>
                  <a:cubicBezTo>
                    <a:pt x="141" y="153"/>
                    <a:pt x="141" y="152"/>
                    <a:pt x="140" y="152"/>
                  </a:cubicBezTo>
                  <a:cubicBezTo>
                    <a:pt x="140" y="152"/>
                    <a:pt x="141" y="153"/>
                    <a:pt x="140" y="153"/>
                  </a:cubicBezTo>
                  <a:cubicBezTo>
                    <a:pt x="140" y="152"/>
                    <a:pt x="140" y="153"/>
                    <a:pt x="139" y="153"/>
                  </a:cubicBezTo>
                  <a:cubicBezTo>
                    <a:pt x="139" y="153"/>
                    <a:pt x="139" y="153"/>
                    <a:pt x="139" y="153"/>
                  </a:cubicBezTo>
                  <a:cubicBezTo>
                    <a:pt x="138" y="154"/>
                    <a:pt x="138" y="153"/>
                    <a:pt x="137" y="153"/>
                  </a:cubicBezTo>
                  <a:cubicBezTo>
                    <a:pt x="137" y="152"/>
                    <a:pt x="135" y="152"/>
                    <a:pt x="135" y="151"/>
                  </a:cubicBezTo>
                  <a:cubicBezTo>
                    <a:pt x="133" y="152"/>
                    <a:pt x="131" y="149"/>
                    <a:pt x="128" y="150"/>
                  </a:cubicBezTo>
                  <a:cubicBezTo>
                    <a:pt x="129" y="151"/>
                    <a:pt x="128" y="151"/>
                    <a:pt x="128" y="152"/>
                  </a:cubicBezTo>
                  <a:cubicBezTo>
                    <a:pt x="132" y="151"/>
                    <a:pt x="135" y="152"/>
                    <a:pt x="137" y="155"/>
                  </a:cubicBezTo>
                  <a:cubicBezTo>
                    <a:pt x="136" y="155"/>
                    <a:pt x="136" y="157"/>
                    <a:pt x="134" y="156"/>
                  </a:cubicBezTo>
                  <a:cubicBezTo>
                    <a:pt x="134" y="157"/>
                    <a:pt x="134" y="157"/>
                    <a:pt x="134" y="158"/>
                  </a:cubicBezTo>
                  <a:cubicBezTo>
                    <a:pt x="133" y="158"/>
                    <a:pt x="133" y="158"/>
                    <a:pt x="133" y="158"/>
                  </a:cubicBezTo>
                  <a:cubicBezTo>
                    <a:pt x="133" y="160"/>
                    <a:pt x="129" y="163"/>
                    <a:pt x="126" y="162"/>
                  </a:cubicBezTo>
                  <a:cubicBezTo>
                    <a:pt x="126" y="163"/>
                    <a:pt x="127" y="162"/>
                    <a:pt x="127" y="163"/>
                  </a:cubicBezTo>
                  <a:cubicBezTo>
                    <a:pt x="125" y="164"/>
                    <a:pt x="124" y="163"/>
                    <a:pt x="123" y="163"/>
                  </a:cubicBezTo>
                  <a:cubicBezTo>
                    <a:pt x="124" y="166"/>
                    <a:pt x="122" y="165"/>
                    <a:pt x="121" y="166"/>
                  </a:cubicBezTo>
                  <a:cubicBezTo>
                    <a:pt x="119" y="166"/>
                    <a:pt x="118" y="168"/>
                    <a:pt x="116" y="168"/>
                  </a:cubicBezTo>
                  <a:cubicBezTo>
                    <a:pt x="115" y="170"/>
                    <a:pt x="113" y="170"/>
                    <a:pt x="113" y="172"/>
                  </a:cubicBezTo>
                  <a:cubicBezTo>
                    <a:pt x="113" y="176"/>
                    <a:pt x="117" y="175"/>
                    <a:pt x="121" y="174"/>
                  </a:cubicBezTo>
                  <a:cubicBezTo>
                    <a:pt x="121" y="173"/>
                    <a:pt x="121" y="173"/>
                    <a:pt x="121" y="173"/>
                  </a:cubicBezTo>
                  <a:cubicBezTo>
                    <a:pt x="122" y="173"/>
                    <a:pt x="123" y="173"/>
                    <a:pt x="123" y="173"/>
                  </a:cubicBezTo>
                  <a:cubicBezTo>
                    <a:pt x="123" y="174"/>
                    <a:pt x="123" y="173"/>
                    <a:pt x="123" y="174"/>
                  </a:cubicBezTo>
                  <a:cubicBezTo>
                    <a:pt x="119" y="176"/>
                    <a:pt x="120" y="180"/>
                    <a:pt x="114" y="180"/>
                  </a:cubicBezTo>
                  <a:cubicBezTo>
                    <a:pt x="113" y="178"/>
                    <a:pt x="112" y="177"/>
                    <a:pt x="110" y="176"/>
                  </a:cubicBezTo>
                  <a:cubicBezTo>
                    <a:pt x="110" y="177"/>
                    <a:pt x="109" y="176"/>
                    <a:pt x="108" y="177"/>
                  </a:cubicBezTo>
                  <a:cubicBezTo>
                    <a:pt x="107" y="178"/>
                    <a:pt x="107" y="178"/>
                    <a:pt x="107" y="180"/>
                  </a:cubicBezTo>
                  <a:cubicBezTo>
                    <a:pt x="107" y="180"/>
                    <a:pt x="108" y="180"/>
                    <a:pt x="108" y="181"/>
                  </a:cubicBezTo>
                  <a:cubicBezTo>
                    <a:pt x="109" y="181"/>
                    <a:pt x="109" y="181"/>
                    <a:pt x="110" y="181"/>
                  </a:cubicBezTo>
                  <a:cubicBezTo>
                    <a:pt x="110" y="181"/>
                    <a:pt x="110" y="181"/>
                    <a:pt x="110" y="181"/>
                  </a:cubicBezTo>
                  <a:cubicBezTo>
                    <a:pt x="110" y="182"/>
                    <a:pt x="110" y="182"/>
                    <a:pt x="109" y="182"/>
                  </a:cubicBezTo>
                  <a:cubicBezTo>
                    <a:pt x="109" y="182"/>
                    <a:pt x="109" y="182"/>
                    <a:pt x="108" y="182"/>
                  </a:cubicBezTo>
                  <a:cubicBezTo>
                    <a:pt x="108" y="183"/>
                    <a:pt x="107" y="183"/>
                    <a:pt x="107" y="183"/>
                  </a:cubicBezTo>
                  <a:cubicBezTo>
                    <a:pt x="105" y="182"/>
                    <a:pt x="104" y="184"/>
                    <a:pt x="104" y="182"/>
                  </a:cubicBezTo>
                  <a:cubicBezTo>
                    <a:pt x="103" y="184"/>
                    <a:pt x="103" y="184"/>
                    <a:pt x="101" y="184"/>
                  </a:cubicBezTo>
                  <a:cubicBezTo>
                    <a:pt x="101" y="186"/>
                    <a:pt x="102" y="186"/>
                    <a:pt x="103" y="186"/>
                  </a:cubicBezTo>
                  <a:cubicBezTo>
                    <a:pt x="103" y="185"/>
                    <a:pt x="103" y="185"/>
                    <a:pt x="103" y="184"/>
                  </a:cubicBezTo>
                  <a:cubicBezTo>
                    <a:pt x="104" y="185"/>
                    <a:pt x="105" y="184"/>
                    <a:pt x="105" y="184"/>
                  </a:cubicBezTo>
                  <a:cubicBezTo>
                    <a:pt x="105" y="185"/>
                    <a:pt x="104" y="185"/>
                    <a:pt x="104" y="186"/>
                  </a:cubicBezTo>
                  <a:cubicBezTo>
                    <a:pt x="106" y="185"/>
                    <a:pt x="106" y="185"/>
                    <a:pt x="108" y="185"/>
                  </a:cubicBezTo>
                  <a:cubicBezTo>
                    <a:pt x="108" y="186"/>
                    <a:pt x="108" y="186"/>
                    <a:pt x="108" y="187"/>
                  </a:cubicBezTo>
                  <a:cubicBezTo>
                    <a:pt x="106" y="187"/>
                    <a:pt x="108" y="191"/>
                    <a:pt x="105" y="190"/>
                  </a:cubicBezTo>
                  <a:cubicBezTo>
                    <a:pt x="104" y="190"/>
                    <a:pt x="104" y="189"/>
                    <a:pt x="103" y="189"/>
                  </a:cubicBezTo>
                  <a:cubicBezTo>
                    <a:pt x="102" y="189"/>
                    <a:pt x="103" y="190"/>
                    <a:pt x="103" y="190"/>
                  </a:cubicBezTo>
                  <a:cubicBezTo>
                    <a:pt x="102" y="190"/>
                    <a:pt x="102" y="189"/>
                    <a:pt x="101" y="189"/>
                  </a:cubicBezTo>
                  <a:cubicBezTo>
                    <a:pt x="101" y="191"/>
                    <a:pt x="98" y="189"/>
                    <a:pt x="98" y="192"/>
                  </a:cubicBezTo>
                  <a:cubicBezTo>
                    <a:pt x="97" y="192"/>
                    <a:pt x="98" y="192"/>
                    <a:pt x="98" y="193"/>
                  </a:cubicBezTo>
                  <a:cubicBezTo>
                    <a:pt x="100" y="193"/>
                    <a:pt x="100" y="192"/>
                    <a:pt x="101" y="192"/>
                  </a:cubicBezTo>
                  <a:cubicBezTo>
                    <a:pt x="103" y="192"/>
                    <a:pt x="108" y="190"/>
                    <a:pt x="108" y="196"/>
                  </a:cubicBezTo>
                  <a:cubicBezTo>
                    <a:pt x="111" y="195"/>
                    <a:pt x="110" y="201"/>
                    <a:pt x="108" y="202"/>
                  </a:cubicBezTo>
                  <a:cubicBezTo>
                    <a:pt x="108" y="201"/>
                    <a:pt x="108" y="200"/>
                    <a:pt x="107" y="200"/>
                  </a:cubicBezTo>
                  <a:cubicBezTo>
                    <a:pt x="107" y="201"/>
                    <a:pt x="107" y="201"/>
                    <a:pt x="107" y="201"/>
                  </a:cubicBezTo>
                  <a:cubicBezTo>
                    <a:pt x="106" y="201"/>
                    <a:pt x="106" y="200"/>
                    <a:pt x="105" y="200"/>
                  </a:cubicBezTo>
                  <a:cubicBezTo>
                    <a:pt x="105" y="201"/>
                    <a:pt x="105" y="204"/>
                    <a:pt x="106" y="204"/>
                  </a:cubicBezTo>
                  <a:cubicBezTo>
                    <a:pt x="105" y="204"/>
                    <a:pt x="106" y="205"/>
                    <a:pt x="105" y="205"/>
                  </a:cubicBezTo>
                  <a:cubicBezTo>
                    <a:pt x="104" y="205"/>
                    <a:pt x="105" y="204"/>
                    <a:pt x="104" y="204"/>
                  </a:cubicBezTo>
                  <a:cubicBezTo>
                    <a:pt x="103" y="205"/>
                    <a:pt x="102" y="206"/>
                    <a:pt x="103" y="208"/>
                  </a:cubicBezTo>
                  <a:cubicBezTo>
                    <a:pt x="101" y="207"/>
                    <a:pt x="102" y="208"/>
                    <a:pt x="101" y="209"/>
                  </a:cubicBezTo>
                  <a:cubicBezTo>
                    <a:pt x="101" y="210"/>
                    <a:pt x="101" y="210"/>
                    <a:pt x="101" y="211"/>
                  </a:cubicBezTo>
                  <a:cubicBezTo>
                    <a:pt x="100" y="210"/>
                    <a:pt x="100" y="212"/>
                    <a:pt x="98" y="211"/>
                  </a:cubicBezTo>
                  <a:cubicBezTo>
                    <a:pt x="97" y="211"/>
                    <a:pt x="98" y="210"/>
                    <a:pt x="97" y="210"/>
                  </a:cubicBezTo>
                  <a:cubicBezTo>
                    <a:pt x="97" y="211"/>
                    <a:pt x="97" y="212"/>
                    <a:pt x="97" y="212"/>
                  </a:cubicBezTo>
                  <a:cubicBezTo>
                    <a:pt x="94" y="213"/>
                    <a:pt x="96" y="217"/>
                    <a:pt x="94" y="220"/>
                  </a:cubicBezTo>
                  <a:cubicBezTo>
                    <a:pt x="94" y="220"/>
                    <a:pt x="94" y="220"/>
                    <a:pt x="93" y="221"/>
                  </a:cubicBezTo>
                  <a:cubicBezTo>
                    <a:pt x="92" y="222"/>
                    <a:pt x="93" y="224"/>
                    <a:pt x="91" y="224"/>
                  </a:cubicBezTo>
                  <a:cubicBezTo>
                    <a:pt x="92" y="225"/>
                    <a:pt x="91" y="226"/>
                    <a:pt x="90" y="227"/>
                  </a:cubicBezTo>
                  <a:cubicBezTo>
                    <a:pt x="93" y="224"/>
                    <a:pt x="95" y="220"/>
                    <a:pt x="97" y="216"/>
                  </a:cubicBezTo>
                  <a:cubicBezTo>
                    <a:pt x="99" y="214"/>
                    <a:pt x="100" y="212"/>
                    <a:pt x="103" y="212"/>
                  </a:cubicBezTo>
                  <a:cubicBezTo>
                    <a:pt x="104" y="211"/>
                    <a:pt x="106" y="210"/>
                    <a:pt x="108" y="210"/>
                  </a:cubicBezTo>
                  <a:cubicBezTo>
                    <a:pt x="108" y="210"/>
                    <a:pt x="109" y="211"/>
                    <a:pt x="110" y="211"/>
                  </a:cubicBezTo>
                  <a:cubicBezTo>
                    <a:pt x="110" y="209"/>
                    <a:pt x="111" y="209"/>
                    <a:pt x="110" y="207"/>
                  </a:cubicBezTo>
                  <a:cubicBezTo>
                    <a:pt x="112" y="206"/>
                    <a:pt x="114" y="207"/>
                    <a:pt x="115" y="208"/>
                  </a:cubicBezTo>
                  <a:cubicBezTo>
                    <a:pt x="115" y="208"/>
                    <a:pt x="114" y="207"/>
                    <a:pt x="114" y="207"/>
                  </a:cubicBezTo>
                  <a:cubicBezTo>
                    <a:pt x="116" y="207"/>
                    <a:pt x="117" y="207"/>
                    <a:pt x="118" y="208"/>
                  </a:cubicBezTo>
                  <a:cubicBezTo>
                    <a:pt x="118" y="207"/>
                    <a:pt x="118" y="207"/>
                    <a:pt x="119" y="207"/>
                  </a:cubicBezTo>
                  <a:cubicBezTo>
                    <a:pt x="119" y="207"/>
                    <a:pt x="120" y="208"/>
                    <a:pt x="120" y="209"/>
                  </a:cubicBezTo>
                  <a:cubicBezTo>
                    <a:pt x="121" y="207"/>
                    <a:pt x="121" y="206"/>
                    <a:pt x="122" y="205"/>
                  </a:cubicBezTo>
                  <a:cubicBezTo>
                    <a:pt x="122" y="207"/>
                    <a:pt x="122" y="208"/>
                    <a:pt x="123" y="207"/>
                  </a:cubicBezTo>
                  <a:cubicBezTo>
                    <a:pt x="123" y="208"/>
                    <a:pt x="123" y="208"/>
                    <a:pt x="123" y="209"/>
                  </a:cubicBezTo>
                  <a:cubicBezTo>
                    <a:pt x="123" y="209"/>
                    <a:pt x="123" y="208"/>
                    <a:pt x="124" y="208"/>
                  </a:cubicBezTo>
                  <a:cubicBezTo>
                    <a:pt x="125" y="209"/>
                    <a:pt x="125" y="209"/>
                    <a:pt x="126" y="209"/>
                  </a:cubicBezTo>
                  <a:cubicBezTo>
                    <a:pt x="126" y="210"/>
                    <a:pt x="127" y="210"/>
                    <a:pt x="128" y="211"/>
                  </a:cubicBezTo>
                  <a:cubicBezTo>
                    <a:pt x="128" y="210"/>
                    <a:pt x="129" y="209"/>
                    <a:pt x="128" y="208"/>
                  </a:cubicBezTo>
                  <a:cubicBezTo>
                    <a:pt x="130" y="208"/>
                    <a:pt x="129" y="207"/>
                    <a:pt x="130" y="206"/>
                  </a:cubicBezTo>
                  <a:cubicBezTo>
                    <a:pt x="130" y="208"/>
                    <a:pt x="132" y="205"/>
                    <a:pt x="134" y="207"/>
                  </a:cubicBezTo>
                  <a:cubicBezTo>
                    <a:pt x="133" y="208"/>
                    <a:pt x="132" y="208"/>
                    <a:pt x="132" y="209"/>
                  </a:cubicBezTo>
                  <a:cubicBezTo>
                    <a:pt x="133" y="210"/>
                    <a:pt x="133" y="209"/>
                    <a:pt x="133" y="210"/>
                  </a:cubicBezTo>
                  <a:cubicBezTo>
                    <a:pt x="133" y="212"/>
                    <a:pt x="134" y="213"/>
                    <a:pt x="135" y="215"/>
                  </a:cubicBezTo>
                  <a:cubicBezTo>
                    <a:pt x="136" y="215"/>
                    <a:pt x="135" y="214"/>
                    <a:pt x="136" y="214"/>
                  </a:cubicBezTo>
                  <a:cubicBezTo>
                    <a:pt x="136" y="216"/>
                    <a:pt x="137" y="214"/>
                    <a:pt x="137" y="215"/>
                  </a:cubicBezTo>
                  <a:cubicBezTo>
                    <a:pt x="137" y="216"/>
                    <a:pt x="136" y="217"/>
                    <a:pt x="137" y="217"/>
                  </a:cubicBezTo>
                  <a:cubicBezTo>
                    <a:pt x="137" y="216"/>
                    <a:pt x="137" y="215"/>
                    <a:pt x="138" y="215"/>
                  </a:cubicBezTo>
                  <a:cubicBezTo>
                    <a:pt x="138" y="219"/>
                    <a:pt x="141" y="223"/>
                    <a:pt x="144" y="226"/>
                  </a:cubicBezTo>
                  <a:cubicBezTo>
                    <a:pt x="143" y="230"/>
                    <a:pt x="142" y="235"/>
                    <a:pt x="140" y="239"/>
                  </a:cubicBezTo>
                  <a:cubicBezTo>
                    <a:pt x="140" y="239"/>
                    <a:pt x="140" y="238"/>
                    <a:pt x="139" y="238"/>
                  </a:cubicBezTo>
                  <a:cubicBezTo>
                    <a:pt x="140" y="243"/>
                    <a:pt x="136" y="247"/>
                    <a:pt x="136" y="251"/>
                  </a:cubicBezTo>
                  <a:cubicBezTo>
                    <a:pt x="138" y="249"/>
                    <a:pt x="139" y="246"/>
                    <a:pt x="141" y="244"/>
                  </a:cubicBezTo>
                  <a:cubicBezTo>
                    <a:pt x="140" y="243"/>
                    <a:pt x="141" y="241"/>
                    <a:pt x="141" y="240"/>
                  </a:cubicBezTo>
                  <a:cubicBezTo>
                    <a:pt x="141" y="239"/>
                    <a:pt x="142" y="236"/>
                    <a:pt x="142" y="235"/>
                  </a:cubicBezTo>
                  <a:cubicBezTo>
                    <a:pt x="142" y="235"/>
                    <a:pt x="143" y="235"/>
                    <a:pt x="143" y="234"/>
                  </a:cubicBezTo>
                  <a:cubicBezTo>
                    <a:pt x="143" y="234"/>
                    <a:pt x="143" y="233"/>
                    <a:pt x="143" y="233"/>
                  </a:cubicBezTo>
                  <a:cubicBezTo>
                    <a:pt x="143" y="231"/>
                    <a:pt x="145" y="228"/>
                    <a:pt x="145" y="227"/>
                  </a:cubicBezTo>
                  <a:cubicBezTo>
                    <a:pt x="146" y="228"/>
                    <a:pt x="147" y="231"/>
                    <a:pt x="149" y="231"/>
                  </a:cubicBezTo>
                  <a:cubicBezTo>
                    <a:pt x="148" y="230"/>
                    <a:pt x="148" y="229"/>
                    <a:pt x="148" y="227"/>
                  </a:cubicBezTo>
                  <a:cubicBezTo>
                    <a:pt x="149" y="227"/>
                    <a:pt x="150" y="228"/>
                    <a:pt x="150" y="227"/>
                  </a:cubicBezTo>
                  <a:cubicBezTo>
                    <a:pt x="150" y="228"/>
                    <a:pt x="152" y="230"/>
                    <a:pt x="152" y="232"/>
                  </a:cubicBezTo>
                  <a:cubicBezTo>
                    <a:pt x="153" y="232"/>
                    <a:pt x="153" y="232"/>
                    <a:pt x="154" y="232"/>
                  </a:cubicBezTo>
                  <a:cubicBezTo>
                    <a:pt x="153" y="233"/>
                    <a:pt x="152" y="232"/>
                    <a:pt x="152" y="233"/>
                  </a:cubicBezTo>
                  <a:cubicBezTo>
                    <a:pt x="154" y="234"/>
                    <a:pt x="153" y="234"/>
                    <a:pt x="154" y="235"/>
                  </a:cubicBezTo>
                  <a:cubicBezTo>
                    <a:pt x="155" y="235"/>
                    <a:pt x="156" y="234"/>
                    <a:pt x="156" y="233"/>
                  </a:cubicBezTo>
                  <a:cubicBezTo>
                    <a:pt x="157" y="233"/>
                    <a:pt x="156" y="233"/>
                    <a:pt x="157" y="233"/>
                  </a:cubicBezTo>
                  <a:cubicBezTo>
                    <a:pt x="158" y="235"/>
                    <a:pt x="158" y="236"/>
                    <a:pt x="159" y="236"/>
                  </a:cubicBezTo>
                  <a:cubicBezTo>
                    <a:pt x="159" y="237"/>
                    <a:pt x="158" y="237"/>
                    <a:pt x="158" y="239"/>
                  </a:cubicBezTo>
                  <a:cubicBezTo>
                    <a:pt x="160" y="240"/>
                    <a:pt x="161" y="244"/>
                    <a:pt x="163" y="245"/>
                  </a:cubicBezTo>
                  <a:cubicBezTo>
                    <a:pt x="163" y="244"/>
                    <a:pt x="164" y="243"/>
                    <a:pt x="164" y="243"/>
                  </a:cubicBezTo>
                  <a:cubicBezTo>
                    <a:pt x="164" y="246"/>
                    <a:pt x="167" y="247"/>
                    <a:pt x="169" y="248"/>
                  </a:cubicBezTo>
                  <a:cubicBezTo>
                    <a:pt x="169" y="249"/>
                    <a:pt x="168" y="249"/>
                    <a:pt x="169" y="249"/>
                  </a:cubicBezTo>
                  <a:cubicBezTo>
                    <a:pt x="170" y="250"/>
                    <a:pt x="170" y="250"/>
                    <a:pt x="171" y="251"/>
                  </a:cubicBezTo>
                  <a:cubicBezTo>
                    <a:pt x="171" y="251"/>
                    <a:pt x="170" y="254"/>
                    <a:pt x="169" y="255"/>
                  </a:cubicBezTo>
                  <a:cubicBezTo>
                    <a:pt x="169" y="254"/>
                    <a:pt x="169" y="253"/>
                    <a:pt x="168" y="253"/>
                  </a:cubicBezTo>
                  <a:cubicBezTo>
                    <a:pt x="168" y="254"/>
                    <a:pt x="168" y="255"/>
                    <a:pt x="167" y="254"/>
                  </a:cubicBezTo>
                  <a:cubicBezTo>
                    <a:pt x="167" y="254"/>
                    <a:pt x="167" y="253"/>
                    <a:pt x="167" y="253"/>
                  </a:cubicBezTo>
                  <a:cubicBezTo>
                    <a:pt x="166" y="259"/>
                    <a:pt x="163" y="262"/>
                    <a:pt x="163" y="267"/>
                  </a:cubicBezTo>
                  <a:cubicBezTo>
                    <a:pt x="162" y="267"/>
                    <a:pt x="161" y="268"/>
                    <a:pt x="162" y="269"/>
                  </a:cubicBezTo>
                  <a:cubicBezTo>
                    <a:pt x="161" y="268"/>
                    <a:pt x="160" y="270"/>
                    <a:pt x="160" y="270"/>
                  </a:cubicBezTo>
                  <a:cubicBezTo>
                    <a:pt x="160" y="271"/>
                    <a:pt x="159" y="273"/>
                    <a:pt x="158" y="274"/>
                  </a:cubicBezTo>
                  <a:cubicBezTo>
                    <a:pt x="157" y="277"/>
                    <a:pt x="157" y="280"/>
                    <a:pt x="156" y="282"/>
                  </a:cubicBezTo>
                  <a:cubicBezTo>
                    <a:pt x="155" y="282"/>
                    <a:pt x="154" y="283"/>
                    <a:pt x="154" y="284"/>
                  </a:cubicBezTo>
                  <a:cubicBezTo>
                    <a:pt x="153" y="286"/>
                    <a:pt x="153" y="287"/>
                    <a:pt x="152" y="287"/>
                  </a:cubicBezTo>
                  <a:cubicBezTo>
                    <a:pt x="152" y="292"/>
                    <a:pt x="148" y="293"/>
                    <a:pt x="149" y="298"/>
                  </a:cubicBezTo>
                  <a:cubicBezTo>
                    <a:pt x="148" y="298"/>
                    <a:pt x="147" y="298"/>
                    <a:pt x="147" y="298"/>
                  </a:cubicBezTo>
                  <a:cubicBezTo>
                    <a:pt x="148" y="300"/>
                    <a:pt x="146" y="303"/>
                    <a:pt x="145" y="304"/>
                  </a:cubicBezTo>
                  <a:cubicBezTo>
                    <a:pt x="146" y="305"/>
                    <a:pt x="144" y="308"/>
                    <a:pt x="143" y="308"/>
                  </a:cubicBezTo>
                  <a:cubicBezTo>
                    <a:pt x="142" y="313"/>
                    <a:pt x="139" y="316"/>
                    <a:pt x="137" y="321"/>
                  </a:cubicBezTo>
                  <a:cubicBezTo>
                    <a:pt x="137" y="321"/>
                    <a:pt x="137" y="321"/>
                    <a:pt x="137" y="320"/>
                  </a:cubicBezTo>
                  <a:cubicBezTo>
                    <a:pt x="137" y="325"/>
                    <a:pt x="133" y="328"/>
                    <a:pt x="132" y="333"/>
                  </a:cubicBezTo>
                  <a:cubicBezTo>
                    <a:pt x="133" y="333"/>
                    <a:pt x="133" y="333"/>
                    <a:pt x="133" y="333"/>
                  </a:cubicBezTo>
                  <a:cubicBezTo>
                    <a:pt x="134" y="332"/>
                    <a:pt x="133" y="332"/>
                    <a:pt x="133" y="332"/>
                  </a:cubicBezTo>
                  <a:cubicBezTo>
                    <a:pt x="135" y="330"/>
                    <a:pt x="135" y="326"/>
                    <a:pt x="138" y="325"/>
                  </a:cubicBezTo>
                  <a:cubicBezTo>
                    <a:pt x="138" y="323"/>
                    <a:pt x="138" y="320"/>
                    <a:pt x="140" y="321"/>
                  </a:cubicBezTo>
                  <a:cubicBezTo>
                    <a:pt x="140" y="316"/>
                    <a:pt x="144" y="314"/>
                    <a:pt x="144" y="309"/>
                  </a:cubicBezTo>
                  <a:cubicBezTo>
                    <a:pt x="146" y="305"/>
                    <a:pt x="148" y="303"/>
                    <a:pt x="149" y="300"/>
                  </a:cubicBezTo>
                  <a:cubicBezTo>
                    <a:pt x="151" y="298"/>
                    <a:pt x="152" y="295"/>
                    <a:pt x="152" y="291"/>
                  </a:cubicBezTo>
                  <a:cubicBezTo>
                    <a:pt x="153" y="289"/>
                    <a:pt x="155" y="288"/>
                    <a:pt x="156" y="286"/>
                  </a:cubicBezTo>
                  <a:cubicBezTo>
                    <a:pt x="157" y="286"/>
                    <a:pt x="158" y="285"/>
                    <a:pt x="158" y="287"/>
                  </a:cubicBezTo>
                  <a:cubicBezTo>
                    <a:pt x="157" y="288"/>
                    <a:pt x="158" y="289"/>
                    <a:pt x="158" y="291"/>
                  </a:cubicBezTo>
                  <a:cubicBezTo>
                    <a:pt x="158" y="291"/>
                    <a:pt x="157" y="291"/>
                    <a:pt x="157" y="291"/>
                  </a:cubicBezTo>
                  <a:cubicBezTo>
                    <a:pt x="156" y="292"/>
                    <a:pt x="155" y="294"/>
                    <a:pt x="156" y="295"/>
                  </a:cubicBezTo>
                  <a:cubicBezTo>
                    <a:pt x="155" y="296"/>
                    <a:pt x="155" y="297"/>
                    <a:pt x="155" y="298"/>
                  </a:cubicBezTo>
                  <a:cubicBezTo>
                    <a:pt x="153" y="300"/>
                    <a:pt x="153" y="303"/>
                    <a:pt x="151" y="305"/>
                  </a:cubicBezTo>
                  <a:cubicBezTo>
                    <a:pt x="151" y="306"/>
                    <a:pt x="152" y="306"/>
                    <a:pt x="152" y="306"/>
                  </a:cubicBezTo>
                  <a:cubicBezTo>
                    <a:pt x="150" y="312"/>
                    <a:pt x="148" y="319"/>
                    <a:pt x="145" y="324"/>
                  </a:cubicBezTo>
                  <a:cubicBezTo>
                    <a:pt x="145" y="328"/>
                    <a:pt x="144" y="332"/>
                    <a:pt x="142" y="335"/>
                  </a:cubicBezTo>
                  <a:cubicBezTo>
                    <a:pt x="142" y="335"/>
                    <a:pt x="142" y="335"/>
                    <a:pt x="142" y="335"/>
                  </a:cubicBezTo>
                  <a:cubicBezTo>
                    <a:pt x="144" y="336"/>
                    <a:pt x="143" y="335"/>
                    <a:pt x="143" y="333"/>
                  </a:cubicBezTo>
                  <a:cubicBezTo>
                    <a:pt x="144" y="333"/>
                    <a:pt x="144" y="332"/>
                    <a:pt x="145" y="333"/>
                  </a:cubicBezTo>
                  <a:cubicBezTo>
                    <a:pt x="144" y="330"/>
                    <a:pt x="148" y="330"/>
                    <a:pt x="147" y="327"/>
                  </a:cubicBezTo>
                  <a:cubicBezTo>
                    <a:pt x="147" y="327"/>
                    <a:pt x="147" y="328"/>
                    <a:pt x="146" y="328"/>
                  </a:cubicBezTo>
                  <a:cubicBezTo>
                    <a:pt x="147" y="324"/>
                    <a:pt x="148" y="322"/>
                    <a:pt x="150" y="319"/>
                  </a:cubicBezTo>
                  <a:cubicBezTo>
                    <a:pt x="149" y="320"/>
                    <a:pt x="149" y="320"/>
                    <a:pt x="149" y="321"/>
                  </a:cubicBezTo>
                  <a:cubicBezTo>
                    <a:pt x="151" y="319"/>
                    <a:pt x="150" y="315"/>
                    <a:pt x="153" y="314"/>
                  </a:cubicBezTo>
                  <a:cubicBezTo>
                    <a:pt x="154" y="317"/>
                    <a:pt x="150" y="320"/>
                    <a:pt x="152" y="323"/>
                  </a:cubicBezTo>
                  <a:cubicBezTo>
                    <a:pt x="151" y="323"/>
                    <a:pt x="152" y="324"/>
                    <a:pt x="151" y="324"/>
                  </a:cubicBezTo>
                  <a:cubicBezTo>
                    <a:pt x="151" y="324"/>
                    <a:pt x="152" y="323"/>
                    <a:pt x="150" y="323"/>
                  </a:cubicBezTo>
                  <a:cubicBezTo>
                    <a:pt x="150" y="325"/>
                    <a:pt x="150" y="326"/>
                    <a:pt x="148" y="328"/>
                  </a:cubicBezTo>
                  <a:cubicBezTo>
                    <a:pt x="150" y="331"/>
                    <a:pt x="147" y="333"/>
                    <a:pt x="148" y="335"/>
                  </a:cubicBezTo>
                  <a:cubicBezTo>
                    <a:pt x="150" y="329"/>
                    <a:pt x="153" y="326"/>
                    <a:pt x="155" y="320"/>
                  </a:cubicBezTo>
                  <a:cubicBezTo>
                    <a:pt x="156" y="320"/>
                    <a:pt x="156" y="317"/>
                    <a:pt x="157" y="317"/>
                  </a:cubicBezTo>
                  <a:cubicBezTo>
                    <a:pt x="157" y="318"/>
                    <a:pt x="157" y="319"/>
                    <a:pt x="156" y="319"/>
                  </a:cubicBezTo>
                  <a:cubicBezTo>
                    <a:pt x="157" y="321"/>
                    <a:pt x="156" y="322"/>
                    <a:pt x="156" y="323"/>
                  </a:cubicBezTo>
                  <a:cubicBezTo>
                    <a:pt x="159" y="320"/>
                    <a:pt x="160" y="315"/>
                    <a:pt x="162" y="312"/>
                  </a:cubicBezTo>
                  <a:cubicBezTo>
                    <a:pt x="162" y="310"/>
                    <a:pt x="162" y="309"/>
                    <a:pt x="164" y="308"/>
                  </a:cubicBezTo>
                  <a:cubicBezTo>
                    <a:pt x="164" y="302"/>
                    <a:pt x="168" y="297"/>
                    <a:pt x="171" y="290"/>
                  </a:cubicBezTo>
                  <a:cubicBezTo>
                    <a:pt x="171" y="290"/>
                    <a:pt x="171" y="290"/>
                    <a:pt x="172" y="290"/>
                  </a:cubicBezTo>
                  <a:cubicBezTo>
                    <a:pt x="171" y="287"/>
                    <a:pt x="174" y="286"/>
                    <a:pt x="174" y="284"/>
                  </a:cubicBezTo>
                  <a:cubicBezTo>
                    <a:pt x="178" y="284"/>
                    <a:pt x="179" y="278"/>
                    <a:pt x="183" y="276"/>
                  </a:cubicBezTo>
                  <a:cubicBezTo>
                    <a:pt x="183" y="277"/>
                    <a:pt x="183" y="277"/>
                    <a:pt x="183" y="278"/>
                  </a:cubicBezTo>
                  <a:cubicBezTo>
                    <a:pt x="181" y="278"/>
                    <a:pt x="180" y="280"/>
                    <a:pt x="182" y="280"/>
                  </a:cubicBezTo>
                  <a:cubicBezTo>
                    <a:pt x="183" y="278"/>
                    <a:pt x="185" y="276"/>
                    <a:pt x="187" y="276"/>
                  </a:cubicBezTo>
                  <a:cubicBezTo>
                    <a:pt x="185" y="276"/>
                    <a:pt x="187" y="277"/>
                    <a:pt x="187" y="278"/>
                  </a:cubicBezTo>
                  <a:cubicBezTo>
                    <a:pt x="188" y="278"/>
                    <a:pt x="189" y="279"/>
                    <a:pt x="189" y="278"/>
                  </a:cubicBezTo>
                  <a:cubicBezTo>
                    <a:pt x="188" y="278"/>
                    <a:pt x="189" y="277"/>
                    <a:pt x="189" y="277"/>
                  </a:cubicBezTo>
                  <a:cubicBezTo>
                    <a:pt x="189" y="275"/>
                    <a:pt x="187" y="274"/>
                    <a:pt x="186" y="273"/>
                  </a:cubicBezTo>
                  <a:cubicBezTo>
                    <a:pt x="186" y="271"/>
                    <a:pt x="187" y="270"/>
                    <a:pt x="188" y="268"/>
                  </a:cubicBezTo>
                  <a:cubicBezTo>
                    <a:pt x="188" y="268"/>
                    <a:pt x="188" y="270"/>
                    <a:pt x="189" y="270"/>
                  </a:cubicBezTo>
                  <a:cubicBezTo>
                    <a:pt x="188" y="265"/>
                    <a:pt x="192" y="263"/>
                    <a:pt x="194" y="260"/>
                  </a:cubicBezTo>
                  <a:cubicBezTo>
                    <a:pt x="195" y="260"/>
                    <a:pt x="196" y="261"/>
                    <a:pt x="196" y="261"/>
                  </a:cubicBezTo>
                  <a:cubicBezTo>
                    <a:pt x="195" y="263"/>
                    <a:pt x="194" y="264"/>
                    <a:pt x="195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5" y="268"/>
                    <a:pt x="192" y="269"/>
                    <a:pt x="193" y="271"/>
                  </a:cubicBezTo>
                  <a:cubicBezTo>
                    <a:pt x="192" y="271"/>
                    <a:pt x="191" y="274"/>
                    <a:pt x="189" y="276"/>
                  </a:cubicBezTo>
                  <a:cubicBezTo>
                    <a:pt x="190" y="276"/>
                    <a:pt x="190" y="277"/>
                    <a:pt x="191" y="278"/>
                  </a:cubicBezTo>
                  <a:cubicBezTo>
                    <a:pt x="190" y="280"/>
                    <a:pt x="189" y="284"/>
                    <a:pt x="187" y="285"/>
                  </a:cubicBezTo>
                  <a:cubicBezTo>
                    <a:pt x="188" y="285"/>
                    <a:pt x="188" y="285"/>
                    <a:pt x="189" y="285"/>
                  </a:cubicBezTo>
                  <a:cubicBezTo>
                    <a:pt x="189" y="284"/>
                    <a:pt x="189" y="281"/>
                    <a:pt x="191" y="281"/>
                  </a:cubicBezTo>
                  <a:cubicBezTo>
                    <a:pt x="191" y="282"/>
                    <a:pt x="192" y="280"/>
                    <a:pt x="193" y="281"/>
                  </a:cubicBezTo>
                  <a:cubicBezTo>
                    <a:pt x="195" y="288"/>
                    <a:pt x="188" y="292"/>
                    <a:pt x="190" y="298"/>
                  </a:cubicBezTo>
                  <a:cubicBezTo>
                    <a:pt x="191" y="298"/>
                    <a:pt x="191" y="297"/>
                    <a:pt x="191" y="297"/>
                  </a:cubicBezTo>
                  <a:cubicBezTo>
                    <a:pt x="191" y="298"/>
                    <a:pt x="191" y="299"/>
                    <a:pt x="192" y="299"/>
                  </a:cubicBezTo>
                  <a:cubicBezTo>
                    <a:pt x="192" y="294"/>
                    <a:pt x="194" y="290"/>
                    <a:pt x="195" y="285"/>
                  </a:cubicBezTo>
                  <a:cubicBezTo>
                    <a:pt x="196" y="285"/>
                    <a:pt x="195" y="283"/>
                    <a:pt x="197" y="283"/>
                  </a:cubicBezTo>
                  <a:cubicBezTo>
                    <a:pt x="197" y="285"/>
                    <a:pt x="196" y="285"/>
                    <a:pt x="197" y="286"/>
                  </a:cubicBezTo>
                  <a:cubicBezTo>
                    <a:pt x="197" y="286"/>
                    <a:pt x="197" y="286"/>
                    <a:pt x="196" y="286"/>
                  </a:cubicBezTo>
                  <a:cubicBezTo>
                    <a:pt x="195" y="290"/>
                    <a:pt x="195" y="293"/>
                    <a:pt x="194" y="297"/>
                  </a:cubicBezTo>
                  <a:cubicBezTo>
                    <a:pt x="196" y="294"/>
                    <a:pt x="195" y="290"/>
                    <a:pt x="197" y="288"/>
                  </a:cubicBezTo>
                  <a:cubicBezTo>
                    <a:pt x="196" y="289"/>
                    <a:pt x="197" y="289"/>
                    <a:pt x="196" y="291"/>
                  </a:cubicBezTo>
                  <a:cubicBezTo>
                    <a:pt x="198" y="289"/>
                    <a:pt x="198" y="287"/>
                    <a:pt x="198" y="284"/>
                  </a:cubicBezTo>
                  <a:cubicBezTo>
                    <a:pt x="198" y="284"/>
                    <a:pt x="198" y="284"/>
                    <a:pt x="198" y="284"/>
                  </a:cubicBezTo>
                  <a:cubicBezTo>
                    <a:pt x="199" y="284"/>
                    <a:pt x="199" y="282"/>
                    <a:pt x="198" y="282"/>
                  </a:cubicBezTo>
                  <a:cubicBezTo>
                    <a:pt x="199" y="282"/>
                    <a:pt x="198" y="283"/>
                    <a:pt x="198" y="282"/>
                  </a:cubicBezTo>
                  <a:cubicBezTo>
                    <a:pt x="198" y="281"/>
                    <a:pt x="198" y="281"/>
                    <a:pt x="199" y="281"/>
                  </a:cubicBezTo>
                  <a:cubicBezTo>
                    <a:pt x="198" y="279"/>
                    <a:pt x="199" y="276"/>
                    <a:pt x="199" y="274"/>
                  </a:cubicBezTo>
                  <a:cubicBezTo>
                    <a:pt x="198" y="274"/>
                    <a:pt x="199" y="276"/>
                    <a:pt x="197" y="275"/>
                  </a:cubicBezTo>
                  <a:cubicBezTo>
                    <a:pt x="197" y="276"/>
                    <a:pt x="197" y="277"/>
                    <a:pt x="197" y="278"/>
                  </a:cubicBezTo>
                  <a:cubicBezTo>
                    <a:pt x="196" y="277"/>
                    <a:pt x="197" y="278"/>
                    <a:pt x="196" y="278"/>
                  </a:cubicBezTo>
                  <a:cubicBezTo>
                    <a:pt x="196" y="278"/>
                    <a:pt x="197" y="279"/>
                    <a:pt x="196" y="280"/>
                  </a:cubicBezTo>
                  <a:cubicBezTo>
                    <a:pt x="195" y="279"/>
                    <a:pt x="195" y="278"/>
                    <a:pt x="194" y="278"/>
                  </a:cubicBezTo>
                  <a:cubicBezTo>
                    <a:pt x="195" y="278"/>
                    <a:pt x="195" y="278"/>
                    <a:pt x="194" y="277"/>
                  </a:cubicBezTo>
                  <a:cubicBezTo>
                    <a:pt x="192" y="276"/>
                    <a:pt x="195" y="272"/>
                    <a:pt x="195" y="270"/>
                  </a:cubicBezTo>
                  <a:cubicBezTo>
                    <a:pt x="193" y="266"/>
                    <a:pt x="198" y="262"/>
                    <a:pt x="196" y="260"/>
                  </a:cubicBezTo>
                  <a:cubicBezTo>
                    <a:pt x="195" y="259"/>
                    <a:pt x="194" y="260"/>
                    <a:pt x="194" y="260"/>
                  </a:cubicBezTo>
                  <a:cubicBezTo>
                    <a:pt x="194" y="259"/>
                    <a:pt x="195" y="260"/>
                    <a:pt x="196" y="259"/>
                  </a:cubicBezTo>
                  <a:cubicBezTo>
                    <a:pt x="197" y="260"/>
                    <a:pt x="198" y="261"/>
                    <a:pt x="199" y="262"/>
                  </a:cubicBezTo>
                  <a:cubicBezTo>
                    <a:pt x="199" y="262"/>
                    <a:pt x="200" y="262"/>
                    <a:pt x="201" y="263"/>
                  </a:cubicBezTo>
                  <a:cubicBezTo>
                    <a:pt x="201" y="262"/>
                    <a:pt x="200" y="261"/>
                    <a:pt x="200" y="260"/>
                  </a:cubicBezTo>
                  <a:cubicBezTo>
                    <a:pt x="202" y="261"/>
                    <a:pt x="203" y="261"/>
                    <a:pt x="204" y="263"/>
                  </a:cubicBezTo>
                  <a:cubicBezTo>
                    <a:pt x="203" y="263"/>
                    <a:pt x="203" y="263"/>
                    <a:pt x="203" y="264"/>
                  </a:cubicBezTo>
                  <a:cubicBezTo>
                    <a:pt x="205" y="265"/>
                    <a:pt x="206" y="266"/>
                    <a:pt x="208" y="268"/>
                  </a:cubicBezTo>
                  <a:cubicBezTo>
                    <a:pt x="208" y="266"/>
                    <a:pt x="209" y="264"/>
                    <a:pt x="210" y="263"/>
                  </a:cubicBezTo>
                  <a:cubicBezTo>
                    <a:pt x="210" y="264"/>
                    <a:pt x="211" y="263"/>
                    <a:pt x="211" y="264"/>
                  </a:cubicBezTo>
                  <a:cubicBezTo>
                    <a:pt x="211" y="264"/>
                    <a:pt x="212" y="264"/>
                    <a:pt x="212" y="264"/>
                  </a:cubicBezTo>
                  <a:cubicBezTo>
                    <a:pt x="211" y="265"/>
                    <a:pt x="210" y="266"/>
                    <a:pt x="211" y="265"/>
                  </a:cubicBezTo>
                  <a:cubicBezTo>
                    <a:pt x="210" y="267"/>
                    <a:pt x="213" y="272"/>
                    <a:pt x="210" y="273"/>
                  </a:cubicBezTo>
                  <a:cubicBezTo>
                    <a:pt x="211" y="273"/>
                    <a:pt x="209" y="275"/>
                    <a:pt x="210" y="275"/>
                  </a:cubicBezTo>
                  <a:cubicBezTo>
                    <a:pt x="211" y="274"/>
                    <a:pt x="211" y="273"/>
                    <a:pt x="212" y="273"/>
                  </a:cubicBezTo>
                  <a:cubicBezTo>
                    <a:pt x="213" y="274"/>
                    <a:pt x="213" y="276"/>
                    <a:pt x="213" y="278"/>
                  </a:cubicBezTo>
                  <a:cubicBezTo>
                    <a:pt x="215" y="279"/>
                    <a:pt x="214" y="283"/>
                    <a:pt x="216" y="285"/>
                  </a:cubicBezTo>
                  <a:cubicBezTo>
                    <a:pt x="217" y="283"/>
                    <a:pt x="215" y="282"/>
                    <a:pt x="216" y="280"/>
                  </a:cubicBezTo>
                  <a:cubicBezTo>
                    <a:pt x="216" y="282"/>
                    <a:pt x="217" y="287"/>
                    <a:pt x="218" y="286"/>
                  </a:cubicBezTo>
                  <a:cubicBezTo>
                    <a:pt x="217" y="284"/>
                    <a:pt x="216" y="275"/>
                    <a:pt x="214" y="272"/>
                  </a:cubicBezTo>
                  <a:cubicBezTo>
                    <a:pt x="215" y="271"/>
                    <a:pt x="214" y="269"/>
                    <a:pt x="216" y="269"/>
                  </a:cubicBezTo>
                  <a:cubicBezTo>
                    <a:pt x="217" y="269"/>
                    <a:pt x="217" y="269"/>
                    <a:pt x="217" y="270"/>
                  </a:cubicBezTo>
                  <a:cubicBezTo>
                    <a:pt x="219" y="270"/>
                    <a:pt x="218" y="270"/>
                    <a:pt x="219" y="271"/>
                  </a:cubicBezTo>
                  <a:cubicBezTo>
                    <a:pt x="219" y="268"/>
                    <a:pt x="218" y="269"/>
                    <a:pt x="218" y="267"/>
                  </a:cubicBezTo>
                  <a:cubicBezTo>
                    <a:pt x="219" y="267"/>
                    <a:pt x="219" y="266"/>
                    <a:pt x="220" y="266"/>
                  </a:cubicBezTo>
                  <a:cubicBezTo>
                    <a:pt x="219" y="265"/>
                    <a:pt x="221" y="263"/>
                    <a:pt x="223" y="263"/>
                  </a:cubicBezTo>
                  <a:cubicBezTo>
                    <a:pt x="224" y="265"/>
                    <a:pt x="223" y="268"/>
                    <a:pt x="225" y="269"/>
                  </a:cubicBezTo>
                  <a:cubicBezTo>
                    <a:pt x="225" y="269"/>
                    <a:pt x="225" y="267"/>
                    <a:pt x="225" y="266"/>
                  </a:cubicBezTo>
                  <a:cubicBezTo>
                    <a:pt x="229" y="265"/>
                    <a:pt x="228" y="270"/>
                    <a:pt x="230" y="271"/>
                  </a:cubicBezTo>
                  <a:cubicBezTo>
                    <a:pt x="231" y="270"/>
                    <a:pt x="230" y="268"/>
                    <a:pt x="232" y="268"/>
                  </a:cubicBezTo>
                  <a:cubicBezTo>
                    <a:pt x="233" y="269"/>
                    <a:pt x="232" y="270"/>
                    <a:pt x="232" y="271"/>
                  </a:cubicBezTo>
                  <a:cubicBezTo>
                    <a:pt x="232" y="271"/>
                    <a:pt x="233" y="271"/>
                    <a:pt x="233" y="271"/>
                  </a:cubicBezTo>
                  <a:cubicBezTo>
                    <a:pt x="233" y="272"/>
                    <a:pt x="233" y="272"/>
                    <a:pt x="233" y="273"/>
                  </a:cubicBezTo>
                  <a:cubicBezTo>
                    <a:pt x="234" y="275"/>
                    <a:pt x="236" y="275"/>
                    <a:pt x="235" y="276"/>
                  </a:cubicBezTo>
                  <a:cubicBezTo>
                    <a:pt x="236" y="276"/>
                    <a:pt x="235" y="277"/>
                    <a:pt x="236" y="278"/>
                  </a:cubicBezTo>
                  <a:cubicBezTo>
                    <a:pt x="236" y="279"/>
                    <a:pt x="238" y="280"/>
                    <a:pt x="238" y="281"/>
                  </a:cubicBezTo>
                  <a:cubicBezTo>
                    <a:pt x="239" y="281"/>
                    <a:pt x="238" y="282"/>
                    <a:pt x="239" y="282"/>
                  </a:cubicBezTo>
                  <a:cubicBezTo>
                    <a:pt x="239" y="279"/>
                    <a:pt x="236" y="276"/>
                    <a:pt x="235" y="274"/>
                  </a:cubicBezTo>
                  <a:cubicBezTo>
                    <a:pt x="236" y="274"/>
                    <a:pt x="236" y="275"/>
                    <a:pt x="237" y="274"/>
                  </a:cubicBezTo>
                  <a:cubicBezTo>
                    <a:pt x="236" y="274"/>
                    <a:pt x="235" y="273"/>
                    <a:pt x="236" y="272"/>
                  </a:cubicBezTo>
                  <a:cubicBezTo>
                    <a:pt x="238" y="274"/>
                    <a:pt x="240" y="276"/>
                    <a:pt x="239" y="279"/>
                  </a:cubicBezTo>
                  <a:cubicBezTo>
                    <a:pt x="239" y="279"/>
                    <a:pt x="239" y="278"/>
                    <a:pt x="238" y="279"/>
                  </a:cubicBezTo>
                  <a:cubicBezTo>
                    <a:pt x="239" y="279"/>
                    <a:pt x="239" y="281"/>
                    <a:pt x="240" y="281"/>
                  </a:cubicBezTo>
                  <a:cubicBezTo>
                    <a:pt x="239" y="282"/>
                    <a:pt x="238" y="282"/>
                    <a:pt x="239" y="283"/>
                  </a:cubicBezTo>
                  <a:cubicBezTo>
                    <a:pt x="240" y="283"/>
                    <a:pt x="239" y="281"/>
                    <a:pt x="241" y="282"/>
                  </a:cubicBezTo>
                  <a:cubicBezTo>
                    <a:pt x="240" y="283"/>
                    <a:pt x="242" y="283"/>
                    <a:pt x="242" y="284"/>
                  </a:cubicBezTo>
                  <a:cubicBezTo>
                    <a:pt x="242" y="283"/>
                    <a:pt x="243" y="283"/>
                    <a:pt x="243" y="282"/>
                  </a:cubicBezTo>
                  <a:cubicBezTo>
                    <a:pt x="243" y="282"/>
                    <a:pt x="242" y="281"/>
                    <a:pt x="243" y="280"/>
                  </a:cubicBezTo>
                  <a:cubicBezTo>
                    <a:pt x="244" y="282"/>
                    <a:pt x="244" y="283"/>
                    <a:pt x="246" y="285"/>
                  </a:cubicBezTo>
                  <a:cubicBezTo>
                    <a:pt x="246" y="285"/>
                    <a:pt x="246" y="286"/>
                    <a:pt x="246" y="287"/>
                  </a:cubicBezTo>
                  <a:cubicBezTo>
                    <a:pt x="245" y="286"/>
                    <a:pt x="244" y="289"/>
                    <a:pt x="245" y="290"/>
                  </a:cubicBezTo>
                  <a:cubicBezTo>
                    <a:pt x="245" y="289"/>
                    <a:pt x="246" y="290"/>
                    <a:pt x="247" y="289"/>
                  </a:cubicBezTo>
                  <a:cubicBezTo>
                    <a:pt x="246" y="288"/>
                    <a:pt x="246" y="286"/>
                    <a:pt x="247" y="286"/>
                  </a:cubicBezTo>
                  <a:cubicBezTo>
                    <a:pt x="249" y="286"/>
                    <a:pt x="250" y="288"/>
                    <a:pt x="250" y="289"/>
                  </a:cubicBezTo>
                  <a:cubicBezTo>
                    <a:pt x="250" y="288"/>
                    <a:pt x="251" y="289"/>
                    <a:pt x="252" y="289"/>
                  </a:cubicBezTo>
                  <a:cubicBezTo>
                    <a:pt x="253" y="286"/>
                    <a:pt x="250" y="285"/>
                    <a:pt x="250" y="281"/>
                  </a:cubicBezTo>
                  <a:cubicBezTo>
                    <a:pt x="251" y="281"/>
                    <a:pt x="253" y="281"/>
                    <a:pt x="253" y="282"/>
                  </a:cubicBezTo>
                  <a:cubicBezTo>
                    <a:pt x="255" y="282"/>
                    <a:pt x="255" y="285"/>
                    <a:pt x="257" y="285"/>
                  </a:cubicBezTo>
                  <a:cubicBezTo>
                    <a:pt x="256" y="282"/>
                    <a:pt x="252" y="281"/>
                    <a:pt x="253" y="278"/>
                  </a:cubicBezTo>
                  <a:cubicBezTo>
                    <a:pt x="251" y="278"/>
                    <a:pt x="251" y="276"/>
                    <a:pt x="250" y="276"/>
                  </a:cubicBezTo>
                  <a:cubicBezTo>
                    <a:pt x="249" y="275"/>
                    <a:pt x="250" y="274"/>
                    <a:pt x="250" y="273"/>
                  </a:cubicBezTo>
                  <a:cubicBezTo>
                    <a:pt x="249" y="274"/>
                    <a:pt x="248" y="274"/>
                    <a:pt x="248" y="275"/>
                  </a:cubicBezTo>
                  <a:cubicBezTo>
                    <a:pt x="247" y="274"/>
                    <a:pt x="246" y="273"/>
                    <a:pt x="246" y="272"/>
                  </a:cubicBezTo>
                  <a:cubicBezTo>
                    <a:pt x="245" y="272"/>
                    <a:pt x="244" y="272"/>
                    <a:pt x="244" y="273"/>
                  </a:cubicBezTo>
                  <a:cubicBezTo>
                    <a:pt x="244" y="272"/>
                    <a:pt x="243" y="270"/>
                    <a:pt x="245" y="270"/>
                  </a:cubicBezTo>
                  <a:cubicBezTo>
                    <a:pt x="246" y="274"/>
                    <a:pt x="253" y="271"/>
                    <a:pt x="252" y="277"/>
                  </a:cubicBezTo>
                  <a:cubicBezTo>
                    <a:pt x="253" y="277"/>
                    <a:pt x="253" y="276"/>
                    <a:pt x="255" y="276"/>
                  </a:cubicBezTo>
                  <a:cubicBezTo>
                    <a:pt x="255" y="272"/>
                    <a:pt x="252" y="271"/>
                    <a:pt x="251" y="267"/>
                  </a:cubicBezTo>
                  <a:cubicBezTo>
                    <a:pt x="251" y="267"/>
                    <a:pt x="250" y="266"/>
                    <a:pt x="251" y="265"/>
                  </a:cubicBezTo>
                  <a:cubicBezTo>
                    <a:pt x="251" y="267"/>
                    <a:pt x="253" y="269"/>
                    <a:pt x="253" y="267"/>
                  </a:cubicBezTo>
                  <a:cubicBezTo>
                    <a:pt x="253" y="268"/>
                    <a:pt x="254" y="268"/>
                    <a:pt x="254" y="268"/>
                  </a:cubicBezTo>
                  <a:cubicBezTo>
                    <a:pt x="255" y="267"/>
                    <a:pt x="253" y="264"/>
                    <a:pt x="255" y="263"/>
                  </a:cubicBezTo>
                  <a:cubicBezTo>
                    <a:pt x="255" y="265"/>
                    <a:pt x="258" y="267"/>
                    <a:pt x="258" y="270"/>
                  </a:cubicBezTo>
                  <a:cubicBezTo>
                    <a:pt x="258" y="270"/>
                    <a:pt x="259" y="270"/>
                    <a:pt x="259" y="270"/>
                  </a:cubicBezTo>
                  <a:cubicBezTo>
                    <a:pt x="260" y="271"/>
                    <a:pt x="259" y="272"/>
                    <a:pt x="258" y="272"/>
                  </a:cubicBezTo>
                  <a:cubicBezTo>
                    <a:pt x="257" y="272"/>
                    <a:pt x="257" y="270"/>
                    <a:pt x="256" y="270"/>
                  </a:cubicBezTo>
                  <a:cubicBezTo>
                    <a:pt x="256" y="270"/>
                    <a:pt x="255" y="270"/>
                    <a:pt x="255" y="270"/>
                  </a:cubicBezTo>
                  <a:cubicBezTo>
                    <a:pt x="256" y="271"/>
                    <a:pt x="257" y="273"/>
                    <a:pt x="257" y="275"/>
                  </a:cubicBezTo>
                  <a:cubicBezTo>
                    <a:pt x="257" y="276"/>
                    <a:pt x="256" y="276"/>
                    <a:pt x="257" y="277"/>
                  </a:cubicBezTo>
                  <a:cubicBezTo>
                    <a:pt x="259" y="277"/>
                    <a:pt x="257" y="275"/>
                    <a:pt x="259" y="276"/>
                  </a:cubicBezTo>
                  <a:cubicBezTo>
                    <a:pt x="259" y="275"/>
                    <a:pt x="258" y="275"/>
                    <a:pt x="258" y="274"/>
                  </a:cubicBezTo>
                  <a:cubicBezTo>
                    <a:pt x="259" y="274"/>
                    <a:pt x="259" y="272"/>
                    <a:pt x="260" y="272"/>
                  </a:cubicBezTo>
                  <a:cubicBezTo>
                    <a:pt x="260" y="272"/>
                    <a:pt x="261" y="272"/>
                    <a:pt x="261" y="273"/>
                  </a:cubicBezTo>
                  <a:cubicBezTo>
                    <a:pt x="261" y="274"/>
                    <a:pt x="261" y="274"/>
                    <a:pt x="261" y="276"/>
                  </a:cubicBezTo>
                  <a:cubicBezTo>
                    <a:pt x="262" y="276"/>
                    <a:pt x="262" y="275"/>
                    <a:pt x="262" y="275"/>
                  </a:cubicBezTo>
                  <a:cubicBezTo>
                    <a:pt x="263" y="277"/>
                    <a:pt x="266" y="278"/>
                    <a:pt x="265" y="280"/>
                  </a:cubicBezTo>
                  <a:cubicBezTo>
                    <a:pt x="268" y="280"/>
                    <a:pt x="268" y="285"/>
                    <a:pt x="270" y="286"/>
                  </a:cubicBezTo>
                  <a:cubicBezTo>
                    <a:pt x="270" y="284"/>
                    <a:pt x="268" y="283"/>
                    <a:pt x="269" y="282"/>
                  </a:cubicBezTo>
                  <a:cubicBezTo>
                    <a:pt x="267" y="282"/>
                    <a:pt x="267" y="280"/>
                    <a:pt x="267" y="279"/>
                  </a:cubicBezTo>
                  <a:cubicBezTo>
                    <a:pt x="269" y="281"/>
                    <a:pt x="270" y="284"/>
                    <a:pt x="272" y="285"/>
                  </a:cubicBezTo>
                  <a:cubicBezTo>
                    <a:pt x="272" y="284"/>
                    <a:pt x="272" y="284"/>
                    <a:pt x="272" y="283"/>
                  </a:cubicBezTo>
                  <a:cubicBezTo>
                    <a:pt x="273" y="283"/>
                    <a:pt x="273" y="282"/>
                    <a:pt x="274" y="283"/>
                  </a:cubicBezTo>
                  <a:cubicBezTo>
                    <a:pt x="274" y="281"/>
                    <a:pt x="272" y="279"/>
                    <a:pt x="274" y="278"/>
                  </a:cubicBezTo>
                  <a:cubicBezTo>
                    <a:pt x="272" y="279"/>
                    <a:pt x="272" y="275"/>
                    <a:pt x="271" y="275"/>
                  </a:cubicBezTo>
                  <a:cubicBezTo>
                    <a:pt x="271" y="275"/>
                    <a:pt x="272" y="274"/>
                    <a:pt x="272" y="274"/>
                  </a:cubicBezTo>
                  <a:cubicBezTo>
                    <a:pt x="272" y="276"/>
                    <a:pt x="274" y="278"/>
                    <a:pt x="275" y="279"/>
                  </a:cubicBezTo>
                  <a:cubicBezTo>
                    <a:pt x="275" y="279"/>
                    <a:pt x="274" y="279"/>
                    <a:pt x="275" y="280"/>
                  </a:cubicBezTo>
                  <a:cubicBezTo>
                    <a:pt x="276" y="280"/>
                    <a:pt x="276" y="278"/>
                    <a:pt x="276" y="278"/>
                  </a:cubicBezTo>
                  <a:cubicBezTo>
                    <a:pt x="277" y="281"/>
                    <a:pt x="280" y="282"/>
                    <a:pt x="280" y="285"/>
                  </a:cubicBezTo>
                  <a:cubicBezTo>
                    <a:pt x="279" y="284"/>
                    <a:pt x="277" y="286"/>
                    <a:pt x="275" y="286"/>
                  </a:cubicBezTo>
                  <a:cubicBezTo>
                    <a:pt x="275" y="288"/>
                    <a:pt x="275" y="289"/>
                    <a:pt x="274" y="290"/>
                  </a:cubicBezTo>
                  <a:cubicBezTo>
                    <a:pt x="275" y="291"/>
                    <a:pt x="275" y="293"/>
                    <a:pt x="275" y="294"/>
                  </a:cubicBezTo>
                  <a:cubicBezTo>
                    <a:pt x="275" y="297"/>
                    <a:pt x="272" y="302"/>
                    <a:pt x="268" y="303"/>
                  </a:cubicBezTo>
                  <a:cubicBezTo>
                    <a:pt x="264" y="303"/>
                    <a:pt x="262" y="303"/>
                    <a:pt x="261" y="300"/>
                  </a:cubicBezTo>
                  <a:cubicBezTo>
                    <a:pt x="260" y="302"/>
                    <a:pt x="259" y="307"/>
                    <a:pt x="261" y="308"/>
                  </a:cubicBezTo>
                  <a:cubicBezTo>
                    <a:pt x="261" y="308"/>
                    <a:pt x="261" y="307"/>
                    <a:pt x="262" y="307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0" y="309"/>
                    <a:pt x="260" y="311"/>
                    <a:pt x="257" y="311"/>
                  </a:cubicBezTo>
                  <a:cubicBezTo>
                    <a:pt x="256" y="314"/>
                    <a:pt x="252" y="313"/>
                    <a:pt x="252" y="317"/>
                  </a:cubicBezTo>
                  <a:cubicBezTo>
                    <a:pt x="253" y="319"/>
                    <a:pt x="255" y="317"/>
                    <a:pt x="257" y="318"/>
                  </a:cubicBezTo>
                  <a:cubicBezTo>
                    <a:pt x="258" y="312"/>
                    <a:pt x="263" y="311"/>
                    <a:pt x="265" y="307"/>
                  </a:cubicBezTo>
                  <a:cubicBezTo>
                    <a:pt x="269" y="307"/>
                    <a:pt x="274" y="306"/>
                    <a:pt x="277" y="307"/>
                  </a:cubicBezTo>
                  <a:cubicBezTo>
                    <a:pt x="277" y="306"/>
                    <a:pt x="277" y="305"/>
                    <a:pt x="277" y="305"/>
                  </a:cubicBezTo>
                  <a:cubicBezTo>
                    <a:pt x="277" y="306"/>
                    <a:pt x="278" y="306"/>
                    <a:pt x="278" y="306"/>
                  </a:cubicBezTo>
                  <a:cubicBezTo>
                    <a:pt x="279" y="305"/>
                    <a:pt x="278" y="304"/>
                    <a:pt x="278" y="304"/>
                  </a:cubicBezTo>
                  <a:cubicBezTo>
                    <a:pt x="279" y="304"/>
                    <a:pt x="279" y="305"/>
                    <a:pt x="279" y="305"/>
                  </a:cubicBezTo>
                  <a:cubicBezTo>
                    <a:pt x="280" y="304"/>
                    <a:pt x="279" y="302"/>
                    <a:pt x="280" y="300"/>
                  </a:cubicBezTo>
                  <a:cubicBezTo>
                    <a:pt x="278" y="299"/>
                    <a:pt x="277" y="295"/>
                    <a:pt x="281" y="295"/>
                  </a:cubicBezTo>
                  <a:cubicBezTo>
                    <a:pt x="279" y="292"/>
                    <a:pt x="280" y="289"/>
                    <a:pt x="281" y="286"/>
                  </a:cubicBezTo>
                  <a:cubicBezTo>
                    <a:pt x="281" y="288"/>
                    <a:pt x="283" y="289"/>
                    <a:pt x="282" y="291"/>
                  </a:cubicBezTo>
                  <a:cubicBezTo>
                    <a:pt x="284" y="292"/>
                    <a:pt x="286" y="297"/>
                    <a:pt x="285" y="300"/>
                  </a:cubicBezTo>
                  <a:cubicBezTo>
                    <a:pt x="284" y="299"/>
                    <a:pt x="284" y="299"/>
                    <a:pt x="283" y="299"/>
                  </a:cubicBezTo>
                  <a:cubicBezTo>
                    <a:pt x="283" y="303"/>
                    <a:pt x="285" y="305"/>
                    <a:pt x="288" y="306"/>
                  </a:cubicBezTo>
                  <a:cubicBezTo>
                    <a:pt x="288" y="306"/>
                    <a:pt x="288" y="306"/>
                    <a:pt x="288" y="306"/>
                  </a:cubicBezTo>
                  <a:cubicBezTo>
                    <a:pt x="290" y="306"/>
                    <a:pt x="291" y="306"/>
                    <a:pt x="291" y="305"/>
                  </a:cubicBezTo>
                  <a:cubicBezTo>
                    <a:pt x="291" y="305"/>
                    <a:pt x="291" y="306"/>
                    <a:pt x="291" y="306"/>
                  </a:cubicBezTo>
                  <a:cubicBezTo>
                    <a:pt x="292" y="306"/>
                    <a:pt x="291" y="305"/>
                    <a:pt x="292" y="305"/>
                  </a:cubicBezTo>
                  <a:cubicBezTo>
                    <a:pt x="292" y="305"/>
                    <a:pt x="292" y="305"/>
                    <a:pt x="292" y="305"/>
                  </a:cubicBezTo>
                  <a:cubicBezTo>
                    <a:pt x="293" y="306"/>
                    <a:pt x="293" y="304"/>
                    <a:pt x="293" y="304"/>
                  </a:cubicBezTo>
                  <a:cubicBezTo>
                    <a:pt x="295" y="303"/>
                    <a:pt x="297" y="305"/>
                    <a:pt x="299" y="305"/>
                  </a:cubicBezTo>
                  <a:cubicBezTo>
                    <a:pt x="299" y="306"/>
                    <a:pt x="299" y="306"/>
                    <a:pt x="299" y="306"/>
                  </a:cubicBezTo>
                  <a:cubicBezTo>
                    <a:pt x="304" y="306"/>
                    <a:pt x="307" y="309"/>
                    <a:pt x="310" y="312"/>
                  </a:cubicBezTo>
                  <a:cubicBezTo>
                    <a:pt x="311" y="311"/>
                    <a:pt x="312" y="310"/>
                    <a:pt x="313" y="309"/>
                  </a:cubicBezTo>
                  <a:cubicBezTo>
                    <a:pt x="313" y="310"/>
                    <a:pt x="313" y="310"/>
                    <a:pt x="313" y="310"/>
                  </a:cubicBezTo>
                  <a:cubicBezTo>
                    <a:pt x="314" y="307"/>
                    <a:pt x="311" y="305"/>
                    <a:pt x="311" y="303"/>
                  </a:cubicBezTo>
                  <a:cubicBezTo>
                    <a:pt x="314" y="309"/>
                    <a:pt x="324" y="309"/>
                    <a:pt x="330" y="310"/>
                  </a:cubicBezTo>
                  <a:cubicBezTo>
                    <a:pt x="329" y="310"/>
                    <a:pt x="327" y="310"/>
                    <a:pt x="328" y="312"/>
                  </a:cubicBezTo>
                  <a:cubicBezTo>
                    <a:pt x="329" y="311"/>
                    <a:pt x="330" y="311"/>
                    <a:pt x="331" y="310"/>
                  </a:cubicBezTo>
                  <a:cubicBezTo>
                    <a:pt x="331" y="309"/>
                    <a:pt x="332" y="309"/>
                    <a:pt x="333" y="308"/>
                  </a:cubicBezTo>
                  <a:cubicBezTo>
                    <a:pt x="333" y="306"/>
                    <a:pt x="335" y="306"/>
                    <a:pt x="336" y="304"/>
                  </a:cubicBezTo>
                  <a:cubicBezTo>
                    <a:pt x="335" y="304"/>
                    <a:pt x="335" y="302"/>
                    <a:pt x="336" y="303"/>
                  </a:cubicBezTo>
                  <a:cubicBezTo>
                    <a:pt x="337" y="303"/>
                    <a:pt x="336" y="304"/>
                    <a:pt x="336" y="305"/>
                  </a:cubicBezTo>
                  <a:cubicBezTo>
                    <a:pt x="340" y="305"/>
                    <a:pt x="338" y="301"/>
                    <a:pt x="336" y="302"/>
                  </a:cubicBezTo>
                  <a:cubicBezTo>
                    <a:pt x="336" y="302"/>
                    <a:pt x="336" y="301"/>
                    <a:pt x="336" y="301"/>
                  </a:cubicBezTo>
                  <a:cubicBezTo>
                    <a:pt x="337" y="300"/>
                    <a:pt x="339" y="299"/>
                    <a:pt x="339" y="298"/>
                  </a:cubicBezTo>
                  <a:cubicBezTo>
                    <a:pt x="335" y="303"/>
                    <a:pt x="333" y="294"/>
                    <a:pt x="337" y="293"/>
                  </a:cubicBezTo>
                  <a:cubicBezTo>
                    <a:pt x="337" y="293"/>
                    <a:pt x="337" y="293"/>
                    <a:pt x="337" y="292"/>
                  </a:cubicBezTo>
                  <a:cubicBezTo>
                    <a:pt x="338" y="292"/>
                    <a:pt x="338" y="291"/>
                    <a:pt x="339" y="292"/>
                  </a:cubicBezTo>
                  <a:cubicBezTo>
                    <a:pt x="340" y="292"/>
                    <a:pt x="339" y="293"/>
                    <a:pt x="340" y="293"/>
                  </a:cubicBezTo>
                  <a:cubicBezTo>
                    <a:pt x="341" y="291"/>
                    <a:pt x="343" y="291"/>
                    <a:pt x="343" y="290"/>
                  </a:cubicBezTo>
                  <a:cubicBezTo>
                    <a:pt x="343" y="290"/>
                    <a:pt x="343" y="291"/>
                    <a:pt x="343" y="291"/>
                  </a:cubicBezTo>
                  <a:cubicBezTo>
                    <a:pt x="343" y="290"/>
                    <a:pt x="343" y="290"/>
                    <a:pt x="343" y="290"/>
                  </a:cubicBezTo>
                  <a:cubicBezTo>
                    <a:pt x="345" y="290"/>
                    <a:pt x="347" y="288"/>
                    <a:pt x="346" y="287"/>
                  </a:cubicBezTo>
                  <a:cubicBezTo>
                    <a:pt x="345" y="288"/>
                    <a:pt x="343" y="288"/>
                    <a:pt x="342" y="290"/>
                  </a:cubicBezTo>
                  <a:cubicBezTo>
                    <a:pt x="341" y="289"/>
                    <a:pt x="340" y="291"/>
                    <a:pt x="339" y="291"/>
                  </a:cubicBezTo>
                  <a:cubicBezTo>
                    <a:pt x="340" y="289"/>
                    <a:pt x="342" y="288"/>
                    <a:pt x="342" y="286"/>
                  </a:cubicBezTo>
                  <a:cubicBezTo>
                    <a:pt x="342" y="287"/>
                    <a:pt x="341" y="287"/>
                    <a:pt x="341" y="287"/>
                  </a:cubicBezTo>
                  <a:cubicBezTo>
                    <a:pt x="340" y="286"/>
                    <a:pt x="341" y="285"/>
                    <a:pt x="340" y="285"/>
                  </a:cubicBezTo>
                  <a:cubicBezTo>
                    <a:pt x="340" y="286"/>
                    <a:pt x="340" y="286"/>
                    <a:pt x="340" y="288"/>
                  </a:cubicBezTo>
                  <a:cubicBezTo>
                    <a:pt x="338" y="288"/>
                    <a:pt x="338" y="291"/>
                    <a:pt x="336" y="291"/>
                  </a:cubicBezTo>
                  <a:cubicBezTo>
                    <a:pt x="335" y="290"/>
                    <a:pt x="333" y="288"/>
                    <a:pt x="334" y="290"/>
                  </a:cubicBezTo>
                  <a:cubicBezTo>
                    <a:pt x="334" y="290"/>
                    <a:pt x="333" y="290"/>
                    <a:pt x="333" y="290"/>
                  </a:cubicBezTo>
                  <a:cubicBezTo>
                    <a:pt x="332" y="286"/>
                    <a:pt x="331" y="284"/>
                    <a:pt x="331" y="281"/>
                  </a:cubicBezTo>
                  <a:cubicBezTo>
                    <a:pt x="333" y="280"/>
                    <a:pt x="334" y="281"/>
                    <a:pt x="335" y="282"/>
                  </a:cubicBezTo>
                  <a:cubicBezTo>
                    <a:pt x="339" y="282"/>
                    <a:pt x="341" y="281"/>
                    <a:pt x="344" y="281"/>
                  </a:cubicBezTo>
                  <a:cubicBezTo>
                    <a:pt x="345" y="283"/>
                    <a:pt x="347" y="281"/>
                    <a:pt x="348" y="282"/>
                  </a:cubicBezTo>
                  <a:cubicBezTo>
                    <a:pt x="348" y="284"/>
                    <a:pt x="347" y="284"/>
                    <a:pt x="346" y="285"/>
                  </a:cubicBezTo>
                  <a:cubicBezTo>
                    <a:pt x="348" y="285"/>
                    <a:pt x="348" y="285"/>
                    <a:pt x="347" y="286"/>
                  </a:cubicBezTo>
                  <a:cubicBezTo>
                    <a:pt x="348" y="285"/>
                    <a:pt x="349" y="285"/>
                    <a:pt x="350" y="284"/>
                  </a:cubicBezTo>
                  <a:cubicBezTo>
                    <a:pt x="349" y="283"/>
                    <a:pt x="348" y="284"/>
                    <a:pt x="348" y="282"/>
                  </a:cubicBezTo>
                  <a:cubicBezTo>
                    <a:pt x="349" y="283"/>
                    <a:pt x="349" y="282"/>
                    <a:pt x="350" y="281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2" y="282"/>
                    <a:pt x="356" y="283"/>
                    <a:pt x="355" y="285"/>
                  </a:cubicBezTo>
                  <a:cubicBezTo>
                    <a:pt x="358" y="286"/>
                    <a:pt x="358" y="288"/>
                    <a:pt x="360" y="290"/>
                  </a:cubicBezTo>
                  <a:cubicBezTo>
                    <a:pt x="359" y="289"/>
                    <a:pt x="360" y="291"/>
                    <a:pt x="360" y="291"/>
                  </a:cubicBezTo>
                  <a:cubicBezTo>
                    <a:pt x="358" y="290"/>
                    <a:pt x="358" y="290"/>
                    <a:pt x="356" y="291"/>
                  </a:cubicBezTo>
                  <a:cubicBezTo>
                    <a:pt x="356" y="292"/>
                    <a:pt x="355" y="292"/>
                    <a:pt x="356" y="294"/>
                  </a:cubicBezTo>
                  <a:cubicBezTo>
                    <a:pt x="356" y="294"/>
                    <a:pt x="355" y="295"/>
                    <a:pt x="355" y="295"/>
                  </a:cubicBezTo>
                  <a:cubicBezTo>
                    <a:pt x="355" y="295"/>
                    <a:pt x="355" y="294"/>
                    <a:pt x="354" y="295"/>
                  </a:cubicBezTo>
                  <a:cubicBezTo>
                    <a:pt x="353" y="296"/>
                    <a:pt x="352" y="297"/>
                    <a:pt x="350" y="297"/>
                  </a:cubicBezTo>
                  <a:cubicBezTo>
                    <a:pt x="350" y="298"/>
                    <a:pt x="349" y="297"/>
                    <a:pt x="349" y="298"/>
                  </a:cubicBezTo>
                  <a:cubicBezTo>
                    <a:pt x="350" y="299"/>
                    <a:pt x="350" y="297"/>
                    <a:pt x="351" y="297"/>
                  </a:cubicBezTo>
                  <a:cubicBezTo>
                    <a:pt x="352" y="297"/>
                    <a:pt x="352" y="297"/>
                    <a:pt x="352" y="297"/>
                  </a:cubicBezTo>
                  <a:cubicBezTo>
                    <a:pt x="355" y="294"/>
                    <a:pt x="359" y="295"/>
                    <a:pt x="362" y="292"/>
                  </a:cubicBezTo>
                  <a:cubicBezTo>
                    <a:pt x="361" y="291"/>
                    <a:pt x="360" y="292"/>
                    <a:pt x="360" y="291"/>
                  </a:cubicBezTo>
                  <a:cubicBezTo>
                    <a:pt x="362" y="289"/>
                    <a:pt x="366" y="291"/>
                    <a:pt x="367" y="292"/>
                  </a:cubicBezTo>
                  <a:cubicBezTo>
                    <a:pt x="367" y="292"/>
                    <a:pt x="367" y="292"/>
                    <a:pt x="367" y="292"/>
                  </a:cubicBezTo>
                  <a:cubicBezTo>
                    <a:pt x="371" y="292"/>
                    <a:pt x="376" y="290"/>
                    <a:pt x="378" y="287"/>
                  </a:cubicBezTo>
                  <a:cubicBezTo>
                    <a:pt x="378" y="287"/>
                    <a:pt x="379" y="288"/>
                    <a:pt x="379" y="289"/>
                  </a:cubicBezTo>
                  <a:cubicBezTo>
                    <a:pt x="381" y="290"/>
                    <a:pt x="382" y="293"/>
                    <a:pt x="383" y="295"/>
                  </a:cubicBezTo>
                  <a:cubicBezTo>
                    <a:pt x="384" y="295"/>
                    <a:pt x="384" y="295"/>
                    <a:pt x="384" y="295"/>
                  </a:cubicBezTo>
                  <a:cubicBezTo>
                    <a:pt x="385" y="298"/>
                    <a:pt x="389" y="299"/>
                    <a:pt x="391" y="301"/>
                  </a:cubicBezTo>
                  <a:cubicBezTo>
                    <a:pt x="391" y="301"/>
                    <a:pt x="389" y="302"/>
                    <a:pt x="390" y="303"/>
                  </a:cubicBezTo>
                  <a:cubicBezTo>
                    <a:pt x="390" y="302"/>
                    <a:pt x="390" y="302"/>
                    <a:pt x="391" y="302"/>
                  </a:cubicBezTo>
                  <a:cubicBezTo>
                    <a:pt x="391" y="302"/>
                    <a:pt x="391" y="302"/>
                    <a:pt x="390" y="303"/>
                  </a:cubicBezTo>
                  <a:cubicBezTo>
                    <a:pt x="392" y="303"/>
                    <a:pt x="392" y="303"/>
                    <a:pt x="392" y="303"/>
                  </a:cubicBezTo>
                  <a:cubicBezTo>
                    <a:pt x="391" y="303"/>
                    <a:pt x="390" y="305"/>
                    <a:pt x="389" y="303"/>
                  </a:cubicBezTo>
                  <a:cubicBezTo>
                    <a:pt x="389" y="304"/>
                    <a:pt x="389" y="304"/>
                    <a:pt x="389" y="306"/>
                  </a:cubicBezTo>
                  <a:cubicBezTo>
                    <a:pt x="390" y="306"/>
                    <a:pt x="392" y="306"/>
                    <a:pt x="392" y="306"/>
                  </a:cubicBezTo>
                  <a:cubicBezTo>
                    <a:pt x="392" y="307"/>
                    <a:pt x="392" y="307"/>
                    <a:pt x="391" y="307"/>
                  </a:cubicBezTo>
                  <a:cubicBezTo>
                    <a:pt x="390" y="307"/>
                    <a:pt x="390" y="307"/>
                    <a:pt x="391" y="306"/>
                  </a:cubicBezTo>
                  <a:cubicBezTo>
                    <a:pt x="389" y="307"/>
                    <a:pt x="389" y="307"/>
                    <a:pt x="388" y="308"/>
                  </a:cubicBezTo>
                  <a:cubicBezTo>
                    <a:pt x="389" y="308"/>
                    <a:pt x="390" y="308"/>
                    <a:pt x="391" y="308"/>
                  </a:cubicBezTo>
                  <a:cubicBezTo>
                    <a:pt x="391" y="308"/>
                    <a:pt x="391" y="307"/>
                    <a:pt x="392" y="307"/>
                  </a:cubicBezTo>
                  <a:cubicBezTo>
                    <a:pt x="392" y="309"/>
                    <a:pt x="391" y="309"/>
                    <a:pt x="391" y="310"/>
                  </a:cubicBezTo>
                  <a:cubicBezTo>
                    <a:pt x="392" y="310"/>
                    <a:pt x="392" y="311"/>
                    <a:pt x="392" y="311"/>
                  </a:cubicBezTo>
                  <a:cubicBezTo>
                    <a:pt x="392" y="309"/>
                    <a:pt x="393" y="309"/>
                    <a:pt x="393" y="308"/>
                  </a:cubicBezTo>
                  <a:cubicBezTo>
                    <a:pt x="394" y="309"/>
                    <a:pt x="393" y="310"/>
                    <a:pt x="394" y="310"/>
                  </a:cubicBezTo>
                  <a:cubicBezTo>
                    <a:pt x="394" y="310"/>
                    <a:pt x="393" y="310"/>
                    <a:pt x="393" y="311"/>
                  </a:cubicBezTo>
                  <a:cubicBezTo>
                    <a:pt x="394" y="311"/>
                    <a:pt x="396" y="311"/>
                    <a:pt x="396" y="310"/>
                  </a:cubicBezTo>
                  <a:cubicBezTo>
                    <a:pt x="396" y="310"/>
                    <a:pt x="397" y="311"/>
                    <a:pt x="397" y="312"/>
                  </a:cubicBezTo>
                  <a:cubicBezTo>
                    <a:pt x="397" y="312"/>
                    <a:pt x="399" y="311"/>
                    <a:pt x="399" y="312"/>
                  </a:cubicBezTo>
                  <a:cubicBezTo>
                    <a:pt x="399" y="312"/>
                    <a:pt x="398" y="312"/>
                    <a:pt x="398" y="312"/>
                  </a:cubicBezTo>
                  <a:cubicBezTo>
                    <a:pt x="398" y="312"/>
                    <a:pt x="398" y="312"/>
                    <a:pt x="397" y="312"/>
                  </a:cubicBezTo>
                  <a:cubicBezTo>
                    <a:pt x="397" y="312"/>
                    <a:pt x="397" y="313"/>
                    <a:pt x="395" y="314"/>
                  </a:cubicBezTo>
                  <a:cubicBezTo>
                    <a:pt x="397" y="313"/>
                    <a:pt x="398" y="314"/>
                    <a:pt x="398" y="313"/>
                  </a:cubicBezTo>
                  <a:cubicBezTo>
                    <a:pt x="398" y="313"/>
                    <a:pt x="398" y="313"/>
                    <a:pt x="397" y="313"/>
                  </a:cubicBezTo>
                  <a:cubicBezTo>
                    <a:pt x="399" y="312"/>
                    <a:pt x="399" y="313"/>
                    <a:pt x="399" y="314"/>
                  </a:cubicBezTo>
                  <a:cubicBezTo>
                    <a:pt x="400" y="313"/>
                    <a:pt x="399" y="313"/>
                    <a:pt x="399" y="312"/>
                  </a:cubicBezTo>
                  <a:cubicBezTo>
                    <a:pt x="402" y="313"/>
                    <a:pt x="401" y="309"/>
                    <a:pt x="403" y="310"/>
                  </a:cubicBezTo>
                  <a:cubicBezTo>
                    <a:pt x="404" y="307"/>
                    <a:pt x="405" y="302"/>
                    <a:pt x="405" y="298"/>
                  </a:cubicBezTo>
                  <a:cubicBezTo>
                    <a:pt x="405" y="297"/>
                    <a:pt x="403" y="297"/>
                    <a:pt x="402" y="295"/>
                  </a:cubicBezTo>
                  <a:cubicBezTo>
                    <a:pt x="400" y="298"/>
                    <a:pt x="396" y="297"/>
                    <a:pt x="394" y="297"/>
                  </a:cubicBezTo>
                  <a:cubicBezTo>
                    <a:pt x="393" y="298"/>
                    <a:pt x="392" y="298"/>
                    <a:pt x="393" y="299"/>
                  </a:cubicBezTo>
                  <a:cubicBezTo>
                    <a:pt x="392" y="299"/>
                    <a:pt x="392" y="299"/>
                    <a:pt x="392" y="299"/>
                  </a:cubicBezTo>
                  <a:cubicBezTo>
                    <a:pt x="391" y="300"/>
                    <a:pt x="392" y="300"/>
                    <a:pt x="392" y="301"/>
                  </a:cubicBezTo>
                  <a:cubicBezTo>
                    <a:pt x="391" y="300"/>
                    <a:pt x="389" y="299"/>
                    <a:pt x="389" y="299"/>
                  </a:cubicBezTo>
                  <a:cubicBezTo>
                    <a:pt x="389" y="298"/>
                    <a:pt x="388" y="299"/>
                    <a:pt x="388" y="297"/>
                  </a:cubicBezTo>
                  <a:cubicBezTo>
                    <a:pt x="388" y="297"/>
                    <a:pt x="387" y="297"/>
                    <a:pt x="387" y="297"/>
                  </a:cubicBezTo>
                  <a:cubicBezTo>
                    <a:pt x="384" y="294"/>
                    <a:pt x="383" y="291"/>
                    <a:pt x="380" y="288"/>
                  </a:cubicBezTo>
                  <a:cubicBezTo>
                    <a:pt x="379" y="286"/>
                    <a:pt x="377" y="284"/>
                    <a:pt x="377" y="280"/>
                  </a:cubicBezTo>
                  <a:cubicBezTo>
                    <a:pt x="378" y="277"/>
                    <a:pt x="380" y="274"/>
                    <a:pt x="379" y="270"/>
                  </a:cubicBezTo>
                  <a:cubicBezTo>
                    <a:pt x="380" y="270"/>
                    <a:pt x="380" y="269"/>
                    <a:pt x="380" y="269"/>
                  </a:cubicBezTo>
                  <a:cubicBezTo>
                    <a:pt x="377" y="264"/>
                    <a:pt x="379" y="260"/>
                    <a:pt x="379" y="255"/>
                  </a:cubicBezTo>
                  <a:cubicBezTo>
                    <a:pt x="380" y="248"/>
                    <a:pt x="384" y="242"/>
                    <a:pt x="383" y="235"/>
                  </a:cubicBezTo>
                  <a:cubicBezTo>
                    <a:pt x="382" y="234"/>
                    <a:pt x="382" y="233"/>
                    <a:pt x="381" y="232"/>
                  </a:cubicBezTo>
                  <a:cubicBezTo>
                    <a:pt x="380" y="233"/>
                    <a:pt x="379" y="233"/>
                    <a:pt x="377" y="233"/>
                  </a:cubicBezTo>
                  <a:cubicBezTo>
                    <a:pt x="376" y="235"/>
                    <a:pt x="375" y="236"/>
                    <a:pt x="373" y="237"/>
                  </a:cubicBezTo>
                  <a:cubicBezTo>
                    <a:pt x="374" y="234"/>
                    <a:pt x="376" y="233"/>
                    <a:pt x="377" y="230"/>
                  </a:cubicBezTo>
                  <a:cubicBezTo>
                    <a:pt x="376" y="229"/>
                    <a:pt x="376" y="230"/>
                    <a:pt x="375" y="230"/>
                  </a:cubicBezTo>
                  <a:cubicBezTo>
                    <a:pt x="375" y="233"/>
                    <a:pt x="371" y="234"/>
                    <a:pt x="370" y="237"/>
                  </a:cubicBezTo>
                  <a:cubicBezTo>
                    <a:pt x="370" y="233"/>
                    <a:pt x="369" y="231"/>
                    <a:pt x="370" y="228"/>
                  </a:cubicBezTo>
                  <a:cubicBezTo>
                    <a:pt x="369" y="227"/>
                    <a:pt x="368" y="227"/>
                    <a:pt x="366" y="227"/>
                  </a:cubicBezTo>
                  <a:cubicBezTo>
                    <a:pt x="364" y="228"/>
                    <a:pt x="362" y="231"/>
                    <a:pt x="360" y="230"/>
                  </a:cubicBezTo>
                  <a:cubicBezTo>
                    <a:pt x="360" y="231"/>
                    <a:pt x="360" y="231"/>
                    <a:pt x="360" y="231"/>
                  </a:cubicBezTo>
                  <a:cubicBezTo>
                    <a:pt x="360" y="224"/>
                    <a:pt x="363" y="217"/>
                    <a:pt x="365" y="211"/>
                  </a:cubicBezTo>
                  <a:cubicBezTo>
                    <a:pt x="370" y="207"/>
                    <a:pt x="369" y="199"/>
                    <a:pt x="366" y="194"/>
                  </a:cubicBezTo>
                  <a:cubicBezTo>
                    <a:pt x="373" y="195"/>
                    <a:pt x="378" y="199"/>
                    <a:pt x="384" y="199"/>
                  </a:cubicBezTo>
                  <a:cubicBezTo>
                    <a:pt x="387" y="199"/>
                    <a:pt x="389" y="198"/>
                    <a:pt x="391" y="197"/>
                  </a:cubicBezTo>
                  <a:cubicBezTo>
                    <a:pt x="392" y="197"/>
                    <a:pt x="392" y="197"/>
                    <a:pt x="392" y="197"/>
                  </a:cubicBezTo>
                  <a:cubicBezTo>
                    <a:pt x="394" y="195"/>
                    <a:pt x="394" y="193"/>
                    <a:pt x="395" y="192"/>
                  </a:cubicBezTo>
                  <a:cubicBezTo>
                    <a:pt x="395" y="189"/>
                    <a:pt x="394" y="186"/>
                    <a:pt x="395" y="184"/>
                  </a:cubicBezTo>
                  <a:cubicBezTo>
                    <a:pt x="393" y="183"/>
                    <a:pt x="392" y="179"/>
                    <a:pt x="389" y="178"/>
                  </a:cubicBezTo>
                  <a:cubicBezTo>
                    <a:pt x="389" y="177"/>
                    <a:pt x="389" y="176"/>
                    <a:pt x="389" y="176"/>
                  </a:cubicBezTo>
                  <a:cubicBezTo>
                    <a:pt x="389" y="177"/>
                    <a:pt x="388" y="176"/>
                    <a:pt x="387" y="176"/>
                  </a:cubicBezTo>
                  <a:cubicBezTo>
                    <a:pt x="390" y="172"/>
                    <a:pt x="384" y="172"/>
                    <a:pt x="384" y="170"/>
                  </a:cubicBezTo>
                  <a:cubicBezTo>
                    <a:pt x="384" y="170"/>
                    <a:pt x="384" y="171"/>
                    <a:pt x="383" y="171"/>
                  </a:cubicBezTo>
                  <a:cubicBezTo>
                    <a:pt x="383" y="170"/>
                    <a:pt x="382" y="169"/>
                    <a:pt x="382" y="168"/>
                  </a:cubicBezTo>
                  <a:cubicBezTo>
                    <a:pt x="381" y="168"/>
                    <a:pt x="381" y="167"/>
                    <a:pt x="380" y="168"/>
                  </a:cubicBezTo>
                  <a:cubicBezTo>
                    <a:pt x="380" y="165"/>
                    <a:pt x="378" y="167"/>
                    <a:pt x="378" y="165"/>
                  </a:cubicBezTo>
                  <a:cubicBezTo>
                    <a:pt x="378" y="164"/>
                    <a:pt x="379" y="163"/>
                    <a:pt x="378" y="162"/>
                  </a:cubicBezTo>
                  <a:cubicBezTo>
                    <a:pt x="376" y="162"/>
                    <a:pt x="376" y="165"/>
                    <a:pt x="375" y="164"/>
                  </a:cubicBezTo>
                  <a:cubicBezTo>
                    <a:pt x="376" y="163"/>
                    <a:pt x="377" y="162"/>
                    <a:pt x="376" y="160"/>
                  </a:cubicBezTo>
                  <a:cubicBezTo>
                    <a:pt x="372" y="159"/>
                    <a:pt x="372" y="155"/>
                    <a:pt x="368" y="155"/>
                  </a:cubicBezTo>
                  <a:cubicBezTo>
                    <a:pt x="368" y="154"/>
                    <a:pt x="368" y="154"/>
                    <a:pt x="367" y="153"/>
                  </a:cubicBezTo>
                  <a:cubicBezTo>
                    <a:pt x="366" y="154"/>
                    <a:pt x="366" y="153"/>
                    <a:pt x="365" y="153"/>
                  </a:cubicBezTo>
                  <a:cubicBezTo>
                    <a:pt x="365" y="150"/>
                    <a:pt x="364" y="149"/>
                    <a:pt x="362" y="149"/>
                  </a:cubicBezTo>
                  <a:cubicBezTo>
                    <a:pt x="361" y="151"/>
                    <a:pt x="361" y="149"/>
                    <a:pt x="360" y="150"/>
                  </a:cubicBezTo>
                  <a:cubicBezTo>
                    <a:pt x="360" y="150"/>
                    <a:pt x="360" y="150"/>
                    <a:pt x="360" y="150"/>
                  </a:cubicBezTo>
                  <a:cubicBezTo>
                    <a:pt x="359" y="150"/>
                    <a:pt x="359" y="151"/>
                    <a:pt x="358" y="151"/>
                  </a:cubicBezTo>
                  <a:cubicBezTo>
                    <a:pt x="357" y="149"/>
                    <a:pt x="358" y="148"/>
                    <a:pt x="358" y="146"/>
                  </a:cubicBezTo>
                  <a:cubicBezTo>
                    <a:pt x="357" y="145"/>
                    <a:pt x="356" y="147"/>
                    <a:pt x="355" y="145"/>
                  </a:cubicBezTo>
                  <a:cubicBezTo>
                    <a:pt x="356" y="144"/>
                    <a:pt x="354" y="143"/>
                    <a:pt x="353" y="142"/>
                  </a:cubicBezTo>
                  <a:cubicBezTo>
                    <a:pt x="353" y="142"/>
                    <a:pt x="353" y="142"/>
                    <a:pt x="352" y="142"/>
                  </a:cubicBezTo>
                  <a:cubicBezTo>
                    <a:pt x="351" y="139"/>
                    <a:pt x="349" y="136"/>
                    <a:pt x="348" y="134"/>
                  </a:cubicBezTo>
                  <a:cubicBezTo>
                    <a:pt x="346" y="134"/>
                    <a:pt x="346" y="134"/>
                    <a:pt x="346" y="134"/>
                  </a:cubicBezTo>
                  <a:cubicBezTo>
                    <a:pt x="341" y="128"/>
                    <a:pt x="332" y="125"/>
                    <a:pt x="327" y="119"/>
                  </a:cubicBezTo>
                  <a:cubicBezTo>
                    <a:pt x="326" y="119"/>
                    <a:pt x="326" y="119"/>
                    <a:pt x="325" y="119"/>
                  </a:cubicBezTo>
                  <a:cubicBezTo>
                    <a:pt x="324" y="117"/>
                    <a:pt x="322" y="116"/>
                    <a:pt x="321" y="114"/>
                  </a:cubicBezTo>
                  <a:cubicBezTo>
                    <a:pt x="326" y="110"/>
                    <a:pt x="330" y="107"/>
                    <a:pt x="335" y="104"/>
                  </a:cubicBezTo>
                  <a:cubicBezTo>
                    <a:pt x="336" y="104"/>
                    <a:pt x="336" y="104"/>
                    <a:pt x="336" y="104"/>
                  </a:cubicBezTo>
                  <a:cubicBezTo>
                    <a:pt x="337" y="102"/>
                    <a:pt x="338" y="101"/>
                    <a:pt x="340" y="101"/>
                  </a:cubicBezTo>
                  <a:cubicBezTo>
                    <a:pt x="342" y="102"/>
                    <a:pt x="346" y="100"/>
                    <a:pt x="347" y="103"/>
                  </a:cubicBezTo>
                  <a:cubicBezTo>
                    <a:pt x="347" y="103"/>
                    <a:pt x="346" y="104"/>
                    <a:pt x="346" y="104"/>
                  </a:cubicBezTo>
                  <a:cubicBezTo>
                    <a:pt x="348" y="106"/>
                    <a:pt x="349" y="104"/>
                    <a:pt x="350" y="105"/>
                  </a:cubicBezTo>
                  <a:cubicBezTo>
                    <a:pt x="350" y="105"/>
                    <a:pt x="350" y="104"/>
                    <a:pt x="350" y="104"/>
                  </a:cubicBezTo>
                  <a:cubicBezTo>
                    <a:pt x="353" y="104"/>
                    <a:pt x="354" y="103"/>
                    <a:pt x="356" y="102"/>
                  </a:cubicBezTo>
                  <a:cubicBezTo>
                    <a:pt x="357" y="100"/>
                    <a:pt x="360" y="98"/>
                    <a:pt x="358" y="96"/>
                  </a:cubicBezTo>
                  <a:cubicBezTo>
                    <a:pt x="356" y="96"/>
                    <a:pt x="353" y="96"/>
                    <a:pt x="351" y="97"/>
                  </a:cubicBezTo>
                  <a:cubicBezTo>
                    <a:pt x="351" y="96"/>
                    <a:pt x="351" y="96"/>
                    <a:pt x="351" y="95"/>
                  </a:cubicBezTo>
                  <a:cubicBezTo>
                    <a:pt x="355" y="93"/>
                    <a:pt x="359" y="89"/>
                    <a:pt x="364" y="87"/>
                  </a:cubicBezTo>
                  <a:cubicBezTo>
                    <a:pt x="364" y="87"/>
                    <a:pt x="364" y="87"/>
                    <a:pt x="365" y="87"/>
                  </a:cubicBezTo>
                  <a:cubicBezTo>
                    <a:pt x="368" y="85"/>
                    <a:pt x="372" y="82"/>
                    <a:pt x="377" y="82"/>
                  </a:cubicBezTo>
                  <a:cubicBezTo>
                    <a:pt x="378" y="80"/>
                    <a:pt x="380" y="80"/>
                    <a:pt x="382" y="80"/>
                  </a:cubicBezTo>
                  <a:cubicBezTo>
                    <a:pt x="382" y="78"/>
                    <a:pt x="386" y="77"/>
                    <a:pt x="388" y="77"/>
                  </a:cubicBezTo>
                  <a:cubicBezTo>
                    <a:pt x="390" y="75"/>
                    <a:pt x="393" y="76"/>
                    <a:pt x="395" y="74"/>
                  </a:cubicBezTo>
                  <a:cubicBezTo>
                    <a:pt x="395" y="73"/>
                    <a:pt x="395" y="73"/>
                    <a:pt x="394" y="73"/>
                  </a:cubicBezTo>
                  <a:cubicBezTo>
                    <a:pt x="401" y="71"/>
                    <a:pt x="406" y="66"/>
                    <a:pt x="414" y="63"/>
                  </a:cubicBezTo>
                  <a:cubicBezTo>
                    <a:pt x="414" y="62"/>
                    <a:pt x="414" y="62"/>
                    <a:pt x="414" y="62"/>
                  </a:cubicBezTo>
                  <a:cubicBezTo>
                    <a:pt x="413" y="61"/>
                    <a:pt x="412" y="62"/>
                    <a:pt x="411" y="62"/>
                  </a:cubicBezTo>
                  <a:cubicBezTo>
                    <a:pt x="410" y="63"/>
                    <a:pt x="407" y="64"/>
                    <a:pt x="405" y="63"/>
                  </a:cubicBezTo>
                  <a:cubicBezTo>
                    <a:pt x="401" y="63"/>
                    <a:pt x="397" y="64"/>
                    <a:pt x="395" y="65"/>
                  </a:cubicBezTo>
                  <a:cubicBezTo>
                    <a:pt x="394" y="64"/>
                    <a:pt x="395" y="61"/>
                    <a:pt x="394" y="61"/>
                  </a:cubicBezTo>
                  <a:cubicBezTo>
                    <a:pt x="394" y="62"/>
                    <a:pt x="393" y="61"/>
                    <a:pt x="393" y="62"/>
                  </a:cubicBezTo>
                  <a:cubicBezTo>
                    <a:pt x="393" y="63"/>
                    <a:pt x="394" y="62"/>
                    <a:pt x="394" y="62"/>
                  </a:cubicBezTo>
                  <a:cubicBezTo>
                    <a:pt x="394" y="67"/>
                    <a:pt x="390" y="67"/>
                    <a:pt x="387" y="67"/>
                  </a:cubicBezTo>
                  <a:cubicBezTo>
                    <a:pt x="386" y="69"/>
                    <a:pt x="383" y="69"/>
                    <a:pt x="381" y="70"/>
                  </a:cubicBezTo>
                  <a:cubicBezTo>
                    <a:pt x="382" y="69"/>
                    <a:pt x="382" y="68"/>
                    <a:pt x="383" y="69"/>
                  </a:cubicBezTo>
                  <a:cubicBezTo>
                    <a:pt x="383" y="68"/>
                    <a:pt x="383" y="66"/>
                    <a:pt x="383" y="66"/>
                  </a:cubicBezTo>
                  <a:cubicBezTo>
                    <a:pt x="383" y="66"/>
                    <a:pt x="383" y="66"/>
                    <a:pt x="383" y="65"/>
                  </a:cubicBezTo>
                  <a:cubicBezTo>
                    <a:pt x="385" y="59"/>
                    <a:pt x="391" y="56"/>
                    <a:pt x="394" y="52"/>
                  </a:cubicBezTo>
                  <a:cubicBezTo>
                    <a:pt x="398" y="49"/>
                    <a:pt x="400" y="43"/>
                    <a:pt x="405" y="42"/>
                  </a:cubicBezTo>
                  <a:cubicBezTo>
                    <a:pt x="405" y="42"/>
                    <a:pt x="405" y="41"/>
                    <a:pt x="405" y="41"/>
                  </a:cubicBezTo>
                  <a:cubicBezTo>
                    <a:pt x="409" y="37"/>
                    <a:pt x="414" y="35"/>
                    <a:pt x="421" y="33"/>
                  </a:cubicBezTo>
                  <a:cubicBezTo>
                    <a:pt x="421" y="32"/>
                    <a:pt x="422" y="31"/>
                    <a:pt x="423" y="32"/>
                  </a:cubicBezTo>
                  <a:close/>
                  <a:moveTo>
                    <a:pt x="150" y="77"/>
                  </a:moveTo>
                  <a:cubicBezTo>
                    <a:pt x="151" y="77"/>
                    <a:pt x="152" y="78"/>
                    <a:pt x="152" y="79"/>
                  </a:cubicBezTo>
                  <a:cubicBezTo>
                    <a:pt x="152" y="79"/>
                    <a:pt x="151" y="78"/>
                    <a:pt x="150" y="77"/>
                  </a:cubicBezTo>
                  <a:close/>
                  <a:moveTo>
                    <a:pt x="109" y="209"/>
                  </a:moveTo>
                  <a:cubicBezTo>
                    <a:pt x="109" y="209"/>
                    <a:pt x="109" y="208"/>
                    <a:pt x="110" y="208"/>
                  </a:cubicBezTo>
                  <a:cubicBezTo>
                    <a:pt x="109" y="208"/>
                    <a:pt x="109" y="209"/>
                    <a:pt x="109" y="209"/>
                  </a:cubicBezTo>
                  <a:close/>
                  <a:moveTo>
                    <a:pt x="139" y="211"/>
                  </a:moveTo>
                  <a:cubicBezTo>
                    <a:pt x="138" y="211"/>
                    <a:pt x="138" y="209"/>
                    <a:pt x="139" y="209"/>
                  </a:cubicBezTo>
                  <a:cubicBezTo>
                    <a:pt x="139" y="209"/>
                    <a:pt x="139" y="211"/>
                    <a:pt x="139" y="211"/>
                  </a:cubicBezTo>
                  <a:close/>
                  <a:moveTo>
                    <a:pt x="143" y="214"/>
                  </a:moveTo>
                  <a:cubicBezTo>
                    <a:pt x="143" y="214"/>
                    <a:pt x="143" y="214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2" y="213"/>
                    <a:pt x="142" y="213"/>
                    <a:pt x="140" y="214"/>
                  </a:cubicBezTo>
                  <a:cubicBezTo>
                    <a:pt x="140" y="213"/>
                    <a:pt x="139" y="213"/>
                    <a:pt x="140" y="211"/>
                  </a:cubicBezTo>
                  <a:cubicBezTo>
                    <a:pt x="140" y="211"/>
                    <a:pt x="140" y="211"/>
                    <a:pt x="140" y="211"/>
                  </a:cubicBezTo>
                  <a:cubicBezTo>
                    <a:pt x="142" y="212"/>
                    <a:pt x="142" y="211"/>
                    <a:pt x="144" y="212"/>
                  </a:cubicBezTo>
                  <a:cubicBezTo>
                    <a:pt x="143" y="212"/>
                    <a:pt x="143" y="213"/>
                    <a:pt x="143" y="214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44" y="213"/>
                    <a:pt x="144" y="214"/>
                    <a:pt x="145" y="214"/>
                  </a:cubicBezTo>
                  <a:cubicBezTo>
                    <a:pt x="144" y="215"/>
                    <a:pt x="143" y="215"/>
                    <a:pt x="143" y="214"/>
                  </a:cubicBezTo>
                  <a:close/>
                  <a:moveTo>
                    <a:pt x="144" y="217"/>
                  </a:moveTo>
                  <a:cubicBezTo>
                    <a:pt x="144" y="217"/>
                    <a:pt x="145" y="216"/>
                    <a:pt x="144" y="216"/>
                  </a:cubicBezTo>
                  <a:cubicBezTo>
                    <a:pt x="145" y="216"/>
                    <a:pt x="144" y="217"/>
                    <a:pt x="145" y="217"/>
                  </a:cubicBezTo>
                  <a:lnTo>
                    <a:pt x="144" y="217"/>
                  </a:lnTo>
                  <a:close/>
                  <a:moveTo>
                    <a:pt x="147" y="134"/>
                  </a:moveTo>
                  <a:cubicBezTo>
                    <a:pt x="142" y="132"/>
                    <a:pt x="137" y="135"/>
                    <a:pt x="135" y="133"/>
                  </a:cubicBezTo>
                  <a:cubicBezTo>
                    <a:pt x="135" y="132"/>
                    <a:pt x="136" y="133"/>
                    <a:pt x="137" y="132"/>
                  </a:cubicBezTo>
                  <a:cubicBezTo>
                    <a:pt x="135" y="132"/>
                    <a:pt x="134" y="132"/>
                    <a:pt x="133" y="132"/>
                  </a:cubicBezTo>
                  <a:cubicBezTo>
                    <a:pt x="132" y="130"/>
                    <a:pt x="134" y="129"/>
                    <a:pt x="132" y="128"/>
                  </a:cubicBezTo>
                  <a:cubicBezTo>
                    <a:pt x="132" y="127"/>
                    <a:pt x="133" y="128"/>
                    <a:pt x="133" y="127"/>
                  </a:cubicBezTo>
                  <a:cubicBezTo>
                    <a:pt x="135" y="127"/>
                    <a:pt x="135" y="128"/>
                    <a:pt x="137" y="128"/>
                  </a:cubicBezTo>
                  <a:cubicBezTo>
                    <a:pt x="137" y="129"/>
                    <a:pt x="139" y="129"/>
                    <a:pt x="139" y="127"/>
                  </a:cubicBezTo>
                  <a:cubicBezTo>
                    <a:pt x="142" y="128"/>
                    <a:pt x="145" y="129"/>
                    <a:pt x="147" y="131"/>
                  </a:cubicBezTo>
                  <a:cubicBezTo>
                    <a:pt x="147" y="132"/>
                    <a:pt x="147" y="133"/>
                    <a:pt x="147" y="134"/>
                  </a:cubicBezTo>
                  <a:close/>
                  <a:moveTo>
                    <a:pt x="147" y="129"/>
                  </a:moveTo>
                  <a:cubicBezTo>
                    <a:pt x="144" y="129"/>
                    <a:pt x="145" y="128"/>
                    <a:pt x="142" y="128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4" y="127"/>
                    <a:pt x="145" y="126"/>
                    <a:pt x="146" y="127"/>
                  </a:cubicBezTo>
                  <a:cubicBezTo>
                    <a:pt x="146" y="126"/>
                    <a:pt x="147" y="127"/>
                    <a:pt x="148" y="126"/>
                  </a:cubicBezTo>
                  <a:cubicBezTo>
                    <a:pt x="148" y="127"/>
                    <a:pt x="148" y="128"/>
                    <a:pt x="147" y="129"/>
                  </a:cubicBezTo>
                  <a:close/>
                  <a:moveTo>
                    <a:pt x="148" y="123"/>
                  </a:moveTo>
                  <a:cubicBezTo>
                    <a:pt x="149" y="124"/>
                    <a:pt x="149" y="126"/>
                    <a:pt x="147" y="126"/>
                  </a:cubicBezTo>
                  <a:cubicBezTo>
                    <a:pt x="146" y="126"/>
                    <a:pt x="146" y="126"/>
                    <a:pt x="146" y="125"/>
                  </a:cubicBezTo>
                  <a:cubicBezTo>
                    <a:pt x="146" y="127"/>
                    <a:pt x="142" y="126"/>
                    <a:pt x="141" y="126"/>
                  </a:cubicBezTo>
                  <a:cubicBezTo>
                    <a:pt x="141" y="125"/>
                    <a:pt x="143" y="126"/>
                    <a:pt x="144" y="125"/>
                  </a:cubicBezTo>
                  <a:cubicBezTo>
                    <a:pt x="145" y="125"/>
                    <a:pt x="144" y="123"/>
                    <a:pt x="146" y="123"/>
                  </a:cubicBezTo>
                  <a:cubicBezTo>
                    <a:pt x="146" y="125"/>
                    <a:pt x="146" y="123"/>
                    <a:pt x="147" y="123"/>
                  </a:cubicBezTo>
                  <a:cubicBezTo>
                    <a:pt x="147" y="123"/>
                    <a:pt x="147" y="123"/>
                    <a:pt x="147" y="122"/>
                  </a:cubicBezTo>
                  <a:cubicBezTo>
                    <a:pt x="148" y="122"/>
                    <a:pt x="148" y="122"/>
                    <a:pt x="149" y="121"/>
                  </a:cubicBezTo>
                  <a:cubicBezTo>
                    <a:pt x="149" y="121"/>
                    <a:pt x="149" y="121"/>
                    <a:pt x="149" y="121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9" y="122"/>
                    <a:pt x="149" y="122"/>
                    <a:pt x="148" y="122"/>
                  </a:cubicBezTo>
                  <a:cubicBezTo>
                    <a:pt x="148" y="122"/>
                    <a:pt x="149" y="123"/>
                    <a:pt x="148" y="123"/>
                  </a:cubicBezTo>
                  <a:close/>
                  <a:moveTo>
                    <a:pt x="149" y="212"/>
                  </a:moveTo>
                  <a:cubicBezTo>
                    <a:pt x="150" y="213"/>
                    <a:pt x="151" y="212"/>
                    <a:pt x="151" y="212"/>
                  </a:cubicBezTo>
                  <a:cubicBezTo>
                    <a:pt x="153" y="212"/>
                    <a:pt x="153" y="214"/>
                    <a:pt x="155" y="213"/>
                  </a:cubicBezTo>
                  <a:cubicBezTo>
                    <a:pt x="155" y="215"/>
                    <a:pt x="155" y="215"/>
                    <a:pt x="156" y="217"/>
                  </a:cubicBezTo>
                  <a:cubicBezTo>
                    <a:pt x="155" y="217"/>
                    <a:pt x="154" y="216"/>
                    <a:pt x="153" y="217"/>
                  </a:cubicBezTo>
                  <a:cubicBezTo>
                    <a:pt x="153" y="217"/>
                    <a:pt x="153" y="216"/>
                    <a:pt x="152" y="215"/>
                  </a:cubicBezTo>
                  <a:cubicBezTo>
                    <a:pt x="151" y="216"/>
                    <a:pt x="154" y="218"/>
                    <a:pt x="151" y="218"/>
                  </a:cubicBezTo>
                  <a:cubicBezTo>
                    <a:pt x="150" y="217"/>
                    <a:pt x="148" y="215"/>
                    <a:pt x="149" y="212"/>
                  </a:cubicBezTo>
                  <a:close/>
                  <a:moveTo>
                    <a:pt x="152" y="229"/>
                  </a:moveTo>
                  <a:cubicBezTo>
                    <a:pt x="152" y="229"/>
                    <a:pt x="152" y="228"/>
                    <a:pt x="152" y="228"/>
                  </a:cubicBezTo>
                  <a:cubicBezTo>
                    <a:pt x="152" y="228"/>
                    <a:pt x="152" y="228"/>
                    <a:pt x="152" y="228"/>
                  </a:cubicBezTo>
                  <a:cubicBezTo>
                    <a:pt x="152" y="228"/>
                    <a:pt x="152" y="227"/>
                    <a:pt x="153" y="228"/>
                  </a:cubicBezTo>
                  <a:cubicBezTo>
                    <a:pt x="153" y="229"/>
                    <a:pt x="152" y="228"/>
                    <a:pt x="152" y="229"/>
                  </a:cubicBezTo>
                  <a:close/>
                  <a:moveTo>
                    <a:pt x="152" y="224"/>
                  </a:moveTo>
                  <a:cubicBezTo>
                    <a:pt x="151" y="223"/>
                    <a:pt x="151" y="222"/>
                    <a:pt x="150" y="221"/>
                  </a:cubicBezTo>
                  <a:cubicBezTo>
                    <a:pt x="151" y="221"/>
                    <a:pt x="150" y="221"/>
                    <a:pt x="151" y="221"/>
                  </a:cubicBezTo>
                  <a:cubicBezTo>
                    <a:pt x="151" y="221"/>
                    <a:pt x="150" y="220"/>
                    <a:pt x="150" y="220"/>
                  </a:cubicBezTo>
                  <a:cubicBezTo>
                    <a:pt x="150" y="219"/>
                    <a:pt x="151" y="220"/>
                    <a:pt x="151" y="219"/>
                  </a:cubicBezTo>
                  <a:cubicBezTo>
                    <a:pt x="151" y="219"/>
                    <a:pt x="151" y="218"/>
                    <a:pt x="152" y="218"/>
                  </a:cubicBezTo>
                  <a:cubicBezTo>
                    <a:pt x="152" y="219"/>
                    <a:pt x="152" y="219"/>
                    <a:pt x="153" y="219"/>
                  </a:cubicBezTo>
                  <a:cubicBezTo>
                    <a:pt x="153" y="219"/>
                    <a:pt x="152" y="219"/>
                    <a:pt x="152" y="219"/>
                  </a:cubicBezTo>
                  <a:cubicBezTo>
                    <a:pt x="153" y="220"/>
                    <a:pt x="154" y="222"/>
                    <a:pt x="154" y="224"/>
                  </a:cubicBezTo>
                  <a:cubicBezTo>
                    <a:pt x="153" y="225"/>
                    <a:pt x="152" y="223"/>
                    <a:pt x="152" y="224"/>
                  </a:cubicBezTo>
                  <a:close/>
                  <a:moveTo>
                    <a:pt x="158" y="220"/>
                  </a:moveTo>
                  <a:cubicBezTo>
                    <a:pt x="158" y="220"/>
                    <a:pt x="157" y="220"/>
                    <a:pt x="158" y="219"/>
                  </a:cubicBezTo>
                  <a:cubicBezTo>
                    <a:pt x="157" y="219"/>
                    <a:pt x="156" y="219"/>
                    <a:pt x="156" y="220"/>
                  </a:cubicBezTo>
                  <a:cubicBezTo>
                    <a:pt x="155" y="219"/>
                    <a:pt x="155" y="219"/>
                    <a:pt x="154" y="218"/>
                  </a:cubicBezTo>
                  <a:cubicBezTo>
                    <a:pt x="155" y="217"/>
                    <a:pt x="156" y="218"/>
                    <a:pt x="157" y="216"/>
                  </a:cubicBezTo>
                  <a:cubicBezTo>
                    <a:pt x="157" y="216"/>
                    <a:pt x="157" y="217"/>
                    <a:pt x="157" y="217"/>
                  </a:cubicBezTo>
                  <a:cubicBezTo>
                    <a:pt x="157" y="217"/>
                    <a:pt x="157" y="217"/>
                    <a:pt x="158" y="217"/>
                  </a:cubicBezTo>
                  <a:cubicBezTo>
                    <a:pt x="158" y="218"/>
                    <a:pt x="157" y="219"/>
                    <a:pt x="158" y="219"/>
                  </a:cubicBezTo>
                  <a:lnTo>
                    <a:pt x="158" y="220"/>
                  </a:lnTo>
                  <a:close/>
                  <a:moveTo>
                    <a:pt x="175" y="252"/>
                  </a:moveTo>
                  <a:cubicBezTo>
                    <a:pt x="176" y="252"/>
                    <a:pt x="175" y="253"/>
                    <a:pt x="175" y="254"/>
                  </a:cubicBezTo>
                  <a:cubicBezTo>
                    <a:pt x="174" y="254"/>
                    <a:pt x="175" y="253"/>
                    <a:pt x="175" y="252"/>
                  </a:cubicBezTo>
                  <a:close/>
                  <a:moveTo>
                    <a:pt x="171" y="248"/>
                  </a:moveTo>
                  <a:cubicBezTo>
                    <a:pt x="169" y="247"/>
                    <a:pt x="169" y="244"/>
                    <a:pt x="170" y="243"/>
                  </a:cubicBezTo>
                  <a:cubicBezTo>
                    <a:pt x="171" y="243"/>
                    <a:pt x="172" y="245"/>
                    <a:pt x="172" y="245"/>
                  </a:cubicBezTo>
                  <a:cubicBezTo>
                    <a:pt x="172" y="246"/>
                    <a:pt x="170" y="246"/>
                    <a:pt x="171" y="248"/>
                  </a:cubicBezTo>
                  <a:close/>
                  <a:moveTo>
                    <a:pt x="167" y="255"/>
                  </a:moveTo>
                  <a:cubicBezTo>
                    <a:pt x="168" y="255"/>
                    <a:pt x="169" y="255"/>
                    <a:pt x="169" y="255"/>
                  </a:cubicBezTo>
                  <a:cubicBezTo>
                    <a:pt x="169" y="256"/>
                    <a:pt x="169" y="256"/>
                    <a:pt x="169" y="256"/>
                  </a:cubicBezTo>
                  <a:cubicBezTo>
                    <a:pt x="168" y="256"/>
                    <a:pt x="168" y="256"/>
                    <a:pt x="167" y="256"/>
                  </a:cubicBezTo>
                  <a:cubicBezTo>
                    <a:pt x="167" y="256"/>
                    <a:pt x="168" y="256"/>
                    <a:pt x="167" y="255"/>
                  </a:cubicBezTo>
                  <a:close/>
                  <a:moveTo>
                    <a:pt x="165" y="280"/>
                  </a:moveTo>
                  <a:cubicBezTo>
                    <a:pt x="166" y="277"/>
                    <a:pt x="166" y="276"/>
                    <a:pt x="167" y="273"/>
                  </a:cubicBezTo>
                  <a:cubicBezTo>
                    <a:pt x="169" y="273"/>
                    <a:pt x="170" y="273"/>
                    <a:pt x="171" y="272"/>
                  </a:cubicBezTo>
                  <a:cubicBezTo>
                    <a:pt x="170" y="275"/>
                    <a:pt x="169" y="277"/>
                    <a:pt x="167" y="280"/>
                  </a:cubicBezTo>
                  <a:cubicBezTo>
                    <a:pt x="169" y="279"/>
                    <a:pt x="169" y="278"/>
                    <a:pt x="170" y="276"/>
                  </a:cubicBezTo>
                  <a:cubicBezTo>
                    <a:pt x="170" y="279"/>
                    <a:pt x="169" y="280"/>
                    <a:pt x="169" y="283"/>
                  </a:cubicBezTo>
                  <a:cubicBezTo>
                    <a:pt x="167" y="282"/>
                    <a:pt x="168" y="283"/>
                    <a:pt x="167" y="283"/>
                  </a:cubicBezTo>
                  <a:cubicBezTo>
                    <a:pt x="167" y="282"/>
                    <a:pt x="167" y="282"/>
                    <a:pt x="167" y="281"/>
                  </a:cubicBezTo>
                  <a:cubicBezTo>
                    <a:pt x="166" y="282"/>
                    <a:pt x="165" y="285"/>
                    <a:pt x="164" y="287"/>
                  </a:cubicBezTo>
                  <a:cubicBezTo>
                    <a:pt x="162" y="285"/>
                    <a:pt x="164" y="282"/>
                    <a:pt x="165" y="280"/>
                  </a:cubicBezTo>
                  <a:close/>
                  <a:moveTo>
                    <a:pt x="163" y="287"/>
                  </a:moveTo>
                  <a:cubicBezTo>
                    <a:pt x="163" y="287"/>
                    <a:pt x="163" y="287"/>
                    <a:pt x="163" y="288"/>
                  </a:cubicBezTo>
                  <a:cubicBezTo>
                    <a:pt x="162" y="288"/>
                    <a:pt x="163" y="287"/>
                    <a:pt x="163" y="287"/>
                  </a:cubicBezTo>
                  <a:close/>
                  <a:moveTo>
                    <a:pt x="161" y="288"/>
                  </a:moveTo>
                  <a:cubicBezTo>
                    <a:pt x="162" y="288"/>
                    <a:pt x="162" y="288"/>
                    <a:pt x="163" y="289"/>
                  </a:cubicBezTo>
                  <a:cubicBezTo>
                    <a:pt x="163" y="289"/>
                    <a:pt x="161" y="289"/>
                    <a:pt x="161" y="290"/>
                  </a:cubicBezTo>
                  <a:cubicBezTo>
                    <a:pt x="161" y="290"/>
                    <a:pt x="161" y="289"/>
                    <a:pt x="161" y="288"/>
                  </a:cubicBezTo>
                  <a:close/>
                  <a:moveTo>
                    <a:pt x="161" y="297"/>
                  </a:moveTo>
                  <a:cubicBezTo>
                    <a:pt x="161" y="297"/>
                    <a:pt x="161" y="297"/>
                    <a:pt x="162" y="297"/>
                  </a:cubicBezTo>
                  <a:cubicBezTo>
                    <a:pt x="162" y="297"/>
                    <a:pt x="162" y="299"/>
                    <a:pt x="161" y="299"/>
                  </a:cubicBezTo>
                  <a:cubicBezTo>
                    <a:pt x="160" y="298"/>
                    <a:pt x="161" y="298"/>
                    <a:pt x="161" y="297"/>
                  </a:cubicBezTo>
                  <a:close/>
                  <a:moveTo>
                    <a:pt x="156" y="306"/>
                  </a:moveTo>
                  <a:cubicBezTo>
                    <a:pt x="156" y="307"/>
                    <a:pt x="157" y="307"/>
                    <a:pt x="157" y="307"/>
                  </a:cubicBezTo>
                  <a:cubicBezTo>
                    <a:pt x="156" y="308"/>
                    <a:pt x="156" y="309"/>
                    <a:pt x="156" y="310"/>
                  </a:cubicBezTo>
                  <a:cubicBezTo>
                    <a:pt x="155" y="310"/>
                    <a:pt x="155" y="309"/>
                    <a:pt x="154" y="309"/>
                  </a:cubicBezTo>
                  <a:cubicBezTo>
                    <a:pt x="155" y="309"/>
                    <a:pt x="156" y="308"/>
                    <a:pt x="156" y="306"/>
                  </a:cubicBezTo>
                  <a:close/>
                  <a:moveTo>
                    <a:pt x="160" y="310"/>
                  </a:moveTo>
                  <a:cubicBezTo>
                    <a:pt x="160" y="310"/>
                    <a:pt x="160" y="313"/>
                    <a:pt x="157" y="313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4"/>
                    <a:pt x="154" y="316"/>
                    <a:pt x="153" y="319"/>
                  </a:cubicBezTo>
                  <a:cubicBezTo>
                    <a:pt x="153" y="317"/>
                    <a:pt x="153" y="315"/>
                    <a:pt x="154" y="315"/>
                  </a:cubicBezTo>
                  <a:cubicBezTo>
                    <a:pt x="154" y="313"/>
                    <a:pt x="155" y="312"/>
                    <a:pt x="156" y="310"/>
                  </a:cubicBezTo>
                  <a:cubicBezTo>
                    <a:pt x="157" y="311"/>
                    <a:pt x="159" y="309"/>
                    <a:pt x="159" y="309"/>
                  </a:cubicBezTo>
                  <a:cubicBezTo>
                    <a:pt x="159" y="309"/>
                    <a:pt x="160" y="309"/>
                    <a:pt x="160" y="310"/>
                  </a:cubicBezTo>
                  <a:close/>
                  <a:moveTo>
                    <a:pt x="171" y="288"/>
                  </a:moveTo>
                  <a:cubicBezTo>
                    <a:pt x="170" y="288"/>
                    <a:pt x="170" y="288"/>
                    <a:pt x="170" y="289"/>
                  </a:cubicBezTo>
                  <a:cubicBezTo>
                    <a:pt x="170" y="289"/>
                    <a:pt x="170" y="289"/>
                    <a:pt x="170" y="288"/>
                  </a:cubicBezTo>
                  <a:cubicBezTo>
                    <a:pt x="168" y="289"/>
                    <a:pt x="170" y="289"/>
                    <a:pt x="170" y="290"/>
                  </a:cubicBezTo>
                  <a:cubicBezTo>
                    <a:pt x="168" y="295"/>
                    <a:pt x="164" y="298"/>
                    <a:pt x="164" y="301"/>
                  </a:cubicBezTo>
                  <a:cubicBezTo>
                    <a:pt x="163" y="301"/>
                    <a:pt x="163" y="302"/>
                    <a:pt x="162" y="303"/>
                  </a:cubicBezTo>
                  <a:cubicBezTo>
                    <a:pt x="162" y="303"/>
                    <a:pt x="162" y="301"/>
                    <a:pt x="162" y="301"/>
                  </a:cubicBezTo>
                  <a:cubicBezTo>
                    <a:pt x="162" y="300"/>
                    <a:pt x="161" y="301"/>
                    <a:pt x="161" y="300"/>
                  </a:cubicBezTo>
                  <a:cubicBezTo>
                    <a:pt x="161" y="300"/>
                    <a:pt x="162" y="299"/>
                    <a:pt x="162" y="300"/>
                  </a:cubicBezTo>
                  <a:cubicBezTo>
                    <a:pt x="163" y="298"/>
                    <a:pt x="165" y="292"/>
                    <a:pt x="162" y="290"/>
                  </a:cubicBezTo>
                  <a:cubicBezTo>
                    <a:pt x="164" y="289"/>
                    <a:pt x="165" y="287"/>
                    <a:pt x="166" y="285"/>
                  </a:cubicBezTo>
                  <a:cubicBezTo>
                    <a:pt x="166" y="285"/>
                    <a:pt x="166" y="286"/>
                    <a:pt x="166" y="286"/>
                  </a:cubicBezTo>
                  <a:cubicBezTo>
                    <a:pt x="168" y="287"/>
                    <a:pt x="169" y="286"/>
                    <a:pt x="170" y="285"/>
                  </a:cubicBezTo>
                  <a:cubicBezTo>
                    <a:pt x="170" y="280"/>
                    <a:pt x="173" y="277"/>
                    <a:pt x="175" y="273"/>
                  </a:cubicBezTo>
                  <a:cubicBezTo>
                    <a:pt x="175" y="279"/>
                    <a:pt x="174" y="282"/>
                    <a:pt x="171" y="288"/>
                  </a:cubicBezTo>
                  <a:close/>
                  <a:moveTo>
                    <a:pt x="171" y="272"/>
                  </a:moveTo>
                  <a:cubicBezTo>
                    <a:pt x="172" y="272"/>
                    <a:pt x="172" y="271"/>
                    <a:pt x="173" y="271"/>
                  </a:cubicBezTo>
                  <a:cubicBezTo>
                    <a:pt x="172" y="272"/>
                    <a:pt x="172" y="273"/>
                    <a:pt x="171" y="274"/>
                  </a:cubicBezTo>
                  <a:cubicBezTo>
                    <a:pt x="172" y="273"/>
                    <a:pt x="171" y="273"/>
                    <a:pt x="171" y="272"/>
                  </a:cubicBezTo>
                  <a:close/>
                  <a:moveTo>
                    <a:pt x="175" y="273"/>
                  </a:moveTo>
                  <a:cubicBezTo>
                    <a:pt x="174" y="272"/>
                    <a:pt x="175" y="271"/>
                    <a:pt x="176" y="270"/>
                  </a:cubicBezTo>
                  <a:cubicBezTo>
                    <a:pt x="176" y="271"/>
                    <a:pt x="175" y="271"/>
                    <a:pt x="175" y="273"/>
                  </a:cubicBezTo>
                  <a:close/>
                  <a:moveTo>
                    <a:pt x="173" y="263"/>
                  </a:moveTo>
                  <a:cubicBezTo>
                    <a:pt x="173" y="263"/>
                    <a:pt x="174" y="263"/>
                    <a:pt x="174" y="264"/>
                  </a:cubicBezTo>
                  <a:cubicBezTo>
                    <a:pt x="174" y="264"/>
                    <a:pt x="173" y="264"/>
                    <a:pt x="173" y="265"/>
                  </a:cubicBezTo>
                  <a:cubicBezTo>
                    <a:pt x="172" y="265"/>
                    <a:pt x="173" y="264"/>
                    <a:pt x="172" y="264"/>
                  </a:cubicBezTo>
                  <a:cubicBezTo>
                    <a:pt x="172" y="262"/>
                    <a:pt x="173" y="261"/>
                    <a:pt x="173" y="260"/>
                  </a:cubicBezTo>
                  <a:cubicBezTo>
                    <a:pt x="172" y="261"/>
                    <a:pt x="172" y="261"/>
                    <a:pt x="172" y="263"/>
                  </a:cubicBezTo>
                  <a:cubicBezTo>
                    <a:pt x="171" y="263"/>
                    <a:pt x="171" y="262"/>
                    <a:pt x="170" y="262"/>
                  </a:cubicBezTo>
                  <a:cubicBezTo>
                    <a:pt x="171" y="264"/>
                    <a:pt x="172" y="265"/>
                    <a:pt x="173" y="267"/>
                  </a:cubicBezTo>
                  <a:cubicBezTo>
                    <a:pt x="172" y="270"/>
                    <a:pt x="171" y="272"/>
                    <a:pt x="168" y="272"/>
                  </a:cubicBezTo>
                  <a:cubicBezTo>
                    <a:pt x="168" y="270"/>
                    <a:pt x="169" y="268"/>
                    <a:pt x="170" y="266"/>
                  </a:cubicBezTo>
                  <a:cubicBezTo>
                    <a:pt x="169" y="267"/>
                    <a:pt x="169" y="268"/>
                    <a:pt x="168" y="269"/>
                  </a:cubicBezTo>
                  <a:cubicBezTo>
                    <a:pt x="166" y="269"/>
                    <a:pt x="167" y="270"/>
                    <a:pt x="165" y="270"/>
                  </a:cubicBezTo>
                  <a:cubicBezTo>
                    <a:pt x="164" y="268"/>
                    <a:pt x="167" y="265"/>
                    <a:pt x="165" y="263"/>
                  </a:cubicBezTo>
                  <a:cubicBezTo>
                    <a:pt x="165" y="262"/>
                    <a:pt x="166" y="261"/>
                    <a:pt x="166" y="262"/>
                  </a:cubicBezTo>
                  <a:cubicBezTo>
                    <a:pt x="165" y="260"/>
                    <a:pt x="166" y="259"/>
                    <a:pt x="167" y="257"/>
                  </a:cubicBezTo>
                  <a:cubicBezTo>
                    <a:pt x="169" y="257"/>
                    <a:pt x="169" y="257"/>
                    <a:pt x="170" y="256"/>
                  </a:cubicBezTo>
                  <a:cubicBezTo>
                    <a:pt x="171" y="256"/>
                    <a:pt x="171" y="256"/>
                    <a:pt x="172" y="256"/>
                  </a:cubicBezTo>
                  <a:cubicBezTo>
                    <a:pt x="171" y="254"/>
                    <a:pt x="172" y="253"/>
                    <a:pt x="172" y="251"/>
                  </a:cubicBezTo>
                  <a:cubicBezTo>
                    <a:pt x="173" y="252"/>
                    <a:pt x="172" y="254"/>
                    <a:pt x="173" y="256"/>
                  </a:cubicBezTo>
                  <a:cubicBezTo>
                    <a:pt x="174" y="257"/>
                    <a:pt x="174" y="256"/>
                    <a:pt x="175" y="256"/>
                  </a:cubicBezTo>
                  <a:cubicBezTo>
                    <a:pt x="175" y="255"/>
                    <a:pt x="175" y="254"/>
                    <a:pt x="176" y="253"/>
                  </a:cubicBezTo>
                  <a:cubicBezTo>
                    <a:pt x="176" y="256"/>
                    <a:pt x="177" y="262"/>
                    <a:pt x="173" y="263"/>
                  </a:cubicBezTo>
                  <a:close/>
                  <a:moveTo>
                    <a:pt x="189" y="261"/>
                  </a:moveTo>
                  <a:cubicBezTo>
                    <a:pt x="189" y="261"/>
                    <a:pt x="189" y="261"/>
                    <a:pt x="188" y="261"/>
                  </a:cubicBezTo>
                  <a:cubicBezTo>
                    <a:pt x="188" y="265"/>
                    <a:pt x="184" y="266"/>
                    <a:pt x="186" y="270"/>
                  </a:cubicBezTo>
                  <a:cubicBezTo>
                    <a:pt x="185" y="269"/>
                    <a:pt x="185" y="269"/>
                    <a:pt x="184" y="269"/>
                  </a:cubicBezTo>
                  <a:cubicBezTo>
                    <a:pt x="185" y="272"/>
                    <a:pt x="182" y="274"/>
                    <a:pt x="181" y="276"/>
                  </a:cubicBezTo>
                  <a:cubicBezTo>
                    <a:pt x="180" y="277"/>
                    <a:pt x="179" y="276"/>
                    <a:pt x="179" y="276"/>
                  </a:cubicBezTo>
                  <a:cubicBezTo>
                    <a:pt x="179" y="276"/>
                    <a:pt x="179" y="275"/>
                    <a:pt x="179" y="275"/>
                  </a:cubicBezTo>
                  <a:cubicBezTo>
                    <a:pt x="179" y="275"/>
                    <a:pt x="179" y="275"/>
                    <a:pt x="178" y="275"/>
                  </a:cubicBezTo>
                  <a:cubicBezTo>
                    <a:pt x="178" y="276"/>
                    <a:pt x="178" y="276"/>
                    <a:pt x="178" y="276"/>
                  </a:cubicBezTo>
                  <a:cubicBezTo>
                    <a:pt x="176" y="275"/>
                    <a:pt x="180" y="270"/>
                    <a:pt x="179" y="268"/>
                  </a:cubicBezTo>
                  <a:cubicBezTo>
                    <a:pt x="180" y="268"/>
                    <a:pt x="180" y="268"/>
                    <a:pt x="180" y="268"/>
                  </a:cubicBezTo>
                  <a:cubicBezTo>
                    <a:pt x="180" y="266"/>
                    <a:pt x="180" y="265"/>
                    <a:pt x="180" y="263"/>
                  </a:cubicBezTo>
                  <a:cubicBezTo>
                    <a:pt x="178" y="263"/>
                    <a:pt x="178" y="265"/>
                    <a:pt x="177" y="266"/>
                  </a:cubicBezTo>
                  <a:cubicBezTo>
                    <a:pt x="177" y="264"/>
                    <a:pt x="179" y="260"/>
                    <a:pt x="179" y="257"/>
                  </a:cubicBezTo>
                  <a:cubicBezTo>
                    <a:pt x="181" y="258"/>
                    <a:pt x="182" y="259"/>
                    <a:pt x="183" y="260"/>
                  </a:cubicBezTo>
                  <a:cubicBezTo>
                    <a:pt x="184" y="260"/>
                    <a:pt x="184" y="259"/>
                    <a:pt x="184" y="259"/>
                  </a:cubicBezTo>
                  <a:cubicBezTo>
                    <a:pt x="184" y="259"/>
                    <a:pt x="184" y="260"/>
                    <a:pt x="184" y="260"/>
                  </a:cubicBezTo>
                  <a:cubicBezTo>
                    <a:pt x="185" y="258"/>
                    <a:pt x="188" y="258"/>
                    <a:pt x="188" y="257"/>
                  </a:cubicBezTo>
                  <a:cubicBezTo>
                    <a:pt x="189" y="259"/>
                    <a:pt x="190" y="259"/>
                    <a:pt x="189" y="261"/>
                  </a:cubicBezTo>
                  <a:close/>
                  <a:moveTo>
                    <a:pt x="189" y="255"/>
                  </a:moveTo>
                  <a:cubicBezTo>
                    <a:pt x="188" y="255"/>
                    <a:pt x="191" y="256"/>
                    <a:pt x="190" y="254"/>
                  </a:cubicBezTo>
                  <a:cubicBezTo>
                    <a:pt x="191" y="255"/>
                    <a:pt x="191" y="256"/>
                    <a:pt x="193" y="256"/>
                  </a:cubicBezTo>
                  <a:cubicBezTo>
                    <a:pt x="192" y="258"/>
                    <a:pt x="190" y="256"/>
                    <a:pt x="189" y="255"/>
                  </a:cubicBezTo>
                  <a:close/>
                  <a:moveTo>
                    <a:pt x="210" y="77"/>
                  </a:moveTo>
                  <a:cubicBezTo>
                    <a:pt x="209" y="78"/>
                    <a:pt x="211" y="78"/>
                    <a:pt x="211" y="80"/>
                  </a:cubicBezTo>
                  <a:cubicBezTo>
                    <a:pt x="211" y="80"/>
                    <a:pt x="208" y="77"/>
                    <a:pt x="210" y="77"/>
                  </a:cubicBezTo>
                  <a:close/>
                  <a:moveTo>
                    <a:pt x="218" y="264"/>
                  </a:moveTo>
                  <a:cubicBezTo>
                    <a:pt x="216" y="265"/>
                    <a:pt x="216" y="266"/>
                    <a:pt x="213" y="268"/>
                  </a:cubicBezTo>
                  <a:cubicBezTo>
                    <a:pt x="213" y="267"/>
                    <a:pt x="213" y="267"/>
                    <a:pt x="213" y="266"/>
                  </a:cubicBezTo>
                  <a:cubicBezTo>
                    <a:pt x="213" y="266"/>
                    <a:pt x="212" y="266"/>
                    <a:pt x="212" y="266"/>
                  </a:cubicBezTo>
                  <a:cubicBezTo>
                    <a:pt x="212" y="265"/>
                    <a:pt x="213" y="263"/>
                    <a:pt x="212" y="262"/>
                  </a:cubicBezTo>
                  <a:cubicBezTo>
                    <a:pt x="213" y="261"/>
                    <a:pt x="215" y="263"/>
                    <a:pt x="215" y="261"/>
                  </a:cubicBezTo>
                  <a:cubicBezTo>
                    <a:pt x="215" y="262"/>
                    <a:pt x="216" y="261"/>
                    <a:pt x="217" y="262"/>
                  </a:cubicBezTo>
                  <a:cubicBezTo>
                    <a:pt x="217" y="262"/>
                    <a:pt x="217" y="261"/>
                    <a:pt x="217" y="261"/>
                  </a:cubicBezTo>
                  <a:cubicBezTo>
                    <a:pt x="218" y="261"/>
                    <a:pt x="218" y="262"/>
                    <a:pt x="218" y="261"/>
                  </a:cubicBezTo>
                  <a:cubicBezTo>
                    <a:pt x="219" y="262"/>
                    <a:pt x="217" y="263"/>
                    <a:pt x="218" y="264"/>
                  </a:cubicBezTo>
                  <a:close/>
                  <a:moveTo>
                    <a:pt x="219" y="263"/>
                  </a:moveTo>
                  <a:cubicBezTo>
                    <a:pt x="218" y="262"/>
                    <a:pt x="220" y="261"/>
                    <a:pt x="220" y="261"/>
                  </a:cubicBezTo>
                  <a:cubicBezTo>
                    <a:pt x="220" y="260"/>
                    <a:pt x="221" y="263"/>
                    <a:pt x="219" y="263"/>
                  </a:cubicBezTo>
                  <a:close/>
                  <a:moveTo>
                    <a:pt x="238" y="69"/>
                  </a:moveTo>
                  <a:cubicBezTo>
                    <a:pt x="238" y="68"/>
                    <a:pt x="239" y="66"/>
                    <a:pt x="240" y="65"/>
                  </a:cubicBezTo>
                  <a:cubicBezTo>
                    <a:pt x="240" y="66"/>
                    <a:pt x="239" y="69"/>
                    <a:pt x="238" y="69"/>
                  </a:cubicBezTo>
                  <a:close/>
                  <a:moveTo>
                    <a:pt x="402" y="299"/>
                  </a:moveTo>
                  <a:cubicBezTo>
                    <a:pt x="403" y="299"/>
                    <a:pt x="403" y="300"/>
                    <a:pt x="404" y="299"/>
                  </a:cubicBezTo>
                  <a:cubicBezTo>
                    <a:pt x="403" y="299"/>
                    <a:pt x="404" y="299"/>
                    <a:pt x="404" y="299"/>
                  </a:cubicBezTo>
                  <a:cubicBezTo>
                    <a:pt x="404" y="300"/>
                    <a:pt x="403" y="299"/>
                    <a:pt x="402" y="300"/>
                  </a:cubicBezTo>
                  <a:cubicBezTo>
                    <a:pt x="402" y="300"/>
                    <a:pt x="402" y="299"/>
                    <a:pt x="402" y="299"/>
                  </a:cubicBezTo>
                  <a:close/>
                  <a:moveTo>
                    <a:pt x="368" y="242"/>
                  </a:moveTo>
                  <a:cubicBezTo>
                    <a:pt x="369" y="242"/>
                    <a:pt x="369" y="241"/>
                    <a:pt x="369" y="241"/>
                  </a:cubicBezTo>
                  <a:cubicBezTo>
                    <a:pt x="370" y="241"/>
                    <a:pt x="369" y="242"/>
                    <a:pt x="369" y="242"/>
                  </a:cubicBezTo>
                  <a:cubicBezTo>
                    <a:pt x="369" y="242"/>
                    <a:pt x="368" y="243"/>
                    <a:pt x="368" y="242"/>
                  </a:cubicBezTo>
                  <a:cubicBezTo>
                    <a:pt x="368" y="242"/>
                    <a:pt x="368" y="242"/>
                    <a:pt x="368" y="242"/>
                  </a:cubicBezTo>
                  <a:close/>
                  <a:moveTo>
                    <a:pt x="240" y="276"/>
                  </a:moveTo>
                  <a:cubicBezTo>
                    <a:pt x="241" y="277"/>
                    <a:pt x="242" y="277"/>
                    <a:pt x="242" y="279"/>
                  </a:cubicBezTo>
                  <a:cubicBezTo>
                    <a:pt x="241" y="279"/>
                    <a:pt x="240" y="277"/>
                    <a:pt x="240" y="276"/>
                  </a:cubicBezTo>
                  <a:close/>
                  <a:moveTo>
                    <a:pt x="250" y="73"/>
                  </a:moveTo>
                  <a:cubicBezTo>
                    <a:pt x="250" y="75"/>
                    <a:pt x="250" y="76"/>
                    <a:pt x="249" y="77"/>
                  </a:cubicBezTo>
                  <a:cubicBezTo>
                    <a:pt x="248" y="77"/>
                    <a:pt x="249" y="77"/>
                    <a:pt x="249" y="75"/>
                  </a:cubicBezTo>
                  <a:cubicBezTo>
                    <a:pt x="248" y="76"/>
                    <a:pt x="247" y="76"/>
                    <a:pt x="247" y="77"/>
                  </a:cubicBezTo>
                  <a:cubicBezTo>
                    <a:pt x="247" y="76"/>
                    <a:pt x="247" y="76"/>
                    <a:pt x="247" y="76"/>
                  </a:cubicBezTo>
                  <a:cubicBezTo>
                    <a:pt x="247" y="76"/>
                    <a:pt x="247" y="75"/>
                    <a:pt x="246" y="75"/>
                  </a:cubicBezTo>
                  <a:cubicBezTo>
                    <a:pt x="247" y="75"/>
                    <a:pt x="247" y="74"/>
                    <a:pt x="248" y="74"/>
                  </a:cubicBezTo>
                  <a:cubicBezTo>
                    <a:pt x="248" y="73"/>
                    <a:pt x="248" y="72"/>
                    <a:pt x="248" y="71"/>
                  </a:cubicBezTo>
                  <a:cubicBezTo>
                    <a:pt x="247" y="71"/>
                    <a:pt x="248" y="72"/>
                    <a:pt x="247" y="72"/>
                  </a:cubicBezTo>
                  <a:cubicBezTo>
                    <a:pt x="247" y="71"/>
                    <a:pt x="247" y="71"/>
                    <a:pt x="246" y="71"/>
                  </a:cubicBezTo>
                  <a:cubicBezTo>
                    <a:pt x="246" y="70"/>
                    <a:pt x="246" y="69"/>
                    <a:pt x="246" y="68"/>
                  </a:cubicBezTo>
                  <a:cubicBezTo>
                    <a:pt x="246" y="69"/>
                    <a:pt x="246" y="70"/>
                    <a:pt x="245" y="70"/>
                  </a:cubicBezTo>
                  <a:cubicBezTo>
                    <a:pt x="246" y="69"/>
                    <a:pt x="245" y="69"/>
                    <a:pt x="244" y="69"/>
                  </a:cubicBezTo>
                  <a:cubicBezTo>
                    <a:pt x="244" y="68"/>
                    <a:pt x="243" y="67"/>
                    <a:pt x="244" y="66"/>
                  </a:cubicBezTo>
                  <a:cubicBezTo>
                    <a:pt x="243" y="66"/>
                    <a:pt x="243" y="66"/>
                    <a:pt x="242" y="66"/>
                  </a:cubicBezTo>
                  <a:cubicBezTo>
                    <a:pt x="242" y="67"/>
                    <a:pt x="242" y="67"/>
                    <a:pt x="242" y="68"/>
                  </a:cubicBezTo>
                  <a:cubicBezTo>
                    <a:pt x="241" y="68"/>
                    <a:pt x="241" y="66"/>
                    <a:pt x="241" y="66"/>
                  </a:cubicBezTo>
                  <a:cubicBezTo>
                    <a:pt x="241" y="62"/>
                    <a:pt x="242" y="59"/>
                    <a:pt x="245" y="57"/>
                  </a:cubicBezTo>
                  <a:cubicBezTo>
                    <a:pt x="245" y="55"/>
                    <a:pt x="245" y="51"/>
                    <a:pt x="246" y="50"/>
                  </a:cubicBezTo>
                  <a:cubicBezTo>
                    <a:pt x="246" y="50"/>
                    <a:pt x="248" y="52"/>
                    <a:pt x="247" y="53"/>
                  </a:cubicBezTo>
                  <a:cubicBezTo>
                    <a:pt x="247" y="54"/>
                    <a:pt x="247" y="54"/>
                    <a:pt x="247" y="55"/>
                  </a:cubicBezTo>
                  <a:cubicBezTo>
                    <a:pt x="248" y="55"/>
                    <a:pt x="247" y="54"/>
                    <a:pt x="248" y="54"/>
                  </a:cubicBezTo>
                  <a:cubicBezTo>
                    <a:pt x="249" y="53"/>
                    <a:pt x="247" y="57"/>
                    <a:pt x="248" y="57"/>
                  </a:cubicBezTo>
                  <a:cubicBezTo>
                    <a:pt x="248" y="58"/>
                    <a:pt x="247" y="57"/>
                    <a:pt x="247" y="57"/>
                  </a:cubicBezTo>
                  <a:cubicBezTo>
                    <a:pt x="247" y="59"/>
                    <a:pt x="248" y="60"/>
                    <a:pt x="249" y="62"/>
                  </a:cubicBezTo>
                  <a:cubicBezTo>
                    <a:pt x="249" y="61"/>
                    <a:pt x="249" y="61"/>
                    <a:pt x="250" y="61"/>
                  </a:cubicBezTo>
                  <a:cubicBezTo>
                    <a:pt x="250" y="61"/>
                    <a:pt x="250" y="62"/>
                    <a:pt x="251" y="62"/>
                  </a:cubicBezTo>
                  <a:cubicBezTo>
                    <a:pt x="251" y="63"/>
                    <a:pt x="250" y="62"/>
                    <a:pt x="250" y="63"/>
                  </a:cubicBezTo>
                  <a:cubicBezTo>
                    <a:pt x="250" y="65"/>
                    <a:pt x="253" y="66"/>
                    <a:pt x="253" y="67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4" y="67"/>
                    <a:pt x="255" y="68"/>
                    <a:pt x="256" y="68"/>
                  </a:cubicBezTo>
                  <a:cubicBezTo>
                    <a:pt x="255" y="69"/>
                    <a:pt x="256" y="70"/>
                    <a:pt x="256" y="71"/>
                  </a:cubicBezTo>
                  <a:cubicBezTo>
                    <a:pt x="255" y="71"/>
                    <a:pt x="254" y="71"/>
                    <a:pt x="254" y="70"/>
                  </a:cubicBezTo>
                  <a:cubicBezTo>
                    <a:pt x="254" y="72"/>
                    <a:pt x="254" y="73"/>
                    <a:pt x="254" y="75"/>
                  </a:cubicBezTo>
                  <a:cubicBezTo>
                    <a:pt x="254" y="75"/>
                    <a:pt x="253" y="76"/>
                    <a:pt x="253" y="76"/>
                  </a:cubicBezTo>
                  <a:cubicBezTo>
                    <a:pt x="252" y="75"/>
                    <a:pt x="252" y="72"/>
                    <a:pt x="252" y="70"/>
                  </a:cubicBezTo>
                  <a:cubicBezTo>
                    <a:pt x="251" y="71"/>
                    <a:pt x="252" y="71"/>
                    <a:pt x="251" y="73"/>
                  </a:cubicBezTo>
                  <a:cubicBezTo>
                    <a:pt x="251" y="73"/>
                    <a:pt x="250" y="73"/>
                    <a:pt x="250" y="73"/>
                  </a:cubicBezTo>
                  <a:close/>
                  <a:moveTo>
                    <a:pt x="262" y="258"/>
                  </a:moveTo>
                  <a:cubicBezTo>
                    <a:pt x="262" y="258"/>
                    <a:pt x="262" y="258"/>
                    <a:pt x="262" y="258"/>
                  </a:cubicBezTo>
                  <a:cubicBezTo>
                    <a:pt x="261" y="257"/>
                    <a:pt x="261" y="258"/>
                    <a:pt x="260" y="259"/>
                  </a:cubicBezTo>
                  <a:cubicBezTo>
                    <a:pt x="260" y="257"/>
                    <a:pt x="260" y="255"/>
                    <a:pt x="258" y="255"/>
                  </a:cubicBezTo>
                  <a:cubicBezTo>
                    <a:pt x="258" y="255"/>
                    <a:pt x="258" y="254"/>
                    <a:pt x="258" y="254"/>
                  </a:cubicBezTo>
                  <a:cubicBezTo>
                    <a:pt x="259" y="253"/>
                    <a:pt x="260" y="254"/>
                    <a:pt x="260" y="252"/>
                  </a:cubicBezTo>
                  <a:cubicBezTo>
                    <a:pt x="261" y="252"/>
                    <a:pt x="261" y="252"/>
                    <a:pt x="261" y="252"/>
                  </a:cubicBezTo>
                  <a:cubicBezTo>
                    <a:pt x="261" y="252"/>
                    <a:pt x="262" y="255"/>
                    <a:pt x="261" y="254"/>
                  </a:cubicBezTo>
                  <a:cubicBezTo>
                    <a:pt x="261" y="255"/>
                    <a:pt x="261" y="255"/>
                    <a:pt x="260" y="256"/>
                  </a:cubicBezTo>
                  <a:cubicBezTo>
                    <a:pt x="261" y="257"/>
                    <a:pt x="262" y="256"/>
                    <a:pt x="262" y="257"/>
                  </a:cubicBezTo>
                  <a:lnTo>
                    <a:pt x="262" y="258"/>
                  </a:lnTo>
                  <a:close/>
                  <a:moveTo>
                    <a:pt x="263" y="85"/>
                  </a:moveTo>
                  <a:cubicBezTo>
                    <a:pt x="261" y="85"/>
                    <a:pt x="261" y="86"/>
                    <a:pt x="260" y="87"/>
                  </a:cubicBezTo>
                  <a:cubicBezTo>
                    <a:pt x="259" y="86"/>
                    <a:pt x="259" y="86"/>
                    <a:pt x="259" y="85"/>
                  </a:cubicBezTo>
                  <a:cubicBezTo>
                    <a:pt x="260" y="85"/>
                    <a:pt x="261" y="85"/>
                    <a:pt x="260" y="83"/>
                  </a:cubicBezTo>
                  <a:cubicBezTo>
                    <a:pt x="261" y="83"/>
                    <a:pt x="262" y="82"/>
                    <a:pt x="263" y="82"/>
                  </a:cubicBezTo>
                  <a:cubicBezTo>
                    <a:pt x="264" y="84"/>
                    <a:pt x="263" y="83"/>
                    <a:pt x="263" y="85"/>
                  </a:cubicBezTo>
                  <a:close/>
                  <a:moveTo>
                    <a:pt x="264" y="263"/>
                  </a:moveTo>
                  <a:cubicBezTo>
                    <a:pt x="263" y="262"/>
                    <a:pt x="265" y="260"/>
                    <a:pt x="266" y="260"/>
                  </a:cubicBezTo>
                  <a:cubicBezTo>
                    <a:pt x="267" y="260"/>
                    <a:pt x="267" y="263"/>
                    <a:pt x="265" y="263"/>
                  </a:cubicBezTo>
                  <a:cubicBezTo>
                    <a:pt x="265" y="262"/>
                    <a:pt x="265" y="262"/>
                    <a:pt x="265" y="261"/>
                  </a:cubicBezTo>
                  <a:cubicBezTo>
                    <a:pt x="264" y="262"/>
                    <a:pt x="264" y="262"/>
                    <a:pt x="264" y="263"/>
                  </a:cubicBezTo>
                  <a:close/>
                  <a:moveTo>
                    <a:pt x="266" y="257"/>
                  </a:moveTo>
                  <a:cubicBezTo>
                    <a:pt x="267" y="257"/>
                    <a:pt x="267" y="257"/>
                    <a:pt x="268" y="256"/>
                  </a:cubicBezTo>
                  <a:cubicBezTo>
                    <a:pt x="269" y="256"/>
                    <a:pt x="270" y="258"/>
                    <a:pt x="271" y="257"/>
                  </a:cubicBezTo>
                  <a:cubicBezTo>
                    <a:pt x="272" y="258"/>
                    <a:pt x="270" y="261"/>
                    <a:pt x="269" y="261"/>
                  </a:cubicBezTo>
                  <a:cubicBezTo>
                    <a:pt x="267" y="260"/>
                    <a:pt x="267" y="259"/>
                    <a:pt x="266" y="257"/>
                  </a:cubicBezTo>
                  <a:close/>
                  <a:moveTo>
                    <a:pt x="267" y="278"/>
                  </a:moveTo>
                  <a:cubicBezTo>
                    <a:pt x="265" y="278"/>
                    <a:pt x="265" y="276"/>
                    <a:pt x="265" y="275"/>
                  </a:cubicBezTo>
                  <a:cubicBezTo>
                    <a:pt x="266" y="275"/>
                    <a:pt x="267" y="277"/>
                    <a:pt x="267" y="278"/>
                  </a:cubicBezTo>
                  <a:close/>
                  <a:moveTo>
                    <a:pt x="266" y="264"/>
                  </a:moveTo>
                  <a:cubicBezTo>
                    <a:pt x="267" y="264"/>
                    <a:pt x="268" y="266"/>
                    <a:pt x="268" y="267"/>
                  </a:cubicBezTo>
                  <a:cubicBezTo>
                    <a:pt x="266" y="266"/>
                    <a:pt x="267" y="265"/>
                    <a:pt x="266" y="264"/>
                  </a:cubicBezTo>
                  <a:close/>
                  <a:moveTo>
                    <a:pt x="269" y="276"/>
                  </a:moveTo>
                  <a:cubicBezTo>
                    <a:pt x="268" y="276"/>
                    <a:pt x="268" y="275"/>
                    <a:pt x="268" y="274"/>
                  </a:cubicBezTo>
                  <a:cubicBezTo>
                    <a:pt x="268" y="274"/>
                    <a:pt x="268" y="275"/>
                    <a:pt x="268" y="275"/>
                  </a:cubicBezTo>
                  <a:cubicBezTo>
                    <a:pt x="269" y="275"/>
                    <a:pt x="267" y="274"/>
                    <a:pt x="269" y="274"/>
                  </a:cubicBezTo>
                  <a:cubicBezTo>
                    <a:pt x="269" y="275"/>
                    <a:pt x="269" y="276"/>
                    <a:pt x="269" y="276"/>
                  </a:cubicBezTo>
                  <a:close/>
                  <a:moveTo>
                    <a:pt x="271" y="271"/>
                  </a:moveTo>
                  <a:cubicBezTo>
                    <a:pt x="270" y="271"/>
                    <a:pt x="270" y="270"/>
                    <a:pt x="271" y="270"/>
                  </a:cubicBezTo>
                  <a:cubicBezTo>
                    <a:pt x="270" y="270"/>
                    <a:pt x="269" y="270"/>
                    <a:pt x="269" y="269"/>
                  </a:cubicBezTo>
                  <a:cubicBezTo>
                    <a:pt x="269" y="269"/>
                    <a:pt x="269" y="270"/>
                    <a:pt x="269" y="271"/>
                  </a:cubicBezTo>
                  <a:cubicBezTo>
                    <a:pt x="270" y="272"/>
                    <a:pt x="271" y="273"/>
                    <a:pt x="270" y="274"/>
                  </a:cubicBezTo>
                  <a:cubicBezTo>
                    <a:pt x="270" y="274"/>
                    <a:pt x="270" y="273"/>
                    <a:pt x="269" y="274"/>
                  </a:cubicBezTo>
                  <a:cubicBezTo>
                    <a:pt x="268" y="272"/>
                    <a:pt x="268" y="267"/>
                    <a:pt x="270" y="267"/>
                  </a:cubicBezTo>
                  <a:cubicBezTo>
                    <a:pt x="269" y="267"/>
                    <a:pt x="269" y="268"/>
                    <a:pt x="269" y="268"/>
                  </a:cubicBezTo>
                  <a:cubicBezTo>
                    <a:pt x="270" y="268"/>
                    <a:pt x="270" y="268"/>
                    <a:pt x="270" y="268"/>
                  </a:cubicBezTo>
                  <a:cubicBezTo>
                    <a:pt x="271" y="269"/>
                    <a:pt x="271" y="270"/>
                    <a:pt x="271" y="271"/>
                  </a:cubicBezTo>
                  <a:close/>
                  <a:moveTo>
                    <a:pt x="272" y="265"/>
                  </a:moveTo>
                  <a:cubicBezTo>
                    <a:pt x="273" y="263"/>
                    <a:pt x="270" y="263"/>
                    <a:pt x="270" y="261"/>
                  </a:cubicBezTo>
                  <a:cubicBezTo>
                    <a:pt x="271" y="261"/>
                    <a:pt x="272" y="262"/>
                    <a:pt x="272" y="262"/>
                  </a:cubicBezTo>
                  <a:cubicBezTo>
                    <a:pt x="273" y="263"/>
                    <a:pt x="272" y="264"/>
                    <a:pt x="274" y="264"/>
                  </a:cubicBezTo>
                  <a:cubicBezTo>
                    <a:pt x="273" y="265"/>
                    <a:pt x="273" y="265"/>
                    <a:pt x="272" y="265"/>
                  </a:cubicBezTo>
                  <a:close/>
                  <a:moveTo>
                    <a:pt x="274" y="261"/>
                  </a:moveTo>
                  <a:cubicBezTo>
                    <a:pt x="274" y="262"/>
                    <a:pt x="273" y="262"/>
                    <a:pt x="273" y="263"/>
                  </a:cubicBezTo>
                  <a:cubicBezTo>
                    <a:pt x="272" y="262"/>
                    <a:pt x="273" y="262"/>
                    <a:pt x="272" y="261"/>
                  </a:cubicBezTo>
                  <a:cubicBezTo>
                    <a:pt x="273" y="261"/>
                    <a:pt x="273" y="261"/>
                    <a:pt x="273" y="261"/>
                  </a:cubicBezTo>
                  <a:cubicBezTo>
                    <a:pt x="273" y="261"/>
                    <a:pt x="273" y="261"/>
                    <a:pt x="273" y="261"/>
                  </a:cubicBezTo>
                  <a:cubicBezTo>
                    <a:pt x="273" y="261"/>
                    <a:pt x="273" y="262"/>
                    <a:pt x="274" y="261"/>
                  </a:cubicBezTo>
                  <a:close/>
                  <a:moveTo>
                    <a:pt x="277" y="268"/>
                  </a:moveTo>
                  <a:cubicBezTo>
                    <a:pt x="277" y="267"/>
                    <a:pt x="278" y="267"/>
                    <a:pt x="277" y="266"/>
                  </a:cubicBezTo>
                  <a:cubicBezTo>
                    <a:pt x="277" y="266"/>
                    <a:pt x="277" y="267"/>
                    <a:pt x="276" y="267"/>
                  </a:cubicBezTo>
                  <a:cubicBezTo>
                    <a:pt x="277" y="269"/>
                    <a:pt x="277" y="271"/>
                    <a:pt x="275" y="271"/>
                  </a:cubicBezTo>
                  <a:cubicBezTo>
                    <a:pt x="275" y="271"/>
                    <a:pt x="275" y="270"/>
                    <a:pt x="275" y="270"/>
                  </a:cubicBezTo>
                  <a:cubicBezTo>
                    <a:pt x="275" y="270"/>
                    <a:pt x="275" y="270"/>
                    <a:pt x="275" y="270"/>
                  </a:cubicBezTo>
                  <a:cubicBezTo>
                    <a:pt x="275" y="268"/>
                    <a:pt x="276" y="268"/>
                    <a:pt x="276" y="266"/>
                  </a:cubicBezTo>
                  <a:cubicBezTo>
                    <a:pt x="275" y="266"/>
                    <a:pt x="275" y="267"/>
                    <a:pt x="275" y="268"/>
                  </a:cubicBezTo>
                  <a:cubicBezTo>
                    <a:pt x="274" y="268"/>
                    <a:pt x="274" y="268"/>
                    <a:pt x="274" y="268"/>
                  </a:cubicBezTo>
                  <a:cubicBezTo>
                    <a:pt x="274" y="267"/>
                    <a:pt x="274" y="266"/>
                    <a:pt x="273" y="266"/>
                  </a:cubicBezTo>
                  <a:cubicBezTo>
                    <a:pt x="274" y="265"/>
                    <a:pt x="274" y="264"/>
                    <a:pt x="274" y="263"/>
                  </a:cubicBezTo>
                  <a:cubicBezTo>
                    <a:pt x="276" y="263"/>
                    <a:pt x="276" y="266"/>
                    <a:pt x="278" y="266"/>
                  </a:cubicBezTo>
                  <a:cubicBezTo>
                    <a:pt x="278" y="267"/>
                    <a:pt x="278" y="267"/>
                    <a:pt x="277" y="268"/>
                  </a:cubicBezTo>
                  <a:close/>
                  <a:moveTo>
                    <a:pt x="287" y="298"/>
                  </a:moveTo>
                  <a:cubicBezTo>
                    <a:pt x="286" y="296"/>
                    <a:pt x="285" y="295"/>
                    <a:pt x="285" y="293"/>
                  </a:cubicBezTo>
                  <a:cubicBezTo>
                    <a:pt x="288" y="292"/>
                    <a:pt x="290" y="294"/>
                    <a:pt x="291" y="296"/>
                  </a:cubicBezTo>
                  <a:cubicBezTo>
                    <a:pt x="289" y="296"/>
                    <a:pt x="288" y="298"/>
                    <a:pt x="287" y="298"/>
                  </a:cubicBezTo>
                  <a:close/>
                  <a:moveTo>
                    <a:pt x="295" y="291"/>
                  </a:moveTo>
                  <a:cubicBezTo>
                    <a:pt x="294" y="291"/>
                    <a:pt x="292" y="291"/>
                    <a:pt x="291" y="291"/>
                  </a:cubicBezTo>
                  <a:cubicBezTo>
                    <a:pt x="293" y="292"/>
                    <a:pt x="294" y="292"/>
                    <a:pt x="295" y="292"/>
                  </a:cubicBezTo>
                  <a:cubicBezTo>
                    <a:pt x="295" y="294"/>
                    <a:pt x="293" y="294"/>
                    <a:pt x="292" y="295"/>
                  </a:cubicBezTo>
                  <a:cubicBezTo>
                    <a:pt x="289" y="294"/>
                    <a:pt x="289" y="291"/>
                    <a:pt x="285" y="292"/>
                  </a:cubicBezTo>
                  <a:cubicBezTo>
                    <a:pt x="283" y="290"/>
                    <a:pt x="282" y="287"/>
                    <a:pt x="281" y="285"/>
                  </a:cubicBezTo>
                  <a:cubicBezTo>
                    <a:pt x="283" y="284"/>
                    <a:pt x="284" y="284"/>
                    <a:pt x="286" y="285"/>
                  </a:cubicBezTo>
                  <a:cubicBezTo>
                    <a:pt x="285" y="286"/>
                    <a:pt x="285" y="286"/>
                    <a:pt x="285" y="287"/>
                  </a:cubicBezTo>
                  <a:cubicBezTo>
                    <a:pt x="284" y="286"/>
                    <a:pt x="284" y="286"/>
                    <a:pt x="284" y="286"/>
                  </a:cubicBezTo>
                  <a:cubicBezTo>
                    <a:pt x="281" y="289"/>
                    <a:pt x="287" y="289"/>
                    <a:pt x="289" y="290"/>
                  </a:cubicBezTo>
                  <a:cubicBezTo>
                    <a:pt x="288" y="289"/>
                    <a:pt x="288" y="290"/>
                    <a:pt x="288" y="289"/>
                  </a:cubicBezTo>
                  <a:cubicBezTo>
                    <a:pt x="288" y="289"/>
                    <a:pt x="289" y="288"/>
                    <a:pt x="290" y="287"/>
                  </a:cubicBezTo>
                  <a:cubicBezTo>
                    <a:pt x="290" y="287"/>
                    <a:pt x="290" y="288"/>
                    <a:pt x="291" y="288"/>
                  </a:cubicBezTo>
                  <a:cubicBezTo>
                    <a:pt x="292" y="287"/>
                    <a:pt x="290" y="287"/>
                    <a:pt x="291" y="285"/>
                  </a:cubicBezTo>
                  <a:cubicBezTo>
                    <a:pt x="292" y="287"/>
                    <a:pt x="293" y="288"/>
                    <a:pt x="295" y="288"/>
                  </a:cubicBezTo>
                  <a:cubicBezTo>
                    <a:pt x="295" y="289"/>
                    <a:pt x="295" y="289"/>
                    <a:pt x="296" y="288"/>
                  </a:cubicBezTo>
                  <a:cubicBezTo>
                    <a:pt x="295" y="289"/>
                    <a:pt x="296" y="289"/>
                    <a:pt x="296" y="290"/>
                  </a:cubicBezTo>
                  <a:cubicBezTo>
                    <a:pt x="296" y="291"/>
                    <a:pt x="295" y="290"/>
                    <a:pt x="295" y="291"/>
                  </a:cubicBezTo>
                  <a:close/>
                  <a:moveTo>
                    <a:pt x="312" y="302"/>
                  </a:moveTo>
                  <a:cubicBezTo>
                    <a:pt x="311" y="302"/>
                    <a:pt x="312" y="301"/>
                    <a:pt x="312" y="300"/>
                  </a:cubicBezTo>
                  <a:cubicBezTo>
                    <a:pt x="313" y="300"/>
                    <a:pt x="313" y="302"/>
                    <a:pt x="312" y="302"/>
                  </a:cubicBezTo>
                  <a:close/>
                  <a:moveTo>
                    <a:pt x="316" y="280"/>
                  </a:moveTo>
                  <a:cubicBezTo>
                    <a:pt x="316" y="279"/>
                    <a:pt x="314" y="280"/>
                    <a:pt x="314" y="279"/>
                  </a:cubicBezTo>
                  <a:cubicBezTo>
                    <a:pt x="313" y="281"/>
                    <a:pt x="311" y="281"/>
                    <a:pt x="310" y="282"/>
                  </a:cubicBezTo>
                  <a:cubicBezTo>
                    <a:pt x="309" y="281"/>
                    <a:pt x="308" y="281"/>
                    <a:pt x="306" y="280"/>
                  </a:cubicBezTo>
                  <a:cubicBezTo>
                    <a:pt x="305" y="280"/>
                    <a:pt x="306" y="281"/>
                    <a:pt x="306" y="281"/>
                  </a:cubicBezTo>
                  <a:cubicBezTo>
                    <a:pt x="306" y="283"/>
                    <a:pt x="309" y="282"/>
                    <a:pt x="309" y="282"/>
                  </a:cubicBezTo>
                  <a:cubicBezTo>
                    <a:pt x="305" y="286"/>
                    <a:pt x="310" y="292"/>
                    <a:pt x="314" y="293"/>
                  </a:cubicBezTo>
                  <a:cubicBezTo>
                    <a:pt x="314" y="294"/>
                    <a:pt x="315" y="294"/>
                    <a:pt x="315" y="294"/>
                  </a:cubicBezTo>
                  <a:cubicBezTo>
                    <a:pt x="314" y="297"/>
                    <a:pt x="312" y="295"/>
                    <a:pt x="310" y="296"/>
                  </a:cubicBezTo>
                  <a:cubicBezTo>
                    <a:pt x="310" y="293"/>
                    <a:pt x="310" y="290"/>
                    <a:pt x="307" y="290"/>
                  </a:cubicBezTo>
                  <a:cubicBezTo>
                    <a:pt x="307" y="289"/>
                    <a:pt x="306" y="287"/>
                    <a:pt x="305" y="287"/>
                  </a:cubicBezTo>
                  <a:cubicBezTo>
                    <a:pt x="304" y="284"/>
                    <a:pt x="304" y="279"/>
                    <a:pt x="305" y="276"/>
                  </a:cubicBezTo>
                  <a:cubicBezTo>
                    <a:pt x="305" y="277"/>
                    <a:pt x="306" y="278"/>
                    <a:pt x="307" y="278"/>
                  </a:cubicBezTo>
                  <a:cubicBezTo>
                    <a:pt x="308" y="278"/>
                    <a:pt x="307" y="277"/>
                    <a:pt x="308" y="277"/>
                  </a:cubicBezTo>
                  <a:cubicBezTo>
                    <a:pt x="309" y="277"/>
                    <a:pt x="309" y="278"/>
                    <a:pt x="310" y="278"/>
                  </a:cubicBezTo>
                  <a:cubicBezTo>
                    <a:pt x="311" y="278"/>
                    <a:pt x="311" y="278"/>
                    <a:pt x="311" y="277"/>
                  </a:cubicBezTo>
                  <a:cubicBezTo>
                    <a:pt x="311" y="278"/>
                    <a:pt x="312" y="279"/>
                    <a:pt x="313" y="279"/>
                  </a:cubicBezTo>
                  <a:cubicBezTo>
                    <a:pt x="314" y="278"/>
                    <a:pt x="314" y="277"/>
                    <a:pt x="315" y="277"/>
                  </a:cubicBezTo>
                  <a:cubicBezTo>
                    <a:pt x="316" y="277"/>
                    <a:pt x="317" y="277"/>
                    <a:pt x="317" y="279"/>
                  </a:cubicBezTo>
                  <a:cubicBezTo>
                    <a:pt x="317" y="279"/>
                    <a:pt x="316" y="279"/>
                    <a:pt x="316" y="280"/>
                  </a:cubicBezTo>
                  <a:close/>
                  <a:moveTo>
                    <a:pt x="324" y="272"/>
                  </a:moveTo>
                  <a:cubicBezTo>
                    <a:pt x="324" y="273"/>
                    <a:pt x="324" y="273"/>
                    <a:pt x="324" y="274"/>
                  </a:cubicBezTo>
                  <a:cubicBezTo>
                    <a:pt x="324" y="274"/>
                    <a:pt x="323" y="274"/>
                    <a:pt x="323" y="275"/>
                  </a:cubicBezTo>
                  <a:cubicBezTo>
                    <a:pt x="322" y="274"/>
                    <a:pt x="321" y="275"/>
                    <a:pt x="321" y="273"/>
                  </a:cubicBezTo>
                  <a:cubicBezTo>
                    <a:pt x="322" y="273"/>
                    <a:pt x="322" y="271"/>
                    <a:pt x="324" y="272"/>
                  </a:cubicBezTo>
                  <a:close/>
                  <a:moveTo>
                    <a:pt x="330" y="84"/>
                  </a:moveTo>
                  <a:cubicBezTo>
                    <a:pt x="330" y="84"/>
                    <a:pt x="329" y="84"/>
                    <a:pt x="329" y="84"/>
                  </a:cubicBezTo>
                  <a:cubicBezTo>
                    <a:pt x="327" y="85"/>
                    <a:pt x="325" y="85"/>
                    <a:pt x="323" y="85"/>
                  </a:cubicBezTo>
                  <a:cubicBezTo>
                    <a:pt x="321" y="85"/>
                    <a:pt x="320" y="86"/>
                    <a:pt x="318" y="86"/>
                  </a:cubicBezTo>
                  <a:cubicBezTo>
                    <a:pt x="317" y="83"/>
                    <a:pt x="315" y="84"/>
                    <a:pt x="313" y="84"/>
                  </a:cubicBezTo>
                  <a:cubicBezTo>
                    <a:pt x="309" y="84"/>
                    <a:pt x="306" y="81"/>
                    <a:pt x="302" y="82"/>
                  </a:cubicBezTo>
                  <a:cubicBezTo>
                    <a:pt x="299" y="79"/>
                    <a:pt x="299" y="74"/>
                    <a:pt x="296" y="72"/>
                  </a:cubicBezTo>
                  <a:cubicBezTo>
                    <a:pt x="294" y="73"/>
                    <a:pt x="294" y="71"/>
                    <a:pt x="292" y="71"/>
                  </a:cubicBezTo>
                  <a:cubicBezTo>
                    <a:pt x="291" y="71"/>
                    <a:pt x="292" y="73"/>
                    <a:pt x="291" y="73"/>
                  </a:cubicBezTo>
                  <a:cubicBezTo>
                    <a:pt x="289" y="72"/>
                    <a:pt x="289" y="74"/>
                    <a:pt x="287" y="75"/>
                  </a:cubicBezTo>
                  <a:cubicBezTo>
                    <a:pt x="287" y="75"/>
                    <a:pt x="287" y="74"/>
                    <a:pt x="286" y="74"/>
                  </a:cubicBezTo>
                  <a:cubicBezTo>
                    <a:pt x="284" y="75"/>
                    <a:pt x="285" y="78"/>
                    <a:pt x="283" y="80"/>
                  </a:cubicBezTo>
                  <a:cubicBezTo>
                    <a:pt x="283" y="79"/>
                    <a:pt x="282" y="79"/>
                    <a:pt x="282" y="79"/>
                  </a:cubicBezTo>
                  <a:cubicBezTo>
                    <a:pt x="278" y="80"/>
                    <a:pt x="275" y="79"/>
                    <a:pt x="272" y="81"/>
                  </a:cubicBezTo>
                  <a:cubicBezTo>
                    <a:pt x="272" y="80"/>
                    <a:pt x="269" y="81"/>
                    <a:pt x="269" y="80"/>
                  </a:cubicBezTo>
                  <a:cubicBezTo>
                    <a:pt x="269" y="81"/>
                    <a:pt x="268" y="80"/>
                    <a:pt x="267" y="81"/>
                  </a:cubicBezTo>
                  <a:cubicBezTo>
                    <a:pt x="267" y="82"/>
                    <a:pt x="268" y="81"/>
                    <a:pt x="268" y="81"/>
                  </a:cubicBezTo>
                  <a:cubicBezTo>
                    <a:pt x="268" y="82"/>
                    <a:pt x="267" y="83"/>
                    <a:pt x="266" y="83"/>
                  </a:cubicBezTo>
                  <a:cubicBezTo>
                    <a:pt x="266" y="82"/>
                    <a:pt x="266" y="81"/>
                    <a:pt x="267" y="82"/>
                  </a:cubicBezTo>
                  <a:cubicBezTo>
                    <a:pt x="266" y="81"/>
                    <a:pt x="265" y="81"/>
                    <a:pt x="264" y="82"/>
                  </a:cubicBezTo>
                  <a:cubicBezTo>
                    <a:pt x="265" y="83"/>
                    <a:pt x="265" y="83"/>
                    <a:pt x="264" y="84"/>
                  </a:cubicBezTo>
                  <a:cubicBezTo>
                    <a:pt x="264" y="83"/>
                    <a:pt x="263" y="82"/>
                    <a:pt x="264" y="82"/>
                  </a:cubicBezTo>
                  <a:cubicBezTo>
                    <a:pt x="263" y="81"/>
                    <a:pt x="261" y="82"/>
                    <a:pt x="259" y="81"/>
                  </a:cubicBezTo>
                  <a:cubicBezTo>
                    <a:pt x="258" y="81"/>
                    <a:pt x="259" y="80"/>
                    <a:pt x="258" y="81"/>
                  </a:cubicBezTo>
                  <a:cubicBezTo>
                    <a:pt x="258" y="80"/>
                    <a:pt x="258" y="80"/>
                    <a:pt x="259" y="80"/>
                  </a:cubicBezTo>
                  <a:cubicBezTo>
                    <a:pt x="258" y="79"/>
                    <a:pt x="257" y="80"/>
                    <a:pt x="257" y="81"/>
                  </a:cubicBezTo>
                  <a:cubicBezTo>
                    <a:pt x="256" y="80"/>
                    <a:pt x="256" y="80"/>
                    <a:pt x="255" y="80"/>
                  </a:cubicBezTo>
                  <a:cubicBezTo>
                    <a:pt x="256" y="79"/>
                    <a:pt x="255" y="78"/>
                    <a:pt x="255" y="77"/>
                  </a:cubicBezTo>
                  <a:cubicBezTo>
                    <a:pt x="255" y="76"/>
                    <a:pt x="254" y="78"/>
                    <a:pt x="255" y="76"/>
                  </a:cubicBezTo>
                  <a:cubicBezTo>
                    <a:pt x="253" y="77"/>
                    <a:pt x="254" y="80"/>
                    <a:pt x="251" y="79"/>
                  </a:cubicBezTo>
                  <a:cubicBezTo>
                    <a:pt x="251" y="77"/>
                    <a:pt x="254" y="78"/>
                    <a:pt x="253" y="76"/>
                  </a:cubicBezTo>
                  <a:cubicBezTo>
                    <a:pt x="255" y="77"/>
                    <a:pt x="255" y="74"/>
                    <a:pt x="256" y="75"/>
                  </a:cubicBezTo>
                  <a:cubicBezTo>
                    <a:pt x="256" y="72"/>
                    <a:pt x="259" y="71"/>
                    <a:pt x="259" y="68"/>
                  </a:cubicBezTo>
                  <a:cubicBezTo>
                    <a:pt x="262" y="68"/>
                    <a:pt x="262" y="67"/>
                    <a:pt x="264" y="67"/>
                  </a:cubicBezTo>
                  <a:cubicBezTo>
                    <a:pt x="264" y="66"/>
                    <a:pt x="263" y="66"/>
                    <a:pt x="263" y="66"/>
                  </a:cubicBezTo>
                  <a:cubicBezTo>
                    <a:pt x="265" y="65"/>
                    <a:pt x="266" y="64"/>
                    <a:pt x="268" y="63"/>
                  </a:cubicBezTo>
                  <a:cubicBezTo>
                    <a:pt x="269" y="63"/>
                    <a:pt x="268" y="63"/>
                    <a:pt x="268" y="62"/>
                  </a:cubicBezTo>
                  <a:cubicBezTo>
                    <a:pt x="269" y="62"/>
                    <a:pt x="269" y="62"/>
                    <a:pt x="270" y="62"/>
                  </a:cubicBezTo>
                  <a:cubicBezTo>
                    <a:pt x="269" y="63"/>
                    <a:pt x="269" y="64"/>
                    <a:pt x="269" y="65"/>
                  </a:cubicBezTo>
                  <a:cubicBezTo>
                    <a:pt x="270" y="65"/>
                    <a:pt x="271" y="62"/>
                    <a:pt x="270" y="62"/>
                  </a:cubicBezTo>
                  <a:cubicBezTo>
                    <a:pt x="276" y="60"/>
                    <a:pt x="282" y="57"/>
                    <a:pt x="290" y="57"/>
                  </a:cubicBezTo>
                  <a:cubicBezTo>
                    <a:pt x="290" y="56"/>
                    <a:pt x="289" y="56"/>
                    <a:pt x="290" y="56"/>
                  </a:cubicBezTo>
                  <a:cubicBezTo>
                    <a:pt x="287" y="56"/>
                    <a:pt x="287" y="56"/>
                    <a:pt x="287" y="56"/>
                  </a:cubicBezTo>
                  <a:cubicBezTo>
                    <a:pt x="290" y="54"/>
                    <a:pt x="292" y="52"/>
                    <a:pt x="295" y="52"/>
                  </a:cubicBezTo>
                  <a:cubicBezTo>
                    <a:pt x="295" y="51"/>
                    <a:pt x="295" y="51"/>
                    <a:pt x="296" y="50"/>
                  </a:cubicBezTo>
                  <a:cubicBezTo>
                    <a:pt x="300" y="50"/>
                    <a:pt x="305" y="45"/>
                    <a:pt x="311" y="44"/>
                  </a:cubicBezTo>
                  <a:cubicBezTo>
                    <a:pt x="315" y="43"/>
                    <a:pt x="317" y="46"/>
                    <a:pt x="320" y="47"/>
                  </a:cubicBezTo>
                  <a:cubicBezTo>
                    <a:pt x="321" y="45"/>
                    <a:pt x="319" y="44"/>
                    <a:pt x="320" y="42"/>
                  </a:cubicBezTo>
                  <a:cubicBezTo>
                    <a:pt x="319" y="42"/>
                    <a:pt x="319" y="43"/>
                    <a:pt x="318" y="42"/>
                  </a:cubicBezTo>
                  <a:cubicBezTo>
                    <a:pt x="318" y="42"/>
                    <a:pt x="318" y="42"/>
                    <a:pt x="318" y="42"/>
                  </a:cubicBezTo>
                  <a:cubicBezTo>
                    <a:pt x="319" y="41"/>
                    <a:pt x="320" y="41"/>
                    <a:pt x="322" y="40"/>
                  </a:cubicBezTo>
                  <a:cubicBezTo>
                    <a:pt x="323" y="42"/>
                    <a:pt x="325" y="44"/>
                    <a:pt x="328" y="45"/>
                  </a:cubicBezTo>
                  <a:cubicBezTo>
                    <a:pt x="327" y="46"/>
                    <a:pt x="325" y="48"/>
                    <a:pt x="323" y="48"/>
                  </a:cubicBezTo>
                  <a:cubicBezTo>
                    <a:pt x="323" y="49"/>
                    <a:pt x="325" y="48"/>
                    <a:pt x="324" y="50"/>
                  </a:cubicBezTo>
                  <a:cubicBezTo>
                    <a:pt x="325" y="48"/>
                    <a:pt x="327" y="47"/>
                    <a:pt x="329" y="45"/>
                  </a:cubicBezTo>
                  <a:cubicBezTo>
                    <a:pt x="330" y="47"/>
                    <a:pt x="333" y="46"/>
                    <a:pt x="334" y="47"/>
                  </a:cubicBezTo>
                  <a:cubicBezTo>
                    <a:pt x="334" y="47"/>
                    <a:pt x="335" y="48"/>
                    <a:pt x="335" y="47"/>
                  </a:cubicBezTo>
                  <a:cubicBezTo>
                    <a:pt x="338" y="50"/>
                    <a:pt x="344" y="50"/>
                    <a:pt x="343" y="56"/>
                  </a:cubicBezTo>
                  <a:cubicBezTo>
                    <a:pt x="345" y="58"/>
                    <a:pt x="347" y="56"/>
                    <a:pt x="349" y="58"/>
                  </a:cubicBezTo>
                  <a:cubicBezTo>
                    <a:pt x="350" y="62"/>
                    <a:pt x="354" y="63"/>
                    <a:pt x="353" y="68"/>
                  </a:cubicBezTo>
                  <a:cubicBezTo>
                    <a:pt x="354" y="69"/>
                    <a:pt x="354" y="71"/>
                    <a:pt x="355" y="74"/>
                  </a:cubicBezTo>
                  <a:cubicBezTo>
                    <a:pt x="353" y="75"/>
                    <a:pt x="351" y="76"/>
                    <a:pt x="348" y="77"/>
                  </a:cubicBezTo>
                  <a:cubicBezTo>
                    <a:pt x="346" y="79"/>
                    <a:pt x="346" y="80"/>
                    <a:pt x="344" y="80"/>
                  </a:cubicBezTo>
                  <a:cubicBezTo>
                    <a:pt x="342" y="80"/>
                    <a:pt x="340" y="82"/>
                    <a:pt x="338" y="82"/>
                  </a:cubicBezTo>
                  <a:cubicBezTo>
                    <a:pt x="336" y="83"/>
                    <a:pt x="334" y="84"/>
                    <a:pt x="331" y="84"/>
                  </a:cubicBezTo>
                  <a:cubicBezTo>
                    <a:pt x="331" y="84"/>
                    <a:pt x="330" y="84"/>
                    <a:pt x="330" y="84"/>
                  </a:cubicBezTo>
                  <a:close/>
                  <a:moveTo>
                    <a:pt x="349" y="90"/>
                  </a:moveTo>
                  <a:cubicBezTo>
                    <a:pt x="344" y="92"/>
                    <a:pt x="334" y="95"/>
                    <a:pt x="332" y="88"/>
                  </a:cubicBezTo>
                  <a:cubicBezTo>
                    <a:pt x="335" y="84"/>
                    <a:pt x="340" y="84"/>
                    <a:pt x="343" y="83"/>
                  </a:cubicBezTo>
                  <a:cubicBezTo>
                    <a:pt x="343" y="83"/>
                    <a:pt x="343" y="84"/>
                    <a:pt x="343" y="84"/>
                  </a:cubicBezTo>
                  <a:cubicBezTo>
                    <a:pt x="344" y="84"/>
                    <a:pt x="345" y="83"/>
                    <a:pt x="345" y="82"/>
                  </a:cubicBezTo>
                  <a:cubicBezTo>
                    <a:pt x="348" y="83"/>
                    <a:pt x="354" y="83"/>
                    <a:pt x="355" y="87"/>
                  </a:cubicBezTo>
                  <a:cubicBezTo>
                    <a:pt x="353" y="88"/>
                    <a:pt x="350" y="89"/>
                    <a:pt x="349" y="90"/>
                  </a:cubicBezTo>
                  <a:close/>
                  <a:moveTo>
                    <a:pt x="327" y="22"/>
                  </a:moveTo>
                  <a:cubicBezTo>
                    <a:pt x="327" y="21"/>
                    <a:pt x="327" y="21"/>
                    <a:pt x="327" y="20"/>
                  </a:cubicBezTo>
                  <a:cubicBezTo>
                    <a:pt x="325" y="22"/>
                    <a:pt x="324" y="23"/>
                    <a:pt x="323" y="25"/>
                  </a:cubicBezTo>
                  <a:cubicBezTo>
                    <a:pt x="325" y="24"/>
                    <a:pt x="325" y="22"/>
                    <a:pt x="327" y="22"/>
                  </a:cubicBezTo>
                  <a:close/>
                  <a:moveTo>
                    <a:pt x="328" y="20"/>
                  </a:moveTo>
                  <a:cubicBezTo>
                    <a:pt x="328" y="20"/>
                    <a:pt x="328" y="20"/>
                    <a:pt x="327" y="20"/>
                  </a:cubicBezTo>
                  <a:cubicBezTo>
                    <a:pt x="328" y="20"/>
                    <a:pt x="328" y="20"/>
                    <a:pt x="328" y="20"/>
                  </a:cubicBezTo>
                  <a:cubicBezTo>
                    <a:pt x="328" y="20"/>
                    <a:pt x="328" y="20"/>
                    <a:pt x="328" y="20"/>
                  </a:cubicBezTo>
                  <a:close/>
                  <a:moveTo>
                    <a:pt x="332" y="15"/>
                  </a:moveTo>
                  <a:cubicBezTo>
                    <a:pt x="329" y="16"/>
                    <a:pt x="327" y="18"/>
                    <a:pt x="328" y="20"/>
                  </a:cubicBezTo>
                  <a:cubicBezTo>
                    <a:pt x="329" y="18"/>
                    <a:pt x="332" y="18"/>
                    <a:pt x="332" y="15"/>
                  </a:cubicBezTo>
                  <a:close/>
                  <a:moveTo>
                    <a:pt x="419" y="19"/>
                  </a:moveTo>
                  <a:cubicBezTo>
                    <a:pt x="419" y="20"/>
                    <a:pt x="417" y="21"/>
                    <a:pt x="419" y="21"/>
                  </a:cubicBezTo>
                  <a:cubicBezTo>
                    <a:pt x="419" y="19"/>
                    <a:pt x="420" y="20"/>
                    <a:pt x="421" y="20"/>
                  </a:cubicBezTo>
                  <a:cubicBezTo>
                    <a:pt x="421" y="18"/>
                    <a:pt x="421" y="18"/>
                    <a:pt x="420" y="16"/>
                  </a:cubicBezTo>
                  <a:cubicBezTo>
                    <a:pt x="418" y="16"/>
                    <a:pt x="416" y="19"/>
                    <a:pt x="415" y="20"/>
                  </a:cubicBezTo>
                  <a:cubicBezTo>
                    <a:pt x="416" y="20"/>
                    <a:pt x="416" y="21"/>
                    <a:pt x="416" y="21"/>
                  </a:cubicBezTo>
                  <a:cubicBezTo>
                    <a:pt x="417" y="19"/>
                    <a:pt x="418" y="20"/>
                    <a:pt x="419" y="19"/>
                  </a:cubicBezTo>
                  <a:close/>
                  <a:moveTo>
                    <a:pt x="415" y="21"/>
                  </a:moveTo>
                  <a:cubicBezTo>
                    <a:pt x="415" y="21"/>
                    <a:pt x="415" y="20"/>
                    <a:pt x="415" y="20"/>
                  </a:cubicBezTo>
                  <a:cubicBezTo>
                    <a:pt x="415" y="20"/>
                    <a:pt x="415" y="20"/>
                    <a:pt x="415" y="21"/>
                  </a:cubicBezTo>
                  <a:close/>
                  <a:moveTo>
                    <a:pt x="274" y="74"/>
                  </a:moveTo>
                  <a:cubicBezTo>
                    <a:pt x="273" y="74"/>
                    <a:pt x="273" y="73"/>
                    <a:pt x="272" y="74"/>
                  </a:cubicBezTo>
                  <a:cubicBezTo>
                    <a:pt x="272" y="73"/>
                    <a:pt x="272" y="73"/>
                    <a:pt x="272" y="72"/>
                  </a:cubicBezTo>
                  <a:cubicBezTo>
                    <a:pt x="273" y="72"/>
                    <a:pt x="273" y="71"/>
                    <a:pt x="273" y="71"/>
                  </a:cubicBezTo>
                  <a:cubicBezTo>
                    <a:pt x="272" y="72"/>
                    <a:pt x="272" y="71"/>
                    <a:pt x="271" y="72"/>
                  </a:cubicBezTo>
                  <a:cubicBezTo>
                    <a:pt x="271" y="72"/>
                    <a:pt x="271" y="73"/>
                    <a:pt x="271" y="73"/>
                  </a:cubicBezTo>
                  <a:cubicBezTo>
                    <a:pt x="270" y="73"/>
                    <a:pt x="269" y="74"/>
                    <a:pt x="269" y="74"/>
                  </a:cubicBezTo>
                  <a:cubicBezTo>
                    <a:pt x="271" y="74"/>
                    <a:pt x="272" y="75"/>
                    <a:pt x="274" y="74"/>
                  </a:cubicBezTo>
                  <a:cubicBezTo>
                    <a:pt x="274" y="75"/>
                    <a:pt x="273" y="75"/>
                    <a:pt x="273" y="75"/>
                  </a:cubicBezTo>
                  <a:cubicBezTo>
                    <a:pt x="274" y="75"/>
                    <a:pt x="274" y="76"/>
                    <a:pt x="275" y="75"/>
                  </a:cubicBezTo>
                  <a:cubicBezTo>
                    <a:pt x="275" y="74"/>
                    <a:pt x="274" y="75"/>
                    <a:pt x="274" y="74"/>
                  </a:cubicBezTo>
                  <a:close/>
                  <a:moveTo>
                    <a:pt x="563" y="128"/>
                  </a:moveTo>
                  <a:cubicBezTo>
                    <a:pt x="563" y="128"/>
                    <a:pt x="563" y="128"/>
                    <a:pt x="563" y="128"/>
                  </a:cubicBezTo>
                  <a:cubicBezTo>
                    <a:pt x="563" y="128"/>
                    <a:pt x="563" y="128"/>
                    <a:pt x="563" y="128"/>
                  </a:cubicBezTo>
                  <a:cubicBezTo>
                    <a:pt x="563" y="128"/>
                    <a:pt x="563" y="128"/>
                    <a:pt x="563" y="128"/>
                  </a:cubicBezTo>
                  <a:close/>
                  <a:moveTo>
                    <a:pt x="563" y="126"/>
                  </a:moveTo>
                  <a:cubicBezTo>
                    <a:pt x="563" y="127"/>
                    <a:pt x="563" y="127"/>
                    <a:pt x="563" y="126"/>
                  </a:cubicBezTo>
                  <a:cubicBezTo>
                    <a:pt x="563" y="127"/>
                    <a:pt x="563" y="128"/>
                    <a:pt x="563" y="128"/>
                  </a:cubicBezTo>
                  <a:cubicBezTo>
                    <a:pt x="564" y="127"/>
                    <a:pt x="564" y="127"/>
                    <a:pt x="563" y="126"/>
                  </a:cubicBezTo>
                  <a:close/>
                  <a:moveTo>
                    <a:pt x="567" y="129"/>
                  </a:moveTo>
                  <a:cubicBezTo>
                    <a:pt x="568" y="129"/>
                    <a:pt x="568" y="129"/>
                    <a:pt x="568" y="130"/>
                  </a:cubicBezTo>
                  <a:cubicBezTo>
                    <a:pt x="567" y="129"/>
                    <a:pt x="567" y="130"/>
                    <a:pt x="567" y="131"/>
                  </a:cubicBezTo>
                  <a:cubicBezTo>
                    <a:pt x="567" y="129"/>
                    <a:pt x="565" y="128"/>
                    <a:pt x="565" y="126"/>
                  </a:cubicBezTo>
                  <a:cubicBezTo>
                    <a:pt x="564" y="127"/>
                    <a:pt x="565" y="128"/>
                    <a:pt x="563" y="128"/>
                  </a:cubicBezTo>
                  <a:cubicBezTo>
                    <a:pt x="564" y="128"/>
                    <a:pt x="564" y="129"/>
                    <a:pt x="564" y="129"/>
                  </a:cubicBezTo>
                  <a:cubicBezTo>
                    <a:pt x="563" y="128"/>
                    <a:pt x="563" y="130"/>
                    <a:pt x="563" y="130"/>
                  </a:cubicBezTo>
                  <a:cubicBezTo>
                    <a:pt x="562" y="129"/>
                    <a:pt x="562" y="129"/>
                    <a:pt x="562" y="128"/>
                  </a:cubicBezTo>
                  <a:cubicBezTo>
                    <a:pt x="561" y="128"/>
                    <a:pt x="561" y="129"/>
                    <a:pt x="560" y="129"/>
                  </a:cubicBezTo>
                  <a:cubicBezTo>
                    <a:pt x="559" y="131"/>
                    <a:pt x="559" y="133"/>
                    <a:pt x="559" y="135"/>
                  </a:cubicBezTo>
                  <a:cubicBezTo>
                    <a:pt x="560" y="135"/>
                    <a:pt x="561" y="135"/>
                    <a:pt x="560" y="136"/>
                  </a:cubicBezTo>
                  <a:cubicBezTo>
                    <a:pt x="560" y="137"/>
                    <a:pt x="561" y="136"/>
                    <a:pt x="561" y="135"/>
                  </a:cubicBezTo>
                  <a:cubicBezTo>
                    <a:pt x="562" y="136"/>
                    <a:pt x="563" y="137"/>
                    <a:pt x="563" y="137"/>
                  </a:cubicBezTo>
                  <a:cubicBezTo>
                    <a:pt x="563" y="137"/>
                    <a:pt x="563" y="136"/>
                    <a:pt x="564" y="136"/>
                  </a:cubicBezTo>
                  <a:cubicBezTo>
                    <a:pt x="564" y="136"/>
                    <a:pt x="564" y="137"/>
                    <a:pt x="564" y="137"/>
                  </a:cubicBezTo>
                  <a:cubicBezTo>
                    <a:pt x="565" y="136"/>
                    <a:pt x="564" y="135"/>
                    <a:pt x="565" y="135"/>
                  </a:cubicBezTo>
                  <a:cubicBezTo>
                    <a:pt x="565" y="136"/>
                    <a:pt x="566" y="136"/>
                    <a:pt x="566" y="137"/>
                  </a:cubicBezTo>
                  <a:cubicBezTo>
                    <a:pt x="566" y="136"/>
                    <a:pt x="567" y="135"/>
                    <a:pt x="566" y="135"/>
                  </a:cubicBezTo>
                  <a:cubicBezTo>
                    <a:pt x="566" y="136"/>
                    <a:pt x="566" y="136"/>
                    <a:pt x="566" y="135"/>
                  </a:cubicBezTo>
                  <a:cubicBezTo>
                    <a:pt x="566" y="134"/>
                    <a:pt x="568" y="135"/>
                    <a:pt x="568" y="134"/>
                  </a:cubicBezTo>
                  <a:cubicBezTo>
                    <a:pt x="569" y="133"/>
                    <a:pt x="568" y="130"/>
                    <a:pt x="569" y="130"/>
                  </a:cubicBezTo>
                  <a:cubicBezTo>
                    <a:pt x="568" y="130"/>
                    <a:pt x="568" y="128"/>
                    <a:pt x="567" y="129"/>
                  </a:cubicBezTo>
                  <a:close/>
                  <a:moveTo>
                    <a:pt x="567" y="134"/>
                  </a:moveTo>
                  <a:cubicBezTo>
                    <a:pt x="567" y="134"/>
                    <a:pt x="566" y="134"/>
                    <a:pt x="566" y="134"/>
                  </a:cubicBezTo>
                  <a:cubicBezTo>
                    <a:pt x="566" y="133"/>
                    <a:pt x="566" y="132"/>
                    <a:pt x="567" y="132"/>
                  </a:cubicBezTo>
                  <a:cubicBezTo>
                    <a:pt x="568" y="133"/>
                    <a:pt x="566" y="133"/>
                    <a:pt x="567" y="134"/>
                  </a:cubicBezTo>
                  <a:close/>
                  <a:moveTo>
                    <a:pt x="553" y="136"/>
                  </a:moveTo>
                  <a:cubicBezTo>
                    <a:pt x="553" y="135"/>
                    <a:pt x="554" y="135"/>
                    <a:pt x="554" y="134"/>
                  </a:cubicBezTo>
                  <a:cubicBezTo>
                    <a:pt x="553" y="134"/>
                    <a:pt x="552" y="132"/>
                    <a:pt x="552" y="133"/>
                  </a:cubicBezTo>
                  <a:cubicBezTo>
                    <a:pt x="551" y="132"/>
                    <a:pt x="551" y="130"/>
                    <a:pt x="549" y="131"/>
                  </a:cubicBezTo>
                  <a:cubicBezTo>
                    <a:pt x="549" y="131"/>
                    <a:pt x="549" y="130"/>
                    <a:pt x="549" y="129"/>
                  </a:cubicBezTo>
                  <a:cubicBezTo>
                    <a:pt x="548" y="130"/>
                    <a:pt x="548" y="131"/>
                    <a:pt x="547" y="131"/>
                  </a:cubicBezTo>
                  <a:cubicBezTo>
                    <a:pt x="549" y="132"/>
                    <a:pt x="547" y="133"/>
                    <a:pt x="547" y="134"/>
                  </a:cubicBezTo>
                  <a:cubicBezTo>
                    <a:pt x="547" y="135"/>
                    <a:pt x="548" y="134"/>
                    <a:pt x="547" y="135"/>
                  </a:cubicBezTo>
                  <a:cubicBezTo>
                    <a:pt x="550" y="135"/>
                    <a:pt x="549" y="135"/>
                    <a:pt x="551" y="135"/>
                  </a:cubicBezTo>
                  <a:cubicBezTo>
                    <a:pt x="551" y="135"/>
                    <a:pt x="552" y="136"/>
                    <a:pt x="553" y="136"/>
                  </a:cubicBezTo>
                  <a:close/>
                  <a:moveTo>
                    <a:pt x="20" y="139"/>
                  </a:moveTo>
                  <a:cubicBezTo>
                    <a:pt x="19" y="139"/>
                    <a:pt x="19" y="138"/>
                    <a:pt x="19" y="138"/>
                  </a:cubicBezTo>
                  <a:cubicBezTo>
                    <a:pt x="17" y="138"/>
                    <a:pt x="15" y="139"/>
                    <a:pt x="14" y="138"/>
                  </a:cubicBezTo>
                  <a:cubicBezTo>
                    <a:pt x="14" y="137"/>
                    <a:pt x="15" y="138"/>
                    <a:pt x="14" y="136"/>
                  </a:cubicBezTo>
                  <a:cubicBezTo>
                    <a:pt x="13" y="136"/>
                    <a:pt x="14" y="138"/>
                    <a:pt x="13" y="138"/>
                  </a:cubicBezTo>
                  <a:cubicBezTo>
                    <a:pt x="13" y="137"/>
                    <a:pt x="14" y="137"/>
                    <a:pt x="13" y="137"/>
                  </a:cubicBezTo>
                  <a:cubicBezTo>
                    <a:pt x="8" y="138"/>
                    <a:pt x="4" y="136"/>
                    <a:pt x="0" y="13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1" y="140"/>
                    <a:pt x="4" y="140"/>
                    <a:pt x="5" y="141"/>
                  </a:cubicBezTo>
                  <a:cubicBezTo>
                    <a:pt x="7" y="139"/>
                    <a:pt x="10" y="141"/>
                    <a:pt x="12" y="140"/>
                  </a:cubicBezTo>
                  <a:cubicBezTo>
                    <a:pt x="11" y="140"/>
                    <a:pt x="11" y="141"/>
                    <a:pt x="11" y="141"/>
                  </a:cubicBezTo>
                  <a:cubicBezTo>
                    <a:pt x="12" y="142"/>
                    <a:pt x="13" y="140"/>
                    <a:pt x="12" y="141"/>
                  </a:cubicBezTo>
                  <a:cubicBezTo>
                    <a:pt x="13" y="142"/>
                    <a:pt x="14" y="140"/>
                    <a:pt x="13" y="140"/>
                  </a:cubicBezTo>
                  <a:cubicBezTo>
                    <a:pt x="14" y="140"/>
                    <a:pt x="14" y="139"/>
                    <a:pt x="15" y="139"/>
                  </a:cubicBezTo>
                  <a:cubicBezTo>
                    <a:pt x="15" y="139"/>
                    <a:pt x="17" y="139"/>
                    <a:pt x="17" y="140"/>
                  </a:cubicBezTo>
                  <a:cubicBezTo>
                    <a:pt x="18" y="139"/>
                    <a:pt x="19" y="141"/>
                    <a:pt x="20" y="139"/>
                  </a:cubicBezTo>
                  <a:close/>
                  <a:moveTo>
                    <a:pt x="556" y="138"/>
                  </a:moveTo>
                  <a:cubicBezTo>
                    <a:pt x="556" y="140"/>
                    <a:pt x="554" y="139"/>
                    <a:pt x="554" y="140"/>
                  </a:cubicBezTo>
                  <a:cubicBezTo>
                    <a:pt x="554" y="141"/>
                    <a:pt x="554" y="142"/>
                    <a:pt x="553" y="142"/>
                  </a:cubicBezTo>
                  <a:cubicBezTo>
                    <a:pt x="553" y="141"/>
                    <a:pt x="553" y="141"/>
                    <a:pt x="552" y="141"/>
                  </a:cubicBezTo>
                  <a:cubicBezTo>
                    <a:pt x="552" y="142"/>
                    <a:pt x="553" y="144"/>
                    <a:pt x="554" y="144"/>
                  </a:cubicBezTo>
                  <a:cubicBezTo>
                    <a:pt x="553" y="144"/>
                    <a:pt x="553" y="143"/>
                    <a:pt x="554" y="143"/>
                  </a:cubicBezTo>
                  <a:cubicBezTo>
                    <a:pt x="554" y="144"/>
                    <a:pt x="555" y="146"/>
                    <a:pt x="556" y="147"/>
                  </a:cubicBezTo>
                  <a:cubicBezTo>
                    <a:pt x="556" y="146"/>
                    <a:pt x="557" y="146"/>
                    <a:pt x="557" y="146"/>
                  </a:cubicBezTo>
                  <a:cubicBezTo>
                    <a:pt x="556" y="147"/>
                    <a:pt x="558" y="148"/>
                    <a:pt x="559" y="148"/>
                  </a:cubicBezTo>
                  <a:cubicBezTo>
                    <a:pt x="560" y="144"/>
                    <a:pt x="557" y="142"/>
                    <a:pt x="557" y="138"/>
                  </a:cubicBezTo>
                  <a:cubicBezTo>
                    <a:pt x="557" y="138"/>
                    <a:pt x="556" y="138"/>
                    <a:pt x="556" y="138"/>
                  </a:cubicBezTo>
                  <a:close/>
                  <a:moveTo>
                    <a:pt x="555" y="141"/>
                  </a:moveTo>
                  <a:cubicBezTo>
                    <a:pt x="555" y="140"/>
                    <a:pt x="558" y="141"/>
                    <a:pt x="557" y="142"/>
                  </a:cubicBezTo>
                  <a:cubicBezTo>
                    <a:pt x="557" y="142"/>
                    <a:pt x="557" y="141"/>
                    <a:pt x="557" y="142"/>
                  </a:cubicBezTo>
                  <a:cubicBezTo>
                    <a:pt x="555" y="143"/>
                    <a:pt x="556" y="141"/>
                    <a:pt x="555" y="141"/>
                  </a:cubicBezTo>
                  <a:close/>
                  <a:moveTo>
                    <a:pt x="558" y="145"/>
                  </a:moveTo>
                  <a:cubicBezTo>
                    <a:pt x="558" y="145"/>
                    <a:pt x="558" y="146"/>
                    <a:pt x="557" y="146"/>
                  </a:cubicBezTo>
                  <a:cubicBezTo>
                    <a:pt x="557" y="145"/>
                    <a:pt x="557" y="144"/>
                    <a:pt x="556" y="144"/>
                  </a:cubicBezTo>
                  <a:cubicBezTo>
                    <a:pt x="556" y="143"/>
                    <a:pt x="557" y="143"/>
                    <a:pt x="557" y="143"/>
                  </a:cubicBezTo>
                  <a:cubicBezTo>
                    <a:pt x="558" y="144"/>
                    <a:pt x="557" y="145"/>
                    <a:pt x="558" y="145"/>
                  </a:cubicBezTo>
                  <a:close/>
                  <a:moveTo>
                    <a:pt x="131" y="141"/>
                  </a:moveTo>
                  <a:cubicBezTo>
                    <a:pt x="132" y="141"/>
                    <a:pt x="131" y="142"/>
                    <a:pt x="132" y="143"/>
                  </a:cubicBezTo>
                  <a:cubicBezTo>
                    <a:pt x="132" y="142"/>
                    <a:pt x="131" y="140"/>
                    <a:pt x="131" y="141"/>
                  </a:cubicBezTo>
                  <a:close/>
                  <a:moveTo>
                    <a:pt x="90" y="227"/>
                  </a:moveTo>
                  <a:cubicBezTo>
                    <a:pt x="90" y="229"/>
                    <a:pt x="88" y="229"/>
                    <a:pt x="88" y="232"/>
                  </a:cubicBezTo>
                  <a:cubicBezTo>
                    <a:pt x="90" y="231"/>
                    <a:pt x="90" y="228"/>
                    <a:pt x="90" y="227"/>
                  </a:cubicBezTo>
                  <a:close/>
                  <a:moveTo>
                    <a:pt x="490" y="284"/>
                  </a:moveTo>
                  <a:cubicBezTo>
                    <a:pt x="492" y="285"/>
                    <a:pt x="493" y="287"/>
                    <a:pt x="493" y="289"/>
                  </a:cubicBezTo>
                  <a:cubicBezTo>
                    <a:pt x="496" y="291"/>
                    <a:pt x="497" y="295"/>
                    <a:pt x="499" y="297"/>
                  </a:cubicBezTo>
                  <a:cubicBezTo>
                    <a:pt x="499" y="297"/>
                    <a:pt x="499" y="297"/>
                    <a:pt x="499" y="297"/>
                  </a:cubicBezTo>
                  <a:cubicBezTo>
                    <a:pt x="500" y="297"/>
                    <a:pt x="501" y="300"/>
                    <a:pt x="501" y="301"/>
                  </a:cubicBezTo>
                  <a:cubicBezTo>
                    <a:pt x="504" y="301"/>
                    <a:pt x="505" y="306"/>
                    <a:pt x="507" y="308"/>
                  </a:cubicBezTo>
                  <a:cubicBezTo>
                    <a:pt x="507" y="307"/>
                    <a:pt x="507" y="307"/>
                    <a:pt x="507" y="307"/>
                  </a:cubicBezTo>
                  <a:cubicBezTo>
                    <a:pt x="508" y="308"/>
                    <a:pt x="508" y="309"/>
                    <a:pt x="510" y="309"/>
                  </a:cubicBezTo>
                  <a:cubicBezTo>
                    <a:pt x="509" y="303"/>
                    <a:pt x="503" y="300"/>
                    <a:pt x="503" y="295"/>
                  </a:cubicBezTo>
                  <a:cubicBezTo>
                    <a:pt x="501" y="293"/>
                    <a:pt x="498" y="291"/>
                    <a:pt x="498" y="288"/>
                  </a:cubicBezTo>
                  <a:cubicBezTo>
                    <a:pt x="497" y="288"/>
                    <a:pt x="497" y="288"/>
                    <a:pt x="497" y="288"/>
                  </a:cubicBezTo>
                  <a:cubicBezTo>
                    <a:pt x="492" y="281"/>
                    <a:pt x="487" y="274"/>
                    <a:pt x="483" y="267"/>
                  </a:cubicBezTo>
                  <a:cubicBezTo>
                    <a:pt x="483" y="266"/>
                    <a:pt x="483" y="266"/>
                    <a:pt x="483" y="265"/>
                  </a:cubicBezTo>
                  <a:cubicBezTo>
                    <a:pt x="482" y="265"/>
                    <a:pt x="483" y="266"/>
                    <a:pt x="482" y="266"/>
                  </a:cubicBezTo>
                  <a:cubicBezTo>
                    <a:pt x="481" y="264"/>
                    <a:pt x="479" y="262"/>
                    <a:pt x="478" y="260"/>
                  </a:cubicBezTo>
                  <a:cubicBezTo>
                    <a:pt x="477" y="258"/>
                    <a:pt x="477" y="255"/>
                    <a:pt x="474" y="256"/>
                  </a:cubicBezTo>
                  <a:cubicBezTo>
                    <a:pt x="473" y="257"/>
                    <a:pt x="473" y="258"/>
                    <a:pt x="473" y="259"/>
                  </a:cubicBezTo>
                  <a:cubicBezTo>
                    <a:pt x="474" y="260"/>
                    <a:pt x="475" y="261"/>
                    <a:pt x="476" y="263"/>
                  </a:cubicBezTo>
                  <a:cubicBezTo>
                    <a:pt x="476" y="262"/>
                    <a:pt x="476" y="262"/>
                    <a:pt x="476" y="262"/>
                  </a:cubicBezTo>
                  <a:cubicBezTo>
                    <a:pt x="481" y="269"/>
                    <a:pt x="486" y="276"/>
                    <a:pt x="491" y="283"/>
                  </a:cubicBezTo>
                  <a:cubicBezTo>
                    <a:pt x="491" y="284"/>
                    <a:pt x="490" y="284"/>
                    <a:pt x="490" y="284"/>
                  </a:cubicBezTo>
                  <a:close/>
                  <a:moveTo>
                    <a:pt x="232" y="273"/>
                  </a:moveTo>
                  <a:cubicBezTo>
                    <a:pt x="232" y="273"/>
                    <a:pt x="231" y="272"/>
                    <a:pt x="231" y="272"/>
                  </a:cubicBezTo>
                  <a:cubicBezTo>
                    <a:pt x="231" y="273"/>
                    <a:pt x="232" y="275"/>
                    <a:pt x="233" y="275"/>
                  </a:cubicBezTo>
                  <a:cubicBezTo>
                    <a:pt x="232" y="275"/>
                    <a:pt x="231" y="273"/>
                    <a:pt x="232" y="273"/>
                  </a:cubicBezTo>
                  <a:close/>
                  <a:moveTo>
                    <a:pt x="157" y="274"/>
                  </a:moveTo>
                  <a:cubicBezTo>
                    <a:pt x="157" y="276"/>
                    <a:pt x="156" y="278"/>
                    <a:pt x="156" y="279"/>
                  </a:cubicBezTo>
                  <a:cubicBezTo>
                    <a:pt x="156" y="277"/>
                    <a:pt x="158" y="275"/>
                    <a:pt x="157" y="274"/>
                  </a:cubicBezTo>
                  <a:close/>
                  <a:moveTo>
                    <a:pt x="201" y="296"/>
                  </a:moveTo>
                  <a:cubicBezTo>
                    <a:pt x="201" y="293"/>
                    <a:pt x="202" y="290"/>
                    <a:pt x="203" y="288"/>
                  </a:cubicBezTo>
                  <a:cubicBezTo>
                    <a:pt x="202" y="288"/>
                    <a:pt x="202" y="287"/>
                    <a:pt x="202" y="287"/>
                  </a:cubicBezTo>
                  <a:cubicBezTo>
                    <a:pt x="202" y="286"/>
                    <a:pt x="203" y="286"/>
                    <a:pt x="203" y="285"/>
                  </a:cubicBezTo>
                  <a:cubicBezTo>
                    <a:pt x="202" y="284"/>
                    <a:pt x="203" y="281"/>
                    <a:pt x="203" y="279"/>
                  </a:cubicBezTo>
                  <a:cubicBezTo>
                    <a:pt x="202" y="280"/>
                    <a:pt x="203" y="281"/>
                    <a:pt x="201" y="282"/>
                  </a:cubicBezTo>
                  <a:cubicBezTo>
                    <a:pt x="201" y="283"/>
                    <a:pt x="202" y="283"/>
                    <a:pt x="202" y="285"/>
                  </a:cubicBezTo>
                  <a:cubicBezTo>
                    <a:pt x="201" y="285"/>
                    <a:pt x="201" y="285"/>
                    <a:pt x="201" y="285"/>
                  </a:cubicBezTo>
                  <a:cubicBezTo>
                    <a:pt x="200" y="286"/>
                    <a:pt x="201" y="287"/>
                    <a:pt x="201" y="287"/>
                  </a:cubicBezTo>
                  <a:cubicBezTo>
                    <a:pt x="200" y="287"/>
                    <a:pt x="201" y="286"/>
                    <a:pt x="200" y="287"/>
                  </a:cubicBezTo>
                  <a:cubicBezTo>
                    <a:pt x="198" y="288"/>
                    <a:pt x="200" y="289"/>
                    <a:pt x="200" y="291"/>
                  </a:cubicBezTo>
                  <a:cubicBezTo>
                    <a:pt x="199" y="295"/>
                    <a:pt x="198" y="302"/>
                    <a:pt x="198" y="307"/>
                  </a:cubicBezTo>
                  <a:cubicBezTo>
                    <a:pt x="197" y="306"/>
                    <a:pt x="196" y="306"/>
                    <a:pt x="196" y="305"/>
                  </a:cubicBezTo>
                  <a:cubicBezTo>
                    <a:pt x="197" y="305"/>
                    <a:pt x="195" y="305"/>
                    <a:pt x="196" y="305"/>
                  </a:cubicBezTo>
                  <a:cubicBezTo>
                    <a:pt x="196" y="305"/>
                    <a:pt x="196" y="306"/>
                    <a:pt x="197" y="305"/>
                  </a:cubicBezTo>
                  <a:cubicBezTo>
                    <a:pt x="195" y="301"/>
                    <a:pt x="199" y="298"/>
                    <a:pt x="198" y="293"/>
                  </a:cubicBezTo>
                  <a:cubicBezTo>
                    <a:pt x="197" y="294"/>
                    <a:pt x="197" y="294"/>
                    <a:pt x="198" y="295"/>
                  </a:cubicBezTo>
                  <a:cubicBezTo>
                    <a:pt x="197" y="296"/>
                    <a:pt x="197" y="297"/>
                    <a:pt x="196" y="297"/>
                  </a:cubicBezTo>
                  <a:cubicBezTo>
                    <a:pt x="197" y="298"/>
                    <a:pt x="196" y="297"/>
                    <a:pt x="196" y="298"/>
                  </a:cubicBezTo>
                  <a:cubicBezTo>
                    <a:pt x="196" y="298"/>
                    <a:pt x="196" y="299"/>
                    <a:pt x="196" y="300"/>
                  </a:cubicBezTo>
                  <a:cubicBezTo>
                    <a:pt x="196" y="300"/>
                    <a:pt x="196" y="299"/>
                    <a:pt x="196" y="299"/>
                  </a:cubicBezTo>
                  <a:cubicBezTo>
                    <a:pt x="196" y="303"/>
                    <a:pt x="194" y="307"/>
                    <a:pt x="195" y="310"/>
                  </a:cubicBezTo>
                  <a:cubicBezTo>
                    <a:pt x="195" y="309"/>
                    <a:pt x="195" y="308"/>
                    <a:pt x="196" y="308"/>
                  </a:cubicBezTo>
                  <a:cubicBezTo>
                    <a:pt x="197" y="308"/>
                    <a:pt x="197" y="307"/>
                    <a:pt x="197" y="308"/>
                  </a:cubicBezTo>
                  <a:cubicBezTo>
                    <a:pt x="197" y="312"/>
                    <a:pt x="197" y="315"/>
                    <a:pt x="196" y="319"/>
                  </a:cubicBezTo>
                  <a:cubicBezTo>
                    <a:pt x="197" y="314"/>
                    <a:pt x="199" y="308"/>
                    <a:pt x="199" y="303"/>
                  </a:cubicBezTo>
                  <a:cubicBezTo>
                    <a:pt x="199" y="302"/>
                    <a:pt x="199" y="303"/>
                    <a:pt x="199" y="303"/>
                  </a:cubicBezTo>
                  <a:cubicBezTo>
                    <a:pt x="200" y="302"/>
                    <a:pt x="200" y="301"/>
                    <a:pt x="199" y="300"/>
                  </a:cubicBezTo>
                  <a:cubicBezTo>
                    <a:pt x="199" y="300"/>
                    <a:pt x="200" y="300"/>
                    <a:pt x="200" y="300"/>
                  </a:cubicBezTo>
                  <a:cubicBezTo>
                    <a:pt x="200" y="299"/>
                    <a:pt x="199" y="300"/>
                    <a:pt x="199" y="299"/>
                  </a:cubicBezTo>
                  <a:cubicBezTo>
                    <a:pt x="200" y="299"/>
                    <a:pt x="200" y="296"/>
                    <a:pt x="201" y="296"/>
                  </a:cubicBezTo>
                  <a:close/>
                  <a:moveTo>
                    <a:pt x="178" y="285"/>
                  </a:moveTo>
                  <a:cubicBezTo>
                    <a:pt x="179" y="284"/>
                    <a:pt x="179" y="283"/>
                    <a:pt x="180" y="283"/>
                  </a:cubicBezTo>
                  <a:cubicBezTo>
                    <a:pt x="179" y="283"/>
                    <a:pt x="179" y="283"/>
                    <a:pt x="179" y="283"/>
                  </a:cubicBezTo>
                  <a:cubicBezTo>
                    <a:pt x="179" y="283"/>
                    <a:pt x="178" y="284"/>
                    <a:pt x="178" y="285"/>
                  </a:cubicBezTo>
                  <a:close/>
                  <a:moveTo>
                    <a:pt x="184" y="289"/>
                  </a:moveTo>
                  <a:cubicBezTo>
                    <a:pt x="185" y="289"/>
                    <a:pt x="185" y="287"/>
                    <a:pt x="185" y="287"/>
                  </a:cubicBezTo>
                  <a:cubicBezTo>
                    <a:pt x="184" y="287"/>
                    <a:pt x="184" y="288"/>
                    <a:pt x="184" y="289"/>
                  </a:cubicBezTo>
                  <a:close/>
                  <a:moveTo>
                    <a:pt x="198" y="293"/>
                  </a:moveTo>
                  <a:cubicBezTo>
                    <a:pt x="198" y="293"/>
                    <a:pt x="198" y="292"/>
                    <a:pt x="199" y="292"/>
                  </a:cubicBezTo>
                  <a:cubicBezTo>
                    <a:pt x="199" y="292"/>
                    <a:pt x="198" y="290"/>
                    <a:pt x="198" y="291"/>
                  </a:cubicBezTo>
                  <a:cubicBezTo>
                    <a:pt x="199" y="292"/>
                    <a:pt x="197" y="293"/>
                    <a:pt x="198" y="293"/>
                  </a:cubicBezTo>
                  <a:close/>
                  <a:moveTo>
                    <a:pt x="376" y="303"/>
                  </a:moveTo>
                  <a:cubicBezTo>
                    <a:pt x="376" y="305"/>
                    <a:pt x="376" y="306"/>
                    <a:pt x="375" y="308"/>
                  </a:cubicBezTo>
                  <a:cubicBezTo>
                    <a:pt x="376" y="308"/>
                    <a:pt x="376" y="308"/>
                    <a:pt x="377" y="308"/>
                  </a:cubicBezTo>
                  <a:cubicBezTo>
                    <a:pt x="376" y="309"/>
                    <a:pt x="376" y="308"/>
                    <a:pt x="375" y="308"/>
                  </a:cubicBezTo>
                  <a:cubicBezTo>
                    <a:pt x="378" y="310"/>
                    <a:pt x="379" y="310"/>
                    <a:pt x="383" y="310"/>
                  </a:cubicBezTo>
                  <a:cubicBezTo>
                    <a:pt x="383" y="310"/>
                    <a:pt x="382" y="310"/>
                    <a:pt x="382" y="310"/>
                  </a:cubicBezTo>
                  <a:cubicBezTo>
                    <a:pt x="385" y="310"/>
                    <a:pt x="386" y="306"/>
                    <a:pt x="386" y="305"/>
                  </a:cubicBezTo>
                  <a:cubicBezTo>
                    <a:pt x="386" y="304"/>
                    <a:pt x="385" y="305"/>
                    <a:pt x="385" y="304"/>
                  </a:cubicBezTo>
                  <a:cubicBezTo>
                    <a:pt x="386" y="304"/>
                    <a:pt x="386" y="304"/>
                    <a:pt x="386" y="304"/>
                  </a:cubicBezTo>
                  <a:cubicBezTo>
                    <a:pt x="386" y="302"/>
                    <a:pt x="385" y="300"/>
                    <a:pt x="385" y="298"/>
                  </a:cubicBezTo>
                  <a:cubicBezTo>
                    <a:pt x="382" y="298"/>
                    <a:pt x="382" y="294"/>
                    <a:pt x="381" y="292"/>
                  </a:cubicBezTo>
                  <a:cubicBezTo>
                    <a:pt x="379" y="292"/>
                    <a:pt x="377" y="294"/>
                    <a:pt x="377" y="295"/>
                  </a:cubicBezTo>
                  <a:cubicBezTo>
                    <a:pt x="377" y="294"/>
                    <a:pt x="377" y="293"/>
                    <a:pt x="376" y="293"/>
                  </a:cubicBezTo>
                  <a:cubicBezTo>
                    <a:pt x="377" y="295"/>
                    <a:pt x="376" y="294"/>
                    <a:pt x="376" y="295"/>
                  </a:cubicBezTo>
                  <a:cubicBezTo>
                    <a:pt x="382" y="297"/>
                    <a:pt x="370" y="301"/>
                    <a:pt x="376" y="303"/>
                  </a:cubicBezTo>
                  <a:close/>
                  <a:moveTo>
                    <a:pt x="384" y="304"/>
                  </a:moveTo>
                  <a:cubicBezTo>
                    <a:pt x="384" y="304"/>
                    <a:pt x="385" y="304"/>
                    <a:pt x="385" y="304"/>
                  </a:cubicBezTo>
                  <a:cubicBezTo>
                    <a:pt x="385" y="305"/>
                    <a:pt x="384" y="305"/>
                    <a:pt x="383" y="305"/>
                  </a:cubicBezTo>
                  <a:cubicBezTo>
                    <a:pt x="383" y="304"/>
                    <a:pt x="384" y="305"/>
                    <a:pt x="384" y="304"/>
                  </a:cubicBezTo>
                  <a:close/>
                  <a:moveTo>
                    <a:pt x="196" y="296"/>
                  </a:moveTo>
                  <a:cubicBezTo>
                    <a:pt x="196" y="296"/>
                    <a:pt x="196" y="296"/>
                    <a:pt x="196" y="296"/>
                  </a:cubicBezTo>
                  <a:cubicBezTo>
                    <a:pt x="196" y="295"/>
                    <a:pt x="197" y="294"/>
                    <a:pt x="196" y="293"/>
                  </a:cubicBezTo>
                  <a:cubicBezTo>
                    <a:pt x="196" y="294"/>
                    <a:pt x="196" y="294"/>
                    <a:pt x="196" y="293"/>
                  </a:cubicBezTo>
                  <a:cubicBezTo>
                    <a:pt x="196" y="294"/>
                    <a:pt x="196" y="294"/>
                    <a:pt x="196" y="295"/>
                  </a:cubicBezTo>
                  <a:cubicBezTo>
                    <a:pt x="196" y="295"/>
                    <a:pt x="196" y="295"/>
                    <a:pt x="196" y="296"/>
                  </a:cubicBezTo>
                  <a:close/>
                  <a:moveTo>
                    <a:pt x="372" y="294"/>
                  </a:moveTo>
                  <a:cubicBezTo>
                    <a:pt x="372" y="295"/>
                    <a:pt x="374" y="297"/>
                    <a:pt x="375" y="296"/>
                  </a:cubicBezTo>
                  <a:cubicBezTo>
                    <a:pt x="374" y="296"/>
                    <a:pt x="374" y="295"/>
                    <a:pt x="373" y="295"/>
                  </a:cubicBezTo>
                  <a:cubicBezTo>
                    <a:pt x="373" y="294"/>
                    <a:pt x="373" y="294"/>
                    <a:pt x="372" y="294"/>
                  </a:cubicBezTo>
                  <a:close/>
                  <a:moveTo>
                    <a:pt x="150" y="301"/>
                  </a:moveTo>
                  <a:cubicBezTo>
                    <a:pt x="150" y="302"/>
                    <a:pt x="149" y="303"/>
                    <a:pt x="149" y="305"/>
                  </a:cubicBezTo>
                  <a:cubicBezTo>
                    <a:pt x="150" y="304"/>
                    <a:pt x="151" y="302"/>
                    <a:pt x="150" y="301"/>
                  </a:cubicBezTo>
                  <a:close/>
                  <a:moveTo>
                    <a:pt x="359" y="305"/>
                  </a:moveTo>
                  <a:cubicBezTo>
                    <a:pt x="359" y="306"/>
                    <a:pt x="362" y="306"/>
                    <a:pt x="362" y="306"/>
                  </a:cubicBezTo>
                  <a:cubicBezTo>
                    <a:pt x="363" y="305"/>
                    <a:pt x="362" y="305"/>
                    <a:pt x="362" y="305"/>
                  </a:cubicBezTo>
                  <a:cubicBezTo>
                    <a:pt x="360" y="305"/>
                    <a:pt x="359" y="305"/>
                    <a:pt x="358" y="304"/>
                  </a:cubicBezTo>
                  <a:cubicBezTo>
                    <a:pt x="358" y="305"/>
                    <a:pt x="357" y="305"/>
                    <a:pt x="358" y="306"/>
                  </a:cubicBezTo>
                  <a:cubicBezTo>
                    <a:pt x="359" y="306"/>
                    <a:pt x="359" y="305"/>
                    <a:pt x="359" y="305"/>
                  </a:cubicBezTo>
                  <a:close/>
                  <a:moveTo>
                    <a:pt x="135" y="315"/>
                  </a:moveTo>
                  <a:cubicBezTo>
                    <a:pt x="136" y="316"/>
                    <a:pt x="136" y="315"/>
                    <a:pt x="137" y="315"/>
                  </a:cubicBezTo>
                  <a:cubicBezTo>
                    <a:pt x="137" y="314"/>
                    <a:pt x="136" y="313"/>
                    <a:pt x="135" y="314"/>
                  </a:cubicBezTo>
                  <a:cubicBezTo>
                    <a:pt x="136" y="314"/>
                    <a:pt x="134" y="314"/>
                    <a:pt x="135" y="315"/>
                  </a:cubicBezTo>
                  <a:close/>
                  <a:moveTo>
                    <a:pt x="311" y="314"/>
                  </a:moveTo>
                  <a:cubicBezTo>
                    <a:pt x="312" y="317"/>
                    <a:pt x="313" y="315"/>
                    <a:pt x="311" y="314"/>
                  </a:cubicBezTo>
                  <a:close/>
                  <a:moveTo>
                    <a:pt x="396" y="315"/>
                  </a:moveTo>
                  <a:cubicBezTo>
                    <a:pt x="396" y="315"/>
                    <a:pt x="397" y="315"/>
                    <a:pt x="396" y="316"/>
                  </a:cubicBezTo>
                  <a:cubicBezTo>
                    <a:pt x="397" y="316"/>
                    <a:pt x="397" y="317"/>
                    <a:pt x="398" y="317"/>
                  </a:cubicBezTo>
                  <a:cubicBezTo>
                    <a:pt x="398" y="315"/>
                    <a:pt x="398" y="313"/>
                    <a:pt x="396" y="315"/>
                  </a:cubicBezTo>
                  <a:close/>
                  <a:moveTo>
                    <a:pt x="401" y="316"/>
                  </a:moveTo>
                  <a:cubicBezTo>
                    <a:pt x="401" y="316"/>
                    <a:pt x="401" y="316"/>
                    <a:pt x="400" y="316"/>
                  </a:cubicBezTo>
                  <a:cubicBezTo>
                    <a:pt x="400" y="317"/>
                    <a:pt x="400" y="317"/>
                    <a:pt x="401" y="317"/>
                  </a:cubicBezTo>
                  <a:cubicBezTo>
                    <a:pt x="401" y="317"/>
                    <a:pt x="402" y="316"/>
                    <a:pt x="402" y="315"/>
                  </a:cubicBezTo>
                  <a:cubicBezTo>
                    <a:pt x="401" y="315"/>
                    <a:pt x="402" y="316"/>
                    <a:pt x="401" y="316"/>
                  </a:cubicBezTo>
                  <a:close/>
                  <a:moveTo>
                    <a:pt x="400" y="317"/>
                  </a:moveTo>
                  <a:cubicBezTo>
                    <a:pt x="399" y="318"/>
                    <a:pt x="399" y="318"/>
                    <a:pt x="398" y="317"/>
                  </a:cubicBezTo>
                  <a:cubicBezTo>
                    <a:pt x="398" y="318"/>
                    <a:pt x="397" y="319"/>
                    <a:pt x="398" y="319"/>
                  </a:cubicBezTo>
                  <a:cubicBezTo>
                    <a:pt x="398" y="318"/>
                    <a:pt x="398" y="320"/>
                    <a:pt x="399" y="319"/>
                  </a:cubicBezTo>
                  <a:cubicBezTo>
                    <a:pt x="399" y="319"/>
                    <a:pt x="399" y="318"/>
                    <a:pt x="400" y="319"/>
                  </a:cubicBezTo>
                  <a:cubicBezTo>
                    <a:pt x="400" y="318"/>
                    <a:pt x="400" y="317"/>
                    <a:pt x="400" y="317"/>
                  </a:cubicBezTo>
                  <a:close/>
                  <a:moveTo>
                    <a:pt x="399" y="320"/>
                  </a:moveTo>
                  <a:cubicBezTo>
                    <a:pt x="399" y="320"/>
                    <a:pt x="400" y="320"/>
                    <a:pt x="400" y="320"/>
                  </a:cubicBezTo>
                  <a:cubicBezTo>
                    <a:pt x="400" y="320"/>
                    <a:pt x="400" y="319"/>
                    <a:pt x="399" y="319"/>
                  </a:cubicBezTo>
                  <a:cubicBezTo>
                    <a:pt x="399" y="320"/>
                    <a:pt x="399" y="320"/>
                    <a:pt x="399" y="320"/>
                  </a:cubicBezTo>
                  <a:close/>
                  <a:moveTo>
                    <a:pt x="141" y="329"/>
                  </a:moveTo>
                  <a:cubicBezTo>
                    <a:pt x="141" y="330"/>
                    <a:pt x="141" y="330"/>
                    <a:pt x="141" y="330"/>
                  </a:cubicBezTo>
                  <a:cubicBezTo>
                    <a:pt x="141" y="330"/>
                    <a:pt x="142" y="330"/>
                    <a:pt x="142" y="330"/>
                  </a:cubicBezTo>
                  <a:cubicBezTo>
                    <a:pt x="142" y="330"/>
                    <a:pt x="142" y="331"/>
                    <a:pt x="142" y="331"/>
                  </a:cubicBezTo>
                  <a:cubicBezTo>
                    <a:pt x="142" y="330"/>
                    <a:pt x="144" y="328"/>
                    <a:pt x="143" y="327"/>
                  </a:cubicBezTo>
                  <a:cubicBezTo>
                    <a:pt x="144" y="326"/>
                    <a:pt x="144" y="325"/>
                    <a:pt x="144" y="323"/>
                  </a:cubicBezTo>
                  <a:cubicBezTo>
                    <a:pt x="142" y="323"/>
                    <a:pt x="143" y="327"/>
                    <a:pt x="141" y="328"/>
                  </a:cubicBezTo>
                  <a:cubicBezTo>
                    <a:pt x="141" y="328"/>
                    <a:pt x="141" y="328"/>
                    <a:pt x="141" y="329"/>
                  </a:cubicBezTo>
                  <a:cubicBezTo>
                    <a:pt x="142" y="329"/>
                    <a:pt x="142" y="328"/>
                    <a:pt x="142" y="329"/>
                  </a:cubicBezTo>
                  <a:cubicBezTo>
                    <a:pt x="141" y="329"/>
                    <a:pt x="142" y="329"/>
                    <a:pt x="141" y="329"/>
                  </a:cubicBezTo>
                  <a:close/>
                  <a:moveTo>
                    <a:pt x="371" y="325"/>
                  </a:moveTo>
                  <a:cubicBezTo>
                    <a:pt x="371" y="327"/>
                    <a:pt x="372" y="327"/>
                    <a:pt x="372" y="327"/>
                  </a:cubicBezTo>
                  <a:cubicBezTo>
                    <a:pt x="372" y="327"/>
                    <a:pt x="372" y="328"/>
                    <a:pt x="372" y="328"/>
                  </a:cubicBezTo>
                  <a:cubicBezTo>
                    <a:pt x="372" y="329"/>
                    <a:pt x="372" y="329"/>
                    <a:pt x="373" y="329"/>
                  </a:cubicBezTo>
                  <a:cubicBezTo>
                    <a:pt x="373" y="329"/>
                    <a:pt x="373" y="329"/>
                    <a:pt x="373" y="329"/>
                  </a:cubicBezTo>
                  <a:cubicBezTo>
                    <a:pt x="373" y="327"/>
                    <a:pt x="373" y="325"/>
                    <a:pt x="372" y="325"/>
                  </a:cubicBezTo>
                  <a:cubicBezTo>
                    <a:pt x="372" y="325"/>
                    <a:pt x="373" y="325"/>
                    <a:pt x="373" y="325"/>
                  </a:cubicBezTo>
                  <a:cubicBezTo>
                    <a:pt x="372" y="325"/>
                    <a:pt x="372" y="325"/>
                    <a:pt x="372" y="325"/>
                  </a:cubicBezTo>
                  <a:cubicBezTo>
                    <a:pt x="372" y="325"/>
                    <a:pt x="372" y="326"/>
                    <a:pt x="372" y="326"/>
                  </a:cubicBezTo>
                  <a:cubicBezTo>
                    <a:pt x="372" y="326"/>
                    <a:pt x="372" y="327"/>
                    <a:pt x="372" y="327"/>
                  </a:cubicBezTo>
                  <a:cubicBezTo>
                    <a:pt x="372" y="326"/>
                    <a:pt x="371" y="326"/>
                    <a:pt x="371" y="325"/>
                  </a:cubicBezTo>
                  <a:close/>
                  <a:moveTo>
                    <a:pt x="132" y="334"/>
                  </a:moveTo>
                  <a:cubicBezTo>
                    <a:pt x="132" y="334"/>
                    <a:pt x="132" y="333"/>
                    <a:pt x="132" y="333"/>
                  </a:cubicBezTo>
                  <a:cubicBezTo>
                    <a:pt x="131" y="334"/>
                    <a:pt x="131" y="335"/>
                    <a:pt x="131" y="335"/>
                  </a:cubicBezTo>
                  <a:cubicBezTo>
                    <a:pt x="132" y="335"/>
                    <a:pt x="131" y="334"/>
                    <a:pt x="132" y="334"/>
                  </a:cubicBezTo>
                  <a:close/>
                  <a:moveTo>
                    <a:pt x="188" y="340"/>
                  </a:moveTo>
                  <a:cubicBezTo>
                    <a:pt x="189" y="338"/>
                    <a:pt x="190" y="337"/>
                    <a:pt x="189" y="335"/>
                  </a:cubicBezTo>
                  <a:cubicBezTo>
                    <a:pt x="189" y="336"/>
                    <a:pt x="188" y="339"/>
                    <a:pt x="188" y="340"/>
                  </a:cubicBezTo>
                  <a:close/>
                  <a:moveTo>
                    <a:pt x="128" y="338"/>
                  </a:moveTo>
                  <a:cubicBezTo>
                    <a:pt x="129" y="339"/>
                    <a:pt x="127" y="340"/>
                    <a:pt x="127" y="341"/>
                  </a:cubicBezTo>
                  <a:cubicBezTo>
                    <a:pt x="128" y="340"/>
                    <a:pt x="130" y="338"/>
                    <a:pt x="130" y="336"/>
                  </a:cubicBezTo>
                  <a:cubicBezTo>
                    <a:pt x="130" y="337"/>
                    <a:pt x="129" y="338"/>
                    <a:pt x="128" y="338"/>
                  </a:cubicBezTo>
                  <a:close/>
                  <a:moveTo>
                    <a:pt x="137" y="357"/>
                  </a:moveTo>
                  <a:cubicBezTo>
                    <a:pt x="139" y="355"/>
                    <a:pt x="139" y="351"/>
                    <a:pt x="142" y="349"/>
                  </a:cubicBezTo>
                  <a:cubicBezTo>
                    <a:pt x="141" y="346"/>
                    <a:pt x="145" y="342"/>
                    <a:pt x="146" y="339"/>
                  </a:cubicBezTo>
                  <a:cubicBezTo>
                    <a:pt x="142" y="345"/>
                    <a:pt x="139" y="351"/>
                    <a:pt x="137" y="357"/>
                  </a:cubicBezTo>
                  <a:close/>
                  <a:moveTo>
                    <a:pt x="188" y="343"/>
                  </a:moveTo>
                  <a:cubicBezTo>
                    <a:pt x="188" y="342"/>
                    <a:pt x="188" y="342"/>
                    <a:pt x="188" y="341"/>
                  </a:cubicBezTo>
                  <a:cubicBezTo>
                    <a:pt x="188" y="341"/>
                    <a:pt x="187" y="343"/>
                    <a:pt x="188" y="343"/>
                  </a:cubicBezTo>
                  <a:close/>
                  <a:moveTo>
                    <a:pt x="360" y="382"/>
                  </a:moveTo>
                  <a:cubicBezTo>
                    <a:pt x="360" y="381"/>
                    <a:pt x="361" y="380"/>
                    <a:pt x="361" y="379"/>
                  </a:cubicBezTo>
                  <a:cubicBezTo>
                    <a:pt x="361" y="379"/>
                    <a:pt x="360" y="380"/>
                    <a:pt x="360" y="379"/>
                  </a:cubicBezTo>
                  <a:cubicBezTo>
                    <a:pt x="362" y="376"/>
                    <a:pt x="364" y="374"/>
                    <a:pt x="366" y="371"/>
                  </a:cubicBezTo>
                  <a:cubicBezTo>
                    <a:pt x="365" y="371"/>
                    <a:pt x="366" y="371"/>
                    <a:pt x="366" y="371"/>
                  </a:cubicBezTo>
                  <a:cubicBezTo>
                    <a:pt x="366" y="369"/>
                    <a:pt x="366" y="368"/>
                    <a:pt x="366" y="367"/>
                  </a:cubicBezTo>
                  <a:cubicBezTo>
                    <a:pt x="366" y="365"/>
                    <a:pt x="364" y="363"/>
                    <a:pt x="363" y="360"/>
                  </a:cubicBezTo>
                  <a:cubicBezTo>
                    <a:pt x="365" y="358"/>
                    <a:pt x="367" y="358"/>
                    <a:pt x="369" y="356"/>
                  </a:cubicBezTo>
                  <a:cubicBezTo>
                    <a:pt x="368" y="354"/>
                    <a:pt x="372" y="352"/>
                    <a:pt x="372" y="351"/>
                  </a:cubicBezTo>
                  <a:cubicBezTo>
                    <a:pt x="370" y="351"/>
                    <a:pt x="370" y="353"/>
                    <a:pt x="369" y="354"/>
                  </a:cubicBezTo>
                  <a:cubicBezTo>
                    <a:pt x="369" y="353"/>
                    <a:pt x="369" y="352"/>
                    <a:pt x="368" y="352"/>
                  </a:cubicBezTo>
                  <a:cubicBezTo>
                    <a:pt x="368" y="353"/>
                    <a:pt x="366" y="355"/>
                    <a:pt x="367" y="356"/>
                  </a:cubicBezTo>
                  <a:cubicBezTo>
                    <a:pt x="364" y="357"/>
                    <a:pt x="362" y="361"/>
                    <a:pt x="357" y="358"/>
                  </a:cubicBezTo>
                  <a:cubicBezTo>
                    <a:pt x="357" y="357"/>
                    <a:pt x="358" y="357"/>
                    <a:pt x="358" y="356"/>
                  </a:cubicBezTo>
                  <a:cubicBezTo>
                    <a:pt x="356" y="351"/>
                    <a:pt x="361" y="345"/>
                    <a:pt x="359" y="341"/>
                  </a:cubicBezTo>
                  <a:cubicBezTo>
                    <a:pt x="357" y="346"/>
                    <a:pt x="358" y="351"/>
                    <a:pt x="356" y="355"/>
                  </a:cubicBezTo>
                  <a:cubicBezTo>
                    <a:pt x="358" y="358"/>
                    <a:pt x="355" y="360"/>
                    <a:pt x="352" y="360"/>
                  </a:cubicBezTo>
                  <a:cubicBezTo>
                    <a:pt x="351" y="361"/>
                    <a:pt x="348" y="364"/>
                    <a:pt x="349" y="366"/>
                  </a:cubicBezTo>
                  <a:cubicBezTo>
                    <a:pt x="349" y="365"/>
                    <a:pt x="348" y="365"/>
                    <a:pt x="348" y="365"/>
                  </a:cubicBezTo>
                  <a:cubicBezTo>
                    <a:pt x="348" y="366"/>
                    <a:pt x="347" y="368"/>
                    <a:pt x="348" y="370"/>
                  </a:cubicBezTo>
                  <a:cubicBezTo>
                    <a:pt x="348" y="370"/>
                    <a:pt x="349" y="369"/>
                    <a:pt x="349" y="370"/>
                  </a:cubicBezTo>
                  <a:cubicBezTo>
                    <a:pt x="347" y="370"/>
                    <a:pt x="349" y="374"/>
                    <a:pt x="347" y="373"/>
                  </a:cubicBezTo>
                  <a:cubicBezTo>
                    <a:pt x="348" y="373"/>
                    <a:pt x="348" y="374"/>
                    <a:pt x="348" y="374"/>
                  </a:cubicBezTo>
                  <a:cubicBezTo>
                    <a:pt x="349" y="375"/>
                    <a:pt x="348" y="375"/>
                    <a:pt x="348" y="374"/>
                  </a:cubicBezTo>
                  <a:cubicBezTo>
                    <a:pt x="349" y="375"/>
                    <a:pt x="348" y="377"/>
                    <a:pt x="349" y="376"/>
                  </a:cubicBezTo>
                  <a:cubicBezTo>
                    <a:pt x="348" y="376"/>
                    <a:pt x="350" y="378"/>
                    <a:pt x="349" y="378"/>
                  </a:cubicBezTo>
                  <a:cubicBezTo>
                    <a:pt x="347" y="378"/>
                    <a:pt x="348" y="375"/>
                    <a:pt x="347" y="377"/>
                  </a:cubicBezTo>
                  <a:cubicBezTo>
                    <a:pt x="347" y="376"/>
                    <a:pt x="346" y="376"/>
                    <a:pt x="346" y="375"/>
                  </a:cubicBezTo>
                  <a:cubicBezTo>
                    <a:pt x="346" y="375"/>
                    <a:pt x="346" y="375"/>
                    <a:pt x="346" y="376"/>
                  </a:cubicBezTo>
                  <a:cubicBezTo>
                    <a:pt x="346" y="375"/>
                    <a:pt x="345" y="375"/>
                    <a:pt x="345" y="374"/>
                  </a:cubicBezTo>
                  <a:cubicBezTo>
                    <a:pt x="345" y="374"/>
                    <a:pt x="346" y="375"/>
                    <a:pt x="346" y="374"/>
                  </a:cubicBezTo>
                  <a:cubicBezTo>
                    <a:pt x="346" y="374"/>
                    <a:pt x="348" y="373"/>
                    <a:pt x="346" y="373"/>
                  </a:cubicBezTo>
                  <a:cubicBezTo>
                    <a:pt x="346" y="375"/>
                    <a:pt x="346" y="373"/>
                    <a:pt x="344" y="374"/>
                  </a:cubicBezTo>
                  <a:cubicBezTo>
                    <a:pt x="344" y="374"/>
                    <a:pt x="345" y="373"/>
                    <a:pt x="344" y="373"/>
                  </a:cubicBezTo>
                  <a:cubicBezTo>
                    <a:pt x="344" y="374"/>
                    <a:pt x="343" y="373"/>
                    <a:pt x="342" y="373"/>
                  </a:cubicBezTo>
                  <a:cubicBezTo>
                    <a:pt x="342" y="374"/>
                    <a:pt x="341" y="374"/>
                    <a:pt x="341" y="375"/>
                  </a:cubicBezTo>
                  <a:cubicBezTo>
                    <a:pt x="344" y="377"/>
                    <a:pt x="343" y="378"/>
                    <a:pt x="345" y="379"/>
                  </a:cubicBezTo>
                  <a:cubicBezTo>
                    <a:pt x="345" y="383"/>
                    <a:pt x="340" y="385"/>
                    <a:pt x="343" y="388"/>
                  </a:cubicBezTo>
                  <a:cubicBezTo>
                    <a:pt x="344" y="388"/>
                    <a:pt x="344" y="388"/>
                    <a:pt x="344" y="388"/>
                  </a:cubicBezTo>
                  <a:cubicBezTo>
                    <a:pt x="344" y="389"/>
                    <a:pt x="343" y="389"/>
                    <a:pt x="344" y="390"/>
                  </a:cubicBezTo>
                  <a:cubicBezTo>
                    <a:pt x="344" y="390"/>
                    <a:pt x="345" y="390"/>
                    <a:pt x="345" y="389"/>
                  </a:cubicBezTo>
                  <a:cubicBezTo>
                    <a:pt x="345" y="390"/>
                    <a:pt x="345" y="390"/>
                    <a:pt x="345" y="390"/>
                  </a:cubicBezTo>
                  <a:cubicBezTo>
                    <a:pt x="346" y="390"/>
                    <a:pt x="347" y="391"/>
                    <a:pt x="348" y="391"/>
                  </a:cubicBezTo>
                  <a:cubicBezTo>
                    <a:pt x="347" y="392"/>
                    <a:pt x="347" y="391"/>
                    <a:pt x="346" y="391"/>
                  </a:cubicBezTo>
                  <a:cubicBezTo>
                    <a:pt x="346" y="392"/>
                    <a:pt x="346" y="392"/>
                    <a:pt x="346" y="393"/>
                  </a:cubicBezTo>
                  <a:cubicBezTo>
                    <a:pt x="346" y="392"/>
                    <a:pt x="347" y="392"/>
                    <a:pt x="348" y="392"/>
                  </a:cubicBezTo>
                  <a:cubicBezTo>
                    <a:pt x="348" y="392"/>
                    <a:pt x="347" y="393"/>
                    <a:pt x="348" y="393"/>
                  </a:cubicBezTo>
                  <a:cubicBezTo>
                    <a:pt x="348" y="392"/>
                    <a:pt x="348" y="392"/>
                    <a:pt x="349" y="392"/>
                  </a:cubicBezTo>
                  <a:cubicBezTo>
                    <a:pt x="349" y="393"/>
                    <a:pt x="350" y="393"/>
                    <a:pt x="351" y="393"/>
                  </a:cubicBezTo>
                  <a:cubicBezTo>
                    <a:pt x="351" y="393"/>
                    <a:pt x="352" y="394"/>
                    <a:pt x="352" y="394"/>
                  </a:cubicBezTo>
                  <a:cubicBezTo>
                    <a:pt x="352" y="394"/>
                    <a:pt x="352" y="393"/>
                    <a:pt x="352" y="393"/>
                  </a:cubicBezTo>
                  <a:cubicBezTo>
                    <a:pt x="353" y="393"/>
                    <a:pt x="355" y="392"/>
                    <a:pt x="356" y="391"/>
                  </a:cubicBezTo>
                  <a:cubicBezTo>
                    <a:pt x="356" y="392"/>
                    <a:pt x="358" y="392"/>
                    <a:pt x="358" y="393"/>
                  </a:cubicBezTo>
                  <a:cubicBezTo>
                    <a:pt x="359" y="391"/>
                    <a:pt x="358" y="390"/>
                    <a:pt x="360" y="388"/>
                  </a:cubicBezTo>
                  <a:cubicBezTo>
                    <a:pt x="359" y="387"/>
                    <a:pt x="361" y="386"/>
                    <a:pt x="360" y="385"/>
                  </a:cubicBezTo>
                  <a:cubicBezTo>
                    <a:pt x="359" y="385"/>
                    <a:pt x="359" y="386"/>
                    <a:pt x="358" y="386"/>
                  </a:cubicBezTo>
                  <a:cubicBezTo>
                    <a:pt x="357" y="384"/>
                    <a:pt x="359" y="382"/>
                    <a:pt x="358" y="381"/>
                  </a:cubicBezTo>
                  <a:cubicBezTo>
                    <a:pt x="359" y="381"/>
                    <a:pt x="359" y="381"/>
                    <a:pt x="360" y="382"/>
                  </a:cubicBezTo>
                  <a:close/>
                  <a:moveTo>
                    <a:pt x="357" y="385"/>
                  </a:moveTo>
                  <a:cubicBezTo>
                    <a:pt x="356" y="384"/>
                    <a:pt x="357" y="385"/>
                    <a:pt x="357" y="385"/>
                  </a:cubicBezTo>
                  <a:cubicBezTo>
                    <a:pt x="356" y="385"/>
                    <a:pt x="356" y="384"/>
                    <a:pt x="356" y="383"/>
                  </a:cubicBezTo>
                  <a:cubicBezTo>
                    <a:pt x="356" y="383"/>
                    <a:pt x="356" y="383"/>
                    <a:pt x="356" y="383"/>
                  </a:cubicBezTo>
                  <a:cubicBezTo>
                    <a:pt x="356" y="384"/>
                    <a:pt x="357" y="384"/>
                    <a:pt x="357" y="384"/>
                  </a:cubicBezTo>
                  <a:cubicBezTo>
                    <a:pt x="357" y="384"/>
                    <a:pt x="357" y="384"/>
                    <a:pt x="357" y="385"/>
                  </a:cubicBezTo>
                  <a:close/>
                  <a:moveTo>
                    <a:pt x="381" y="341"/>
                  </a:moveTo>
                  <a:cubicBezTo>
                    <a:pt x="381" y="342"/>
                    <a:pt x="379" y="342"/>
                    <a:pt x="380" y="342"/>
                  </a:cubicBezTo>
                  <a:cubicBezTo>
                    <a:pt x="380" y="342"/>
                    <a:pt x="381" y="341"/>
                    <a:pt x="381" y="341"/>
                  </a:cubicBezTo>
                  <a:close/>
                  <a:moveTo>
                    <a:pt x="127" y="342"/>
                  </a:moveTo>
                  <a:cubicBezTo>
                    <a:pt x="125" y="343"/>
                    <a:pt x="124" y="344"/>
                    <a:pt x="123" y="347"/>
                  </a:cubicBezTo>
                  <a:cubicBezTo>
                    <a:pt x="126" y="346"/>
                    <a:pt x="125" y="343"/>
                    <a:pt x="127" y="342"/>
                  </a:cubicBezTo>
                  <a:close/>
                  <a:moveTo>
                    <a:pt x="376" y="346"/>
                  </a:moveTo>
                  <a:cubicBezTo>
                    <a:pt x="375" y="347"/>
                    <a:pt x="374" y="348"/>
                    <a:pt x="374" y="349"/>
                  </a:cubicBezTo>
                  <a:cubicBezTo>
                    <a:pt x="375" y="348"/>
                    <a:pt x="376" y="347"/>
                    <a:pt x="376" y="346"/>
                  </a:cubicBezTo>
                  <a:close/>
                  <a:moveTo>
                    <a:pt x="345" y="373"/>
                  </a:moveTo>
                  <a:cubicBezTo>
                    <a:pt x="346" y="372"/>
                    <a:pt x="347" y="372"/>
                    <a:pt x="347" y="372"/>
                  </a:cubicBezTo>
                  <a:cubicBezTo>
                    <a:pt x="347" y="371"/>
                    <a:pt x="345" y="371"/>
                    <a:pt x="346" y="370"/>
                  </a:cubicBezTo>
                  <a:cubicBezTo>
                    <a:pt x="344" y="370"/>
                    <a:pt x="344" y="368"/>
                    <a:pt x="341" y="368"/>
                  </a:cubicBezTo>
                  <a:cubicBezTo>
                    <a:pt x="342" y="367"/>
                    <a:pt x="341" y="367"/>
                    <a:pt x="341" y="367"/>
                  </a:cubicBezTo>
                  <a:cubicBezTo>
                    <a:pt x="340" y="366"/>
                    <a:pt x="339" y="367"/>
                    <a:pt x="339" y="365"/>
                  </a:cubicBezTo>
                  <a:cubicBezTo>
                    <a:pt x="337" y="365"/>
                    <a:pt x="337" y="364"/>
                    <a:pt x="337" y="363"/>
                  </a:cubicBezTo>
                  <a:cubicBezTo>
                    <a:pt x="336" y="363"/>
                    <a:pt x="336" y="363"/>
                    <a:pt x="335" y="362"/>
                  </a:cubicBezTo>
                  <a:cubicBezTo>
                    <a:pt x="335" y="363"/>
                    <a:pt x="334" y="364"/>
                    <a:pt x="335" y="363"/>
                  </a:cubicBezTo>
                  <a:cubicBezTo>
                    <a:pt x="334" y="362"/>
                    <a:pt x="333" y="364"/>
                    <a:pt x="333" y="362"/>
                  </a:cubicBezTo>
                  <a:cubicBezTo>
                    <a:pt x="333" y="362"/>
                    <a:pt x="332" y="361"/>
                    <a:pt x="332" y="362"/>
                  </a:cubicBezTo>
                  <a:cubicBezTo>
                    <a:pt x="333" y="362"/>
                    <a:pt x="331" y="362"/>
                    <a:pt x="331" y="363"/>
                  </a:cubicBezTo>
                  <a:cubicBezTo>
                    <a:pt x="333" y="364"/>
                    <a:pt x="331" y="365"/>
                    <a:pt x="332" y="366"/>
                  </a:cubicBezTo>
                  <a:cubicBezTo>
                    <a:pt x="333" y="365"/>
                    <a:pt x="332" y="366"/>
                    <a:pt x="333" y="366"/>
                  </a:cubicBezTo>
                  <a:cubicBezTo>
                    <a:pt x="333" y="366"/>
                    <a:pt x="333" y="366"/>
                    <a:pt x="334" y="366"/>
                  </a:cubicBezTo>
                  <a:cubicBezTo>
                    <a:pt x="334" y="366"/>
                    <a:pt x="335" y="368"/>
                    <a:pt x="336" y="367"/>
                  </a:cubicBezTo>
                  <a:cubicBezTo>
                    <a:pt x="336" y="368"/>
                    <a:pt x="337" y="368"/>
                    <a:pt x="336" y="369"/>
                  </a:cubicBezTo>
                  <a:cubicBezTo>
                    <a:pt x="338" y="368"/>
                    <a:pt x="338" y="369"/>
                    <a:pt x="340" y="369"/>
                  </a:cubicBezTo>
                  <a:cubicBezTo>
                    <a:pt x="340" y="371"/>
                    <a:pt x="344" y="371"/>
                    <a:pt x="345" y="373"/>
                  </a:cubicBezTo>
                  <a:close/>
                  <a:moveTo>
                    <a:pt x="429" y="362"/>
                  </a:moveTo>
                  <a:cubicBezTo>
                    <a:pt x="428" y="362"/>
                    <a:pt x="429" y="362"/>
                    <a:pt x="429" y="362"/>
                  </a:cubicBezTo>
                  <a:cubicBezTo>
                    <a:pt x="428" y="362"/>
                    <a:pt x="427" y="362"/>
                    <a:pt x="427" y="362"/>
                  </a:cubicBezTo>
                  <a:cubicBezTo>
                    <a:pt x="427" y="363"/>
                    <a:pt x="429" y="363"/>
                    <a:pt x="429" y="362"/>
                  </a:cubicBezTo>
                  <a:close/>
                  <a:moveTo>
                    <a:pt x="430" y="364"/>
                  </a:moveTo>
                  <a:cubicBezTo>
                    <a:pt x="430" y="364"/>
                    <a:pt x="430" y="363"/>
                    <a:pt x="430" y="363"/>
                  </a:cubicBezTo>
                  <a:cubicBezTo>
                    <a:pt x="430" y="364"/>
                    <a:pt x="429" y="363"/>
                    <a:pt x="429" y="363"/>
                  </a:cubicBezTo>
                  <a:cubicBezTo>
                    <a:pt x="429" y="364"/>
                    <a:pt x="429" y="363"/>
                    <a:pt x="429" y="364"/>
                  </a:cubicBezTo>
                  <a:cubicBezTo>
                    <a:pt x="430" y="364"/>
                    <a:pt x="430" y="365"/>
                    <a:pt x="430" y="364"/>
                  </a:cubicBezTo>
                  <a:cubicBezTo>
                    <a:pt x="430" y="364"/>
                    <a:pt x="430" y="364"/>
                    <a:pt x="430" y="364"/>
                  </a:cubicBezTo>
                  <a:close/>
                  <a:moveTo>
                    <a:pt x="132" y="366"/>
                  </a:moveTo>
                  <a:cubicBezTo>
                    <a:pt x="133" y="366"/>
                    <a:pt x="134" y="364"/>
                    <a:pt x="133" y="363"/>
                  </a:cubicBezTo>
                  <a:cubicBezTo>
                    <a:pt x="133" y="364"/>
                    <a:pt x="132" y="365"/>
                    <a:pt x="132" y="366"/>
                  </a:cubicBezTo>
                  <a:close/>
                  <a:moveTo>
                    <a:pt x="376" y="374"/>
                  </a:moveTo>
                  <a:cubicBezTo>
                    <a:pt x="377" y="373"/>
                    <a:pt x="376" y="372"/>
                    <a:pt x="376" y="371"/>
                  </a:cubicBezTo>
                  <a:cubicBezTo>
                    <a:pt x="375" y="372"/>
                    <a:pt x="375" y="374"/>
                    <a:pt x="376" y="374"/>
                  </a:cubicBezTo>
                  <a:cubicBezTo>
                    <a:pt x="376" y="374"/>
                    <a:pt x="376" y="374"/>
                    <a:pt x="376" y="374"/>
                  </a:cubicBezTo>
                  <a:close/>
                  <a:moveTo>
                    <a:pt x="366" y="398"/>
                  </a:moveTo>
                  <a:cubicBezTo>
                    <a:pt x="366" y="398"/>
                    <a:pt x="366" y="397"/>
                    <a:pt x="367" y="397"/>
                  </a:cubicBezTo>
                  <a:cubicBezTo>
                    <a:pt x="367" y="399"/>
                    <a:pt x="369" y="398"/>
                    <a:pt x="370" y="399"/>
                  </a:cubicBezTo>
                  <a:cubicBezTo>
                    <a:pt x="370" y="398"/>
                    <a:pt x="370" y="398"/>
                    <a:pt x="371" y="398"/>
                  </a:cubicBezTo>
                  <a:cubicBezTo>
                    <a:pt x="371" y="398"/>
                    <a:pt x="371" y="399"/>
                    <a:pt x="371" y="398"/>
                  </a:cubicBezTo>
                  <a:cubicBezTo>
                    <a:pt x="371" y="398"/>
                    <a:pt x="372" y="398"/>
                    <a:pt x="372" y="398"/>
                  </a:cubicBezTo>
                  <a:cubicBezTo>
                    <a:pt x="372" y="397"/>
                    <a:pt x="376" y="398"/>
                    <a:pt x="375" y="397"/>
                  </a:cubicBezTo>
                  <a:cubicBezTo>
                    <a:pt x="375" y="397"/>
                    <a:pt x="375" y="397"/>
                    <a:pt x="375" y="397"/>
                  </a:cubicBezTo>
                  <a:cubicBezTo>
                    <a:pt x="374" y="397"/>
                    <a:pt x="373" y="397"/>
                    <a:pt x="373" y="396"/>
                  </a:cubicBezTo>
                  <a:cubicBezTo>
                    <a:pt x="374" y="396"/>
                    <a:pt x="375" y="396"/>
                    <a:pt x="375" y="396"/>
                  </a:cubicBezTo>
                  <a:cubicBezTo>
                    <a:pt x="375" y="396"/>
                    <a:pt x="375" y="396"/>
                    <a:pt x="375" y="395"/>
                  </a:cubicBezTo>
                  <a:cubicBezTo>
                    <a:pt x="374" y="395"/>
                    <a:pt x="374" y="395"/>
                    <a:pt x="374" y="396"/>
                  </a:cubicBezTo>
                  <a:cubicBezTo>
                    <a:pt x="373" y="395"/>
                    <a:pt x="373" y="394"/>
                    <a:pt x="372" y="395"/>
                  </a:cubicBezTo>
                  <a:cubicBezTo>
                    <a:pt x="372" y="394"/>
                    <a:pt x="372" y="392"/>
                    <a:pt x="373" y="391"/>
                  </a:cubicBezTo>
                  <a:cubicBezTo>
                    <a:pt x="373" y="391"/>
                    <a:pt x="372" y="391"/>
                    <a:pt x="372" y="390"/>
                  </a:cubicBezTo>
                  <a:cubicBezTo>
                    <a:pt x="372" y="391"/>
                    <a:pt x="373" y="390"/>
                    <a:pt x="373" y="390"/>
                  </a:cubicBezTo>
                  <a:cubicBezTo>
                    <a:pt x="373" y="391"/>
                    <a:pt x="373" y="391"/>
                    <a:pt x="373" y="391"/>
                  </a:cubicBezTo>
                  <a:cubicBezTo>
                    <a:pt x="374" y="390"/>
                    <a:pt x="373" y="390"/>
                    <a:pt x="373" y="389"/>
                  </a:cubicBezTo>
                  <a:cubicBezTo>
                    <a:pt x="372" y="389"/>
                    <a:pt x="373" y="390"/>
                    <a:pt x="372" y="390"/>
                  </a:cubicBezTo>
                  <a:cubicBezTo>
                    <a:pt x="372" y="389"/>
                    <a:pt x="371" y="388"/>
                    <a:pt x="372" y="388"/>
                  </a:cubicBezTo>
                  <a:cubicBezTo>
                    <a:pt x="372" y="388"/>
                    <a:pt x="372" y="387"/>
                    <a:pt x="372" y="387"/>
                  </a:cubicBezTo>
                  <a:cubicBezTo>
                    <a:pt x="371" y="387"/>
                    <a:pt x="371" y="388"/>
                    <a:pt x="370" y="388"/>
                  </a:cubicBezTo>
                  <a:cubicBezTo>
                    <a:pt x="371" y="387"/>
                    <a:pt x="369" y="387"/>
                    <a:pt x="370" y="386"/>
                  </a:cubicBezTo>
                  <a:cubicBezTo>
                    <a:pt x="370" y="386"/>
                    <a:pt x="370" y="387"/>
                    <a:pt x="371" y="386"/>
                  </a:cubicBezTo>
                  <a:cubicBezTo>
                    <a:pt x="371" y="385"/>
                    <a:pt x="371" y="385"/>
                    <a:pt x="371" y="385"/>
                  </a:cubicBezTo>
                  <a:cubicBezTo>
                    <a:pt x="371" y="385"/>
                    <a:pt x="370" y="385"/>
                    <a:pt x="370" y="385"/>
                  </a:cubicBezTo>
                  <a:cubicBezTo>
                    <a:pt x="371" y="385"/>
                    <a:pt x="371" y="385"/>
                    <a:pt x="370" y="384"/>
                  </a:cubicBezTo>
                  <a:cubicBezTo>
                    <a:pt x="371" y="384"/>
                    <a:pt x="372" y="385"/>
                    <a:pt x="372" y="384"/>
                  </a:cubicBezTo>
                  <a:cubicBezTo>
                    <a:pt x="370" y="384"/>
                    <a:pt x="370" y="383"/>
                    <a:pt x="369" y="384"/>
                  </a:cubicBezTo>
                  <a:cubicBezTo>
                    <a:pt x="368" y="384"/>
                    <a:pt x="369" y="381"/>
                    <a:pt x="368" y="382"/>
                  </a:cubicBezTo>
                  <a:cubicBezTo>
                    <a:pt x="368" y="382"/>
                    <a:pt x="369" y="382"/>
                    <a:pt x="368" y="382"/>
                  </a:cubicBezTo>
                  <a:cubicBezTo>
                    <a:pt x="364" y="383"/>
                    <a:pt x="365" y="384"/>
                    <a:pt x="362" y="384"/>
                  </a:cubicBezTo>
                  <a:cubicBezTo>
                    <a:pt x="363" y="384"/>
                    <a:pt x="363" y="385"/>
                    <a:pt x="363" y="385"/>
                  </a:cubicBezTo>
                  <a:cubicBezTo>
                    <a:pt x="363" y="385"/>
                    <a:pt x="363" y="387"/>
                    <a:pt x="362" y="386"/>
                  </a:cubicBezTo>
                  <a:cubicBezTo>
                    <a:pt x="362" y="386"/>
                    <a:pt x="363" y="385"/>
                    <a:pt x="362" y="386"/>
                  </a:cubicBezTo>
                  <a:cubicBezTo>
                    <a:pt x="361" y="387"/>
                    <a:pt x="362" y="387"/>
                    <a:pt x="362" y="388"/>
                  </a:cubicBezTo>
                  <a:cubicBezTo>
                    <a:pt x="362" y="388"/>
                    <a:pt x="361" y="389"/>
                    <a:pt x="361" y="389"/>
                  </a:cubicBezTo>
                  <a:cubicBezTo>
                    <a:pt x="363" y="389"/>
                    <a:pt x="361" y="392"/>
                    <a:pt x="362" y="393"/>
                  </a:cubicBezTo>
                  <a:cubicBezTo>
                    <a:pt x="363" y="392"/>
                    <a:pt x="362" y="391"/>
                    <a:pt x="363" y="391"/>
                  </a:cubicBezTo>
                  <a:cubicBezTo>
                    <a:pt x="363" y="391"/>
                    <a:pt x="363" y="391"/>
                    <a:pt x="363" y="391"/>
                  </a:cubicBezTo>
                  <a:cubicBezTo>
                    <a:pt x="362" y="392"/>
                    <a:pt x="363" y="392"/>
                    <a:pt x="363" y="393"/>
                  </a:cubicBezTo>
                  <a:cubicBezTo>
                    <a:pt x="364" y="393"/>
                    <a:pt x="363" y="394"/>
                    <a:pt x="364" y="395"/>
                  </a:cubicBezTo>
                  <a:cubicBezTo>
                    <a:pt x="363" y="394"/>
                    <a:pt x="363" y="396"/>
                    <a:pt x="363" y="396"/>
                  </a:cubicBezTo>
                  <a:cubicBezTo>
                    <a:pt x="363" y="395"/>
                    <a:pt x="365" y="396"/>
                    <a:pt x="365" y="396"/>
                  </a:cubicBezTo>
                  <a:cubicBezTo>
                    <a:pt x="364" y="395"/>
                    <a:pt x="365" y="394"/>
                    <a:pt x="365" y="393"/>
                  </a:cubicBezTo>
                  <a:cubicBezTo>
                    <a:pt x="365" y="394"/>
                    <a:pt x="365" y="394"/>
                    <a:pt x="365" y="394"/>
                  </a:cubicBezTo>
                  <a:cubicBezTo>
                    <a:pt x="365" y="393"/>
                    <a:pt x="366" y="394"/>
                    <a:pt x="367" y="393"/>
                  </a:cubicBezTo>
                  <a:cubicBezTo>
                    <a:pt x="367" y="394"/>
                    <a:pt x="367" y="395"/>
                    <a:pt x="367" y="395"/>
                  </a:cubicBezTo>
                  <a:cubicBezTo>
                    <a:pt x="367" y="395"/>
                    <a:pt x="366" y="395"/>
                    <a:pt x="366" y="394"/>
                  </a:cubicBezTo>
                  <a:cubicBezTo>
                    <a:pt x="365" y="394"/>
                    <a:pt x="365" y="394"/>
                    <a:pt x="365" y="394"/>
                  </a:cubicBezTo>
                  <a:cubicBezTo>
                    <a:pt x="365" y="395"/>
                    <a:pt x="365" y="396"/>
                    <a:pt x="365" y="397"/>
                  </a:cubicBezTo>
                  <a:cubicBezTo>
                    <a:pt x="365" y="397"/>
                    <a:pt x="365" y="397"/>
                    <a:pt x="366" y="398"/>
                  </a:cubicBezTo>
                  <a:close/>
                  <a:moveTo>
                    <a:pt x="370" y="393"/>
                  </a:moveTo>
                  <a:cubicBezTo>
                    <a:pt x="371" y="392"/>
                    <a:pt x="370" y="392"/>
                    <a:pt x="370" y="391"/>
                  </a:cubicBezTo>
                  <a:cubicBezTo>
                    <a:pt x="371" y="391"/>
                    <a:pt x="371" y="393"/>
                    <a:pt x="371" y="392"/>
                  </a:cubicBezTo>
                  <a:cubicBezTo>
                    <a:pt x="372" y="392"/>
                    <a:pt x="371" y="392"/>
                    <a:pt x="372" y="393"/>
                  </a:cubicBezTo>
                  <a:cubicBezTo>
                    <a:pt x="371" y="392"/>
                    <a:pt x="370" y="393"/>
                    <a:pt x="370" y="394"/>
                  </a:cubicBezTo>
                  <a:cubicBezTo>
                    <a:pt x="369" y="394"/>
                    <a:pt x="370" y="393"/>
                    <a:pt x="369" y="393"/>
                  </a:cubicBezTo>
                  <a:cubicBezTo>
                    <a:pt x="369" y="393"/>
                    <a:pt x="369" y="393"/>
                    <a:pt x="369" y="392"/>
                  </a:cubicBezTo>
                  <a:cubicBezTo>
                    <a:pt x="370" y="392"/>
                    <a:pt x="370" y="393"/>
                    <a:pt x="370" y="393"/>
                  </a:cubicBezTo>
                  <a:close/>
                  <a:moveTo>
                    <a:pt x="369" y="388"/>
                  </a:moveTo>
                  <a:cubicBezTo>
                    <a:pt x="369" y="390"/>
                    <a:pt x="367" y="388"/>
                    <a:pt x="369" y="388"/>
                  </a:cubicBezTo>
                  <a:close/>
                  <a:moveTo>
                    <a:pt x="368" y="385"/>
                  </a:moveTo>
                  <a:cubicBezTo>
                    <a:pt x="368" y="385"/>
                    <a:pt x="368" y="386"/>
                    <a:pt x="369" y="385"/>
                  </a:cubicBezTo>
                  <a:cubicBezTo>
                    <a:pt x="369" y="386"/>
                    <a:pt x="369" y="386"/>
                    <a:pt x="369" y="386"/>
                  </a:cubicBezTo>
                  <a:cubicBezTo>
                    <a:pt x="368" y="386"/>
                    <a:pt x="368" y="387"/>
                    <a:pt x="368" y="387"/>
                  </a:cubicBezTo>
                  <a:cubicBezTo>
                    <a:pt x="368" y="386"/>
                    <a:pt x="368" y="386"/>
                    <a:pt x="368" y="385"/>
                  </a:cubicBezTo>
                  <a:close/>
                  <a:moveTo>
                    <a:pt x="369" y="395"/>
                  </a:moveTo>
                  <a:cubicBezTo>
                    <a:pt x="368" y="394"/>
                    <a:pt x="370" y="395"/>
                    <a:pt x="371" y="394"/>
                  </a:cubicBezTo>
                  <a:cubicBezTo>
                    <a:pt x="371" y="395"/>
                    <a:pt x="371" y="395"/>
                    <a:pt x="371" y="396"/>
                  </a:cubicBezTo>
                  <a:cubicBezTo>
                    <a:pt x="372" y="396"/>
                    <a:pt x="372" y="395"/>
                    <a:pt x="372" y="395"/>
                  </a:cubicBezTo>
                  <a:cubicBezTo>
                    <a:pt x="373" y="395"/>
                    <a:pt x="372" y="396"/>
                    <a:pt x="373" y="396"/>
                  </a:cubicBezTo>
                  <a:cubicBezTo>
                    <a:pt x="372" y="398"/>
                    <a:pt x="371" y="395"/>
                    <a:pt x="369" y="396"/>
                  </a:cubicBezTo>
                  <a:cubicBezTo>
                    <a:pt x="369" y="396"/>
                    <a:pt x="370" y="396"/>
                    <a:pt x="370" y="395"/>
                  </a:cubicBezTo>
                  <a:cubicBezTo>
                    <a:pt x="369" y="396"/>
                    <a:pt x="368" y="396"/>
                    <a:pt x="367" y="395"/>
                  </a:cubicBezTo>
                  <a:cubicBezTo>
                    <a:pt x="368" y="394"/>
                    <a:pt x="368" y="395"/>
                    <a:pt x="369" y="395"/>
                  </a:cubicBezTo>
                  <a:close/>
                  <a:moveTo>
                    <a:pt x="365" y="393"/>
                  </a:moveTo>
                  <a:cubicBezTo>
                    <a:pt x="365" y="393"/>
                    <a:pt x="364" y="393"/>
                    <a:pt x="364" y="393"/>
                  </a:cubicBezTo>
                  <a:cubicBezTo>
                    <a:pt x="363" y="393"/>
                    <a:pt x="365" y="392"/>
                    <a:pt x="364" y="391"/>
                  </a:cubicBezTo>
                  <a:cubicBezTo>
                    <a:pt x="364" y="392"/>
                    <a:pt x="364" y="392"/>
                    <a:pt x="364" y="392"/>
                  </a:cubicBezTo>
                  <a:cubicBezTo>
                    <a:pt x="363" y="392"/>
                    <a:pt x="364" y="390"/>
                    <a:pt x="365" y="390"/>
                  </a:cubicBezTo>
                  <a:cubicBezTo>
                    <a:pt x="364" y="389"/>
                    <a:pt x="363" y="390"/>
                    <a:pt x="363" y="390"/>
                  </a:cubicBezTo>
                  <a:cubicBezTo>
                    <a:pt x="363" y="388"/>
                    <a:pt x="363" y="388"/>
                    <a:pt x="363" y="386"/>
                  </a:cubicBezTo>
                  <a:cubicBezTo>
                    <a:pt x="364" y="386"/>
                    <a:pt x="364" y="387"/>
                    <a:pt x="364" y="388"/>
                  </a:cubicBezTo>
                  <a:cubicBezTo>
                    <a:pt x="365" y="388"/>
                    <a:pt x="366" y="388"/>
                    <a:pt x="366" y="387"/>
                  </a:cubicBezTo>
                  <a:cubicBezTo>
                    <a:pt x="367" y="387"/>
                    <a:pt x="365" y="388"/>
                    <a:pt x="366" y="388"/>
                  </a:cubicBezTo>
                  <a:cubicBezTo>
                    <a:pt x="365" y="389"/>
                    <a:pt x="365" y="390"/>
                    <a:pt x="365" y="393"/>
                  </a:cubicBezTo>
                  <a:close/>
                  <a:moveTo>
                    <a:pt x="367" y="391"/>
                  </a:moveTo>
                  <a:cubicBezTo>
                    <a:pt x="367" y="390"/>
                    <a:pt x="366" y="391"/>
                    <a:pt x="366" y="390"/>
                  </a:cubicBezTo>
                  <a:cubicBezTo>
                    <a:pt x="367" y="390"/>
                    <a:pt x="367" y="390"/>
                    <a:pt x="367" y="390"/>
                  </a:cubicBezTo>
                  <a:cubicBezTo>
                    <a:pt x="366" y="391"/>
                    <a:pt x="367" y="390"/>
                    <a:pt x="367" y="391"/>
                  </a:cubicBezTo>
                  <a:close/>
                  <a:moveTo>
                    <a:pt x="413" y="393"/>
                  </a:moveTo>
                  <a:cubicBezTo>
                    <a:pt x="414" y="391"/>
                    <a:pt x="414" y="393"/>
                    <a:pt x="415" y="393"/>
                  </a:cubicBezTo>
                  <a:cubicBezTo>
                    <a:pt x="417" y="392"/>
                    <a:pt x="415" y="390"/>
                    <a:pt x="414" y="389"/>
                  </a:cubicBezTo>
                  <a:cubicBezTo>
                    <a:pt x="411" y="389"/>
                    <a:pt x="412" y="392"/>
                    <a:pt x="413" y="393"/>
                  </a:cubicBezTo>
                  <a:close/>
                  <a:moveTo>
                    <a:pt x="414" y="392"/>
                  </a:moveTo>
                  <a:cubicBezTo>
                    <a:pt x="414" y="392"/>
                    <a:pt x="414" y="392"/>
                    <a:pt x="414" y="392"/>
                  </a:cubicBezTo>
                  <a:cubicBezTo>
                    <a:pt x="414" y="391"/>
                    <a:pt x="414" y="392"/>
                    <a:pt x="414" y="392"/>
                  </a:cubicBezTo>
                  <a:cubicBezTo>
                    <a:pt x="415" y="391"/>
                    <a:pt x="413" y="391"/>
                    <a:pt x="414" y="390"/>
                  </a:cubicBezTo>
                  <a:cubicBezTo>
                    <a:pt x="415" y="390"/>
                    <a:pt x="417" y="392"/>
                    <a:pt x="414" y="392"/>
                  </a:cubicBezTo>
                  <a:close/>
                  <a:moveTo>
                    <a:pt x="446" y="390"/>
                  </a:moveTo>
                  <a:cubicBezTo>
                    <a:pt x="446" y="391"/>
                    <a:pt x="447" y="391"/>
                    <a:pt x="448" y="391"/>
                  </a:cubicBezTo>
                  <a:cubicBezTo>
                    <a:pt x="447" y="391"/>
                    <a:pt x="447" y="390"/>
                    <a:pt x="446" y="390"/>
                  </a:cubicBezTo>
                  <a:close/>
                  <a:moveTo>
                    <a:pt x="382" y="415"/>
                  </a:moveTo>
                  <a:cubicBezTo>
                    <a:pt x="383" y="416"/>
                    <a:pt x="384" y="417"/>
                    <a:pt x="385" y="416"/>
                  </a:cubicBezTo>
                  <a:cubicBezTo>
                    <a:pt x="384" y="415"/>
                    <a:pt x="385" y="413"/>
                    <a:pt x="383" y="412"/>
                  </a:cubicBezTo>
                  <a:cubicBezTo>
                    <a:pt x="383" y="412"/>
                    <a:pt x="383" y="413"/>
                    <a:pt x="383" y="413"/>
                  </a:cubicBezTo>
                  <a:cubicBezTo>
                    <a:pt x="383" y="412"/>
                    <a:pt x="382" y="412"/>
                    <a:pt x="382" y="412"/>
                  </a:cubicBezTo>
                  <a:cubicBezTo>
                    <a:pt x="384" y="412"/>
                    <a:pt x="382" y="410"/>
                    <a:pt x="383" y="411"/>
                  </a:cubicBezTo>
                  <a:cubicBezTo>
                    <a:pt x="383" y="410"/>
                    <a:pt x="383" y="410"/>
                    <a:pt x="383" y="410"/>
                  </a:cubicBezTo>
                  <a:cubicBezTo>
                    <a:pt x="383" y="410"/>
                    <a:pt x="382" y="410"/>
                    <a:pt x="382" y="410"/>
                  </a:cubicBezTo>
                  <a:cubicBezTo>
                    <a:pt x="381" y="410"/>
                    <a:pt x="382" y="410"/>
                    <a:pt x="381" y="411"/>
                  </a:cubicBezTo>
                  <a:cubicBezTo>
                    <a:pt x="381" y="410"/>
                    <a:pt x="380" y="410"/>
                    <a:pt x="380" y="409"/>
                  </a:cubicBezTo>
                  <a:cubicBezTo>
                    <a:pt x="381" y="410"/>
                    <a:pt x="381" y="409"/>
                    <a:pt x="381" y="409"/>
                  </a:cubicBezTo>
                  <a:cubicBezTo>
                    <a:pt x="381" y="409"/>
                    <a:pt x="381" y="409"/>
                    <a:pt x="382" y="409"/>
                  </a:cubicBezTo>
                  <a:cubicBezTo>
                    <a:pt x="381" y="409"/>
                    <a:pt x="382" y="409"/>
                    <a:pt x="382" y="408"/>
                  </a:cubicBezTo>
                  <a:cubicBezTo>
                    <a:pt x="381" y="408"/>
                    <a:pt x="383" y="408"/>
                    <a:pt x="383" y="407"/>
                  </a:cubicBezTo>
                  <a:cubicBezTo>
                    <a:pt x="382" y="406"/>
                    <a:pt x="382" y="405"/>
                    <a:pt x="381" y="404"/>
                  </a:cubicBezTo>
                  <a:cubicBezTo>
                    <a:pt x="381" y="405"/>
                    <a:pt x="381" y="405"/>
                    <a:pt x="381" y="405"/>
                  </a:cubicBezTo>
                  <a:cubicBezTo>
                    <a:pt x="381" y="404"/>
                    <a:pt x="379" y="404"/>
                    <a:pt x="378" y="403"/>
                  </a:cubicBezTo>
                  <a:cubicBezTo>
                    <a:pt x="380" y="403"/>
                    <a:pt x="379" y="401"/>
                    <a:pt x="379" y="400"/>
                  </a:cubicBezTo>
                  <a:cubicBezTo>
                    <a:pt x="378" y="400"/>
                    <a:pt x="378" y="402"/>
                    <a:pt x="377" y="402"/>
                  </a:cubicBezTo>
                  <a:cubicBezTo>
                    <a:pt x="376" y="401"/>
                    <a:pt x="375" y="400"/>
                    <a:pt x="375" y="399"/>
                  </a:cubicBezTo>
                  <a:cubicBezTo>
                    <a:pt x="374" y="400"/>
                    <a:pt x="372" y="398"/>
                    <a:pt x="372" y="400"/>
                  </a:cubicBezTo>
                  <a:cubicBezTo>
                    <a:pt x="373" y="400"/>
                    <a:pt x="372" y="401"/>
                    <a:pt x="372" y="401"/>
                  </a:cubicBezTo>
                  <a:cubicBezTo>
                    <a:pt x="372" y="402"/>
                    <a:pt x="373" y="401"/>
                    <a:pt x="373" y="401"/>
                  </a:cubicBezTo>
                  <a:cubicBezTo>
                    <a:pt x="373" y="404"/>
                    <a:pt x="371" y="399"/>
                    <a:pt x="369" y="400"/>
                  </a:cubicBezTo>
                  <a:cubicBezTo>
                    <a:pt x="370" y="400"/>
                    <a:pt x="369" y="400"/>
                    <a:pt x="370" y="402"/>
                  </a:cubicBezTo>
                  <a:cubicBezTo>
                    <a:pt x="369" y="402"/>
                    <a:pt x="369" y="403"/>
                    <a:pt x="368" y="402"/>
                  </a:cubicBezTo>
                  <a:cubicBezTo>
                    <a:pt x="367" y="404"/>
                    <a:pt x="367" y="403"/>
                    <a:pt x="365" y="405"/>
                  </a:cubicBezTo>
                  <a:cubicBezTo>
                    <a:pt x="365" y="406"/>
                    <a:pt x="365" y="406"/>
                    <a:pt x="365" y="408"/>
                  </a:cubicBezTo>
                  <a:cubicBezTo>
                    <a:pt x="366" y="408"/>
                    <a:pt x="366" y="408"/>
                    <a:pt x="366" y="408"/>
                  </a:cubicBezTo>
                  <a:cubicBezTo>
                    <a:pt x="365" y="409"/>
                    <a:pt x="368" y="411"/>
                    <a:pt x="368" y="411"/>
                  </a:cubicBezTo>
                  <a:cubicBezTo>
                    <a:pt x="368" y="412"/>
                    <a:pt x="367" y="413"/>
                    <a:pt x="368" y="413"/>
                  </a:cubicBezTo>
                  <a:cubicBezTo>
                    <a:pt x="368" y="413"/>
                    <a:pt x="368" y="413"/>
                    <a:pt x="369" y="413"/>
                  </a:cubicBezTo>
                  <a:cubicBezTo>
                    <a:pt x="369" y="412"/>
                    <a:pt x="369" y="412"/>
                    <a:pt x="369" y="412"/>
                  </a:cubicBezTo>
                  <a:cubicBezTo>
                    <a:pt x="370" y="412"/>
                    <a:pt x="370" y="413"/>
                    <a:pt x="370" y="413"/>
                  </a:cubicBezTo>
                  <a:cubicBezTo>
                    <a:pt x="370" y="413"/>
                    <a:pt x="371" y="413"/>
                    <a:pt x="371" y="413"/>
                  </a:cubicBezTo>
                  <a:cubicBezTo>
                    <a:pt x="371" y="412"/>
                    <a:pt x="370" y="411"/>
                    <a:pt x="371" y="411"/>
                  </a:cubicBezTo>
                  <a:cubicBezTo>
                    <a:pt x="371" y="412"/>
                    <a:pt x="372" y="413"/>
                    <a:pt x="372" y="414"/>
                  </a:cubicBezTo>
                  <a:cubicBezTo>
                    <a:pt x="372" y="414"/>
                    <a:pt x="373" y="413"/>
                    <a:pt x="373" y="414"/>
                  </a:cubicBezTo>
                  <a:cubicBezTo>
                    <a:pt x="372" y="415"/>
                    <a:pt x="371" y="417"/>
                    <a:pt x="372" y="418"/>
                  </a:cubicBezTo>
                  <a:cubicBezTo>
                    <a:pt x="373" y="418"/>
                    <a:pt x="372" y="417"/>
                    <a:pt x="372" y="417"/>
                  </a:cubicBezTo>
                  <a:cubicBezTo>
                    <a:pt x="373" y="417"/>
                    <a:pt x="373" y="417"/>
                    <a:pt x="373" y="417"/>
                  </a:cubicBezTo>
                  <a:cubicBezTo>
                    <a:pt x="374" y="418"/>
                    <a:pt x="372" y="418"/>
                    <a:pt x="371" y="419"/>
                  </a:cubicBezTo>
                  <a:cubicBezTo>
                    <a:pt x="372" y="419"/>
                    <a:pt x="372" y="420"/>
                    <a:pt x="371" y="420"/>
                  </a:cubicBezTo>
                  <a:cubicBezTo>
                    <a:pt x="371" y="421"/>
                    <a:pt x="372" y="420"/>
                    <a:pt x="372" y="421"/>
                  </a:cubicBezTo>
                  <a:cubicBezTo>
                    <a:pt x="371" y="421"/>
                    <a:pt x="372" y="422"/>
                    <a:pt x="373" y="423"/>
                  </a:cubicBezTo>
                  <a:cubicBezTo>
                    <a:pt x="373" y="422"/>
                    <a:pt x="372" y="422"/>
                    <a:pt x="372" y="420"/>
                  </a:cubicBezTo>
                  <a:cubicBezTo>
                    <a:pt x="374" y="420"/>
                    <a:pt x="374" y="420"/>
                    <a:pt x="375" y="419"/>
                  </a:cubicBezTo>
                  <a:cubicBezTo>
                    <a:pt x="375" y="420"/>
                    <a:pt x="374" y="420"/>
                    <a:pt x="375" y="421"/>
                  </a:cubicBezTo>
                  <a:cubicBezTo>
                    <a:pt x="374" y="420"/>
                    <a:pt x="374" y="421"/>
                    <a:pt x="373" y="421"/>
                  </a:cubicBezTo>
                  <a:cubicBezTo>
                    <a:pt x="373" y="423"/>
                    <a:pt x="374" y="425"/>
                    <a:pt x="372" y="426"/>
                  </a:cubicBezTo>
                  <a:cubicBezTo>
                    <a:pt x="373" y="426"/>
                    <a:pt x="372" y="426"/>
                    <a:pt x="373" y="427"/>
                  </a:cubicBezTo>
                  <a:cubicBezTo>
                    <a:pt x="373" y="427"/>
                    <a:pt x="373" y="426"/>
                    <a:pt x="374" y="427"/>
                  </a:cubicBezTo>
                  <a:cubicBezTo>
                    <a:pt x="373" y="425"/>
                    <a:pt x="374" y="425"/>
                    <a:pt x="375" y="424"/>
                  </a:cubicBezTo>
                  <a:cubicBezTo>
                    <a:pt x="375" y="425"/>
                    <a:pt x="375" y="425"/>
                    <a:pt x="375" y="425"/>
                  </a:cubicBezTo>
                  <a:cubicBezTo>
                    <a:pt x="376" y="425"/>
                    <a:pt x="376" y="424"/>
                    <a:pt x="375" y="423"/>
                  </a:cubicBezTo>
                  <a:cubicBezTo>
                    <a:pt x="375" y="423"/>
                    <a:pt x="374" y="424"/>
                    <a:pt x="374" y="423"/>
                  </a:cubicBezTo>
                  <a:cubicBezTo>
                    <a:pt x="376" y="423"/>
                    <a:pt x="376" y="424"/>
                    <a:pt x="378" y="424"/>
                  </a:cubicBezTo>
                  <a:cubicBezTo>
                    <a:pt x="378" y="422"/>
                    <a:pt x="379" y="421"/>
                    <a:pt x="380" y="419"/>
                  </a:cubicBezTo>
                  <a:cubicBezTo>
                    <a:pt x="380" y="419"/>
                    <a:pt x="380" y="419"/>
                    <a:pt x="380" y="419"/>
                  </a:cubicBezTo>
                  <a:cubicBezTo>
                    <a:pt x="380" y="419"/>
                    <a:pt x="379" y="419"/>
                    <a:pt x="378" y="418"/>
                  </a:cubicBezTo>
                  <a:cubicBezTo>
                    <a:pt x="380" y="418"/>
                    <a:pt x="379" y="416"/>
                    <a:pt x="380" y="416"/>
                  </a:cubicBezTo>
                  <a:cubicBezTo>
                    <a:pt x="380" y="416"/>
                    <a:pt x="380" y="417"/>
                    <a:pt x="381" y="418"/>
                  </a:cubicBezTo>
                  <a:cubicBezTo>
                    <a:pt x="381" y="417"/>
                    <a:pt x="381" y="417"/>
                    <a:pt x="382" y="417"/>
                  </a:cubicBezTo>
                  <a:cubicBezTo>
                    <a:pt x="382" y="416"/>
                    <a:pt x="382" y="415"/>
                    <a:pt x="382" y="415"/>
                  </a:cubicBezTo>
                  <a:cubicBezTo>
                    <a:pt x="383" y="415"/>
                    <a:pt x="383" y="415"/>
                    <a:pt x="383" y="415"/>
                  </a:cubicBezTo>
                  <a:cubicBezTo>
                    <a:pt x="383" y="416"/>
                    <a:pt x="383" y="415"/>
                    <a:pt x="382" y="415"/>
                  </a:cubicBezTo>
                  <a:close/>
                  <a:moveTo>
                    <a:pt x="371" y="409"/>
                  </a:moveTo>
                  <a:cubicBezTo>
                    <a:pt x="370" y="409"/>
                    <a:pt x="370" y="409"/>
                    <a:pt x="370" y="409"/>
                  </a:cubicBezTo>
                  <a:cubicBezTo>
                    <a:pt x="370" y="409"/>
                    <a:pt x="370" y="409"/>
                    <a:pt x="370" y="409"/>
                  </a:cubicBezTo>
                  <a:cubicBezTo>
                    <a:pt x="370" y="408"/>
                    <a:pt x="370" y="408"/>
                    <a:pt x="369" y="408"/>
                  </a:cubicBezTo>
                  <a:cubicBezTo>
                    <a:pt x="370" y="408"/>
                    <a:pt x="370" y="408"/>
                    <a:pt x="371" y="408"/>
                  </a:cubicBezTo>
                  <a:cubicBezTo>
                    <a:pt x="371" y="408"/>
                    <a:pt x="371" y="409"/>
                    <a:pt x="371" y="409"/>
                  </a:cubicBezTo>
                  <a:close/>
                  <a:moveTo>
                    <a:pt x="379" y="407"/>
                  </a:moveTo>
                  <a:cubicBezTo>
                    <a:pt x="380" y="407"/>
                    <a:pt x="380" y="407"/>
                    <a:pt x="380" y="406"/>
                  </a:cubicBezTo>
                  <a:cubicBezTo>
                    <a:pt x="381" y="407"/>
                    <a:pt x="382" y="407"/>
                    <a:pt x="382" y="408"/>
                  </a:cubicBezTo>
                  <a:cubicBezTo>
                    <a:pt x="381" y="408"/>
                    <a:pt x="381" y="408"/>
                    <a:pt x="381" y="408"/>
                  </a:cubicBezTo>
                  <a:cubicBezTo>
                    <a:pt x="381" y="407"/>
                    <a:pt x="381" y="407"/>
                    <a:pt x="381" y="407"/>
                  </a:cubicBezTo>
                  <a:cubicBezTo>
                    <a:pt x="380" y="407"/>
                    <a:pt x="381" y="408"/>
                    <a:pt x="380" y="408"/>
                  </a:cubicBezTo>
                  <a:cubicBezTo>
                    <a:pt x="379" y="408"/>
                    <a:pt x="379" y="408"/>
                    <a:pt x="379" y="408"/>
                  </a:cubicBezTo>
                  <a:lnTo>
                    <a:pt x="379" y="407"/>
                  </a:lnTo>
                  <a:close/>
                  <a:moveTo>
                    <a:pt x="374" y="401"/>
                  </a:moveTo>
                  <a:cubicBezTo>
                    <a:pt x="375" y="401"/>
                    <a:pt x="375" y="401"/>
                    <a:pt x="375" y="401"/>
                  </a:cubicBezTo>
                  <a:cubicBezTo>
                    <a:pt x="375" y="401"/>
                    <a:pt x="375" y="402"/>
                    <a:pt x="374" y="402"/>
                  </a:cubicBezTo>
                  <a:lnTo>
                    <a:pt x="374" y="401"/>
                  </a:lnTo>
                  <a:close/>
                  <a:moveTo>
                    <a:pt x="376" y="404"/>
                  </a:moveTo>
                  <a:cubicBezTo>
                    <a:pt x="375" y="405"/>
                    <a:pt x="376" y="404"/>
                    <a:pt x="376" y="405"/>
                  </a:cubicBezTo>
                  <a:cubicBezTo>
                    <a:pt x="376" y="405"/>
                    <a:pt x="375" y="404"/>
                    <a:pt x="375" y="405"/>
                  </a:cubicBezTo>
                  <a:cubicBezTo>
                    <a:pt x="374" y="405"/>
                    <a:pt x="374" y="405"/>
                    <a:pt x="374" y="404"/>
                  </a:cubicBezTo>
                  <a:lnTo>
                    <a:pt x="376" y="404"/>
                  </a:lnTo>
                  <a:close/>
                  <a:moveTo>
                    <a:pt x="373" y="411"/>
                  </a:moveTo>
                  <a:cubicBezTo>
                    <a:pt x="371" y="409"/>
                    <a:pt x="373" y="409"/>
                    <a:pt x="372" y="407"/>
                  </a:cubicBezTo>
                  <a:cubicBezTo>
                    <a:pt x="373" y="408"/>
                    <a:pt x="373" y="408"/>
                    <a:pt x="373" y="409"/>
                  </a:cubicBezTo>
                  <a:cubicBezTo>
                    <a:pt x="373" y="410"/>
                    <a:pt x="372" y="410"/>
                    <a:pt x="373" y="411"/>
                  </a:cubicBezTo>
                  <a:close/>
                  <a:moveTo>
                    <a:pt x="373" y="416"/>
                  </a:moveTo>
                  <a:cubicBezTo>
                    <a:pt x="373" y="415"/>
                    <a:pt x="374" y="414"/>
                    <a:pt x="374" y="413"/>
                  </a:cubicBezTo>
                  <a:cubicBezTo>
                    <a:pt x="375" y="413"/>
                    <a:pt x="375" y="413"/>
                    <a:pt x="375" y="413"/>
                  </a:cubicBezTo>
                  <a:cubicBezTo>
                    <a:pt x="374" y="414"/>
                    <a:pt x="375" y="415"/>
                    <a:pt x="373" y="416"/>
                  </a:cubicBezTo>
                  <a:close/>
                  <a:moveTo>
                    <a:pt x="376" y="416"/>
                  </a:moveTo>
                  <a:cubicBezTo>
                    <a:pt x="375" y="417"/>
                    <a:pt x="375" y="415"/>
                    <a:pt x="374" y="416"/>
                  </a:cubicBezTo>
                  <a:cubicBezTo>
                    <a:pt x="374" y="416"/>
                    <a:pt x="375" y="416"/>
                    <a:pt x="374" y="415"/>
                  </a:cubicBezTo>
                  <a:cubicBezTo>
                    <a:pt x="376" y="413"/>
                    <a:pt x="375" y="417"/>
                    <a:pt x="376" y="415"/>
                  </a:cubicBezTo>
                  <a:cubicBezTo>
                    <a:pt x="377" y="415"/>
                    <a:pt x="376" y="416"/>
                    <a:pt x="376" y="416"/>
                  </a:cubicBezTo>
                  <a:close/>
                  <a:moveTo>
                    <a:pt x="376" y="419"/>
                  </a:moveTo>
                  <a:cubicBezTo>
                    <a:pt x="375" y="419"/>
                    <a:pt x="376" y="419"/>
                    <a:pt x="376" y="419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4" y="418"/>
                    <a:pt x="374" y="418"/>
                    <a:pt x="373" y="417"/>
                  </a:cubicBezTo>
                  <a:cubicBezTo>
                    <a:pt x="374" y="417"/>
                    <a:pt x="374" y="417"/>
                    <a:pt x="375" y="417"/>
                  </a:cubicBezTo>
                  <a:cubicBezTo>
                    <a:pt x="374" y="419"/>
                    <a:pt x="376" y="418"/>
                    <a:pt x="376" y="419"/>
                  </a:cubicBezTo>
                  <a:cubicBezTo>
                    <a:pt x="376" y="419"/>
                    <a:pt x="376" y="419"/>
                    <a:pt x="376" y="419"/>
                  </a:cubicBezTo>
                  <a:close/>
                  <a:moveTo>
                    <a:pt x="376" y="415"/>
                  </a:moveTo>
                  <a:cubicBezTo>
                    <a:pt x="376" y="414"/>
                    <a:pt x="375" y="414"/>
                    <a:pt x="375" y="413"/>
                  </a:cubicBezTo>
                  <a:cubicBezTo>
                    <a:pt x="375" y="413"/>
                    <a:pt x="376" y="415"/>
                    <a:pt x="376" y="414"/>
                  </a:cubicBezTo>
                  <a:cubicBezTo>
                    <a:pt x="377" y="414"/>
                    <a:pt x="376" y="415"/>
                    <a:pt x="376" y="415"/>
                  </a:cubicBezTo>
                  <a:close/>
                  <a:moveTo>
                    <a:pt x="378" y="411"/>
                  </a:moveTo>
                  <a:cubicBezTo>
                    <a:pt x="377" y="411"/>
                    <a:pt x="377" y="413"/>
                    <a:pt x="378" y="413"/>
                  </a:cubicBezTo>
                  <a:cubicBezTo>
                    <a:pt x="378" y="413"/>
                    <a:pt x="377" y="413"/>
                    <a:pt x="377" y="413"/>
                  </a:cubicBezTo>
                  <a:cubicBezTo>
                    <a:pt x="377" y="413"/>
                    <a:pt x="377" y="413"/>
                    <a:pt x="377" y="413"/>
                  </a:cubicBezTo>
                  <a:cubicBezTo>
                    <a:pt x="376" y="412"/>
                    <a:pt x="377" y="414"/>
                    <a:pt x="376" y="413"/>
                  </a:cubicBezTo>
                  <a:cubicBezTo>
                    <a:pt x="376" y="413"/>
                    <a:pt x="376" y="413"/>
                    <a:pt x="376" y="413"/>
                  </a:cubicBezTo>
                  <a:cubicBezTo>
                    <a:pt x="376" y="412"/>
                    <a:pt x="375" y="413"/>
                    <a:pt x="375" y="413"/>
                  </a:cubicBezTo>
                  <a:cubicBezTo>
                    <a:pt x="376" y="412"/>
                    <a:pt x="377" y="412"/>
                    <a:pt x="377" y="410"/>
                  </a:cubicBezTo>
                  <a:cubicBezTo>
                    <a:pt x="377" y="411"/>
                    <a:pt x="378" y="411"/>
                    <a:pt x="378" y="410"/>
                  </a:cubicBezTo>
                  <a:cubicBezTo>
                    <a:pt x="378" y="410"/>
                    <a:pt x="379" y="411"/>
                    <a:pt x="379" y="410"/>
                  </a:cubicBezTo>
                  <a:cubicBezTo>
                    <a:pt x="379" y="410"/>
                    <a:pt x="379" y="411"/>
                    <a:pt x="380" y="412"/>
                  </a:cubicBezTo>
                  <a:cubicBezTo>
                    <a:pt x="379" y="412"/>
                    <a:pt x="379" y="411"/>
                    <a:pt x="378" y="411"/>
                  </a:cubicBezTo>
                  <a:close/>
                  <a:moveTo>
                    <a:pt x="111" y="400"/>
                  </a:moveTo>
                  <a:cubicBezTo>
                    <a:pt x="109" y="404"/>
                    <a:pt x="106" y="407"/>
                    <a:pt x="105" y="412"/>
                  </a:cubicBezTo>
                  <a:cubicBezTo>
                    <a:pt x="107" y="411"/>
                    <a:pt x="108" y="408"/>
                    <a:pt x="109" y="406"/>
                  </a:cubicBezTo>
                  <a:cubicBezTo>
                    <a:pt x="109" y="407"/>
                    <a:pt x="108" y="407"/>
                    <a:pt x="108" y="406"/>
                  </a:cubicBezTo>
                  <a:cubicBezTo>
                    <a:pt x="111" y="405"/>
                    <a:pt x="111" y="402"/>
                    <a:pt x="111" y="400"/>
                  </a:cubicBezTo>
                  <a:close/>
                  <a:moveTo>
                    <a:pt x="113" y="407"/>
                  </a:moveTo>
                  <a:cubicBezTo>
                    <a:pt x="114" y="407"/>
                    <a:pt x="115" y="406"/>
                    <a:pt x="114" y="405"/>
                  </a:cubicBezTo>
                  <a:cubicBezTo>
                    <a:pt x="114" y="406"/>
                    <a:pt x="114" y="406"/>
                    <a:pt x="113" y="407"/>
                  </a:cubicBezTo>
                  <a:close/>
                  <a:moveTo>
                    <a:pt x="492" y="409"/>
                  </a:moveTo>
                  <a:cubicBezTo>
                    <a:pt x="491" y="409"/>
                    <a:pt x="492" y="407"/>
                    <a:pt x="491" y="407"/>
                  </a:cubicBezTo>
                  <a:cubicBezTo>
                    <a:pt x="490" y="408"/>
                    <a:pt x="492" y="409"/>
                    <a:pt x="492" y="409"/>
                  </a:cubicBezTo>
                  <a:close/>
                  <a:moveTo>
                    <a:pt x="331" y="414"/>
                  </a:moveTo>
                  <a:cubicBezTo>
                    <a:pt x="333" y="414"/>
                    <a:pt x="334" y="412"/>
                    <a:pt x="333" y="411"/>
                  </a:cubicBezTo>
                  <a:cubicBezTo>
                    <a:pt x="331" y="411"/>
                    <a:pt x="331" y="413"/>
                    <a:pt x="331" y="414"/>
                  </a:cubicBezTo>
                  <a:close/>
                  <a:moveTo>
                    <a:pt x="510" y="415"/>
                  </a:moveTo>
                  <a:cubicBezTo>
                    <a:pt x="511" y="416"/>
                    <a:pt x="512" y="418"/>
                    <a:pt x="512" y="417"/>
                  </a:cubicBezTo>
                  <a:cubicBezTo>
                    <a:pt x="512" y="417"/>
                    <a:pt x="512" y="417"/>
                    <a:pt x="512" y="416"/>
                  </a:cubicBezTo>
                  <a:cubicBezTo>
                    <a:pt x="511" y="416"/>
                    <a:pt x="511" y="415"/>
                    <a:pt x="510" y="415"/>
                  </a:cubicBezTo>
                  <a:close/>
                  <a:moveTo>
                    <a:pt x="405" y="415"/>
                  </a:moveTo>
                  <a:cubicBezTo>
                    <a:pt x="403" y="416"/>
                    <a:pt x="403" y="416"/>
                    <a:pt x="404" y="417"/>
                  </a:cubicBezTo>
                  <a:cubicBezTo>
                    <a:pt x="404" y="417"/>
                    <a:pt x="404" y="417"/>
                    <a:pt x="404" y="417"/>
                  </a:cubicBezTo>
                  <a:cubicBezTo>
                    <a:pt x="405" y="416"/>
                    <a:pt x="404" y="417"/>
                    <a:pt x="404" y="416"/>
                  </a:cubicBezTo>
                  <a:cubicBezTo>
                    <a:pt x="404" y="416"/>
                    <a:pt x="405" y="416"/>
                    <a:pt x="405" y="415"/>
                  </a:cubicBezTo>
                  <a:close/>
                  <a:moveTo>
                    <a:pt x="485" y="418"/>
                  </a:moveTo>
                  <a:cubicBezTo>
                    <a:pt x="485" y="416"/>
                    <a:pt x="484" y="417"/>
                    <a:pt x="484" y="417"/>
                  </a:cubicBezTo>
                  <a:cubicBezTo>
                    <a:pt x="484" y="419"/>
                    <a:pt x="487" y="421"/>
                    <a:pt x="488" y="421"/>
                  </a:cubicBezTo>
                  <a:cubicBezTo>
                    <a:pt x="488" y="419"/>
                    <a:pt x="487" y="418"/>
                    <a:pt x="486" y="417"/>
                  </a:cubicBezTo>
                  <a:cubicBezTo>
                    <a:pt x="485" y="417"/>
                    <a:pt x="485" y="417"/>
                    <a:pt x="485" y="418"/>
                  </a:cubicBezTo>
                  <a:close/>
                  <a:moveTo>
                    <a:pt x="404" y="418"/>
                  </a:moveTo>
                  <a:cubicBezTo>
                    <a:pt x="401" y="415"/>
                    <a:pt x="401" y="421"/>
                    <a:pt x="397" y="421"/>
                  </a:cubicBezTo>
                  <a:cubicBezTo>
                    <a:pt x="396" y="420"/>
                    <a:pt x="394" y="420"/>
                    <a:pt x="392" y="420"/>
                  </a:cubicBezTo>
                  <a:cubicBezTo>
                    <a:pt x="392" y="421"/>
                    <a:pt x="389" y="423"/>
                    <a:pt x="389" y="422"/>
                  </a:cubicBezTo>
                  <a:cubicBezTo>
                    <a:pt x="389" y="422"/>
                    <a:pt x="389" y="422"/>
                    <a:pt x="389" y="423"/>
                  </a:cubicBezTo>
                  <a:cubicBezTo>
                    <a:pt x="387" y="424"/>
                    <a:pt x="386" y="422"/>
                    <a:pt x="385" y="423"/>
                  </a:cubicBezTo>
                  <a:cubicBezTo>
                    <a:pt x="385" y="424"/>
                    <a:pt x="384" y="425"/>
                    <a:pt x="385" y="426"/>
                  </a:cubicBezTo>
                  <a:cubicBezTo>
                    <a:pt x="384" y="427"/>
                    <a:pt x="384" y="428"/>
                    <a:pt x="384" y="430"/>
                  </a:cubicBezTo>
                  <a:cubicBezTo>
                    <a:pt x="384" y="430"/>
                    <a:pt x="385" y="430"/>
                    <a:pt x="385" y="430"/>
                  </a:cubicBezTo>
                  <a:cubicBezTo>
                    <a:pt x="385" y="430"/>
                    <a:pt x="385" y="430"/>
                    <a:pt x="384" y="430"/>
                  </a:cubicBezTo>
                  <a:cubicBezTo>
                    <a:pt x="387" y="431"/>
                    <a:pt x="386" y="436"/>
                    <a:pt x="389" y="435"/>
                  </a:cubicBezTo>
                  <a:cubicBezTo>
                    <a:pt x="389" y="436"/>
                    <a:pt x="388" y="437"/>
                    <a:pt x="389" y="437"/>
                  </a:cubicBezTo>
                  <a:cubicBezTo>
                    <a:pt x="389" y="436"/>
                    <a:pt x="390" y="437"/>
                    <a:pt x="390" y="437"/>
                  </a:cubicBezTo>
                  <a:cubicBezTo>
                    <a:pt x="390" y="436"/>
                    <a:pt x="390" y="435"/>
                    <a:pt x="391" y="435"/>
                  </a:cubicBezTo>
                  <a:cubicBezTo>
                    <a:pt x="391" y="436"/>
                    <a:pt x="392" y="436"/>
                    <a:pt x="393" y="436"/>
                  </a:cubicBezTo>
                  <a:cubicBezTo>
                    <a:pt x="393" y="435"/>
                    <a:pt x="393" y="434"/>
                    <a:pt x="394" y="434"/>
                  </a:cubicBezTo>
                  <a:cubicBezTo>
                    <a:pt x="394" y="432"/>
                    <a:pt x="394" y="430"/>
                    <a:pt x="394" y="430"/>
                  </a:cubicBezTo>
                  <a:cubicBezTo>
                    <a:pt x="394" y="430"/>
                    <a:pt x="394" y="431"/>
                    <a:pt x="395" y="430"/>
                  </a:cubicBezTo>
                  <a:cubicBezTo>
                    <a:pt x="396" y="429"/>
                    <a:pt x="396" y="428"/>
                    <a:pt x="395" y="427"/>
                  </a:cubicBezTo>
                  <a:cubicBezTo>
                    <a:pt x="396" y="427"/>
                    <a:pt x="396" y="427"/>
                    <a:pt x="396" y="427"/>
                  </a:cubicBezTo>
                  <a:cubicBezTo>
                    <a:pt x="396" y="427"/>
                    <a:pt x="396" y="427"/>
                    <a:pt x="396" y="428"/>
                  </a:cubicBezTo>
                  <a:cubicBezTo>
                    <a:pt x="397" y="428"/>
                    <a:pt x="396" y="427"/>
                    <a:pt x="397" y="427"/>
                  </a:cubicBezTo>
                  <a:cubicBezTo>
                    <a:pt x="396" y="428"/>
                    <a:pt x="398" y="427"/>
                    <a:pt x="398" y="428"/>
                  </a:cubicBezTo>
                  <a:cubicBezTo>
                    <a:pt x="398" y="429"/>
                    <a:pt x="397" y="429"/>
                    <a:pt x="397" y="430"/>
                  </a:cubicBezTo>
                  <a:cubicBezTo>
                    <a:pt x="398" y="430"/>
                    <a:pt x="398" y="430"/>
                    <a:pt x="398" y="430"/>
                  </a:cubicBezTo>
                  <a:cubicBezTo>
                    <a:pt x="399" y="429"/>
                    <a:pt x="400" y="428"/>
                    <a:pt x="399" y="427"/>
                  </a:cubicBezTo>
                  <a:cubicBezTo>
                    <a:pt x="400" y="427"/>
                    <a:pt x="400" y="426"/>
                    <a:pt x="400" y="425"/>
                  </a:cubicBezTo>
                  <a:cubicBezTo>
                    <a:pt x="400" y="425"/>
                    <a:pt x="398" y="425"/>
                    <a:pt x="398" y="424"/>
                  </a:cubicBezTo>
                  <a:cubicBezTo>
                    <a:pt x="399" y="424"/>
                    <a:pt x="400" y="424"/>
                    <a:pt x="400" y="424"/>
                  </a:cubicBezTo>
                  <a:cubicBezTo>
                    <a:pt x="400" y="424"/>
                    <a:pt x="399" y="424"/>
                    <a:pt x="399" y="425"/>
                  </a:cubicBezTo>
                  <a:cubicBezTo>
                    <a:pt x="400" y="425"/>
                    <a:pt x="401" y="425"/>
                    <a:pt x="401" y="424"/>
                  </a:cubicBezTo>
                  <a:cubicBezTo>
                    <a:pt x="400" y="424"/>
                    <a:pt x="400" y="424"/>
                    <a:pt x="400" y="423"/>
                  </a:cubicBezTo>
                  <a:cubicBezTo>
                    <a:pt x="400" y="423"/>
                    <a:pt x="400" y="423"/>
                    <a:pt x="401" y="423"/>
                  </a:cubicBezTo>
                  <a:cubicBezTo>
                    <a:pt x="401" y="421"/>
                    <a:pt x="402" y="422"/>
                    <a:pt x="402" y="421"/>
                  </a:cubicBezTo>
                  <a:cubicBezTo>
                    <a:pt x="402" y="420"/>
                    <a:pt x="402" y="421"/>
                    <a:pt x="401" y="420"/>
                  </a:cubicBezTo>
                  <a:cubicBezTo>
                    <a:pt x="402" y="420"/>
                    <a:pt x="402" y="420"/>
                    <a:pt x="403" y="419"/>
                  </a:cubicBezTo>
                  <a:cubicBezTo>
                    <a:pt x="403" y="418"/>
                    <a:pt x="402" y="418"/>
                    <a:pt x="402" y="418"/>
                  </a:cubicBezTo>
                  <a:cubicBezTo>
                    <a:pt x="402" y="418"/>
                    <a:pt x="402" y="418"/>
                    <a:pt x="402" y="418"/>
                  </a:cubicBezTo>
                  <a:cubicBezTo>
                    <a:pt x="403" y="418"/>
                    <a:pt x="403" y="419"/>
                    <a:pt x="403" y="419"/>
                  </a:cubicBezTo>
                  <a:cubicBezTo>
                    <a:pt x="404" y="418"/>
                    <a:pt x="403" y="417"/>
                    <a:pt x="404" y="418"/>
                  </a:cubicBezTo>
                  <a:close/>
                  <a:moveTo>
                    <a:pt x="386" y="429"/>
                  </a:moveTo>
                  <a:cubicBezTo>
                    <a:pt x="387" y="429"/>
                    <a:pt x="387" y="430"/>
                    <a:pt x="387" y="429"/>
                  </a:cubicBezTo>
                  <a:cubicBezTo>
                    <a:pt x="387" y="430"/>
                    <a:pt x="387" y="430"/>
                    <a:pt x="387" y="431"/>
                  </a:cubicBezTo>
                  <a:cubicBezTo>
                    <a:pt x="387" y="430"/>
                    <a:pt x="386" y="430"/>
                    <a:pt x="386" y="429"/>
                  </a:cubicBezTo>
                  <a:close/>
                  <a:moveTo>
                    <a:pt x="395" y="426"/>
                  </a:moveTo>
                  <a:cubicBezTo>
                    <a:pt x="395" y="425"/>
                    <a:pt x="395" y="425"/>
                    <a:pt x="395" y="425"/>
                  </a:cubicBezTo>
                  <a:cubicBezTo>
                    <a:pt x="396" y="425"/>
                    <a:pt x="396" y="425"/>
                    <a:pt x="396" y="425"/>
                  </a:cubicBezTo>
                  <a:cubicBezTo>
                    <a:pt x="396" y="426"/>
                    <a:pt x="396" y="425"/>
                    <a:pt x="397" y="425"/>
                  </a:cubicBezTo>
                  <a:cubicBezTo>
                    <a:pt x="396" y="426"/>
                    <a:pt x="396" y="426"/>
                    <a:pt x="395" y="426"/>
                  </a:cubicBezTo>
                  <a:close/>
                  <a:moveTo>
                    <a:pt x="409" y="425"/>
                  </a:moveTo>
                  <a:cubicBezTo>
                    <a:pt x="409" y="424"/>
                    <a:pt x="409" y="423"/>
                    <a:pt x="409" y="423"/>
                  </a:cubicBezTo>
                  <a:cubicBezTo>
                    <a:pt x="410" y="423"/>
                    <a:pt x="409" y="424"/>
                    <a:pt x="410" y="424"/>
                  </a:cubicBezTo>
                  <a:cubicBezTo>
                    <a:pt x="410" y="424"/>
                    <a:pt x="410" y="424"/>
                    <a:pt x="410" y="424"/>
                  </a:cubicBezTo>
                  <a:cubicBezTo>
                    <a:pt x="410" y="422"/>
                    <a:pt x="412" y="421"/>
                    <a:pt x="412" y="419"/>
                  </a:cubicBezTo>
                  <a:cubicBezTo>
                    <a:pt x="412" y="419"/>
                    <a:pt x="412" y="419"/>
                    <a:pt x="411" y="419"/>
                  </a:cubicBezTo>
                  <a:cubicBezTo>
                    <a:pt x="411" y="419"/>
                    <a:pt x="412" y="419"/>
                    <a:pt x="412" y="420"/>
                  </a:cubicBezTo>
                  <a:cubicBezTo>
                    <a:pt x="410" y="419"/>
                    <a:pt x="412" y="421"/>
                    <a:pt x="411" y="421"/>
                  </a:cubicBezTo>
                  <a:cubicBezTo>
                    <a:pt x="411" y="421"/>
                    <a:pt x="410" y="421"/>
                    <a:pt x="411" y="422"/>
                  </a:cubicBezTo>
                  <a:cubicBezTo>
                    <a:pt x="409" y="422"/>
                    <a:pt x="408" y="423"/>
                    <a:pt x="409" y="425"/>
                  </a:cubicBezTo>
                  <a:close/>
                  <a:moveTo>
                    <a:pt x="496" y="425"/>
                  </a:moveTo>
                  <a:cubicBezTo>
                    <a:pt x="497" y="427"/>
                    <a:pt x="499" y="429"/>
                    <a:pt x="500" y="430"/>
                  </a:cubicBezTo>
                  <a:cubicBezTo>
                    <a:pt x="499" y="428"/>
                    <a:pt x="498" y="426"/>
                    <a:pt x="496" y="425"/>
                  </a:cubicBezTo>
                  <a:close/>
                  <a:moveTo>
                    <a:pt x="407" y="429"/>
                  </a:moveTo>
                  <a:cubicBezTo>
                    <a:pt x="407" y="430"/>
                    <a:pt x="406" y="430"/>
                    <a:pt x="406" y="430"/>
                  </a:cubicBezTo>
                  <a:cubicBezTo>
                    <a:pt x="407" y="430"/>
                    <a:pt x="406" y="431"/>
                    <a:pt x="406" y="431"/>
                  </a:cubicBezTo>
                  <a:cubicBezTo>
                    <a:pt x="407" y="431"/>
                    <a:pt x="407" y="432"/>
                    <a:pt x="407" y="432"/>
                  </a:cubicBezTo>
                  <a:cubicBezTo>
                    <a:pt x="407" y="430"/>
                    <a:pt x="409" y="431"/>
                    <a:pt x="409" y="431"/>
                  </a:cubicBezTo>
                  <a:cubicBezTo>
                    <a:pt x="410" y="430"/>
                    <a:pt x="410" y="430"/>
                    <a:pt x="410" y="429"/>
                  </a:cubicBezTo>
                  <a:cubicBezTo>
                    <a:pt x="410" y="428"/>
                    <a:pt x="410" y="427"/>
                    <a:pt x="410" y="427"/>
                  </a:cubicBezTo>
                  <a:cubicBezTo>
                    <a:pt x="410" y="427"/>
                    <a:pt x="410" y="427"/>
                    <a:pt x="410" y="427"/>
                  </a:cubicBezTo>
                  <a:cubicBezTo>
                    <a:pt x="410" y="426"/>
                    <a:pt x="411" y="427"/>
                    <a:pt x="411" y="425"/>
                  </a:cubicBezTo>
                  <a:cubicBezTo>
                    <a:pt x="410" y="426"/>
                    <a:pt x="410" y="426"/>
                    <a:pt x="409" y="425"/>
                  </a:cubicBezTo>
                  <a:cubicBezTo>
                    <a:pt x="409" y="426"/>
                    <a:pt x="408" y="427"/>
                    <a:pt x="408" y="427"/>
                  </a:cubicBezTo>
                  <a:cubicBezTo>
                    <a:pt x="408" y="427"/>
                    <a:pt x="409" y="427"/>
                    <a:pt x="409" y="427"/>
                  </a:cubicBezTo>
                  <a:cubicBezTo>
                    <a:pt x="409" y="428"/>
                    <a:pt x="409" y="428"/>
                    <a:pt x="409" y="428"/>
                  </a:cubicBezTo>
                  <a:cubicBezTo>
                    <a:pt x="409" y="427"/>
                    <a:pt x="408" y="429"/>
                    <a:pt x="407" y="428"/>
                  </a:cubicBezTo>
                  <a:cubicBezTo>
                    <a:pt x="407" y="429"/>
                    <a:pt x="408" y="429"/>
                    <a:pt x="408" y="430"/>
                  </a:cubicBezTo>
                  <a:cubicBezTo>
                    <a:pt x="407" y="430"/>
                    <a:pt x="407" y="430"/>
                    <a:pt x="407" y="430"/>
                  </a:cubicBezTo>
                  <a:cubicBezTo>
                    <a:pt x="406" y="430"/>
                    <a:pt x="407" y="430"/>
                    <a:pt x="407" y="429"/>
                  </a:cubicBezTo>
                  <a:close/>
                  <a:moveTo>
                    <a:pt x="507" y="427"/>
                  </a:moveTo>
                  <a:cubicBezTo>
                    <a:pt x="510" y="429"/>
                    <a:pt x="511" y="432"/>
                    <a:pt x="514" y="434"/>
                  </a:cubicBezTo>
                  <a:cubicBezTo>
                    <a:pt x="512" y="431"/>
                    <a:pt x="509" y="428"/>
                    <a:pt x="507" y="427"/>
                  </a:cubicBezTo>
                  <a:close/>
                  <a:moveTo>
                    <a:pt x="409" y="433"/>
                  </a:moveTo>
                  <a:cubicBezTo>
                    <a:pt x="410" y="434"/>
                    <a:pt x="409" y="433"/>
                    <a:pt x="409" y="434"/>
                  </a:cubicBezTo>
                  <a:cubicBezTo>
                    <a:pt x="409" y="435"/>
                    <a:pt x="409" y="434"/>
                    <a:pt x="410" y="434"/>
                  </a:cubicBezTo>
                  <a:cubicBezTo>
                    <a:pt x="410" y="434"/>
                    <a:pt x="410" y="435"/>
                    <a:pt x="410" y="435"/>
                  </a:cubicBezTo>
                  <a:cubicBezTo>
                    <a:pt x="409" y="435"/>
                    <a:pt x="409" y="435"/>
                    <a:pt x="408" y="435"/>
                  </a:cubicBezTo>
                  <a:cubicBezTo>
                    <a:pt x="408" y="437"/>
                    <a:pt x="407" y="437"/>
                    <a:pt x="406" y="439"/>
                  </a:cubicBezTo>
                  <a:cubicBezTo>
                    <a:pt x="407" y="439"/>
                    <a:pt x="407" y="438"/>
                    <a:pt x="407" y="439"/>
                  </a:cubicBezTo>
                  <a:cubicBezTo>
                    <a:pt x="407" y="439"/>
                    <a:pt x="406" y="440"/>
                    <a:pt x="407" y="440"/>
                  </a:cubicBezTo>
                  <a:cubicBezTo>
                    <a:pt x="407" y="440"/>
                    <a:pt x="407" y="439"/>
                    <a:pt x="407" y="440"/>
                  </a:cubicBezTo>
                  <a:cubicBezTo>
                    <a:pt x="406" y="442"/>
                    <a:pt x="410" y="442"/>
                    <a:pt x="410" y="442"/>
                  </a:cubicBezTo>
                  <a:cubicBezTo>
                    <a:pt x="414" y="441"/>
                    <a:pt x="412" y="438"/>
                    <a:pt x="412" y="435"/>
                  </a:cubicBezTo>
                  <a:cubicBezTo>
                    <a:pt x="412" y="435"/>
                    <a:pt x="412" y="435"/>
                    <a:pt x="412" y="435"/>
                  </a:cubicBezTo>
                  <a:cubicBezTo>
                    <a:pt x="412" y="435"/>
                    <a:pt x="412" y="434"/>
                    <a:pt x="412" y="434"/>
                  </a:cubicBezTo>
                  <a:cubicBezTo>
                    <a:pt x="413" y="432"/>
                    <a:pt x="414" y="430"/>
                    <a:pt x="414" y="427"/>
                  </a:cubicBezTo>
                  <a:cubicBezTo>
                    <a:pt x="412" y="429"/>
                    <a:pt x="411" y="432"/>
                    <a:pt x="409" y="433"/>
                  </a:cubicBezTo>
                  <a:close/>
                  <a:moveTo>
                    <a:pt x="399" y="430"/>
                  </a:moveTo>
                  <a:cubicBezTo>
                    <a:pt x="398" y="431"/>
                    <a:pt x="396" y="430"/>
                    <a:pt x="397" y="431"/>
                  </a:cubicBezTo>
                  <a:cubicBezTo>
                    <a:pt x="397" y="430"/>
                    <a:pt x="398" y="433"/>
                    <a:pt x="399" y="432"/>
                  </a:cubicBezTo>
                  <a:cubicBezTo>
                    <a:pt x="399" y="432"/>
                    <a:pt x="399" y="431"/>
                    <a:pt x="398" y="431"/>
                  </a:cubicBezTo>
                  <a:cubicBezTo>
                    <a:pt x="399" y="431"/>
                    <a:pt x="399" y="430"/>
                    <a:pt x="399" y="430"/>
                  </a:cubicBezTo>
                  <a:close/>
                  <a:moveTo>
                    <a:pt x="509" y="439"/>
                  </a:moveTo>
                  <a:cubicBezTo>
                    <a:pt x="507" y="436"/>
                    <a:pt x="504" y="433"/>
                    <a:pt x="502" y="431"/>
                  </a:cubicBezTo>
                  <a:cubicBezTo>
                    <a:pt x="502" y="431"/>
                    <a:pt x="502" y="432"/>
                    <a:pt x="502" y="432"/>
                  </a:cubicBezTo>
                  <a:cubicBezTo>
                    <a:pt x="503" y="434"/>
                    <a:pt x="505" y="435"/>
                    <a:pt x="506" y="437"/>
                  </a:cubicBezTo>
                  <a:cubicBezTo>
                    <a:pt x="508" y="438"/>
                    <a:pt x="509" y="440"/>
                    <a:pt x="510" y="442"/>
                  </a:cubicBezTo>
                  <a:cubicBezTo>
                    <a:pt x="511" y="441"/>
                    <a:pt x="509" y="440"/>
                    <a:pt x="509" y="439"/>
                  </a:cubicBezTo>
                  <a:close/>
                  <a:moveTo>
                    <a:pt x="397" y="434"/>
                  </a:moveTo>
                  <a:cubicBezTo>
                    <a:pt x="398" y="434"/>
                    <a:pt x="398" y="434"/>
                    <a:pt x="399" y="434"/>
                  </a:cubicBezTo>
                  <a:cubicBezTo>
                    <a:pt x="399" y="433"/>
                    <a:pt x="397" y="432"/>
                    <a:pt x="397" y="432"/>
                  </a:cubicBezTo>
                  <a:cubicBezTo>
                    <a:pt x="398" y="432"/>
                    <a:pt x="398" y="433"/>
                    <a:pt x="398" y="434"/>
                  </a:cubicBezTo>
                  <a:cubicBezTo>
                    <a:pt x="397" y="433"/>
                    <a:pt x="397" y="435"/>
                    <a:pt x="397" y="434"/>
                  </a:cubicBezTo>
                  <a:close/>
                  <a:moveTo>
                    <a:pt x="518" y="433"/>
                  </a:moveTo>
                  <a:cubicBezTo>
                    <a:pt x="517" y="433"/>
                    <a:pt x="517" y="432"/>
                    <a:pt x="516" y="432"/>
                  </a:cubicBezTo>
                  <a:cubicBezTo>
                    <a:pt x="516" y="433"/>
                    <a:pt x="517" y="434"/>
                    <a:pt x="518" y="433"/>
                  </a:cubicBezTo>
                  <a:close/>
                  <a:moveTo>
                    <a:pt x="494" y="437"/>
                  </a:moveTo>
                  <a:cubicBezTo>
                    <a:pt x="495" y="437"/>
                    <a:pt x="494" y="438"/>
                    <a:pt x="494" y="436"/>
                  </a:cubicBezTo>
                  <a:cubicBezTo>
                    <a:pt x="493" y="436"/>
                    <a:pt x="492" y="435"/>
                    <a:pt x="492" y="435"/>
                  </a:cubicBezTo>
                  <a:cubicBezTo>
                    <a:pt x="492" y="436"/>
                    <a:pt x="493" y="436"/>
                    <a:pt x="493" y="437"/>
                  </a:cubicBezTo>
                  <a:cubicBezTo>
                    <a:pt x="495" y="438"/>
                    <a:pt x="495" y="439"/>
                    <a:pt x="496" y="440"/>
                  </a:cubicBezTo>
                  <a:cubicBezTo>
                    <a:pt x="497" y="439"/>
                    <a:pt x="495" y="438"/>
                    <a:pt x="494" y="437"/>
                  </a:cubicBezTo>
                  <a:close/>
                  <a:moveTo>
                    <a:pt x="398" y="437"/>
                  </a:moveTo>
                  <a:cubicBezTo>
                    <a:pt x="397" y="438"/>
                    <a:pt x="396" y="439"/>
                    <a:pt x="395" y="440"/>
                  </a:cubicBezTo>
                  <a:cubicBezTo>
                    <a:pt x="396" y="440"/>
                    <a:pt x="395" y="441"/>
                    <a:pt x="395" y="442"/>
                  </a:cubicBezTo>
                  <a:cubicBezTo>
                    <a:pt x="394" y="442"/>
                    <a:pt x="393" y="442"/>
                    <a:pt x="394" y="444"/>
                  </a:cubicBezTo>
                  <a:cubicBezTo>
                    <a:pt x="393" y="444"/>
                    <a:pt x="393" y="444"/>
                    <a:pt x="393" y="444"/>
                  </a:cubicBezTo>
                  <a:cubicBezTo>
                    <a:pt x="393" y="444"/>
                    <a:pt x="393" y="443"/>
                    <a:pt x="392" y="443"/>
                  </a:cubicBezTo>
                  <a:cubicBezTo>
                    <a:pt x="393" y="444"/>
                    <a:pt x="392" y="444"/>
                    <a:pt x="391" y="444"/>
                  </a:cubicBezTo>
                  <a:cubicBezTo>
                    <a:pt x="390" y="445"/>
                    <a:pt x="387" y="446"/>
                    <a:pt x="388" y="448"/>
                  </a:cubicBezTo>
                  <a:cubicBezTo>
                    <a:pt x="389" y="448"/>
                    <a:pt x="389" y="450"/>
                    <a:pt x="389" y="452"/>
                  </a:cubicBezTo>
                  <a:cubicBezTo>
                    <a:pt x="389" y="452"/>
                    <a:pt x="390" y="451"/>
                    <a:pt x="390" y="451"/>
                  </a:cubicBezTo>
                  <a:cubicBezTo>
                    <a:pt x="390" y="452"/>
                    <a:pt x="390" y="452"/>
                    <a:pt x="390" y="452"/>
                  </a:cubicBezTo>
                  <a:cubicBezTo>
                    <a:pt x="391" y="452"/>
                    <a:pt x="391" y="453"/>
                    <a:pt x="392" y="453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1"/>
                    <a:pt x="391" y="451"/>
                    <a:pt x="392" y="451"/>
                  </a:cubicBezTo>
                  <a:cubicBezTo>
                    <a:pt x="393" y="451"/>
                    <a:pt x="392" y="451"/>
                    <a:pt x="393" y="450"/>
                  </a:cubicBezTo>
                  <a:cubicBezTo>
                    <a:pt x="393" y="451"/>
                    <a:pt x="393" y="451"/>
                    <a:pt x="393" y="451"/>
                  </a:cubicBezTo>
                  <a:cubicBezTo>
                    <a:pt x="395" y="449"/>
                    <a:pt x="396" y="449"/>
                    <a:pt x="395" y="447"/>
                  </a:cubicBezTo>
                  <a:cubicBezTo>
                    <a:pt x="395" y="448"/>
                    <a:pt x="394" y="448"/>
                    <a:pt x="393" y="448"/>
                  </a:cubicBezTo>
                  <a:cubicBezTo>
                    <a:pt x="393" y="447"/>
                    <a:pt x="394" y="446"/>
                    <a:pt x="395" y="447"/>
                  </a:cubicBezTo>
                  <a:cubicBezTo>
                    <a:pt x="396" y="446"/>
                    <a:pt x="395" y="444"/>
                    <a:pt x="394" y="443"/>
                  </a:cubicBezTo>
                  <a:cubicBezTo>
                    <a:pt x="394" y="443"/>
                    <a:pt x="394" y="442"/>
                    <a:pt x="394" y="442"/>
                  </a:cubicBezTo>
                  <a:cubicBezTo>
                    <a:pt x="395" y="443"/>
                    <a:pt x="395" y="443"/>
                    <a:pt x="396" y="443"/>
                  </a:cubicBezTo>
                  <a:cubicBezTo>
                    <a:pt x="396" y="442"/>
                    <a:pt x="397" y="443"/>
                    <a:pt x="397" y="443"/>
                  </a:cubicBezTo>
                  <a:cubicBezTo>
                    <a:pt x="397" y="441"/>
                    <a:pt x="399" y="440"/>
                    <a:pt x="399" y="439"/>
                  </a:cubicBezTo>
                  <a:cubicBezTo>
                    <a:pt x="398" y="439"/>
                    <a:pt x="398" y="438"/>
                    <a:pt x="398" y="437"/>
                  </a:cubicBezTo>
                  <a:close/>
                  <a:moveTo>
                    <a:pt x="105" y="447"/>
                  </a:moveTo>
                  <a:cubicBezTo>
                    <a:pt x="104" y="448"/>
                    <a:pt x="102" y="449"/>
                    <a:pt x="102" y="451"/>
                  </a:cubicBezTo>
                  <a:cubicBezTo>
                    <a:pt x="100" y="453"/>
                    <a:pt x="99" y="456"/>
                    <a:pt x="98" y="458"/>
                  </a:cubicBezTo>
                  <a:cubicBezTo>
                    <a:pt x="98" y="459"/>
                    <a:pt x="97" y="459"/>
                    <a:pt x="97" y="461"/>
                  </a:cubicBezTo>
                  <a:cubicBezTo>
                    <a:pt x="96" y="461"/>
                    <a:pt x="96" y="462"/>
                    <a:pt x="96" y="464"/>
                  </a:cubicBezTo>
                  <a:cubicBezTo>
                    <a:pt x="93" y="467"/>
                    <a:pt x="92" y="473"/>
                    <a:pt x="90" y="477"/>
                  </a:cubicBezTo>
                  <a:cubicBezTo>
                    <a:pt x="89" y="479"/>
                    <a:pt x="87" y="481"/>
                    <a:pt x="87" y="483"/>
                  </a:cubicBezTo>
                  <a:cubicBezTo>
                    <a:pt x="88" y="482"/>
                    <a:pt x="89" y="481"/>
                    <a:pt x="89" y="479"/>
                  </a:cubicBezTo>
                  <a:cubicBezTo>
                    <a:pt x="94" y="470"/>
                    <a:pt x="98" y="460"/>
                    <a:pt x="104" y="451"/>
                  </a:cubicBezTo>
                  <a:cubicBezTo>
                    <a:pt x="103" y="449"/>
                    <a:pt x="105" y="448"/>
                    <a:pt x="105" y="447"/>
                  </a:cubicBezTo>
                  <a:close/>
                  <a:moveTo>
                    <a:pt x="515" y="452"/>
                  </a:moveTo>
                  <a:cubicBezTo>
                    <a:pt x="517" y="453"/>
                    <a:pt x="518" y="455"/>
                    <a:pt x="519" y="456"/>
                  </a:cubicBezTo>
                  <a:cubicBezTo>
                    <a:pt x="518" y="455"/>
                    <a:pt x="517" y="451"/>
                    <a:pt x="515" y="452"/>
                  </a:cubicBezTo>
                  <a:close/>
                  <a:moveTo>
                    <a:pt x="475" y="465"/>
                  </a:moveTo>
                  <a:cubicBezTo>
                    <a:pt x="475" y="467"/>
                    <a:pt x="473" y="467"/>
                    <a:pt x="473" y="469"/>
                  </a:cubicBezTo>
                  <a:cubicBezTo>
                    <a:pt x="474" y="469"/>
                    <a:pt x="474" y="470"/>
                    <a:pt x="474" y="470"/>
                  </a:cubicBezTo>
                  <a:cubicBezTo>
                    <a:pt x="475" y="469"/>
                    <a:pt x="473" y="469"/>
                    <a:pt x="474" y="469"/>
                  </a:cubicBezTo>
                  <a:cubicBezTo>
                    <a:pt x="477" y="469"/>
                    <a:pt x="479" y="465"/>
                    <a:pt x="481" y="465"/>
                  </a:cubicBezTo>
                  <a:cubicBezTo>
                    <a:pt x="482" y="465"/>
                    <a:pt x="484" y="463"/>
                    <a:pt x="484" y="464"/>
                  </a:cubicBezTo>
                  <a:cubicBezTo>
                    <a:pt x="484" y="463"/>
                    <a:pt x="484" y="463"/>
                    <a:pt x="484" y="462"/>
                  </a:cubicBezTo>
                  <a:cubicBezTo>
                    <a:pt x="480" y="461"/>
                    <a:pt x="479" y="466"/>
                    <a:pt x="475" y="465"/>
                  </a:cubicBezTo>
                  <a:close/>
                  <a:moveTo>
                    <a:pt x="475" y="468"/>
                  </a:moveTo>
                  <a:cubicBezTo>
                    <a:pt x="475" y="468"/>
                    <a:pt x="476" y="468"/>
                    <a:pt x="475" y="467"/>
                  </a:cubicBezTo>
                  <a:cubicBezTo>
                    <a:pt x="477" y="467"/>
                    <a:pt x="477" y="467"/>
                    <a:pt x="477" y="467"/>
                  </a:cubicBezTo>
                  <a:cubicBezTo>
                    <a:pt x="476" y="468"/>
                    <a:pt x="476" y="468"/>
                    <a:pt x="475" y="468"/>
                  </a:cubicBezTo>
                  <a:close/>
                  <a:moveTo>
                    <a:pt x="547" y="140"/>
                  </a:moveTo>
                  <a:cubicBezTo>
                    <a:pt x="548" y="141"/>
                    <a:pt x="547" y="141"/>
                    <a:pt x="548" y="141"/>
                  </a:cubicBezTo>
                  <a:cubicBezTo>
                    <a:pt x="549" y="141"/>
                    <a:pt x="548" y="140"/>
                    <a:pt x="549" y="138"/>
                  </a:cubicBezTo>
                  <a:cubicBezTo>
                    <a:pt x="547" y="139"/>
                    <a:pt x="547" y="137"/>
                    <a:pt x="546" y="136"/>
                  </a:cubicBezTo>
                  <a:cubicBezTo>
                    <a:pt x="545" y="136"/>
                    <a:pt x="545" y="136"/>
                    <a:pt x="545" y="136"/>
                  </a:cubicBezTo>
                  <a:cubicBezTo>
                    <a:pt x="546" y="138"/>
                    <a:pt x="546" y="140"/>
                    <a:pt x="547" y="141"/>
                  </a:cubicBezTo>
                  <a:cubicBezTo>
                    <a:pt x="547" y="140"/>
                    <a:pt x="547" y="141"/>
                    <a:pt x="547" y="140"/>
                  </a:cubicBezTo>
                  <a:close/>
                  <a:moveTo>
                    <a:pt x="288" y="324"/>
                  </a:moveTo>
                  <a:cubicBezTo>
                    <a:pt x="288" y="321"/>
                    <a:pt x="286" y="322"/>
                    <a:pt x="284" y="324"/>
                  </a:cubicBezTo>
                  <a:cubicBezTo>
                    <a:pt x="285" y="324"/>
                    <a:pt x="285" y="324"/>
                    <a:pt x="285" y="324"/>
                  </a:cubicBezTo>
                  <a:cubicBezTo>
                    <a:pt x="286" y="325"/>
                    <a:pt x="287" y="324"/>
                    <a:pt x="288" y="324"/>
                  </a:cubicBezTo>
                  <a:close/>
                  <a:moveTo>
                    <a:pt x="320" y="370"/>
                  </a:moveTo>
                  <a:cubicBezTo>
                    <a:pt x="319" y="371"/>
                    <a:pt x="318" y="370"/>
                    <a:pt x="317" y="370"/>
                  </a:cubicBezTo>
                  <a:cubicBezTo>
                    <a:pt x="314" y="370"/>
                    <a:pt x="311" y="371"/>
                    <a:pt x="308" y="371"/>
                  </a:cubicBezTo>
                  <a:cubicBezTo>
                    <a:pt x="308" y="371"/>
                    <a:pt x="307" y="371"/>
                    <a:pt x="307" y="370"/>
                  </a:cubicBezTo>
                  <a:cubicBezTo>
                    <a:pt x="308" y="369"/>
                    <a:pt x="309" y="368"/>
                    <a:pt x="311" y="368"/>
                  </a:cubicBezTo>
                  <a:cubicBezTo>
                    <a:pt x="310" y="366"/>
                    <a:pt x="311" y="365"/>
                    <a:pt x="309" y="364"/>
                  </a:cubicBezTo>
                  <a:cubicBezTo>
                    <a:pt x="309" y="363"/>
                    <a:pt x="308" y="364"/>
                    <a:pt x="307" y="363"/>
                  </a:cubicBezTo>
                  <a:cubicBezTo>
                    <a:pt x="305" y="362"/>
                    <a:pt x="305" y="357"/>
                    <a:pt x="305" y="354"/>
                  </a:cubicBezTo>
                  <a:cubicBezTo>
                    <a:pt x="306" y="350"/>
                    <a:pt x="308" y="347"/>
                    <a:pt x="310" y="345"/>
                  </a:cubicBezTo>
                  <a:cubicBezTo>
                    <a:pt x="311" y="345"/>
                    <a:pt x="312" y="345"/>
                    <a:pt x="312" y="345"/>
                  </a:cubicBezTo>
                  <a:cubicBezTo>
                    <a:pt x="312" y="345"/>
                    <a:pt x="312" y="344"/>
                    <a:pt x="313" y="344"/>
                  </a:cubicBezTo>
                  <a:cubicBezTo>
                    <a:pt x="311" y="343"/>
                    <a:pt x="311" y="340"/>
                    <a:pt x="310" y="338"/>
                  </a:cubicBezTo>
                  <a:cubicBezTo>
                    <a:pt x="307" y="338"/>
                    <a:pt x="303" y="338"/>
                    <a:pt x="301" y="336"/>
                  </a:cubicBezTo>
                  <a:cubicBezTo>
                    <a:pt x="302" y="335"/>
                    <a:pt x="302" y="333"/>
                    <a:pt x="302" y="332"/>
                  </a:cubicBezTo>
                  <a:cubicBezTo>
                    <a:pt x="301" y="329"/>
                    <a:pt x="296" y="331"/>
                    <a:pt x="296" y="328"/>
                  </a:cubicBezTo>
                  <a:cubicBezTo>
                    <a:pt x="295" y="329"/>
                    <a:pt x="294" y="327"/>
                    <a:pt x="292" y="327"/>
                  </a:cubicBezTo>
                  <a:cubicBezTo>
                    <a:pt x="292" y="327"/>
                    <a:pt x="292" y="328"/>
                    <a:pt x="291" y="329"/>
                  </a:cubicBezTo>
                  <a:cubicBezTo>
                    <a:pt x="290" y="327"/>
                    <a:pt x="288" y="327"/>
                    <a:pt x="287" y="325"/>
                  </a:cubicBezTo>
                  <a:cubicBezTo>
                    <a:pt x="286" y="325"/>
                    <a:pt x="284" y="326"/>
                    <a:pt x="284" y="328"/>
                  </a:cubicBezTo>
                  <a:cubicBezTo>
                    <a:pt x="284" y="329"/>
                    <a:pt x="286" y="328"/>
                    <a:pt x="286" y="329"/>
                  </a:cubicBezTo>
                  <a:cubicBezTo>
                    <a:pt x="282" y="331"/>
                    <a:pt x="283" y="337"/>
                    <a:pt x="279" y="337"/>
                  </a:cubicBezTo>
                  <a:cubicBezTo>
                    <a:pt x="279" y="340"/>
                    <a:pt x="275" y="342"/>
                    <a:pt x="273" y="341"/>
                  </a:cubicBezTo>
                  <a:cubicBezTo>
                    <a:pt x="273" y="343"/>
                    <a:pt x="272" y="343"/>
                    <a:pt x="271" y="344"/>
                  </a:cubicBezTo>
                  <a:cubicBezTo>
                    <a:pt x="269" y="344"/>
                    <a:pt x="269" y="341"/>
                    <a:pt x="267" y="342"/>
                  </a:cubicBezTo>
                  <a:cubicBezTo>
                    <a:pt x="267" y="344"/>
                    <a:pt x="270" y="346"/>
                    <a:pt x="270" y="349"/>
                  </a:cubicBezTo>
                  <a:cubicBezTo>
                    <a:pt x="270" y="350"/>
                    <a:pt x="270" y="352"/>
                    <a:pt x="269" y="354"/>
                  </a:cubicBezTo>
                  <a:cubicBezTo>
                    <a:pt x="268" y="358"/>
                    <a:pt x="266" y="362"/>
                    <a:pt x="266" y="366"/>
                  </a:cubicBezTo>
                  <a:cubicBezTo>
                    <a:pt x="265" y="370"/>
                    <a:pt x="268" y="372"/>
                    <a:pt x="269" y="377"/>
                  </a:cubicBezTo>
                  <a:cubicBezTo>
                    <a:pt x="269" y="377"/>
                    <a:pt x="270" y="377"/>
                    <a:pt x="270" y="377"/>
                  </a:cubicBezTo>
                  <a:cubicBezTo>
                    <a:pt x="269" y="378"/>
                    <a:pt x="270" y="381"/>
                    <a:pt x="271" y="381"/>
                  </a:cubicBezTo>
                  <a:cubicBezTo>
                    <a:pt x="272" y="383"/>
                    <a:pt x="272" y="386"/>
                    <a:pt x="274" y="389"/>
                  </a:cubicBezTo>
                  <a:cubicBezTo>
                    <a:pt x="277" y="392"/>
                    <a:pt x="281" y="395"/>
                    <a:pt x="283" y="398"/>
                  </a:cubicBezTo>
                  <a:cubicBezTo>
                    <a:pt x="283" y="398"/>
                    <a:pt x="282" y="398"/>
                    <a:pt x="282" y="398"/>
                  </a:cubicBezTo>
                  <a:cubicBezTo>
                    <a:pt x="286" y="403"/>
                    <a:pt x="293" y="406"/>
                    <a:pt x="299" y="407"/>
                  </a:cubicBezTo>
                  <a:cubicBezTo>
                    <a:pt x="300" y="406"/>
                    <a:pt x="300" y="406"/>
                    <a:pt x="301" y="405"/>
                  </a:cubicBezTo>
                  <a:cubicBezTo>
                    <a:pt x="303" y="410"/>
                    <a:pt x="311" y="406"/>
                    <a:pt x="309" y="402"/>
                  </a:cubicBezTo>
                  <a:cubicBezTo>
                    <a:pt x="310" y="402"/>
                    <a:pt x="310" y="399"/>
                    <a:pt x="311" y="398"/>
                  </a:cubicBezTo>
                  <a:cubicBezTo>
                    <a:pt x="310" y="397"/>
                    <a:pt x="312" y="395"/>
                    <a:pt x="313" y="393"/>
                  </a:cubicBezTo>
                  <a:cubicBezTo>
                    <a:pt x="313" y="392"/>
                    <a:pt x="312" y="391"/>
                    <a:pt x="312" y="390"/>
                  </a:cubicBezTo>
                  <a:cubicBezTo>
                    <a:pt x="312" y="386"/>
                    <a:pt x="314" y="384"/>
                    <a:pt x="311" y="383"/>
                  </a:cubicBezTo>
                  <a:cubicBezTo>
                    <a:pt x="311" y="378"/>
                    <a:pt x="307" y="379"/>
                    <a:pt x="307" y="374"/>
                  </a:cubicBezTo>
                  <a:cubicBezTo>
                    <a:pt x="311" y="374"/>
                    <a:pt x="314" y="372"/>
                    <a:pt x="317" y="372"/>
                  </a:cubicBezTo>
                  <a:cubicBezTo>
                    <a:pt x="316" y="374"/>
                    <a:pt x="313" y="377"/>
                    <a:pt x="313" y="380"/>
                  </a:cubicBezTo>
                  <a:cubicBezTo>
                    <a:pt x="313" y="381"/>
                    <a:pt x="315" y="383"/>
                    <a:pt x="317" y="383"/>
                  </a:cubicBezTo>
                  <a:cubicBezTo>
                    <a:pt x="320" y="384"/>
                    <a:pt x="323" y="380"/>
                    <a:pt x="322" y="376"/>
                  </a:cubicBezTo>
                  <a:cubicBezTo>
                    <a:pt x="322" y="374"/>
                    <a:pt x="320" y="372"/>
                    <a:pt x="320" y="370"/>
                  </a:cubicBezTo>
                  <a:close/>
                  <a:moveTo>
                    <a:pt x="288" y="328"/>
                  </a:moveTo>
                  <a:cubicBezTo>
                    <a:pt x="287" y="328"/>
                    <a:pt x="287" y="328"/>
                    <a:pt x="287" y="328"/>
                  </a:cubicBezTo>
                  <a:cubicBezTo>
                    <a:pt x="287" y="328"/>
                    <a:pt x="287" y="327"/>
                    <a:pt x="288" y="327"/>
                  </a:cubicBezTo>
                  <a:cubicBezTo>
                    <a:pt x="289" y="327"/>
                    <a:pt x="287" y="328"/>
                    <a:pt x="288" y="328"/>
                  </a:cubicBezTo>
                  <a:close/>
                  <a:moveTo>
                    <a:pt x="266" y="336"/>
                  </a:moveTo>
                  <a:cubicBezTo>
                    <a:pt x="264" y="337"/>
                    <a:pt x="262" y="339"/>
                    <a:pt x="260" y="338"/>
                  </a:cubicBezTo>
                  <a:cubicBezTo>
                    <a:pt x="260" y="339"/>
                    <a:pt x="259" y="340"/>
                    <a:pt x="259" y="342"/>
                  </a:cubicBezTo>
                  <a:cubicBezTo>
                    <a:pt x="262" y="343"/>
                    <a:pt x="262" y="340"/>
                    <a:pt x="265" y="339"/>
                  </a:cubicBezTo>
                  <a:cubicBezTo>
                    <a:pt x="264" y="338"/>
                    <a:pt x="267" y="337"/>
                    <a:pt x="266" y="336"/>
                  </a:cubicBezTo>
                  <a:close/>
                  <a:moveTo>
                    <a:pt x="375" y="355"/>
                  </a:moveTo>
                  <a:cubicBezTo>
                    <a:pt x="373" y="356"/>
                    <a:pt x="371" y="356"/>
                    <a:pt x="370" y="358"/>
                  </a:cubicBezTo>
                  <a:cubicBezTo>
                    <a:pt x="370" y="357"/>
                    <a:pt x="369" y="358"/>
                    <a:pt x="370" y="359"/>
                  </a:cubicBezTo>
                  <a:cubicBezTo>
                    <a:pt x="370" y="357"/>
                    <a:pt x="370" y="359"/>
                    <a:pt x="370" y="359"/>
                  </a:cubicBezTo>
                  <a:cubicBezTo>
                    <a:pt x="369" y="358"/>
                    <a:pt x="369" y="360"/>
                    <a:pt x="369" y="359"/>
                  </a:cubicBezTo>
                  <a:cubicBezTo>
                    <a:pt x="369" y="360"/>
                    <a:pt x="369" y="361"/>
                    <a:pt x="370" y="362"/>
                  </a:cubicBezTo>
                  <a:cubicBezTo>
                    <a:pt x="369" y="361"/>
                    <a:pt x="369" y="361"/>
                    <a:pt x="369" y="361"/>
                  </a:cubicBezTo>
                  <a:cubicBezTo>
                    <a:pt x="370" y="361"/>
                    <a:pt x="368" y="361"/>
                    <a:pt x="368" y="360"/>
                  </a:cubicBezTo>
                  <a:cubicBezTo>
                    <a:pt x="369" y="360"/>
                    <a:pt x="369" y="360"/>
                    <a:pt x="368" y="359"/>
                  </a:cubicBezTo>
                  <a:cubicBezTo>
                    <a:pt x="368" y="360"/>
                    <a:pt x="368" y="361"/>
                    <a:pt x="368" y="361"/>
                  </a:cubicBezTo>
                  <a:cubicBezTo>
                    <a:pt x="368" y="362"/>
                    <a:pt x="369" y="361"/>
                    <a:pt x="369" y="362"/>
                  </a:cubicBezTo>
                  <a:cubicBezTo>
                    <a:pt x="368" y="362"/>
                    <a:pt x="369" y="363"/>
                    <a:pt x="368" y="363"/>
                  </a:cubicBezTo>
                  <a:cubicBezTo>
                    <a:pt x="368" y="363"/>
                    <a:pt x="367" y="362"/>
                    <a:pt x="367" y="362"/>
                  </a:cubicBezTo>
                  <a:cubicBezTo>
                    <a:pt x="367" y="364"/>
                    <a:pt x="366" y="364"/>
                    <a:pt x="366" y="364"/>
                  </a:cubicBezTo>
                  <a:cubicBezTo>
                    <a:pt x="367" y="366"/>
                    <a:pt x="368" y="370"/>
                    <a:pt x="372" y="369"/>
                  </a:cubicBezTo>
                  <a:cubicBezTo>
                    <a:pt x="372" y="368"/>
                    <a:pt x="373" y="369"/>
                    <a:pt x="373" y="369"/>
                  </a:cubicBezTo>
                  <a:cubicBezTo>
                    <a:pt x="373" y="369"/>
                    <a:pt x="373" y="368"/>
                    <a:pt x="373" y="368"/>
                  </a:cubicBezTo>
                  <a:cubicBezTo>
                    <a:pt x="374" y="370"/>
                    <a:pt x="374" y="368"/>
                    <a:pt x="375" y="368"/>
                  </a:cubicBezTo>
                  <a:cubicBezTo>
                    <a:pt x="377" y="366"/>
                    <a:pt x="376" y="362"/>
                    <a:pt x="378" y="361"/>
                  </a:cubicBezTo>
                  <a:cubicBezTo>
                    <a:pt x="377" y="359"/>
                    <a:pt x="377" y="357"/>
                    <a:pt x="375" y="355"/>
                  </a:cubicBezTo>
                  <a:close/>
                  <a:moveTo>
                    <a:pt x="443" y="385"/>
                  </a:moveTo>
                  <a:cubicBezTo>
                    <a:pt x="442" y="385"/>
                    <a:pt x="442" y="384"/>
                    <a:pt x="441" y="384"/>
                  </a:cubicBezTo>
                  <a:cubicBezTo>
                    <a:pt x="443" y="386"/>
                    <a:pt x="443" y="389"/>
                    <a:pt x="446" y="390"/>
                  </a:cubicBezTo>
                  <a:cubicBezTo>
                    <a:pt x="446" y="387"/>
                    <a:pt x="443" y="387"/>
                    <a:pt x="443" y="385"/>
                  </a:cubicBezTo>
                  <a:close/>
                  <a:moveTo>
                    <a:pt x="154" y="405"/>
                  </a:moveTo>
                  <a:cubicBezTo>
                    <a:pt x="155" y="406"/>
                    <a:pt x="153" y="406"/>
                    <a:pt x="154" y="407"/>
                  </a:cubicBezTo>
                  <a:cubicBezTo>
                    <a:pt x="155" y="408"/>
                    <a:pt x="158" y="408"/>
                    <a:pt x="157" y="406"/>
                  </a:cubicBezTo>
                  <a:cubicBezTo>
                    <a:pt x="156" y="406"/>
                    <a:pt x="156" y="405"/>
                    <a:pt x="154" y="405"/>
                  </a:cubicBezTo>
                  <a:close/>
                  <a:moveTo>
                    <a:pt x="425" y="407"/>
                  </a:moveTo>
                  <a:cubicBezTo>
                    <a:pt x="425" y="407"/>
                    <a:pt x="426" y="407"/>
                    <a:pt x="426" y="408"/>
                  </a:cubicBezTo>
                  <a:cubicBezTo>
                    <a:pt x="425" y="408"/>
                    <a:pt x="426" y="408"/>
                    <a:pt x="425" y="408"/>
                  </a:cubicBezTo>
                  <a:cubicBezTo>
                    <a:pt x="425" y="408"/>
                    <a:pt x="425" y="408"/>
                    <a:pt x="426" y="407"/>
                  </a:cubicBezTo>
                  <a:cubicBezTo>
                    <a:pt x="425" y="407"/>
                    <a:pt x="425" y="408"/>
                    <a:pt x="424" y="407"/>
                  </a:cubicBezTo>
                  <a:cubicBezTo>
                    <a:pt x="424" y="408"/>
                    <a:pt x="425" y="409"/>
                    <a:pt x="424" y="410"/>
                  </a:cubicBezTo>
                  <a:cubicBezTo>
                    <a:pt x="426" y="410"/>
                    <a:pt x="426" y="410"/>
                    <a:pt x="426" y="410"/>
                  </a:cubicBezTo>
                  <a:cubicBezTo>
                    <a:pt x="426" y="409"/>
                    <a:pt x="426" y="408"/>
                    <a:pt x="426" y="407"/>
                  </a:cubicBezTo>
                  <a:cubicBezTo>
                    <a:pt x="426" y="407"/>
                    <a:pt x="425" y="406"/>
                    <a:pt x="425" y="407"/>
                  </a:cubicBezTo>
                  <a:close/>
                </a:path>
              </a:pathLst>
            </a:custGeom>
            <a:solidFill>
              <a:srgbClr val="04050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208845" y="1814837"/>
              <a:ext cx="980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ea typeface="华文行楷" panose="02010800040101010101" pitchFamily="2" charset="-122"/>
                  <a:sym typeface="+mn-lt"/>
                </a:rPr>
                <a:t>2</a:t>
              </a:r>
              <a:endParaRPr lang="zh-CN" altLang="en-US" sz="4400" dirty="0">
                <a:solidFill>
                  <a:schemeClr val="bg1"/>
                </a:solidFill>
                <a:ea typeface="华文行楷" panose="02010800040101010101" pitchFamily="2" charset="-122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766312" y="3205417"/>
            <a:ext cx="496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rgbClr val="231E1B"/>
                </a:solidFill>
                <a:ea typeface="汉仪行楷简" panose="02010609000101010101" pitchFamily="49" charset="-122"/>
                <a:sym typeface="+mn-lt"/>
              </a:rPr>
              <a:t>Add title text</a:t>
            </a:r>
            <a:endParaRPr lang="zh-CN" altLang="en-US" sz="4400" dirty="0">
              <a:solidFill>
                <a:srgbClr val="231E1B"/>
              </a:solidFill>
              <a:ea typeface="汉仪行楷简" panose="02010609000101010101" pitchFamily="49" charset="-122"/>
              <a:sym typeface="+mn-lt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982d0399-d8c5-49ab-9770-3a7e45cb17c6">
      <a:majorFont>
        <a:latin typeface="华文新魏"/>
        <a:ea typeface="华文行楷"/>
        <a:cs typeface=""/>
      </a:majorFont>
      <a:minorFont>
        <a:latin typeface="华文新魏"/>
        <a:ea typeface="华文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982d0399-d8c5-49ab-9770-3a7e45cb17c6">
      <a:majorFont>
        <a:latin typeface="华文新魏"/>
        <a:ea typeface="华文行楷"/>
        <a:cs typeface=""/>
      </a:majorFont>
      <a:minorFont>
        <a:latin typeface="华文新魏"/>
        <a:ea typeface="华文行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106</TotalTime>
  <Words>1396</Words>
  <Application>Microsoft Office PowerPoint</Application>
  <PresentationFormat>宽屏</PresentationFormat>
  <Paragraphs>252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汉仪程行简</vt:lpstr>
      <vt:lpstr>汉仪行楷简</vt:lpstr>
      <vt:lpstr>华文新魏</vt:lpstr>
      <vt:lpstr>华文行楷</vt:lpstr>
      <vt:lpstr>微软雅黑</vt:lpstr>
      <vt:lpstr>Arial</vt:lpstr>
      <vt:lpstr>Calibri</vt:lpstr>
      <vt:lpstr>MS Reference Sans Serif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www.freeppt7.com</dc:title>
  <dc:creator>www.freeppt7.com</dc:creator>
  <cp:keywords>www.freeppt7.com</cp:keywords>
  <cp:lastModifiedBy>kaiweiliu9209@outlook.com</cp:lastModifiedBy>
  <cp:revision>29</cp:revision>
  <dcterms:created xsi:type="dcterms:W3CDTF">2017-04-02T03:33:00Z</dcterms:created>
  <dcterms:modified xsi:type="dcterms:W3CDTF">2025-03-20T02:10:32Z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87DB64EE93E043639CAE6B6980F016AC_12</vt:lpwstr>
  </property>
  <property fmtid="{D5CDD505-2E9C-101B-9397-08002B2CF9AE}" pid="3" name="KSOProductBuildVer">
    <vt:lpwstr>2052-12.1.0.19770</vt:lpwstr>
  </property>
</Properties>
</file>