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8.xml" ContentType="application/vnd.openxmlformats-officedocument.themeOverr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sldIdLst>
    <p:sldId id="256" r:id="rId3"/>
    <p:sldId id="258" r:id="rId4"/>
    <p:sldId id="259" r:id="rId5"/>
    <p:sldId id="264" r:id="rId6"/>
    <p:sldId id="266" r:id="rId7"/>
    <p:sldId id="267" r:id="rId8"/>
    <p:sldId id="265" r:id="rId9"/>
    <p:sldId id="285" r:id="rId10"/>
    <p:sldId id="260" r:id="rId11"/>
    <p:sldId id="269" r:id="rId12"/>
    <p:sldId id="286" r:id="rId13"/>
    <p:sldId id="271" r:id="rId14"/>
    <p:sldId id="270" r:id="rId15"/>
    <p:sldId id="272" r:id="rId16"/>
    <p:sldId id="261" r:id="rId17"/>
    <p:sldId id="268" r:id="rId18"/>
    <p:sldId id="273" r:id="rId19"/>
    <p:sldId id="274" r:id="rId20"/>
    <p:sldId id="287" r:id="rId21"/>
    <p:sldId id="275" r:id="rId22"/>
    <p:sldId id="262" r:id="rId23"/>
    <p:sldId id="276" r:id="rId24"/>
    <p:sldId id="278" r:id="rId25"/>
    <p:sldId id="277" r:id="rId26"/>
    <p:sldId id="288" r:id="rId27"/>
    <p:sldId id="279" r:id="rId28"/>
    <p:sldId id="263" r:id="rId29"/>
    <p:sldId id="280" r:id="rId30"/>
    <p:sldId id="281" r:id="rId31"/>
    <p:sldId id="282" r:id="rId32"/>
    <p:sldId id="289" r:id="rId33"/>
    <p:sldId id="283" r:id="rId34"/>
    <p:sldId id="257" r:id="rId35"/>
    <p:sldId id="321" r:id="rId3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1F2B"/>
    <a:srgbClr val="070A0D"/>
    <a:srgbClr val="EEDEBC"/>
    <a:srgbClr val="D6B983"/>
    <a:srgbClr val="9D7D61"/>
    <a:srgbClr val="6275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89" autoAdjust="0"/>
    <p:restoredTop sz="95625" autoAdjust="0"/>
  </p:normalViewPr>
  <p:slideViewPr>
    <p:cSldViewPr snapToGrid="0">
      <p:cViewPr varScale="1">
        <p:scale>
          <a:sx n="88" d="100"/>
          <a:sy n="88" d="100"/>
        </p:scale>
        <p:origin x="57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hemeOverride" Target="../theme/themeOverrid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package" Target="../embeddings/Microsoft_Excel_Worksheet6.xlsx"/><Relationship Id="rId4" Type="http://schemas.openxmlformats.org/officeDocument/2006/relationships/image" Target="../media/image3.png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7179287248184876E-2"/>
          <c:y val="0.12151891710750143"/>
          <c:w val="0.94470382963493205"/>
          <c:h val="0.7865955988006416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数据</c:v>
                </c:pt>
              </c:strCache>
            </c:strRef>
          </c:tx>
          <c:spPr>
            <a:ln w="25400" cap="rnd">
              <a:solidFill>
                <a:schemeClr val="bg2"/>
              </a:solidFill>
              <a:round/>
            </a:ln>
            <a:effectLst>
              <a:outerShdw blurRad="330200" dist="127000" dir="2700000" algn="tl" rotWithShape="0">
                <a:schemeClr val="accent2">
                  <a:lumMod val="90000"/>
                  <a:lumOff val="10000"/>
                  <a:alpha val="30000"/>
                </a:schemeClr>
              </a:outerShdw>
            </a:effectLst>
          </c:spPr>
          <c:marker>
            <c:symbol val="picture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 w="25400">
                <a:noFill/>
              </a:ln>
              <a:effectLst>
                <a:outerShdw blurRad="330200" dist="127000" dir="2700000" algn="tl" rotWithShape="0">
                  <a:schemeClr val="accent2">
                    <a:lumMod val="90000"/>
                    <a:lumOff val="10000"/>
                    <a:alpha val="30000"/>
                  </a:schemeClr>
                </a:outerShdw>
              </a:effectLst>
            </c:spPr>
          </c:marker>
          <c:dPt>
            <c:idx val="3"/>
            <c:marker>
              <c:spPr>
                <a:blipFill>
                  <a:blip xmlns:r="http://schemas.openxmlformats.org/officeDocument/2006/relationships" r:embed="rId3"/>
                  <a:stretch>
                    <a:fillRect/>
                  </a:stretch>
                </a:blipFill>
                <a:ln w="25400">
                  <a:noFill/>
                </a:ln>
                <a:effectLst>
                  <a:outerShdw blurRad="330200" dist="127000" dir="2700000" algn="tl" rotWithShape="0">
                    <a:schemeClr val="accent2">
                      <a:lumMod val="90000"/>
                      <a:lumOff val="10000"/>
                      <a:alpha val="30000"/>
                    </a:schemeClr>
                  </a:outerShdw>
                </a:effectLst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18E2-4D39-AA1B-E9C03E96D876}"/>
              </c:ext>
            </c:extLst>
          </c:dPt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 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5</c:v>
                </c:pt>
                <c:pt idx="4">
                  <c:v>2.4</c:v>
                </c:pt>
                <c:pt idx="5">
                  <c:v>4.4000000000000004</c:v>
                </c:pt>
                <c:pt idx="6">
                  <c:v>1.8</c:v>
                </c:pt>
                <c:pt idx="7">
                  <c:v>1.7</c:v>
                </c:pt>
                <c:pt idx="8">
                  <c:v>2.6</c:v>
                </c:pt>
                <c:pt idx="9">
                  <c:v>3.2</c:v>
                </c:pt>
                <c:pt idx="10">
                  <c:v>2.1</c:v>
                </c:pt>
                <c:pt idx="11">
                  <c:v>3.6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18E2-4D39-AA1B-E9C03E96D8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9662848"/>
        <c:axId val="249906304"/>
      </c:lineChart>
      <c:catAx>
        <c:axId val="249662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bg1">
                <a:alpha val="2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cs"/>
              </a:defRPr>
            </a:pPr>
            <a:endParaRPr lang="zh-CN"/>
          </a:p>
        </c:txPr>
        <c:crossAx val="249906304"/>
        <c:crosses val="autoZero"/>
        <c:auto val="1"/>
        <c:lblAlgn val="ctr"/>
        <c:lblOffset val="100"/>
        <c:noMultiLvlLbl val="0"/>
      </c:catAx>
      <c:valAx>
        <c:axId val="249906304"/>
        <c:scaling>
          <c:orientation val="minMax"/>
        </c:scaling>
        <c:delete val="0"/>
        <c:axPos val="l"/>
        <c:majorGridlines>
          <c:spPr>
            <a:ln w="15875" cap="flat" cmpd="sng" algn="ctr">
              <a:solidFill>
                <a:schemeClr val="bg2"/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cs"/>
              </a:defRPr>
            </a:pPr>
            <a:endParaRPr lang="zh-CN"/>
          </a:p>
        </c:txPr>
        <c:crossAx val="249662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243775305132308"/>
          <c:y val="9.7327055139325852E-3"/>
          <c:w val="0.70669906062185472"/>
          <c:h val="0.9902672944860674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  <a:effectLst/>
          </c:spPr>
          <c:dPt>
            <c:idx val="0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04B-47D0-B9E2-0C78938454B2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04B-47D0-B9E2-0C78938454B2}"/>
              </c:ext>
            </c:extLst>
          </c:dPt>
          <c:dPt>
            <c:idx val="2"/>
            <c:bubble3D val="0"/>
            <c:spPr>
              <a:solidFill>
                <a:schemeClr val="bg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04B-47D0-B9E2-0C78938454B2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04B-47D0-B9E2-0C78938454B2}"/>
              </c:ext>
            </c:extLst>
          </c:dPt>
          <c:cat>
            <c:strRef>
              <c:f>Sheet1!$A$2:$A$5</c:f>
              <c:strCache>
                <c:ptCount val="4"/>
                <c:pt idx="0">
                  <c:v> windows</c:v>
                </c:pt>
                <c:pt idx="1">
                  <c:v> Photoshop</c:v>
                </c:pt>
                <c:pt idx="2">
                  <c:v> illustrator</c:v>
                </c:pt>
                <c:pt idx="3">
                  <c:v> Keynote 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0.42</c:v>
                </c:pt>
                <c:pt idx="1">
                  <c:v>0.2</c:v>
                </c:pt>
                <c:pt idx="2">
                  <c:v>0.15</c:v>
                </c:pt>
                <c:pt idx="3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04B-47D0-B9E2-0C78938454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AEC-4BB6-9438-A98A7866F3A5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AEC-4BB6-9438-A98A7866F3A5}"/>
              </c:ext>
            </c:extLst>
          </c:dPt>
          <c:cat>
            <c:strRef>
              <c:f>Sheet1!$A$2:$A$5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2"/>
                <c:pt idx="0">
                  <c:v>0.8</c:v>
                </c:pt>
                <c:pt idx="1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AEC-4BB6-9438-A98A7866F3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0"/>
        <c:holeSize val="83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B4D-40F8-A5C6-95B0C7631DFF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B4D-40F8-A5C6-95B0C7631DFF}"/>
              </c:ext>
            </c:extLst>
          </c:dPt>
          <c:cat>
            <c:strRef>
              <c:f>Sheet1!$A$2:$A$5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2"/>
                <c:pt idx="0">
                  <c:v>0.7</c:v>
                </c:pt>
                <c:pt idx="1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B4D-40F8-A5C6-95B0C7631D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0"/>
        <c:holeSize val="7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5C4-4540-82E4-F129D9C24152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5C4-4540-82E4-F129D9C24152}"/>
              </c:ext>
            </c:extLst>
          </c:dPt>
          <c:cat>
            <c:numRef>
              <c:f>Sheet1!$A$2:$A$5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Sheet1!$B$2:$B$5</c:f>
              <c:numCache>
                <c:formatCode>0%</c:formatCode>
                <c:ptCount val="2"/>
                <c:pt idx="0">
                  <c:v>0.67</c:v>
                </c:pt>
                <c:pt idx="1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5C4-4540-82E4-F129D9C241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0"/>
        <c:holeSize val="71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330-4DB5-8793-9D953BCF0083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330-4DB5-8793-9D953BCF0083}"/>
              </c:ext>
            </c:extLst>
          </c:dPt>
          <c:cat>
            <c:numRef>
              <c:f>Sheet1!$A$2:$A$5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Sheet1!$B$2:$B$5</c:f>
              <c:numCache>
                <c:formatCode>0%</c:formatCode>
                <c:ptCount val="2"/>
                <c:pt idx="0">
                  <c:v>0.67</c:v>
                </c:pt>
                <c:pt idx="1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330-4DB5-8793-9D953BCF00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explosion val="5"/>
          <c:dPt>
            <c:idx val="0"/>
            <c:bubble3D val="0"/>
            <c:spPr>
              <a:blipFill dpi="0" rotWithShape="1">
                <a:blip xmlns:r="http://schemas.openxmlformats.org/officeDocument/2006/relationships"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A2C-41F5-AB06-7D9294234DB9}"/>
              </c:ext>
            </c:extLst>
          </c:dPt>
          <c:dPt>
            <c:idx val="1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A2C-41F5-AB06-7D9294234DB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A2C-41F5-AB06-7D9294234DB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A2C-41F5-AB06-7D9294234DB9}"/>
              </c:ext>
            </c:extLst>
          </c:dPt>
          <c:cat>
            <c:strRef>
              <c:f>Sheet1!$A$2:$A$5</c:f>
              <c:strCache>
                <c:ptCount val="2"/>
                <c:pt idx="0">
                  <c:v>A</c:v>
                </c:pt>
                <c:pt idx="1">
                  <c:v>第二季度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0.7</c:v>
                </c:pt>
                <c:pt idx="1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A2C-41F5-AB06-7D9294234D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8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5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730765911935447"/>
          <c:y val="6.8711866864363752E-3"/>
          <c:w val="0.82568752686656843"/>
          <c:h val="0.853162471860740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ysClr val="window" lastClr="FFFFFF">
                <a:lumMod val="85000"/>
              </a:sys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Data 1</c:v>
                </c:pt>
                <c:pt idx="1">
                  <c:v>Data 2</c:v>
                </c:pt>
                <c:pt idx="2">
                  <c:v>Data 3</c:v>
                </c:pt>
                <c:pt idx="3">
                  <c:v>Data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27-495C-81F7-77B1CA55DCC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lin ang="11400000" scaled="0"/>
            </a:gra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Data 1</c:v>
                </c:pt>
                <c:pt idx="1">
                  <c:v>Data 2</c:v>
                </c:pt>
                <c:pt idx="2">
                  <c:v>Data 3</c:v>
                </c:pt>
                <c:pt idx="3">
                  <c:v>Data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27-495C-81F7-77B1CA55DCC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161F2B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Data 1</c:v>
                </c:pt>
                <c:pt idx="1">
                  <c:v>Data 2</c:v>
                </c:pt>
                <c:pt idx="2">
                  <c:v>Data 3</c:v>
                </c:pt>
                <c:pt idx="3">
                  <c:v>Data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27-495C-81F7-77B1CA55DC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38819200"/>
        <c:axId val="538825088"/>
      </c:barChart>
      <c:catAx>
        <c:axId val="538819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  <a:alpha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38825088"/>
        <c:crosses val="autoZero"/>
        <c:auto val="1"/>
        <c:lblAlgn val="ctr"/>
        <c:lblOffset val="100"/>
        <c:noMultiLvlLbl val="0"/>
      </c:catAx>
      <c:valAx>
        <c:axId val="5388250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65000"/>
                  <a:alpha val="24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32394E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38819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A0A1A3"/>
          </a:solidFill>
        </a:defRPr>
      </a:pPr>
      <a:endParaRPr lang="zh-CN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0FC31-7B1C-4BFC-8EF1-8C423330D358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2A26BE-0766-43D5-B656-1FF3FAC29A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570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A26BE-0766-43D5-B656-1FF3FAC29AA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273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Template from: https://www.freeppt7.com/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A26BE-0766-43D5-B656-1FF3FAC29AA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773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A26BE-0766-43D5-B656-1FF3FAC29AA2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213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910B145-5CF1-D99D-D33F-E95AE4C910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39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87FAB7-1FD5-A0A7-2076-EBEF2F2B4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ADAF9CA-9530-07A6-5179-4ADA8F5472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BD4A3C-5AD9-B9C5-8576-AE6233BDF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DA490-4EF6-441D-B540-E83537E12EE2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93EBDF-42E6-E189-F5A6-7F6266033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8A16FD-38C3-9D94-D8BF-E52A0F6E7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D135E-508C-43BF-9D7C-9F70681AAF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860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D9E79D9-C5F1-E5BB-E3B2-02EA6F797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2D659C-9C47-FA30-F7E8-3C2A2FF39B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94DC25-4A48-5D81-4E32-5C08485E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DA490-4EF6-441D-B540-E83537E12EE2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F56546-09D2-476F-CFE0-126C005C0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7B28A7-9F09-CA8E-B9C2-9FA933042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D135E-508C-43BF-9D7C-9F70681AAF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832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D9E79D9-C5F1-E5BB-E3B2-02EA6F797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2D659C-9C47-FA30-F7E8-3C2A2FF39B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94DC25-4A48-5D81-4E32-5C08485E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DA490-4EF6-441D-B540-E83537E12EE2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F56546-09D2-476F-CFE0-126C005C0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7B28A7-9F09-CA8E-B9C2-9FA933042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D135E-508C-43BF-9D7C-9F70681AAF1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1651940" y="0"/>
            <a:ext cx="54006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http://www.freeppt7.com/moban/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2874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E11ECF-D4C8-74D4-A731-3B62D4500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624D-FE2D-4597-B311-55080AF42397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85B175-83FF-DAAA-E479-2028076C0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6CACBA-1D1C-50B8-579A-DFC0D210C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EED9A-F093-4465-B20F-8EFB89AAA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44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2025/5/20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587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2025/5/20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643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860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6761B69-4352-BE8C-278D-7208A8E3B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50"/>
          <a:stretch/>
        </p:blipFill>
        <p:spPr>
          <a:xfrm rot="5400000">
            <a:off x="2667002" y="-2667004"/>
            <a:ext cx="6857999" cy="121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01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198CF7E-F89F-FBEA-E244-6933B4D4C2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2666999" y="-2667001"/>
            <a:ext cx="6857999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85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4E152E-03F2-97D0-BBBC-95DB7D69E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8BA36CA-3CD3-CC73-3947-A01157FE12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326084-8B8D-2384-9BBC-ACE6E7B520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8EEB851-72C5-8E66-066F-A5B2E874F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DA490-4EF6-441D-B540-E83537E12EE2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03F7FC2-5E0C-3964-FE6B-80F3812D5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FC3763-138E-ED4D-387E-ED5F77752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D135E-508C-43BF-9D7C-9F70681AAF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744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8DE512-CC45-0E7B-7C46-00B4B0E0A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4DC06FA-4073-7D37-ED17-B411EA8AB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C39BE7-B9C6-1B4C-CD49-62DFF22EF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1620944-F76D-8621-3FD5-652D341BE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6D3E1A2-108B-379D-BC7E-26CBFE9602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D66BDBC-99BB-2BDE-7676-BF88CF2F9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DA490-4EF6-441D-B540-E83537E12EE2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02A9B9-14AE-D583-28FD-493EEF636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074C1F4-CE9B-37F8-DE2A-5A48A7A7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D135E-508C-43BF-9D7C-9F70681AAF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840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4F8416-9FEA-B136-CEA0-CF5E04412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DC569D4-49D0-5EB0-BEA5-1FAA1012D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DA490-4EF6-441D-B540-E83537E12EE2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932EAEC-A8AE-FDB0-77B1-DFA0A5EE3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688210-C554-93FC-56D4-3EA500680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D135E-508C-43BF-9D7C-9F70681AAF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024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1AA3D0C-CBAE-6F9B-0E62-2A0B4C053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59" r="6" b="16117"/>
          <a:stretch>
            <a:fillRect/>
          </a:stretch>
        </p:blipFill>
        <p:spPr>
          <a:xfrm flipV="1">
            <a:off x="0" y="427"/>
            <a:ext cx="12192000" cy="831428"/>
          </a:xfrm>
          <a:custGeom>
            <a:avLst/>
            <a:gdLst>
              <a:gd name="connsiteX0" fmla="*/ 0 w 12192000"/>
              <a:gd name="connsiteY0" fmla="*/ 831428 h 831428"/>
              <a:gd name="connsiteX1" fmla="*/ 12192000 w 12192000"/>
              <a:gd name="connsiteY1" fmla="*/ 831428 h 831428"/>
              <a:gd name="connsiteX2" fmla="*/ 12192000 w 12192000"/>
              <a:gd name="connsiteY2" fmla="*/ 670249 h 831428"/>
              <a:gd name="connsiteX3" fmla="*/ 12096403 w 12192000"/>
              <a:gd name="connsiteY3" fmla="*/ 639408 h 831428"/>
              <a:gd name="connsiteX4" fmla="*/ 11788775 w 12192000"/>
              <a:gd name="connsiteY4" fmla="*/ 568501 h 831428"/>
              <a:gd name="connsiteX5" fmla="*/ 11436350 w 12192000"/>
              <a:gd name="connsiteY5" fmla="*/ 411131 h 831428"/>
              <a:gd name="connsiteX6" fmla="*/ 11004550 w 12192000"/>
              <a:gd name="connsiteY6" fmla="*/ 436824 h 831428"/>
              <a:gd name="connsiteX7" fmla="*/ 10541000 w 12192000"/>
              <a:gd name="connsiteY7" fmla="*/ 308359 h 831428"/>
              <a:gd name="connsiteX8" fmla="*/ 9547225 w 12192000"/>
              <a:gd name="connsiteY8" fmla="*/ 42 h 831428"/>
              <a:gd name="connsiteX9" fmla="*/ 8737600 w 12192000"/>
              <a:gd name="connsiteY9" fmla="*/ 42 h 831428"/>
              <a:gd name="connsiteX10" fmla="*/ 7023100 w 12192000"/>
              <a:gd name="connsiteY10" fmla="*/ 42 h 831428"/>
              <a:gd name="connsiteX11" fmla="*/ 5210176 w 12192000"/>
              <a:gd name="connsiteY11" fmla="*/ 42 h 831428"/>
              <a:gd name="connsiteX12" fmla="*/ 2933700 w 12192000"/>
              <a:gd name="connsiteY12" fmla="*/ 42 h 831428"/>
              <a:gd name="connsiteX13" fmla="*/ 974725 w 12192000"/>
              <a:gd name="connsiteY13" fmla="*/ 42 h 831428"/>
              <a:gd name="connsiteX14" fmla="*/ 15875 w 12192000"/>
              <a:gd name="connsiteY14" fmla="*/ 42 h 831428"/>
              <a:gd name="connsiteX15" fmla="*/ 0 w 12192000"/>
              <a:gd name="connsiteY15" fmla="*/ 42 h 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831428">
                <a:moveTo>
                  <a:pt x="0" y="831428"/>
                </a:moveTo>
                <a:lnTo>
                  <a:pt x="12192000" y="831428"/>
                </a:lnTo>
                <a:lnTo>
                  <a:pt x="12192000" y="670249"/>
                </a:lnTo>
                <a:lnTo>
                  <a:pt x="12096403" y="639408"/>
                </a:lnTo>
                <a:cubicBezTo>
                  <a:pt x="11994753" y="614869"/>
                  <a:pt x="11886406" y="607040"/>
                  <a:pt x="11788775" y="568501"/>
                </a:cubicBezTo>
                <a:cubicBezTo>
                  <a:pt x="11671300" y="520326"/>
                  <a:pt x="11566525" y="430401"/>
                  <a:pt x="11436350" y="411131"/>
                </a:cubicBezTo>
                <a:cubicBezTo>
                  <a:pt x="11293475" y="388649"/>
                  <a:pt x="11150600" y="449670"/>
                  <a:pt x="11004550" y="436824"/>
                </a:cubicBezTo>
                <a:cubicBezTo>
                  <a:pt x="10842625" y="420766"/>
                  <a:pt x="10690225" y="369380"/>
                  <a:pt x="10541000" y="308359"/>
                </a:cubicBezTo>
                <a:cubicBezTo>
                  <a:pt x="10217150" y="179893"/>
                  <a:pt x="9902825" y="-3170"/>
                  <a:pt x="9547225" y="42"/>
                </a:cubicBezTo>
                <a:cubicBezTo>
                  <a:pt x="9277350" y="3253"/>
                  <a:pt x="9007475" y="42"/>
                  <a:pt x="8737600" y="42"/>
                </a:cubicBezTo>
                <a:cubicBezTo>
                  <a:pt x="8166100" y="6465"/>
                  <a:pt x="7594600" y="42"/>
                  <a:pt x="7023100" y="42"/>
                </a:cubicBezTo>
                <a:cubicBezTo>
                  <a:pt x="6419850" y="42"/>
                  <a:pt x="5813425" y="42"/>
                  <a:pt x="5210176" y="42"/>
                </a:cubicBezTo>
                <a:cubicBezTo>
                  <a:pt x="4451351" y="42"/>
                  <a:pt x="3692525" y="42"/>
                  <a:pt x="2933700" y="42"/>
                </a:cubicBezTo>
                <a:cubicBezTo>
                  <a:pt x="2279650" y="42"/>
                  <a:pt x="1628775" y="42"/>
                  <a:pt x="974725" y="42"/>
                </a:cubicBezTo>
                <a:cubicBezTo>
                  <a:pt x="657225" y="42"/>
                  <a:pt x="336550" y="42"/>
                  <a:pt x="15875" y="42"/>
                </a:cubicBezTo>
                <a:cubicBezTo>
                  <a:pt x="9525" y="42"/>
                  <a:pt x="6350" y="42"/>
                  <a:pt x="0" y="42"/>
                </a:cubicBezTo>
                <a:close/>
              </a:path>
            </a:pathLst>
          </a:custGeom>
          <a:ln>
            <a:noFill/>
          </a:ln>
        </p:spPr>
      </p:pic>
      <p:sp>
        <p:nvSpPr>
          <p:cNvPr id="7" name="任意多边形 3">
            <a:extLst>
              <a:ext uri="{FF2B5EF4-FFF2-40B4-BE49-F238E27FC236}">
                <a16:creationId xmlns:a16="http://schemas.microsoft.com/office/drawing/2014/main" id="{778A10EC-6048-77CD-14A8-2BFE196795EB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885504" cy="635316"/>
          </a:xfrm>
          <a:custGeom>
            <a:avLst/>
            <a:gdLst>
              <a:gd name="connsiteX0" fmla="*/ 0 w 885504"/>
              <a:gd name="connsiteY0" fmla="*/ 0 h 635316"/>
              <a:gd name="connsiteX1" fmla="*/ 885504 w 885504"/>
              <a:gd name="connsiteY1" fmla="*/ 0 h 635316"/>
              <a:gd name="connsiteX2" fmla="*/ 854443 w 885504"/>
              <a:gd name="connsiteY2" fmla="*/ 13497 h 635316"/>
              <a:gd name="connsiteX3" fmla="*/ 729186 w 885504"/>
              <a:gd name="connsiteY3" fmla="*/ 66221 h 635316"/>
              <a:gd name="connsiteX4" fmla="*/ 203328 w 885504"/>
              <a:gd name="connsiteY4" fmla="*/ 516383 h 635316"/>
              <a:gd name="connsiteX5" fmla="*/ 13698 w 885504"/>
              <a:gd name="connsiteY5" fmla="*/ 623249 h 635316"/>
              <a:gd name="connsiteX6" fmla="*/ 0 w 885504"/>
              <a:gd name="connsiteY6" fmla="*/ 635316 h 63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504" h="635316">
                <a:moveTo>
                  <a:pt x="0" y="0"/>
                </a:moveTo>
                <a:lnTo>
                  <a:pt x="885504" y="0"/>
                </a:lnTo>
                <a:lnTo>
                  <a:pt x="854443" y="13497"/>
                </a:lnTo>
                <a:cubicBezTo>
                  <a:pt x="799410" y="34539"/>
                  <a:pt x="751885" y="52035"/>
                  <a:pt x="729186" y="66221"/>
                </a:cubicBezTo>
                <a:cubicBezTo>
                  <a:pt x="532462" y="183490"/>
                  <a:pt x="445450" y="467205"/>
                  <a:pt x="203328" y="516383"/>
                </a:cubicBezTo>
                <a:cubicBezTo>
                  <a:pt x="120099" y="533406"/>
                  <a:pt x="65243" y="576909"/>
                  <a:pt x="13698" y="623249"/>
                </a:cubicBezTo>
                <a:lnTo>
                  <a:pt x="0" y="635316"/>
                </a:lnTo>
                <a:close/>
              </a:path>
            </a:pathLst>
          </a:custGeom>
          <a:gradFill flip="none" rotWithShape="1">
            <a:gsLst>
              <a:gs pos="0">
                <a:srgbClr val="B69469">
                  <a:alpha val="0"/>
                </a:srgbClr>
              </a:gs>
              <a:gs pos="74000">
                <a:srgbClr val="B69469">
                  <a:alpha val="23000"/>
                </a:srgb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270000" dist="762000" dir="21540000" sx="97000" sy="97000" algn="bl" rotWithShape="0">
              <a:srgbClr val="B69469">
                <a:alpha val="2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nken Light"/>
              <a:ea typeface="微软雅黑"/>
              <a:cs typeface="+mn-ea"/>
              <a:sym typeface="+mn-lt"/>
            </a:endParaRPr>
          </a:p>
        </p:txBody>
      </p:sp>
      <p:sp>
        <p:nvSpPr>
          <p:cNvPr id="9" name="任意多边形 4">
            <a:extLst>
              <a:ext uri="{FF2B5EF4-FFF2-40B4-BE49-F238E27FC236}">
                <a16:creationId xmlns:a16="http://schemas.microsoft.com/office/drawing/2014/main" id="{9A56B3FC-2E84-C16E-F4D0-FC60C0DA3B75}"/>
              </a:ext>
            </a:extLst>
          </p:cNvPr>
          <p:cNvSpPr>
            <a:spLocks/>
          </p:cNvSpPr>
          <p:nvPr userDrawn="1"/>
        </p:nvSpPr>
        <p:spPr bwMode="auto">
          <a:xfrm>
            <a:off x="8839390" y="325144"/>
            <a:ext cx="2821967" cy="506710"/>
          </a:xfrm>
          <a:custGeom>
            <a:avLst/>
            <a:gdLst>
              <a:gd name="connsiteX0" fmla="*/ 1579550 w 2821967"/>
              <a:gd name="connsiteY0" fmla="*/ 250237 h 506710"/>
              <a:gd name="connsiteX1" fmla="*/ 1459716 w 2821967"/>
              <a:gd name="connsiteY1" fmla="*/ 301175 h 506710"/>
              <a:gd name="connsiteX2" fmla="*/ 707836 w 2821967"/>
              <a:gd name="connsiteY2" fmla="*/ 506669 h 506710"/>
              <a:gd name="connsiteX3" fmla="*/ 303023 w 2821967"/>
              <a:gd name="connsiteY3" fmla="*/ 505465 h 506710"/>
              <a:gd name="connsiteX4" fmla="*/ 0 w 2821967"/>
              <a:gd name="connsiteY4" fmla="*/ 506367 h 506710"/>
              <a:gd name="connsiteX5" fmla="*/ 72646 w 2821967"/>
              <a:gd name="connsiteY5" fmla="*/ 474716 h 506710"/>
              <a:gd name="connsiteX6" fmla="*/ 1020647 w 2821967"/>
              <a:gd name="connsiteY6" fmla="*/ 267786 h 506710"/>
              <a:gd name="connsiteX7" fmla="*/ 1539212 w 2821967"/>
              <a:gd name="connsiteY7" fmla="*/ 253637 h 506710"/>
              <a:gd name="connsiteX8" fmla="*/ 2775053 w 2821967"/>
              <a:gd name="connsiteY8" fmla="*/ 456 h 506710"/>
              <a:gd name="connsiteX9" fmla="*/ 2821967 w 2821967"/>
              <a:gd name="connsiteY9" fmla="*/ 3259 h 506710"/>
              <a:gd name="connsiteX10" fmla="*/ 2777936 w 2821967"/>
              <a:gd name="connsiteY10" fmla="*/ 27734 h 506710"/>
              <a:gd name="connsiteX11" fmla="*/ 2596961 w 2821967"/>
              <a:gd name="connsiteY11" fmla="*/ 95580 h 506710"/>
              <a:gd name="connsiteX12" fmla="*/ 2382252 w 2821967"/>
              <a:gd name="connsiteY12" fmla="*/ 86347 h 506710"/>
              <a:gd name="connsiteX13" fmla="*/ 2283880 w 2821967"/>
              <a:gd name="connsiteY13" fmla="*/ 72966 h 506710"/>
              <a:gd name="connsiteX14" fmla="*/ 2459383 w 2821967"/>
              <a:gd name="connsiteY14" fmla="*/ 27251 h 506710"/>
              <a:gd name="connsiteX15" fmla="*/ 2775053 w 2821967"/>
              <a:gd name="connsiteY15" fmla="*/ 456 h 50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21967" h="506710">
                <a:moveTo>
                  <a:pt x="1579550" y="250237"/>
                </a:moveTo>
                <a:lnTo>
                  <a:pt x="1459716" y="301175"/>
                </a:lnTo>
                <a:cubicBezTo>
                  <a:pt x="1218019" y="406707"/>
                  <a:pt x="974536" y="509078"/>
                  <a:pt x="707836" y="506669"/>
                </a:cubicBezTo>
                <a:cubicBezTo>
                  <a:pt x="572898" y="505064"/>
                  <a:pt x="437961" y="505064"/>
                  <a:pt x="303023" y="505465"/>
                </a:cubicBezTo>
                <a:lnTo>
                  <a:pt x="0" y="506367"/>
                </a:lnTo>
                <a:lnTo>
                  <a:pt x="72646" y="474716"/>
                </a:lnTo>
                <a:cubicBezTo>
                  <a:pt x="375964" y="359047"/>
                  <a:pt x="699362" y="284765"/>
                  <a:pt x="1020647" y="267786"/>
                </a:cubicBezTo>
                <a:cubicBezTo>
                  <a:pt x="1193502" y="260240"/>
                  <a:pt x="1367296" y="264013"/>
                  <a:pt x="1539212" y="253637"/>
                </a:cubicBezTo>
                <a:close/>
                <a:moveTo>
                  <a:pt x="2775053" y="456"/>
                </a:moveTo>
                <a:lnTo>
                  <a:pt x="2821967" y="3259"/>
                </a:lnTo>
                <a:lnTo>
                  <a:pt x="2777936" y="27734"/>
                </a:lnTo>
                <a:cubicBezTo>
                  <a:pt x="2720786" y="58646"/>
                  <a:pt x="2662049" y="85945"/>
                  <a:pt x="2596961" y="95580"/>
                </a:cubicBezTo>
                <a:cubicBezTo>
                  <a:pt x="2525523" y="106821"/>
                  <a:pt x="2454086" y="97186"/>
                  <a:pt x="2382252" y="86347"/>
                </a:cubicBezTo>
                <a:lnTo>
                  <a:pt x="2283880" y="72966"/>
                </a:lnTo>
                <a:lnTo>
                  <a:pt x="2459383" y="27251"/>
                </a:lnTo>
                <a:cubicBezTo>
                  <a:pt x="2559785" y="7442"/>
                  <a:pt x="2662036" y="-2285"/>
                  <a:pt x="2775053" y="456"/>
                </a:cubicBezTo>
                <a:close/>
              </a:path>
            </a:pathLst>
          </a:custGeom>
          <a:gradFill flip="none" rotWithShape="1">
            <a:gsLst>
              <a:gs pos="0">
                <a:srgbClr val="0A0C18"/>
              </a:gs>
              <a:gs pos="64000">
                <a:srgbClr val="25385D"/>
              </a:gs>
            </a:gsLst>
            <a:lin ang="135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nken Light"/>
              <a:ea typeface="微软雅黑"/>
              <a:cs typeface="+mn-ea"/>
              <a:sym typeface="+mn-lt"/>
            </a:endParaRPr>
          </a:p>
        </p:txBody>
      </p:sp>
      <p:sp>
        <p:nvSpPr>
          <p:cNvPr id="10" name="任意多边形 5">
            <a:extLst>
              <a:ext uri="{FF2B5EF4-FFF2-40B4-BE49-F238E27FC236}">
                <a16:creationId xmlns:a16="http://schemas.microsoft.com/office/drawing/2014/main" id="{4C7BB998-E3AB-5006-9EC8-A2F48C9CA547}"/>
              </a:ext>
            </a:extLst>
          </p:cNvPr>
          <p:cNvSpPr>
            <a:spLocks/>
          </p:cNvSpPr>
          <p:nvPr userDrawn="1"/>
        </p:nvSpPr>
        <p:spPr bwMode="auto">
          <a:xfrm>
            <a:off x="10343461" y="339727"/>
            <a:ext cx="152400" cy="152400"/>
          </a:xfrm>
          <a:custGeom>
            <a:avLst/>
            <a:gdLst>
              <a:gd name="connsiteX0" fmla="*/ 663995 w 1327990"/>
              <a:gd name="connsiteY0" fmla="*/ 0 h 1327990"/>
              <a:gd name="connsiteX1" fmla="*/ 1327990 w 1327990"/>
              <a:gd name="connsiteY1" fmla="*/ 663995 h 1327990"/>
              <a:gd name="connsiteX2" fmla="*/ 663995 w 1327990"/>
              <a:gd name="connsiteY2" fmla="*/ 1327990 h 1327990"/>
              <a:gd name="connsiteX3" fmla="*/ 0 w 1327990"/>
              <a:gd name="connsiteY3" fmla="*/ 663995 h 1327990"/>
              <a:gd name="connsiteX4" fmla="*/ 663995 w 1327990"/>
              <a:gd name="connsiteY4" fmla="*/ 0 h 132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7990" h="1327990">
                <a:moveTo>
                  <a:pt x="663995" y="0"/>
                </a:moveTo>
                <a:cubicBezTo>
                  <a:pt x="1030709" y="0"/>
                  <a:pt x="1327990" y="297281"/>
                  <a:pt x="1327990" y="663995"/>
                </a:cubicBezTo>
                <a:cubicBezTo>
                  <a:pt x="1327990" y="1030709"/>
                  <a:pt x="1030709" y="1327990"/>
                  <a:pt x="663995" y="1327990"/>
                </a:cubicBezTo>
                <a:cubicBezTo>
                  <a:pt x="297281" y="1327990"/>
                  <a:pt x="0" y="1030709"/>
                  <a:pt x="0" y="663995"/>
                </a:cubicBezTo>
                <a:cubicBezTo>
                  <a:pt x="0" y="297281"/>
                  <a:pt x="297281" y="0"/>
                  <a:pt x="663995" y="0"/>
                </a:cubicBezTo>
                <a:close/>
              </a:path>
            </a:pathLst>
          </a:custGeom>
          <a:gradFill flip="none" rotWithShape="1">
            <a:gsLst>
              <a:gs pos="0">
                <a:srgbClr val="0A0C18"/>
              </a:gs>
              <a:gs pos="64000">
                <a:srgbClr val="1A2741"/>
              </a:gs>
            </a:gsLst>
            <a:lin ang="135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nken Light"/>
              <a:ea typeface="微软雅黑"/>
              <a:cs typeface="+mn-ea"/>
              <a:sym typeface="+mn-lt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A2200A2-175D-8FAC-1E5C-0DF8F0F15A29}"/>
              </a:ext>
            </a:extLst>
          </p:cNvPr>
          <p:cNvCxnSpPr/>
          <p:nvPr userDrawn="1"/>
        </p:nvCxnSpPr>
        <p:spPr>
          <a:xfrm>
            <a:off x="0" y="164306"/>
            <a:ext cx="369095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alpha val="77000"/>
              </a:sysClr>
            </a:solidFill>
            <a:prstDash val="solid"/>
            <a:miter lim="800000"/>
          </a:ln>
          <a:effectLst/>
        </p:spPr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4DEA3B8D-E6C1-0E33-3E55-CDE0E6D96885}"/>
              </a:ext>
            </a:extLst>
          </p:cNvPr>
          <p:cNvCxnSpPr/>
          <p:nvPr userDrawn="1"/>
        </p:nvCxnSpPr>
        <p:spPr>
          <a:xfrm>
            <a:off x="0" y="257175"/>
            <a:ext cx="238125" cy="0"/>
          </a:xfrm>
          <a:prstGeom prst="lin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8E43770B-1310-89BE-D072-7DADC56BCBD3}"/>
              </a:ext>
            </a:extLst>
          </p:cNvPr>
          <p:cNvCxnSpPr/>
          <p:nvPr userDrawn="1"/>
        </p:nvCxnSpPr>
        <p:spPr>
          <a:xfrm>
            <a:off x="1" y="334669"/>
            <a:ext cx="233923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alpha val="32000"/>
              </a:sysClr>
            </a:solidFill>
            <a:prstDash val="solid"/>
            <a:miter lim="800000"/>
          </a:ln>
          <a:effectLst/>
        </p:spPr>
      </p:cxnSp>
      <p:sp>
        <p:nvSpPr>
          <p:cNvPr id="14" name="任意多边形 9">
            <a:extLst>
              <a:ext uri="{FF2B5EF4-FFF2-40B4-BE49-F238E27FC236}">
                <a16:creationId xmlns:a16="http://schemas.microsoft.com/office/drawing/2014/main" id="{C42E7D7B-7001-54C2-9676-5C0C58B19C4D}"/>
              </a:ext>
            </a:extLst>
          </p:cNvPr>
          <p:cNvSpPr/>
          <p:nvPr userDrawn="1"/>
        </p:nvSpPr>
        <p:spPr>
          <a:xfrm>
            <a:off x="1" y="559258"/>
            <a:ext cx="200024" cy="272557"/>
          </a:xfrm>
          <a:custGeom>
            <a:avLst/>
            <a:gdLst>
              <a:gd name="connsiteX0" fmla="*/ 0 w 158281"/>
              <a:gd name="connsiteY0" fmla="*/ 0 h 215677"/>
              <a:gd name="connsiteX1" fmla="*/ 3519 w 158281"/>
              <a:gd name="connsiteY1" fmla="*/ 11335 h 215677"/>
              <a:gd name="connsiteX2" fmla="*/ 119989 w 158281"/>
              <a:gd name="connsiteY2" fmla="*/ 184083 h 215677"/>
              <a:gd name="connsiteX3" fmla="*/ 158281 w 158281"/>
              <a:gd name="connsiteY3" fmla="*/ 215677 h 215677"/>
              <a:gd name="connsiteX4" fmla="*/ 15875 w 158281"/>
              <a:gd name="connsiteY4" fmla="*/ 215677 h 215677"/>
              <a:gd name="connsiteX5" fmla="*/ 0 w 158281"/>
              <a:gd name="connsiteY5" fmla="*/ 215677 h 215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281" h="215677">
                <a:moveTo>
                  <a:pt x="0" y="0"/>
                </a:moveTo>
                <a:lnTo>
                  <a:pt x="3519" y="11335"/>
                </a:lnTo>
                <a:cubicBezTo>
                  <a:pt x="31020" y="76355"/>
                  <a:pt x="70815" y="134909"/>
                  <a:pt x="119989" y="184083"/>
                </a:cubicBezTo>
                <a:lnTo>
                  <a:pt x="158281" y="215677"/>
                </a:lnTo>
                <a:lnTo>
                  <a:pt x="15875" y="215677"/>
                </a:lnTo>
                <a:cubicBezTo>
                  <a:pt x="9525" y="215677"/>
                  <a:pt x="6350" y="215677"/>
                  <a:pt x="0" y="215677"/>
                </a:cubicBezTo>
                <a:close/>
              </a:path>
            </a:pathLst>
          </a:custGeom>
          <a:gradFill flip="none" rotWithShape="1">
            <a:gsLst>
              <a:gs pos="0">
                <a:srgbClr val="B69469">
                  <a:alpha val="0"/>
                </a:srgbClr>
              </a:gs>
              <a:gs pos="74000">
                <a:srgbClr val="B69469">
                  <a:alpha val="23000"/>
                </a:srgb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270000" dist="762000" dir="21540000" sx="97000" sy="97000" algn="bl" rotWithShape="0">
              <a:srgbClr val="B69469">
                <a:alpha val="2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nken Light"/>
              <a:ea typeface="微软雅黑"/>
              <a:cs typeface="+mn-ea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2C76050-22B8-7697-0F49-286E36D7A01E}"/>
              </a:ext>
            </a:extLst>
          </p:cNvPr>
          <p:cNvSpPr/>
          <p:nvPr userDrawn="1"/>
        </p:nvSpPr>
        <p:spPr>
          <a:xfrm>
            <a:off x="0" y="0"/>
            <a:ext cx="166688" cy="357188"/>
          </a:xfrm>
          <a:prstGeom prst="rect">
            <a:avLst/>
          </a:prstGeom>
          <a:gradFill flip="none" rotWithShape="1">
            <a:gsLst>
              <a:gs pos="0">
                <a:srgbClr val="4D3A35"/>
              </a:gs>
              <a:gs pos="64000">
                <a:srgbClr val="292426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nken Light"/>
              <a:ea typeface="微软雅黑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1833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55 6.93889E-18 L -0.00977 6.93889E-18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847 -2.59259E-6 L -4.16667E-6 -2.59259E-6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756 -2.59259E-6 L -0.0151 -2.59259E-6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847 -2.59259E-6 L -4.16667E-6 -2.59259E-6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755 -2.59259E-6 L -0.00951 -2.59259E-6 " pathEditMode="relative" rAng="0" ptsTypes="AA">
                                      <p:cBhvr>
                                        <p:cTn id="23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0847 -2.59259E-6 L -4.16667E-6 -2.59259E-6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[动画大师]_Oval 64">
            <a:extLst>
              <a:ext uri="{FF2B5EF4-FFF2-40B4-BE49-F238E27FC236}">
                <a16:creationId xmlns:a16="http://schemas.microsoft.com/office/drawing/2014/main" id="{D923B5FE-8EB3-242F-334C-C27F83BFECF8}"/>
              </a:ext>
            </a:extLst>
          </p:cNvPr>
          <p:cNvSpPr/>
          <p:nvPr userDrawn="1"/>
        </p:nvSpPr>
        <p:spPr>
          <a:xfrm>
            <a:off x="-174172" y="-2318656"/>
            <a:ext cx="12540343" cy="12540342"/>
          </a:xfrm>
          <a:prstGeom prst="ellipse">
            <a:avLst/>
          </a:prstGeom>
          <a:gradFill>
            <a:gsLst>
              <a:gs pos="0">
                <a:srgbClr val="0A0C18"/>
              </a:gs>
              <a:gs pos="64000">
                <a:srgbClr val="1A2741"/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nken Light"/>
              <a:ea typeface="微软雅黑"/>
              <a:cs typeface="+mn-cs"/>
            </a:endParaRPr>
          </a:p>
        </p:txBody>
      </p:sp>
      <p:sp>
        <p:nvSpPr>
          <p:cNvPr id="9" name="任意多边形 18">
            <a:extLst>
              <a:ext uri="{FF2B5EF4-FFF2-40B4-BE49-F238E27FC236}">
                <a16:creationId xmlns:a16="http://schemas.microsoft.com/office/drawing/2014/main" id="{8202F31D-92B2-5D5A-1545-E732696E9A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556986 w 12192000"/>
              <a:gd name="connsiteY0" fmla="*/ 3027154 h 6858000"/>
              <a:gd name="connsiteX1" fmla="*/ 556986 w 12192000"/>
              <a:gd name="connsiteY1" fmla="*/ 4574380 h 6858000"/>
              <a:gd name="connsiteX2" fmla="*/ 11671300 w 12192000"/>
              <a:gd name="connsiteY2" fmla="*/ 4574380 h 6858000"/>
              <a:gd name="connsiteX3" fmla="*/ 11671300 w 12192000"/>
              <a:gd name="connsiteY3" fmla="*/ 3027154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556986" y="3027154"/>
                </a:moveTo>
                <a:lnTo>
                  <a:pt x="556986" y="4574380"/>
                </a:lnTo>
                <a:lnTo>
                  <a:pt x="11671300" y="4574380"/>
                </a:lnTo>
                <a:lnTo>
                  <a:pt x="11671300" y="302715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nken Light"/>
              <a:ea typeface="微软雅黑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820097C-232B-F910-220C-C837F125AA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59" r="6" b="16117"/>
          <a:stretch>
            <a:fillRect/>
          </a:stretch>
        </p:blipFill>
        <p:spPr>
          <a:xfrm flipV="1">
            <a:off x="0" y="427"/>
            <a:ext cx="12192000" cy="831428"/>
          </a:xfrm>
          <a:custGeom>
            <a:avLst/>
            <a:gdLst>
              <a:gd name="connsiteX0" fmla="*/ 0 w 12192000"/>
              <a:gd name="connsiteY0" fmla="*/ 831428 h 831428"/>
              <a:gd name="connsiteX1" fmla="*/ 12192000 w 12192000"/>
              <a:gd name="connsiteY1" fmla="*/ 831428 h 831428"/>
              <a:gd name="connsiteX2" fmla="*/ 12192000 w 12192000"/>
              <a:gd name="connsiteY2" fmla="*/ 670249 h 831428"/>
              <a:gd name="connsiteX3" fmla="*/ 12096403 w 12192000"/>
              <a:gd name="connsiteY3" fmla="*/ 639408 h 831428"/>
              <a:gd name="connsiteX4" fmla="*/ 11788775 w 12192000"/>
              <a:gd name="connsiteY4" fmla="*/ 568501 h 831428"/>
              <a:gd name="connsiteX5" fmla="*/ 11436350 w 12192000"/>
              <a:gd name="connsiteY5" fmla="*/ 411131 h 831428"/>
              <a:gd name="connsiteX6" fmla="*/ 11004550 w 12192000"/>
              <a:gd name="connsiteY6" fmla="*/ 436824 h 831428"/>
              <a:gd name="connsiteX7" fmla="*/ 10541000 w 12192000"/>
              <a:gd name="connsiteY7" fmla="*/ 308359 h 831428"/>
              <a:gd name="connsiteX8" fmla="*/ 9547225 w 12192000"/>
              <a:gd name="connsiteY8" fmla="*/ 42 h 831428"/>
              <a:gd name="connsiteX9" fmla="*/ 8737600 w 12192000"/>
              <a:gd name="connsiteY9" fmla="*/ 42 h 831428"/>
              <a:gd name="connsiteX10" fmla="*/ 7023100 w 12192000"/>
              <a:gd name="connsiteY10" fmla="*/ 42 h 831428"/>
              <a:gd name="connsiteX11" fmla="*/ 5210176 w 12192000"/>
              <a:gd name="connsiteY11" fmla="*/ 42 h 831428"/>
              <a:gd name="connsiteX12" fmla="*/ 2933700 w 12192000"/>
              <a:gd name="connsiteY12" fmla="*/ 42 h 831428"/>
              <a:gd name="connsiteX13" fmla="*/ 974725 w 12192000"/>
              <a:gd name="connsiteY13" fmla="*/ 42 h 831428"/>
              <a:gd name="connsiteX14" fmla="*/ 15875 w 12192000"/>
              <a:gd name="connsiteY14" fmla="*/ 42 h 831428"/>
              <a:gd name="connsiteX15" fmla="*/ 0 w 12192000"/>
              <a:gd name="connsiteY15" fmla="*/ 42 h 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831428">
                <a:moveTo>
                  <a:pt x="0" y="831428"/>
                </a:moveTo>
                <a:lnTo>
                  <a:pt x="12192000" y="831428"/>
                </a:lnTo>
                <a:lnTo>
                  <a:pt x="12192000" y="670249"/>
                </a:lnTo>
                <a:lnTo>
                  <a:pt x="12096403" y="639408"/>
                </a:lnTo>
                <a:cubicBezTo>
                  <a:pt x="11994753" y="614869"/>
                  <a:pt x="11886406" y="607040"/>
                  <a:pt x="11788775" y="568501"/>
                </a:cubicBezTo>
                <a:cubicBezTo>
                  <a:pt x="11671300" y="520326"/>
                  <a:pt x="11566525" y="430401"/>
                  <a:pt x="11436350" y="411131"/>
                </a:cubicBezTo>
                <a:cubicBezTo>
                  <a:pt x="11293475" y="388649"/>
                  <a:pt x="11150600" y="449670"/>
                  <a:pt x="11004550" y="436824"/>
                </a:cubicBezTo>
                <a:cubicBezTo>
                  <a:pt x="10842625" y="420766"/>
                  <a:pt x="10690225" y="369380"/>
                  <a:pt x="10541000" y="308359"/>
                </a:cubicBezTo>
                <a:cubicBezTo>
                  <a:pt x="10217150" y="179893"/>
                  <a:pt x="9902825" y="-3170"/>
                  <a:pt x="9547225" y="42"/>
                </a:cubicBezTo>
                <a:cubicBezTo>
                  <a:pt x="9277350" y="3253"/>
                  <a:pt x="9007475" y="42"/>
                  <a:pt x="8737600" y="42"/>
                </a:cubicBezTo>
                <a:cubicBezTo>
                  <a:pt x="8166100" y="6465"/>
                  <a:pt x="7594600" y="42"/>
                  <a:pt x="7023100" y="42"/>
                </a:cubicBezTo>
                <a:cubicBezTo>
                  <a:pt x="6419850" y="42"/>
                  <a:pt x="5813425" y="42"/>
                  <a:pt x="5210176" y="42"/>
                </a:cubicBezTo>
                <a:cubicBezTo>
                  <a:pt x="4451351" y="42"/>
                  <a:pt x="3692525" y="42"/>
                  <a:pt x="2933700" y="42"/>
                </a:cubicBezTo>
                <a:cubicBezTo>
                  <a:pt x="2279650" y="42"/>
                  <a:pt x="1628775" y="42"/>
                  <a:pt x="974725" y="42"/>
                </a:cubicBezTo>
                <a:cubicBezTo>
                  <a:pt x="657225" y="42"/>
                  <a:pt x="336550" y="42"/>
                  <a:pt x="15875" y="42"/>
                </a:cubicBezTo>
                <a:cubicBezTo>
                  <a:pt x="9525" y="42"/>
                  <a:pt x="6350" y="42"/>
                  <a:pt x="0" y="42"/>
                </a:cubicBezTo>
                <a:close/>
              </a:path>
            </a:pathLst>
          </a:custGeom>
        </p:spPr>
      </p:pic>
      <p:sp>
        <p:nvSpPr>
          <p:cNvPr id="12" name="任意多边形 4">
            <a:extLst>
              <a:ext uri="{FF2B5EF4-FFF2-40B4-BE49-F238E27FC236}">
                <a16:creationId xmlns:a16="http://schemas.microsoft.com/office/drawing/2014/main" id="{D4953B07-2895-F801-DDFD-8118B7DAE8AF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885504" cy="635316"/>
          </a:xfrm>
          <a:custGeom>
            <a:avLst/>
            <a:gdLst>
              <a:gd name="connsiteX0" fmla="*/ 0 w 885504"/>
              <a:gd name="connsiteY0" fmla="*/ 0 h 635316"/>
              <a:gd name="connsiteX1" fmla="*/ 885504 w 885504"/>
              <a:gd name="connsiteY1" fmla="*/ 0 h 635316"/>
              <a:gd name="connsiteX2" fmla="*/ 854443 w 885504"/>
              <a:gd name="connsiteY2" fmla="*/ 13497 h 635316"/>
              <a:gd name="connsiteX3" fmla="*/ 729186 w 885504"/>
              <a:gd name="connsiteY3" fmla="*/ 66221 h 635316"/>
              <a:gd name="connsiteX4" fmla="*/ 203328 w 885504"/>
              <a:gd name="connsiteY4" fmla="*/ 516383 h 635316"/>
              <a:gd name="connsiteX5" fmla="*/ 13698 w 885504"/>
              <a:gd name="connsiteY5" fmla="*/ 623249 h 635316"/>
              <a:gd name="connsiteX6" fmla="*/ 0 w 885504"/>
              <a:gd name="connsiteY6" fmla="*/ 635316 h 63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504" h="635316">
                <a:moveTo>
                  <a:pt x="0" y="0"/>
                </a:moveTo>
                <a:lnTo>
                  <a:pt x="885504" y="0"/>
                </a:lnTo>
                <a:lnTo>
                  <a:pt x="854443" y="13497"/>
                </a:lnTo>
                <a:cubicBezTo>
                  <a:pt x="799410" y="34539"/>
                  <a:pt x="751885" y="52035"/>
                  <a:pt x="729186" y="66221"/>
                </a:cubicBezTo>
                <a:cubicBezTo>
                  <a:pt x="532462" y="183490"/>
                  <a:pt x="445450" y="467205"/>
                  <a:pt x="203328" y="516383"/>
                </a:cubicBezTo>
                <a:cubicBezTo>
                  <a:pt x="120099" y="533406"/>
                  <a:pt x="65243" y="576909"/>
                  <a:pt x="13698" y="623249"/>
                </a:cubicBezTo>
                <a:lnTo>
                  <a:pt x="0" y="635316"/>
                </a:lnTo>
                <a:close/>
              </a:path>
            </a:pathLst>
          </a:custGeom>
          <a:gradFill flip="none" rotWithShape="1">
            <a:gsLst>
              <a:gs pos="0">
                <a:srgbClr val="B69469">
                  <a:alpha val="0"/>
                </a:srgbClr>
              </a:gs>
              <a:gs pos="74000">
                <a:srgbClr val="B69469">
                  <a:alpha val="23000"/>
                </a:srgb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270000" dist="762000" dir="21540000" sx="97000" sy="97000" algn="bl" rotWithShape="0">
              <a:srgbClr val="B69469">
                <a:alpha val="2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nken Light"/>
              <a:ea typeface="微软雅黑"/>
              <a:cs typeface="+mn-ea"/>
              <a:sym typeface="+mn-lt"/>
            </a:endParaRPr>
          </a:p>
        </p:txBody>
      </p:sp>
      <p:sp>
        <p:nvSpPr>
          <p:cNvPr id="13" name="任意多边形 5">
            <a:extLst>
              <a:ext uri="{FF2B5EF4-FFF2-40B4-BE49-F238E27FC236}">
                <a16:creationId xmlns:a16="http://schemas.microsoft.com/office/drawing/2014/main" id="{FE86397B-F516-31C4-0A45-C89B67CD7BCC}"/>
              </a:ext>
            </a:extLst>
          </p:cNvPr>
          <p:cNvSpPr>
            <a:spLocks/>
          </p:cNvSpPr>
          <p:nvPr userDrawn="1"/>
        </p:nvSpPr>
        <p:spPr bwMode="auto">
          <a:xfrm>
            <a:off x="8839390" y="325144"/>
            <a:ext cx="2821967" cy="506710"/>
          </a:xfrm>
          <a:custGeom>
            <a:avLst/>
            <a:gdLst>
              <a:gd name="connsiteX0" fmla="*/ 1579550 w 2821967"/>
              <a:gd name="connsiteY0" fmla="*/ 250237 h 506710"/>
              <a:gd name="connsiteX1" fmla="*/ 1459716 w 2821967"/>
              <a:gd name="connsiteY1" fmla="*/ 301175 h 506710"/>
              <a:gd name="connsiteX2" fmla="*/ 707836 w 2821967"/>
              <a:gd name="connsiteY2" fmla="*/ 506669 h 506710"/>
              <a:gd name="connsiteX3" fmla="*/ 303023 w 2821967"/>
              <a:gd name="connsiteY3" fmla="*/ 505465 h 506710"/>
              <a:gd name="connsiteX4" fmla="*/ 0 w 2821967"/>
              <a:gd name="connsiteY4" fmla="*/ 506367 h 506710"/>
              <a:gd name="connsiteX5" fmla="*/ 72646 w 2821967"/>
              <a:gd name="connsiteY5" fmla="*/ 474716 h 506710"/>
              <a:gd name="connsiteX6" fmla="*/ 1020647 w 2821967"/>
              <a:gd name="connsiteY6" fmla="*/ 267786 h 506710"/>
              <a:gd name="connsiteX7" fmla="*/ 1539212 w 2821967"/>
              <a:gd name="connsiteY7" fmla="*/ 253637 h 506710"/>
              <a:gd name="connsiteX8" fmla="*/ 2775053 w 2821967"/>
              <a:gd name="connsiteY8" fmla="*/ 456 h 506710"/>
              <a:gd name="connsiteX9" fmla="*/ 2821967 w 2821967"/>
              <a:gd name="connsiteY9" fmla="*/ 3259 h 506710"/>
              <a:gd name="connsiteX10" fmla="*/ 2777936 w 2821967"/>
              <a:gd name="connsiteY10" fmla="*/ 27734 h 506710"/>
              <a:gd name="connsiteX11" fmla="*/ 2596961 w 2821967"/>
              <a:gd name="connsiteY11" fmla="*/ 95580 h 506710"/>
              <a:gd name="connsiteX12" fmla="*/ 2382252 w 2821967"/>
              <a:gd name="connsiteY12" fmla="*/ 86347 h 506710"/>
              <a:gd name="connsiteX13" fmla="*/ 2283880 w 2821967"/>
              <a:gd name="connsiteY13" fmla="*/ 72966 h 506710"/>
              <a:gd name="connsiteX14" fmla="*/ 2459383 w 2821967"/>
              <a:gd name="connsiteY14" fmla="*/ 27251 h 506710"/>
              <a:gd name="connsiteX15" fmla="*/ 2775053 w 2821967"/>
              <a:gd name="connsiteY15" fmla="*/ 456 h 50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21967" h="506710">
                <a:moveTo>
                  <a:pt x="1579550" y="250237"/>
                </a:moveTo>
                <a:lnTo>
                  <a:pt x="1459716" y="301175"/>
                </a:lnTo>
                <a:cubicBezTo>
                  <a:pt x="1218019" y="406707"/>
                  <a:pt x="974536" y="509078"/>
                  <a:pt x="707836" y="506669"/>
                </a:cubicBezTo>
                <a:cubicBezTo>
                  <a:pt x="572898" y="505064"/>
                  <a:pt x="437961" y="505064"/>
                  <a:pt x="303023" y="505465"/>
                </a:cubicBezTo>
                <a:lnTo>
                  <a:pt x="0" y="506367"/>
                </a:lnTo>
                <a:lnTo>
                  <a:pt x="72646" y="474716"/>
                </a:lnTo>
                <a:cubicBezTo>
                  <a:pt x="375964" y="359047"/>
                  <a:pt x="699362" y="284765"/>
                  <a:pt x="1020647" y="267786"/>
                </a:cubicBezTo>
                <a:cubicBezTo>
                  <a:pt x="1193502" y="260240"/>
                  <a:pt x="1367296" y="264013"/>
                  <a:pt x="1539212" y="253637"/>
                </a:cubicBezTo>
                <a:close/>
                <a:moveTo>
                  <a:pt x="2775053" y="456"/>
                </a:moveTo>
                <a:lnTo>
                  <a:pt x="2821967" y="3259"/>
                </a:lnTo>
                <a:lnTo>
                  <a:pt x="2777936" y="27734"/>
                </a:lnTo>
                <a:cubicBezTo>
                  <a:pt x="2720786" y="58646"/>
                  <a:pt x="2662049" y="85945"/>
                  <a:pt x="2596961" y="95580"/>
                </a:cubicBezTo>
                <a:cubicBezTo>
                  <a:pt x="2525523" y="106821"/>
                  <a:pt x="2454086" y="97186"/>
                  <a:pt x="2382252" y="86347"/>
                </a:cubicBezTo>
                <a:lnTo>
                  <a:pt x="2283880" y="72966"/>
                </a:lnTo>
                <a:lnTo>
                  <a:pt x="2459383" y="27251"/>
                </a:lnTo>
                <a:cubicBezTo>
                  <a:pt x="2559785" y="7442"/>
                  <a:pt x="2662036" y="-2285"/>
                  <a:pt x="2775053" y="456"/>
                </a:cubicBezTo>
                <a:close/>
              </a:path>
            </a:pathLst>
          </a:custGeom>
          <a:gradFill flip="none" rotWithShape="1">
            <a:gsLst>
              <a:gs pos="0">
                <a:srgbClr val="0A0C18"/>
              </a:gs>
              <a:gs pos="64000">
                <a:srgbClr val="25385D"/>
              </a:gs>
            </a:gsLst>
            <a:lin ang="135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nken Light"/>
              <a:ea typeface="微软雅黑"/>
              <a:cs typeface="+mn-ea"/>
              <a:sym typeface="+mn-lt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2E45197B-D447-8C6D-4431-B52244F3BB4A}"/>
              </a:ext>
            </a:extLst>
          </p:cNvPr>
          <p:cNvCxnSpPr/>
          <p:nvPr userDrawn="1"/>
        </p:nvCxnSpPr>
        <p:spPr>
          <a:xfrm>
            <a:off x="0" y="164306"/>
            <a:ext cx="369095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alpha val="77000"/>
              </a:sysClr>
            </a:solidFill>
            <a:prstDash val="solid"/>
            <a:miter lim="800000"/>
          </a:ln>
          <a:effectLst/>
        </p:spPr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7E0C3FF-D87F-72A1-3EF6-7282B1AC95FF}"/>
              </a:ext>
            </a:extLst>
          </p:cNvPr>
          <p:cNvCxnSpPr/>
          <p:nvPr userDrawn="1"/>
        </p:nvCxnSpPr>
        <p:spPr>
          <a:xfrm>
            <a:off x="0" y="257175"/>
            <a:ext cx="238125" cy="0"/>
          </a:xfrm>
          <a:prstGeom prst="lin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627B2562-13AE-2EC9-8AFD-7742978538F3}"/>
              </a:ext>
            </a:extLst>
          </p:cNvPr>
          <p:cNvCxnSpPr/>
          <p:nvPr userDrawn="1"/>
        </p:nvCxnSpPr>
        <p:spPr>
          <a:xfrm>
            <a:off x="1" y="334669"/>
            <a:ext cx="233923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alpha val="32000"/>
              </a:sysClr>
            </a:solidFill>
            <a:prstDash val="solid"/>
            <a:miter lim="800000"/>
          </a:ln>
          <a:effectLst/>
        </p:spPr>
      </p:cxnSp>
      <p:sp>
        <p:nvSpPr>
          <p:cNvPr id="18" name="任意多边形 10">
            <a:extLst>
              <a:ext uri="{FF2B5EF4-FFF2-40B4-BE49-F238E27FC236}">
                <a16:creationId xmlns:a16="http://schemas.microsoft.com/office/drawing/2014/main" id="{A784137E-781B-2380-0135-B5654D15F3F6}"/>
              </a:ext>
            </a:extLst>
          </p:cNvPr>
          <p:cNvSpPr/>
          <p:nvPr userDrawn="1"/>
        </p:nvSpPr>
        <p:spPr>
          <a:xfrm>
            <a:off x="1" y="559258"/>
            <a:ext cx="200024" cy="272557"/>
          </a:xfrm>
          <a:custGeom>
            <a:avLst/>
            <a:gdLst>
              <a:gd name="connsiteX0" fmla="*/ 0 w 158281"/>
              <a:gd name="connsiteY0" fmla="*/ 0 h 215677"/>
              <a:gd name="connsiteX1" fmla="*/ 3519 w 158281"/>
              <a:gd name="connsiteY1" fmla="*/ 11335 h 215677"/>
              <a:gd name="connsiteX2" fmla="*/ 119989 w 158281"/>
              <a:gd name="connsiteY2" fmla="*/ 184083 h 215677"/>
              <a:gd name="connsiteX3" fmla="*/ 158281 w 158281"/>
              <a:gd name="connsiteY3" fmla="*/ 215677 h 215677"/>
              <a:gd name="connsiteX4" fmla="*/ 15875 w 158281"/>
              <a:gd name="connsiteY4" fmla="*/ 215677 h 215677"/>
              <a:gd name="connsiteX5" fmla="*/ 0 w 158281"/>
              <a:gd name="connsiteY5" fmla="*/ 215677 h 215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281" h="215677">
                <a:moveTo>
                  <a:pt x="0" y="0"/>
                </a:moveTo>
                <a:lnTo>
                  <a:pt x="3519" y="11335"/>
                </a:lnTo>
                <a:cubicBezTo>
                  <a:pt x="31020" y="76355"/>
                  <a:pt x="70815" y="134909"/>
                  <a:pt x="119989" y="184083"/>
                </a:cubicBezTo>
                <a:lnTo>
                  <a:pt x="158281" y="215677"/>
                </a:lnTo>
                <a:lnTo>
                  <a:pt x="15875" y="215677"/>
                </a:lnTo>
                <a:cubicBezTo>
                  <a:pt x="9525" y="215677"/>
                  <a:pt x="6350" y="215677"/>
                  <a:pt x="0" y="215677"/>
                </a:cubicBezTo>
                <a:close/>
              </a:path>
            </a:pathLst>
          </a:custGeom>
          <a:gradFill flip="none" rotWithShape="1">
            <a:gsLst>
              <a:gs pos="0">
                <a:srgbClr val="B69469">
                  <a:alpha val="0"/>
                </a:srgbClr>
              </a:gs>
              <a:gs pos="74000">
                <a:srgbClr val="B69469">
                  <a:alpha val="23000"/>
                </a:srgb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270000" dist="762000" dir="21540000" sx="97000" sy="97000" algn="bl" rotWithShape="0">
              <a:srgbClr val="B69469">
                <a:alpha val="2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nken Light"/>
              <a:ea typeface="微软雅黑"/>
              <a:cs typeface="+mn-ea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83FA1E5-A31C-97FB-364B-BFDB3AAD9E9B}"/>
              </a:ext>
            </a:extLst>
          </p:cNvPr>
          <p:cNvSpPr/>
          <p:nvPr userDrawn="1"/>
        </p:nvSpPr>
        <p:spPr>
          <a:xfrm>
            <a:off x="0" y="0"/>
            <a:ext cx="166688" cy="357188"/>
          </a:xfrm>
          <a:prstGeom prst="rect">
            <a:avLst/>
          </a:prstGeom>
          <a:gradFill flip="none" rotWithShape="1">
            <a:gsLst>
              <a:gs pos="0">
                <a:srgbClr val="4D3A35"/>
              </a:gs>
              <a:gs pos="64000">
                <a:srgbClr val="292426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nken Light"/>
              <a:ea typeface="微软雅黑"/>
              <a:cs typeface="+mn-ea"/>
            </a:endParaRPr>
          </a:p>
        </p:txBody>
      </p:sp>
      <p:sp>
        <p:nvSpPr>
          <p:cNvPr id="23" name="任意多边形 15">
            <a:extLst>
              <a:ext uri="{FF2B5EF4-FFF2-40B4-BE49-F238E27FC236}">
                <a16:creationId xmlns:a16="http://schemas.microsoft.com/office/drawing/2014/main" id="{57ECB010-47E0-2DB1-8BD2-DC2C175DAA58}"/>
              </a:ext>
            </a:extLst>
          </p:cNvPr>
          <p:cNvSpPr/>
          <p:nvPr userDrawn="1"/>
        </p:nvSpPr>
        <p:spPr>
          <a:xfrm>
            <a:off x="370784" y="282432"/>
            <a:ext cx="266997" cy="266997"/>
          </a:xfrm>
          <a:custGeom>
            <a:avLst/>
            <a:gdLst>
              <a:gd name="connsiteX0" fmla="*/ 133499 w 266997"/>
              <a:gd name="connsiteY0" fmla="*/ 0 h 266997"/>
              <a:gd name="connsiteX1" fmla="*/ 266997 w 266997"/>
              <a:gd name="connsiteY1" fmla="*/ 133499 h 266997"/>
              <a:gd name="connsiteX2" fmla="*/ 133499 w 266997"/>
              <a:gd name="connsiteY2" fmla="*/ 266997 h 266997"/>
              <a:gd name="connsiteX3" fmla="*/ 0 w 266997"/>
              <a:gd name="connsiteY3" fmla="*/ 133499 h 266997"/>
              <a:gd name="connsiteX4" fmla="*/ 133499 w 266997"/>
              <a:gd name="connsiteY4" fmla="*/ 0 h 266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997" h="266997">
                <a:moveTo>
                  <a:pt x="133499" y="0"/>
                </a:moveTo>
                <a:cubicBezTo>
                  <a:pt x="207228" y="0"/>
                  <a:pt x="266997" y="59769"/>
                  <a:pt x="266997" y="133499"/>
                </a:cubicBezTo>
                <a:cubicBezTo>
                  <a:pt x="266997" y="207228"/>
                  <a:pt x="207228" y="266997"/>
                  <a:pt x="133499" y="266997"/>
                </a:cubicBezTo>
                <a:cubicBezTo>
                  <a:pt x="59769" y="266997"/>
                  <a:pt x="0" y="207228"/>
                  <a:pt x="0" y="133499"/>
                </a:cubicBezTo>
                <a:cubicBezTo>
                  <a:pt x="0" y="59769"/>
                  <a:pt x="59769" y="0"/>
                  <a:pt x="133499" y="0"/>
                </a:cubicBezTo>
                <a:close/>
              </a:path>
            </a:pathLst>
          </a:custGeom>
          <a:gradFill>
            <a:gsLst>
              <a:gs pos="0">
                <a:srgbClr val="B69469"/>
              </a:gs>
              <a:gs pos="64000">
                <a:srgbClr val="B69469">
                  <a:lumMod val="40000"/>
                  <a:lumOff val="60000"/>
                </a:srgbClr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nken Light"/>
              <a:ea typeface="微软雅黑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0989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55 6.93889E-18 L -0.00977 6.93889E-18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847 -2.59259E-6 L -4.16667E-6 -2.59259E-6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756 -2.59259E-6 L -0.0151 -2.59259E-6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847 -2.59259E-6 L -4.16667E-6 -2.59259E-6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755 -2.59259E-6 L -0.00951 -2.59259E-6 " pathEditMode="relative" rAng="0" ptsTypes="AA">
                                      <p:cBhvr>
                                        <p:cTn id="23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0847 -2.59259E-6 L -4.16667E-6 -2.59259E-6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562 4.44444E-6 L 0 4.44444E-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base" accumulate="non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23" grpId="1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B5040-E98A-F346-B143-674D16773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F532A2A-C2FE-02D3-9D32-8EF2C7778A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2408FA7-D8FA-6C97-DB14-4A59BA7D9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B84B2B7-A4E5-3949-D865-EF26D0FEF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DA490-4EF6-441D-B540-E83537E12EE2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0648F3-5332-67E3-9670-9F5FD2CA9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9F158B-A510-0F25-0B52-A2580C69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D135E-508C-43BF-9D7C-9F70681AAF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9349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7F21003-E97F-9518-4F87-E5839DC35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4FAB97-2C90-33DB-F0B9-EB880632C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89B32A-0AD4-5AFF-6F0B-CF903CF8A7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DA490-4EF6-441D-B540-E83537E12EE2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4ED7CE-F49A-26A0-3188-4BB1F95002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388674-A649-3578-0898-EA267DB4F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D135E-508C-43BF-9D7C-9F70681AAF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71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6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94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tags" Target="../tags/tag2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tags" Target="../tags/tag21.xml"/><Relationship Id="rId5" Type="http://schemas.openxmlformats.org/officeDocument/2006/relationships/tags" Target="../tags/tag15.xml"/><Relationship Id="rId10" Type="http://schemas.openxmlformats.org/officeDocument/2006/relationships/tags" Target="../tags/tag20.xml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22.jpe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12" Type="http://schemas.openxmlformats.org/officeDocument/2006/relationships/tags" Target="../tags/tag41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tags" Target="../tags/tag40.xml"/><Relationship Id="rId5" Type="http://schemas.openxmlformats.org/officeDocument/2006/relationships/tags" Target="../tags/tag34.xml"/><Relationship Id="rId10" Type="http://schemas.openxmlformats.org/officeDocument/2006/relationships/tags" Target="../tags/tag39.xml"/><Relationship Id="rId4" Type="http://schemas.openxmlformats.org/officeDocument/2006/relationships/tags" Target="../tags/tag33.xml"/><Relationship Id="rId9" Type="http://schemas.openxmlformats.org/officeDocument/2006/relationships/tags" Target="../tags/tag3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slideLayout" Target="../slideLayouts/slideLayout7.xml"/><Relationship Id="rId7" Type="http://schemas.openxmlformats.org/officeDocument/2006/relationships/chart" Target="../charts/chart5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chart" Target="../charts/char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freeppt7_com" TargetMode="External"/><Relationship Id="rId13" Type="http://schemas.openxmlformats.org/officeDocument/2006/relationships/hyperlink" Target="https://www.freeppt7.com/" TargetMode="External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openxmlformats.org/officeDocument/2006/relationships/hyperlink" Target="https://www.freeppt7.com/ggslide-school/" TargetMode="External"/><Relationship Id="rId2" Type="http://schemas.openxmlformats.org/officeDocument/2006/relationships/hyperlink" Target="https://www.facebook.com/freeppt7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youtube.com/@Slidestemplatesfree" TargetMode="External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openxmlformats.org/officeDocument/2006/relationships/hyperlink" Target="https://www.linkedin.com/in/liu-kaiwei-b180991a9/" TargetMode="External"/><Relationship Id="rId4" Type="http://schemas.openxmlformats.org/officeDocument/2006/relationships/hyperlink" Target="https://www.instagram.com/slidesfree/" TargetMode="External"/><Relationship Id="rId9" Type="http://schemas.openxmlformats.org/officeDocument/2006/relationships/image" Target="../media/image42.png"/><Relationship Id="rId14" Type="http://schemas.openxmlformats.org/officeDocument/2006/relationships/hyperlink" Target="http://www.freeppt7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chart" Target="../charts/chart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 descr="e7d195523061f1c03a90ee8e42cb24248e56383cd534985688F9F494128731F165EE95AB4B0C0A38076AAEA07667B1565C446FC45FF01DFB0E885BCDBDF3A284F3DB14DA61DD97F0BAB2E6C668FB4931F30000D59F9E4790C84234B9E28788E1C2E692B14195883FEF58485C6668C63C43F282EE5D58AEE0CF7B631AB859EC002F35F9F28AF8CD83">
            <a:extLst>
              <a:ext uri="{FF2B5EF4-FFF2-40B4-BE49-F238E27FC236}">
                <a16:creationId xmlns:a16="http://schemas.microsoft.com/office/drawing/2014/main" id="{BAD04226-0C7E-B3A3-1D7D-DE88FA7388BF}"/>
              </a:ext>
            </a:extLst>
          </p:cNvPr>
          <p:cNvSpPr txBox="1"/>
          <p:nvPr/>
        </p:nvSpPr>
        <p:spPr>
          <a:xfrm>
            <a:off x="776552" y="1129527"/>
            <a:ext cx="727545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itchFamily="18" charset="-122"/>
                <a:ea typeface="思源宋体 CN Heavy" pitchFamily="18" charset="-122"/>
              </a:rPr>
              <a:t>Free </a:t>
            </a:r>
          </a:p>
          <a:p>
            <a:r>
              <a:rPr lang="en-US" altLang="zh-CN" sz="80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itchFamily="18" charset="-122"/>
                <a:ea typeface="思源宋体 CN Heavy" pitchFamily="18" charset="-122"/>
              </a:rPr>
              <a:t>PPT Templates</a:t>
            </a:r>
            <a:endParaRPr lang="zh-CN" altLang="en-US" sz="80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itchFamily="18" charset="-122"/>
              <a:ea typeface="思源宋体 CN Heavy" pitchFamily="18" charset="-122"/>
            </a:endParaRP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93477DF4-270F-0AC3-F945-47D21A752BE9}"/>
              </a:ext>
            </a:extLst>
          </p:cNvPr>
          <p:cNvSpPr txBox="1"/>
          <p:nvPr/>
        </p:nvSpPr>
        <p:spPr>
          <a:xfrm>
            <a:off x="849115" y="3870349"/>
            <a:ext cx="5896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Insert the Subtitle of Your Presentation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85352745-FF54-1759-3C09-ED3F127EF2E4}"/>
              </a:ext>
            </a:extLst>
          </p:cNvPr>
          <p:cNvGrpSpPr/>
          <p:nvPr/>
        </p:nvGrpSpPr>
        <p:grpSpPr>
          <a:xfrm>
            <a:off x="1019170" y="5170052"/>
            <a:ext cx="2132244" cy="349067"/>
            <a:chOff x="4813968" y="3898900"/>
            <a:chExt cx="2799152" cy="375420"/>
          </a:xfrm>
          <a:solidFill>
            <a:srgbClr val="C00000"/>
          </a:solidFill>
          <a:effectLst/>
        </p:grpSpPr>
        <p:sp>
          <p:nvSpPr>
            <p:cNvPr id="27" name="PA_圆角矩形 7">
              <a:extLst>
                <a:ext uri="{FF2B5EF4-FFF2-40B4-BE49-F238E27FC236}">
                  <a16:creationId xmlns:a16="http://schemas.microsoft.com/office/drawing/2014/main" id="{ECD673C4-29BA-A340-0D28-60E60438A233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4813968" y="3898900"/>
              <a:ext cx="2475832" cy="375420"/>
            </a:xfrm>
            <a:prstGeom prst="roundRect">
              <a:avLst>
                <a:gd name="adj" fmla="val 50000"/>
              </a:avLst>
            </a:prstGeom>
            <a:gradFill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lin ang="11400000" scaled="0"/>
            </a:gradFill>
            <a:ln>
              <a:solidFill>
                <a:srgbClr val="EEDEB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28" name="PA_文本框 6">
              <a:extLst>
                <a:ext uri="{FF2B5EF4-FFF2-40B4-BE49-F238E27FC236}">
                  <a16:creationId xmlns:a16="http://schemas.microsoft.com/office/drawing/2014/main" id="{6A91F7A8-7327-A3F9-D4FA-F307F83D4FD3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4813968" y="3932150"/>
              <a:ext cx="2799152" cy="297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  <a:t>Report</a:t>
              </a:r>
              <a:r>
                <a:rPr lang="zh-CN" altLang="en-US" sz="1200" dirty="0"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  <a:t>：</a:t>
              </a:r>
              <a:r>
                <a:rPr lang="en-US" altLang="zh-CN" sz="1200" dirty="0"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  <a:t>freeppt7.com</a:t>
              </a:r>
              <a:endParaRPr lang="zh-CN" altLang="en-US" sz="1200" dirty="0"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185C338A-F210-E205-D6DD-ECE1A3FE5AD7}"/>
              </a:ext>
            </a:extLst>
          </p:cNvPr>
          <p:cNvGrpSpPr/>
          <p:nvPr/>
        </p:nvGrpSpPr>
        <p:grpSpPr>
          <a:xfrm>
            <a:off x="3465983" y="5170052"/>
            <a:ext cx="1896592" cy="349067"/>
            <a:chOff x="4813968" y="3898900"/>
            <a:chExt cx="2475832" cy="375420"/>
          </a:xfrm>
          <a:solidFill>
            <a:srgbClr val="C00000"/>
          </a:solidFill>
          <a:effectLst/>
        </p:grpSpPr>
        <p:sp>
          <p:nvSpPr>
            <p:cNvPr id="31" name="PA_圆角矩形 7">
              <a:extLst>
                <a:ext uri="{FF2B5EF4-FFF2-40B4-BE49-F238E27FC236}">
                  <a16:creationId xmlns:a16="http://schemas.microsoft.com/office/drawing/2014/main" id="{FD8FD6E2-21AF-1E78-C3E4-420A63FF2A20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13968" y="3898900"/>
              <a:ext cx="2475832" cy="375420"/>
            </a:xfrm>
            <a:prstGeom prst="roundRect">
              <a:avLst>
                <a:gd name="adj" fmla="val 50000"/>
              </a:avLst>
            </a:prstGeom>
            <a:gradFill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lin ang="11400000" scaled="0"/>
            </a:gradFill>
            <a:ln>
              <a:solidFill>
                <a:srgbClr val="EEDEB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32" name="PA_文本框 6">
              <a:extLst>
                <a:ext uri="{FF2B5EF4-FFF2-40B4-BE49-F238E27FC236}">
                  <a16:creationId xmlns:a16="http://schemas.microsoft.com/office/drawing/2014/main" id="{B48AEF77-58BF-D287-52E2-84CE04CA958E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4977103" y="3932150"/>
              <a:ext cx="2149565" cy="331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  <a:t>Time: 20XX</a:t>
              </a:r>
              <a:endParaRPr lang="zh-CN" altLang="en-US" sz="1400" dirty="0"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D3CFFF06-8E43-057D-2328-4697117F1E31}"/>
              </a:ext>
            </a:extLst>
          </p:cNvPr>
          <p:cNvGrpSpPr/>
          <p:nvPr/>
        </p:nvGrpSpPr>
        <p:grpSpPr>
          <a:xfrm>
            <a:off x="254793" y="191530"/>
            <a:ext cx="400424" cy="400424"/>
            <a:chOff x="663388" y="812800"/>
            <a:chExt cx="400424" cy="400424"/>
          </a:xfrm>
          <a:gradFill flip="none" rotWithShape="1">
            <a:gsLst>
              <a:gs pos="10000">
                <a:srgbClr val="EEDEBC"/>
              </a:gs>
              <a:gs pos="51000">
                <a:srgbClr val="9D7D61"/>
              </a:gs>
              <a:gs pos="68000">
                <a:srgbClr val="EEDEBC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6F862A40-1344-D727-7BF4-110CA6DEADB4}"/>
                </a:ext>
              </a:extLst>
            </p:cNvPr>
            <p:cNvSpPr/>
            <p:nvPr/>
          </p:nvSpPr>
          <p:spPr>
            <a:xfrm>
              <a:off x="663388" y="8128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0F882AD5-965B-4324-71DB-22AD2E82744B}"/>
                </a:ext>
              </a:extLst>
            </p:cNvPr>
            <p:cNvSpPr/>
            <p:nvPr/>
          </p:nvSpPr>
          <p:spPr>
            <a:xfrm>
              <a:off x="815788" y="8128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3E6FD5DA-6231-4175-F977-620C4670FBD9}"/>
                </a:ext>
              </a:extLst>
            </p:cNvPr>
            <p:cNvSpPr/>
            <p:nvPr/>
          </p:nvSpPr>
          <p:spPr>
            <a:xfrm>
              <a:off x="968188" y="8128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2DCA4808-BE7C-67E9-0D33-912FB78E7DF3}"/>
                </a:ext>
              </a:extLst>
            </p:cNvPr>
            <p:cNvSpPr/>
            <p:nvPr/>
          </p:nvSpPr>
          <p:spPr>
            <a:xfrm>
              <a:off x="663388" y="9652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155E7732-3B9F-81D8-16E2-5EF97B1397FA}"/>
                </a:ext>
              </a:extLst>
            </p:cNvPr>
            <p:cNvSpPr/>
            <p:nvPr/>
          </p:nvSpPr>
          <p:spPr>
            <a:xfrm>
              <a:off x="815788" y="9652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BFE933B3-B213-3438-F97F-FF149ED6F238}"/>
                </a:ext>
              </a:extLst>
            </p:cNvPr>
            <p:cNvSpPr/>
            <p:nvPr/>
          </p:nvSpPr>
          <p:spPr>
            <a:xfrm>
              <a:off x="968188" y="9652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6B9D6E06-16ED-D843-80BB-C4B94E45B509}"/>
                </a:ext>
              </a:extLst>
            </p:cNvPr>
            <p:cNvSpPr/>
            <p:nvPr/>
          </p:nvSpPr>
          <p:spPr>
            <a:xfrm>
              <a:off x="663388" y="11176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F7A03BED-C7C4-483A-56A9-5897612CDEE6}"/>
                </a:ext>
              </a:extLst>
            </p:cNvPr>
            <p:cNvSpPr/>
            <p:nvPr/>
          </p:nvSpPr>
          <p:spPr>
            <a:xfrm>
              <a:off x="815788" y="11176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1D932A7A-BC7E-7FF3-E9F4-BDCC72DE9342}"/>
                </a:ext>
              </a:extLst>
            </p:cNvPr>
            <p:cNvSpPr/>
            <p:nvPr/>
          </p:nvSpPr>
          <p:spPr>
            <a:xfrm>
              <a:off x="968188" y="11176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</p:grpSp>
      <p:sp>
        <p:nvSpPr>
          <p:cNvPr id="43" name="TextBox 19">
            <a:extLst>
              <a:ext uri="{FF2B5EF4-FFF2-40B4-BE49-F238E27FC236}">
                <a16:creationId xmlns:a16="http://schemas.microsoft.com/office/drawing/2014/main" id="{1D4E0597-DC33-F9D5-BDB2-85E62A551966}"/>
              </a:ext>
            </a:extLst>
          </p:cNvPr>
          <p:cNvSpPr txBox="1"/>
          <p:nvPr/>
        </p:nvSpPr>
        <p:spPr>
          <a:xfrm>
            <a:off x="711994" y="185381"/>
            <a:ext cx="963430" cy="412722"/>
          </a:xfrm>
          <a:prstGeom prst="rect">
            <a:avLst/>
          </a:prstGeom>
          <a:noFill/>
        </p:spPr>
        <p:txBody>
          <a:bodyPr wrap="none" lIns="42970" tIns="21485" rIns="42970" bIns="21485" rtlCol="0">
            <a:spAutoFit/>
          </a:bodyPr>
          <a:lstStyle/>
          <a:p>
            <a:r>
              <a:rPr lang="en-US" altLang="zh-CN" sz="24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LOGO</a:t>
            </a:r>
            <a:endParaRPr lang="zh-CN" altLang="en-US" sz="24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764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e7d195523061f1c0c30ee18c1b05f65d12b38e2533cb2ccdAE0CC34CB5CBEBFAEC353FED4DECE97C3E379FD1D933F5E4DC18EF8EA6B7A1130D5F6DE9DD2BE4B0A8C9126ACE5083D1F5A9E323B29CCFC7A4D2FB351785D8BC72045E76FB55AEF9827FB0C3797F982A28B9A69CC82DAD0B47F24011F75089943EBECFE94EFA61219BFCFACCFC07EE15">
            <a:extLst>
              <a:ext uri="{FF2B5EF4-FFF2-40B4-BE49-F238E27FC236}">
                <a16:creationId xmlns:a16="http://schemas.microsoft.com/office/drawing/2014/main" id="{AD217DD8-01B4-7303-A7C3-F4D064BBD3C4}"/>
              </a:ext>
            </a:extLst>
          </p:cNvPr>
          <p:cNvSpPr txBox="1"/>
          <p:nvPr/>
        </p:nvSpPr>
        <p:spPr>
          <a:xfrm>
            <a:off x="1083856" y="177916"/>
            <a:ext cx="2573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Add title text</a:t>
            </a:r>
            <a:endParaRPr lang="zh-CN" altLang="en-US" sz="2400" kern="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64C50C2-BF1C-8856-C716-0CCBD0AED1E6}"/>
              </a:ext>
            </a:extLst>
          </p:cNvPr>
          <p:cNvGrpSpPr/>
          <p:nvPr/>
        </p:nvGrpSpPr>
        <p:grpSpPr>
          <a:xfrm>
            <a:off x="497089" y="160201"/>
            <a:ext cx="497091" cy="497090"/>
            <a:chOff x="6297947" y="206312"/>
            <a:chExt cx="714186" cy="714186"/>
          </a:xfrm>
        </p:grpSpPr>
        <p:sp>
          <p:nvSpPr>
            <p:cNvPr id="4" name="Rectangle: Rounded Corners 23">
              <a:extLst>
                <a:ext uri="{FF2B5EF4-FFF2-40B4-BE49-F238E27FC236}">
                  <a16:creationId xmlns:a16="http://schemas.microsoft.com/office/drawing/2014/main" id="{76956CC7-EA69-4972-2866-2C22686A63F5}"/>
                </a:ext>
              </a:extLst>
            </p:cNvPr>
            <p:cNvSpPr/>
            <p:nvPr/>
          </p:nvSpPr>
          <p:spPr>
            <a:xfrm>
              <a:off x="6297947" y="206312"/>
              <a:ext cx="714186" cy="714186"/>
            </a:xfrm>
            <a:prstGeom prst="roundRect">
              <a:avLst>
                <a:gd name="adj" fmla="val 29154"/>
              </a:avLst>
            </a:prstGeom>
            <a:gradFill flip="none" rotWithShape="1"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path path="circle">
                <a:fillToRect l="100000" t="100000"/>
              </a:path>
              <a:tileRect r="-100000" b="-100000"/>
            </a:gradFill>
            <a:ln w="6350" cap="flat" cmpd="sng" algn="ctr">
              <a:solidFill>
                <a:srgbClr val="EEDEBC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cs typeface="+mn-ea"/>
                <a:sym typeface="+mn-lt"/>
              </a:endParaRPr>
            </a:p>
          </p:txBody>
        </p:sp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3EA58570-6FA2-8880-3939-F18EBA78C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283" y="355679"/>
              <a:ext cx="432980" cy="442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0</a:t>
              </a:r>
              <a:r>
                <a:rPr lang="en-US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endParaRPr lang="ru-RU" altLang="ru-RU" sz="20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" name="组合 5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E8F88CCB-A260-0D73-8562-A2808BFBA6E4}"/>
              </a:ext>
            </a:extLst>
          </p:cNvPr>
          <p:cNvGrpSpPr/>
          <p:nvPr/>
        </p:nvGrpSpPr>
        <p:grpSpPr>
          <a:xfrm>
            <a:off x="368299" y="2269393"/>
            <a:ext cx="11455403" cy="4016751"/>
            <a:chOff x="368299" y="1813415"/>
            <a:chExt cx="11455402" cy="4016751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C877D269-9754-FADA-F3BE-85DABC777A91}"/>
                </a:ext>
              </a:extLst>
            </p:cNvPr>
            <p:cNvSpPr/>
            <p:nvPr/>
          </p:nvSpPr>
          <p:spPr>
            <a:xfrm>
              <a:off x="368299" y="1813415"/>
              <a:ext cx="11455402" cy="4016751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gradFill flip="none" rotWithShape="1">
                <a:gsLst>
                  <a:gs pos="0">
                    <a:srgbClr val="E7E6E6">
                      <a:alpha val="50000"/>
                    </a:srgbClr>
                  </a:gs>
                  <a:gs pos="100000">
                    <a:sysClr val="window" lastClr="FFFFFF">
                      <a:lumMod val="95000"/>
                    </a:sysClr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1270000" dist="368300" dir="2700000" algn="tl" rotWithShape="0">
                <a:sysClr val="windowText" lastClr="000000">
                  <a:lumMod val="75000"/>
                  <a:lumOff val="25000"/>
                  <a:alpha val="15000"/>
                </a:sys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F3949507-9912-3597-97CB-47102FB9D6C3}"/>
                </a:ext>
              </a:extLst>
            </p:cNvPr>
            <p:cNvGrpSpPr/>
            <p:nvPr/>
          </p:nvGrpSpPr>
          <p:grpSpPr>
            <a:xfrm>
              <a:off x="452318" y="1941471"/>
              <a:ext cx="11265695" cy="3802337"/>
              <a:chOff x="452318" y="1941471"/>
              <a:chExt cx="11265695" cy="3802337"/>
            </a:xfrm>
          </p:grpSpPr>
          <p:sp>
            <p:nvSpPr>
              <p:cNvPr id="9" name="半闭框 8">
                <a:extLst>
                  <a:ext uri="{FF2B5EF4-FFF2-40B4-BE49-F238E27FC236}">
                    <a16:creationId xmlns:a16="http://schemas.microsoft.com/office/drawing/2014/main" id="{43F5DED7-842D-272F-9C5D-8EE431829430}"/>
                  </a:ext>
                </a:extLst>
              </p:cNvPr>
              <p:cNvSpPr/>
              <p:nvPr/>
            </p:nvSpPr>
            <p:spPr>
              <a:xfrm>
                <a:off x="452318" y="1941471"/>
                <a:ext cx="193738" cy="193738"/>
              </a:xfrm>
              <a:prstGeom prst="halfFram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10" name="半闭框 9">
                <a:extLst>
                  <a:ext uri="{FF2B5EF4-FFF2-40B4-BE49-F238E27FC236}">
                    <a16:creationId xmlns:a16="http://schemas.microsoft.com/office/drawing/2014/main" id="{76E66DD1-C247-B767-BB22-FAEB66477199}"/>
                  </a:ext>
                </a:extLst>
              </p:cNvPr>
              <p:cNvSpPr/>
              <p:nvPr/>
            </p:nvSpPr>
            <p:spPr>
              <a:xfrm rot="5400000">
                <a:off x="11524275" y="1941471"/>
                <a:ext cx="193738" cy="193738"/>
              </a:xfrm>
              <a:prstGeom prst="halfFram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11" name="半闭框 10">
                <a:extLst>
                  <a:ext uri="{FF2B5EF4-FFF2-40B4-BE49-F238E27FC236}">
                    <a16:creationId xmlns:a16="http://schemas.microsoft.com/office/drawing/2014/main" id="{76372BFA-E2A8-30AF-98CA-E32AC962A717}"/>
                  </a:ext>
                </a:extLst>
              </p:cNvPr>
              <p:cNvSpPr/>
              <p:nvPr/>
            </p:nvSpPr>
            <p:spPr>
              <a:xfrm flipV="1">
                <a:off x="452318" y="5550070"/>
                <a:ext cx="193738" cy="193738"/>
              </a:xfrm>
              <a:prstGeom prst="halfFram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12" name="半闭框 11">
                <a:extLst>
                  <a:ext uri="{FF2B5EF4-FFF2-40B4-BE49-F238E27FC236}">
                    <a16:creationId xmlns:a16="http://schemas.microsoft.com/office/drawing/2014/main" id="{7752BE02-27E1-1F11-6989-E45C6CF798DC}"/>
                  </a:ext>
                </a:extLst>
              </p:cNvPr>
              <p:cNvSpPr/>
              <p:nvPr/>
            </p:nvSpPr>
            <p:spPr>
              <a:xfrm rot="16200000" flipV="1">
                <a:off x="11524275" y="5550070"/>
                <a:ext cx="193738" cy="193738"/>
              </a:xfrm>
              <a:prstGeom prst="halfFram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</p:grpSp>
      </p:grpSp>
      <p:grpSp>
        <p:nvGrpSpPr>
          <p:cNvPr id="13" name="组合 12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DF1C1715-D35F-C8D8-C087-4C431FA8BECB}"/>
              </a:ext>
            </a:extLst>
          </p:cNvPr>
          <p:cNvGrpSpPr/>
          <p:nvPr/>
        </p:nvGrpSpPr>
        <p:grpSpPr>
          <a:xfrm>
            <a:off x="889001" y="1347416"/>
            <a:ext cx="3162300" cy="4683501"/>
            <a:chOff x="4318000" y="1503724"/>
            <a:chExt cx="3162300" cy="4683501"/>
          </a:xfrm>
          <a:effectLst>
            <a:outerShdw blurRad="1270000" dist="419100" dir="2700000" sx="92000" sy="92000" algn="tl" rotWithShape="0">
              <a:prstClr val="black">
                <a:alpha val="40000"/>
              </a:prstClr>
            </a:outerShdw>
          </a:effectLst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051C4C28-E8A4-0B80-351D-486D493A7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rgbClr val="17273E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000" y="1503724"/>
              <a:ext cx="3162300" cy="468350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2A28C09-8C8F-A800-B8D3-EF0EBAA46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50" r="28850"/>
            <a:stretch/>
          </p:blipFill>
          <p:spPr>
            <a:xfrm>
              <a:off x="4597014" y="1784349"/>
              <a:ext cx="2622936" cy="4133901"/>
            </a:xfrm>
            <a:prstGeom prst="rect">
              <a:avLst/>
            </a:prstGeom>
            <a:solidFill>
              <a:sysClr val="window" lastClr="FFFFFF"/>
            </a:solidFill>
            <a:ln w="50800">
              <a:noFill/>
            </a:ln>
            <a:effectLst/>
          </p:spPr>
        </p:pic>
      </p:grpSp>
      <p:sp>
        <p:nvSpPr>
          <p:cNvPr id="16" name="矩形 15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B36AE971-B123-662B-6D75-FCCEB5800629}"/>
              </a:ext>
            </a:extLst>
          </p:cNvPr>
          <p:cNvSpPr/>
          <p:nvPr/>
        </p:nvSpPr>
        <p:spPr>
          <a:xfrm>
            <a:off x="4655823" y="2600117"/>
            <a:ext cx="2922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17273E"/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3200" b="1" dirty="0">
              <a:solidFill>
                <a:srgbClr val="17273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矩形 16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36831D6E-762A-50D7-4E81-CB03D7D5E566}"/>
              </a:ext>
            </a:extLst>
          </p:cNvPr>
          <p:cNvSpPr/>
          <p:nvPr/>
        </p:nvSpPr>
        <p:spPr>
          <a:xfrm>
            <a:off x="4655823" y="3180256"/>
            <a:ext cx="36960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i="1" dirty="0">
                <a:solidFill>
                  <a:srgbClr val="D6B983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Add title text</a:t>
            </a:r>
            <a:endParaRPr lang="zh-CN" altLang="en-US" sz="1200" i="1" dirty="0">
              <a:solidFill>
                <a:srgbClr val="D6B983"/>
              </a:soli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18" name="文本框 17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CE46793B-4AA5-59FD-FF81-CEAED4B950AC}"/>
              </a:ext>
            </a:extLst>
          </p:cNvPr>
          <p:cNvSpPr txBox="1"/>
          <p:nvPr/>
        </p:nvSpPr>
        <p:spPr>
          <a:xfrm>
            <a:off x="4872195" y="3890642"/>
            <a:ext cx="6261099" cy="30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itchFamily="34" charset="-122"/>
                <a:ea typeface="微软雅黑" pitchFamily="34" charset="-122"/>
                <a:cs typeface="Helvetica"/>
                <a:sym typeface="Helvetica"/>
              </a:rPr>
              <a:t>Click here to add text content, such as keywords, some brief introductions, etc.</a:t>
            </a:r>
            <a:endParaRPr lang="zh-CN" altLang="en-US" sz="1200" dirty="0">
              <a:solidFill>
                <a:prstClr val="black">
                  <a:lumMod val="50000"/>
                  <a:lumOff val="50000"/>
                </a:prstClr>
              </a:solidFill>
              <a:latin typeface="微软雅黑" pitchFamily="34" charset="-122"/>
              <a:ea typeface="微软雅黑" pitchFamily="34" charset="-122"/>
              <a:cs typeface="Helvetica"/>
              <a:sym typeface="Helvetica"/>
            </a:endParaRPr>
          </a:p>
        </p:txBody>
      </p:sp>
      <p:sp>
        <p:nvSpPr>
          <p:cNvPr id="19" name="椭圆 18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4D380CE6-AB0F-A106-6230-A04E5C522A08}"/>
              </a:ext>
            </a:extLst>
          </p:cNvPr>
          <p:cNvSpPr/>
          <p:nvPr/>
        </p:nvSpPr>
        <p:spPr>
          <a:xfrm>
            <a:off x="4722969" y="4016675"/>
            <a:ext cx="88899" cy="88898"/>
          </a:xfrm>
          <a:prstGeom prst="ellipse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文本框 19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EF1244ED-641D-0379-A702-0EEA91AE865C}"/>
              </a:ext>
            </a:extLst>
          </p:cNvPr>
          <p:cNvSpPr txBox="1"/>
          <p:nvPr/>
        </p:nvSpPr>
        <p:spPr>
          <a:xfrm>
            <a:off x="4872195" y="4587631"/>
            <a:ext cx="6261099" cy="30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itchFamily="34" charset="-122"/>
                <a:ea typeface="微软雅黑" pitchFamily="34" charset="-122"/>
                <a:cs typeface="Helvetica"/>
                <a:sym typeface="Helvetica"/>
              </a:rPr>
              <a:t>Click here to add text content, such as keywords, some brief introductions, etc.</a:t>
            </a:r>
            <a:endParaRPr lang="zh-CN" altLang="en-US" sz="1200" dirty="0">
              <a:solidFill>
                <a:prstClr val="black">
                  <a:lumMod val="50000"/>
                  <a:lumOff val="50000"/>
                </a:prstClr>
              </a:solidFill>
              <a:latin typeface="微软雅黑" pitchFamily="34" charset="-122"/>
              <a:ea typeface="微软雅黑" pitchFamily="34" charset="-122"/>
              <a:cs typeface="Helvetica"/>
              <a:sym typeface="Helvetica"/>
            </a:endParaRPr>
          </a:p>
        </p:txBody>
      </p:sp>
      <p:sp>
        <p:nvSpPr>
          <p:cNvPr id="21" name="椭圆 20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29B3BBE8-8425-8775-F37A-B3A4317FFA37}"/>
              </a:ext>
            </a:extLst>
          </p:cNvPr>
          <p:cNvSpPr/>
          <p:nvPr/>
        </p:nvSpPr>
        <p:spPr>
          <a:xfrm>
            <a:off x="4722969" y="4714060"/>
            <a:ext cx="88899" cy="88898"/>
          </a:xfrm>
          <a:prstGeom prst="ellipse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文本框 21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F8734AA3-C519-E2F6-560A-8E72FBC788E1}"/>
              </a:ext>
            </a:extLst>
          </p:cNvPr>
          <p:cNvSpPr txBox="1"/>
          <p:nvPr/>
        </p:nvSpPr>
        <p:spPr>
          <a:xfrm>
            <a:off x="4872195" y="5262180"/>
            <a:ext cx="6261099" cy="30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itchFamily="34" charset="-122"/>
                <a:ea typeface="微软雅黑" pitchFamily="34" charset="-122"/>
                <a:cs typeface="Helvetica"/>
                <a:sym typeface="Helvetica"/>
              </a:rPr>
              <a:t>Click here to add text content, such as keywords, some brief introductions, etc.</a:t>
            </a:r>
            <a:endParaRPr lang="zh-CN" altLang="en-US" sz="1200" dirty="0">
              <a:solidFill>
                <a:prstClr val="black">
                  <a:lumMod val="50000"/>
                  <a:lumOff val="50000"/>
                </a:prstClr>
              </a:solidFill>
              <a:latin typeface="微软雅黑" pitchFamily="34" charset="-122"/>
              <a:ea typeface="微软雅黑" pitchFamily="34" charset="-122"/>
              <a:cs typeface="Helvetica"/>
              <a:sym typeface="Helvetica"/>
            </a:endParaRPr>
          </a:p>
        </p:txBody>
      </p:sp>
      <p:sp>
        <p:nvSpPr>
          <p:cNvPr id="23" name="椭圆 22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226B914F-E5B7-7545-7DBD-ABFB04091000}"/>
              </a:ext>
            </a:extLst>
          </p:cNvPr>
          <p:cNvSpPr/>
          <p:nvPr/>
        </p:nvSpPr>
        <p:spPr>
          <a:xfrm>
            <a:off x="4722969" y="5388211"/>
            <a:ext cx="88899" cy="88898"/>
          </a:xfrm>
          <a:prstGeom prst="ellipse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B1D1178F-F2CD-4185-C045-C5DE5534BF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5031" y="1242285"/>
            <a:ext cx="3548671" cy="2217921"/>
          </a:xfrm>
          <a:prstGeom prst="rect">
            <a:avLst/>
          </a:prstGeom>
        </p:spPr>
      </p:pic>
      <p:cxnSp>
        <p:nvCxnSpPr>
          <p:cNvPr id="25" name="直接连接符 24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8D35B528-54B8-0F0D-1C39-9D4B064EC7AE}"/>
              </a:ext>
            </a:extLst>
          </p:cNvPr>
          <p:cNvCxnSpPr/>
          <p:nvPr/>
        </p:nvCxnSpPr>
        <p:spPr>
          <a:xfrm>
            <a:off x="4691065" y="6017556"/>
            <a:ext cx="6752665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</p:cxnSp>
      <p:grpSp>
        <p:nvGrpSpPr>
          <p:cNvPr id="26" name="组合 25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F9CFBCFA-E69E-10CF-AFD6-4EBE3144730E}"/>
              </a:ext>
            </a:extLst>
          </p:cNvPr>
          <p:cNvGrpSpPr/>
          <p:nvPr/>
        </p:nvGrpSpPr>
        <p:grpSpPr>
          <a:xfrm>
            <a:off x="11046104" y="5818170"/>
            <a:ext cx="410325" cy="103029"/>
            <a:chOff x="9425214" y="844544"/>
            <a:chExt cx="628310" cy="157763"/>
          </a:xfrm>
          <a:gradFill flip="none" rotWithShape="1">
            <a:gsLst>
              <a:gs pos="0">
                <a:sysClr val="window" lastClr="FFFFFF">
                  <a:lumMod val="85000"/>
                </a:sysClr>
              </a:gs>
              <a:gs pos="100000">
                <a:sysClr val="window" lastClr="FFFFFF">
                  <a:lumMod val="75000"/>
                </a:sysClr>
              </a:gs>
            </a:gsLst>
            <a:lin ang="0" scaled="1"/>
            <a:tileRect/>
          </a:gradFill>
        </p:grpSpPr>
        <p:sp>
          <p:nvSpPr>
            <p:cNvPr id="27" name="平行四边形 26">
              <a:extLst>
                <a:ext uri="{FF2B5EF4-FFF2-40B4-BE49-F238E27FC236}">
                  <a16:creationId xmlns:a16="http://schemas.microsoft.com/office/drawing/2014/main" id="{342723B2-FDD6-C555-C762-86F18F9D8B0F}"/>
                </a:ext>
              </a:extLst>
            </p:cNvPr>
            <p:cNvSpPr/>
            <p:nvPr/>
          </p:nvSpPr>
          <p:spPr>
            <a:xfrm>
              <a:off x="9425214" y="844544"/>
              <a:ext cx="214086" cy="157763"/>
            </a:xfrm>
            <a:prstGeom prst="parallelogram">
              <a:avLst>
                <a:gd name="adj" fmla="val 56169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8" name="平行四边形 27">
              <a:extLst>
                <a:ext uri="{FF2B5EF4-FFF2-40B4-BE49-F238E27FC236}">
                  <a16:creationId xmlns:a16="http://schemas.microsoft.com/office/drawing/2014/main" id="{3A9841C3-8515-FF84-DE0A-67DFA690DA82}"/>
                </a:ext>
              </a:extLst>
            </p:cNvPr>
            <p:cNvSpPr/>
            <p:nvPr/>
          </p:nvSpPr>
          <p:spPr>
            <a:xfrm>
              <a:off x="9632326" y="844544"/>
              <a:ext cx="214086" cy="157763"/>
            </a:xfrm>
            <a:prstGeom prst="parallelogram">
              <a:avLst>
                <a:gd name="adj" fmla="val 56169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9" name="平行四边形 28">
              <a:extLst>
                <a:ext uri="{FF2B5EF4-FFF2-40B4-BE49-F238E27FC236}">
                  <a16:creationId xmlns:a16="http://schemas.microsoft.com/office/drawing/2014/main" id="{AFB494F6-7A08-EDA9-AEC6-9901AA12908E}"/>
                </a:ext>
              </a:extLst>
            </p:cNvPr>
            <p:cNvSpPr/>
            <p:nvPr/>
          </p:nvSpPr>
          <p:spPr>
            <a:xfrm>
              <a:off x="9839438" y="844544"/>
              <a:ext cx="214086" cy="157763"/>
            </a:xfrm>
            <a:prstGeom prst="parallelogram">
              <a:avLst>
                <a:gd name="adj" fmla="val 56169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0" name="矩形 29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ADB9CB2B-A25B-5DDE-4A2E-643F363E2A1C}"/>
              </a:ext>
            </a:extLst>
          </p:cNvPr>
          <p:cNvSpPr/>
          <p:nvPr/>
        </p:nvSpPr>
        <p:spPr>
          <a:xfrm>
            <a:off x="4722969" y="2281183"/>
            <a:ext cx="344331" cy="116264"/>
          </a:xfrm>
          <a:prstGeom prst="rect">
            <a:avLst/>
          </a:prstGeom>
          <a:solidFill>
            <a:srgbClr val="17273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9413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78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0.1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 fmla="1+(8/9)*(1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3982 L 1.45833E-6 0.14815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decel="50667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45833E-6 -0.03982 L 1.45833E-6 7.40741E-7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3981 L 0 0.14815 " pathEditMode="relative" rAng="0" ptsTypes="AA">
                                      <p:cBhvr>
                                        <p:cTn id="57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-0.03981 L 0 -2.59259E-6 " pathEditMode="relative" rAng="0" ptsTypes="AA">
                                      <p:cBhvr>
                                        <p:cTn id="5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24 -2.96296E-6 L -0.10885 -2.96296E-6 " pathEditMode="relative" rAng="0" ptsTypes="AA">
                                      <p:cBhvr>
                                        <p:cTn id="64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1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602 -2.96296E-6 L -4.16667E-6 -2.96296E-6 " pathEditMode="relative" rAng="0" ptsTypes="AA">
                                      <p:cBhvr>
                                        <p:cTn id="6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path" presetSubtype="0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29167E-6 -0.06759 L -2.29167E-6 -2.22222E-6 " pathEditMode="relative" rAng="0" ptsTypes="AA">
                                      <p:cBhvr>
                                        <p:cTn id="7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6" grpId="1"/>
      <p:bldP spid="16" grpId="2"/>
      <p:bldP spid="17" grpId="0"/>
      <p:bldP spid="18" grpId="0"/>
      <p:bldP spid="19" grpId="0" animBg="1"/>
      <p:bldP spid="20" grpId="0"/>
      <p:bldP spid="21" grpId="0" animBg="1"/>
      <p:bldP spid="22" grpId="0"/>
      <p:bldP spid="23" grpId="0" animBg="1"/>
      <p:bldP spid="30" grpId="0" animBg="1"/>
      <p:bldP spid="3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e7d195523061f1c0c30ee18c1b05f65d12b38e2533cb2ccdAE0CC34CB5CBEBFAEC353FED4DECE97C3E379FD1D933F5E4DC18EF8EA6B7A1130D5F6DE9DD2BE4B0A8C9126ACE5083D1F5A9E323B29CCFC7A4D2FB351785D8BC72045E76FB55AEF9827FB0C3797F982A28B9A69CC82DAD0B47F24011F75089943EBECFE94EFA61219BFCFACCFC07EE15">
            <a:extLst>
              <a:ext uri="{FF2B5EF4-FFF2-40B4-BE49-F238E27FC236}">
                <a16:creationId xmlns:a16="http://schemas.microsoft.com/office/drawing/2014/main" id="{AD217DD8-01B4-7303-A7C3-F4D064BBD3C4}"/>
              </a:ext>
            </a:extLst>
          </p:cNvPr>
          <p:cNvSpPr txBox="1"/>
          <p:nvPr/>
        </p:nvSpPr>
        <p:spPr>
          <a:xfrm>
            <a:off x="1083856" y="177916"/>
            <a:ext cx="2573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Add title text</a:t>
            </a:r>
            <a:endParaRPr lang="zh-CN" altLang="en-US" sz="2400" kern="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64C50C2-BF1C-8856-C716-0CCBD0AED1E6}"/>
              </a:ext>
            </a:extLst>
          </p:cNvPr>
          <p:cNvGrpSpPr/>
          <p:nvPr/>
        </p:nvGrpSpPr>
        <p:grpSpPr>
          <a:xfrm>
            <a:off x="497089" y="160201"/>
            <a:ext cx="497091" cy="497090"/>
            <a:chOff x="6297947" y="206312"/>
            <a:chExt cx="714186" cy="714186"/>
          </a:xfrm>
        </p:grpSpPr>
        <p:sp>
          <p:nvSpPr>
            <p:cNvPr id="4" name="Rectangle: Rounded Corners 23">
              <a:extLst>
                <a:ext uri="{FF2B5EF4-FFF2-40B4-BE49-F238E27FC236}">
                  <a16:creationId xmlns:a16="http://schemas.microsoft.com/office/drawing/2014/main" id="{76956CC7-EA69-4972-2866-2C22686A63F5}"/>
                </a:ext>
              </a:extLst>
            </p:cNvPr>
            <p:cNvSpPr/>
            <p:nvPr/>
          </p:nvSpPr>
          <p:spPr>
            <a:xfrm>
              <a:off x="6297947" y="206312"/>
              <a:ext cx="714186" cy="714186"/>
            </a:xfrm>
            <a:prstGeom prst="roundRect">
              <a:avLst>
                <a:gd name="adj" fmla="val 29154"/>
              </a:avLst>
            </a:prstGeom>
            <a:gradFill flip="none" rotWithShape="1"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path path="circle">
                <a:fillToRect l="100000" t="100000"/>
              </a:path>
              <a:tileRect r="-100000" b="-100000"/>
            </a:gradFill>
            <a:ln w="6350" cap="flat" cmpd="sng" algn="ctr">
              <a:solidFill>
                <a:srgbClr val="EEDEBC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cs typeface="+mn-ea"/>
                <a:sym typeface="+mn-lt"/>
              </a:endParaRPr>
            </a:p>
          </p:txBody>
        </p:sp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3EA58570-6FA2-8880-3939-F18EBA78C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283" y="355679"/>
              <a:ext cx="432980" cy="442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0</a:t>
              </a:r>
              <a:r>
                <a:rPr lang="en-US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endParaRPr lang="ru-RU" altLang="ru-RU" sz="20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56" name="椭圆 55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04A80449-DD67-E9CD-FE1D-A368FB0FB56A}"/>
              </a:ext>
            </a:extLst>
          </p:cNvPr>
          <p:cNvSpPr/>
          <p:nvPr/>
        </p:nvSpPr>
        <p:spPr>
          <a:xfrm>
            <a:off x="3314700" y="1418853"/>
            <a:ext cx="3221616" cy="3221616"/>
          </a:xfrm>
          <a:prstGeom prst="ellipse">
            <a:avLst/>
          </a:prstGeom>
          <a:noFill/>
          <a:ln w="25400" cap="flat" cmpd="sng" algn="ctr">
            <a:gradFill flip="none" rotWithShape="1">
              <a:gsLst>
                <a:gs pos="1000">
                  <a:sysClr val="window" lastClr="FFFFFF">
                    <a:lumMod val="95000"/>
                    <a:alpha val="0"/>
                  </a:sysClr>
                </a:gs>
                <a:gs pos="50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95000"/>
                    <a:alpha val="0"/>
                  </a:sysClr>
                </a:gs>
              </a:gsLst>
              <a:lin ang="5400000" scaled="1"/>
              <a:tileRect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7" name="椭圆 56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C623591F-4649-424B-43B6-50772A955E4E}"/>
              </a:ext>
            </a:extLst>
          </p:cNvPr>
          <p:cNvSpPr/>
          <p:nvPr/>
        </p:nvSpPr>
        <p:spPr>
          <a:xfrm>
            <a:off x="5655684" y="1418853"/>
            <a:ext cx="3221616" cy="32216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sp>
        <p:nvSpPr>
          <p:cNvPr id="58" name="椭圆 57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66A47999-D0DF-92E3-7C92-A4C160F4649E}"/>
              </a:ext>
            </a:extLst>
          </p:cNvPr>
          <p:cNvSpPr/>
          <p:nvPr/>
        </p:nvSpPr>
        <p:spPr>
          <a:xfrm>
            <a:off x="3557775" y="1607058"/>
            <a:ext cx="2660432" cy="2660432"/>
          </a:xfrm>
          <a:prstGeom prst="ellipse">
            <a:avLst/>
          </a:prstGeom>
          <a:gradFill>
            <a:gsLst>
              <a:gs pos="0">
                <a:srgbClr val="0A0C18"/>
              </a:gs>
              <a:gs pos="64000">
                <a:srgbClr val="203050"/>
              </a:gs>
            </a:gsLst>
            <a:lin ang="13500000" scaled="1"/>
          </a:gradFill>
          <a:ln w="12700" cap="flat" cmpd="sng" algn="ctr">
            <a:noFill/>
            <a:prstDash val="solid"/>
            <a:miter lim="800000"/>
          </a:ln>
          <a:effectLst>
            <a:outerShdw blurRad="825500" dist="241300" dir="2700000" algn="tl" rotWithShape="0">
              <a:sysClr val="windowText" lastClr="000000">
                <a:lumMod val="65000"/>
                <a:lumOff val="35000"/>
                <a:alpha val="45000"/>
              </a:sys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sp>
        <p:nvSpPr>
          <p:cNvPr id="59" name="椭圆 58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D507341C-BE00-749B-F9AD-0A5923046226}"/>
              </a:ext>
            </a:extLst>
          </p:cNvPr>
          <p:cNvSpPr/>
          <p:nvPr/>
        </p:nvSpPr>
        <p:spPr>
          <a:xfrm>
            <a:off x="5941755" y="1698214"/>
            <a:ext cx="2660432" cy="2660432"/>
          </a:xfrm>
          <a:prstGeom prst="ellipse">
            <a:avLst/>
          </a:prstGeom>
          <a:gradFill flip="none" rotWithShape="1">
            <a:gsLst>
              <a:gs pos="10000">
                <a:srgbClr val="EEDEBC"/>
              </a:gs>
              <a:gs pos="51000">
                <a:srgbClr val="9D7D61"/>
              </a:gs>
              <a:gs pos="68000">
                <a:srgbClr val="EEDEBC"/>
              </a:gs>
            </a:gsLst>
            <a:lin ang="135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825500" dist="241300" dir="2700000" algn="tl" rotWithShape="0">
              <a:sysClr val="windowText" lastClr="000000">
                <a:lumMod val="65000"/>
                <a:lumOff val="35000"/>
                <a:alpha val="45000"/>
              </a:sys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sp>
        <p:nvSpPr>
          <p:cNvPr id="60" name="弧形 59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3E32BEB5-5295-8D4D-2B7A-E546F2466CCC}"/>
              </a:ext>
            </a:extLst>
          </p:cNvPr>
          <p:cNvSpPr/>
          <p:nvPr/>
        </p:nvSpPr>
        <p:spPr>
          <a:xfrm>
            <a:off x="6081404" y="1844573"/>
            <a:ext cx="2370176" cy="2370176"/>
          </a:xfrm>
          <a:prstGeom prst="arc">
            <a:avLst>
              <a:gd name="adj1" fmla="val 17412645"/>
              <a:gd name="adj2" fmla="val 4253982"/>
            </a:avLst>
          </a:prstGeom>
          <a:noFill/>
          <a:ln w="25400" cap="flat" cmpd="sng" algn="ctr">
            <a:gradFill flip="none" rotWithShape="1">
              <a:gsLst>
                <a:gs pos="20000">
                  <a:srgbClr val="C5AE7B">
                    <a:lumMod val="50000"/>
                    <a:alpha val="0"/>
                  </a:srgbClr>
                </a:gs>
                <a:gs pos="50000">
                  <a:srgbClr val="C5AE7B">
                    <a:lumMod val="75000"/>
                  </a:srgbClr>
                </a:gs>
                <a:gs pos="80000">
                  <a:srgbClr val="C5AE7B">
                    <a:lumMod val="50000"/>
                    <a:alpha val="0"/>
                  </a:srgbClr>
                </a:gs>
              </a:gsLst>
              <a:lin ang="5400000" scaled="1"/>
              <a:tileRect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1" name="弧形 60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33C51303-92B7-DFC5-B212-64E69540114D}"/>
              </a:ext>
            </a:extLst>
          </p:cNvPr>
          <p:cNvSpPr/>
          <p:nvPr/>
        </p:nvSpPr>
        <p:spPr>
          <a:xfrm>
            <a:off x="5655684" y="1418853"/>
            <a:ext cx="3221616" cy="3221616"/>
          </a:xfrm>
          <a:prstGeom prst="arc">
            <a:avLst>
              <a:gd name="adj1" fmla="val 17412645"/>
              <a:gd name="adj2" fmla="val 4253982"/>
            </a:avLst>
          </a:prstGeom>
          <a:noFill/>
          <a:ln w="25400" cap="flat" cmpd="sng" algn="ctr">
            <a:gradFill flip="none" rotWithShape="1">
              <a:gsLst>
                <a:gs pos="1000">
                  <a:sysClr val="window" lastClr="FFFFFF">
                    <a:lumMod val="95000"/>
                    <a:alpha val="0"/>
                  </a:sysClr>
                </a:gs>
                <a:gs pos="50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95000"/>
                    <a:alpha val="0"/>
                  </a:sysClr>
                </a:gs>
              </a:gsLst>
              <a:lin ang="5400000" scaled="1"/>
              <a:tileRect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2" name="弧形 61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C6EF6393-0C6F-A8A4-0060-745E9044904C}"/>
              </a:ext>
            </a:extLst>
          </p:cNvPr>
          <p:cNvSpPr/>
          <p:nvPr/>
        </p:nvSpPr>
        <p:spPr>
          <a:xfrm flipH="1">
            <a:off x="3702903" y="1752186"/>
            <a:ext cx="2370176" cy="2370176"/>
          </a:xfrm>
          <a:prstGeom prst="arc">
            <a:avLst>
              <a:gd name="adj1" fmla="val 17412645"/>
              <a:gd name="adj2" fmla="val 4253982"/>
            </a:avLst>
          </a:prstGeom>
          <a:noFill/>
          <a:ln w="25400" cap="flat" cmpd="sng" algn="ctr">
            <a:gradFill flip="none" rotWithShape="1">
              <a:gsLst>
                <a:gs pos="20000">
                  <a:sysClr val="window" lastClr="FFFFFF">
                    <a:lumMod val="75000"/>
                    <a:alpha val="0"/>
                  </a:sysClr>
                </a:gs>
                <a:gs pos="50000">
                  <a:sysClr val="window" lastClr="FFFFFF">
                    <a:lumMod val="75000"/>
                    <a:alpha val="42000"/>
                  </a:sysClr>
                </a:gs>
                <a:gs pos="80000">
                  <a:sysClr val="window" lastClr="FFFFFF">
                    <a:lumMod val="75000"/>
                    <a:alpha val="0"/>
                  </a:sysClr>
                </a:gs>
              </a:gsLst>
              <a:lin ang="5400000" scaled="1"/>
              <a:tileRect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3" name="椭圆 62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D5182130-F6FD-1D50-3324-D483A8FD0266}"/>
              </a:ext>
            </a:extLst>
          </p:cNvPr>
          <p:cNvSpPr/>
          <p:nvPr/>
        </p:nvSpPr>
        <p:spPr>
          <a:xfrm>
            <a:off x="3580264" y="1765249"/>
            <a:ext cx="321063" cy="321062"/>
          </a:xfrm>
          <a:prstGeom prst="ellipse">
            <a:avLst/>
          </a:prstGeom>
          <a:noFill/>
          <a:ln w="12700" cap="flat" cmpd="sng" algn="ctr">
            <a:solidFill>
              <a:sysClr val="window" lastClr="FFFFFF">
                <a:lumMod val="75000"/>
                <a:alpha val="37000"/>
              </a:sys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64" name="椭圆 63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287B6AB8-D28C-73BF-6A3E-563977466A63}"/>
              </a:ext>
            </a:extLst>
          </p:cNvPr>
          <p:cNvSpPr/>
          <p:nvPr/>
        </p:nvSpPr>
        <p:spPr>
          <a:xfrm>
            <a:off x="3649931" y="1832534"/>
            <a:ext cx="186492" cy="186492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65" name="椭圆 64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167EF034-8695-3D8D-858C-DAA8D0E3B16C}"/>
              </a:ext>
            </a:extLst>
          </p:cNvPr>
          <p:cNvSpPr/>
          <p:nvPr/>
        </p:nvSpPr>
        <p:spPr>
          <a:xfrm>
            <a:off x="3690500" y="1873104"/>
            <a:ext cx="105352" cy="105352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66" name="任意多边形 101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8BB56274-62D3-47F7-6145-6C1432BBC6E4}"/>
              </a:ext>
            </a:extLst>
          </p:cNvPr>
          <p:cNvSpPr/>
          <p:nvPr/>
        </p:nvSpPr>
        <p:spPr>
          <a:xfrm rot="16200000" flipH="1" flipV="1">
            <a:off x="3345655" y="1474420"/>
            <a:ext cx="80045" cy="434077"/>
          </a:xfrm>
          <a:custGeom>
            <a:avLst/>
            <a:gdLst>
              <a:gd name="connsiteX0" fmla="*/ 1054100 w 1054100"/>
              <a:gd name="connsiteY0" fmla="*/ 0 h 1930400"/>
              <a:gd name="connsiteX1" fmla="*/ 825500 w 1054100"/>
              <a:gd name="connsiteY1" fmla="*/ 88900 h 1930400"/>
              <a:gd name="connsiteX2" fmla="*/ 825500 w 1054100"/>
              <a:gd name="connsiteY2" fmla="*/ 1828800 h 1930400"/>
              <a:gd name="connsiteX3" fmla="*/ 723900 w 1054100"/>
              <a:gd name="connsiteY3" fmla="*/ 1930400 h 1930400"/>
              <a:gd name="connsiteX4" fmla="*/ 0 w 1054100"/>
              <a:gd name="connsiteY4" fmla="*/ 1930400 h 1930400"/>
              <a:gd name="connsiteX0" fmla="*/ 918369 w 918369"/>
              <a:gd name="connsiteY0" fmla="*/ 0 h 1937544"/>
              <a:gd name="connsiteX1" fmla="*/ 825500 w 918369"/>
              <a:gd name="connsiteY1" fmla="*/ 96044 h 1937544"/>
              <a:gd name="connsiteX2" fmla="*/ 825500 w 918369"/>
              <a:gd name="connsiteY2" fmla="*/ 1835944 h 1937544"/>
              <a:gd name="connsiteX3" fmla="*/ 723900 w 918369"/>
              <a:gd name="connsiteY3" fmla="*/ 1937544 h 1937544"/>
              <a:gd name="connsiteX4" fmla="*/ 0 w 918369"/>
              <a:gd name="connsiteY4" fmla="*/ 1937544 h 1937544"/>
              <a:gd name="connsiteX0" fmla="*/ 918369 w 919233"/>
              <a:gd name="connsiteY0" fmla="*/ 7649 h 1945193"/>
              <a:gd name="connsiteX1" fmla="*/ 919233 w 919233"/>
              <a:gd name="connsiteY1" fmla="*/ 0 h 1945193"/>
              <a:gd name="connsiteX2" fmla="*/ 825500 w 919233"/>
              <a:gd name="connsiteY2" fmla="*/ 103693 h 1945193"/>
              <a:gd name="connsiteX3" fmla="*/ 825500 w 919233"/>
              <a:gd name="connsiteY3" fmla="*/ 1843593 h 1945193"/>
              <a:gd name="connsiteX4" fmla="*/ 723900 w 919233"/>
              <a:gd name="connsiteY4" fmla="*/ 1945193 h 1945193"/>
              <a:gd name="connsiteX5" fmla="*/ 0 w 919233"/>
              <a:gd name="connsiteY5" fmla="*/ 1945193 h 1945193"/>
              <a:gd name="connsiteX0" fmla="*/ 918369 w 1314520"/>
              <a:gd name="connsiteY0" fmla="*/ 0 h 1937544"/>
              <a:gd name="connsiteX1" fmla="*/ 1314520 w 1314520"/>
              <a:gd name="connsiteY1" fmla="*/ 13782 h 1937544"/>
              <a:gd name="connsiteX2" fmla="*/ 825500 w 1314520"/>
              <a:gd name="connsiteY2" fmla="*/ 96044 h 1937544"/>
              <a:gd name="connsiteX3" fmla="*/ 825500 w 1314520"/>
              <a:gd name="connsiteY3" fmla="*/ 1835944 h 1937544"/>
              <a:gd name="connsiteX4" fmla="*/ 723900 w 1314520"/>
              <a:gd name="connsiteY4" fmla="*/ 1937544 h 1937544"/>
              <a:gd name="connsiteX5" fmla="*/ 0 w 1314520"/>
              <a:gd name="connsiteY5" fmla="*/ 1937544 h 1937544"/>
              <a:gd name="connsiteX0" fmla="*/ 918369 w 1521688"/>
              <a:gd name="connsiteY0" fmla="*/ 14793 h 1952337"/>
              <a:gd name="connsiteX1" fmla="*/ 1521688 w 1521688"/>
              <a:gd name="connsiteY1" fmla="*/ 0 h 1952337"/>
              <a:gd name="connsiteX2" fmla="*/ 1314520 w 1521688"/>
              <a:gd name="connsiteY2" fmla="*/ 28575 h 1952337"/>
              <a:gd name="connsiteX3" fmla="*/ 825500 w 1521688"/>
              <a:gd name="connsiteY3" fmla="*/ 110837 h 1952337"/>
              <a:gd name="connsiteX4" fmla="*/ 825500 w 1521688"/>
              <a:gd name="connsiteY4" fmla="*/ 1850737 h 1952337"/>
              <a:gd name="connsiteX5" fmla="*/ 723900 w 1521688"/>
              <a:gd name="connsiteY5" fmla="*/ 1952337 h 1952337"/>
              <a:gd name="connsiteX6" fmla="*/ 0 w 1521688"/>
              <a:gd name="connsiteY6" fmla="*/ 1952337 h 1952337"/>
              <a:gd name="connsiteX0" fmla="*/ 918369 w 1521688"/>
              <a:gd name="connsiteY0" fmla="*/ 195792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1314520 w 1521688"/>
              <a:gd name="connsiteY3" fmla="*/ 209574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1314520 w 1521688"/>
              <a:gd name="connsiteY3" fmla="*/ 209574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938283 w 1521688"/>
              <a:gd name="connsiteY3" fmla="*/ 169093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893833 w 1521688"/>
              <a:gd name="connsiteY3" fmla="*/ 178618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1004957 w 1521688"/>
              <a:gd name="connsiteY0" fmla="*/ 25 h 2133336"/>
              <a:gd name="connsiteX1" fmla="*/ 1521688 w 1521688"/>
              <a:gd name="connsiteY1" fmla="*/ 180999 h 2133336"/>
              <a:gd name="connsiteX2" fmla="*/ 893833 w 1521688"/>
              <a:gd name="connsiteY2" fmla="*/ 178618 h 2133336"/>
              <a:gd name="connsiteX3" fmla="*/ 825500 w 1521688"/>
              <a:gd name="connsiteY3" fmla="*/ 291836 h 2133336"/>
              <a:gd name="connsiteX4" fmla="*/ 825500 w 1521688"/>
              <a:gd name="connsiteY4" fmla="*/ 2031736 h 2133336"/>
              <a:gd name="connsiteX5" fmla="*/ 723900 w 1521688"/>
              <a:gd name="connsiteY5" fmla="*/ 2133336 h 2133336"/>
              <a:gd name="connsiteX6" fmla="*/ 0 w 1521688"/>
              <a:gd name="connsiteY6" fmla="*/ 2133336 h 2133336"/>
              <a:gd name="connsiteX0" fmla="*/ 1521688 w 1521688"/>
              <a:gd name="connsiteY0" fmla="*/ 2381 h 1954718"/>
              <a:gd name="connsiteX1" fmla="*/ 893833 w 1521688"/>
              <a:gd name="connsiteY1" fmla="*/ 0 h 1954718"/>
              <a:gd name="connsiteX2" fmla="*/ 825500 w 1521688"/>
              <a:gd name="connsiteY2" fmla="*/ 113218 h 1954718"/>
              <a:gd name="connsiteX3" fmla="*/ 825500 w 1521688"/>
              <a:gd name="connsiteY3" fmla="*/ 1853118 h 1954718"/>
              <a:gd name="connsiteX4" fmla="*/ 723900 w 1521688"/>
              <a:gd name="connsiteY4" fmla="*/ 1954718 h 1954718"/>
              <a:gd name="connsiteX5" fmla="*/ 0 w 1521688"/>
              <a:gd name="connsiteY5" fmla="*/ 1954718 h 1954718"/>
              <a:gd name="connsiteX0" fmla="*/ 1023213 w 1023213"/>
              <a:gd name="connsiteY0" fmla="*/ 5556 h 1954718"/>
              <a:gd name="connsiteX1" fmla="*/ 893833 w 1023213"/>
              <a:gd name="connsiteY1" fmla="*/ 0 h 1954718"/>
              <a:gd name="connsiteX2" fmla="*/ 825500 w 1023213"/>
              <a:gd name="connsiteY2" fmla="*/ 113218 h 1954718"/>
              <a:gd name="connsiteX3" fmla="*/ 825500 w 1023213"/>
              <a:gd name="connsiteY3" fmla="*/ 1853118 h 1954718"/>
              <a:gd name="connsiteX4" fmla="*/ 723900 w 1023213"/>
              <a:gd name="connsiteY4" fmla="*/ 1954718 h 1954718"/>
              <a:gd name="connsiteX5" fmla="*/ 0 w 1023213"/>
              <a:gd name="connsiteY5" fmla="*/ 1954718 h 1954718"/>
              <a:gd name="connsiteX0" fmla="*/ 1023213 w 1023213"/>
              <a:gd name="connsiteY0" fmla="*/ 0 h 1961862"/>
              <a:gd name="connsiteX1" fmla="*/ 893833 w 1023213"/>
              <a:gd name="connsiteY1" fmla="*/ 7144 h 1961862"/>
              <a:gd name="connsiteX2" fmla="*/ 825500 w 1023213"/>
              <a:gd name="connsiteY2" fmla="*/ 120362 h 1961862"/>
              <a:gd name="connsiteX3" fmla="*/ 825500 w 1023213"/>
              <a:gd name="connsiteY3" fmla="*/ 1860262 h 1961862"/>
              <a:gd name="connsiteX4" fmla="*/ 723900 w 1023213"/>
              <a:gd name="connsiteY4" fmla="*/ 1961862 h 1961862"/>
              <a:gd name="connsiteX5" fmla="*/ 0 w 1023213"/>
              <a:gd name="connsiteY5" fmla="*/ 1961862 h 1961862"/>
              <a:gd name="connsiteX0" fmla="*/ 1023213 w 1023213"/>
              <a:gd name="connsiteY0" fmla="*/ 2381 h 1954718"/>
              <a:gd name="connsiteX1" fmla="*/ 893833 w 1023213"/>
              <a:gd name="connsiteY1" fmla="*/ 0 h 1954718"/>
              <a:gd name="connsiteX2" fmla="*/ 825500 w 1023213"/>
              <a:gd name="connsiteY2" fmla="*/ 113218 h 1954718"/>
              <a:gd name="connsiteX3" fmla="*/ 825500 w 1023213"/>
              <a:gd name="connsiteY3" fmla="*/ 1853118 h 1954718"/>
              <a:gd name="connsiteX4" fmla="*/ 723900 w 1023213"/>
              <a:gd name="connsiteY4" fmla="*/ 1954718 h 1954718"/>
              <a:gd name="connsiteX5" fmla="*/ 0 w 1023213"/>
              <a:gd name="connsiteY5" fmla="*/ 1954718 h 1954718"/>
              <a:gd name="connsiteX0" fmla="*/ 1023213 w 1023213"/>
              <a:gd name="connsiteY0" fmla="*/ 0 h 1961862"/>
              <a:gd name="connsiteX1" fmla="*/ 893833 w 1023213"/>
              <a:gd name="connsiteY1" fmla="*/ 7144 h 1961862"/>
              <a:gd name="connsiteX2" fmla="*/ 825500 w 1023213"/>
              <a:gd name="connsiteY2" fmla="*/ 120362 h 1961862"/>
              <a:gd name="connsiteX3" fmla="*/ 825500 w 1023213"/>
              <a:gd name="connsiteY3" fmla="*/ 1860262 h 1961862"/>
              <a:gd name="connsiteX4" fmla="*/ 723900 w 1023213"/>
              <a:gd name="connsiteY4" fmla="*/ 1961862 h 1961862"/>
              <a:gd name="connsiteX5" fmla="*/ 0 w 1023213"/>
              <a:gd name="connsiteY5" fmla="*/ 1961862 h 1961862"/>
              <a:gd name="connsiteX0" fmla="*/ 1023213 w 1023213"/>
              <a:gd name="connsiteY0" fmla="*/ 0 h 1958687"/>
              <a:gd name="connsiteX1" fmla="*/ 893833 w 1023213"/>
              <a:gd name="connsiteY1" fmla="*/ 3969 h 1958687"/>
              <a:gd name="connsiteX2" fmla="*/ 825500 w 1023213"/>
              <a:gd name="connsiteY2" fmla="*/ 117187 h 1958687"/>
              <a:gd name="connsiteX3" fmla="*/ 825500 w 1023213"/>
              <a:gd name="connsiteY3" fmla="*/ 1857087 h 1958687"/>
              <a:gd name="connsiteX4" fmla="*/ 723900 w 1023213"/>
              <a:gd name="connsiteY4" fmla="*/ 1958687 h 1958687"/>
              <a:gd name="connsiteX5" fmla="*/ 0 w 1023213"/>
              <a:gd name="connsiteY5" fmla="*/ 1958687 h 1958687"/>
              <a:gd name="connsiteX0" fmla="*/ 1023213 w 1023213"/>
              <a:gd name="connsiteY0" fmla="*/ 0 h 1958687"/>
              <a:gd name="connsiteX1" fmla="*/ 912883 w 1023213"/>
              <a:gd name="connsiteY1" fmla="*/ 7144 h 1958687"/>
              <a:gd name="connsiteX2" fmla="*/ 825500 w 1023213"/>
              <a:gd name="connsiteY2" fmla="*/ 117187 h 1958687"/>
              <a:gd name="connsiteX3" fmla="*/ 825500 w 1023213"/>
              <a:gd name="connsiteY3" fmla="*/ 1857087 h 1958687"/>
              <a:gd name="connsiteX4" fmla="*/ 723900 w 1023213"/>
              <a:gd name="connsiteY4" fmla="*/ 1958687 h 1958687"/>
              <a:gd name="connsiteX5" fmla="*/ 0 w 1023213"/>
              <a:gd name="connsiteY5" fmla="*/ 1958687 h 1958687"/>
              <a:gd name="connsiteX0" fmla="*/ 1029563 w 1029563"/>
              <a:gd name="connsiteY0" fmla="*/ 0 h 1952337"/>
              <a:gd name="connsiteX1" fmla="*/ 912883 w 1029563"/>
              <a:gd name="connsiteY1" fmla="*/ 794 h 1952337"/>
              <a:gd name="connsiteX2" fmla="*/ 825500 w 1029563"/>
              <a:gd name="connsiteY2" fmla="*/ 110837 h 1952337"/>
              <a:gd name="connsiteX3" fmla="*/ 825500 w 1029563"/>
              <a:gd name="connsiteY3" fmla="*/ 1850737 h 1952337"/>
              <a:gd name="connsiteX4" fmla="*/ 723900 w 1029563"/>
              <a:gd name="connsiteY4" fmla="*/ 1952337 h 1952337"/>
              <a:gd name="connsiteX5" fmla="*/ 0 w 1029563"/>
              <a:gd name="connsiteY5" fmla="*/ 1952337 h 1952337"/>
              <a:gd name="connsiteX0" fmla="*/ 1029563 w 1029563"/>
              <a:gd name="connsiteY0" fmla="*/ 0 h 1952337"/>
              <a:gd name="connsiteX1" fmla="*/ 912883 w 1029563"/>
              <a:gd name="connsiteY1" fmla="*/ 794 h 1952337"/>
              <a:gd name="connsiteX2" fmla="*/ 825500 w 1029563"/>
              <a:gd name="connsiteY2" fmla="*/ 110837 h 1952337"/>
              <a:gd name="connsiteX3" fmla="*/ 825500 w 1029563"/>
              <a:gd name="connsiteY3" fmla="*/ 1850737 h 1952337"/>
              <a:gd name="connsiteX4" fmla="*/ 723900 w 1029563"/>
              <a:gd name="connsiteY4" fmla="*/ 1952337 h 1952337"/>
              <a:gd name="connsiteX5" fmla="*/ 0 w 1029563"/>
              <a:gd name="connsiteY5" fmla="*/ 1952337 h 1952337"/>
              <a:gd name="connsiteX0" fmla="*/ 1035913 w 1035913"/>
              <a:gd name="connsiteY0" fmla="*/ 0 h 1955512"/>
              <a:gd name="connsiteX1" fmla="*/ 912883 w 1035913"/>
              <a:gd name="connsiteY1" fmla="*/ 3969 h 1955512"/>
              <a:gd name="connsiteX2" fmla="*/ 825500 w 1035913"/>
              <a:gd name="connsiteY2" fmla="*/ 114012 h 1955512"/>
              <a:gd name="connsiteX3" fmla="*/ 825500 w 1035913"/>
              <a:gd name="connsiteY3" fmla="*/ 1853912 h 1955512"/>
              <a:gd name="connsiteX4" fmla="*/ 723900 w 1035913"/>
              <a:gd name="connsiteY4" fmla="*/ 1955512 h 1955512"/>
              <a:gd name="connsiteX5" fmla="*/ 0 w 1035913"/>
              <a:gd name="connsiteY5" fmla="*/ 1955512 h 1955512"/>
              <a:gd name="connsiteX0" fmla="*/ 912883 w 912883"/>
              <a:gd name="connsiteY0" fmla="*/ 0 h 1951543"/>
              <a:gd name="connsiteX1" fmla="*/ 825500 w 912883"/>
              <a:gd name="connsiteY1" fmla="*/ 110043 h 1951543"/>
              <a:gd name="connsiteX2" fmla="*/ 825500 w 912883"/>
              <a:gd name="connsiteY2" fmla="*/ 1849943 h 1951543"/>
              <a:gd name="connsiteX3" fmla="*/ 723900 w 912883"/>
              <a:gd name="connsiteY3" fmla="*/ 1951543 h 1951543"/>
              <a:gd name="connsiteX4" fmla="*/ 0 w 912883"/>
              <a:gd name="connsiteY4" fmla="*/ 1951543 h 1951543"/>
              <a:gd name="connsiteX0" fmla="*/ 188983 w 188983"/>
              <a:gd name="connsiteY0" fmla="*/ 0 h 1951543"/>
              <a:gd name="connsiteX1" fmla="*/ 101600 w 188983"/>
              <a:gd name="connsiteY1" fmla="*/ 110043 h 1951543"/>
              <a:gd name="connsiteX2" fmla="*/ 101600 w 188983"/>
              <a:gd name="connsiteY2" fmla="*/ 1849943 h 1951543"/>
              <a:gd name="connsiteX3" fmla="*/ 0 w 188983"/>
              <a:gd name="connsiteY3" fmla="*/ 1951543 h 1951543"/>
              <a:gd name="connsiteX0" fmla="*/ 87383 w 87383"/>
              <a:gd name="connsiteY0" fmla="*/ 0 h 1849943"/>
              <a:gd name="connsiteX1" fmla="*/ 0 w 87383"/>
              <a:gd name="connsiteY1" fmla="*/ 110043 h 1849943"/>
              <a:gd name="connsiteX2" fmla="*/ 0 w 87383"/>
              <a:gd name="connsiteY2" fmla="*/ 1849943 h 1849943"/>
              <a:gd name="connsiteX0" fmla="*/ 87383 w 87383"/>
              <a:gd name="connsiteY0" fmla="*/ 0 h 2040443"/>
              <a:gd name="connsiteX1" fmla="*/ 0 w 87383"/>
              <a:gd name="connsiteY1" fmla="*/ 110043 h 2040443"/>
              <a:gd name="connsiteX2" fmla="*/ 4762 w 87383"/>
              <a:gd name="connsiteY2" fmla="*/ 2040443 h 2040443"/>
              <a:gd name="connsiteX0" fmla="*/ 87383 w 87383"/>
              <a:gd name="connsiteY0" fmla="*/ 0 h 2113014"/>
              <a:gd name="connsiteX1" fmla="*/ 0 w 87383"/>
              <a:gd name="connsiteY1" fmla="*/ 110043 h 2113014"/>
              <a:gd name="connsiteX2" fmla="*/ 4762 w 87383"/>
              <a:gd name="connsiteY2" fmla="*/ 2113014 h 2113014"/>
              <a:gd name="connsiteX0" fmla="*/ 87383 w 87383"/>
              <a:gd name="connsiteY0" fmla="*/ 0 h 2113014"/>
              <a:gd name="connsiteX1" fmla="*/ 0 w 87383"/>
              <a:gd name="connsiteY1" fmla="*/ 110043 h 2113014"/>
              <a:gd name="connsiteX2" fmla="*/ 4762 w 87383"/>
              <a:gd name="connsiteY2" fmla="*/ 2113014 h 2113014"/>
              <a:gd name="connsiteX0" fmla="*/ 87383 w 87383"/>
              <a:gd name="connsiteY0" fmla="*/ 0 h 2654157"/>
              <a:gd name="connsiteX1" fmla="*/ 0 w 87383"/>
              <a:gd name="connsiteY1" fmla="*/ 110043 h 2654157"/>
              <a:gd name="connsiteX2" fmla="*/ 4764 w 87383"/>
              <a:gd name="connsiteY2" fmla="*/ 2654158 h 2654157"/>
              <a:gd name="connsiteX0" fmla="*/ 88252 w 88252"/>
              <a:gd name="connsiteY0" fmla="*/ 0 h 967089"/>
              <a:gd name="connsiteX1" fmla="*/ 869 w 88252"/>
              <a:gd name="connsiteY1" fmla="*/ 110043 h 967089"/>
              <a:gd name="connsiteX2" fmla="*/ 410 w 88252"/>
              <a:gd name="connsiteY2" fmla="*/ 967088 h 967089"/>
              <a:gd name="connsiteX0" fmla="*/ 88251 w 88251"/>
              <a:gd name="connsiteY0" fmla="*/ 0 h 967096"/>
              <a:gd name="connsiteX1" fmla="*/ 868 w 88251"/>
              <a:gd name="connsiteY1" fmla="*/ 110043 h 967096"/>
              <a:gd name="connsiteX2" fmla="*/ 412 w 88251"/>
              <a:gd name="connsiteY2" fmla="*/ 967095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5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6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6 h 96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839" h="967096">
                <a:moveTo>
                  <a:pt x="87839" y="0"/>
                </a:moveTo>
                <a:lnTo>
                  <a:pt x="456" y="110043"/>
                </a:lnTo>
                <a:cubicBezTo>
                  <a:pt x="2043" y="753510"/>
                  <a:pt x="1028" y="318330"/>
                  <a:pt x="0" y="967096"/>
                </a:cubicBezTo>
              </a:path>
            </a:pathLst>
          </a:custGeom>
          <a:noFill/>
          <a:ln w="22225" cap="flat" cmpd="sng" algn="ctr">
            <a:gradFill>
              <a:gsLst>
                <a:gs pos="0">
                  <a:sysClr val="window" lastClr="FFFFFF">
                    <a:lumMod val="75000"/>
                  </a:sysClr>
                </a:gs>
                <a:gs pos="100000">
                  <a:sysClr val="window" lastClr="FFFFFF">
                    <a:lumMod val="75000"/>
                    <a:alpha val="0"/>
                  </a:sys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67" name="任意多边形 105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D4ACEB21-12B0-5DA0-23A3-C8CCAD8F353A}"/>
              </a:ext>
            </a:extLst>
          </p:cNvPr>
          <p:cNvSpPr/>
          <p:nvPr/>
        </p:nvSpPr>
        <p:spPr>
          <a:xfrm rot="5400000" flipV="1">
            <a:off x="8700735" y="1474420"/>
            <a:ext cx="80045" cy="434077"/>
          </a:xfrm>
          <a:custGeom>
            <a:avLst/>
            <a:gdLst>
              <a:gd name="connsiteX0" fmla="*/ 1054100 w 1054100"/>
              <a:gd name="connsiteY0" fmla="*/ 0 h 1930400"/>
              <a:gd name="connsiteX1" fmla="*/ 825500 w 1054100"/>
              <a:gd name="connsiteY1" fmla="*/ 88900 h 1930400"/>
              <a:gd name="connsiteX2" fmla="*/ 825500 w 1054100"/>
              <a:gd name="connsiteY2" fmla="*/ 1828800 h 1930400"/>
              <a:gd name="connsiteX3" fmla="*/ 723900 w 1054100"/>
              <a:gd name="connsiteY3" fmla="*/ 1930400 h 1930400"/>
              <a:gd name="connsiteX4" fmla="*/ 0 w 1054100"/>
              <a:gd name="connsiteY4" fmla="*/ 1930400 h 1930400"/>
              <a:gd name="connsiteX0" fmla="*/ 918369 w 918369"/>
              <a:gd name="connsiteY0" fmla="*/ 0 h 1937544"/>
              <a:gd name="connsiteX1" fmla="*/ 825500 w 918369"/>
              <a:gd name="connsiteY1" fmla="*/ 96044 h 1937544"/>
              <a:gd name="connsiteX2" fmla="*/ 825500 w 918369"/>
              <a:gd name="connsiteY2" fmla="*/ 1835944 h 1937544"/>
              <a:gd name="connsiteX3" fmla="*/ 723900 w 918369"/>
              <a:gd name="connsiteY3" fmla="*/ 1937544 h 1937544"/>
              <a:gd name="connsiteX4" fmla="*/ 0 w 918369"/>
              <a:gd name="connsiteY4" fmla="*/ 1937544 h 1937544"/>
              <a:gd name="connsiteX0" fmla="*/ 918369 w 919233"/>
              <a:gd name="connsiteY0" fmla="*/ 7649 h 1945193"/>
              <a:gd name="connsiteX1" fmla="*/ 919233 w 919233"/>
              <a:gd name="connsiteY1" fmla="*/ 0 h 1945193"/>
              <a:gd name="connsiteX2" fmla="*/ 825500 w 919233"/>
              <a:gd name="connsiteY2" fmla="*/ 103693 h 1945193"/>
              <a:gd name="connsiteX3" fmla="*/ 825500 w 919233"/>
              <a:gd name="connsiteY3" fmla="*/ 1843593 h 1945193"/>
              <a:gd name="connsiteX4" fmla="*/ 723900 w 919233"/>
              <a:gd name="connsiteY4" fmla="*/ 1945193 h 1945193"/>
              <a:gd name="connsiteX5" fmla="*/ 0 w 919233"/>
              <a:gd name="connsiteY5" fmla="*/ 1945193 h 1945193"/>
              <a:gd name="connsiteX0" fmla="*/ 918369 w 1314520"/>
              <a:gd name="connsiteY0" fmla="*/ 0 h 1937544"/>
              <a:gd name="connsiteX1" fmla="*/ 1314520 w 1314520"/>
              <a:gd name="connsiteY1" fmla="*/ 13782 h 1937544"/>
              <a:gd name="connsiteX2" fmla="*/ 825500 w 1314520"/>
              <a:gd name="connsiteY2" fmla="*/ 96044 h 1937544"/>
              <a:gd name="connsiteX3" fmla="*/ 825500 w 1314520"/>
              <a:gd name="connsiteY3" fmla="*/ 1835944 h 1937544"/>
              <a:gd name="connsiteX4" fmla="*/ 723900 w 1314520"/>
              <a:gd name="connsiteY4" fmla="*/ 1937544 h 1937544"/>
              <a:gd name="connsiteX5" fmla="*/ 0 w 1314520"/>
              <a:gd name="connsiteY5" fmla="*/ 1937544 h 1937544"/>
              <a:gd name="connsiteX0" fmla="*/ 918369 w 1521688"/>
              <a:gd name="connsiteY0" fmla="*/ 14793 h 1952337"/>
              <a:gd name="connsiteX1" fmla="*/ 1521688 w 1521688"/>
              <a:gd name="connsiteY1" fmla="*/ 0 h 1952337"/>
              <a:gd name="connsiteX2" fmla="*/ 1314520 w 1521688"/>
              <a:gd name="connsiteY2" fmla="*/ 28575 h 1952337"/>
              <a:gd name="connsiteX3" fmla="*/ 825500 w 1521688"/>
              <a:gd name="connsiteY3" fmla="*/ 110837 h 1952337"/>
              <a:gd name="connsiteX4" fmla="*/ 825500 w 1521688"/>
              <a:gd name="connsiteY4" fmla="*/ 1850737 h 1952337"/>
              <a:gd name="connsiteX5" fmla="*/ 723900 w 1521688"/>
              <a:gd name="connsiteY5" fmla="*/ 1952337 h 1952337"/>
              <a:gd name="connsiteX6" fmla="*/ 0 w 1521688"/>
              <a:gd name="connsiteY6" fmla="*/ 1952337 h 1952337"/>
              <a:gd name="connsiteX0" fmla="*/ 918369 w 1521688"/>
              <a:gd name="connsiteY0" fmla="*/ 195792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1314520 w 1521688"/>
              <a:gd name="connsiteY3" fmla="*/ 209574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1314520 w 1521688"/>
              <a:gd name="connsiteY3" fmla="*/ 209574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938283 w 1521688"/>
              <a:gd name="connsiteY3" fmla="*/ 169093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893833 w 1521688"/>
              <a:gd name="connsiteY3" fmla="*/ 178618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1004957 w 1521688"/>
              <a:gd name="connsiteY0" fmla="*/ 25 h 2133336"/>
              <a:gd name="connsiteX1" fmla="*/ 1521688 w 1521688"/>
              <a:gd name="connsiteY1" fmla="*/ 180999 h 2133336"/>
              <a:gd name="connsiteX2" fmla="*/ 893833 w 1521688"/>
              <a:gd name="connsiteY2" fmla="*/ 178618 h 2133336"/>
              <a:gd name="connsiteX3" fmla="*/ 825500 w 1521688"/>
              <a:gd name="connsiteY3" fmla="*/ 291836 h 2133336"/>
              <a:gd name="connsiteX4" fmla="*/ 825500 w 1521688"/>
              <a:gd name="connsiteY4" fmla="*/ 2031736 h 2133336"/>
              <a:gd name="connsiteX5" fmla="*/ 723900 w 1521688"/>
              <a:gd name="connsiteY5" fmla="*/ 2133336 h 2133336"/>
              <a:gd name="connsiteX6" fmla="*/ 0 w 1521688"/>
              <a:gd name="connsiteY6" fmla="*/ 2133336 h 2133336"/>
              <a:gd name="connsiteX0" fmla="*/ 1521688 w 1521688"/>
              <a:gd name="connsiteY0" fmla="*/ 2381 h 1954718"/>
              <a:gd name="connsiteX1" fmla="*/ 893833 w 1521688"/>
              <a:gd name="connsiteY1" fmla="*/ 0 h 1954718"/>
              <a:gd name="connsiteX2" fmla="*/ 825500 w 1521688"/>
              <a:gd name="connsiteY2" fmla="*/ 113218 h 1954718"/>
              <a:gd name="connsiteX3" fmla="*/ 825500 w 1521688"/>
              <a:gd name="connsiteY3" fmla="*/ 1853118 h 1954718"/>
              <a:gd name="connsiteX4" fmla="*/ 723900 w 1521688"/>
              <a:gd name="connsiteY4" fmla="*/ 1954718 h 1954718"/>
              <a:gd name="connsiteX5" fmla="*/ 0 w 1521688"/>
              <a:gd name="connsiteY5" fmla="*/ 1954718 h 1954718"/>
              <a:gd name="connsiteX0" fmla="*/ 1023213 w 1023213"/>
              <a:gd name="connsiteY0" fmla="*/ 5556 h 1954718"/>
              <a:gd name="connsiteX1" fmla="*/ 893833 w 1023213"/>
              <a:gd name="connsiteY1" fmla="*/ 0 h 1954718"/>
              <a:gd name="connsiteX2" fmla="*/ 825500 w 1023213"/>
              <a:gd name="connsiteY2" fmla="*/ 113218 h 1954718"/>
              <a:gd name="connsiteX3" fmla="*/ 825500 w 1023213"/>
              <a:gd name="connsiteY3" fmla="*/ 1853118 h 1954718"/>
              <a:gd name="connsiteX4" fmla="*/ 723900 w 1023213"/>
              <a:gd name="connsiteY4" fmla="*/ 1954718 h 1954718"/>
              <a:gd name="connsiteX5" fmla="*/ 0 w 1023213"/>
              <a:gd name="connsiteY5" fmla="*/ 1954718 h 1954718"/>
              <a:gd name="connsiteX0" fmla="*/ 1023213 w 1023213"/>
              <a:gd name="connsiteY0" fmla="*/ 0 h 1961862"/>
              <a:gd name="connsiteX1" fmla="*/ 893833 w 1023213"/>
              <a:gd name="connsiteY1" fmla="*/ 7144 h 1961862"/>
              <a:gd name="connsiteX2" fmla="*/ 825500 w 1023213"/>
              <a:gd name="connsiteY2" fmla="*/ 120362 h 1961862"/>
              <a:gd name="connsiteX3" fmla="*/ 825500 w 1023213"/>
              <a:gd name="connsiteY3" fmla="*/ 1860262 h 1961862"/>
              <a:gd name="connsiteX4" fmla="*/ 723900 w 1023213"/>
              <a:gd name="connsiteY4" fmla="*/ 1961862 h 1961862"/>
              <a:gd name="connsiteX5" fmla="*/ 0 w 1023213"/>
              <a:gd name="connsiteY5" fmla="*/ 1961862 h 1961862"/>
              <a:gd name="connsiteX0" fmla="*/ 1023213 w 1023213"/>
              <a:gd name="connsiteY0" fmla="*/ 2381 h 1954718"/>
              <a:gd name="connsiteX1" fmla="*/ 893833 w 1023213"/>
              <a:gd name="connsiteY1" fmla="*/ 0 h 1954718"/>
              <a:gd name="connsiteX2" fmla="*/ 825500 w 1023213"/>
              <a:gd name="connsiteY2" fmla="*/ 113218 h 1954718"/>
              <a:gd name="connsiteX3" fmla="*/ 825500 w 1023213"/>
              <a:gd name="connsiteY3" fmla="*/ 1853118 h 1954718"/>
              <a:gd name="connsiteX4" fmla="*/ 723900 w 1023213"/>
              <a:gd name="connsiteY4" fmla="*/ 1954718 h 1954718"/>
              <a:gd name="connsiteX5" fmla="*/ 0 w 1023213"/>
              <a:gd name="connsiteY5" fmla="*/ 1954718 h 1954718"/>
              <a:gd name="connsiteX0" fmla="*/ 1023213 w 1023213"/>
              <a:gd name="connsiteY0" fmla="*/ 0 h 1961862"/>
              <a:gd name="connsiteX1" fmla="*/ 893833 w 1023213"/>
              <a:gd name="connsiteY1" fmla="*/ 7144 h 1961862"/>
              <a:gd name="connsiteX2" fmla="*/ 825500 w 1023213"/>
              <a:gd name="connsiteY2" fmla="*/ 120362 h 1961862"/>
              <a:gd name="connsiteX3" fmla="*/ 825500 w 1023213"/>
              <a:gd name="connsiteY3" fmla="*/ 1860262 h 1961862"/>
              <a:gd name="connsiteX4" fmla="*/ 723900 w 1023213"/>
              <a:gd name="connsiteY4" fmla="*/ 1961862 h 1961862"/>
              <a:gd name="connsiteX5" fmla="*/ 0 w 1023213"/>
              <a:gd name="connsiteY5" fmla="*/ 1961862 h 1961862"/>
              <a:gd name="connsiteX0" fmla="*/ 1023213 w 1023213"/>
              <a:gd name="connsiteY0" fmla="*/ 0 h 1958687"/>
              <a:gd name="connsiteX1" fmla="*/ 893833 w 1023213"/>
              <a:gd name="connsiteY1" fmla="*/ 3969 h 1958687"/>
              <a:gd name="connsiteX2" fmla="*/ 825500 w 1023213"/>
              <a:gd name="connsiteY2" fmla="*/ 117187 h 1958687"/>
              <a:gd name="connsiteX3" fmla="*/ 825500 w 1023213"/>
              <a:gd name="connsiteY3" fmla="*/ 1857087 h 1958687"/>
              <a:gd name="connsiteX4" fmla="*/ 723900 w 1023213"/>
              <a:gd name="connsiteY4" fmla="*/ 1958687 h 1958687"/>
              <a:gd name="connsiteX5" fmla="*/ 0 w 1023213"/>
              <a:gd name="connsiteY5" fmla="*/ 1958687 h 1958687"/>
              <a:gd name="connsiteX0" fmla="*/ 1023213 w 1023213"/>
              <a:gd name="connsiteY0" fmla="*/ 0 h 1958687"/>
              <a:gd name="connsiteX1" fmla="*/ 912883 w 1023213"/>
              <a:gd name="connsiteY1" fmla="*/ 7144 h 1958687"/>
              <a:gd name="connsiteX2" fmla="*/ 825500 w 1023213"/>
              <a:gd name="connsiteY2" fmla="*/ 117187 h 1958687"/>
              <a:gd name="connsiteX3" fmla="*/ 825500 w 1023213"/>
              <a:gd name="connsiteY3" fmla="*/ 1857087 h 1958687"/>
              <a:gd name="connsiteX4" fmla="*/ 723900 w 1023213"/>
              <a:gd name="connsiteY4" fmla="*/ 1958687 h 1958687"/>
              <a:gd name="connsiteX5" fmla="*/ 0 w 1023213"/>
              <a:gd name="connsiteY5" fmla="*/ 1958687 h 1958687"/>
              <a:gd name="connsiteX0" fmla="*/ 1029563 w 1029563"/>
              <a:gd name="connsiteY0" fmla="*/ 0 h 1952337"/>
              <a:gd name="connsiteX1" fmla="*/ 912883 w 1029563"/>
              <a:gd name="connsiteY1" fmla="*/ 794 h 1952337"/>
              <a:gd name="connsiteX2" fmla="*/ 825500 w 1029563"/>
              <a:gd name="connsiteY2" fmla="*/ 110837 h 1952337"/>
              <a:gd name="connsiteX3" fmla="*/ 825500 w 1029563"/>
              <a:gd name="connsiteY3" fmla="*/ 1850737 h 1952337"/>
              <a:gd name="connsiteX4" fmla="*/ 723900 w 1029563"/>
              <a:gd name="connsiteY4" fmla="*/ 1952337 h 1952337"/>
              <a:gd name="connsiteX5" fmla="*/ 0 w 1029563"/>
              <a:gd name="connsiteY5" fmla="*/ 1952337 h 1952337"/>
              <a:gd name="connsiteX0" fmla="*/ 1029563 w 1029563"/>
              <a:gd name="connsiteY0" fmla="*/ 0 h 1952337"/>
              <a:gd name="connsiteX1" fmla="*/ 912883 w 1029563"/>
              <a:gd name="connsiteY1" fmla="*/ 794 h 1952337"/>
              <a:gd name="connsiteX2" fmla="*/ 825500 w 1029563"/>
              <a:gd name="connsiteY2" fmla="*/ 110837 h 1952337"/>
              <a:gd name="connsiteX3" fmla="*/ 825500 w 1029563"/>
              <a:gd name="connsiteY3" fmla="*/ 1850737 h 1952337"/>
              <a:gd name="connsiteX4" fmla="*/ 723900 w 1029563"/>
              <a:gd name="connsiteY4" fmla="*/ 1952337 h 1952337"/>
              <a:gd name="connsiteX5" fmla="*/ 0 w 1029563"/>
              <a:gd name="connsiteY5" fmla="*/ 1952337 h 1952337"/>
              <a:gd name="connsiteX0" fmla="*/ 1035913 w 1035913"/>
              <a:gd name="connsiteY0" fmla="*/ 0 h 1955512"/>
              <a:gd name="connsiteX1" fmla="*/ 912883 w 1035913"/>
              <a:gd name="connsiteY1" fmla="*/ 3969 h 1955512"/>
              <a:gd name="connsiteX2" fmla="*/ 825500 w 1035913"/>
              <a:gd name="connsiteY2" fmla="*/ 114012 h 1955512"/>
              <a:gd name="connsiteX3" fmla="*/ 825500 w 1035913"/>
              <a:gd name="connsiteY3" fmla="*/ 1853912 h 1955512"/>
              <a:gd name="connsiteX4" fmla="*/ 723900 w 1035913"/>
              <a:gd name="connsiteY4" fmla="*/ 1955512 h 1955512"/>
              <a:gd name="connsiteX5" fmla="*/ 0 w 1035913"/>
              <a:gd name="connsiteY5" fmla="*/ 1955512 h 1955512"/>
              <a:gd name="connsiteX0" fmla="*/ 912883 w 912883"/>
              <a:gd name="connsiteY0" fmla="*/ 0 h 1951543"/>
              <a:gd name="connsiteX1" fmla="*/ 825500 w 912883"/>
              <a:gd name="connsiteY1" fmla="*/ 110043 h 1951543"/>
              <a:gd name="connsiteX2" fmla="*/ 825500 w 912883"/>
              <a:gd name="connsiteY2" fmla="*/ 1849943 h 1951543"/>
              <a:gd name="connsiteX3" fmla="*/ 723900 w 912883"/>
              <a:gd name="connsiteY3" fmla="*/ 1951543 h 1951543"/>
              <a:gd name="connsiteX4" fmla="*/ 0 w 912883"/>
              <a:gd name="connsiteY4" fmla="*/ 1951543 h 1951543"/>
              <a:gd name="connsiteX0" fmla="*/ 188983 w 188983"/>
              <a:gd name="connsiteY0" fmla="*/ 0 h 1951543"/>
              <a:gd name="connsiteX1" fmla="*/ 101600 w 188983"/>
              <a:gd name="connsiteY1" fmla="*/ 110043 h 1951543"/>
              <a:gd name="connsiteX2" fmla="*/ 101600 w 188983"/>
              <a:gd name="connsiteY2" fmla="*/ 1849943 h 1951543"/>
              <a:gd name="connsiteX3" fmla="*/ 0 w 188983"/>
              <a:gd name="connsiteY3" fmla="*/ 1951543 h 1951543"/>
              <a:gd name="connsiteX0" fmla="*/ 87383 w 87383"/>
              <a:gd name="connsiteY0" fmla="*/ 0 h 1849943"/>
              <a:gd name="connsiteX1" fmla="*/ 0 w 87383"/>
              <a:gd name="connsiteY1" fmla="*/ 110043 h 1849943"/>
              <a:gd name="connsiteX2" fmla="*/ 0 w 87383"/>
              <a:gd name="connsiteY2" fmla="*/ 1849943 h 1849943"/>
              <a:gd name="connsiteX0" fmla="*/ 87383 w 87383"/>
              <a:gd name="connsiteY0" fmla="*/ 0 h 2040443"/>
              <a:gd name="connsiteX1" fmla="*/ 0 w 87383"/>
              <a:gd name="connsiteY1" fmla="*/ 110043 h 2040443"/>
              <a:gd name="connsiteX2" fmla="*/ 4762 w 87383"/>
              <a:gd name="connsiteY2" fmla="*/ 2040443 h 2040443"/>
              <a:gd name="connsiteX0" fmla="*/ 87383 w 87383"/>
              <a:gd name="connsiteY0" fmla="*/ 0 h 2113014"/>
              <a:gd name="connsiteX1" fmla="*/ 0 w 87383"/>
              <a:gd name="connsiteY1" fmla="*/ 110043 h 2113014"/>
              <a:gd name="connsiteX2" fmla="*/ 4762 w 87383"/>
              <a:gd name="connsiteY2" fmla="*/ 2113014 h 2113014"/>
              <a:gd name="connsiteX0" fmla="*/ 87383 w 87383"/>
              <a:gd name="connsiteY0" fmla="*/ 0 h 2113014"/>
              <a:gd name="connsiteX1" fmla="*/ 0 w 87383"/>
              <a:gd name="connsiteY1" fmla="*/ 110043 h 2113014"/>
              <a:gd name="connsiteX2" fmla="*/ 4762 w 87383"/>
              <a:gd name="connsiteY2" fmla="*/ 2113014 h 2113014"/>
              <a:gd name="connsiteX0" fmla="*/ 87383 w 87383"/>
              <a:gd name="connsiteY0" fmla="*/ 0 h 2654157"/>
              <a:gd name="connsiteX1" fmla="*/ 0 w 87383"/>
              <a:gd name="connsiteY1" fmla="*/ 110043 h 2654157"/>
              <a:gd name="connsiteX2" fmla="*/ 4764 w 87383"/>
              <a:gd name="connsiteY2" fmla="*/ 2654158 h 2654157"/>
              <a:gd name="connsiteX0" fmla="*/ 88252 w 88252"/>
              <a:gd name="connsiteY0" fmla="*/ 0 h 967089"/>
              <a:gd name="connsiteX1" fmla="*/ 869 w 88252"/>
              <a:gd name="connsiteY1" fmla="*/ 110043 h 967089"/>
              <a:gd name="connsiteX2" fmla="*/ 410 w 88252"/>
              <a:gd name="connsiteY2" fmla="*/ 967088 h 967089"/>
              <a:gd name="connsiteX0" fmla="*/ 88251 w 88251"/>
              <a:gd name="connsiteY0" fmla="*/ 0 h 967096"/>
              <a:gd name="connsiteX1" fmla="*/ 868 w 88251"/>
              <a:gd name="connsiteY1" fmla="*/ 110043 h 967096"/>
              <a:gd name="connsiteX2" fmla="*/ 412 w 88251"/>
              <a:gd name="connsiteY2" fmla="*/ 967095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5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6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6 h 96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839" h="967096">
                <a:moveTo>
                  <a:pt x="87839" y="0"/>
                </a:moveTo>
                <a:lnTo>
                  <a:pt x="456" y="110043"/>
                </a:lnTo>
                <a:cubicBezTo>
                  <a:pt x="2043" y="753510"/>
                  <a:pt x="1028" y="318330"/>
                  <a:pt x="0" y="967096"/>
                </a:cubicBezTo>
              </a:path>
            </a:pathLst>
          </a:custGeom>
          <a:noFill/>
          <a:ln w="22225" cap="flat" cmpd="sng" algn="ctr">
            <a:gradFill>
              <a:gsLst>
                <a:gs pos="0">
                  <a:sysClr val="window" lastClr="FFFFFF">
                    <a:lumMod val="75000"/>
                  </a:sysClr>
                </a:gs>
                <a:gs pos="100000">
                  <a:sysClr val="window" lastClr="FFFFFF">
                    <a:lumMod val="75000"/>
                    <a:alpha val="0"/>
                  </a:sys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68" name="任意多边形 113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0916C848-FD83-0FE6-09DE-044843D89EAB}"/>
              </a:ext>
            </a:extLst>
          </p:cNvPr>
          <p:cNvSpPr/>
          <p:nvPr/>
        </p:nvSpPr>
        <p:spPr>
          <a:xfrm rot="16200000">
            <a:off x="8700735" y="4111990"/>
            <a:ext cx="80045" cy="434077"/>
          </a:xfrm>
          <a:custGeom>
            <a:avLst/>
            <a:gdLst>
              <a:gd name="connsiteX0" fmla="*/ 1054100 w 1054100"/>
              <a:gd name="connsiteY0" fmla="*/ 0 h 1930400"/>
              <a:gd name="connsiteX1" fmla="*/ 825500 w 1054100"/>
              <a:gd name="connsiteY1" fmla="*/ 88900 h 1930400"/>
              <a:gd name="connsiteX2" fmla="*/ 825500 w 1054100"/>
              <a:gd name="connsiteY2" fmla="*/ 1828800 h 1930400"/>
              <a:gd name="connsiteX3" fmla="*/ 723900 w 1054100"/>
              <a:gd name="connsiteY3" fmla="*/ 1930400 h 1930400"/>
              <a:gd name="connsiteX4" fmla="*/ 0 w 1054100"/>
              <a:gd name="connsiteY4" fmla="*/ 1930400 h 1930400"/>
              <a:gd name="connsiteX0" fmla="*/ 918369 w 918369"/>
              <a:gd name="connsiteY0" fmla="*/ 0 h 1937544"/>
              <a:gd name="connsiteX1" fmla="*/ 825500 w 918369"/>
              <a:gd name="connsiteY1" fmla="*/ 96044 h 1937544"/>
              <a:gd name="connsiteX2" fmla="*/ 825500 w 918369"/>
              <a:gd name="connsiteY2" fmla="*/ 1835944 h 1937544"/>
              <a:gd name="connsiteX3" fmla="*/ 723900 w 918369"/>
              <a:gd name="connsiteY3" fmla="*/ 1937544 h 1937544"/>
              <a:gd name="connsiteX4" fmla="*/ 0 w 918369"/>
              <a:gd name="connsiteY4" fmla="*/ 1937544 h 1937544"/>
              <a:gd name="connsiteX0" fmla="*/ 918369 w 919233"/>
              <a:gd name="connsiteY0" fmla="*/ 7649 h 1945193"/>
              <a:gd name="connsiteX1" fmla="*/ 919233 w 919233"/>
              <a:gd name="connsiteY1" fmla="*/ 0 h 1945193"/>
              <a:gd name="connsiteX2" fmla="*/ 825500 w 919233"/>
              <a:gd name="connsiteY2" fmla="*/ 103693 h 1945193"/>
              <a:gd name="connsiteX3" fmla="*/ 825500 w 919233"/>
              <a:gd name="connsiteY3" fmla="*/ 1843593 h 1945193"/>
              <a:gd name="connsiteX4" fmla="*/ 723900 w 919233"/>
              <a:gd name="connsiteY4" fmla="*/ 1945193 h 1945193"/>
              <a:gd name="connsiteX5" fmla="*/ 0 w 919233"/>
              <a:gd name="connsiteY5" fmla="*/ 1945193 h 1945193"/>
              <a:gd name="connsiteX0" fmla="*/ 918369 w 1314520"/>
              <a:gd name="connsiteY0" fmla="*/ 0 h 1937544"/>
              <a:gd name="connsiteX1" fmla="*/ 1314520 w 1314520"/>
              <a:gd name="connsiteY1" fmla="*/ 13782 h 1937544"/>
              <a:gd name="connsiteX2" fmla="*/ 825500 w 1314520"/>
              <a:gd name="connsiteY2" fmla="*/ 96044 h 1937544"/>
              <a:gd name="connsiteX3" fmla="*/ 825500 w 1314520"/>
              <a:gd name="connsiteY3" fmla="*/ 1835944 h 1937544"/>
              <a:gd name="connsiteX4" fmla="*/ 723900 w 1314520"/>
              <a:gd name="connsiteY4" fmla="*/ 1937544 h 1937544"/>
              <a:gd name="connsiteX5" fmla="*/ 0 w 1314520"/>
              <a:gd name="connsiteY5" fmla="*/ 1937544 h 1937544"/>
              <a:gd name="connsiteX0" fmla="*/ 918369 w 1521688"/>
              <a:gd name="connsiteY0" fmla="*/ 14793 h 1952337"/>
              <a:gd name="connsiteX1" fmla="*/ 1521688 w 1521688"/>
              <a:gd name="connsiteY1" fmla="*/ 0 h 1952337"/>
              <a:gd name="connsiteX2" fmla="*/ 1314520 w 1521688"/>
              <a:gd name="connsiteY2" fmla="*/ 28575 h 1952337"/>
              <a:gd name="connsiteX3" fmla="*/ 825500 w 1521688"/>
              <a:gd name="connsiteY3" fmla="*/ 110837 h 1952337"/>
              <a:gd name="connsiteX4" fmla="*/ 825500 w 1521688"/>
              <a:gd name="connsiteY4" fmla="*/ 1850737 h 1952337"/>
              <a:gd name="connsiteX5" fmla="*/ 723900 w 1521688"/>
              <a:gd name="connsiteY5" fmla="*/ 1952337 h 1952337"/>
              <a:gd name="connsiteX6" fmla="*/ 0 w 1521688"/>
              <a:gd name="connsiteY6" fmla="*/ 1952337 h 1952337"/>
              <a:gd name="connsiteX0" fmla="*/ 918369 w 1521688"/>
              <a:gd name="connsiteY0" fmla="*/ 195792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1314520 w 1521688"/>
              <a:gd name="connsiteY3" fmla="*/ 209574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1314520 w 1521688"/>
              <a:gd name="connsiteY3" fmla="*/ 209574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938283 w 1521688"/>
              <a:gd name="connsiteY3" fmla="*/ 169093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893833 w 1521688"/>
              <a:gd name="connsiteY3" fmla="*/ 178618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1004957 w 1521688"/>
              <a:gd name="connsiteY0" fmla="*/ 25 h 2133336"/>
              <a:gd name="connsiteX1" fmla="*/ 1521688 w 1521688"/>
              <a:gd name="connsiteY1" fmla="*/ 180999 h 2133336"/>
              <a:gd name="connsiteX2" fmla="*/ 893833 w 1521688"/>
              <a:gd name="connsiteY2" fmla="*/ 178618 h 2133336"/>
              <a:gd name="connsiteX3" fmla="*/ 825500 w 1521688"/>
              <a:gd name="connsiteY3" fmla="*/ 291836 h 2133336"/>
              <a:gd name="connsiteX4" fmla="*/ 825500 w 1521688"/>
              <a:gd name="connsiteY4" fmla="*/ 2031736 h 2133336"/>
              <a:gd name="connsiteX5" fmla="*/ 723900 w 1521688"/>
              <a:gd name="connsiteY5" fmla="*/ 2133336 h 2133336"/>
              <a:gd name="connsiteX6" fmla="*/ 0 w 1521688"/>
              <a:gd name="connsiteY6" fmla="*/ 2133336 h 2133336"/>
              <a:gd name="connsiteX0" fmla="*/ 1521688 w 1521688"/>
              <a:gd name="connsiteY0" fmla="*/ 2381 h 1954718"/>
              <a:gd name="connsiteX1" fmla="*/ 893833 w 1521688"/>
              <a:gd name="connsiteY1" fmla="*/ 0 h 1954718"/>
              <a:gd name="connsiteX2" fmla="*/ 825500 w 1521688"/>
              <a:gd name="connsiteY2" fmla="*/ 113218 h 1954718"/>
              <a:gd name="connsiteX3" fmla="*/ 825500 w 1521688"/>
              <a:gd name="connsiteY3" fmla="*/ 1853118 h 1954718"/>
              <a:gd name="connsiteX4" fmla="*/ 723900 w 1521688"/>
              <a:gd name="connsiteY4" fmla="*/ 1954718 h 1954718"/>
              <a:gd name="connsiteX5" fmla="*/ 0 w 1521688"/>
              <a:gd name="connsiteY5" fmla="*/ 1954718 h 1954718"/>
              <a:gd name="connsiteX0" fmla="*/ 1023213 w 1023213"/>
              <a:gd name="connsiteY0" fmla="*/ 5556 h 1954718"/>
              <a:gd name="connsiteX1" fmla="*/ 893833 w 1023213"/>
              <a:gd name="connsiteY1" fmla="*/ 0 h 1954718"/>
              <a:gd name="connsiteX2" fmla="*/ 825500 w 1023213"/>
              <a:gd name="connsiteY2" fmla="*/ 113218 h 1954718"/>
              <a:gd name="connsiteX3" fmla="*/ 825500 w 1023213"/>
              <a:gd name="connsiteY3" fmla="*/ 1853118 h 1954718"/>
              <a:gd name="connsiteX4" fmla="*/ 723900 w 1023213"/>
              <a:gd name="connsiteY4" fmla="*/ 1954718 h 1954718"/>
              <a:gd name="connsiteX5" fmla="*/ 0 w 1023213"/>
              <a:gd name="connsiteY5" fmla="*/ 1954718 h 1954718"/>
              <a:gd name="connsiteX0" fmla="*/ 1023213 w 1023213"/>
              <a:gd name="connsiteY0" fmla="*/ 0 h 1961862"/>
              <a:gd name="connsiteX1" fmla="*/ 893833 w 1023213"/>
              <a:gd name="connsiteY1" fmla="*/ 7144 h 1961862"/>
              <a:gd name="connsiteX2" fmla="*/ 825500 w 1023213"/>
              <a:gd name="connsiteY2" fmla="*/ 120362 h 1961862"/>
              <a:gd name="connsiteX3" fmla="*/ 825500 w 1023213"/>
              <a:gd name="connsiteY3" fmla="*/ 1860262 h 1961862"/>
              <a:gd name="connsiteX4" fmla="*/ 723900 w 1023213"/>
              <a:gd name="connsiteY4" fmla="*/ 1961862 h 1961862"/>
              <a:gd name="connsiteX5" fmla="*/ 0 w 1023213"/>
              <a:gd name="connsiteY5" fmla="*/ 1961862 h 1961862"/>
              <a:gd name="connsiteX0" fmla="*/ 1023213 w 1023213"/>
              <a:gd name="connsiteY0" fmla="*/ 2381 h 1954718"/>
              <a:gd name="connsiteX1" fmla="*/ 893833 w 1023213"/>
              <a:gd name="connsiteY1" fmla="*/ 0 h 1954718"/>
              <a:gd name="connsiteX2" fmla="*/ 825500 w 1023213"/>
              <a:gd name="connsiteY2" fmla="*/ 113218 h 1954718"/>
              <a:gd name="connsiteX3" fmla="*/ 825500 w 1023213"/>
              <a:gd name="connsiteY3" fmla="*/ 1853118 h 1954718"/>
              <a:gd name="connsiteX4" fmla="*/ 723900 w 1023213"/>
              <a:gd name="connsiteY4" fmla="*/ 1954718 h 1954718"/>
              <a:gd name="connsiteX5" fmla="*/ 0 w 1023213"/>
              <a:gd name="connsiteY5" fmla="*/ 1954718 h 1954718"/>
              <a:gd name="connsiteX0" fmla="*/ 1023213 w 1023213"/>
              <a:gd name="connsiteY0" fmla="*/ 0 h 1961862"/>
              <a:gd name="connsiteX1" fmla="*/ 893833 w 1023213"/>
              <a:gd name="connsiteY1" fmla="*/ 7144 h 1961862"/>
              <a:gd name="connsiteX2" fmla="*/ 825500 w 1023213"/>
              <a:gd name="connsiteY2" fmla="*/ 120362 h 1961862"/>
              <a:gd name="connsiteX3" fmla="*/ 825500 w 1023213"/>
              <a:gd name="connsiteY3" fmla="*/ 1860262 h 1961862"/>
              <a:gd name="connsiteX4" fmla="*/ 723900 w 1023213"/>
              <a:gd name="connsiteY4" fmla="*/ 1961862 h 1961862"/>
              <a:gd name="connsiteX5" fmla="*/ 0 w 1023213"/>
              <a:gd name="connsiteY5" fmla="*/ 1961862 h 1961862"/>
              <a:gd name="connsiteX0" fmla="*/ 1023213 w 1023213"/>
              <a:gd name="connsiteY0" fmla="*/ 0 h 1958687"/>
              <a:gd name="connsiteX1" fmla="*/ 893833 w 1023213"/>
              <a:gd name="connsiteY1" fmla="*/ 3969 h 1958687"/>
              <a:gd name="connsiteX2" fmla="*/ 825500 w 1023213"/>
              <a:gd name="connsiteY2" fmla="*/ 117187 h 1958687"/>
              <a:gd name="connsiteX3" fmla="*/ 825500 w 1023213"/>
              <a:gd name="connsiteY3" fmla="*/ 1857087 h 1958687"/>
              <a:gd name="connsiteX4" fmla="*/ 723900 w 1023213"/>
              <a:gd name="connsiteY4" fmla="*/ 1958687 h 1958687"/>
              <a:gd name="connsiteX5" fmla="*/ 0 w 1023213"/>
              <a:gd name="connsiteY5" fmla="*/ 1958687 h 1958687"/>
              <a:gd name="connsiteX0" fmla="*/ 1023213 w 1023213"/>
              <a:gd name="connsiteY0" fmla="*/ 0 h 1958687"/>
              <a:gd name="connsiteX1" fmla="*/ 912883 w 1023213"/>
              <a:gd name="connsiteY1" fmla="*/ 7144 h 1958687"/>
              <a:gd name="connsiteX2" fmla="*/ 825500 w 1023213"/>
              <a:gd name="connsiteY2" fmla="*/ 117187 h 1958687"/>
              <a:gd name="connsiteX3" fmla="*/ 825500 w 1023213"/>
              <a:gd name="connsiteY3" fmla="*/ 1857087 h 1958687"/>
              <a:gd name="connsiteX4" fmla="*/ 723900 w 1023213"/>
              <a:gd name="connsiteY4" fmla="*/ 1958687 h 1958687"/>
              <a:gd name="connsiteX5" fmla="*/ 0 w 1023213"/>
              <a:gd name="connsiteY5" fmla="*/ 1958687 h 1958687"/>
              <a:gd name="connsiteX0" fmla="*/ 1029563 w 1029563"/>
              <a:gd name="connsiteY0" fmla="*/ 0 h 1952337"/>
              <a:gd name="connsiteX1" fmla="*/ 912883 w 1029563"/>
              <a:gd name="connsiteY1" fmla="*/ 794 h 1952337"/>
              <a:gd name="connsiteX2" fmla="*/ 825500 w 1029563"/>
              <a:gd name="connsiteY2" fmla="*/ 110837 h 1952337"/>
              <a:gd name="connsiteX3" fmla="*/ 825500 w 1029563"/>
              <a:gd name="connsiteY3" fmla="*/ 1850737 h 1952337"/>
              <a:gd name="connsiteX4" fmla="*/ 723900 w 1029563"/>
              <a:gd name="connsiteY4" fmla="*/ 1952337 h 1952337"/>
              <a:gd name="connsiteX5" fmla="*/ 0 w 1029563"/>
              <a:gd name="connsiteY5" fmla="*/ 1952337 h 1952337"/>
              <a:gd name="connsiteX0" fmla="*/ 1029563 w 1029563"/>
              <a:gd name="connsiteY0" fmla="*/ 0 h 1952337"/>
              <a:gd name="connsiteX1" fmla="*/ 912883 w 1029563"/>
              <a:gd name="connsiteY1" fmla="*/ 794 h 1952337"/>
              <a:gd name="connsiteX2" fmla="*/ 825500 w 1029563"/>
              <a:gd name="connsiteY2" fmla="*/ 110837 h 1952337"/>
              <a:gd name="connsiteX3" fmla="*/ 825500 w 1029563"/>
              <a:gd name="connsiteY3" fmla="*/ 1850737 h 1952337"/>
              <a:gd name="connsiteX4" fmla="*/ 723900 w 1029563"/>
              <a:gd name="connsiteY4" fmla="*/ 1952337 h 1952337"/>
              <a:gd name="connsiteX5" fmla="*/ 0 w 1029563"/>
              <a:gd name="connsiteY5" fmla="*/ 1952337 h 1952337"/>
              <a:gd name="connsiteX0" fmla="*/ 1035913 w 1035913"/>
              <a:gd name="connsiteY0" fmla="*/ 0 h 1955512"/>
              <a:gd name="connsiteX1" fmla="*/ 912883 w 1035913"/>
              <a:gd name="connsiteY1" fmla="*/ 3969 h 1955512"/>
              <a:gd name="connsiteX2" fmla="*/ 825500 w 1035913"/>
              <a:gd name="connsiteY2" fmla="*/ 114012 h 1955512"/>
              <a:gd name="connsiteX3" fmla="*/ 825500 w 1035913"/>
              <a:gd name="connsiteY3" fmla="*/ 1853912 h 1955512"/>
              <a:gd name="connsiteX4" fmla="*/ 723900 w 1035913"/>
              <a:gd name="connsiteY4" fmla="*/ 1955512 h 1955512"/>
              <a:gd name="connsiteX5" fmla="*/ 0 w 1035913"/>
              <a:gd name="connsiteY5" fmla="*/ 1955512 h 1955512"/>
              <a:gd name="connsiteX0" fmla="*/ 912883 w 912883"/>
              <a:gd name="connsiteY0" fmla="*/ 0 h 1951543"/>
              <a:gd name="connsiteX1" fmla="*/ 825500 w 912883"/>
              <a:gd name="connsiteY1" fmla="*/ 110043 h 1951543"/>
              <a:gd name="connsiteX2" fmla="*/ 825500 w 912883"/>
              <a:gd name="connsiteY2" fmla="*/ 1849943 h 1951543"/>
              <a:gd name="connsiteX3" fmla="*/ 723900 w 912883"/>
              <a:gd name="connsiteY3" fmla="*/ 1951543 h 1951543"/>
              <a:gd name="connsiteX4" fmla="*/ 0 w 912883"/>
              <a:gd name="connsiteY4" fmla="*/ 1951543 h 1951543"/>
              <a:gd name="connsiteX0" fmla="*/ 188983 w 188983"/>
              <a:gd name="connsiteY0" fmla="*/ 0 h 1951543"/>
              <a:gd name="connsiteX1" fmla="*/ 101600 w 188983"/>
              <a:gd name="connsiteY1" fmla="*/ 110043 h 1951543"/>
              <a:gd name="connsiteX2" fmla="*/ 101600 w 188983"/>
              <a:gd name="connsiteY2" fmla="*/ 1849943 h 1951543"/>
              <a:gd name="connsiteX3" fmla="*/ 0 w 188983"/>
              <a:gd name="connsiteY3" fmla="*/ 1951543 h 1951543"/>
              <a:gd name="connsiteX0" fmla="*/ 87383 w 87383"/>
              <a:gd name="connsiteY0" fmla="*/ 0 h 1849943"/>
              <a:gd name="connsiteX1" fmla="*/ 0 w 87383"/>
              <a:gd name="connsiteY1" fmla="*/ 110043 h 1849943"/>
              <a:gd name="connsiteX2" fmla="*/ 0 w 87383"/>
              <a:gd name="connsiteY2" fmla="*/ 1849943 h 1849943"/>
              <a:gd name="connsiteX0" fmla="*/ 87383 w 87383"/>
              <a:gd name="connsiteY0" fmla="*/ 0 h 2040443"/>
              <a:gd name="connsiteX1" fmla="*/ 0 w 87383"/>
              <a:gd name="connsiteY1" fmla="*/ 110043 h 2040443"/>
              <a:gd name="connsiteX2" fmla="*/ 4762 w 87383"/>
              <a:gd name="connsiteY2" fmla="*/ 2040443 h 2040443"/>
              <a:gd name="connsiteX0" fmla="*/ 87383 w 87383"/>
              <a:gd name="connsiteY0" fmla="*/ 0 h 2113014"/>
              <a:gd name="connsiteX1" fmla="*/ 0 w 87383"/>
              <a:gd name="connsiteY1" fmla="*/ 110043 h 2113014"/>
              <a:gd name="connsiteX2" fmla="*/ 4762 w 87383"/>
              <a:gd name="connsiteY2" fmla="*/ 2113014 h 2113014"/>
              <a:gd name="connsiteX0" fmla="*/ 87383 w 87383"/>
              <a:gd name="connsiteY0" fmla="*/ 0 h 2113014"/>
              <a:gd name="connsiteX1" fmla="*/ 0 w 87383"/>
              <a:gd name="connsiteY1" fmla="*/ 110043 h 2113014"/>
              <a:gd name="connsiteX2" fmla="*/ 4762 w 87383"/>
              <a:gd name="connsiteY2" fmla="*/ 2113014 h 2113014"/>
              <a:gd name="connsiteX0" fmla="*/ 87383 w 87383"/>
              <a:gd name="connsiteY0" fmla="*/ 0 h 2654157"/>
              <a:gd name="connsiteX1" fmla="*/ 0 w 87383"/>
              <a:gd name="connsiteY1" fmla="*/ 110043 h 2654157"/>
              <a:gd name="connsiteX2" fmla="*/ 4764 w 87383"/>
              <a:gd name="connsiteY2" fmla="*/ 2654158 h 2654157"/>
              <a:gd name="connsiteX0" fmla="*/ 88252 w 88252"/>
              <a:gd name="connsiteY0" fmla="*/ 0 h 967089"/>
              <a:gd name="connsiteX1" fmla="*/ 869 w 88252"/>
              <a:gd name="connsiteY1" fmla="*/ 110043 h 967089"/>
              <a:gd name="connsiteX2" fmla="*/ 410 w 88252"/>
              <a:gd name="connsiteY2" fmla="*/ 967088 h 967089"/>
              <a:gd name="connsiteX0" fmla="*/ 88251 w 88251"/>
              <a:gd name="connsiteY0" fmla="*/ 0 h 967096"/>
              <a:gd name="connsiteX1" fmla="*/ 868 w 88251"/>
              <a:gd name="connsiteY1" fmla="*/ 110043 h 967096"/>
              <a:gd name="connsiteX2" fmla="*/ 412 w 88251"/>
              <a:gd name="connsiteY2" fmla="*/ 967095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5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6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6 h 96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839" h="967096">
                <a:moveTo>
                  <a:pt x="87839" y="0"/>
                </a:moveTo>
                <a:lnTo>
                  <a:pt x="456" y="110043"/>
                </a:lnTo>
                <a:cubicBezTo>
                  <a:pt x="2043" y="753510"/>
                  <a:pt x="1028" y="318330"/>
                  <a:pt x="0" y="967096"/>
                </a:cubicBezTo>
              </a:path>
            </a:pathLst>
          </a:custGeom>
          <a:noFill/>
          <a:ln w="22225" cap="flat" cmpd="sng" algn="ctr">
            <a:gradFill>
              <a:gsLst>
                <a:gs pos="0">
                  <a:sysClr val="window" lastClr="FFFFFF">
                    <a:lumMod val="75000"/>
                  </a:sysClr>
                </a:gs>
                <a:gs pos="100000">
                  <a:sysClr val="window" lastClr="FFFFFF">
                    <a:lumMod val="75000"/>
                    <a:alpha val="0"/>
                  </a:sys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69" name="任意多边形 117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6B4E3609-07FC-8E3F-5113-E42459F83291}"/>
              </a:ext>
            </a:extLst>
          </p:cNvPr>
          <p:cNvSpPr/>
          <p:nvPr/>
        </p:nvSpPr>
        <p:spPr>
          <a:xfrm rot="16200000">
            <a:off x="9143767" y="2960302"/>
            <a:ext cx="80045" cy="434077"/>
          </a:xfrm>
          <a:custGeom>
            <a:avLst/>
            <a:gdLst>
              <a:gd name="connsiteX0" fmla="*/ 1054100 w 1054100"/>
              <a:gd name="connsiteY0" fmla="*/ 0 h 1930400"/>
              <a:gd name="connsiteX1" fmla="*/ 825500 w 1054100"/>
              <a:gd name="connsiteY1" fmla="*/ 88900 h 1930400"/>
              <a:gd name="connsiteX2" fmla="*/ 825500 w 1054100"/>
              <a:gd name="connsiteY2" fmla="*/ 1828800 h 1930400"/>
              <a:gd name="connsiteX3" fmla="*/ 723900 w 1054100"/>
              <a:gd name="connsiteY3" fmla="*/ 1930400 h 1930400"/>
              <a:gd name="connsiteX4" fmla="*/ 0 w 1054100"/>
              <a:gd name="connsiteY4" fmla="*/ 1930400 h 1930400"/>
              <a:gd name="connsiteX0" fmla="*/ 918369 w 918369"/>
              <a:gd name="connsiteY0" fmla="*/ 0 h 1937544"/>
              <a:gd name="connsiteX1" fmla="*/ 825500 w 918369"/>
              <a:gd name="connsiteY1" fmla="*/ 96044 h 1937544"/>
              <a:gd name="connsiteX2" fmla="*/ 825500 w 918369"/>
              <a:gd name="connsiteY2" fmla="*/ 1835944 h 1937544"/>
              <a:gd name="connsiteX3" fmla="*/ 723900 w 918369"/>
              <a:gd name="connsiteY3" fmla="*/ 1937544 h 1937544"/>
              <a:gd name="connsiteX4" fmla="*/ 0 w 918369"/>
              <a:gd name="connsiteY4" fmla="*/ 1937544 h 1937544"/>
              <a:gd name="connsiteX0" fmla="*/ 918369 w 919233"/>
              <a:gd name="connsiteY0" fmla="*/ 7649 h 1945193"/>
              <a:gd name="connsiteX1" fmla="*/ 919233 w 919233"/>
              <a:gd name="connsiteY1" fmla="*/ 0 h 1945193"/>
              <a:gd name="connsiteX2" fmla="*/ 825500 w 919233"/>
              <a:gd name="connsiteY2" fmla="*/ 103693 h 1945193"/>
              <a:gd name="connsiteX3" fmla="*/ 825500 w 919233"/>
              <a:gd name="connsiteY3" fmla="*/ 1843593 h 1945193"/>
              <a:gd name="connsiteX4" fmla="*/ 723900 w 919233"/>
              <a:gd name="connsiteY4" fmla="*/ 1945193 h 1945193"/>
              <a:gd name="connsiteX5" fmla="*/ 0 w 919233"/>
              <a:gd name="connsiteY5" fmla="*/ 1945193 h 1945193"/>
              <a:gd name="connsiteX0" fmla="*/ 918369 w 1314520"/>
              <a:gd name="connsiteY0" fmla="*/ 0 h 1937544"/>
              <a:gd name="connsiteX1" fmla="*/ 1314520 w 1314520"/>
              <a:gd name="connsiteY1" fmla="*/ 13782 h 1937544"/>
              <a:gd name="connsiteX2" fmla="*/ 825500 w 1314520"/>
              <a:gd name="connsiteY2" fmla="*/ 96044 h 1937544"/>
              <a:gd name="connsiteX3" fmla="*/ 825500 w 1314520"/>
              <a:gd name="connsiteY3" fmla="*/ 1835944 h 1937544"/>
              <a:gd name="connsiteX4" fmla="*/ 723900 w 1314520"/>
              <a:gd name="connsiteY4" fmla="*/ 1937544 h 1937544"/>
              <a:gd name="connsiteX5" fmla="*/ 0 w 1314520"/>
              <a:gd name="connsiteY5" fmla="*/ 1937544 h 1937544"/>
              <a:gd name="connsiteX0" fmla="*/ 918369 w 1521688"/>
              <a:gd name="connsiteY0" fmla="*/ 14793 h 1952337"/>
              <a:gd name="connsiteX1" fmla="*/ 1521688 w 1521688"/>
              <a:gd name="connsiteY1" fmla="*/ 0 h 1952337"/>
              <a:gd name="connsiteX2" fmla="*/ 1314520 w 1521688"/>
              <a:gd name="connsiteY2" fmla="*/ 28575 h 1952337"/>
              <a:gd name="connsiteX3" fmla="*/ 825500 w 1521688"/>
              <a:gd name="connsiteY3" fmla="*/ 110837 h 1952337"/>
              <a:gd name="connsiteX4" fmla="*/ 825500 w 1521688"/>
              <a:gd name="connsiteY4" fmla="*/ 1850737 h 1952337"/>
              <a:gd name="connsiteX5" fmla="*/ 723900 w 1521688"/>
              <a:gd name="connsiteY5" fmla="*/ 1952337 h 1952337"/>
              <a:gd name="connsiteX6" fmla="*/ 0 w 1521688"/>
              <a:gd name="connsiteY6" fmla="*/ 1952337 h 1952337"/>
              <a:gd name="connsiteX0" fmla="*/ 918369 w 1521688"/>
              <a:gd name="connsiteY0" fmla="*/ 195792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1314520 w 1521688"/>
              <a:gd name="connsiteY3" fmla="*/ 209574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1314520 w 1521688"/>
              <a:gd name="connsiteY3" fmla="*/ 209574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938283 w 1521688"/>
              <a:gd name="connsiteY3" fmla="*/ 169093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893833 w 1521688"/>
              <a:gd name="connsiteY3" fmla="*/ 178618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1004957 w 1521688"/>
              <a:gd name="connsiteY0" fmla="*/ 25 h 2133336"/>
              <a:gd name="connsiteX1" fmla="*/ 1521688 w 1521688"/>
              <a:gd name="connsiteY1" fmla="*/ 180999 h 2133336"/>
              <a:gd name="connsiteX2" fmla="*/ 893833 w 1521688"/>
              <a:gd name="connsiteY2" fmla="*/ 178618 h 2133336"/>
              <a:gd name="connsiteX3" fmla="*/ 825500 w 1521688"/>
              <a:gd name="connsiteY3" fmla="*/ 291836 h 2133336"/>
              <a:gd name="connsiteX4" fmla="*/ 825500 w 1521688"/>
              <a:gd name="connsiteY4" fmla="*/ 2031736 h 2133336"/>
              <a:gd name="connsiteX5" fmla="*/ 723900 w 1521688"/>
              <a:gd name="connsiteY5" fmla="*/ 2133336 h 2133336"/>
              <a:gd name="connsiteX6" fmla="*/ 0 w 1521688"/>
              <a:gd name="connsiteY6" fmla="*/ 2133336 h 2133336"/>
              <a:gd name="connsiteX0" fmla="*/ 1521688 w 1521688"/>
              <a:gd name="connsiteY0" fmla="*/ 2381 h 1954718"/>
              <a:gd name="connsiteX1" fmla="*/ 893833 w 1521688"/>
              <a:gd name="connsiteY1" fmla="*/ 0 h 1954718"/>
              <a:gd name="connsiteX2" fmla="*/ 825500 w 1521688"/>
              <a:gd name="connsiteY2" fmla="*/ 113218 h 1954718"/>
              <a:gd name="connsiteX3" fmla="*/ 825500 w 1521688"/>
              <a:gd name="connsiteY3" fmla="*/ 1853118 h 1954718"/>
              <a:gd name="connsiteX4" fmla="*/ 723900 w 1521688"/>
              <a:gd name="connsiteY4" fmla="*/ 1954718 h 1954718"/>
              <a:gd name="connsiteX5" fmla="*/ 0 w 1521688"/>
              <a:gd name="connsiteY5" fmla="*/ 1954718 h 1954718"/>
              <a:gd name="connsiteX0" fmla="*/ 1023213 w 1023213"/>
              <a:gd name="connsiteY0" fmla="*/ 5556 h 1954718"/>
              <a:gd name="connsiteX1" fmla="*/ 893833 w 1023213"/>
              <a:gd name="connsiteY1" fmla="*/ 0 h 1954718"/>
              <a:gd name="connsiteX2" fmla="*/ 825500 w 1023213"/>
              <a:gd name="connsiteY2" fmla="*/ 113218 h 1954718"/>
              <a:gd name="connsiteX3" fmla="*/ 825500 w 1023213"/>
              <a:gd name="connsiteY3" fmla="*/ 1853118 h 1954718"/>
              <a:gd name="connsiteX4" fmla="*/ 723900 w 1023213"/>
              <a:gd name="connsiteY4" fmla="*/ 1954718 h 1954718"/>
              <a:gd name="connsiteX5" fmla="*/ 0 w 1023213"/>
              <a:gd name="connsiteY5" fmla="*/ 1954718 h 1954718"/>
              <a:gd name="connsiteX0" fmla="*/ 1023213 w 1023213"/>
              <a:gd name="connsiteY0" fmla="*/ 0 h 1961862"/>
              <a:gd name="connsiteX1" fmla="*/ 893833 w 1023213"/>
              <a:gd name="connsiteY1" fmla="*/ 7144 h 1961862"/>
              <a:gd name="connsiteX2" fmla="*/ 825500 w 1023213"/>
              <a:gd name="connsiteY2" fmla="*/ 120362 h 1961862"/>
              <a:gd name="connsiteX3" fmla="*/ 825500 w 1023213"/>
              <a:gd name="connsiteY3" fmla="*/ 1860262 h 1961862"/>
              <a:gd name="connsiteX4" fmla="*/ 723900 w 1023213"/>
              <a:gd name="connsiteY4" fmla="*/ 1961862 h 1961862"/>
              <a:gd name="connsiteX5" fmla="*/ 0 w 1023213"/>
              <a:gd name="connsiteY5" fmla="*/ 1961862 h 1961862"/>
              <a:gd name="connsiteX0" fmla="*/ 1023213 w 1023213"/>
              <a:gd name="connsiteY0" fmla="*/ 2381 h 1954718"/>
              <a:gd name="connsiteX1" fmla="*/ 893833 w 1023213"/>
              <a:gd name="connsiteY1" fmla="*/ 0 h 1954718"/>
              <a:gd name="connsiteX2" fmla="*/ 825500 w 1023213"/>
              <a:gd name="connsiteY2" fmla="*/ 113218 h 1954718"/>
              <a:gd name="connsiteX3" fmla="*/ 825500 w 1023213"/>
              <a:gd name="connsiteY3" fmla="*/ 1853118 h 1954718"/>
              <a:gd name="connsiteX4" fmla="*/ 723900 w 1023213"/>
              <a:gd name="connsiteY4" fmla="*/ 1954718 h 1954718"/>
              <a:gd name="connsiteX5" fmla="*/ 0 w 1023213"/>
              <a:gd name="connsiteY5" fmla="*/ 1954718 h 1954718"/>
              <a:gd name="connsiteX0" fmla="*/ 1023213 w 1023213"/>
              <a:gd name="connsiteY0" fmla="*/ 0 h 1961862"/>
              <a:gd name="connsiteX1" fmla="*/ 893833 w 1023213"/>
              <a:gd name="connsiteY1" fmla="*/ 7144 h 1961862"/>
              <a:gd name="connsiteX2" fmla="*/ 825500 w 1023213"/>
              <a:gd name="connsiteY2" fmla="*/ 120362 h 1961862"/>
              <a:gd name="connsiteX3" fmla="*/ 825500 w 1023213"/>
              <a:gd name="connsiteY3" fmla="*/ 1860262 h 1961862"/>
              <a:gd name="connsiteX4" fmla="*/ 723900 w 1023213"/>
              <a:gd name="connsiteY4" fmla="*/ 1961862 h 1961862"/>
              <a:gd name="connsiteX5" fmla="*/ 0 w 1023213"/>
              <a:gd name="connsiteY5" fmla="*/ 1961862 h 1961862"/>
              <a:gd name="connsiteX0" fmla="*/ 1023213 w 1023213"/>
              <a:gd name="connsiteY0" fmla="*/ 0 h 1958687"/>
              <a:gd name="connsiteX1" fmla="*/ 893833 w 1023213"/>
              <a:gd name="connsiteY1" fmla="*/ 3969 h 1958687"/>
              <a:gd name="connsiteX2" fmla="*/ 825500 w 1023213"/>
              <a:gd name="connsiteY2" fmla="*/ 117187 h 1958687"/>
              <a:gd name="connsiteX3" fmla="*/ 825500 w 1023213"/>
              <a:gd name="connsiteY3" fmla="*/ 1857087 h 1958687"/>
              <a:gd name="connsiteX4" fmla="*/ 723900 w 1023213"/>
              <a:gd name="connsiteY4" fmla="*/ 1958687 h 1958687"/>
              <a:gd name="connsiteX5" fmla="*/ 0 w 1023213"/>
              <a:gd name="connsiteY5" fmla="*/ 1958687 h 1958687"/>
              <a:gd name="connsiteX0" fmla="*/ 1023213 w 1023213"/>
              <a:gd name="connsiteY0" fmla="*/ 0 h 1958687"/>
              <a:gd name="connsiteX1" fmla="*/ 912883 w 1023213"/>
              <a:gd name="connsiteY1" fmla="*/ 7144 h 1958687"/>
              <a:gd name="connsiteX2" fmla="*/ 825500 w 1023213"/>
              <a:gd name="connsiteY2" fmla="*/ 117187 h 1958687"/>
              <a:gd name="connsiteX3" fmla="*/ 825500 w 1023213"/>
              <a:gd name="connsiteY3" fmla="*/ 1857087 h 1958687"/>
              <a:gd name="connsiteX4" fmla="*/ 723900 w 1023213"/>
              <a:gd name="connsiteY4" fmla="*/ 1958687 h 1958687"/>
              <a:gd name="connsiteX5" fmla="*/ 0 w 1023213"/>
              <a:gd name="connsiteY5" fmla="*/ 1958687 h 1958687"/>
              <a:gd name="connsiteX0" fmla="*/ 1029563 w 1029563"/>
              <a:gd name="connsiteY0" fmla="*/ 0 h 1952337"/>
              <a:gd name="connsiteX1" fmla="*/ 912883 w 1029563"/>
              <a:gd name="connsiteY1" fmla="*/ 794 h 1952337"/>
              <a:gd name="connsiteX2" fmla="*/ 825500 w 1029563"/>
              <a:gd name="connsiteY2" fmla="*/ 110837 h 1952337"/>
              <a:gd name="connsiteX3" fmla="*/ 825500 w 1029563"/>
              <a:gd name="connsiteY3" fmla="*/ 1850737 h 1952337"/>
              <a:gd name="connsiteX4" fmla="*/ 723900 w 1029563"/>
              <a:gd name="connsiteY4" fmla="*/ 1952337 h 1952337"/>
              <a:gd name="connsiteX5" fmla="*/ 0 w 1029563"/>
              <a:gd name="connsiteY5" fmla="*/ 1952337 h 1952337"/>
              <a:gd name="connsiteX0" fmla="*/ 1029563 w 1029563"/>
              <a:gd name="connsiteY0" fmla="*/ 0 h 1952337"/>
              <a:gd name="connsiteX1" fmla="*/ 912883 w 1029563"/>
              <a:gd name="connsiteY1" fmla="*/ 794 h 1952337"/>
              <a:gd name="connsiteX2" fmla="*/ 825500 w 1029563"/>
              <a:gd name="connsiteY2" fmla="*/ 110837 h 1952337"/>
              <a:gd name="connsiteX3" fmla="*/ 825500 w 1029563"/>
              <a:gd name="connsiteY3" fmla="*/ 1850737 h 1952337"/>
              <a:gd name="connsiteX4" fmla="*/ 723900 w 1029563"/>
              <a:gd name="connsiteY4" fmla="*/ 1952337 h 1952337"/>
              <a:gd name="connsiteX5" fmla="*/ 0 w 1029563"/>
              <a:gd name="connsiteY5" fmla="*/ 1952337 h 1952337"/>
              <a:gd name="connsiteX0" fmla="*/ 1035913 w 1035913"/>
              <a:gd name="connsiteY0" fmla="*/ 0 h 1955512"/>
              <a:gd name="connsiteX1" fmla="*/ 912883 w 1035913"/>
              <a:gd name="connsiteY1" fmla="*/ 3969 h 1955512"/>
              <a:gd name="connsiteX2" fmla="*/ 825500 w 1035913"/>
              <a:gd name="connsiteY2" fmla="*/ 114012 h 1955512"/>
              <a:gd name="connsiteX3" fmla="*/ 825500 w 1035913"/>
              <a:gd name="connsiteY3" fmla="*/ 1853912 h 1955512"/>
              <a:gd name="connsiteX4" fmla="*/ 723900 w 1035913"/>
              <a:gd name="connsiteY4" fmla="*/ 1955512 h 1955512"/>
              <a:gd name="connsiteX5" fmla="*/ 0 w 1035913"/>
              <a:gd name="connsiteY5" fmla="*/ 1955512 h 1955512"/>
              <a:gd name="connsiteX0" fmla="*/ 912883 w 912883"/>
              <a:gd name="connsiteY0" fmla="*/ 0 h 1951543"/>
              <a:gd name="connsiteX1" fmla="*/ 825500 w 912883"/>
              <a:gd name="connsiteY1" fmla="*/ 110043 h 1951543"/>
              <a:gd name="connsiteX2" fmla="*/ 825500 w 912883"/>
              <a:gd name="connsiteY2" fmla="*/ 1849943 h 1951543"/>
              <a:gd name="connsiteX3" fmla="*/ 723900 w 912883"/>
              <a:gd name="connsiteY3" fmla="*/ 1951543 h 1951543"/>
              <a:gd name="connsiteX4" fmla="*/ 0 w 912883"/>
              <a:gd name="connsiteY4" fmla="*/ 1951543 h 1951543"/>
              <a:gd name="connsiteX0" fmla="*/ 188983 w 188983"/>
              <a:gd name="connsiteY0" fmla="*/ 0 h 1951543"/>
              <a:gd name="connsiteX1" fmla="*/ 101600 w 188983"/>
              <a:gd name="connsiteY1" fmla="*/ 110043 h 1951543"/>
              <a:gd name="connsiteX2" fmla="*/ 101600 w 188983"/>
              <a:gd name="connsiteY2" fmla="*/ 1849943 h 1951543"/>
              <a:gd name="connsiteX3" fmla="*/ 0 w 188983"/>
              <a:gd name="connsiteY3" fmla="*/ 1951543 h 1951543"/>
              <a:gd name="connsiteX0" fmla="*/ 87383 w 87383"/>
              <a:gd name="connsiteY0" fmla="*/ 0 h 1849943"/>
              <a:gd name="connsiteX1" fmla="*/ 0 w 87383"/>
              <a:gd name="connsiteY1" fmla="*/ 110043 h 1849943"/>
              <a:gd name="connsiteX2" fmla="*/ 0 w 87383"/>
              <a:gd name="connsiteY2" fmla="*/ 1849943 h 1849943"/>
              <a:gd name="connsiteX0" fmla="*/ 87383 w 87383"/>
              <a:gd name="connsiteY0" fmla="*/ 0 h 2040443"/>
              <a:gd name="connsiteX1" fmla="*/ 0 w 87383"/>
              <a:gd name="connsiteY1" fmla="*/ 110043 h 2040443"/>
              <a:gd name="connsiteX2" fmla="*/ 4762 w 87383"/>
              <a:gd name="connsiteY2" fmla="*/ 2040443 h 2040443"/>
              <a:gd name="connsiteX0" fmla="*/ 87383 w 87383"/>
              <a:gd name="connsiteY0" fmla="*/ 0 h 2113014"/>
              <a:gd name="connsiteX1" fmla="*/ 0 w 87383"/>
              <a:gd name="connsiteY1" fmla="*/ 110043 h 2113014"/>
              <a:gd name="connsiteX2" fmla="*/ 4762 w 87383"/>
              <a:gd name="connsiteY2" fmla="*/ 2113014 h 2113014"/>
              <a:gd name="connsiteX0" fmla="*/ 87383 w 87383"/>
              <a:gd name="connsiteY0" fmla="*/ 0 h 2113014"/>
              <a:gd name="connsiteX1" fmla="*/ 0 w 87383"/>
              <a:gd name="connsiteY1" fmla="*/ 110043 h 2113014"/>
              <a:gd name="connsiteX2" fmla="*/ 4762 w 87383"/>
              <a:gd name="connsiteY2" fmla="*/ 2113014 h 2113014"/>
              <a:gd name="connsiteX0" fmla="*/ 87383 w 87383"/>
              <a:gd name="connsiteY0" fmla="*/ 0 h 2654157"/>
              <a:gd name="connsiteX1" fmla="*/ 0 w 87383"/>
              <a:gd name="connsiteY1" fmla="*/ 110043 h 2654157"/>
              <a:gd name="connsiteX2" fmla="*/ 4764 w 87383"/>
              <a:gd name="connsiteY2" fmla="*/ 2654158 h 2654157"/>
              <a:gd name="connsiteX0" fmla="*/ 88252 w 88252"/>
              <a:gd name="connsiteY0" fmla="*/ 0 h 967089"/>
              <a:gd name="connsiteX1" fmla="*/ 869 w 88252"/>
              <a:gd name="connsiteY1" fmla="*/ 110043 h 967089"/>
              <a:gd name="connsiteX2" fmla="*/ 410 w 88252"/>
              <a:gd name="connsiteY2" fmla="*/ 967088 h 967089"/>
              <a:gd name="connsiteX0" fmla="*/ 88251 w 88251"/>
              <a:gd name="connsiteY0" fmla="*/ 0 h 967096"/>
              <a:gd name="connsiteX1" fmla="*/ 868 w 88251"/>
              <a:gd name="connsiteY1" fmla="*/ 110043 h 967096"/>
              <a:gd name="connsiteX2" fmla="*/ 412 w 88251"/>
              <a:gd name="connsiteY2" fmla="*/ 967095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5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6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6 h 96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839" h="967096">
                <a:moveTo>
                  <a:pt x="87839" y="0"/>
                </a:moveTo>
                <a:lnTo>
                  <a:pt x="456" y="110043"/>
                </a:lnTo>
                <a:cubicBezTo>
                  <a:pt x="2043" y="753510"/>
                  <a:pt x="1028" y="318330"/>
                  <a:pt x="0" y="967096"/>
                </a:cubicBezTo>
              </a:path>
            </a:pathLst>
          </a:custGeom>
          <a:noFill/>
          <a:ln w="22225" cap="flat" cmpd="sng" algn="ctr">
            <a:gradFill>
              <a:gsLst>
                <a:gs pos="0">
                  <a:sysClr val="window" lastClr="FFFFFF">
                    <a:lumMod val="75000"/>
                  </a:sysClr>
                </a:gs>
                <a:gs pos="100000">
                  <a:sysClr val="window" lastClr="FFFFFF">
                    <a:lumMod val="75000"/>
                    <a:alpha val="0"/>
                  </a:sys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70" name="椭圆 69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D088C7DC-339D-E05B-8D5D-D8671A0E0D51}"/>
              </a:ext>
            </a:extLst>
          </p:cNvPr>
          <p:cNvSpPr/>
          <p:nvPr/>
        </p:nvSpPr>
        <p:spPr>
          <a:xfrm>
            <a:off x="3637247" y="3977115"/>
            <a:ext cx="321063" cy="321062"/>
          </a:xfrm>
          <a:prstGeom prst="ellipse">
            <a:avLst/>
          </a:prstGeom>
          <a:noFill/>
          <a:ln w="12700" cap="flat" cmpd="sng" algn="ctr">
            <a:solidFill>
              <a:sysClr val="window" lastClr="FFFFFF">
                <a:lumMod val="75000"/>
                <a:alpha val="37000"/>
              </a:sys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71" name="椭圆 70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23CE6A88-431D-AE86-4322-02BD9A2B09B6}"/>
              </a:ext>
            </a:extLst>
          </p:cNvPr>
          <p:cNvSpPr/>
          <p:nvPr/>
        </p:nvSpPr>
        <p:spPr>
          <a:xfrm>
            <a:off x="3706914" y="4044400"/>
            <a:ext cx="186492" cy="186492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72" name="椭圆 71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F6CE94D1-4034-8983-D207-7B20E5538739}"/>
              </a:ext>
            </a:extLst>
          </p:cNvPr>
          <p:cNvSpPr/>
          <p:nvPr/>
        </p:nvSpPr>
        <p:spPr>
          <a:xfrm>
            <a:off x="3747483" y="4084970"/>
            <a:ext cx="105352" cy="105352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73" name="任意多边形 132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146FB49C-0669-702F-66FC-D7F91A571D02}"/>
              </a:ext>
            </a:extLst>
          </p:cNvPr>
          <p:cNvSpPr/>
          <p:nvPr/>
        </p:nvSpPr>
        <p:spPr>
          <a:xfrm rot="5400000" flipH="1">
            <a:off x="3402638" y="4111990"/>
            <a:ext cx="80045" cy="434077"/>
          </a:xfrm>
          <a:custGeom>
            <a:avLst/>
            <a:gdLst>
              <a:gd name="connsiteX0" fmla="*/ 1054100 w 1054100"/>
              <a:gd name="connsiteY0" fmla="*/ 0 h 1930400"/>
              <a:gd name="connsiteX1" fmla="*/ 825500 w 1054100"/>
              <a:gd name="connsiteY1" fmla="*/ 88900 h 1930400"/>
              <a:gd name="connsiteX2" fmla="*/ 825500 w 1054100"/>
              <a:gd name="connsiteY2" fmla="*/ 1828800 h 1930400"/>
              <a:gd name="connsiteX3" fmla="*/ 723900 w 1054100"/>
              <a:gd name="connsiteY3" fmla="*/ 1930400 h 1930400"/>
              <a:gd name="connsiteX4" fmla="*/ 0 w 1054100"/>
              <a:gd name="connsiteY4" fmla="*/ 1930400 h 1930400"/>
              <a:gd name="connsiteX0" fmla="*/ 918369 w 918369"/>
              <a:gd name="connsiteY0" fmla="*/ 0 h 1937544"/>
              <a:gd name="connsiteX1" fmla="*/ 825500 w 918369"/>
              <a:gd name="connsiteY1" fmla="*/ 96044 h 1937544"/>
              <a:gd name="connsiteX2" fmla="*/ 825500 w 918369"/>
              <a:gd name="connsiteY2" fmla="*/ 1835944 h 1937544"/>
              <a:gd name="connsiteX3" fmla="*/ 723900 w 918369"/>
              <a:gd name="connsiteY3" fmla="*/ 1937544 h 1937544"/>
              <a:gd name="connsiteX4" fmla="*/ 0 w 918369"/>
              <a:gd name="connsiteY4" fmla="*/ 1937544 h 1937544"/>
              <a:gd name="connsiteX0" fmla="*/ 918369 w 919233"/>
              <a:gd name="connsiteY0" fmla="*/ 7649 h 1945193"/>
              <a:gd name="connsiteX1" fmla="*/ 919233 w 919233"/>
              <a:gd name="connsiteY1" fmla="*/ 0 h 1945193"/>
              <a:gd name="connsiteX2" fmla="*/ 825500 w 919233"/>
              <a:gd name="connsiteY2" fmla="*/ 103693 h 1945193"/>
              <a:gd name="connsiteX3" fmla="*/ 825500 w 919233"/>
              <a:gd name="connsiteY3" fmla="*/ 1843593 h 1945193"/>
              <a:gd name="connsiteX4" fmla="*/ 723900 w 919233"/>
              <a:gd name="connsiteY4" fmla="*/ 1945193 h 1945193"/>
              <a:gd name="connsiteX5" fmla="*/ 0 w 919233"/>
              <a:gd name="connsiteY5" fmla="*/ 1945193 h 1945193"/>
              <a:gd name="connsiteX0" fmla="*/ 918369 w 1314520"/>
              <a:gd name="connsiteY0" fmla="*/ 0 h 1937544"/>
              <a:gd name="connsiteX1" fmla="*/ 1314520 w 1314520"/>
              <a:gd name="connsiteY1" fmla="*/ 13782 h 1937544"/>
              <a:gd name="connsiteX2" fmla="*/ 825500 w 1314520"/>
              <a:gd name="connsiteY2" fmla="*/ 96044 h 1937544"/>
              <a:gd name="connsiteX3" fmla="*/ 825500 w 1314520"/>
              <a:gd name="connsiteY3" fmla="*/ 1835944 h 1937544"/>
              <a:gd name="connsiteX4" fmla="*/ 723900 w 1314520"/>
              <a:gd name="connsiteY4" fmla="*/ 1937544 h 1937544"/>
              <a:gd name="connsiteX5" fmla="*/ 0 w 1314520"/>
              <a:gd name="connsiteY5" fmla="*/ 1937544 h 1937544"/>
              <a:gd name="connsiteX0" fmla="*/ 918369 w 1521688"/>
              <a:gd name="connsiteY0" fmla="*/ 14793 h 1952337"/>
              <a:gd name="connsiteX1" fmla="*/ 1521688 w 1521688"/>
              <a:gd name="connsiteY1" fmla="*/ 0 h 1952337"/>
              <a:gd name="connsiteX2" fmla="*/ 1314520 w 1521688"/>
              <a:gd name="connsiteY2" fmla="*/ 28575 h 1952337"/>
              <a:gd name="connsiteX3" fmla="*/ 825500 w 1521688"/>
              <a:gd name="connsiteY3" fmla="*/ 110837 h 1952337"/>
              <a:gd name="connsiteX4" fmla="*/ 825500 w 1521688"/>
              <a:gd name="connsiteY4" fmla="*/ 1850737 h 1952337"/>
              <a:gd name="connsiteX5" fmla="*/ 723900 w 1521688"/>
              <a:gd name="connsiteY5" fmla="*/ 1952337 h 1952337"/>
              <a:gd name="connsiteX6" fmla="*/ 0 w 1521688"/>
              <a:gd name="connsiteY6" fmla="*/ 1952337 h 1952337"/>
              <a:gd name="connsiteX0" fmla="*/ 918369 w 1521688"/>
              <a:gd name="connsiteY0" fmla="*/ 195792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1314520 w 1521688"/>
              <a:gd name="connsiteY3" fmla="*/ 209574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1314520 w 1521688"/>
              <a:gd name="connsiteY3" fmla="*/ 209574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938283 w 1521688"/>
              <a:gd name="connsiteY3" fmla="*/ 169093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893833 w 1521688"/>
              <a:gd name="connsiteY3" fmla="*/ 178618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1004957 w 1521688"/>
              <a:gd name="connsiteY0" fmla="*/ 25 h 2133336"/>
              <a:gd name="connsiteX1" fmla="*/ 1521688 w 1521688"/>
              <a:gd name="connsiteY1" fmla="*/ 180999 h 2133336"/>
              <a:gd name="connsiteX2" fmla="*/ 893833 w 1521688"/>
              <a:gd name="connsiteY2" fmla="*/ 178618 h 2133336"/>
              <a:gd name="connsiteX3" fmla="*/ 825500 w 1521688"/>
              <a:gd name="connsiteY3" fmla="*/ 291836 h 2133336"/>
              <a:gd name="connsiteX4" fmla="*/ 825500 w 1521688"/>
              <a:gd name="connsiteY4" fmla="*/ 2031736 h 2133336"/>
              <a:gd name="connsiteX5" fmla="*/ 723900 w 1521688"/>
              <a:gd name="connsiteY5" fmla="*/ 2133336 h 2133336"/>
              <a:gd name="connsiteX6" fmla="*/ 0 w 1521688"/>
              <a:gd name="connsiteY6" fmla="*/ 2133336 h 2133336"/>
              <a:gd name="connsiteX0" fmla="*/ 1521688 w 1521688"/>
              <a:gd name="connsiteY0" fmla="*/ 2381 h 1954718"/>
              <a:gd name="connsiteX1" fmla="*/ 893833 w 1521688"/>
              <a:gd name="connsiteY1" fmla="*/ 0 h 1954718"/>
              <a:gd name="connsiteX2" fmla="*/ 825500 w 1521688"/>
              <a:gd name="connsiteY2" fmla="*/ 113218 h 1954718"/>
              <a:gd name="connsiteX3" fmla="*/ 825500 w 1521688"/>
              <a:gd name="connsiteY3" fmla="*/ 1853118 h 1954718"/>
              <a:gd name="connsiteX4" fmla="*/ 723900 w 1521688"/>
              <a:gd name="connsiteY4" fmla="*/ 1954718 h 1954718"/>
              <a:gd name="connsiteX5" fmla="*/ 0 w 1521688"/>
              <a:gd name="connsiteY5" fmla="*/ 1954718 h 1954718"/>
              <a:gd name="connsiteX0" fmla="*/ 1023213 w 1023213"/>
              <a:gd name="connsiteY0" fmla="*/ 5556 h 1954718"/>
              <a:gd name="connsiteX1" fmla="*/ 893833 w 1023213"/>
              <a:gd name="connsiteY1" fmla="*/ 0 h 1954718"/>
              <a:gd name="connsiteX2" fmla="*/ 825500 w 1023213"/>
              <a:gd name="connsiteY2" fmla="*/ 113218 h 1954718"/>
              <a:gd name="connsiteX3" fmla="*/ 825500 w 1023213"/>
              <a:gd name="connsiteY3" fmla="*/ 1853118 h 1954718"/>
              <a:gd name="connsiteX4" fmla="*/ 723900 w 1023213"/>
              <a:gd name="connsiteY4" fmla="*/ 1954718 h 1954718"/>
              <a:gd name="connsiteX5" fmla="*/ 0 w 1023213"/>
              <a:gd name="connsiteY5" fmla="*/ 1954718 h 1954718"/>
              <a:gd name="connsiteX0" fmla="*/ 1023213 w 1023213"/>
              <a:gd name="connsiteY0" fmla="*/ 0 h 1961862"/>
              <a:gd name="connsiteX1" fmla="*/ 893833 w 1023213"/>
              <a:gd name="connsiteY1" fmla="*/ 7144 h 1961862"/>
              <a:gd name="connsiteX2" fmla="*/ 825500 w 1023213"/>
              <a:gd name="connsiteY2" fmla="*/ 120362 h 1961862"/>
              <a:gd name="connsiteX3" fmla="*/ 825500 w 1023213"/>
              <a:gd name="connsiteY3" fmla="*/ 1860262 h 1961862"/>
              <a:gd name="connsiteX4" fmla="*/ 723900 w 1023213"/>
              <a:gd name="connsiteY4" fmla="*/ 1961862 h 1961862"/>
              <a:gd name="connsiteX5" fmla="*/ 0 w 1023213"/>
              <a:gd name="connsiteY5" fmla="*/ 1961862 h 1961862"/>
              <a:gd name="connsiteX0" fmla="*/ 1023213 w 1023213"/>
              <a:gd name="connsiteY0" fmla="*/ 2381 h 1954718"/>
              <a:gd name="connsiteX1" fmla="*/ 893833 w 1023213"/>
              <a:gd name="connsiteY1" fmla="*/ 0 h 1954718"/>
              <a:gd name="connsiteX2" fmla="*/ 825500 w 1023213"/>
              <a:gd name="connsiteY2" fmla="*/ 113218 h 1954718"/>
              <a:gd name="connsiteX3" fmla="*/ 825500 w 1023213"/>
              <a:gd name="connsiteY3" fmla="*/ 1853118 h 1954718"/>
              <a:gd name="connsiteX4" fmla="*/ 723900 w 1023213"/>
              <a:gd name="connsiteY4" fmla="*/ 1954718 h 1954718"/>
              <a:gd name="connsiteX5" fmla="*/ 0 w 1023213"/>
              <a:gd name="connsiteY5" fmla="*/ 1954718 h 1954718"/>
              <a:gd name="connsiteX0" fmla="*/ 1023213 w 1023213"/>
              <a:gd name="connsiteY0" fmla="*/ 0 h 1961862"/>
              <a:gd name="connsiteX1" fmla="*/ 893833 w 1023213"/>
              <a:gd name="connsiteY1" fmla="*/ 7144 h 1961862"/>
              <a:gd name="connsiteX2" fmla="*/ 825500 w 1023213"/>
              <a:gd name="connsiteY2" fmla="*/ 120362 h 1961862"/>
              <a:gd name="connsiteX3" fmla="*/ 825500 w 1023213"/>
              <a:gd name="connsiteY3" fmla="*/ 1860262 h 1961862"/>
              <a:gd name="connsiteX4" fmla="*/ 723900 w 1023213"/>
              <a:gd name="connsiteY4" fmla="*/ 1961862 h 1961862"/>
              <a:gd name="connsiteX5" fmla="*/ 0 w 1023213"/>
              <a:gd name="connsiteY5" fmla="*/ 1961862 h 1961862"/>
              <a:gd name="connsiteX0" fmla="*/ 1023213 w 1023213"/>
              <a:gd name="connsiteY0" fmla="*/ 0 h 1958687"/>
              <a:gd name="connsiteX1" fmla="*/ 893833 w 1023213"/>
              <a:gd name="connsiteY1" fmla="*/ 3969 h 1958687"/>
              <a:gd name="connsiteX2" fmla="*/ 825500 w 1023213"/>
              <a:gd name="connsiteY2" fmla="*/ 117187 h 1958687"/>
              <a:gd name="connsiteX3" fmla="*/ 825500 w 1023213"/>
              <a:gd name="connsiteY3" fmla="*/ 1857087 h 1958687"/>
              <a:gd name="connsiteX4" fmla="*/ 723900 w 1023213"/>
              <a:gd name="connsiteY4" fmla="*/ 1958687 h 1958687"/>
              <a:gd name="connsiteX5" fmla="*/ 0 w 1023213"/>
              <a:gd name="connsiteY5" fmla="*/ 1958687 h 1958687"/>
              <a:gd name="connsiteX0" fmla="*/ 1023213 w 1023213"/>
              <a:gd name="connsiteY0" fmla="*/ 0 h 1958687"/>
              <a:gd name="connsiteX1" fmla="*/ 912883 w 1023213"/>
              <a:gd name="connsiteY1" fmla="*/ 7144 h 1958687"/>
              <a:gd name="connsiteX2" fmla="*/ 825500 w 1023213"/>
              <a:gd name="connsiteY2" fmla="*/ 117187 h 1958687"/>
              <a:gd name="connsiteX3" fmla="*/ 825500 w 1023213"/>
              <a:gd name="connsiteY3" fmla="*/ 1857087 h 1958687"/>
              <a:gd name="connsiteX4" fmla="*/ 723900 w 1023213"/>
              <a:gd name="connsiteY4" fmla="*/ 1958687 h 1958687"/>
              <a:gd name="connsiteX5" fmla="*/ 0 w 1023213"/>
              <a:gd name="connsiteY5" fmla="*/ 1958687 h 1958687"/>
              <a:gd name="connsiteX0" fmla="*/ 1029563 w 1029563"/>
              <a:gd name="connsiteY0" fmla="*/ 0 h 1952337"/>
              <a:gd name="connsiteX1" fmla="*/ 912883 w 1029563"/>
              <a:gd name="connsiteY1" fmla="*/ 794 h 1952337"/>
              <a:gd name="connsiteX2" fmla="*/ 825500 w 1029563"/>
              <a:gd name="connsiteY2" fmla="*/ 110837 h 1952337"/>
              <a:gd name="connsiteX3" fmla="*/ 825500 w 1029563"/>
              <a:gd name="connsiteY3" fmla="*/ 1850737 h 1952337"/>
              <a:gd name="connsiteX4" fmla="*/ 723900 w 1029563"/>
              <a:gd name="connsiteY4" fmla="*/ 1952337 h 1952337"/>
              <a:gd name="connsiteX5" fmla="*/ 0 w 1029563"/>
              <a:gd name="connsiteY5" fmla="*/ 1952337 h 1952337"/>
              <a:gd name="connsiteX0" fmla="*/ 1029563 w 1029563"/>
              <a:gd name="connsiteY0" fmla="*/ 0 h 1952337"/>
              <a:gd name="connsiteX1" fmla="*/ 912883 w 1029563"/>
              <a:gd name="connsiteY1" fmla="*/ 794 h 1952337"/>
              <a:gd name="connsiteX2" fmla="*/ 825500 w 1029563"/>
              <a:gd name="connsiteY2" fmla="*/ 110837 h 1952337"/>
              <a:gd name="connsiteX3" fmla="*/ 825500 w 1029563"/>
              <a:gd name="connsiteY3" fmla="*/ 1850737 h 1952337"/>
              <a:gd name="connsiteX4" fmla="*/ 723900 w 1029563"/>
              <a:gd name="connsiteY4" fmla="*/ 1952337 h 1952337"/>
              <a:gd name="connsiteX5" fmla="*/ 0 w 1029563"/>
              <a:gd name="connsiteY5" fmla="*/ 1952337 h 1952337"/>
              <a:gd name="connsiteX0" fmla="*/ 1035913 w 1035913"/>
              <a:gd name="connsiteY0" fmla="*/ 0 h 1955512"/>
              <a:gd name="connsiteX1" fmla="*/ 912883 w 1035913"/>
              <a:gd name="connsiteY1" fmla="*/ 3969 h 1955512"/>
              <a:gd name="connsiteX2" fmla="*/ 825500 w 1035913"/>
              <a:gd name="connsiteY2" fmla="*/ 114012 h 1955512"/>
              <a:gd name="connsiteX3" fmla="*/ 825500 w 1035913"/>
              <a:gd name="connsiteY3" fmla="*/ 1853912 h 1955512"/>
              <a:gd name="connsiteX4" fmla="*/ 723900 w 1035913"/>
              <a:gd name="connsiteY4" fmla="*/ 1955512 h 1955512"/>
              <a:gd name="connsiteX5" fmla="*/ 0 w 1035913"/>
              <a:gd name="connsiteY5" fmla="*/ 1955512 h 1955512"/>
              <a:gd name="connsiteX0" fmla="*/ 912883 w 912883"/>
              <a:gd name="connsiteY0" fmla="*/ 0 h 1951543"/>
              <a:gd name="connsiteX1" fmla="*/ 825500 w 912883"/>
              <a:gd name="connsiteY1" fmla="*/ 110043 h 1951543"/>
              <a:gd name="connsiteX2" fmla="*/ 825500 w 912883"/>
              <a:gd name="connsiteY2" fmla="*/ 1849943 h 1951543"/>
              <a:gd name="connsiteX3" fmla="*/ 723900 w 912883"/>
              <a:gd name="connsiteY3" fmla="*/ 1951543 h 1951543"/>
              <a:gd name="connsiteX4" fmla="*/ 0 w 912883"/>
              <a:gd name="connsiteY4" fmla="*/ 1951543 h 1951543"/>
              <a:gd name="connsiteX0" fmla="*/ 188983 w 188983"/>
              <a:gd name="connsiteY0" fmla="*/ 0 h 1951543"/>
              <a:gd name="connsiteX1" fmla="*/ 101600 w 188983"/>
              <a:gd name="connsiteY1" fmla="*/ 110043 h 1951543"/>
              <a:gd name="connsiteX2" fmla="*/ 101600 w 188983"/>
              <a:gd name="connsiteY2" fmla="*/ 1849943 h 1951543"/>
              <a:gd name="connsiteX3" fmla="*/ 0 w 188983"/>
              <a:gd name="connsiteY3" fmla="*/ 1951543 h 1951543"/>
              <a:gd name="connsiteX0" fmla="*/ 87383 w 87383"/>
              <a:gd name="connsiteY0" fmla="*/ 0 h 1849943"/>
              <a:gd name="connsiteX1" fmla="*/ 0 w 87383"/>
              <a:gd name="connsiteY1" fmla="*/ 110043 h 1849943"/>
              <a:gd name="connsiteX2" fmla="*/ 0 w 87383"/>
              <a:gd name="connsiteY2" fmla="*/ 1849943 h 1849943"/>
              <a:gd name="connsiteX0" fmla="*/ 87383 w 87383"/>
              <a:gd name="connsiteY0" fmla="*/ 0 h 2040443"/>
              <a:gd name="connsiteX1" fmla="*/ 0 w 87383"/>
              <a:gd name="connsiteY1" fmla="*/ 110043 h 2040443"/>
              <a:gd name="connsiteX2" fmla="*/ 4762 w 87383"/>
              <a:gd name="connsiteY2" fmla="*/ 2040443 h 2040443"/>
              <a:gd name="connsiteX0" fmla="*/ 87383 w 87383"/>
              <a:gd name="connsiteY0" fmla="*/ 0 h 2113014"/>
              <a:gd name="connsiteX1" fmla="*/ 0 w 87383"/>
              <a:gd name="connsiteY1" fmla="*/ 110043 h 2113014"/>
              <a:gd name="connsiteX2" fmla="*/ 4762 w 87383"/>
              <a:gd name="connsiteY2" fmla="*/ 2113014 h 2113014"/>
              <a:gd name="connsiteX0" fmla="*/ 87383 w 87383"/>
              <a:gd name="connsiteY0" fmla="*/ 0 h 2113014"/>
              <a:gd name="connsiteX1" fmla="*/ 0 w 87383"/>
              <a:gd name="connsiteY1" fmla="*/ 110043 h 2113014"/>
              <a:gd name="connsiteX2" fmla="*/ 4762 w 87383"/>
              <a:gd name="connsiteY2" fmla="*/ 2113014 h 2113014"/>
              <a:gd name="connsiteX0" fmla="*/ 87383 w 87383"/>
              <a:gd name="connsiteY0" fmla="*/ 0 h 2654157"/>
              <a:gd name="connsiteX1" fmla="*/ 0 w 87383"/>
              <a:gd name="connsiteY1" fmla="*/ 110043 h 2654157"/>
              <a:gd name="connsiteX2" fmla="*/ 4764 w 87383"/>
              <a:gd name="connsiteY2" fmla="*/ 2654158 h 2654157"/>
              <a:gd name="connsiteX0" fmla="*/ 88252 w 88252"/>
              <a:gd name="connsiteY0" fmla="*/ 0 h 967089"/>
              <a:gd name="connsiteX1" fmla="*/ 869 w 88252"/>
              <a:gd name="connsiteY1" fmla="*/ 110043 h 967089"/>
              <a:gd name="connsiteX2" fmla="*/ 410 w 88252"/>
              <a:gd name="connsiteY2" fmla="*/ 967088 h 967089"/>
              <a:gd name="connsiteX0" fmla="*/ 88251 w 88251"/>
              <a:gd name="connsiteY0" fmla="*/ 0 h 967096"/>
              <a:gd name="connsiteX1" fmla="*/ 868 w 88251"/>
              <a:gd name="connsiteY1" fmla="*/ 110043 h 967096"/>
              <a:gd name="connsiteX2" fmla="*/ 412 w 88251"/>
              <a:gd name="connsiteY2" fmla="*/ 967095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5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6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6 h 96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839" h="967096">
                <a:moveTo>
                  <a:pt x="87839" y="0"/>
                </a:moveTo>
                <a:lnTo>
                  <a:pt x="456" y="110043"/>
                </a:lnTo>
                <a:cubicBezTo>
                  <a:pt x="2043" y="753510"/>
                  <a:pt x="1028" y="318330"/>
                  <a:pt x="0" y="967096"/>
                </a:cubicBezTo>
              </a:path>
            </a:pathLst>
          </a:custGeom>
          <a:noFill/>
          <a:ln w="22225" cap="flat" cmpd="sng" algn="ctr">
            <a:gradFill>
              <a:gsLst>
                <a:gs pos="0">
                  <a:sysClr val="window" lastClr="FFFFFF">
                    <a:lumMod val="75000"/>
                  </a:sysClr>
                </a:gs>
                <a:gs pos="100000">
                  <a:sysClr val="window" lastClr="FFFFFF">
                    <a:lumMod val="75000"/>
                    <a:alpha val="0"/>
                  </a:sys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74" name="椭圆 73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A1896A25-E26F-9335-9D68-541CBC10820D}"/>
              </a:ext>
            </a:extLst>
          </p:cNvPr>
          <p:cNvSpPr/>
          <p:nvPr/>
        </p:nvSpPr>
        <p:spPr>
          <a:xfrm>
            <a:off x="3156489" y="2831160"/>
            <a:ext cx="321063" cy="321062"/>
          </a:xfrm>
          <a:prstGeom prst="ellipse">
            <a:avLst/>
          </a:prstGeom>
          <a:noFill/>
          <a:ln w="12700" cap="flat" cmpd="sng" algn="ctr">
            <a:solidFill>
              <a:sysClr val="window" lastClr="FFFFFF">
                <a:lumMod val="75000"/>
                <a:alpha val="37000"/>
              </a:sys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75" name="椭圆 74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8626924E-D42D-F0BC-400C-D1636E9F4FB5}"/>
              </a:ext>
            </a:extLst>
          </p:cNvPr>
          <p:cNvSpPr/>
          <p:nvPr/>
        </p:nvSpPr>
        <p:spPr>
          <a:xfrm>
            <a:off x="3226155" y="2898445"/>
            <a:ext cx="186492" cy="186492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76" name="椭圆 75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0C11EB72-FE0E-C2B3-DE26-99520FD45B43}"/>
              </a:ext>
            </a:extLst>
          </p:cNvPr>
          <p:cNvSpPr/>
          <p:nvPr/>
        </p:nvSpPr>
        <p:spPr>
          <a:xfrm>
            <a:off x="3266724" y="2939015"/>
            <a:ext cx="105352" cy="105352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77" name="任意多边形 136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702DCD9C-F1D1-C177-E56B-D8D48059E12F}"/>
              </a:ext>
            </a:extLst>
          </p:cNvPr>
          <p:cNvSpPr/>
          <p:nvPr/>
        </p:nvSpPr>
        <p:spPr>
          <a:xfrm rot="5400000" flipH="1">
            <a:off x="2921879" y="2960302"/>
            <a:ext cx="80045" cy="434077"/>
          </a:xfrm>
          <a:custGeom>
            <a:avLst/>
            <a:gdLst>
              <a:gd name="connsiteX0" fmla="*/ 1054100 w 1054100"/>
              <a:gd name="connsiteY0" fmla="*/ 0 h 1930400"/>
              <a:gd name="connsiteX1" fmla="*/ 825500 w 1054100"/>
              <a:gd name="connsiteY1" fmla="*/ 88900 h 1930400"/>
              <a:gd name="connsiteX2" fmla="*/ 825500 w 1054100"/>
              <a:gd name="connsiteY2" fmla="*/ 1828800 h 1930400"/>
              <a:gd name="connsiteX3" fmla="*/ 723900 w 1054100"/>
              <a:gd name="connsiteY3" fmla="*/ 1930400 h 1930400"/>
              <a:gd name="connsiteX4" fmla="*/ 0 w 1054100"/>
              <a:gd name="connsiteY4" fmla="*/ 1930400 h 1930400"/>
              <a:gd name="connsiteX0" fmla="*/ 918369 w 918369"/>
              <a:gd name="connsiteY0" fmla="*/ 0 h 1937544"/>
              <a:gd name="connsiteX1" fmla="*/ 825500 w 918369"/>
              <a:gd name="connsiteY1" fmla="*/ 96044 h 1937544"/>
              <a:gd name="connsiteX2" fmla="*/ 825500 w 918369"/>
              <a:gd name="connsiteY2" fmla="*/ 1835944 h 1937544"/>
              <a:gd name="connsiteX3" fmla="*/ 723900 w 918369"/>
              <a:gd name="connsiteY3" fmla="*/ 1937544 h 1937544"/>
              <a:gd name="connsiteX4" fmla="*/ 0 w 918369"/>
              <a:gd name="connsiteY4" fmla="*/ 1937544 h 1937544"/>
              <a:gd name="connsiteX0" fmla="*/ 918369 w 919233"/>
              <a:gd name="connsiteY0" fmla="*/ 7649 h 1945193"/>
              <a:gd name="connsiteX1" fmla="*/ 919233 w 919233"/>
              <a:gd name="connsiteY1" fmla="*/ 0 h 1945193"/>
              <a:gd name="connsiteX2" fmla="*/ 825500 w 919233"/>
              <a:gd name="connsiteY2" fmla="*/ 103693 h 1945193"/>
              <a:gd name="connsiteX3" fmla="*/ 825500 w 919233"/>
              <a:gd name="connsiteY3" fmla="*/ 1843593 h 1945193"/>
              <a:gd name="connsiteX4" fmla="*/ 723900 w 919233"/>
              <a:gd name="connsiteY4" fmla="*/ 1945193 h 1945193"/>
              <a:gd name="connsiteX5" fmla="*/ 0 w 919233"/>
              <a:gd name="connsiteY5" fmla="*/ 1945193 h 1945193"/>
              <a:gd name="connsiteX0" fmla="*/ 918369 w 1314520"/>
              <a:gd name="connsiteY0" fmla="*/ 0 h 1937544"/>
              <a:gd name="connsiteX1" fmla="*/ 1314520 w 1314520"/>
              <a:gd name="connsiteY1" fmla="*/ 13782 h 1937544"/>
              <a:gd name="connsiteX2" fmla="*/ 825500 w 1314520"/>
              <a:gd name="connsiteY2" fmla="*/ 96044 h 1937544"/>
              <a:gd name="connsiteX3" fmla="*/ 825500 w 1314520"/>
              <a:gd name="connsiteY3" fmla="*/ 1835944 h 1937544"/>
              <a:gd name="connsiteX4" fmla="*/ 723900 w 1314520"/>
              <a:gd name="connsiteY4" fmla="*/ 1937544 h 1937544"/>
              <a:gd name="connsiteX5" fmla="*/ 0 w 1314520"/>
              <a:gd name="connsiteY5" fmla="*/ 1937544 h 1937544"/>
              <a:gd name="connsiteX0" fmla="*/ 918369 w 1521688"/>
              <a:gd name="connsiteY0" fmla="*/ 14793 h 1952337"/>
              <a:gd name="connsiteX1" fmla="*/ 1521688 w 1521688"/>
              <a:gd name="connsiteY1" fmla="*/ 0 h 1952337"/>
              <a:gd name="connsiteX2" fmla="*/ 1314520 w 1521688"/>
              <a:gd name="connsiteY2" fmla="*/ 28575 h 1952337"/>
              <a:gd name="connsiteX3" fmla="*/ 825500 w 1521688"/>
              <a:gd name="connsiteY3" fmla="*/ 110837 h 1952337"/>
              <a:gd name="connsiteX4" fmla="*/ 825500 w 1521688"/>
              <a:gd name="connsiteY4" fmla="*/ 1850737 h 1952337"/>
              <a:gd name="connsiteX5" fmla="*/ 723900 w 1521688"/>
              <a:gd name="connsiteY5" fmla="*/ 1952337 h 1952337"/>
              <a:gd name="connsiteX6" fmla="*/ 0 w 1521688"/>
              <a:gd name="connsiteY6" fmla="*/ 1952337 h 1952337"/>
              <a:gd name="connsiteX0" fmla="*/ 918369 w 1521688"/>
              <a:gd name="connsiteY0" fmla="*/ 195792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1314520 w 1521688"/>
              <a:gd name="connsiteY3" fmla="*/ 209574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1314520 w 1521688"/>
              <a:gd name="connsiteY3" fmla="*/ 209574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938283 w 1521688"/>
              <a:gd name="connsiteY3" fmla="*/ 169093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893833 w 1521688"/>
              <a:gd name="connsiteY3" fmla="*/ 178618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1004957 w 1521688"/>
              <a:gd name="connsiteY0" fmla="*/ 25 h 2133336"/>
              <a:gd name="connsiteX1" fmla="*/ 1521688 w 1521688"/>
              <a:gd name="connsiteY1" fmla="*/ 180999 h 2133336"/>
              <a:gd name="connsiteX2" fmla="*/ 893833 w 1521688"/>
              <a:gd name="connsiteY2" fmla="*/ 178618 h 2133336"/>
              <a:gd name="connsiteX3" fmla="*/ 825500 w 1521688"/>
              <a:gd name="connsiteY3" fmla="*/ 291836 h 2133336"/>
              <a:gd name="connsiteX4" fmla="*/ 825500 w 1521688"/>
              <a:gd name="connsiteY4" fmla="*/ 2031736 h 2133336"/>
              <a:gd name="connsiteX5" fmla="*/ 723900 w 1521688"/>
              <a:gd name="connsiteY5" fmla="*/ 2133336 h 2133336"/>
              <a:gd name="connsiteX6" fmla="*/ 0 w 1521688"/>
              <a:gd name="connsiteY6" fmla="*/ 2133336 h 2133336"/>
              <a:gd name="connsiteX0" fmla="*/ 1521688 w 1521688"/>
              <a:gd name="connsiteY0" fmla="*/ 2381 h 1954718"/>
              <a:gd name="connsiteX1" fmla="*/ 893833 w 1521688"/>
              <a:gd name="connsiteY1" fmla="*/ 0 h 1954718"/>
              <a:gd name="connsiteX2" fmla="*/ 825500 w 1521688"/>
              <a:gd name="connsiteY2" fmla="*/ 113218 h 1954718"/>
              <a:gd name="connsiteX3" fmla="*/ 825500 w 1521688"/>
              <a:gd name="connsiteY3" fmla="*/ 1853118 h 1954718"/>
              <a:gd name="connsiteX4" fmla="*/ 723900 w 1521688"/>
              <a:gd name="connsiteY4" fmla="*/ 1954718 h 1954718"/>
              <a:gd name="connsiteX5" fmla="*/ 0 w 1521688"/>
              <a:gd name="connsiteY5" fmla="*/ 1954718 h 1954718"/>
              <a:gd name="connsiteX0" fmla="*/ 1023213 w 1023213"/>
              <a:gd name="connsiteY0" fmla="*/ 5556 h 1954718"/>
              <a:gd name="connsiteX1" fmla="*/ 893833 w 1023213"/>
              <a:gd name="connsiteY1" fmla="*/ 0 h 1954718"/>
              <a:gd name="connsiteX2" fmla="*/ 825500 w 1023213"/>
              <a:gd name="connsiteY2" fmla="*/ 113218 h 1954718"/>
              <a:gd name="connsiteX3" fmla="*/ 825500 w 1023213"/>
              <a:gd name="connsiteY3" fmla="*/ 1853118 h 1954718"/>
              <a:gd name="connsiteX4" fmla="*/ 723900 w 1023213"/>
              <a:gd name="connsiteY4" fmla="*/ 1954718 h 1954718"/>
              <a:gd name="connsiteX5" fmla="*/ 0 w 1023213"/>
              <a:gd name="connsiteY5" fmla="*/ 1954718 h 1954718"/>
              <a:gd name="connsiteX0" fmla="*/ 1023213 w 1023213"/>
              <a:gd name="connsiteY0" fmla="*/ 0 h 1961862"/>
              <a:gd name="connsiteX1" fmla="*/ 893833 w 1023213"/>
              <a:gd name="connsiteY1" fmla="*/ 7144 h 1961862"/>
              <a:gd name="connsiteX2" fmla="*/ 825500 w 1023213"/>
              <a:gd name="connsiteY2" fmla="*/ 120362 h 1961862"/>
              <a:gd name="connsiteX3" fmla="*/ 825500 w 1023213"/>
              <a:gd name="connsiteY3" fmla="*/ 1860262 h 1961862"/>
              <a:gd name="connsiteX4" fmla="*/ 723900 w 1023213"/>
              <a:gd name="connsiteY4" fmla="*/ 1961862 h 1961862"/>
              <a:gd name="connsiteX5" fmla="*/ 0 w 1023213"/>
              <a:gd name="connsiteY5" fmla="*/ 1961862 h 1961862"/>
              <a:gd name="connsiteX0" fmla="*/ 1023213 w 1023213"/>
              <a:gd name="connsiteY0" fmla="*/ 2381 h 1954718"/>
              <a:gd name="connsiteX1" fmla="*/ 893833 w 1023213"/>
              <a:gd name="connsiteY1" fmla="*/ 0 h 1954718"/>
              <a:gd name="connsiteX2" fmla="*/ 825500 w 1023213"/>
              <a:gd name="connsiteY2" fmla="*/ 113218 h 1954718"/>
              <a:gd name="connsiteX3" fmla="*/ 825500 w 1023213"/>
              <a:gd name="connsiteY3" fmla="*/ 1853118 h 1954718"/>
              <a:gd name="connsiteX4" fmla="*/ 723900 w 1023213"/>
              <a:gd name="connsiteY4" fmla="*/ 1954718 h 1954718"/>
              <a:gd name="connsiteX5" fmla="*/ 0 w 1023213"/>
              <a:gd name="connsiteY5" fmla="*/ 1954718 h 1954718"/>
              <a:gd name="connsiteX0" fmla="*/ 1023213 w 1023213"/>
              <a:gd name="connsiteY0" fmla="*/ 0 h 1961862"/>
              <a:gd name="connsiteX1" fmla="*/ 893833 w 1023213"/>
              <a:gd name="connsiteY1" fmla="*/ 7144 h 1961862"/>
              <a:gd name="connsiteX2" fmla="*/ 825500 w 1023213"/>
              <a:gd name="connsiteY2" fmla="*/ 120362 h 1961862"/>
              <a:gd name="connsiteX3" fmla="*/ 825500 w 1023213"/>
              <a:gd name="connsiteY3" fmla="*/ 1860262 h 1961862"/>
              <a:gd name="connsiteX4" fmla="*/ 723900 w 1023213"/>
              <a:gd name="connsiteY4" fmla="*/ 1961862 h 1961862"/>
              <a:gd name="connsiteX5" fmla="*/ 0 w 1023213"/>
              <a:gd name="connsiteY5" fmla="*/ 1961862 h 1961862"/>
              <a:gd name="connsiteX0" fmla="*/ 1023213 w 1023213"/>
              <a:gd name="connsiteY0" fmla="*/ 0 h 1958687"/>
              <a:gd name="connsiteX1" fmla="*/ 893833 w 1023213"/>
              <a:gd name="connsiteY1" fmla="*/ 3969 h 1958687"/>
              <a:gd name="connsiteX2" fmla="*/ 825500 w 1023213"/>
              <a:gd name="connsiteY2" fmla="*/ 117187 h 1958687"/>
              <a:gd name="connsiteX3" fmla="*/ 825500 w 1023213"/>
              <a:gd name="connsiteY3" fmla="*/ 1857087 h 1958687"/>
              <a:gd name="connsiteX4" fmla="*/ 723900 w 1023213"/>
              <a:gd name="connsiteY4" fmla="*/ 1958687 h 1958687"/>
              <a:gd name="connsiteX5" fmla="*/ 0 w 1023213"/>
              <a:gd name="connsiteY5" fmla="*/ 1958687 h 1958687"/>
              <a:gd name="connsiteX0" fmla="*/ 1023213 w 1023213"/>
              <a:gd name="connsiteY0" fmla="*/ 0 h 1958687"/>
              <a:gd name="connsiteX1" fmla="*/ 912883 w 1023213"/>
              <a:gd name="connsiteY1" fmla="*/ 7144 h 1958687"/>
              <a:gd name="connsiteX2" fmla="*/ 825500 w 1023213"/>
              <a:gd name="connsiteY2" fmla="*/ 117187 h 1958687"/>
              <a:gd name="connsiteX3" fmla="*/ 825500 w 1023213"/>
              <a:gd name="connsiteY3" fmla="*/ 1857087 h 1958687"/>
              <a:gd name="connsiteX4" fmla="*/ 723900 w 1023213"/>
              <a:gd name="connsiteY4" fmla="*/ 1958687 h 1958687"/>
              <a:gd name="connsiteX5" fmla="*/ 0 w 1023213"/>
              <a:gd name="connsiteY5" fmla="*/ 1958687 h 1958687"/>
              <a:gd name="connsiteX0" fmla="*/ 1029563 w 1029563"/>
              <a:gd name="connsiteY0" fmla="*/ 0 h 1952337"/>
              <a:gd name="connsiteX1" fmla="*/ 912883 w 1029563"/>
              <a:gd name="connsiteY1" fmla="*/ 794 h 1952337"/>
              <a:gd name="connsiteX2" fmla="*/ 825500 w 1029563"/>
              <a:gd name="connsiteY2" fmla="*/ 110837 h 1952337"/>
              <a:gd name="connsiteX3" fmla="*/ 825500 w 1029563"/>
              <a:gd name="connsiteY3" fmla="*/ 1850737 h 1952337"/>
              <a:gd name="connsiteX4" fmla="*/ 723900 w 1029563"/>
              <a:gd name="connsiteY4" fmla="*/ 1952337 h 1952337"/>
              <a:gd name="connsiteX5" fmla="*/ 0 w 1029563"/>
              <a:gd name="connsiteY5" fmla="*/ 1952337 h 1952337"/>
              <a:gd name="connsiteX0" fmla="*/ 1029563 w 1029563"/>
              <a:gd name="connsiteY0" fmla="*/ 0 h 1952337"/>
              <a:gd name="connsiteX1" fmla="*/ 912883 w 1029563"/>
              <a:gd name="connsiteY1" fmla="*/ 794 h 1952337"/>
              <a:gd name="connsiteX2" fmla="*/ 825500 w 1029563"/>
              <a:gd name="connsiteY2" fmla="*/ 110837 h 1952337"/>
              <a:gd name="connsiteX3" fmla="*/ 825500 w 1029563"/>
              <a:gd name="connsiteY3" fmla="*/ 1850737 h 1952337"/>
              <a:gd name="connsiteX4" fmla="*/ 723900 w 1029563"/>
              <a:gd name="connsiteY4" fmla="*/ 1952337 h 1952337"/>
              <a:gd name="connsiteX5" fmla="*/ 0 w 1029563"/>
              <a:gd name="connsiteY5" fmla="*/ 1952337 h 1952337"/>
              <a:gd name="connsiteX0" fmla="*/ 1035913 w 1035913"/>
              <a:gd name="connsiteY0" fmla="*/ 0 h 1955512"/>
              <a:gd name="connsiteX1" fmla="*/ 912883 w 1035913"/>
              <a:gd name="connsiteY1" fmla="*/ 3969 h 1955512"/>
              <a:gd name="connsiteX2" fmla="*/ 825500 w 1035913"/>
              <a:gd name="connsiteY2" fmla="*/ 114012 h 1955512"/>
              <a:gd name="connsiteX3" fmla="*/ 825500 w 1035913"/>
              <a:gd name="connsiteY3" fmla="*/ 1853912 h 1955512"/>
              <a:gd name="connsiteX4" fmla="*/ 723900 w 1035913"/>
              <a:gd name="connsiteY4" fmla="*/ 1955512 h 1955512"/>
              <a:gd name="connsiteX5" fmla="*/ 0 w 1035913"/>
              <a:gd name="connsiteY5" fmla="*/ 1955512 h 1955512"/>
              <a:gd name="connsiteX0" fmla="*/ 912883 w 912883"/>
              <a:gd name="connsiteY0" fmla="*/ 0 h 1951543"/>
              <a:gd name="connsiteX1" fmla="*/ 825500 w 912883"/>
              <a:gd name="connsiteY1" fmla="*/ 110043 h 1951543"/>
              <a:gd name="connsiteX2" fmla="*/ 825500 w 912883"/>
              <a:gd name="connsiteY2" fmla="*/ 1849943 h 1951543"/>
              <a:gd name="connsiteX3" fmla="*/ 723900 w 912883"/>
              <a:gd name="connsiteY3" fmla="*/ 1951543 h 1951543"/>
              <a:gd name="connsiteX4" fmla="*/ 0 w 912883"/>
              <a:gd name="connsiteY4" fmla="*/ 1951543 h 1951543"/>
              <a:gd name="connsiteX0" fmla="*/ 188983 w 188983"/>
              <a:gd name="connsiteY0" fmla="*/ 0 h 1951543"/>
              <a:gd name="connsiteX1" fmla="*/ 101600 w 188983"/>
              <a:gd name="connsiteY1" fmla="*/ 110043 h 1951543"/>
              <a:gd name="connsiteX2" fmla="*/ 101600 w 188983"/>
              <a:gd name="connsiteY2" fmla="*/ 1849943 h 1951543"/>
              <a:gd name="connsiteX3" fmla="*/ 0 w 188983"/>
              <a:gd name="connsiteY3" fmla="*/ 1951543 h 1951543"/>
              <a:gd name="connsiteX0" fmla="*/ 87383 w 87383"/>
              <a:gd name="connsiteY0" fmla="*/ 0 h 1849943"/>
              <a:gd name="connsiteX1" fmla="*/ 0 w 87383"/>
              <a:gd name="connsiteY1" fmla="*/ 110043 h 1849943"/>
              <a:gd name="connsiteX2" fmla="*/ 0 w 87383"/>
              <a:gd name="connsiteY2" fmla="*/ 1849943 h 1849943"/>
              <a:gd name="connsiteX0" fmla="*/ 87383 w 87383"/>
              <a:gd name="connsiteY0" fmla="*/ 0 h 2040443"/>
              <a:gd name="connsiteX1" fmla="*/ 0 w 87383"/>
              <a:gd name="connsiteY1" fmla="*/ 110043 h 2040443"/>
              <a:gd name="connsiteX2" fmla="*/ 4762 w 87383"/>
              <a:gd name="connsiteY2" fmla="*/ 2040443 h 2040443"/>
              <a:gd name="connsiteX0" fmla="*/ 87383 w 87383"/>
              <a:gd name="connsiteY0" fmla="*/ 0 h 2113014"/>
              <a:gd name="connsiteX1" fmla="*/ 0 w 87383"/>
              <a:gd name="connsiteY1" fmla="*/ 110043 h 2113014"/>
              <a:gd name="connsiteX2" fmla="*/ 4762 w 87383"/>
              <a:gd name="connsiteY2" fmla="*/ 2113014 h 2113014"/>
              <a:gd name="connsiteX0" fmla="*/ 87383 w 87383"/>
              <a:gd name="connsiteY0" fmla="*/ 0 h 2113014"/>
              <a:gd name="connsiteX1" fmla="*/ 0 w 87383"/>
              <a:gd name="connsiteY1" fmla="*/ 110043 h 2113014"/>
              <a:gd name="connsiteX2" fmla="*/ 4762 w 87383"/>
              <a:gd name="connsiteY2" fmla="*/ 2113014 h 2113014"/>
              <a:gd name="connsiteX0" fmla="*/ 87383 w 87383"/>
              <a:gd name="connsiteY0" fmla="*/ 0 h 2654157"/>
              <a:gd name="connsiteX1" fmla="*/ 0 w 87383"/>
              <a:gd name="connsiteY1" fmla="*/ 110043 h 2654157"/>
              <a:gd name="connsiteX2" fmla="*/ 4764 w 87383"/>
              <a:gd name="connsiteY2" fmla="*/ 2654158 h 2654157"/>
              <a:gd name="connsiteX0" fmla="*/ 88252 w 88252"/>
              <a:gd name="connsiteY0" fmla="*/ 0 h 967089"/>
              <a:gd name="connsiteX1" fmla="*/ 869 w 88252"/>
              <a:gd name="connsiteY1" fmla="*/ 110043 h 967089"/>
              <a:gd name="connsiteX2" fmla="*/ 410 w 88252"/>
              <a:gd name="connsiteY2" fmla="*/ 967088 h 967089"/>
              <a:gd name="connsiteX0" fmla="*/ 88251 w 88251"/>
              <a:gd name="connsiteY0" fmla="*/ 0 h 967096"/>
              <a:gd name="connsiteX1" fmla="*/ 868 w 88251"/>
              <a:gd name="connsiteY1" fmla="*/ 110043 h 967096"/>
              <a:gd name="connsiteX2" fmla="*/ 412 w 88251"/>
              <a:gd name="connsiteY2" fmla="*/ 967095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5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6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6 h 96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839" h="967096">
                <a:moveTo>
                  <a:pt x="87839" y="0"/>
                </a:moveTo>
                <a:lnTo>
                  <a:pt x="456" y="110043"/>
                </a:lnTo>
                <a:cubicBezTo>
                  <a:pt x="2043" y="753510"/>
                  <a:pt x="1028" y="318330"/>
                  <a:pt x="0" y="967096"/>
                </a:cubicBezTo>
              </a:path>
            </a:pathLst>
          </a:custGeom>
          <a:noFill/>
          <a:ln w="22225" cap="flat" cmpd="sng" algn="ctr">
            <a:gradFill>
              <a:gsLst>
                <a:gs pos="0">
                  <a:sysClr val="window" lastClr="FFFFFF">
                    <a:lumMod val="75000"/>
                  </a:sysClr>
                </a:gs>
                <a:gs pos="100000">
                  <a:sysClr val="window" lastClr="FFFFFF">
                    <a:lumMod val="75000"/>
                    <a:alpha val="0"/>
                  </a:sys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78" name="椭圆 77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8782C137-7CE6-23BA-E5AE-80BAF50C9982}"/>
              </a:ext>
            </a:extLst>
          </p:cNvPr>
          <p:cNvSpPr/>
          <p:nvPr/>
        </p:nvSpPr>
        <p:spPr>
          <a:xfrm>
            <a:off x="8224142" y="1765249"/>
            <a:ext cx="321063" cy="321062"/>
          </a:xfrm>
          <a:prstGeom prst="ellipse">
            <a:avLst/>
          </a:prstGeom>
          <a:noFill/>
          <a:ln w="12700" cap="flat" cmpd="sng" algn="ctr">
            <a:solidFill>
              <a:sysClr val="window" lastClr="FFFFFF">
                <a:lumMod val="75000"/>
                <a:alpha val="37000"/>
              </a:sys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79" name="椭圆 78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1FE30041-6739-B3D8-4D65-A20C4F06C0DF}"/>
              </a:ext>
            </a:extLst>
          </p:cNvPr>
          <p:cNvSpPr/>
          <p:nvPr/>
        </p:nvSpPr>
        <p:spPr>
          <a:xfrm>
            <a:off x="8293809" y="1832534"/>
            <a:ext cx="186492" cy="186492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80" name="椭圆 79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71B895EC-587A-ABB8-F083-0C778FCF2F23}"/>
              </a:ext>
            </a:extLst>
          </p:cNvPr>
          <p:cNvSpPr/>
          <p:nvPr/>
        </p:nvSpPr>
        <p:spPr>
          <a:xfrm>
            <a:off x="8334379" y="1873104"/>
            <a:ext cx="105352" cy="105352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81" name="椭圆 80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1D9AE21C-0376-17E4-306F-D1ECE5009C03}"/>
              </a:ext>
            </a:extLst>
          </p:cNvPr>
          <p:cNvSpPr/>
          <p:nvPr/>
        </p:nvSpPr>
        <p:spPr>
          <a:xfrm>
            <a:off x="8281126" y="3977115"/>
            <a:ext cx="321063" cy="321062"/>
          </a:xfrm>
          <a:prstGeom prst="ellipse">
            <a:avLst/>
          </a:prstGeom>
          <a:noFill/>
          <a:ln w="12700" cap="flat" cmpd="sng" algn="ctr">
            <a:solidFill>
              <a:sysClr val="window" lastClr="FFFFFF">
                <a:lumMod val="75000"/>
                <a:alpha val="37000"/>
              </a:sys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82" name="椭圆 81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F4874623-3BBB-24AC-C752-609C1A0532BB}"/>
              </a:ext>
            </a:extLst>
          </p:cNvPr>
          <p:cNvSpPr/>
          <p:nvPr/>
        </p:nvSpPr>
        <p:spPr>
          <a:xfrm>
            <a:off x="8350791" y="4044400"/>
            <a:ext cx="186492" cy="186492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83" name="椭圆 82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CC0AF787-ED37-429F-87B1-EB7F7A510CB5}"/>
              </a:ext>
            </a:extLst>
          </p:cNvPr>
          <p:cNvSpPr/>
          <p:nvPr/>
        </p:nvSpPr>
        <p:spPr>
          <a:xfrm>
            <a:off x="8391361" y="4084970"/>
            <a:ext cx="105352" cy="105352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84" name="椭圆 83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54D12D73-9F98-1071-78BB-60C678ED7764}"/>
              </a:ext>
            </a:extLst>
          </p:cNvPr>
          <p:cNvSpPr/>
          <p:nvPr/>
        </p:nvSpPr>
        <p:spPr>
          <a:xfrm>
            <a:off x="8711285" y="2831160"/>
            <a:ext cx="321063" cy="321062"/>
          </a:xfrm>
          <a:prstGeom prst="ellipse">
            <a:avLst/>
          </a:prstGeom>
          <a:noFill/>
          <a:ln w="12700" cap="flat" cmpd="sng" algn="ctr">
            <a:solidFill>
              <a:sysClr val="window" lastClr="FFFFFF">
                <a:lumMod val="75000"/>
                <a:alpha val="37000"/>
              </a:sys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85" name="椭圆 84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EC101CA2-AD4A-A5F9-FAD1-C248E6600668}"/>
              </a:ext>
            </a:extLst>
          </p:cNvPr>
          <p:cNvSpPr/>
          <p:nvPr/>
        </p:nvSpPr>
        <p:spPr>
          <a:xfrm>
            <a:off x="8780951" y="2898445"/>
            <a:ext cx="186492" cy="186492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86" name="椭圆 85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9E51AE62-6EDF-31CF-4AB4-9354304C3B82}"/>
              </a:ext>
            </a:extLst>
          </p:cNvPr>
          <p:cNvSpPr/>
          <p:nvPr/>
        </p:nvSpPr>
        <p:spPr>
          <a:xfrm>
            <a:off x="8821520" y="2939015"/>
            <a:ext cx="105352" cy="105352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87" name="文本框 86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7FB65D39-2ADB-5304-F333-6F31E50614AE}"/>
              </a:ext>
            </a:extLst>
          </p:cNvPr>
          <p:cNvSpPr txBox="1"/>
          <p:nvPr/>
        </p:nvSpPr>
        <p:spPr>
          <a:xfrm>
            <a:off x="9248767" y="2777631"/>
            <a:ext cx="2651816" cy="430374"/>
          </a:xfrm>
          <a:prstGeom prst="rect">
            <a:avLst/>
          </a:prstGeom>
          <a:noFill/>
          <a:ln w="15875">
            <a:noFill/>
            <a:prstDash val="dash"/>
          </a:ln>
        </p:spPr>
        <p:txBody>
          <a:bodyPr wrap="square" rtlCol="0" anchor="ctr" anchorCtr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>
                <a:solidFill>
                  <a:schemeClr val="accent3"/>
                </a:solidFill>
              </a:defRPr>
            </a:lvl1pPr>
          </a:lstStyle>
          <a:p>
            <a:pPr algn="l"/>
            <a:r>
              <a:rPr lang="en-US" altLang="zh-CN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00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8" name="文本框 87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457EDB99-65FF-9C53-577C-FE90C13D718B}"/>
              </a:ext>
            </a:extLst>
          </p:cNvPr>
          <p:cNvSpPr txBox="1"/>
          <p:nvPr/>
        </p:nvSpPr>
        <p:spPr>
          <a:xfrm>
            <a:off x="206253" y="2777631"/>
            <a:ext cx="2651816" cy="430374"/>
          </a:xfrm>
          <a:prstGeom prst="rect">
            <a:avLst/>
          </a:prstGeom>
          <a:noFill/>
          <a:ln w="15875">
            <a:noFill/>
            <a:prstDash val="dash"/>
          </a:ln>
        </p:spPr>
        <p:txBody>
          <a:bodyPr wrap="square" rtlCol="0" anchor="ctr" anchorCtr="0">
            <a:spAutoFit/>
          </a:bodyPr>
          <a:lstStyle>
            <a:defPPr>
              <a:defRPr lang="zh-CN"/>
            </a:defPPr>
            <a:lvl1pPr algn="r"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9" name="文本框 88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ECD89F6C-6068-5817-BFDF-BA6325F6F495}"/>
              </a:ext>
            </a:extLst>
          </p:cNvPr>
          <p:cNvSpPr txBox="1"/>
          <p:nvPr/>
        </p:nvSpPr>
        <p:spPr>
          <a:xfrm>
            <a:off x="74748" y="4078991"/>
            <a:ext cx="3013395" cy="430374"/>
          </a:xfrm>
          <a:prstGeom prst="rect">
            <a:avLst/>
          </a:prstGeom>
          <a:noFill/>
          <a:ln w="15875">
            <a:noFill/>
            <a:prstDash val="dash"/>
          </a:ln>
        </p:spPr>
        <p:txBody>
          <a:bodyPr wrap="square" rtlCol="0" anchor="ctr" anchorCtr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r"/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0" name="矩形 89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CAB6006C-D263-CA91-48FC-B17C37437945}"/>
              </a:ext>
            </a:extLst>
          </p:cNvPr>
          <p:cNvSpPr/>
          <p:nvPr/>
        </p:nvSpPr>
        <p:spPr>
          <a:xfrm>
            <a:off x="8964568" y="1476272"/>
            <a:ext cx="2396515" cy="430374"/>
          </a:xfrm>
          <a:prstGeom prst="rect">
            <a:avLst/>
          </a:prstGeom>
          <a:noFill/>
          <a:ln w="15875">
            <a:noFill/>
            <a:prstDash val="dash"/>
          </a:ln>
        </p:spPr>
        <p:txBody>
          <a:bodyPr wrap="square" rtlCol="0" anchor="ctr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00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1" name="矩形 90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5570E1BE-07BE-CDFC-50FF-9EE8AD3D64C7}"/>
              </a:ext>
            </a:extLst>
          </p:cNvPr>
          <p:cNvSpPr/>
          <p:nvPr/>
        </p:nvSpPr>
        <p:spPr>
          <a:xfrm>
            <a:off x="8964568" y="4078991"/>
            <a:ext cx="2396515" cy="430374"/>
          </a:xfrm>
          <a:prstGeom prst="rect">
            <a:avLst/>
          </a:prstGeom>
          <a:noFill/>
          <a:ln w="15875">
            <a:noFill/>
            <a:prstDash val="dash"/>
          </a:ln>
        </p:spPr>
        <p:txBody>
          <a:bodyPr wrap="square" rtlCol="0" anchor="ctr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00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2" name="矩形 91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ECAB85DC-544B-9249-FD0F-ED2682977D3D}"/>
              </a:ext>
            </a:extLst>
          </p:cNvPr>
          <p:cNvSpPr/>
          <p:nvPr/>
        </p:nvSpPr>
        <p:spPr>
          <a:xfrm>
            <a:off x="74748" y="1476272"/>
            <a:ext cx="3013395" cy="430374"/>
          </a:xfrm>
          <a:prstGeom prst="rect">
            <a:avLst/>
          </a:prstGeom>
          <a:noFill/>
          <a:ln w="15875">
            <a:noFill/>
            <a:prstDash val="dash"/>
          </a:ln>
        </p:spPr>
        <p:txBody>
          <a:bodyPr wrap="square" rtlCol="0" anchor="ctr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zh-CN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00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3" name="文本框 92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03CDEA5B-898B-2BB3-0445-9A71E9A16B29}"/>
              </a:ext>
            </a:extLst>
          </p:cNvPr>
          <p:cNvSpPr txBox="1"/>
          <p:nvPr/>
        </p:nvSpPr>
        <p:spPr>
          <a:xfrm>
            <a:off x="3781845" y="2330954"/>
            <a:ext cx="2212292" cy="11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8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8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4" name="文本框 93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FD2ECB56-D5AA-A082-03F5-BA682B410AC1}"/>
              </a:ext>
            </a:extLst>
          </p:cNvPr>
          <p:cNvSpPr txBox="1"/>
          <p:nvPr/>
        </p:nvSpPr>
        <p:spPr>
          <a:xfrm>
            <a:off x="6160347" y="2330954"/>
            <a:ext cx="2212292" cy="11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800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800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95" name="组合 94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D07C7D10-0489-5D8B-4CDB-A4739238942A}"/>
              </a:ext>
            </a:extLst>
          </p:cNvPr>
          <p:cNvGrpSpPr/>
          <p:nvPr/>
        </p:nvGrpSpPr>
        <p:grpSpPr>
          <a:xfrm flipV="1">
            <a:off x="1352955" y="4787788"/>
            <a:ext cx="3916928" cy="1493903"/>
            <a:chOff x="1848346" y="1315624"/>
            <a:chExt cx="3421536" cy="1304962"/>
          </a:xfrm>
        </p:grpSpPr>
        <p:sp>
          <p:nvSpPr>
            <p:cNvPr id="96" name="矩形标注 20">
              <a:extLst>
                <a:ext uri="{FF2B5EF4-FFF2-40B4-BE49-F238E27FC236}">
                  <a16:creationId xmlns:a16="http://schemas.microsoft.com/office/drawing/2014/main" id="{07823A40-898A-F44F-73E8-0C1669A83701}"/>
                </a:ext>
              </a:extLst>
            </p:cNvPr>
            <p:cNvSpPr/>
            <p:nvPr/>
          </p:nvSpPr>
          <p:spPr>
            <a:xfrm flipH="1">
              <a:off x="1848346" y="1315624"/>
              <a:ext cx="3421536" cy="1304962"/>
            </a:xfrm>
            <a:custGeom>
              <a:avLst/>
              <a:gdLst>
                <a:gd name="connsiteX0" fmla="*/ 0 w 5313873"/>
                <a:gd name="connsiteY0" fmla="*/ 0 h 1793055"/>
                <a:gd name="connsiteX1" fmla="*/ 885646 w 5313873"/>
                <a:gd name="connsiteY1" fmla="*/ 0 h 1793055"/>
                <a:gd name="connsiteX2" fmla="*/ 885646 w 5313873"/>
                <a:gd name="connsiteY2" fmla="*/ 0 h 1793055"/>
                <a:gd name="connsiteX3" fmla="*/ 2214114 w 5313873"/>
                <a:gd name="connsiteY3" fmla="*/ 0 h 1793055"/>
                <a:gd name="connsiteX4" fmla="*/ 5313873 w 5313873"/>
                <a:gd name="connsiteY4" fmla="*/ 0 h 1793055"/>
                <a:gd name="connsiteX5" fmla="*/ 5313873 w 5313873"/>
                <a:gd name="connsiteY5" fmla="*/ 1045949 h 1793055"/>
                <a:gd name="connsiteX6" fmla="*/ 5313873 w 5313873"/>
                <a:gd name="connsiteY6" fmla="*/ 1045949 h 1793055"/>
                <a:gd name="connsiteX7" fmla="*/ 5313873 w 5313873"/>
                <a:gd name="connsiteY7" fmla="*/ 1494213 h 1793055"/>
                <a:gd name="connsiteX8" fmla="*/ 5313873 w 5313873"/>
                <a:gd name="connsiteY8" fmla="*/ 1793055 h 1793055"/>
                <a:gd name="connsiteX9" fmla="*/ 2214114 w 5313873"/>
                <a:gd name="connsiteY9" fmla="*/ 1793055 h 1793055"/>
                <a:gd name="connsiteX10" fmla="*/ 737087 w 5313873"/>
                <a:gd name="connsiteY10" fmla="*/ 1966390 h 1793055"/>
                <a:gd name="connsiteX11" fmla="*/ 885646 w 5313873"/>
                <a:gd name="connsiteY11" fmla="*/ 1793055 h 1793055"/>
                <a:gd name="connsiteX12" fmla="*/ 0 w 5313873"/>
                <a:gd name="connsiteY12" fmla="*/ 1793055 h 1793055"/>
                <a:gd name="connsiteX13" fmla="*/ 0 w 5313873"/>
                <a:gd name="connsiteY13" fmla="*/ 1494213 h 1793055"/>
                <a:gd name="connsiteX14" fmla="*/ 0 w 5313873"/>
                <a:gd name="connsiteY14" fmla="*/ 1045949 h 1793055"/>
                <a:gd name="connsiteX15" fmla="*/ 0 w 5313873"/>
                <a:gd name="connsiteY15" fmla="*/ 1045949 h 1793055"/>
                <a:gd name="connsiteX16" fmla="*/ 0 w 5313873"/>
                <a:gd name="connsiteY16" fmla="*/ 0 h 1793055"/>
                <a:gd name="connsiteX0" fmla="*/ 0 w 5313873"/>
                <a:gd name="connsiteY0" fmla="*/ 0 h 1966390"/>
                <a:gd name="connsiteX1" fmla="*/ 885646 w 5313873"/>
                <a:gd name="connsiteY1" fmla="*/ 0 h 1966390"/>
                <a:gd name="connsiteX2" fmla="*/ 885646 w 5313873"/>
                <a:gd name="connsiteY2" fmla="*/ 0 h 1966390"/>
                <a:gd name="connsiteX3" fmla="*/ 2214114 w 5313873"/>
                <a:gd name="connsiteY3" fmla="*/ 0 h 1966390"/>
                <a:gd name="connsiteX4" fmla="*/ 5313873 w 5313873"/>
                <a:gd name="connsiteY4" fmla="*/ 0 h 1966390"/>
                <a:gd name="connsiteX5" fmla="*/ 5313873 w 5313873"/>
                <a:gd name="connsiteY5" fmla="*/ 1045949 h 1966390"/>
                <a:gd name="connsiteX6" fmla="*/ 5313873 w 5313873"/>
                <a:gd name="connsiteY6" fmla="*/ 1045949 h 1966390"/>
                <a:gd name="connsiteX7" fmla="*/ 5313873 w 5313873"/>
                <a:gd name="connsiteY7" fmla="*/ 1494213 h 1966390"/>
                <a:gd name="connsiteX8" fmla="*/ 5313873 w 5313873"/>
                <a:gd name="connsiteY8" fmla="*/ 1793055 h 1966390"/>
                <a:gd name="connsiteX9" fmla="*/ 1267964 w 5313873"/>
                <a:gd name="connsiteY9" fmla="*/ 1805755 h 1966390"/>
                <a:gd name="connsiteX10" fmla="*/ 737087 w 5313873"/>
                <a:gd name="connsiteY10" fmla="*/ 1966390 h 1966390"/>
                <a:gd name="connsiteX11" fmla="*/ 885646 w 5313873"/>
                <a:gd name="connsiteY11" fmla="*/ 1793055 h 1966390"/>
                <a:gd name="connsiteX12" fmla="*/ 0 w 5313873"/>
                <a:gd name="connsiteY12" fmla="*/ 1793055 h 1966390"/>
                <a:gd name="connsiteX13" fmla="*/ 0 w 5313873"/>
                <a:gd name="connsiteY13" fmla="*/ 1494213 h 1966390"/>
                <a:gd name="connsiteX14" fmla="*/ 0 w 5313873"/>
                <a:gd name="connsiteY14" fmla="*/ 1045949 h 1966390"/>
                <a:gd name="connsiteX15" fmla="*/ 0 w 5313873"/>
                <a:gd name="connsiteY15" fmla="*/ 1045949 h 1966390"/>
                <a:gd name="connsiteX16" fmla="*/ 0 w 5313873"/>
                <a:gd name="connsiteY16" fmla="*/ 0 h 1966390"/>
                <a:gd name="connsiteX0" fmla="*/ 0 w 5313873"/>
                <a:gd name="connsiteY0" fmla="*/ 0 h 1966390"/>
                <a:gd name="connsiteX1" fmla="*/ 885646 w 5313873"/>
                <a:gd name="connsiteY1" fmla="*/ 0 h 1966390"/>
                <a:gd name="connsiteX2" fmla="*/ 885646 w 5313873"/>
                <a:gd name="connsiteY2" fmla="*/ 0 h 1966390"/>
                <a:gd name="connsiteX3" fmla="*/ 2214114 w 5313873"/>
                <a:gd name="connsiteY3" fmla="*/ 0 h 1966390"/>
                <a:gd name="connsiteX4" fmla="*/ 5313873 w 5313873"/>
                <a:gd name="connsiteY4" fmla="*/ 0 h 1966390"/>
                <a:gd name="connsiteX5" fmla="*/ 5313873 w 5313873"/>
                <a:gd name="connsiteY5" fmla="*/ 1045949 h 1966390"/>
                <a:gd name="connsiteX6" fmla="*/ 5313873 w 5313873"/>
                <a:gd name="connsiteY6" fmla="*/ 1045949 h 1966390"/>
                <a:gd name="connsiteX7" fmla="*/ 5313873 w 5313873"/>
                <a:gd name="connsiteY7" fmla="*/ 1494213 h 1966390"/>
                <a:gd name="connsiteX8" fmla="*/ 5313873 w 5313873"/>
                <a:gd name="connsiteY8" fmla="*/ 1793055 h 1966390"/>
                <a:gd name="connsiteX9" fmla="*/ 1248914 w 5313873"/>
                <a:gd name="connsiteY9" fmla="*/ 1818455 h 1966390"/>
                <a:gd name="connsiteX10" fmla="*/ 737087 w 5313873"/>
                <a:gd name="connsiteY10" fmla="*/ 1966390 h 1966390"/>
                <a:gd name="connsiteX11" fmla="*/ 885646 w 5313873"/>
                <a:gd name="connsiteY11" fmla="*/ 1793055 h 1966390"/>
                <a:gd name="connsiteX12" fmla="*/ 0 w 5313873"/>
                <a:gd name="connsiteY12" fmla="*/ 1793055 h 1966390"/>
                <a:gd name="connsiteX13" fmla="*/ 0 w 5313873"/>
                <a:gd name="connsiteY13" fmla="*/ 1494213 h 1966390"/>
                <a:gd name="connsiteX14" fmla="*/ 0 w 5313873"/>
                <a:gd name="connsiteY14" fmla="*/ 1045949 h 1966390"/>
                <a:gd name="connsiteX15" fmla="*/ 0 w 5313873"/>
                <a:gd name="connsiteY15" fmla="*/ 1045949 h 1966390"/>
                <a:gd name="connsiteX16" fmla="*/ 0 w 5313873"/>
                <a:gd name="connsiteY16" fmla="*/ 0 h 1966390"/>
                <a:gd name="connsiteX0" fmla="*/ 0 w 5313873"/>
                <a:gd name="connsiteY0" fmla="*/ 0 h 1966390"/>
                <a:gd name="connsiteX1" fmla="*/ 885646 w 5313873"/>
                <a:gd name="connsiteY1" fmla="*/ 0 h 1966390"/>
                <a:gd name="connsiteX2" fmla="*/ 885646 w 5313873"/>
                <a:gd name="connsiteY2" fmla="*/ 0 h 1966390"/>
                <a:gd name="connsiteX3" fmla="*/ 2214114 w 5313873"/>
                <a:gd name="connsiteY3" fmla="*/ 0 h 1966390"/>
                <a:gd name="connsiteX4" fmla="*/ 5313873 w 5313873"/>
                <a:gd name="connsiteY4" fmla="*/ 0 h 1966390"/>
                <a:gd name="connsiteX5" fmla="*/ 5313873 w 5313873"/>
                <a:gd name="connsiteY5" fmla="*/ 1045949 h 1966390"/>
                <a:gd name="connsiteX6" fmla="*/ 5313873 w 5313873"/>
                <a:gd name="connsiteY6" fmla="*/ 1045949 h 1966390"/>
                <a:gd name="connsiteX7" fmla="*/ 5313873 w 5313873"/>
                <a:gd name="connsiteY7" fmla="*/ 1494213 h 1966390"/>
                <a:gd name="connsiteX8" fmla="*/ 5313873 w 5313873"/>
                <a:gd name="connsiteY8" fmla="*/ 1793055 h 1966390"/>
                <a:gd name="connsiteX9" fmla="*/ 1242564 w 5313873"/>
                <a:gd name="connsiteY9" fmla="*/ 1812105 h 1966390"/>
                <a:gd name="connsiteX10" fmla="*/ 737087 w 5313873"/>
                <a:gd name="connsiteY10" fmla="*/ 1966390 h 1966390"/>
                <a:gd name="connsiteX11" fmla="*/ 885646 w 5313873"/>
                <a:gd name="connsiteY11" fmla="*/ 1793055 h 1966390"/>
                <a:gd name="connsiteX12" fmla="*/ 0 w 5313873"/>
                <a:gd name="connsiteY12" fmla="*/ 1793055 h 1966390"/>
                <a:gd name="connsiteX13" fmla="*/ 0 w 5313873"/>
                <a:gd name="connsiteY13" fmla="*/ 1494213 h 1966390"/>
                <a:gd name="connsiteX14" fmla="*/ 0 w 5313873"/>
                <a:gd name="connsiteY14" fmla="*/ 1045949 h 1966390"/>
                <a:gd name="connsiteX15" fmla="*/ 0 w 5313873"/>
                <a:gd name="connsiteY15" fmla="*/ 1045949 h 1966390"/>
                <a:gd name="connsiteX16" fmla="*/ 0 w 5313873"/>
                <a:gd name="connsiteY16" fmla="*/ 0 h 1966390"/>
                <a:gd name="connsiteX0" fmla="*/ 0 w 5313873"/>
                <a:gd name="connsiteY0" fmla="*/ 0 h 1966390"/>
                <a:gd name="connsiteX1" fmla="*/ 885646 w 5313873"/>
                <a:gd name="connsiteY1" fmla="*/ 0 h 1966390"/>
                <a:gd name="connsiteX2" fmla="*/ 885646 w 5313873"/>
                <a:gd name="connsiteY2" fmla="*/ 0 h 1966390"/>
                <a:gd name="connsiteX3" fmla="*/ 2214114 w 5313873"/>
                <a:gd name="connsiteY3" fmla="*/ 0 h 1966390"/>
                <a:gd name="connsiteX4" fmla="*/ 5313873 w 5313873"/>
                <a:gd name="connsiteY4" fmla="*/ 0 h 1966390"/>
                <a:gd name="connsiteX5" fmla="*/ 5313873 w 5313873"/>
                <a:gd name="connsiteY5" fmla="*/ 1045949 h 1966390"/>
                <a:gd name="connsiteX6" fmla="*/ 5313873 w 5313873"/>
                <a:gd name="connsiteY6" fmla="*/ 1045949 h 1966390"/>
                <a:gd name="connsiteX7" fmla="*/ 5313873 w 5313873"/>
                <a:gd name="connsiteY7" fmla="*/ 1494213 h 1966390"/>
                <a:gd name="connsiteX8" fmla="*/ 5313873 w 5313873"/>
                <a:gd name="connsiteY8" fmla="*/ 1793055 h 1966390"/>
                <a:gd name="connsiteX9" fmla="*/ 1242564 w 5313873"/>
                <a:gd name="connsiteY9" fmla="*/ 1799405 h 1966390"/>
                <a:gd name="connsiteX10" fmla="*/ 737087 w 5313873"/>
                <a:gd name="connsiteY10" fmla="*/ 1966390 h 1966390"/>
                <a:gd name="connsiteX11" fmla="*/ 885646 w 5313873"/>
                <a:gd name="connsiteY11" fmla="*/ 1793055 h 1966390"/>
                <a:gd name="connsiteX12" fmla="*/ 0 w 5313873"/>
                <a:gd name="connsiteY12" fmla="*/ 1793055 h 1966390"/>
                <a:gd name="connsiteX13" fmla="*/ 0 w 5313873"/>
                <a:gd name="connsiteY13" fmla="*/ 1494213 h 1966390"/>
                <a:gd name="connsiteX14" fmla="*/ 0 w 5313873"/>
                <a:gd name="connsiteY14" fmla="*/ 1045949 h 1966390"/>
                <a:gd name="connsiteX15" fmla="*/ 0 w 5313873"/>
                <a:gd name="connsiteY15" fmla="*/ 1045949 h 1966390"/>
                <a:gd name="connsiteX16" fmla="*/ 0 w 5313873"/>
                <a:gd name="connsiteY16" fmla="*/ 0 h 1966390"/>
                <a:gd name="connsiteX0" fmla="*/ 0 w 5313873"/>
                <a:gd name="connsiteY0" fmla="*/ 0 h 2026693"/>
                <a:gd name="connsiteX1" fmla="*/ 885646 w 5313873"/>
                <a:gd name="connsiteY1" fmla="*/ 0 h 2026693"/>
                <a:gd name="connsiteX2" fmla="*/ 885646 w 5313873"/>
                <a:gd name="connsiteY2" fmla="*/ 0 h 2026693"/>
                <a:gd name="connsiteX3" fmla="*/ 2214114 w 5313873"/>
                <a:gd name="connsiteY3" fmla="*/ 0 h 2026693"/>
                <a:gd name="connsiteX4" fmla="*/ 5313873 w 5313873"/>
                <a:gd name="connsiteY4" fmla="*/ 0 h 2026693"/>
                <a:gd name="connsiteX5" fmla="*/ 5313873 w 5313873"/>
                <a:gd name="connsiteY5" fmla="*/ 1045949 h 2026693"/>
                <a:gd name="connsiteX6" fmla="*/ 5313873 w 5313873"/>
                <a:gd name="connsiteY6" fmla="*/ 1045949 h 2026693"/>
                <a:gd name="connsiteX7" fmla="*/ 5313873 w 5313873"/>
                <a:gd name="connsiteY7" fmla="*/ 1494213 h 2026693"/>
                <a:gd name="connsiteX8" fmla="*/ 5313873 w 5313873"/>
                <a:gd name="connsiteY8" fmla="*/ 1793055 h 2026693"/>
                <a:gd name="connsiteX9" fmla="*/ 1242564 w 5313873"/>
                <a:gd name="connsiteY9" fmla="*/ 1799405 h 2026693"/>
                <a:gd name="connsiteX10" fmla="*/ 840463 w 5313873"/>
                <a:gd name="connsiteY10" fmla="*/ 2026693 h 2026693"/>
                <a:gd name="connsiteX11" fmla="*/ 885646 w 5313873"/>
                <a:gd name="connsiteY11" fmla="*/ 1793055 h 2026693"/>
                <a:gd name="connsiteX12" fmla="*/ 0 w 5313873"/>
                <a:gd name="connsiteY12" fmla="*/ 1793055 h 2026693"/>
                <a:gd name="connsiteX13" fmla="*/ 0 w 5313873"/>
                <a:gd name="connsiteY13" fmla="*/ 1494213 h 2026693"/>
                <a:gd name="connsiteX14" fmla="*/ 0 w 5313873"/>
                <a:gd name="connsiteY14" fmla="*/ 1045949 h 2026693"/>
                <a:gd name="connsiteX15" fmla="*/ 0 w 5313873"/>
                <a:gd name="connsiteY15" fmla="*/ 1045949 h 2026693"/>
                <a:gd name="connsiteX16" fmla="*/ 0 w 5313873"/>
                <a:gd name="connsiteY16" fmla="*/ 0 h 2026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13873" h="2026693">
                  <a:moveTo>
                    <a:pt x="0" y="0"/>
                  </a:moveTo>
                  <a:lnTo>
                    <a:pt x="885646" y="0"/>
                  </a:lnTo>
                  <a:lnTo>
                    <a:pt x="885646" y="0"/>
                  </a:lnTo>
                  <a:lnTo>
                    <a:pt x="2214114" y="0"/>
                  </a:lnTo>
                  <a:lnTo>
                    <a:pt x="5313873" y="0"/>
                  </a:lnTo>
                  <a:lnTo>
                    <a:pt x="5313873" y="1045949"/>
                  </a:lnTo>
                  <a:lnTo>
                    <a:pt x="5313873" y="1045949"/>
                  </a:lnTo>
                  <a:lnTo>
                    <a:pt x="5313873" y="1494213"/>
                  </a:lnTo>
                  <a:lnTo>
                    <a:pt x="5313873" y="1793055"/>
                  </a:lnTo>
                  <a:lnTo>
                    <a:pt x="1242564" y="1799405"/>
                  </a:lnTo>
                  <a:lnTo>
                    <a:pt x="840463" y="2026693"/>
                  </a:lnTo>
                  <a:lnTo>
                    <a:pt x="885646" y="1793055"/>
                  </a:lnTo>
                  <a:lnTo>
                    <a:pt x="0" y="1793055"/>
                  </a:lnTo>
                  <a:lnTo>
                    <a:pt x="0" y="1494213"/>
                  </a:lnTo>
                  <a:lnTo>
                    <a:pt x="0" y="1045949"/>
                  </a:lnTo>
                  <a:lnTo>
                    <a:pt x="0" y="1045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273E">
                <a:alpha val="5000"/>
              </a:srgbClr>
            </a:solidFill>
            <a:ln w="25400" cap="flat" cmpd="sng" algn="ctr">
              <a:solidFill>
                <a:srgbClr val="17273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97" name="组合 96">
              <a:extLst>
                <a:ext uri="{FF2B5EF4-FFF2-40B4-BE49-F238E27FC236}">
                  <a16:creationId xmlns:a16="http://schemas.microsoft.com/office/drawing/2014/main" id="{510950CA-C31F-BF7C-D2E1-6962C77F37FE}"/>
                </a:ext>
              </a:extLst>
            </p:cNvPr>
            <p:cNvGrpSpPr/>
            <p:nvPr/>
          </p:nvGrpSpPr>
          <p:grpSpPr>
            <a:xfrm>
              <a:off x="1900246" y="1374558"/>
              <a:ext cx="3317736" cy="1030804"/>
              <a:chOff x="1914603" y="1374558"/>
              <a:chExt cx="3317736" cy="1030804"/>
            </a:xfrm>
          </p:grpSpPr>
          <p:sp>
            <p:nvSpPr>
              <p:cNvPr id="98" name="半闭框 97">
                <a:extLst>
                  <a:ext uri="{FF2B5EF4-FFF2-40B4-BE49-F238E27FC236}">
                    <a16:creationId xmlns:a16="http://schemas.microsoft.com/office/drawing/2014/main" id="{4B0FCCB3-BC63-57FF-BDE5-014E3DE28F3E}"/>
                  </a:ext>
                </a:extLst>
              </p:cNvPr>
              <p:cNvSpPr/>
              <p:nvPr/>
            </p:nvSpPr>
            <p:spPr>
              <a:xfrm flipH="1">
                <a:off x="5157429" y="1374558"/>
                <a:ext cx="74910" cy="74910"/>
              </a:xfrm>
              <a:prstGeom prst="halfFrame">
                <a:avLst/>
              </a:prstGeom>
              <a:solidFill>
                <a:srgbClr val="17273E">
                  <a:alpha val="4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99" name="半闭框 98">
                <a:extLst>
                  <a:ext uri="{FF2B5EF4-FFF2-40B4-BE49-F238E27FC236}">
                    <a16:creationId xmlns:a16="http://schemas.microsoft.com/office/drawing/2014/main" id="{C73ADEBD-D8A4-A5F1-A761-49E4BE9CFD92}"/>
                  </a:ext>
                </a:extLst>
              </p:cNvPr>
              <p:cNvSpPr/>
              <p:nvPr/>
            </p:nvSpPr>
            <p:spPr>
              <a:xfrm rot="16200000" flipH="1">
                <a:off x="1914605" y="1374556"/>
                <a:ext cx="74910" cy="74913"/>
              </a:xfrm>
              <a:prstGeom prst="halfFrame">
                <a:avLst/>
              </a:prstGeom>
              <a:solidFill>
                <a:srgbClr val="17273E">
                  <a:alpha val="4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00" name="半闭框 99">
                <a:extLst>
                  <a:ext uri="{FF2B5EF4-FFF2-40B4-BE49-F238E27FC236}">
                    <a16:creationId xmlns:a16="http://schemas.microsoft.com/office/drawing/2014/main" id="{BD89DE89-E41F-B698-C33B-05A55B7E585A}"/>
                  </a:ext>
                </a:extLst>
              </p:cNvPr>
              <p:cNvSpPr/>
              <p:nvPr/>
            </p:nvSpPr>
            <p:spPr>
              <a:xfrm flipH="1" flipV="1">
                <a:off x="5157429" y="2330449"/>
                <a:ext cx="74910" cy="74913"/>
              </a:xfrm>
              <a:prstGeom prst="halfFrame">
                <a:avLst/>
              </a:prstGeom>
              <a:solidFill>
                <a:srgbClr val="17273E">
                  <a:alpha val="4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01" name="半闭框 100">
                <a:extLst>
                  <a:ext uri="{FF2B5EF4-FFF2-40B4-BE49-F238E27FC236}">
                    <a16:creationId xmlns:a16="http://schemas.microsoft.com/office/drawing/2014/main" id="{89E1049C-1C44-78FD-5B2B-0987C77C1873}"/>
                  </a:ext>
                </a:extLst>
              </p:cNvPr>
              <p:cNvSpPr/>
              <p:nvPr/>
            </p:nvSpPr>
            <p:spPr>
              <a:xfrm rot="5400000" flipH="1" flipV="1">
                <a:off x="1914603" y="2330449"/>
                <a:ext cx="74913" cy="74913"/>
              </a:xfrm>
              <a:prstGeom prst="halfFrame">
                <a:avLst/>
              </a:prstGeom>
              <a:solidFill>
                <a:srgbClr val="17273E">
                  <a:alpha val="4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102" name="组合 101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4EC3A880-B016-2B4D-BD98-1129DE8277CB}"/>
              </a:ext>
            </a:extLst>
          </p:cNvPr>
          <p:cNvGrpSpPr/>
          <p:nvPr/>
        </p:nvGrpSpPr>
        <p:grpSpPr>
          <a:xfrm flipH="1" flipV="1">
            <a:off x="6913351" y="4794138"/>
            <a:ext cx="3916928" cy="1487553"/>
            <a:chOff x="1848346" y="1315624"/>
            <a:chExt cx="3421536" cy="1299415"/>
          </a:xfrm>
        </p:grpSpPr>
        <p:sp>
          <p:nvSpPr>
            <p:cNvPr id="103" name="矩形标注 20">
              <a:extLst>
                <a:ext uri="{FF2B5EF4-FFF2-40B4-BE49-F238E27FC236}">
                  <a16:creationId xmlns:a16="http://schemas.microsoft.com/office/drawing/2014/main" id="{808BB3E1-2C88-61D7-5F3F-1DB707B8E319}"/>
                </a:ext>
              </a:extLst>
            </p:cNvPr>
            <p:cNvSpPr/>
            <p:nvPr/>
          </p:nvSpPr>
          <p:spPr>
            <a:xfrm flipH="1">
              <a:off x="1848346" y="1315624"/>
              <a:ext cx="3421536" cy="1299415"/>
            </a:xfrm>
            <a:custGeom>
              <a:avLst/>
              <a:gdLst>
                <a:gd name="connsiteX0" fmla="*/ 0 w 5313873"/>
                <a:gd name="connsiteY0" fmla="*/ 0 h 1793055"/>
                <a:gd name="connsiteX1" fmla="*/ 885646 w 5313873"/>
                <a:gd name="connsiteY1" fmla="*/ 0 h 1793055"/>
                <a:gd name="connsiteX2" fmla="*/ 885646 w 5313873"/>
                <a:gd name="connsiteY2" fmla="*/ 0 h 1793055"/>
                <a:gd name="connsiteX3" fmla="*/ 2214114 w 5313873"/>
                <a:gd name="connsiteY3" fmla="*/ 0 h 1793055"/>
                <a:gd name="connsiteX4" fmla="*/ 5313873 w 5313873"/>
                <a:gd name="connsiteY4" fmla="*/ 0 h 1793055"/>
                <a:gd name="connsiteX5" fmla="*/ 5313873 w 5313873"/>
                <a:gd name="connsiteY5" fmla="*/ 1045949 h 1793055"/>
                <a:gd name="connsiteX6" fmla="*/ 5313873 w 5313873"/>
                <a:gd name="connsiteY6" fmla="*/ 1045949 h 1793055"/>
                <a:gd name="connsiteX7" fmla="*/ 5313873 w 5313873"/>
                <a:gd name="connsiteY7" fmla="*/ 1494213 h 1793055"/>
                <a:gd name="connsiteX8" fmla="*/ 5313873 w 5313873"/>
                <a:gd name="connsiteY8" fmla="*/ 1793055 h 1793055"/>
                <a:gd name="connsiteX9" fmla="*/ 2214114 w 5313873"/>
                <a:gd name="connsiteY9" fmla="*/ 1793055 h 1793055"/>
                <a:gd name="connsiteX10" fmla="*/ 737087 w 5313873"/>
                <a:gd name="connsiteY10" fmla="*/ 1966390 h 1793055"/>
                <a:gd name="connsiteX11" fmla="*/ 885646 w 5313873"/>
                <a:gd name="connsiteY11" fmla="*/ 1793055 h 1793055"/>
                <a:gd name="connsiteX12" fmla="*/ 0 w 5313873"/>
                <a:gd name="connsiteY12" fmla="*/ 1793055 h 1793055"/>
                <a:gd name="connsiteX13" fmla="*/ 0 w 5313873"/>
                <a:gd name="connsiteY13" fmla="*/ 1494213 h 1793055"/>
                <a:gd name="connsiteX14" fmla="*/ 0 w 5313873"/>
                <a:gd name="connsiteY14" fmla="*/ 1045949 h 1793055"/>
                <a:gd name="connsiteX15" fmla="*/ 0 w 5313873"/>
                <a:gd name="connsiteY15" fmla="*/ 1045949 h 1793055"/>
                <a:gd name="connsiteX16" fmla="*/ 0 w 5313873"/>
                <a:gd name="connsiteY16" fmla="*/ 0 h 1793055"/>
                <a:gd name="connsiteX0" fmla="*/ 0 w 5313873"/>
                <a:gd name="connsiteY0" fmla="*/ 0 h 1966390"/>
                <a:gd name="connsiteX1" fmla="*/ 885646 w 5313873"/>
                <a:gd name="connsiteY1" fmla="*/ 0 h 1966390"/>
                <a:gd name="connsiteX2" fmla="*/ 885646 w 5313873"/>
                <a:gd name="connsiteY2" fmla="*/ 0 h 1966390"/>
                <a:gd name="connsiteX3" fmla="*/ 2214114 w 5313873"/>
                <a:gd name="connsiteY3" fmla="*/ 0 h 1966390"/>
                <a:gd name="connsiteX4" fmla="*/ 5313873 w 5313873"/>
                <a:gd name="connsiteY4" fmla="*/ 0 h 1966390"/>
                <a:gd name="connsiteX5" fmla="*/ 5313873 w 5313873"/>
                <a:gd name="connsiteY5" fmla="*/ 1045949 h 1966390"/>
                <a:gd name="connsiteX6" fmla="*/ 5313873 w 5313873"/>
                <a:gd name="connsiteY6" fmla="*/ 1045949 h 1966390"/>
                <a:gd name="connsiteX7" fmla="*/ 5313873 w 5313873"/>
                <a:gd name="connsiteY7" fmla="*/ 1494213 h 1966390"/>
                <a:gd name="connsiteX8" fmla="*/ 5313873 w 5313873"/>
                <a:gd name="connsiteY8" fmla="*/ 1793055 h 1966390"/>
                <a:gd name="connsiteX9" fmla="*/ 1267964 w 5313873"/>
                <a:gd name="connsiteY9" fmla="*/ 1805755 h 1966390"/>
                <a:gd name="connsiteX10" fmla="*/ 737087 w 5313873"/>
                <a:gd name="connsiteY10" fmla="*/ 1966390 h 1966390"/>
                <a:gd name="connsiteX11" fmla="*/ 885646 w 5313873"/>
                <a:gd name="connsiteY11" fmla="*/ 1793055 h 1966390"/>
                <a:gd name="connsiteX12" fmla="*/ 0 w 5313873"/>
                <a:gd name="connsiteY12" fmla="*/ 1793055 h 1966390"/>
                <a:gd name="connsiteX13" fmla="*/ 0 w 5313873"/>
                <a:gd name="connsiteY13" fmla="*/ 1494213 h 1966390"/>
                <a:gd name="connsiteX14" fmla="*/ 0 w 5313873"/>
                <a:gd name="connsiteY14" fmla="*/ 1045949 h 1966390"/>
                <a:gd name="connsiteX15" fmla="*/ 0 w 5313873"/>
                <a:gd name="connsiteY15" fmla="*/ 1045949 h 1966390"/>
                <a:gd name="connsiteX16" fmla="*/ 0 w 5313873"/>
                <a:gd name="connsiteY16" fmla="*/ 0 h 1966390"/>
                <a:gd name="connsiteX0" fmla="*/ 0 w 5313873"/>
                <a:gd name="connsiteY0" fmla="*/ 0 h 1966390"/>
                <a:gd name="connsiteX1" fmla="*/ 885646 w 5313873"/>
                <a:gd name="connsiteY1" fmla="*/ 0 h 1966390"/>
                <a:gd name="connsiteX2" fmla="*/ 885646 w 5313873"/>
                <a:gd name="connsiteY2" fmla="*/ 0 h 1966390"/>
                <a:gd name="connsiteX3" fmla="*/ 2214114 w 5313873"/>
                <a:gd name="connsiteY3" fmla="*/ 0 h 1966390"/>
                <a:gd name="connsiteX4" fmla="*/ 5313873 w 5313873"/>
                <a:gd name="connsiteY4" fmla="*/ 0 h 1966390"/>
                <a:gd name="connsiteX5" fmla="*/ 5313873 w 5313873"/>
                <a:gd name="connsiteY5" fmla="*/ 1045949 h 1966390"/>
                <a:gd name="connsiteX6" fmla="*/ 5313873 w 5313873"/>
                <a:gd name="connsiteY6" fmla="*/ 1045949 h 1966390"/>
                <a:gd name="connsiteX7" fmla="*/ 5313873 w 5313873"/>
                <a:gd name="connsiteY7" fmla="*/ 1494213 h 1966390"/>
                <a:gd name="connsiteX8" fmla="*/ 5313873 w 5313873"/>
                <a:gd name="connsiteY8" fmla="*/ 1793055 h 1966390"/>
                <a:gd name="connsiteX9" fmla="*/ 1248914 w 5313873"/>
                <a:gd name="connsiteY9" fmla="*/ 1818455 h 1966390"/>
                <a:gd name="connsiteX10" fmla="*/ 737087 w 5313873"/>
                <a:gd name="connsiteY10" fmla="*/ 1966390 h 1966390"/>
                <a:gd name="connsiteX11" fmla="*/ 885646 w 5313873"/>
                <a:gd name="connsiteY11" fmla="*/ 1793055 h 1966390"/>
                <a:gd name="connsiteX12" fmla="*/ 0 w 5313873"/>
                <a:gd name="connsiteY12" fmla="*/ 1793055 h 1966390"/>
                <a:gd name="connsiteX13" fmla="*/ 0 w 5313873"/>
                <a:gd name="connsiteY13" fmla="*/ 1494213 h 1966390"/>
                <a:gd name="connsiteX14" fmla="*/ 0 w 5313873"/>
                <a:gd name="connsiteY14" fmla="*/ 1045949 h 1966390"/>
                <a:gd name="connsiteX15" fmla="*/ 0 w 5313873"/>
                <a:gd name="connsiteY15" fmla="*/ 1045949 h 1966390"/>
                <a:gd name="connsiteX16" fmla="*/ 0 w 5313873"/>
                <a:gd name="connsiteY16" fmla="*/ 0 h 1966390"/>
                <a:gd name="connsiteX0" fmla="*/ 0 w 5313873"/>
                <a:gd name="connsiteY0" fmla="*/ 0 h 1966390"/>
                <a:gd name="connsiteX1" fmla="*/ 885646 w 5313873"/>
                <a:gd name="connsiteY1" fmla="*/ 0 h 1966390"/>
                <a:gd name="connsiteX2" fmla="*/ 885646 w 5313873"/>
                <a:gd name="connsiteY2" fmla="*/ 0 h 1966390"/>
                <a:gd name="connsiteX3" fmla="*/ 2214114 w 5313873"/>
                <a:gd name="connsiteY3" fmla="*/ 0 h 1966390"/>
                <a:gd name="connsiteX4" fmla="*/ 5313873 w 5313873"/>
                <a:gd name="connsiteY4" fmla="*/ 0 h 1966390"/>
                <a:gd name="connsiteX5" fmla="*/ 5313873 w 5313873"/>
                <a:gd name="connsiteY5" fmla="*/ 1045949 h 1966390"/>
                <a:gd name="connsiteX6" fmla="*/ 5313873 w 5313873"/>
                <a:gd name="connsiteY6" fmla="*/ 1045949 h 1966390"/>
                <a:gd name="connsiteX7" fmla="*/ 5313873 w 5313873"/>
                <a:gd name="connsiteY7" fmla="*/ 1494213 h 1966390"/>
                <a:gd name="connsiteX8" fmla="*/ 5313873 w 5313873"/>
                <a:gd name="connsiteY8" fmla="*/ 1793055 h 1966390"/>
                <a:gd name="connsiteX9" fmla="*/ 1242564 w 5313873"/>
                <a:gd name="connsiteY9" fmla="*/ 1812105 h 1966390"/>
                <a:gd name="connsiteX10" fmla="*/ 737087 w 5313873"/>
                <a:gd name="connsiteY10" fmla="*/ 1966390 h 1966390"/>
                <a:gd name="connsiteX11" fmla="*/ 885646 w 5313873"/>
                <a:gd name="connsiteY11" fmla="*/ 1793055 h 1966390"/>
                <a:gd name="connsiteX12" fmla="*/ 0 w 5313873"/>
                <a:gd name="connsiteY12" fmla="*/ 1793055 h 1966390"/>
                <a:gd name="connsiteX13" fmla="*/ 0 w 5313873"/>
                <a:gd name="connsiteY13" fmla="*/ 1494213 h 1966390"/>
                <a:gd name="connsiteX14" fmla="*/ 0 w 5313873"/>
                <a:gd name="connsiteY14" fmla="*/ 1045949 h 1966390"/>
                <a:gd name="connsiteX15" fmla="*/ 0 w 5313873"/>
                <a:gd name="connsiteY15" fmla="*/ 1045949 h 1966390"/>
                <a:gd name="connsiteX16" fmla="*/ 0 w 5313873"/>
                <a:gd name="connsiteY16" fmla="*/ 0 h 1966390"/>
                <a:gd name="connsiteX0" fmla="*/ 0 w 5313873"/>
                <a:gd name="connsiteY0" fmla="*/ 0 h 1966390"/>
                <a:gd name="connsiteX1" fmla="*/ 885646 w 5313873"/>
                <a:gd name="connsiteY1" fmla="*/ 0 h 1966390"/>
                <a:gd name="connsiteX2" fmla="*/ 885646 w 5313873"/>
                <a:gd name="connsiteY2" fmla="*/ 0 h 1966390"/>
                <a:gd name="connsiteX3" fmla="*/ 2214114 w 5313873"/>
                <a:gd name="connsiteY3" fmla="*/ 0 h 1966390"/>
                <a:gd name="connsiteX4" fmla="*/ 5313873 w 5313873"/>
                <a:gd name="connsiteY4" fmla="*/ 0 h 1966390"/>
                <a:gd name="connsiteX5" fmla="*/ 5313873 w 5313873"/>
                <a:gd name="connsiteY5" fmla="*/ 1045949 h 1966390"/>
                <a:gd name="connsiteX6" fmla="*/ 5313873 w 5313873"/>
                <a:gd name="connsiteY6" fmla="*/ 1045949 h 1966390"/>
                <a:gd name="connsiteX7" fmla="*/ 5313873 w 5313873"/>
                <a:gd name="connsiteY7" fmla="*/ 1494213 h 1966390"/>
                <a:gd name="connsiteX8" fmla="*/ 5313873 w 5313873"/>
                <a:gd name="connsiteY8" fmla="*/ 1793055 h 1966390"/>
                <a:gd name="connsiteX9" fmla="*/ 1242564 w 5313873"/>
                <a:gd name="connsiteY9" fmla="*/ 1799405 h 1966390"/>
                <a:gd name="connsiteX10" fmla="*/ 737087 w 5313873"/>
                <a:gd name="connsiteY10" fmla="*/ 1966390 h 1966390"/>
                <a:gd name="connsiteX11" fmla="*/ 885646 w 5313873"/>
                <a:gd name="connsiteY11" fmla="*/ 1793055 h 1966390"/>
                <a:gd name="connsiteX12" fmla="*/ 0 w 5313873"/>
                <a:gd name="connsiteY12" fmla="*/ 1793055 h 1966390"/>
                <a:gd name="connsiteX13" fmla="*/ 0 w 5313873"/>
                <a:gd name="connsiteY13" fmla="*/ 1494213 h 1966390"/>
                <a:gd name="connsiteX14" fmla="*/ 0 w 5313873"/>
                <a:gd name="connsiteY14" fmla="*/ 1045949 h 1966390"/>
                <a:gd name="connsiteX15" fmla="*/ 0 w 5313873"/>
                <a:gd name="connsiteY15" fmla="*/ 1045949 h 1966390"/>
                <a:gd name="connsiteX16" fmla="*/ 0 w 5313873"/>
                <a:gd name="connsiteY16" fmla="*/ 0 h 1966390"/>
                <a:gd name="connsiteX0" fmla="*/ 0 w 5313873"/>
                <a:gd name="connsiteY0" fmla="*/ 0 h 2018078"/>
                <a:gd name="connsiteX1" fmla="*/ 885646 w 5313873"/>
                <a:gd name="connsiteY1" fmla="*/ 0 h 2018078"/>
                <a:gd name="connsiteX2" fmla="*/ 885646 w 5313873"/>
                <a:gd name="connsiteY2" fmla="*/ 0 h 2018078"/>
                <a:gd name="connsiteX3" fmla="*/ 2214114 w 5313873"/>
                <a:gd name="connsiteY3" fmla="*/ 0 h 2018078"/>
                <a:gd name="connsiteX4" fmla="*/ 5313873 w 5313873"/>
                <a:gd name="connsiteY4" fmla="*/ 0 h 2018078"/>
                <a:gd name="connsiteX5" fmla="*/ 5313873 w 5313873"/>
                <a:gd name="connsiteY5" fmla="*/ 1045949 h 2018078"/>
                <a:gd name="connsiteX6" fmla="*/ 5313873 w 5313873"/>
                <a:gd name="connsiteY6" fmla="*/ 1045949 h 2018078"/>
                <a:gd name="connsiteX7" fmla="*/ 5313873 w 5313873"/>
                <a:gd name="connsiteY7" fmla="*/ 1494213 h 2018078"/>
                <a:gd name="connsiteX8" fmla="*/ 5313873 w 5313873"/>
                <a:gd name="connsiteY8" fmla="*/ 1793055 h 2018078"/>
                <a:gd name="connsiteX9" fmla="*/ 1242564 w 5313873"/>
                <a:gd name="connsiteY9" fmla="*/ 1799405 h 2018078"/>
                <a:gd name="connsiteX10" fmla="*/ 866307 w 5313873"/>
                <a:gd name="connsiteY10" fmla="*/ 2018078 h 2018078"/>
                <a:gd name="connsiteX11" fmla="*/ 885646 w 5313873"/>
                <a:gd name="connsiteY11" fmla="*/ 1793055 h 2018078"/>
                <a:gd name="connsiteX12" fmla="*/ 0 w 5313873"/>
                <a:gd name="connsiteY12" fmla="*/ 1793055 h 2018078"/>
                <a:gd name="connsiteX13" fmla="*/ 0 w 5313873"/>
                <a:gd name="connsiteY13" fmla="*/ 1494213 h 2018078"/>
                <a:gd name="connsiteX14" fmla="*/ 0 w 5313873"/>
                <a:gd name="connsiteY14" fmla="*/ 1045949 h 2018078"/>
                <a:gd name="connsiteX15" fmla="*/ 0 w 5313873"/>
                <a:gd name="connsiteY15" fmla="*/ 1045949 h 2018078"/>
                <a:gd name="connsiteX16" fmla="*/ 0 w 5313873"/>
                <a:gd name="connsiteY16" fmla="*/ 0 h 2018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13873" h="2018078">
                  <a:moveTo>
                    <a:pt x="0" y="0"/>
                  </a:moveTo>
                  <a:lnTo>
                    <a:pt x="885646" y="0"/>
                  </a:lnTo>
                  <a:lnTo>
                    <a:pt x="885646" y="0"/>
                  </a:lnTo>
                  <a:lnTo>
                    <a:pt x="2214114" y="0"/>
                  </a:lnTo>
                  <a:lnTo>
                    <a:pt x="5313873" y="0"/>
                  </a:lnTo>
                  <a:lnTo>
                    <a:pt x="5313873" y="1045949"/>
                  </a:lnTo>
                  <a:lnTo>
                    <a:pt x="5313873" y="1045949"/>
                  </a:lnTo>
                  <a:lnTo>
                    <a:pt x="5313873" y="1494213"/>
                  </a:lnTo>
                  <a:lnTo>
                    <a:pt x="5313873" y="1793055"/>
                  </a:lnTo>
                  <a:lnTo>
                    <a:pt x="1242564" y="1799405"/>
                  </a:lnTo>
                  <a:lnTo>
                    <a:pt x="866307" y="2018078"/>
                  </a:lnTo>
                  <a:lnTo>
                    <a:pt x="885646" y="1793055"/>
                  </a:lnTo>
                  <a:lnTo>
                    <a:pt x="0" y="1793055"/>
                  </a:lnTo>
                  <a:lnTo>
                    <a:pt x="0" y="1494213"/>
                  </a:lnTo>
                  <a:lnTo>
                    <a:pt x="0" y="1045949"/>
                  </a:lnTo>
                  <a:lnTo>
                    <a:pt x="0" y="1045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AE7B">
                <a:lumMod val="20000"/>
                <a:lumOff val="80000"/>
                <a:alpha val="60000"/>
              </a:srgbClr>
            </a:solidFill>
            <a:ln w="25400" cap="flat" cmpd="sng" algn="ctr">
              <a:solidFill>
                <a:srgbClr val="C5AE7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104" name="组合 103">
              <a:extLst>
                <a:ext uri="{FF2B5EF4-FFF2-40B4-BE49-F238E27FC236}">
                  <a16:creationId xmlns:a16="http://schemas.microsoft.com/office/drawing/2014/main" id="{F608AE9C-4F40-B2ED-8A9D-F89F4182BA4E}"/>
                </a:ext>
              </a:extLst>
            </p:cNvPr>
            <p:cNvGrpSpPr/>
            <p:nvPr/>
          </p:nvGrpSpPr>
          <p:grpSpPr>
            <a:xfrm>
              <a:off x="1900246" y="1374558"/>
              <a:ext cx="3317736" cy="1030804"/>
              <a:chOff x="1914603" y="1374558"/>
              <a:chExt cx="3317736" cy="1030804"/>
            </a:xfrm>
          </p:grpSpPr>
          <p:sp>
            <p:nvSpPr>
              <p:cNvPr id="105" name="半闭框 104">
                <a:extLst>
                  <a:ext uri="{FF2B5EF4-FFF2-40B4-BE49-F238E27FC236}">
                    <a16:creationId xmlns:a16="http://schemas.microsoft.com/office/drawing/2014/main" id="{7788A5D2-B77A-3DEB-2346-92EF42CBA47B}"/>
                  </a:ext>
                </a:extLst>
              </p:cNvPr>
              <p:cNvSpPr/>
              <p:nvPr/>
            </p:nvSpPr>
            <p:spPr>
              <a:xfrm flipH="1">
                <a:off x="5157429" y="1374558"/>
                <a:ext cx="74910" cy="74910"/>
              </a:xfrm>
              <a:prstGeom prst="halfFrame">
                <a:avLst/>
              </a:prstGeom>
              <a:solidFill>
                <a:srgbClr val="C5AE7B">
                  <a:lumMod val="75000"/>
                  <a:alpha val="45000"/>
                </a:srgbClr>
              </a:solidFill>
              <a:ln w="254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06" name="半闭框 105">
                <a:extLst>
                  <a:ext uri="{FF2B5EF4-FFF2-40B4-BE49-F238E27FC236}">
                    <a16:creationId xmlns:a16="http://schemas.microsoft.com/office/drawing/2014/main" id="{68CECAC9-84ED-C6EC-A3D0-86C846F54AF4}"/>
                  </a:ext>
                </a:extLst>
              </p:cNvPr>
              <p:cNvSpPr/>
              <p:nvPr/>
            </p:nvSpPr>
            <p:spPr>
              <a:xfrm rot="16200000" flipH="1">
                <a:off x="1914605" y="1374556"/>
                <a:ext cx="74910" cy="74913"/>
              </a:xfrm>
              <a:prstGeom prst="halfFrame">
                <a:avLst/>
              </a:prstGeom>
              <a:solidFill>
                <a:srgbClr val="C5AE7B">
                  <a:lumMod val="75000"/>
                  <a:alpha val="45000"/>
                </a:srgbClr>
              </a:solidFill>
              <a:ln w="254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07" name="半闭框 106">
                <a:extLst>
                  <a:ext uri="{FF2B5EF4-FFF2-40B4-BE49-F238E27FC236}">
                    <a16:creationId xmlns:a16="http://schemas.microsoft.com/office/drawing/2014/main" id="{783CA778-389A-846D-CB74-5B5C47DBAE6C}"/>
                  </a:ext>
                </a:extLst>
              </p:cNvPr>
              <p:cNvSpPr/>
              <p:nvPr/>
            </p:nvSpPr>
            <p:spPr>
              <a:xfrm flipH="1" flipV="1">
                <a:off x="5157429" y="2330449"/>
                <a:ext cx="74910" cy="74913"/>
              </a:xfrm>
              <a:prstGeom prst="halfFrame">
                <a:avLst/>
              </a:prstGeom>
              <a:solidFill>
                <a:srgbClr val="C5AE7B">
                  <a:lumMod val="75000"/>
                  <a:alpha val="45000"/>
                </a:srgbClr>
              </a:solidFill>
              <a:ln w="254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08" name="半闭框 107">
                <a:extLst>
                  <a:ext uri="{FF2B5EF4-FFF2-40B4-BE49-F238E27FC236}">
                    <a16:creationId xmlns:a16="http://schemas.microsoft.com/office/drawing/2014/main" id="{50937C11-9760-8A45-CAA7-0AC20031D411}"/>
                  </a:ext>
                </a:extLst>
              </p:cNvPr>
              <p:cNvSpPr/>
              <p:nvPr/>
            </p:nvSpPr>
            <p:spPr>
              <a:xfrm rot="5400000" flipH="1" flipV="1">
                <a:off x="1914603" y="2330449"/>
                <a:ext cx="74913" cy="74913"/>
              </a:xfrm>
              <a:prstGeom prst="halfFrame">
                <a:avLst/>
              </a:prstGeom>
              <a:solidFill>
                <a:srgbClr val="C5AE7B">
                  <a:lumMod val="75000"/>
                  <a:alpha val="45000"/>
                </a:srgbClr>
              </a:solidFill>
              <a:ln w="254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sp>
        <p:nvSpPr>
          <p:cNvPr id="109" name="矩形 108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504F936D-3AF1-9017-3D74-A56AAF731227}"/>
              </a:ext>
            </a:extLst>
          </p:cNvPr>
          <p:cNvSpPr/>
          <p:nvPr/>
        </p:nvSpPr>
        <p:spPr>
          <a:xfrm>
            <a:off x="1746037" y="5267248"/>
            <a:ext cx="3130764" cy="1021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600" dirty="0">
                <a:solidFill>
                  <a:srgbClr val="303135"/>
                </a:solidFill>
                <a:latin typeface="微软雅黑" pitchFamily="34" charset="-122"/>
                <a:ea typeface="微软雅黑" pitchFamily="34" charset="-122"/>
              </a:rPr>
              <a:t>Click here to add text content, such as keywords, some brief introductions, etc.</a:t>
            </a:r>
            <a:endParaRPr lang="zh-CN" altLang="en-US" sz="1600" dirty="0">
              <a:solidFill>
                <a:srgbClr val="30313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0" name="矩形 109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9D963D29-5B26-2C7F-036B-E8E775877846}"/>
              </a:ext>
            </a:extLst>
          </p:cNvPr>
          <p:cNvSpPr/>
          <p:nvPr/>
        </p:nvSpPr>
        <p:spPr>
          <a:xfrm>
            <a:off x="7306434" y="5267248"/>
            <a:ext cx="3130764" cy="1021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600" dirty="0">
                <a:solidFill>
                  <a:srgbClr val="303135"/>
                </a:solidFill>
                <a:latin typeface="微软雅黑" pitchFamily="34" charset="-122"/>
                <a:ea typeface="微软雅黑" pitchFamily="34" charset="-122"/>
              </a:rPr>
              <a:t>Click here to add text content, such as keywords, some brief introductions, etc.</a:t>
            </a:r>
            <a:endParaRPr lang="zh-CN" altLang="en-US" sz="1600" dirty="0">
              <a:solidFill>
                <a:srgbClr val="303135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413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78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0.1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 fmla="1+(8/9)*(1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3981 L -1.45833E-6 0.14815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decel="50667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45833E-6 -0.03981 L -1.45833E-6 -7.40741E-7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.03889 L -4.375E-6 -0.14815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5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4" presetClass="path" presetSubtype="0" decel="50667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375E-6 0.03842 L -4.375E-6 3.33333E-6 " pathEditMode="relative" rAng="0" ptsTypes="AA">
                                      <p:cBhvr>
                                        <p:cTn id="29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2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9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9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9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9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2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9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9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2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9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9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9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9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9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9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9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9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1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42" presetClass="path" presetSubtype="0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3981 L -1.45833E-6 0.14815 " pathEditMode="relative" rAng="0" ptsTypes="AA">
                                      <p:cBhvr>
                                        <p:cTn id="185" dur="750" spd="-10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42" presetClass="path" presetSubtype="0" decel="50667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45833E-6 -0.03981 L -1.45833E-6 -7.40741E-7 " pathEditMode="relative" rAng="0" ptsTypes="AA">
                                      <p:cBhvr>
                                        <p:cTn id="187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64" presetClass="path" presetSubtype="0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03888 L -3.54167E-6 -0.14815 " pathEditMode="relative" rAng="0" ptsTypes="AA">
                                      <p:cBhvr>
                                        <p:cTn id="192" dur="750" spd="-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52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64" presetClass="path" presetSubtype="0" decel="50667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54167E-6 0.03842 L -3.54167E-6 4.44444E-6 " pathEditMode="relative" rAng="0" ptsTypes="AA">
                                      <p:cBhvr>
                                        <p:cTn id="194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21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35" presetClass="path" presetSubtype="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8568 -0.17129 L -4.58333E-6 -4.44444E-6 " pathEditMode="relative" rAng="0" ptsTypes="AA">
                                      <p:cBhvr>
                                        <p:cTn id="199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4" y="8565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8568 -0.17129 L -4.58333E-6 -2.96296E-6 " pathEditMode="relative" rAng="0" ptsTypes="AA">
                                      <p:cBhvr>
                                        <p:cTn id="204" dur="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4" y="8565"/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35" presetClass="path" presetSubtype="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9531 -0.16667 L -4.16667E-6 2.59259E-6 " pathEditMode="relative" rAng="0" ptsTypes="AA">
                                      <p:cBhvr>
                                        <p:cTn id="209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8333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7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9531 -0.16666 L -4.16667E-6 -2.96296E-6 " pathEditMode="relative" rAng="0" ptsTypes="AA">
                                      <p:cBhvr>
                                        <p:cTn id="214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/>
      <p:bldP spid="88" grpId="0"/>
      <p:bldP spid="89" grpId="0"/>
      <p:bldP spid="90" grpId="0"/>
      <p:bldP spid="91" grpId="0"/>
      <p:bldP spid="92" grpId="0"/>
      <p:bldP spid="93" grpId="0"/>
      <p:bldP spid="93" grpId="1"/>
      <p:bldP spid="93" grpId="2"/>
      <p:bldP spid="94" grpId="0"/>
      <p:bldP spid="94" grpId="1"/>
      <p:bldP spid="94" grpId="2"/>
      <p:bldP spid="109" grpId="0"/>
      <p:bldP spid="109" grpId="1"/>
      <p:bldP spid="110" grpId="0"/>
      <p:bldP spid="1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e7d195523061f1c0c30ee18c1b05f65d12b38e2533cb2ccdAE0CC34CB5CBEBFAEC353FED4DECE97C3E379FD1D933F5E4DC18EF8EA6B7A1130D5F6DE9DD2BE4B0A8C9126ACE5083D1F5A9E323B29CCFC7A4D2FB351785D8BC72045E76FB55AEF9827FB0C3797F982A28B9A69CC82DAD0B47F24011F75089943EBECFE94EFA61219BFCFACCFC07EE15">
            <a:extLst>
              <a:ext uri="{FF2B5EF4-FFF2-40B4-BE49-F238E27FC236}">
                <a16:creationId xmlns:a16="http://schemas.microsoft.com/office/drawing/2014/main" id="{AD217DD8-01B4-7303-A7C3-F4D064BBD3C4}"/>
              </a:ext>
            </a:extLst>
          </p:cNvPr>
          <p:cNvSpPr txBox="1"/>
          <p:nvPr/>
        </p:nvSpPr>
        <p:spPr>
          <a:xfrm>
            <a:off x="1083856" y="177916"/>
            <a:ext cx="2573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Add title text</a:t>
            </a:r>
            <a:endParaRPr lang="zh-CN" altLang="en-US" sz="2400" kern="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64C50C2-BF1C-8856-C716-0CCBD0AED1E6}"/>
              </a:ext>
            </a:extLst>
          </p:cNvPr>
          <p:cNvGrpSpPr/>
          <p:nvPr/>
        </p:nvGrpSpPr>
        <p:grpSpPr>
          <a:xfrm>
            <a:off x="497089" y="160201"/>
            <a:ext cx="497091" cy="497090"/>
            <a:chOff x="6297947" y="206312"/>
            <a:chExt cx="714186" cy="714186"/>
          </a:xfrm>
        </p:grpSpPr>
        <p:sp>
          <p:nvSpPr>
            <p:cNvPr id="4" name="Rectangle: Rounded Corners 23">
              <a:extLst>
                <a:ext uri="{FF2B5EF4-FFF2-40B4-BE49-F238E27FC236}">
                  <a16:creationId xmlns:a16="http://schemas.microsoft.com/office/drawing/2014/main" id="{76956CC7-EA69-4972-2866-2C22686A63F5}"/>
                </a:ext>
              </a:extLst>
            </p:cNvPr>
            <p:cNvSpPr/>
            <p:nvPr/>
          </p:nvSpPr>
          <p:spPr>
            <a:xfrm>
              <a:off x="6297947" y="206312"/>
              <a:ext cx="714186" cy="714186"/>
            </a:xfrm>
            <a:prstGeom prst="roundRect">
              <a:avLst>
                <a:gd name="adj" fmla="val 29154"/>
              </a:avLst>
            </a:prstGeom>
            <a:gradFill flip="none" rotWithShape="1"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path path="circle">
                <a:fillToRect l="100000" t="100000"/>
              </a:path>
              <a:tileRect r="-100000" b="-100000"/>
            </a:gradFill>
            <a:ln w="6350" cap="flat" cmpd="sng" algn="ctr">
              <a:solidFill>
                <a:srgbClr val="EEDEBC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cs typeface="+mn-ea"/>
                <a:sym typeface="+mn-lt"/>
              </a:endParaRPr>
            </a:p>
          </p:txBody>
        </p:sp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3EA58570-6FA2-8880-3939-F18EBA78C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283" y="355679"/>
              <a:ext cx="432980" cy="442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0</a:t>
              </a:r>
              <a:r>
                <a:rPr lang="en-US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endParaRPr lang="ru-RU" altLang="ru-RU" sz="20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" name="组合 5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D194135F-E42E-E643-E549-AAA4B4E90F2A}"/>
              </a:ext>
            </a:extLst>
          </p:cNvPr>
          <p:cNvGrpSpPr/>
          <p:nvPr/>
        </p:nvGrpSpPr>
        <p:grpSpPr>
          <a:xfrm>
            <a:off x="4357617" y="3553263"/>
            <a:ext cx="1178428" cy="1178426"/>
            <a:chOff x="4469213" y="3712920"/>
            <a:chExt cx="1178428" cy="1178426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7F9ED5F8-491A-73AD-59A1-CD7CDE0F5BBF}"/>
                </a:ext>
              </a:extLst>
            </p:cNvPr>
            <p:cNvSpPr/>
            <p:nvPr/>
          </p:nvSpPr>
          <p:spPr>
            <a:xfrm>
              <a:off x="4469213" y="3712920"/>
              <a:ext cx="1178428" cy="1178426"/>
            </a:xfrm>
            <a:prstGeom prst="ellipse">
              <a:avLst/>
            </a:prstGeom>
            <a:solidFill>
              <a:srgbClr val="203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ea"/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19B905BD-CC24-0D2A-D904-73CFC6C34A1B}"/>
                </a:ext>
              </a:extLst>
            </p:cNvPr>
            <p:cNvGrpSpPr/>
            <p:nvPr/>
          </p:nvGrpSpPr>
          <p:grpSpPr>
            <a:xfrm flipH="1">
              <a:off x="4543803" y="3787509"/>
              <a:ext cx="1029248" cy="1029248"/>
              <a:chOff x="2272763" y="3768939"/>
              <a:chExt cx="1032736" cy="1032736"/>
            </a:xfrm>
          </p:grpSpPr>
          <p:sp>
            <p:nvSpPr>
              <p:cNvPr id="9" name="弧形 8">
                <a:extLst>
                  <a:ext uri="{FF2B5EF4-FFF2-40B4-BE49-F238E27FC236}">
                    <a16:creationId xmlns:a16="http://schemas.microsoft.com/office/drawing/2014/main" id="{5B81A759-A086-D531-FDDC-FFFB37C1BD90}"/>
                  </a:ext>
                </a:extLst>
              </p:cNvPr>
              <p:cNvSpPr/>
              <p:nvPr/>
            </p:nvSpPr>
            <p:spPr>
              <a:xfrm flipH="1">
                <a:off x="2272763" y="3768939"/>
                <a:ext cx="1032736" cy="1032736"/>
              </a:xfrm>
              <a:prstGeom prst="arc">
                <a:avLst>
                  <a:gd name="adj1" fmla="val 14571574"/>
                  <a:gd name="adj2" fmla="val 387105"/>
                </a:avLst>
              </a:prstGeom>
              <a:noFill/>
              <a:ln w="12700" cap="flat" cmpd="sng" algn="ctr">
                <a:gradFill flip="none" rotWithShape="1">
                  <a:gsLst>
                    <a:gs pos="0">
                      <a:sysClr val="window" lastClr="FFFFFF">
                        <a:alpha val="10000"/>
                      </a:sysClr>
                    </a:gs>
                    <a:gs pos="83000">
                      <a:sysClr val="window" lastClr="FFFFFF">
                        <a:alpha val="23000"/>
                      </a:sysClr>
                    </a:gs>
                    <a:gs pos="100000">
                      <a:sysClr val="window" lastClr="FFFFFF">
                        <a:alpha val="0"/>
                      </a:sysClr>
                    </a:gs>
                  </a:gsLst>
                  <a:lin ang="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0" name="弧形 9">
                <a:extLst>
                  <a:ext uri="{FF2B5EF4-FFF2-40B4-BE49-F238E27FC236}">
                    <a16:creationId xmlns:a16="http://schemas.microsoft.com/office/drawing/2014/main" id="{FD073837-B941-0D1B-2357-04E278429FD1}"/>
                  </a:ext>
                </a:extLst>
              </p:cNvPr>
              <p:cNvSpPr/>
              <p:nvPr/>
            </p:nvSpPr>
            <p:spPr>
              <a:xfrm flipH="1">
                <a:off x="2272763" y="3768939"/>
                <a:ext cx="1032736" cy="1032736"/>
              </a:xfrm>
              <a:prstGeom prst="arc">
                <a:avLst>
                  <a:gd name="adj1" fmla="val 9364124"/>
                  <a:gd name="adj2" fmla="val 13757565"/>
                </a:avLst>
              </a:prstGeom>
              <a:noFill/>
              <a:ln w="12700" cap="flat" cmpd="sng" algn="ctr">
                <a:gradFill flip="none" rotWithShape="1">
                  <a:gsLst>
                    <a:gs pos="0">
                      <a:sysClr val="window" lastClr="FFFFFF">
                        <a:alpha val="10000"/>
                      </a:sysClr>
                    </a:gs>
                    <a:gs pos="83000">
                      <a:sysClr val="window" lastClr="FFFFFF">
                        <a:alpha val="23000"/>
                      </a:sysClr>
                    </a:gs>
                    <a:gs pos="100000">
                      <a:sysClr val="window" lastClr="FFFFFF">
                        <a:alpha val="0"/>
                      </a:sysClr>
                    </a:gs>
                  </a:gsLst>
                  <a:lin ang="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1" name="弧形 10">
                <a:extLst>
                  <a:ext uri="{FF2B5EF4-FFF2-40B4-BE49-F238E27FC236}">
                    <a16:creationId xmlns:a16="http://schemas.microsoft.com/office/drawing/2014/main" id="{A79A1DE8-5A83-E2A4-CF3C-F0EAF81C143E}"/>
                  </a:ext>
                </a:extLst>
              </p:cNvPr>
              <p:cNvSpPr/>
              <p:nvPr/>
            </p:nvSpPr>
            <p:spPr>
              <a:xfrm flipH="1">
                <a:off x="2272763" y="3768939"/>
                <a:ext cx="1032736" cy="1032736"/>
              </a:xfrm>
              <a:prstGeom prst="arc">
                <a:avLst>
                  <a:gd name="adj1" fmla="val 1300891"/>
                  <a:gd name="adj2" fmla="val 8718399"/>
                </a:avLst>
              </a:prstGeom>
              <a:noFill/>
              <a:ln w="12700" cap="flat" cmpd="sng" algn="ctr">
                <a:gradFill flip="none" rotWithShape="1">
                  <a:gsLst>
                    <a:gs pos="0">
                      <a:sysClr val="window" lastClr="FFFFFF">
                        <a:alpha val="10000"/>
                      </a:sysClr>
                    </a:gs>
                    <a:gs pos="83000">
                      <a:sysClr val="window" lastClr="FFFFFF">
                        <a:alpha val="23000"/>
                      </a:sysClr>
                    </a:gs>
                    <a:gs pos="100000">
                      <a:sysClr val="window" lastClr="FFFFFF">
                        <a:alpha val="0"/>
                      </a:sysClr>
                    </a:gs>
                  </a:gsLst>
                  <a:lin ang="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sp>
        <p:nvSpPr>
          <p:cNvPr id="12" name="任意多边形 56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7C7D5B44-56DC-7E52-BD72-1C3A3F65C20E}"/>
              </a:ext>
            </a:extLst>
          </p:cNvPr>
          <p:cNvSpPr/>
          <p:nvPr/>
        </p:nvSpPr>
        <p:spPr>
          <a:xfrm>
            <a:off x="6129475" y="2775748"/>
            <a:ext cx="423096" cy="1853514"/>
          </a:xfrm>
          <a:custGeom>
            <a:avLst/>
            <a:gdLst>
              <a:gd name="connsiteX0" fmla="*/ 0 w 1186725"/>
              <a:gd name="connsiteY0" fmla="*/ 0 h 5277190"/>
              <a:gd name="connsiteX1" fmla="*/ 258085 w 1186725"/>
              <a:gd name="connsiteY1" fmla="*/ 0 h 5277190"/>
              <a:gd name="connsiteX2" fmla="*/ 1186725 w 1186725"/>
              <a:gd name="connsiteY2" fmla="*/ 2638595 h 5277190"/>
              <a:gd name="connsiteX3" fmla="*/ 258085 w 1186725"/>
              <a:gd name="connsiteY3" fmla="*/ 5277190 h 5277190"/>
              <a:gd name="connsiteX4" fmla="*/ 0 w 1186725"/>
              <a:gd name="connsiteY4" fmla="*/ 5277190 h 5277190"/>
              <a:gd name="connsiteX0" fmla="*/ 0 w 1186725"/>
              <a:gd name="connsiteY0" fmla="*/ 5277190 h 5368630"/>
              <a:gd name="connsiteX1" fmla="*/ 0 w 1186725"/>
              <a:gd name="connsiteY1" fmla="*/ 0 h 5368630"/>
              <a:gd name="connsiteX2" fmla="*/ 258085 w 1186725"/>
              <a:gd name="connsiteY2" fmla="*/ 0 h 5368630"/>
              <a:gd name="connsiteX3" fmla="*/ 1186725 w 1186725"/>
              <a:gd name="connsiteY3" fmla="*/ 2638595 h 5368630"/>
              <a:gd name="connsiteX4" fmla="*/ 258085 w 1186725"/>
              <a:gd name="connsiteY4" fmla="*/ 5277190 h 5368630"/>
              <a:gd name="connsiteX5" fmla="*/ 91440 w 1186725"/>
              <a:gd name="connsiteY5" fmla="*/ 5368630 h 5368630"/>
              <a:gd name="connsiteX0" fmla="*/ 3810 w 1190535"/>
              <a:gd name="connsiteY0" fmla="*/ 5277190 h 5287668"/>
              <a:gd name="connsiteX1" fmla="*/ 3810 w 1190535"/>
              <a:gd name="connsiteY1" fmla="*/ 0 h 5287668"/>
              <a:gd name="connsiteX2" fmla="*/ 261895 w 1190535"/>
              <a:gd name="connsiteY2" fmla="*/ 0 h 5287668"/>
              <a:gd name="connsiteX3" fmla="*/ 1190535 w 1190535"/>
              <a:gd name="connsiteY3" fmla="*/ 2638595 h 5287668"/>
              <a:gd name="connsiteX4" fmla="*/ 261895 w 1190535"/>
              <a:gd name="connsiteY4" fmla="*/ 5277190 h 5287668"/>
              <a:gd name="connsiteX5" fmla="*/ 0 w 1190535"/>
              <a:gd name="connsiteY5" fmla="*/ 5287668 h 5287668"/>
              <a:gd name="connsiteX0" fmla="*/ 0 w 1186725"/>
              <a:gd name="connsiteY0" fmla="*/ 5277190 h 5382918"/>
              <a:gd name="connsiteX1" fmla="*/ 0 w 1186725"/>
              <a:gd name="connsiteY1" fmla="*/ 0 h 5382918"/>
              <a:gd name="connsiteX2" fmla="*/ 258085 w 1186725"/>
              <a:gd name="connsiteY2" fmla="*/ 0 h 5382918"/>
              <a:gd name="connsiteX3" fmla="*/ 1186725 w 1186725"/>
              <a:gd name="connsiteY3" fmla="*/ 2638595 h 5382918"/>
              <a:gd name="connsiteX4" fmla="*/ 258085 w 1186725"/>
              <a:gd name="connsiteY4" fmla="*/ 5277190 h 5382918"/>
              <a:gd name="connsiteX5" fmla="*/ 62865 w 1186725"/>
              <a:gd name="connsiteY5" fmla="*/ 5382918 h 5382918"/>
              <a:gd name="connsiteX0" fmla="*/ 0 w 1186725"/>
              <a:gd name="connsiteY0" fmla="*/ 0 h 5382918"/>
              <a:gd name="connsiteX1" fmla="*/ 258085 w 1186725"/>
              <a:gd name="connsiteY1" fmla="*/ 0 h 5382918"/>
              <a:gd name="connsiteX2" fmla="*/ 1186725 w 1186725"/>
              <a:gd name="connsiteY2" fmla="*/ 2638595 h 5382918"/>
              <a:gd name="connsiteX3" fmla="*/ 258085 w 1186725"/>
              <a:gd name="connsiteY3" fmla="*/ 5277190 h 5382918"/>
              <a:gd name="connsiteX4" fmla="*/ 62865 w 1186725"/>
              <a:gd name="connsiteY4" fmla="*/ 5382918 h 5382918"/>
              <a:gd name="connsiteX0" fmla="*/ 22860 w 1209585"/>
              <a:gd name="connsiteY0" fmla="*/ 0 h 5282906"/>
              <a:gd name="connsiteX1" fmla="*/ 280945 w 1209585"/>
              <a:gd name="connsiteY1" fmla="*/ 0 h 5282906"/>
              <a:gd name="connsiteX2" fmla="*/ 1209585 w 1209585"/>
              <a:gd name="connsiteY2" fmla="*/ 2638595 h 5282906"/>
              <a:gd name="connsiteX3" fmla="*/ 280945 w 1209585"/>
              <a:gd name="connsiteY3" fmla="*/ 5277190 h 5282906"/>
              <a:gd name="connsiteX4" fmla="*/ 0 w 1209585"/>
              <a:gd name="connsiteY4" fmla="*/ 5282906 h 5282906"/>
              <a:gd name="connsiteX0" fmla="*/ 18098 w 1204823"/>
              <a:gd name="connsiteY0" fmla="*/ 0 h 5278144"/>
              <a:gd name="connsiteX1" fmla="*/ 276183 w 1204823"/>
              <a:gd name="connsiteY1" fmla="*/ 0 h 5278144"/>
              <a:gd name="connsiteX2" fmla="*/ 1204823 w 1204823"/>
              <a:gd name="connsiteY2" fmla="*/ 2638595 h 5278144"/>
              <a:gd name="connsiteX3" fmla="*/ 276183 w 1204823"/>
              <a:gd name="connsiteY3" fmla="*/ 5277190 h 5278144"/>
              <a:gd name="connsiteX4" fmla="*/ 0 w 1204823"/>
              <a:gd name="connsiteY4" fmla="*/ 5278144 h 527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4823" h="5278144">
                <a:moveTo>
                  <a:pt x="18098" y="0"/>
                </a:moveTo>
                <a:lnTo>
                  <a:pt x="276183" y="0"/>
                </a:lnTo>
                <a:lnTo>
                  <a:pt x="1204823" y="2638595"/>
                </a:lnTo>
                <a:lnTo>
                  <a:pt x="276183" y="5277190"/>
                </a:lnTo>
                <a:lnTo>
                  <a:pt x="0" y="5278144"/>
                </a:lnTo>
              </a:path>
            </a:pathLst>
          </a:custGeom>
          <a:gradFill>
            <a:gsLst>
              <a:gs pos="61000">
                <a:srgbClr val="C5AE7B">
                  <a:lumMod val="20000"/>
                  <a:lumOff val="80000"/>
                  <a:alpha val="56000"/>
                </a:srgbClr>
              </a:gs>
              <a:gs pos="29000">
                <a:srgbClr val="C5AE7B">
                  <a:lumMod val="20000"/>
                  <a:lumOff val="80000"/>
                  <a:alpha val="0"/>
                </a:srgbClr>
              </a:gs>
              <a:gs pos="100000">
                <a:srgbClr val="C5AE7B">
                  <a:lumMod val="20000"/>
                  <a:lumOff val="80000"/>
                </a:srgbClr>
              </a:gs>
            </a:gsLst>
            <a:lin ang="0" scaled="1"/>
          </a:gradFill>
          <a:ln w="38100" cap="flat" cmpd="sng" algn="ctr">
            <a:solidFill>
              <a:srgbClr val="C5AE7B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Helvetica Light"/>
            </a:endParaRPr>
          </a:p>
        </p:txBody>
      </p:sp>
      <p:grpSp>
        <p:nvGrpSpPr>
          <p:cNvPr id="13" name="组合 12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078878C1-F633-327F-FD7D-EA9FE7D20B7F}"/>
              </a:ext>
            </a:extLst>
          </p:cNvPr>
          <p:cNvGrpSpPr/>
          <p:nvPr/>
        </p:nvGrpSpPr>
        <p:grpSpPr>
          <a:xfrm>
            <a:off x="2978930" y="1831312"/>
            <a:ext cx="1870719" cy="1870716"/>
            <a:chOff x="3090526" y="1990969"/>
            <a:chExt cx="1870718" cy="1870716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32B97608-38C0-399A-21C8-13481A0CDDC9}"/>
                </a:ext>
              </a:extLst>
            </p:cNvPr>
            <p:cNvSpPr/>
            <p:nvPr/>
          </p:nvSpPr>
          <p:spPr>
            <a:xfrm>
              <a:off x="3090526" y="1990969"/>
              <a:ext cx="1870718" cy="1870716"/>
            </a:xfrm>
            <a:prstGeom prst="ellipse">
              <a:avLst/>
            </a:prstGeom>
            <a:solidFill>
              <a:srgbClr val="C5AE7B">
                <a:lumMod val="20000"/>
                <a:lumOff val="80000"/>
              </a:srgbClr>
            </a:solidFill>
            <a:ln w="444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0BB9A0E9-5814-D8A5-B09C-C0556D4FED12}"/>
                </a:ext>
              </a:extLst>
            </p:cNvPr>
            <p:cNvGrpSpPr/>
            <p:nvPr/>
          </p:nvGrpSpPr>
          <p:grpSpPr>
            <a:xfrm flipH="1">
              <a:off x="3176394" y="2076840"/>
              <a:ext cx="1698982" cy="1698976"/>
              <a:chOff x="2272763" y="3768939"/>
              <a:chExt cx="1032736" cy="1032736"/>
            </a:xfrm>
          </p:grpSpPr>
          <p:sp>
            <p:nvSpPr>
              <p:cNvPr id="16" name="弧形 15">
                <a:extLst>
                  <a:ext uri="{FF2B5EF4-FFF2-40B4-BE49-F238E27FC236}">
                    <a16:creationId xmlns:a16="http://schemas.microsoft.com/office/drawing/2014/main" id="{7DC4C494-F4D4-0FBD-995F-2D5494985759}"/>
                  </a:ext>
                </a:extLst>
              </p:cNvPr>
              <p:cNvSpPr/>
              <p:nvPr/>
            </p:nvSpPr>
            <p:spPr>
              <a:xfrm flipH="1">
                <a:off x="2272763" y="3768939"/>
                <a:ext cx="1032736" cy="1032736"/>
              </a:xfrm>
              <a:prstGeom prst="arc">
                <a:avLst>
                  <a:gd name="adj1" fmla="val 14571574"/>
                  <a:gd name="adj2" fmla="val 387105"/>
                </a:avLst>
              </a:prstGeom>
              <a:noFill/>
              <a:ln w="12700" cap="flat" cmpd="sng" algn="ctr">
                <a:gradFill flip="none" rotWithShape="1">
                  <a:gsLst>
                    <a:gs pos="0">
                      <a:sysClr val="windowText" lastClr="000000">
                        <a:lumMod val="75000"/>
                        <a:lumOff val="25000"/>
                        <a:alpha val="23000"/>
                      </a:sysClr>
                    </a:gs>
                    <a:gs pos="83000">
                      <a:sysClr val="windowText" lastClr="000000">
                        <a:lumMod val="75000"/>
                        <a:lumOff val="25000"/>
                        <a:alpha val="45000"/>
                      </a:sysClr>
                    </a:gs>
                    <a:gs pos="100000">
                      <a:sysClr val="windowText" lastClr="000000">
                        <a:lumMod val="85000"/>
                        <a:lumOff val="15000"/>
                        <a:alpha val="0"/>
                      </a:sysClr>
                    </a:gs>
                  </a:gsLst>
                  <a:lin ang="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7" name="弧形 16">
                <a:extLst>
                  <a:ext uri="{FF2B5EF4-FFF2-40B4-BE49-F238E27FC236}">
                    <a16:creationId xmlns:a16="http://schemas.microsoft.com/office/drawing/2014/main" id="{68EA4A01-BCAB-CE3A-1DDA-AFA76F6760D8}"/>
                  </a:ext>
                </a:extLst>
              </p:cNvPr>
              <p:cNvSpPr/>
              <p:nvPr/>
            </p:nvSpPr>
            <p:spPr>
              <a:xfrm flipH="1">
                <a:off x="2272763" y="3768939"/>
                <a:ext cx="1032736" cy="1032736"/>
              </a:xfrm>
              <a:prstGeom prst="arc">
                <a:avLst>
                  <a:gd name="adj1" fmla="val 9862788"/>
                  <a:gd name="adj2" fmla="val 13757565"/>
                </a:avLst>
              </a:prstGeom>
              <a:noFill/>
              <a:ln w="12700" cap="flat" cmpd="sng" algn="ctr">
                <a:gradFill flip="none" rotWithShape="1">
                  <a:gsLst>
                    <a:gs pos="0">
                      <a:sysClr val="windowText" lastClr="000000">
                        <a:lumMod val="75000"/>
                        <a:lumOff val="25000"/>
                        <a:alpha val="23000"/>
                      </a:sysClr>
                    </a:gs>
                    <a:gs pos="83000">
                      <a:sysClr val="windowText" lastClr="000000">
                        <a:lumMod val="75000"/>
                        <a:lumOff val="25000"/>
                        <a:alpha val="45000"/>
                      </a:sysClr>
                    </a:gs>
                    <a:gs pos="100000">
                      <a:sysClr val="windowText" lastClr="000000">
                        <a:lumMod val="85000"/>
                        <a:lumOff val="15000"/>
                        <a:alpha val="0"/>
                      </a:sysClr>
                    </a:gs>
                  </a:gsLst>
                  <a:lin ang="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8" name="弧形 17">
                <a:extLst>
                  <a:ext uri="{FF2B5EF4-FFF2-40B4-BE49-F238E27FC236}">
                    <a16:creationId xmlns:a16="http://schemas.microsoft.com/office/drawing/2014/main" id="{BB570934-A066-7373-74CC-8F6ACBD6C9A9}"/>
                  </a:ext>
                </a:extLst>
              </p:cNvPr>
              <p:cNvSpPr/>
              <p:nvPr/>
            </p:nvSpPr>
            <p:spPr>
              <a:xfrm flipH="1">
                <a:off x="2272763" y="3768939"/>
                <a:ext cx="1032736" cy="1032736"/>
              </a:xfrm>
              <a:prstGeom prst="arc">
                <a:avLst>
                  <a:gd name="adj1" fmla="val 1300891"/>
                  <a:gd name="adj2" fmla="val 9271933"/>
                </a:avLst>
              </a:prstGeom>
              <a:noFill/>
              <a:ln w="12700" cap="flat" cmpd="sng" algn="ctr">
                <a:gradFill flip="none" rotWithShape="1">
                  <a:gsLst>
                    <a:gs pos="0">
                      <a:sysClr val="windowText" lastClr="000000">
                        <a:lumMod val="75000"/>
                        <a:lumOff val="25000"/>
                        <a:alpha val="23000"/>
                      </a:sysClr>
                    </a:gs>
                    <a:gs pos="83000">
                      <a:sysClr val="windowText" lastClr="000000">
                        <a:lumMod val="75000"/>
                        <a:lumOff val="25000"/>
                        <a:alpha val="45000"/>
                      </a:sysClr>
                    </a:gs>
                    <a:gs pos="100000">
                      <a:sysClr val="windowText" lastClr="000000">
                        <a:lumMod val="85000"/>
                        <a:lumOff val="15000"/>
                        <a:alpha val="0"/>
                      </a:sysClr>
                    </a:gs>
                  </a:gsLst>
                  <a:lin ang="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19" name="组合 18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D249F33A-2419-ECE9-067F-E724FC497404}"/>
              </a:ext>
            </a:extLst>
          </p:cNvPr>
          <p:cNvGrpSpPr/>
          <p:nvPr/>
        </p:nvGrpSpPr>
        <p:grpSpPr>
          <a:xfrm>
            <a:off x="570164" y="3848859"/>
            <a:ext cx="1450131" cy="1450128"/>
            <a:chOff x="681762" y="4008516"/>
            <a:chExt cx="1450130" cy="1450128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389F2FCA-7D13-309B-FCAC-C63165A8ABB6}"/>
                </a:ext>
              </a:extLst>
            </p:cNvPr>
            <p:cNvSpPr/>
            <p:nvPr/>
          </p:nvSpPr>
          <p:spPr>
            <a:xfrm>
              <a:off x="681762" y="4008516"/>
              <a:ext cx="1450130" cy="1450128"/>
            </a:xfrm>
            <a:prstGeom prst="ellipse">
              <a:avLst/>
            </a:prstGeom>
            <a:solidFill>
              <a:srgbClr val="C5AE7B">
                <a:lumMod val="20000"/>
                <a:lumOff val="80000"/>
              </a:srgbClr>
            </a:solidFill>
            <a:ln w="444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C89C6CDA-DDAB-A44C-35DF-11B56D2814FF}"/>
                </a:ext>
              </a:extLst>
            </p:cNvPr>
            <p:cNvGrpSpPr/>
            <p:nvPr/>
          </p:nvGrpSpPr>
          <p:grpSpPr>
            <a:xfrm flipH="1">
              <a:off x="744195" y="4066935"/>
              <a:ext cx="1323059" cy="1323058"/>
              <a:chOff x="2272763" y="3768939"/>
              <a:chExt cx="1032736" cy="1032736"/>
            </a:xfrm>
          </p:grpSpPr>
          <p:sp>
            <p:nvSpPr>
              <p:cNvPr id="22" name="弧形 21">
                <a:extLst>
                  <a:ext uri="{FF2B5EF4-FFF2-40B4-BE49-F238E27FC236}">
                    <a16:creationId xmlns:a16="http://schemas.microsoft.com/office/drawing/2014/main" id="{529114DE-9E75-26C5-4EC4-D4283B8973E6}"/>
                  </a:ext>
                </a:extLst>
              </p:cNvPr>
              <p:cNvSpPr/>
              <p:nvPr/>
            </p:nvSpPr>
            <p:spPr>
              <a:xfrm flipH="1">
                <a:off x="2272763" y="3768939"/>
                <a:ext cx="1032736" cy="1032736"/>
              </a:xfrm>
              <a:prstGeom prst="arc">
                <a:avLst>
                  <a:gd name="adj1" fmla="val 14571574"/>
                  <a:gd name="adj2" fmla="val 387105"/>
                </a:avLst>
              </a:prstGeom>
              <a:noFill/>
              <a:ln w="12700" cap="flat" cmpd="sng" algn="ctr">
                <a:gradFill flip="none" rotWithShape="1">
                  <a:gsLst>
                    <a:gs pos="0">
                      <a:sysClr val="windowText" lastClr="000000">
                        <a:lumMod val="75000"/>
                        <a:lumOff val="25000"/>
                        <a:alpha val="23000"/>
                      </a:sysClr>
                    </a:gs>
                    <a:gs pos="83000">
                      <a:sysClr val="windowText" lastClr="000000">
                        <a:lumMod val="75000"/>
                        <a:lumOff val="25000"/>
                        <a:alpha val="45000"/>
                      </a:sysClr>
                    </a:gs>
                    <a:gs pos="100000">
                      <a:sysClr val="windowText" lastClr="000000">
                        <a:lumMod val="85000"/>
                        <a:lumOff val="15000"/>
                        <a:alpha val="0"/>
                      </a:sysClr>
                    </a:gs>
                  </a:gsLst>
                  <a:lin ang="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3" name="弧形 22">
                <a:extLst>
                  <a:ext uri="{FF2B5EF4-FFF2-40B4-BE49-F238E27FC236}">
                    <a16:creationId xmlns:a16="http://schemas.microsoft.com/office/drawing/2014/main" id="{E3193137-0E50-094F-D1B4-94C558447591}"/>
                  </a:ext>
                </a:extLst>
              </p:cNvPr>
              <p:cNvSpPr/>
              <p:nvPr/>
            </p:nvSpPr>
            <p:spPr>
              <a:xfrm flipH="1">
                <a:off x="2272763" y="3768939"/>
                <a:ext cx="1032736" cy="1032736"/>
              </a:xfrm>
              <a:prstGeom prst="arc">
                <a:avLst>
                  <a:gd name="adj1" fmla="val 9862788"/>
                  <a:gd name="adj2" fmla="val 13757565"/>
                </a:avLst>
              </a:prstGeom>
              <a:noFill/>
              <a:ln w="12700" cap="flat" cmpd="sng" algn="ctr">
                <a:gradFill flip="none" rotWithShape="1">
                  <a:gsLst>
                    <a:gs pos="0">
                      <a:sysClr val="windowText" lastClr="000000">
                        <a:lumMod val="75000"/>
                        <a:lumOff val="25000"/>
                        <a:alpha val="23000"/>
                      </a:sysClr>
                    </a:gs>
                    <a:gs pos="83000">
                      <a:sysClr val="windowText" lastClr="000000">
                        <a:lumMod val="75000"/>
                        <a:lumOff val="25000"/>
                        <a:alpha val="45000"/>
                      </a:sysClr>
                    </a:gs>
                    <a:gs pos="100000">
                      <a:sysClr val="windowText" lastClr="000000">
                        <a:lumMod val="85000"/>
                        <a:lumOff val="15000"/>
                        <a:alpha val="0"/>
                      </a:sysClr>
                    </a:gs>
                  </a:gsLst>
                  <a:lin ang="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4" name="弧形 23">
                <a:extLst>
                  <a:ext uri="{FF2B5EF4-FFF2-40B4-BE49-F238E27FC236}">
                    <a16:creationId xmlns:a16="http://schemas.microsoft.com/office/drawing/2014/main" id="{BD590FB6-28A2-439F-EBB5-7142BD4699CC}"/>
                  </a:ext>
                </a:extLst>
              </p:cNvPr>
              <p:cNvSpPr/>
              <p:nvPr/>
            </p:nvSpPr>
            <p:spPr>
              <a:xfrm flipH="1">
                <a:off x="2272763" y="3768939"/>
                <a:ext cx="1032736" cy="1032736"/>
              </a:xfrm>
              <a:prstGeom prst="arc">
                <a:avLst>
                  <a:gd name="adj1" fmla="val 1300891"/>
                  <a:gd name="adj2" fmla="val 9271933"/>
                </a:avLst>
              </a:prstGeom>
              <a:noFill/>
              <a:ln w="12700" cap="flat" cmpd="sng" algn="ctr">
                <a:gradFill flip="none" rotWithShape="1">
                  <a:gsLst>
                    <a:gs pos="0">
                      <a:sysClr val="windowText" lastClr="000000">
                        <a:lumMod val="75000"/>
                        <a:lumOff val="25000"/>
                        <a:alpha val="23000"/>
                      </a:sysClr>
                    </a:gs>
                    <a:gs pos="83000">
                      <a:sysClr val="windowText" lastClr="000000">
                        <a:lumMod val="75000"/>
                        <a:lumOff val="25000"/>
                        <a:alpha val="45000"/>
                      </a:sysClr>
                    </a:gs>
                    <a:gs pos="100000">
                      <a:sysClr val="windowText" lastClr="000000">
                        <a:lumMod val="85000"/>
                        <a:lumOff val="15000"/>
                        <a:alpha val="0"/>
                      </a:sysClr>
                    </a:gs>
                  </a:gsLst>
                  <a:lin ang="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sp>
        <p:nvSpPr>
          <p:cNvPr id="25" name="椭圆 24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34D07E85-4052-353A-F83E-8D685377CB7F}"/>
              </a:ext>
            </a:extLst>
          </p:cNvPr>
          <p:cNvSpPr/>
          <p:nvPr/>
        </p:nvSpPr>
        <p:spPr>
          <a:xfrm>
            <a:off x="1359719" y="2271706"/>
            <a:ext cx="494964" cy="494964"/>
          </a:xfrm>
          <a:prstGeom prst="ellipse">
            <a:avLst/>
          </a:prstGeom>
          <a:noFill/>
          <a:ln w="25400" cap="flat" cmpd="sng" algn="ctr">
            <a:gradFill flip="none" rotWithShape="1">
              <a:gsLst>
                <a:gs pos="0">
                  <a:srgbClr val="17273E"/>
                </a:gs>
                <a:gs pos="100000">
                  <a:srgbClr val="17273E">
                    <a:lumMod val="75000"/>
                    <a:lumOff val="25000"/>
                  </a:srgbClr>
                </a:gs>
              </a:gsLst>
              <a:lin ang="2700000" scaled="1"/>
              <a:tileRect/>
            </a:gra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sp>
        <p:nvSpPr>
          <p:cNvPr id="26" name="Freeform 124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28BD072A-30A8-842E-5935-E11736AFF18C}"/>
              </a:ext>
            </a:extLst>
          </p:cNvPr>
          <p:cNvSpPr>
            <a:spLocks/>
          </p:cNvSpPr>
          <p:nvPr/>
        </p:nvSpPr>
        <p:spPr bwMode="auto">
          <a:xfrm>
            <a:off x="3727168" y="2617343"/>
            <a:ext cx="374243" cy="298654"/>
          </a:xfrm>
          <a:custGeom>
            <a:avLst/>
            <a:gdLst>
              <a:gd name="T0" fmla="*/ 139 w 302"/>
              <a:gd name="T1" fmla="*/ 33 h 241"/>
              <a:gd name="T2" fmla="*/ 92 w 302"/>
              <a:gd name="T3" fmla="*/ 0 h 241"/>
              <a:gd name="T4" fmla="*/ 0 w 302"/>
              <a:gd name="T5" fmla="*/ 0 h 241"/>
              <a:gd name="T6" fmla="*/ 0 w 302"/>
              <a:gd name="T7" fmla="*/ 241 h 241"/>
              <a:gd name="T8" fmla="*/ 302 w 302"/>
              <a:gd name="T9" fmla="*/ 241 h 241"/>
              <a:gd name="T10" fmla="*/ 302 w 302"/>
              <a:gd name="T11" fmla="*/ 33 h 241"/>
              <a:gd name="T12" fmla="*/ 139 w 302"/>
              <a:gd name="T13" fmla="*/ 33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2" h="241">
                <a:moveTo>
                  <a:pt x="139" y="33"/>
                </a:moveTo>
                <a:lnTo>
                  <a:pt x="92" y="0"/>
                </a:lnTo>
                <a:lnTo>
                  <a:pt x="0" y="0"/>
                </a:lnTo>
                <a:lnTo>
                  <a:pt x="0" y="241"/>
                </a:lnTo>
                <a:lnTo>
                  <a:pt x="302" y="241"/>
                </a:lnTo>
                <a:lnTo>
                  <a:pt x="302" y="33"/>
                </a:lnTo>
                <a:lnTo>
                  <a:pt x="139" y="33"/>
                </a:lnTo>
                <a:close/>
              </a:path>
            </a:pathLst>
          </a:custGeom>
          <a:solidFill>
            <a:srgbClr val="C5AE7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B6946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7" name="组合 26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98BBB4D5-FB8D-8266-408F-418E63C8BF24}"/>
              </a:ext>
            </a:extLst>
          </p:cNvPr>
          <p:cNvGrpSpPr/>
          <p:nvPr/>
        </p:nvGrpSpPr>
        <p:grpSpPr>
          <a:xfrm>
            <a:off x="1119172" y="4405441"/>
            <a:ext cx="352121" cy="336964"/>
            <a:chOff x="5373688" y="1268413"/>
            <a:chExt cx="479425" cy="458788"/>
          </a:xfrm>
          <a:solidFill>
            <a:srgbClr val="C5AE7B"/>
          </a:solidFill>
        </p:grpSpPr>
        <p:sp>
          <p:nvSpPr>
            <p:cNvPr id="28" name="Freeform 140">
              <a:extLst>
                <a:ext uri="{FF2B5EF4-FFF2-40B4-BE49-F238E27FC236}">
                  <a16:creationId xmlns:a16="http://schemas.microsoft.com/office/drawing/2014/main" id="{0C10FF92-AD62-AB82-C221-E44B159DEC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19738" y="1282700"/>
              <a:ext cx="112713" cy="439738"/>
            </a:xfrm>
            <a:custGeom>
              <a:avLst/>
              <a:gdLst>
                <a:gd name="T0" fmla="*/ 0 w 71"/>
                <a:gd name="T1" fmla="*/ 277 h 277"/>
                <a:gd name="T2" fmla="*/ 71 w 71"/>
                <a:gd name="T3" fmla="*/ 277 h 277"/>
                <a:gd name="T4" fmla="*/ 71 w 71"/>
                <a:gd name="T5" fmla="*/ 0 h 277"/>
                <a:gd name="T6" fmla="*/ 0 w 71"/>
                <a:gd name="T7" fmla="*/ 0 h 277"/>
                <a:gd name="T8" fmla="*/ 0 w 71"/>
                <a:gd name="T9" fmla="*/ 277 h 277"/>
                <a:gd name="T10" fmla="*/ 24 w 71"/>
                <a:gd name="T11" fmla="*/ 81 h 277"/>
                <a:gd name="T12" fmla="*/ 47 w 71"/>
                <a:gd name="T13" fmla="*/ 81 h 277"/>
                <a:gd name="T14" fmla="*/ 47 w 71"/>
                <a:gd name="T15" fmla="*/ 197 h 277"/>
                <a:gd name="T16" fmla="*/ 24 w 71"/>
                <a:gd name="T17" fmla="*/ 197 h 277"/>
                <a:gd name="T18" fmla="*/ 24 w 71"/>
                <a:gd name="T19" fmla="*/ 81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77">
                  <a:moveTo>
                    <a:pt x="0" y="277"/>
                  </a:moveTo>
                  <a:lnTo>
                    <a:pt x="71" y="277"/>
                  </a:lnTo>
                  <a:lnTo>
                    <a:pt x="71" y="0"/>
                  </a:lnTo>
                  <a:lnTo>
                    <a:pt x="0" y="0"/>
                  </a:lnTo>
                  <a:lnTo>
                    <a:pt x="0" y="277"/>
                  </a:lnTo>
                  <a:close/>
                  <a:moveTo>
                    <a:pt x="24" y="81"/>
                  </a:moveTo>
                  <a:lnTo>
                    <a:pt x="47" y="81"/>
                  </a:lnTo>
                  <a:lnTo>
                    <a:pt x="47" y="197"/>
                  </a:lnTo>
                  <a:lnTo>
                    <a:pt x="24" y="197"/>
                  </a:lnTo>
                  <a:lnTo>
                    <a:pt x="2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9" name="Freeform 141">
              <a:extLst>
                <a:ext uri="{FF2B5EF4-FFF2-40B4-BE49-F238E27FC236}">
                  <a16:creationId xmlns:a16="http://schemas.microsoft.com/office/drawing/2014/main" id="{A6586EC0-DAC7-6E34-894D-84852B4F39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70550" y="1268413"/>
              <a:ext cx="182563" cy="458788"/>
            </a:xfrm>
            <a:custGeom>
              <a:avLst/>
              <a:gdLst>
                <a:gd name="T0" fmla="*/ 68 w 115"/>
                <a:gd name="T1" fmla="*/ 0 h 289"/>
                <a:gd name="T2" fmla="*/ 0 w 115"/>
                <a:gd name="T3" fmla="*/ 14 h 289"/>
                <a:gd name="T4" fmla="*/ 47 w 115"/>
                <a:gd name="T5" fmla="*/ 289 h 289"/>
                <a:gd name="T6" fmla="*/ 115 w 115"/>
                <a:gd name="T7" fmla="*/ 274 h 289"/>
                <a:gd name="T8" fmla="*/ 68 w 115"/>
                <a:gd name="T9" fmla="*/ 0 h 289"/>
                <a:gd name="T10" fmla="*/ 35 w 115"/>
                <a:gd name="T11" fmla="*/ 90 h 289"/>
                <a:gd name="T12" fmla="*/ 59 w 115"/>
                <a:gd name="T13" fmla="*/ 85 h 289"/>
                <a:gd name="T14" fmla="*/ 78 w 115"/>
                <a:gd name="T15" fmla="*/ 199 h 289"/>
                <a:gd name="T16" fmla="*/ 56 w 115"/>
                <a:gd name="T17" fmla="*/ 203 h 289"/>
                <a:gd name="T18" fmla="*/ 35 w 115"/>
                <a:gd name="T19" fmla="*/ 9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289">
                  <a:moveTo>
                    <a:pt x="68" y="0"/>
                  </a:moveTo>
                  <a:lnTo>
                    <a:pt x="0" y="14"/>
                  </a:lnTo>
                  <a:lnTo>
                    <a:pt x="47" y="289"/>
                  </a:lnTo>
                  <a:lnTo>
                    <a:pt x="115" y="274"/>
                  </a:lnTo>
                  <a:lnTo>
                    <a:pt x="68" y="0"/>
                  </a:lnTo>
                  <a:close/>
                  <a:moveTo>
                    <a:pt x="35" y="90"/>
                  </a:moveTo>
                  <a:lnTo>
                    <a:pt x="59" y="85"/>
                  </a:lnTo>
                  <a:lnTo>
                    <a:pt x="78" y="199"/>
                  </a:lnTo>
                  <a:lnTo>
                    <a:pt x="56" y="203"/>
                  </a:lnTo>
                  <a:lnTo>
                    <a:pt x="35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0" name="Freeform 142">
              <a:extLst>
                <a:ext uri="{FF2B5EF4-FFF2-40B4-BE49-F238E27FC236}">
                  <a16:creationId xmlns:a16="http://schemas.microsoft.com/office/drawing/2014/main" id="{2841850F-F8FD-057C-FA08-33049631DB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3688" y="1279525"/>
              <a:ext cx="107950" cy="442913"/>
            </a:xfrm>
            <a:custGeom>
              <a:avLst/>
              <a:gdLst>
                <a:gd name="T0" fmla="*/ 0 w 68"/>
                <a:gd name="T1" fmla="*/ 279 h 279"/>
                <a:gd name="T2" fmla="*/ 68 w 68"/>
                <a:gd name="T3" fmla="*/ 279 h 279"/>
                <a:gd name="T4" fmla="*/ 68 w 68"/>
                <a:gd name="T5" fmla="*/ 0 h 279"/>
                <a:gd name="T6" fmla="*/ 0 w 68"/>
                <a:gd name="T7" fmla="*/ 0 h 279"/>
                <a:gd name="T8" fmla="*/ 0 w 68"/>
                <a:gd name="T9" fmla="*/ 279 h 279"/>
                <a:gd name="T10" fmla="*/ 23 w 68"/>
                <a:gd name="T11" fmla="*/ 83 h 279"/>
                <a:gd name="T12" fmla="*/ 47 w 68"/>
                <a:gd name="T13" fmla="*/ 83 h 279"/>
                <a:gd name="T14" fmla="*/ 47 w 68"/>
                <a:gd name="T15" fmla="*/ 199 h 279"/>
                <a:gd name="T16" fmla="*/ 23 w 68"/>
                <a:gd name="T17" fmla="*/ 199 h 279"/>
                <a:gd name="T18" fmla="*/ 23 w 68"/>
                <a:gd name="T19" fmla="*/ 83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279">
                  <a:moveTo>
                    <a:pt x="0" y="279"/>
                  </a:moveTo>
                  <a:lnTo>
                    <a:pt x="68" y="279"/>
                  </a:lnTo>
                  <a:lnTo>
                    <a:pt x="68" y="0"/>
                  </a:lnTo>
                  <a:lnTo>
                    <a:pt x="0" y="0"/>
                  </a:lnTo>
                  <a:lnTo>
                    <a:pt x="0" y="279"/>
                  </a:lnTo>
                  <a:close/>
                  <a:moveTo>
                    <a:pt x="23" y="83"/>
                  </a:moveTo>
                  <a:lnTo>
                    <a:pt x="47" y="83"/>
                  </a:lnTo>
                  <a:lnTo>
                    <a:pt x="47" y="199"/>
                  </a:lnTo>
                  <a:lnTo>
                    <a:pt x="23" y="199"/>
                  </a:lnTo>
                  <a:lnTo>
                    <a:pt x="23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1" name="组合 30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FF275638-8C1A-D46F-9AA9-ACFE2CB0ED53}"/>
              </a:ext>
            </a:extLst>
          </p:cNvPr>
          <p:cNvGrpSpPr/>
          <p:nvPr/>
        </p:nvGrpSpPr>
        <p:grpSpPr>
          <a:xfrm>
            <a:off x="4763015" y="3958662"/>
            <a:ext cx="367632" cy="367630"/>
            <a:chOff x="4264458" y="3178742"/>
            <a:chExt cx="708026" cy="708026"/>
          </a:xfrm>
          <a:gradFill>
            <a:gsLst>
              <a:gs pos="10000">
                <a:srgbClr val="EEDEBC"/>
              </a:gs>
              <a:gs pos="51000">
                <a:srgbClr val="9D7D61"/>
              </a:gs>
              <a:gs pos="68000">
                <a:srgbClr val="EEDEBC"/>
              </a:gs>
            </a:gsLst>
            <a:lin ang="11400000" scaled="0"/>
          </a:gradFill>
        </p:grpSpPr>
        <p:sp useBgFill="1">
          <p:nvSpPr>
            <p:cNvPr id="32" name="Freeform 5">
              <a:extLst>
                <a:ext uri="{FF2B5EF4-FFF2-40B4-BE49-F238E27FC236}">
                  <a16:creationId xmlns:a16="http://schemas.microsoft.com/office/drawing/2014/main" id="{CE580DA8-5F3B-70FA-9013-029D9203ED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64458" y="3243233"/>
              <a:ext cx="643535" cy="643535"/>
            </a:xfrm>
            <a:custGeom>
              <a:avLst/>
              <a:gdLst>
                <a:gd name="T0" fmla="*/ 2924 w 2979"/>
                <a:gd name="T1" fmla="*/ 1324 h 2979"/>
                <a:gd name="T2" fmla="*/ 2748 w 2979"/>
                <a:gd name="T3" fmla="*/ 1324 h 2979"/>
                <a:gd name="T4" fmla="*/ 1765 w 2979"/>
                <a:gd name="T5" fmla="*/ 1324 h 2979"/>
                <a:gd name="T6" fmla="*/ 1655 w 2979"/>
                <a:gd name="T7" fmla="*/ 1213 h 2979"/>
                <a:gd name="T8" fmla="*/ 1655 w 2979"/>
                <a:gd name="T9" fmla="*/ 231 h 2979"/>
                <a:gd name="T10" fmla="*/ 1655 w 2979"/>
                <a:gd name="T11" fmla="*/ 55 h 2979"/>
                <a:gd name="T12" fmla="*/ 1655 w 2979"/>
                <a:gd name="T13" fmla="*/ 9 h 2979"/>
                <a:gd name="T14" fmla="*/ 1490 w 2979"/>
                <a:gd name="T15" fmla="*/ 0 h 2979"/>
                <a:gd name="T16" fmla="*/ 0 w 2979"/>
                <a:gd name="T17" fmla="*/ 1489 h 2979"/>
                <a:gd name="T18" fmla="*/ 1490 w 2979"/>
                <a:gd name="T19" fmla="*/ 2979 h 2979"/>
                <a:gd name="T20" fmla="*/ 2979 w 2979"/>
                <a:gd name="T21" fmla="*/ 1489 h 2979"/>
                <a:gd name="T22" fmla="*/ 2970 w 2979"/>
                <a:gd name="T23" fmla="*/ 1324 h 2979"/>
                <a:gd name="T24" fmla="*/ 2924 w 2979"/>
                <a:gd name="T25" fmla="*/ 1324 h 2979"/>
                <a:gd name="T26" fmla="*/ 1490 w 2979"/>
                <a:gd name="T27" fmla="*/ 2758 h 2979"/>
                <a:gd name="T28" fmla="*/ 221 w 2979"/>
                <a:gd name="T29" fmla="*/ 1489 h 2979"/>
                <a:gd name="T30" fmla="*/ 1434 w 2979"/>
                <a:gd name="T31" fmla="*/ 222 h 2979"/>
                <a:gd name="T32" fmla="*/ 1434 w 2979"/>
                <a:gd name="T33" fmla="*/ 1324 h 2979"/>
                <a:gd name="T34" fmla="*/ 1655 w 2979"/>
                <a:gd name="T35" fmla="*/ 1544 h 2979"/>
                <a:gd name="T36" fmla="*/ 2757 w 2979"/>
                <a:gd name="T37" fmla="*/ 1544 h 2979"/>
                <a:gd name="T38" fmla="*/ 1490 w 2979"/>
                <a:gd name="T39" fmla="*/ 2758 h 2979"/>
                <a:gd name="T40" fmla="*/ 1490 w 2979"/>
                <a:gd name="T41" fmla="*/ 2758 h 2979"/>
                <a:gd name="T42" fmla="*/ 1490 w 2979"/>
                <a:gd name="T43" fmla="*/ 2758 h 2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79" h="2979">
                  <a:moveTo>
                    <a:pt x="2924" y="1324"/>
                  </a:moveTo>
                  <a:cubicBezTo>
                    <a:pt x="2748" y="1324"/>
                    <a:pt x="2748" y="1324"/>
                    <a:pt x="2748" y="1324"/>
                  </a:cubicBezTo>
                  <a:cubicBezTo>
                    <a:pt x="1765" y="1324"/>
                    <a:pt x="1765" y="1324"/>
                    <a:pt x="1765" y="1324"/>
                  </a:cubicBezTo>
                  <a:cubicBezTo>
                    <a:pt x="1704" y="1324"/>
                    <a:pt x="1655" y="1274"/>
                    <a:pt x="1655" y="1213"/>
                  </a:cubicBezTo>
                  <a:cubicBezTo>
                    <a:pt x="1655" y="231"/>
                    <a:pt x="1655" y="231"/>
                    <a:pt x="1655" y="231"/>
                  </a:cubicBezTo>
                  <a:cubicBezTo>
                    <a:pt x="1655" y="55"/>
                    <a:pt x="1655" y="55"/>
                    <a:pt x="1655" y="55"/>
                  </a:cubicBezTo>
                  <a:cubicBezTo>
                    <a:pt x="1655" y="9"/>
                    <a:pt x="1655" y="9"/>
                    <a:pt x="1655" y="9"/>
                  </a:cubicBezTo>
                  <a:cubicBezTo>
                    <a:pt x="1601" y="3"/>
                    <a:pt x="1545" y="0"/>
                    <a:pt x="1490" y="0"/>
                  </a:cubicBezTo>
                  <a:cubicBezTo>
                    <a:pt x="667" y="0"/>
                    <a:pt x="0" y="667"/>
                    <a:pt x="0" y="1489"/>
                  </a:cubicBezTo>
                  <a:cubicBezTo>
                    <a:pt x="0" y="2312"/>
                    <a:pt x="667" y="2979"/>
                    <a:pt x="1490" y="2979"/>
                  </a:cubicBezTo>
                  <a:cubicBezTo>
                    <a:pt x="2312" y="2979"/>
                    <a:pt x="2979" y="2312"/>
                    <a:pt x="2979" y="1489"/>
                  </a:cubicBezTo>
                  <a:cubicBezTo>
                    <a:pt x="2979" y="1433"/>
                    <a:pt x="2976" y="1378"/>
                    <a:pt x="2970" y="1324"/>
                  </a:cubicBezTo>
                  <a:cubicBezTo>
                    <a:pt x="2924" y="1324"/>
                    <a:pt x="2924" y="1324"/>
                    <a:pt x="2924" y="1324"/>
                  </a:cubicBezTo>
                  <a:close/>
                  <a:moveTo>
                    <a:pt x="1490" y="2758"/>
                  </a:moveTo>
                  <a:cubicBezTo>
                    <a:pt x="789" y="2758"/>
                    <a:pt x="221" y="2190"/>
                    <a:pt x="221" y="1489"/>
                  </a:cubicBezTo>
                  <a:cubicBezTo>
                    <a:pt x="221" y="807"/>
                    <a:pt x="759" y="251"/>
                    <a:pt x="1434" y="222"/>
                  </a:cubicBezTo>
                  <a:cubicBezTo>
                    <a:pt x="1434" y="1324"/>
                    <a:pt x="1434" y="1324"/>
                    <a:pt x="1434" y="1324"/>
                  </a:cubicBezTo>
                  <a:cubicBezTo>
                    <a:pt x="1434" y="1446"/>
                    <a:pt x="1533" y="1544"/>
                    <a:pt x="1655" y="1544"/>
                  </a:cubicBezTo>
                  <a:cubicBezTo>
                    <a:pt x="2757" y="1544"/>
                    <a:pt x="2757" y="1544"/>
                    <a:pt x="2757" y="1544"/>
                  </a:cubicBezTo>
                  <a:cubicBezTo>
                    <a:pt x="2728" y="2220"/>
                    <a:pt x="2172" y="2758"/>
                    <a:pt x="1490" y="2758"/>
                  </a:cubicBezTo>
                  <a:close/>
                  <a:moveTo>
                    <a:pt x="1490" y="2758"/>
                  </a:moveTo>
                  <a:cubicBezTo>
                    <a:pt x="1490" y="2758"/>
                    <a:pt x="1490" y="2758"/>
                    <a:pt x="1490" y="275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 useBgFill="1">
          <p:nvSpPr>
            <p:cNvPr id="33" name="Freeform 6">
              <a:extLst>
                <a:ext uri="{FF2B5EF4-FFF2-40B4-BE49-F238E27FC236}">
                  <a16:creationId xmlns:a16="http://schemas.microsoft.com/office/drawing/2014/main" id="{DB91E750-069D-1A67-CA53-B31CEDB934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93939" y="3178742"/>
              <a:ext cx="278545" cy="278545"/>
            </a:xfrm>
            <a:custGeom>
              <a:avLst/>
              <a:gdLst>
                <a:gd name="T0" fmla="*/ 0 w 1290"/>
                <a:gd name="T1" fmla="*/ 0 h 1291"/>
                <a:gd name="T2" fmla="*/ 0 w 1290"/>
                <a:gd name="T3" fmla="*/ 114 h 1291"/>
                <a:gd name="T4" fmla="*/ 0 w 1290"/>
                <a:gd name="T5" fmla="*/ 1070 h 1291"/>
                <a:gd name="T6" fmla="*/ 221 w 1290"/>
                <a:gd name="T7" fmla="*/ 1291 h 1291"/>
                <a:gd name="T8" fmla="*/ 1177 w 1290"/>
                <a:gd name="T9" fmla="*/ 1291 h 1291"/>
                <a:gd name="T10" fmla="*/ 1290 w 1290"/>
                <a:gd name="T11" fmla="*/ 1291 h 1291"/>
                <a:gd name="T12" fmla="*/ 0 w 1290"/>
                <a:gd name="T13" fmla="*/ 0 h 1291"/>
                <a:gd name="T14" fmla="*/ 331 w 1290"/>
                <a:gd name="T15" fmla="*/ 1070 h 1291"/>
                <a:gd name="T16" fmla="*/ 221 w 1290"/>
                <a:gd name="T17" fmla="*/ 960 h 1291"/>
                <a:gd name="T18" fmla="*/ 221 w 1290"/>
                <a:gd name="T19" fmla="*/ 307 h 1291"/>
                <a:gd name="T20" fmla="*/ 983 w 1290"/>
                <a:gd name="T21" fmla="*/ 1070 h 1291"/>
                <a:gd name="T22" fmla="*/ 331 w 1290"/>
                <a:gd name="T23" fmla="*/ 1070 h 1291"/>
                <a:gd name="T24" fmla="*/ 331 w 1290"/>
                <a:gd name="T25" fmla="*/ 1070 h 1291"/>
                <a:gd name="T26" fmla="*/ 331 w 1290"/>
                <a:gd name="T27" fmla="*/ 1070 h 1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90" h="1291">
                  <a:moveTo>
                    <a:pt x="0" y="0"/>
                  </a:moveTo>
                  <a:cubicBezTo>
                    <a:pt x="0" y="114"/>
                    <a:pt x="0" y="114"/>
                    <a:pt x="0" y="114"/>
                  </a:cubicBezTo>
                  <a:cubicBezTo>
                    <a:pt x="0" y="1070"/>
                    <a:pt x="0" y="1070"/>
                    <a:pt x="0" y="1070"/>
                  </a:cubicBezTo>
                  <a:cubicBezTo>
                    <a:pt x="0" y="1192"/>
                    <a:pt x="99" y="1291"/>
                    <a:pt x="221" y="1291"/>
                  </a:cubicBezTo>
                  <a:cubicBezTo>
                    <a:pt x="1177" y="1291"/>
                    <a:pt x="1177" y="1291"/>
                    <a:pt x="1177" y="1291"/>
                  </a:cubicBezTo>
                  <a:cubicBezTo>
                    <a:pt x="1290" y="1291"/>
                    <a:pt x="1290" y="1291"/>
                    <a:pt x="1290" y="1291"/>
                  </a:cubicBezTo>
                  <a:cubicBezTo>
                    <a:pt x="1158" y="643"/>
                    <a:pt x="648" y="132"/>
                    <a:pt x="0" y="0"/>
                  </a:cubicBezTo>
                  <a:close/>
                  <a:moveTo>
                    <a:pt x="331" y="1070"/>
                  </a:moveTo>
                  <a:cubicBezTo>
                    <a:pt x="270" y="1070"/>
                    <a:pt x="221" y="1021"/>
                    <a:pt x="221" y="960"/>
                  </a:cubicBezTo>
                  <a:cubicBezTo>
                    <a:pt x="221" y="307"/>
                    <a:pt x="221" y="307"/>
                    <a:pt x="221" y="307"/>
                  </a:cubicBezTo>
                  <a:cubicBezTo>
                    <a:pt x="520" y="379"/>
                    <a:pt x="924" y="792"/>
                    <a:pt x="983" y="1070"/>
                  </a:cubicBezTo>
                  <a:cubicBezTo>
                    <a:pt x="331" y="1070"/>
                    <a:pt x="331" y="1070"/>
                    <a:pt x="331" y="1070"/>
                  </a:cubicBezTo>
                  <a:close/>
                  <a:moveTo>
                    <a:pt x="331" y="1070"/>
                  </a:moveTo>
                  <a:cubicBezTo>
                    <a:pt x="331" y="1070"/>
                    <a:pt x="331" y="1070"/>
                    <a:pt x="331" y="10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4" name="组合 33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913D3AC6-8AAC-855D-F9CD-7CDBD871F99E}"/>
              </a:ext>
            </a:extLst>
          </p:cNvPr>
          <p:cNvGrpSpPr/>
          <p:nvPr/>
        </p:nvGrpSpPr>
        <p:grpSpPr>
          <a:xfrm>
            <a:off x="1454823" y="2555787"/>
            <a:ext cx="2743200" cy="2743200"/>
            <a:chOff x="1566420" y="2715444"/>
            <a:chExt cx="2743200" cy="2743200"/>
          </a:xfrm>
        </p:grpSpPr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AAB00012-6CDB-500F-E616-479386AE07BF}"/>
                </a:ext>
              </a:extLst>
            </p:cNvPr>
            <p:cNvSpPr/>
            <p:nvPr/>
          </p:nvSpPr>
          <p:spPr>
            <a:xfrm>
              <a:off x="1566420" y="2715444"/>
              <a:ext cx="2743200" cy="2743200"/>
            </a:xfrm>
            <a:prstGeom prst="ellipse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>
              <a:outerShdw blurRad="825500" dist="241300" dir="2700000" algn="tl" rotWithShape="0">
                <a:srgbClr val="17273E">
                  <a:alpha val="45000"/>
                </a:srgb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ea"/>
              </a:endParaRPr>
            </a:p>
          </p:txBody>
        </p: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5539F1B4-91E4-E45B-9F4E-64C92D1CBB27}"/>
                </a:ext>
              </a:extLst>
            </p:cNvPr>
            <p:cNvGrpSpPr/>
            <p:nvPr/>
          </p:nvGrpSpPr>
          <p:grpSpPr>
            <a:xfrm>
              <a:off x="1686311" y="2835337"/>
              <a:ext cx="2503420" cy="2503416"/>
              <a:chOff x="2272763" y="3768939"/>
              <a:chExt cx="1032736" cy="1032736"/>
            </a:xfrm>
          </p:grpSpPr>
          <p:sp>
            <p:nvSpPr>
              <p:cNvPr id="37" name="弧形 36">
                <a:extLst>
                  <a:ext uri="{FF2B5EF4-FFF2-40B4-BE49-F238E27FC236}">
                    <a16:creationId xmlns:a16="http://schemas.microsoft.com/office/drawing/2014/main" id="{942AD7DD-D3CB-291A-89E8-A260D377AD1D}"/>
                  </a:ext>
                </a:extLst>
              </p:cNvPr>
              <p:cNvSpPr/>
              <p:nvPr/>
            </p:nvSpPr>
            <p:spPr>
              <a:xfrm flipH="1">
                <a:off x="2272763" y="3768939"/>
                <a:ext cx="1032736" cy="1032736"/>
              </a:xfrm>
              <a:prstGeom prst="arc">
                <a:avLst>
                  <a:gd name="adj1" fmla="val 14571574"/>
                  <a:gd name="adj2" fmla="val 387105"/>
                </a:avLst>
              </a:prstGeom>
              <a:noFill/>
              <a:ln w="25400" cap="flat" cmpd="sng" algn="ctr">
                <a:gradFill flip="none" rotWithShape="1">
                  <a:gsLst>
                    <a:gs pos="0">
                      <a:sysClr val="window" lastClr="FFFFFF">
                        <a:alpha val="27000"/>
                      </a:sysClr>
                    </a:gs>
                    <a:gs pos="83000">
                      <a:sysClr val="window" lastClr="FFFFFF">
                        <a:alpha val="43000"/>
                      </a:sysClr>
                    </a:gs>
                    <a:gs pos="100000">
                      <a:sysClr val="window" lastClr="FFFFFF">
                        <a:alpha val="0"/>
                      </a:sysClr>
                    </a:gs>
                  </a:gsLst>
                  <a:lin ang="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38" name="弧形 37">
                <a:extLst>
                  <a:ext uri="{FF2B5EF4-FFF2-40B4-BE49-F238E27FC236}">
                    <a16:creationId xmlns:a16="http://schemas.microsoft.com/office/drawing/2014/main" id="{CA66172B-0CDD-01B5-75F0-306937D881F1}"/>
                  </a:ext>
                </a:extLst>
              </p:cNvPr>
              <p:cNvSpPr/>
              <p:nvPr/>
            </p:nvSpPr>
            <p:spPr>
              <a:xfrm flipH="1">
                <a:off x="2272763" y="3768939"/>
                <a:ext cx="1032736" cy="1032736"/>
              </a:xfrm>
              <a:prstGeom prst="arc">
                <a:avLst>
                  <a:gd name="adj1" fmla="val 11421335"/>
                  <a:gd name="adj2" fmla="val 13757565"/>
                </a:avLst>
              </a:prstGeom>
              <a:noFill/>
              <a:ln w="25400" cap="flat" cmpd="sng" algn="ctr">
                <a:gradFill flip="none" rotWithShape="1">
                  <a:gsLst>
                    <a:gs pos="0">
                      <a:sysClr val="window" lastClr="FFFFFF">
                        <a:alpha val="27000"/>
                      </a:sysClr>
                    </a:gs>
                    <a:gs pos="83000">
                      <a:sysClr val="window" lastClr="FFFFFF">
                        <a:alpha val="43000"/>
                      </a:sysClr>
                    </a:gs>
                    <a:gs pos="100000">
                      <a:sysClr val="window" lastClr="FFFFFF">
                        <a:alpha val="0"/>
                      </a:sysClr>
                    </a:gs>
                  </a:gsLst>
                  <a:lin ang="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39" name="弧形 38">
                <a:extLst>
                  <a:ext uri="{FF2B5EF4-FFF2-40B4-BE49-F238E27FC236}">
                    <a16:creationId xmlns:a16="http://schemas.microsoft.com/office/drawing/2014/main" id="{107D195C-7E89-E36B-5131-2F9FE9E8645C}"/>
                  </a:ext>
                </a:extLst>
              </p:cNvPr>
              <p:cNvSpPr/>
              <p:nvPr/>
            </p:nvSpPr>
            <p:spPr>
              <a:xfrm flipH="1">
                <a:off x="2272763" y="3768939"/>
                <a:ext cx="1032736" cy="1032736"/>
              </a:xfrm>
              <a:prstGeom prst="arc">
                <a:avLst>
                  <a:gd name="adj1" fmla="val 1300891"/>
                  <a:gd name="adj2" fmla="val 10702270"/>
                </a:avLst>
              </a:prstGeom>
              <a:noFill/>
              <a:ln w="25400" cap="flat" cmpd="sng" algn="ctr">
                <a:gradFill flip="none" rotWithShape="1">
                  <a:gsLst>
                    <a:gs pos="0">
                      <a:sysClr val="window" lastClr="FFFFFF">
                        <a:alpha val="27000"/>
                      </a:sysClr>
                    </a:gs>
                    <a:gs pos="83000">
                      <a:sysClr val="window" lastClr="FFFFFF">
                        <a:alpha val="43000"/>
                      </a:sysClr>
                    </a:gs>
                    <a:gs pos="100000">
                      <a:sysClr val="window" lastClr="FFFFFF">
                        <a:alpha val="0"/>
                      </a:sysClr>
                    </a:gs>
                  </a:gsLst>
                  <a:lin ang="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sp>
        <p:nvSpPr>
          <p:cNvPr id="40" name="任意多边形 53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2A0B7BD7-7AC8-7B48-88CB-55691C71E666}"/>
              </a:ext>
            </a:extLst>
          </p:cNvPr>
          <p:cNvSpPr/>
          <p:nvPr/>
        </p:nvSpPr>
        <p:spPr>
          <a:xfrm>
            <a:off x="5477851" y="1917183"/>
            <a:ext cx="815059" cy="3570644"/>
          </a:xfrm>
          <a:custGeom>
            <a:avLst/>
            <a:gdLst>
              <a:gd name="connsiteX0" fmla="*/ 0 w 1186725"/>
              <a:gd name="connsiteY0" fmla="*/ 0 h 5277190"/>
              <a:gd name="connsiteX1" fmla="*/ 258085 w 1186725"/>
              <a:gd name="connsiteY1" fmla="*/ 0 h 5277190"/>
              <a:gd name="connsiteX2" fmla="*/ 1186725 w 1186725"/>
              <a:gd name="connsiteY2" fmla="*/ 2638595 h 5277190"/>
              <a:gd name="connsiteX3" fmla="*/ 258085 w 1186725"/>
              <a:gd name="connsiteY3" fmla="*/ 5277190 h 5277190"/>
              <a:gd name="connsiteX4" fmla="*/ 0 w 1186725"/>
              <a:gd name="connsiteY4" fmla="*/ 5277190 h 5277190"/>
              <a:gd name="connsiteX0" fmla="*/ 0 w 1186725"/>
              <a:gd name="connsiteY0" fmla="*/ 5277190 h 5368630"/>
              <a:gd name="connsiteX1" fmla="*/ 0 w 1186725"/>
              <a:gd name="connsiteY1" fmla="*/ 0 h 5368630"/>
              <a:gd name="connsiteX2" fmla="*/ 258085 w 1186725"/>
              <a:gd name="connsiteY2" fmla="*/ 0 h 5368630"/>
              <a:gd name="connsiteX3" fmla="*/ 1186725 w 1186725"/>
              <a:gd name="connsiteY3" fmla="*/ 2638595 h 5368630"/>
              <a:gd name="connsiteX4" fmla="*/ 258085 w 1186725"/>
              <a:gd name="connsiteY4" fmla="*/ 5277190 h 5368630"/>
              <a:gd name="connsiteX5" fmla="*/ 91440 w 1186725"/>
              <a:gd name="connsiteY5" fmla="*/ 5368630 h 5368630"/>
              <a:gd name="connsiteX0" fmla="*/ 3810 w 1190535"/>
              <a:gd name="connsiteY0" fmla="*/ 5277190 h 5287668"/>
              <a:gd name="connsiteX1" fmla="*/ 3810 w 1190535"/>
              <a:gd name="connsiteY1" fmla="*/ 0 h 5287668"/>
              <a:gd name="connsiteX2" fmla="*/ 261895 w 1190535"/>
              <a:gd name="connsiteY2" fmla="*/ 0 h 5287668"/>
              <a:gd name="connsiteX3" fmla="*/ 1190535 w 1190535"/>
              <a:gd name="connsiteY3" fmla="*/ 2638595 h 5287668"/>
              <a:gd name="connsiteX4" fmla="*/ 261895 w 1190535"/>
              <a:gd name="connsiteY4" fmla="*/ 5277190 h 5287668"/>
              <a:gd name="connsiteX5" fmla="*/ 0 w 1190535"/>
              <a:gd name="connsiteY5" fmla="*/ 5287668 h 5287668"/>
              <a:gd name="connsiteX0" fmla="*/ 0 w 1186725"/>
              <a:gd name="connsiteY0" fmla="*/ 5277190 h 5382918"/>
              <a:gd name="connsiteX1" fmla="*/ 0 w 1186725"/>
              <a:gd name="connsiteY1" fmla="*/ 0 h 5382918"/>
              <a:gd name="connsiteX2" fmla="*/ 258085 w 1186725"/>
              <a:gd name="connsiteY2" fmla="*/ 0 h 5382918"/>
              <a:gd name="connsiteX3" fmla="*/ 1186725 w 1186725"/>
              <a:gd name="connsiteY3" fmla="*/ 2638595 h 5382918"/>
              <a:gd name="connsiteX4" fmla="*/ 258085 w 1186725"/>
              <a:gd name="connsiteY4" fmla="*/ 5277190 h 5382918"/>
              <a:gd name="connsiteX5" fmla="*/ 62865 w 1186725"/>
              <a:gd name="connsiteY5" fmla="*/ 5382918 h 5382918"/>
              <a:gd name="connsiteX0" fmla="*/ 0 w 1186725"/>
              <a:gd name="connsiteY0" fmla="*/ 0 h 5382918"/>
              <a:gd name="connsiteX1" fmla="*/ 258085 w 1186725"/>
              <a:gd name="connsiteY1" fmla="*/ 0 h 5382918"/>
              <a:gd name="connsiteX2" fmla="*/ 1186725 w 1186725"/>
              <a:gd name="connsiteY2" fmla="*/ 2638595 h 5382918"/>
              <a:gd name="connsiteX3" fmla="*/ 258085 w 1186725"/>
              <a:gd name="connsiteY3" fmla="*/ 5277190 h 5382918"/>
              <a:gd name="connsiteX4" fmla="*/ 62865 w 1186725"/>
              <a:gd name="connsiteY4" fmla="*/ 5382918 h 5382918"/>
              <a:gd name="connsiteX0" fmla="*/ 22860 w 1209585"/>
              <a:gd name="connsiteY0" fmla="*/ 0 h 5282906"/>
              <a:gd name="connsiteX1" fmla="*/ 280945 w 1209585"/>
              <a:gd name="connsiteY1" fmla="*/ 0 h 5282906"/>
              <a:gd name="connsiteX2" fmla="*/ 1209585 w 1209585"/>
              <a:gd name="connsiteY2" fmla="*/ 2638595 h 5282906"/>
              <a:gd name="connsiteX3" fmla="*/ 280945 w 1209585"/>
              <a:gd name="connsiteY3" fmla="*/ 5277190 h 5282906"/>
              <a:gd name="connsiteX4" fmla="*/ 0 w 1209585"/>
              <a:gd name="connsiteY4" fmla="*/ 5282906 h 5282906"/>
              <a:gd name="connsiteX0" fmla="*/ 18098 w 1204823"/>
              <a:gd name="connsiteY0" fmla="*/ 0 h 5278144"/>
              <a:gd name="connsiteX1" fmla="*/ 276183 w 1204823"/>
              <a:gd name="connsiteY1" fmla="*/ 0 h 5278144"/>
              <a:gd name="connsiteX2" fmla="*/ 1204823 w 1204823"/>
              <a:gd name="connsiteY2" fmla="*/ 2638595 h 5278144"/>
              <a:gd name="connsiteX3" fmla="*/ 276183 w 1204823"/>
              <a:gd name="connsiteY3" fmla="*/ 5277190 h 5278144"/>
              <a:gd name="connsiteX4" fmla="*/ 0 w 1204823"/>
              <a:gd name="connsiteY4" fmla="*/ 5278144 h 527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4823" h="5278144">
                <a:moveTo>
                  <a:pt x="18098" y="0"/>
                </a:moveTo>
                <a:lnTo>
                  <a:pt x="276183" y="0"/>
                </a:lnTo>
                <a:lnTo>
                  <a:pt x="1204823" y="2638595"/>
                </a:lnTo>
                <a:lnTo>
                  <a:pt x="276183" y="5277190"/>
                </a:lnTo>
                <a:lnTo>
                  <a:pt x="0" y="5278144"/>
                </a:lnTo>
              </a:path>
            </a:pathLst>
          </a:custGeom>
          <a:noFill/>
          <a:ln w="38100" cap="flat" cmpd="sng" algn="ctr">
            <a:solidFill>
              <a:srgbClr val="E7E6E6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Helvetica Light"/>
            </a:endParaRPr>
          </a:p>
        </p:txBody>
      </p:sp>
      <p:sp>
        <p:nvSpPr>
          <p:cNvPr id="41" name="Freeform 10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195A7922-8ED9-51ED-AB91-309D115D244D}"/>
              </a:ext>
            </a:extLst>
          </p:cNvPr>
          <p:cNvSpPr>
            <a:spLocks noEditPoints="1"/>
          </p:cNvSpPr>
          <p:nvPr/>
        </p:nvSpPr>
        <p:spPr bwMode="auto">
          <a:xfrm>
            <a:off x="2588051" y="3358785"/>
            <a:ext cx="476748" cy="514748"/>
          </a:xfrm>
          <a:custGeom>
            <a:avLst/>
            <a:gdLst>
              <a:gd name="T0" fmla="*/ 1319 w 2625"/>
              <a:gd name="T1" fmla="*/ 1218 h 2838"/>
              <a:gd name="T2" fmla="*/ 1327 w 2625"/>
              <a:gd name="T3" fmla="*/ 1218 h 2838"/>
              <a:gd name="T4" fmla="*/ 1323 w 2625"/>
              <a:gd name="T5" fmla="*/ 1214 h 2838"/>
              <a:gd name="T6" fmla="*/ 1319 w 2625"/>
              <a:gd name="T7" fmla="*/ 1218 h 2838"/>
              <a:gd name="T8" fmla="*/ 2574 w 2625"/>
              <a:gd name="T9" fmla="*/ 676 h 2838"/>
              <a:gd name="T10" fmla="*/ 2328 w 2625"/>
              <a:gd name="T11" fmla="*/ 544 h 2838"/>
              <a:gd name="T12" fmla="*/ 2073 w 2625"/>
              <a:gd name="T13" fmla="*/ 200 h 2838"/>
              <a:gd name="T14" fmla="*/ 2072 w 2625"/>
              <a:gd name="T15" fmla="*/ 190 h 2838"/>
              <a:gd name="T16" fmla="*/ 2069 w 2625"/>
              <a:gd name="T17" fmla="*/ 181 h 2838"/>
              <a:gd name="T18" fmla="*/ 1792 w 2625"/>
              <a:gd name="T19" fmla="*/ 0 h 2838"/>
              <a:gd name="T20" fmla="*/ 833 w 2625"/>
              <a:gd name="T21" fmla="*/ 0 h 2838"/>
              <a:gd name="T22" fmla="*/ 556 w 2625"/>
              <a:gd name="T23" fmla="*/ 181 h 2838"/>
              <a:gd name="T24" fmla="*/ 553 w 2625"/>
              <a:gd name="T25" fmla="*/ 190 h 2838"/>
              <a:gd name="T26" fmla="*/ 552 w 2625"/>
              <a:gd name="T27" fmla="*/ 200 h 2838"/>
              <a:gd name="T28" fmla="*/ 297 w 2625"/>
              <a:gd name="T29" fmla="*/ 544 h 2838"/>
              <a:gd name="T30" fmla="*/ 51 w 2625"/>
              <a:gd name="T31" fmla="*/ 676 h 2838"/>
              <a:gd name="T32" fmla="*/ 0 w 2625"/>
              <a:gd name="T33" fmla="*/ 695 h 2838"/>
              <a:gd name="T34" fmla="*/ 3 w 2625"/>
              <a:gd name="T35" fmla="*/ 749 h 2838"/>
              <a:gd name="T36" fmla="*/ 146 w 2625"/>
              <a:gd name="T37" fmla="*/ 1849 h 2838"/>
              <a:gd name="T38" fmla="*/ 147 w 2625"/>
              <a:gd name="T39" fmla="*/ 1851 h 2838"/>
              <a:gd name="T40" fmla="*/ 459 w 2625"/>
              <a:gd name="T41" fmla="*/ 2274 h 2838"/>
              <a:gd name="T42" fmla="*/ 833 w 2625"/>
              <a:gd name="T43" fmla="*/ 2578 h 2838"/>
              <a:gd name="T44" fmla="*/ 1283 w 2625"/>
              <a:gd name="T45" fmla="*/ 2826 h 2838"/>
              <a:gd name="T46" fmla="*/ 1312 w 2625"/>
              <a:gd name="T47" fmla="*/ 2838 h 2838"/>
              <a:gd name="T48" fmla="*/ 1342 w 2625"/>
              <a:gd name="T49" fmla="*/ 2826 h 2838"/>
              <a:gd name="T50" fmla="*/ 1792 w 2625"/>
              <a:gd name="T51" fmla="*/ 2578 h 2838"/>
              <a:gd name="T52" fmla="*/ 2166 w 2625"/>
              <a:gd name="T53" fmla="*/ 2274 h 2838"/>
              <a:gd name="T54" fmla="*/ 2478 w 2625"/>
              <a:gd name="T55" fmla="*/ 1851 h 2838"/>
              <a:gd name="T56" fmla="*/ 2479 w 2625"/>
              <a:gd name="T57" fmla="*/ 1849 h 2838"/>
              <a:gd name="T58" fmla="*/ 2622 w 2625"/>
              <a:gd name="T59" fmla="*/ 749 h 2838"/>
              <a:gd name="T60" fmla="*/ 2625 w 2625"/>
              <a:gd name="T61" fmla="*/ 695 h 2838"/>
              <a:gd name="T62" fmla="*/ 2574 w 2625"/>
              <a:gd name="T63" fmla="*/ 676 h 2838"/>
              <a:gd name="T64" fmla="*/ 1734 w 2625"/>
              <a:gd name="T65" fmla="*/ 1218 h 2838"/>
              <a:gd name="T66" fmla="*/ 1734 w 2625"/>
              <a:gd name="T67" fmla="*/ 1378 h 2838"/>
              <a:gd name="T68" fmla="*/ 1405 w 2625"/>
              <a:gd name="T69" fmla="*/ 1378 h 2838"/>
              <a:gd name="T70" fmla="*/ 1405 w 2625"/>
              <a:gd name="T71" fmla="*/ 1539 h 2838"/>
              <a:gd name="T72" fmla="*/ 1734 w 2625"/>
              <a:gd name="T73" fmla="*/ 1539 h 2838"/>
              <a:gd name="T74" fmla="*/ 1734 w 2625"/>
              <a:gd name="T75" fmla="*/ 1700 h 2838"/>
              <a:gd name="T76" fmla="*/ 1405 w 2625"/>
              <a:gd name="T77" fmla="*/ 1700 h 2838"/>
              <a:gd name="T78" fmla="*/ 1405 w 2625"/>
              <a:gd name="T79" fmla="*/ 2021 h 2838"/>
              <a:gd name="T80" fmla="*/ 1241 w 2625"/>
              <a:gd name="T81" fmla="*/ 2021 h 2838"/>
              <a:gd name="T82" fmla="*/ 1241 w 2625"/>
              <a:gd name="T83" fmla="*/ 1700 h 2838"/>
              <a:gd name="T84" fmla="*/ 913 w 2625"/>
              <a:gd name="T85" fmla="*/ 1700 h 2838"/>
              <a:gd name="T86" fmla="*/ 913 w 2625"/>
              <a:gd name="T87" fmla="*/ 1539 h 2838"/>
              <a:gd name="T88" fmla="*/ 1241 w 2625"/>
              <a:gd name="T89" fmla="*/ 1539 h 2838"/>
              <a:gd name="T90" fmla="*/ 1241 w 2625"/>
              <a:gd name="T91" fmla="*/ 1378 h 2838"/>
              <a:gd name="T92" fmla="*/ 913 w 2625"/>
              <a:gd name="T93" fmla="*/ 1378 h 2838"/>
              <a:gd name="T94" fmla="*/ 913 w 2625"/>
              <a:gd name="T95" fmla="*/ 1218 h 2838"/>
              <a:gd name="T96" fmla="*/ 1204 w 2625"/>
              <a:gd name="T97" fmla="*/ 1218 h 2838"/>
              <a:gd name="T98" fmla="*/ 913 w 2625"/>
              <a:gd name="T99" fmla="*/ 934 h 2838"/>
              <a:gd name="T100" fmla="*/ 1029 w 2625"/>
              <a:gd name="T101" fmla="*/ 820 h 2838"/>
              <a:gd name="T102" fmla="*/ 1323 w 2625"/>
              <a:gd name="T103" fmla="*/ 1108 h 2838"/>
              <a:gd name="T104" fmla="*/ 1618 w 2625"/>
              <a:gd name="T105" fmla="*/ 820 h 2838"/>
              <a:gd name="T106" fmla="*/ 1734 w 2625"/>
              <a:gd name="T107" fmla="*/ 934 h 2838"/>
              <a:gd name="T108" fmla="*/ 1443 w 2625"/>
              <a:gd name="T109" fmla="*/ 1218 h 2838"/>
              <a:gd name="T110" fmla="*/ 1734 w 2625"/>
              <a:gd name="T111" fmla="*/ 1218 h 2838"/>
              <a:gd name="T112" fmla="*/ 1734 w 2625"/>
              <a:gd name="T113" fmla="*/ 1218 h 2838"/>
              <a:gd name="T114" fmla="*/ 1734 w 2625"/>
              <a:gd name="T115" fmla="*/ 1218 h 2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625" h="2838">
                <a:moveTo>
                  <a:pt x="1319" y="1218"/>
                </a:moveTo>
                <a:cubicBezTo>
                  <a:pt x="1327" y="1218"/>
                  <a:pt x="1327" y="1218"/>
                  <a:pt x="1327" y="1218"/>
                </a:cubicBezTo>
                <a:cubicBezTo>
                  <a:pt x="1323" y="1214"/>
                  <a:pt x="1323" y="1214"/>
                  <a:pt x="1323" y="1214"/>
                </a:cubicBezTo>
                <a:cubicBezTo>
                  <a:pt x="1319" y="1218"/>
                  <a:pt x="1319" y="1218"/>
                  <a:pt x="1319" y="1218"/>
                </a:cubicBezTo>
                <a:close/>
                <a:moveTo>
                  <a:pt x="2574" y="676"/>
                </a:moveTo>
                <a:cubicBezTo>
                  <a:pt x="2572" y="675"/>
                  <a:pt x="2451" y="629"/>
                  <a:pt x="2328" y="544"/>
                </a:cubicBezTo>
                <a:cubicBezTo>
                  <a:pt x="2221" y="470"/>
                  <a:pt x="2090" y="350"/>
                  <a:pt x="2073" y="200"/>
                </a:cubicBezTo>
                <a:cubicBezTo>
                  <a:pt x="2072" y="190"/>
                  <a:pt x="2072" y="190"/>
                  <a:pt x="2072" y="190"/>
                </a:cubicBezTo>
                <a:cubicBezTo>
                  <a:pt x="2069" y="181"/>
                  <a:pt x="2069" y="181"/>
                  <a:pt x="2069" y="181"/>
                </a:cubicBezTo>
                <a:cubicBezTo>
                  <a:pt x="2066" y="174"/>
                  <a:pt x="1993" y="0"/>
                  <a:pt x="1792" y="0"/>
                </a:cubicBezTo>
                <a:cubicBezTo>
                  <a:pt x="833" y="0"/>
                  <a:pt x="833" y="0"/>
                  <a:pt x="833" y="0"/>
                </a:cubicBezTo>
                <a:cubicBezTo>
                  <a:pt x="631" y="0"/>
                  <a:pt x="559" y="174"/>
                  <a:pt x="556" y="181"/>
                </a:cubicBezTo>
                <a:cubicBezTo>
                  <a:pt x="553" y="190"/>
                  <a:pt x="553" y="190"/>
                  <a:pt x="553" y="190"/>
                </a:cubicBezTo>
                <a:cubicBezTo>
                  <a:pt x="552" y="200"/>
                  <a:pt x="552" y="200"/>
                  <a:pt x="552" y="200"/>
                </a:cubicBezTo>
                <a:cubicBezTo>
                  <a:pt x="535" y="350"/>
                  <a:pt x="404" y="470"/>
                  <a:pt x="297" y="544"/>
                </a:cubicBezTo>
                <a:cubicBezTo>
                  <a:pt x="174" y="629"/>
                  <a:pt x="52" y="675"/>
                  <a:pt x="51" y="676"/>
                </a:cubicBezTo>
                <a:cubicBezTo>
                  <a:pt x="0" y="695"/>
                  <a:pt x="0" y="695"/>
                  <a:pt x="0" y="695"/>
                </a:cubicBezTo>
                <a:cubicBezTo>
                  <a:pt x="3" y="749"/>
                  <a:pt x="3" y="749"/>
                  <a:pt x="3" y="749"/>
                </a:cubicBezTo>
                <a:cubicBezTo>
                  <a:pt x="47" y="1610"/>
                  <a:pt x="136" y="1827"/>
                  <a:pt x="146" y="1849"/>
                </a:cubicBezTo>
                <a:cubicBezTo>
                  <a:pt x="147" y="1851"/>
                  <a:pt x="147" y="1851"/>
                  <a:pt x="147" y="1851"/>
                </a:cubicBezTo>
                <a:cubicBezTo>
                  <a:pt x="219" y="1997"/>
                  <a:pt x="324" y="2139"/>
                  <a:pt x="459" y="2274"/>
                </a:cubicBezTo>
                <a:cubicBezTo>
                  <a:pt x="566" y="2381"/>
                  <a:pt x="692" y="2483"/>
                  <a:pt x="833" y="2578"/>
                </a:cubicBezTo>
                <a:cubicBezTo>
                  <a:pt x="1074" y="2739"/>
                  <a:pt x="1274" y="2823"/>
                  <a:pt x="1283" y="2826"/>
                </a:cubicBezTo>
                <a:cubicBezTo>
                  <a:pt x="1312" y="2838"/>
                  <a:pt x="1312" y="2838"/>
                  <a:pt x="1312" y="2838"/>
                </a:cubicBezTo>
                <a:cubicBezTo>
                  <a:pt x="1342" y="2826"/>
                  <a:pt x="1342" y="2826"/>
                  <a:pt x="1342" y="2826"/>
                </a:cubicBezTo>
                <a:cubicBezTo>
                  <a:pt x="1350" y="2823"/>
                  <a:pt x="1551" y="2739"/>
                  <a:pt x="1792" y="2578"/>
                </a:cubicBezTo>
                <a:cubicBezTo>
                  <a:pt x="1933" y="2483"/>
                  <a:pt x="2059" y="2381"/>
                  <a:pt x="2166" y="2274"/>
                </a:cubicBezTo>
                <a:cubicBezTo>
                  <a:pt x="2301" y="2139"/>
                  <a:pt x="2406" y="1997"/>
                  <a:pt x="2478" y="1851"/>
                </a:cubicBezTo>
                <a:cubicBezTo>
                  <a:pt x="2479" y="1849"/>
                  <a:pt x="2479" y="1849"/>
                  <a:pt x="2479" y="1849"/>
                </a:cubicBezTo>
                <a:cubicBezTo>
                  <a:pt x="2489" y="1827"/>
                  <a:pt x="2578" y="1610"/>
                  <a:pt x="2622" y="749"/>
                </a:cubicBezTo>
                <a:cubicBezTo>
                  <a:pt x="2625" y="695"/>
                  <a:pt x="2625" y="695"/>
                  <a:pt x="2625" y="695"/>
                </a:cubicBezTo>
                <a:cubicBezTo>
                  <a:pt x="2574" y="676"/>
                  <a:pt x="2574" y="676"/>
                  <a:pt x="2574" y="676"/>
                </a:cubicBezTo>
                <a:close/>
                <a:moveTo>
                  <a:pt x="1734" y="1218"/>
                </a:moveTo>
                <a:cubicBezTo>
                  <a:pt x="1734" y="1378"/>
                  <a:pt x="1734" y="1378"/>
                  <a:pt x="1734" y="1378"/>
                </a:cubicBezTo>
                <a:cubicBezTo>
                  <a:pt x="1405" y="1378"/>
                  <a:pt x="1405" y="1378"/>
                  <a:pt x="1405" y="1378"/>
                </a:cubicBezTo>
                <a:cubicBezTo>
                  <a:pt x="1405" y="1539"/>
                  <a:pt x="1405" y="1539"/>
                  <a:pt x="1405" y="1539"/>
                </a:cubicBezTo>
                <a:cubicBezTo>
                  <a:pt x="1734" y="1539"/>
                  <a:pt x="1734" y="1539"/>
                  <a:pt x="1734" y="1539"/>
                </a:cubicBezTo>
                <a:cubicBezTo>
                  <a:pt x="1734" y="1700"/>
                  <a:pt x="1734" y="1700"/>
                  <a:pt x="1734" y="1700"/>
                </a:cubicBezTo>
                <a:cubicBezTo>
                  <a:pt x="1405" y="1700"/>
                  <a:pt x="1405" y="1700"/>
                  <a:pt x="1405" y="1700"/>
                </a:cubicBezTo>
                <a:cubicBezTo>
                  <a:pt x="1405" y="2021"/>
                  <a:pt x="1405" y="2021"/>
                  <a:pt x="1405" y="2021"/>
                </a:cubicBezTo>
                <a:cubicBezTo>
                  <a:pt x="1241" y="2021"/>
                  <a:pt x="1241" y="2021"/>
                  <a:pt x="1241" y="2021"/>
                </a:cubicBezTo>
                <a:cubicBezTo>
                  <a:pt x="1241" y="1700"/>
                  <a:pt x="1241" y="1700"/>
                  <a:pt x="1241" y="1700"/>
                </a:cubicBezTo>
                <a:cubicBezTo>
                  <a:pt x="913" y="1700"/>
                  <a:pt x="913" y="1700"/>
                  <a:pt x="913" y="1700"/>
                </a:cubicBezTo>
                <a:cubicBezTo>
                  <a:pt x="913" y="1539"/>
                  <a:pt x="913" y="1539"/>
                  <a:pt x="913" y="1539"/>
                </a:cubicBezTo>
                <a:cubicBezTo>
                  <a:pt x="1241" y="1539"/>
                  <a:pt x="1241" y="1539"/>
                  <a:pt x="1241" y="1539"/>
                </a:cubicBezTo>
                <a:cubicBezTo>
                  <a:pt x="1241" y="1378"/>
                  <a:pt x="1241" y="1378"/>
                  <a:pt x="1241" y="1378"/>
                </a:cubicBezTo>
                <a:cubicBezTo>
                  <a:pt x="913" y="1378"/>
                  <a:pt x="913" y="1378"/>
                  <a:pt x="913" y="1378"/>
                </a:cubicBezTo>
                <a:cubicBezTo>
                  <a:pt x="913" y="1218"/>
                  <a:pt x="913" y="1218"/>
                  <a:pt x="913" y="1218"/>
                </a:cubicBezTo>
                <a:cubicBezTo>
                  <a:pt x="1204" y="1218"/>
                  <a:pt x="1204" y="1218"/>
                  <a:pt x="1204" y="1218"/>
                </a:cubicBezTo>
                <a:cubicBezTo>
                  <a:pt x="913" y="934"/>
                  <a:pt x="913" y="934"/>
                  <a:pt x="913" y="934"/>
                </a:cubicBezTo>
                <a:cubicBezTo>
                  <a:pt x="1029" y="820"/>
                  <a:pt x="1029" y="820"/>
                  <a:pt x="1029" y="820"/>
                </a:cubicBezTo>
                <a:cubicBezTo>
                  <a:pt x="1323" y="1108"/>
                  <a:pt x="1323" y="1108"/>
                  <a:pt x="1323" y="1108"/>
                </a:cubicBezTo>
                <a:cubicBezTo>
                  <a:pt x="1618" y="820"/>
                  <a:pt x="1618" y="820"/>
                  <a:pt x="1618" y="820"/>
                </a:cubicBezTo>
                <a:cubicBezTo>
                  <a:pt x="1734" y="934"/>
                  <a:pt x="1734" y="934"/>
                  <a:pt x="1734" y="934"/>
                </a:cubicBezTo>
                <a:cubicBezTo>
                  <a:pt x="1443" y="1218"/>
                  <a:pt x="1443" y="1218"/>
                  <a:pt x="1443" y="1218"/>
                </a:cubicBezTo>
                <a:cubicBezTo>
                  <a:pt x="1734" y="1218"/>
                  <a:pt x="1734" y="1218"/>
                  <a:pt x="1734" y="1218"/>
                </a:cubicBezTo>
                <a:close/>
                <a:moveTo>
                  <a:pt x="1734" y="1218"/>
                </a:moveTo>
                <a:cubicBezTo>
                  <a:pt x="1734" y="1218"/>
                  <a:pt x="1734" y="1218"/>
                  <a:pt x="1734" y="1218"/>
                </a:cubicBezTo>
              </a:path>
            </a:pathLst>
          </a:custGeom>
          <a:gradFill>
            <a:gsLst>
              <a:gs pos="10000">
                <a:srgbClr val="EEDEBC"/>
              </a:gs>
              <a:gs pos="51000">
                <a:srgbClr val="9D7D61"/>
              </a:gs>
              <a:gs pos="68000">
                <a:srgbClr val="EEDEBC"/>
              </a:gs>
            </a:gsLst>
            <a:lin ang="11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B6946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2" name="文本框 41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3E539C01-50BE-40BB-0A27-4FBF083545BA}"/>
              </a:ext>
            </a:extLst>
          </p:cNvPr>
          <p:cNvSpPr txBox="1"/>
          <p:nvPr/>
        </p:nvSpPr>
        <p:spPr>
          <a:xfrm>
            <a:off x="1742353" y="4054426"/>
            <a:ext cx="2168143" cy="52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4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4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43" name="直接连接符 42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C4FC62E3-4852-3566-26F0-54DFEBB097A3}"/>
              </a:ext>
            </a:extLst>
          </p:cNvPr>
          <p:cNvCxnSpPr/>
          <p:nvPr/>
        </p:nvCxnSpPr>
        <p:spPr>
          <a:xfrm>
            <a:off x="2731174" y="4595187"/>
            <a:ext cx="190500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alpha val="45000"/>
              </a:sysClr>
            </a:solidFill>
            <a:prstDash val="solid"/>
            <a:miter lim="800000"/>
          </a:ln>
          <a:effectLst/>
        </p:spPr>
      </p:cxnSp>
      <p:grpSp>
        <p:nvGrpSpPr>
          <p:cNvPr id="44" name="组合 43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E0C0E7EE-B9A1-3462-F1FD-10DEC856BB7A}"/>
              </a:ext>
            </a:extLst>
          </p:cNvPr>
          <p:cNvGrpSpPr/>
          <p:nvPr/>
        </p:nvGrpSpPr>
        <p:grpSpPr>
          <a:xfrm>
            <a:off x="7062283" y="2584238"/>
            <a:ext cx="3217592" cy="509315"/>
            <a:chOff x="7231936" y="2743893"/>
            <a:chExt cx="3217592" cy="509315"/>
          </a:xfrm>
        </p:grpSpPr>
        <p:sp>
          <p:nvSpPr>
            <p:cNvPr id="45" name="任意多边形 76">
              <a:extLst>
                <a:ext uri="{FF2B5EF4-FFF2-40B4-BE49-F238E27FC236}">
                  <a16:creationId xmlns:a16="http://schemas.microsoft.com/office/drawing/2014/main" id="{2BBF6D5B-F320-B998-0CC9-D3BE8AF1C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1936" y="2743893"/>
              <a:ext cx="3217592" cy="509315"/>
            </a:xfrm>
            <a:custGeom>
              <a:avLst/>
              <a:gdLst>
                <a:gd name="connsiteX0" fmla="*/ 0 w 3217592"/>
                <a:gd name="connsiteY0" fmla="*/ 0 h 509315"/>
                <a:gd name="connsiteX1" fmla="*/ 167062 w 3217592"/>
                <a:gd name="connsiteY1" fmla="*/ 0 h 509315"/>
                <a:gd name="connsiteX2" fmla="*/ 370837 w 3217592"/>
                <a:gd name="connsiteY2" fmla="*/ 0 h 509315"/>
                <a:gd name="connsiteX3" fmla="*/ 537899 w 3217592"/>
                <a:gd name="connsiteY3" fmla="*/ 0 h 509315"/>
                <a:gd name="connsiteX4" fmla="*/ 733426 w 3217592"/>
                <a:gd name="connsiteY4" fmla="*/ 0 h 509315"/>
                <a:gd name="connsiteX5" fmla="*/ 819687 w 3217592"/>
                <a:gd name="connsiteY5" fmla="*/ 0 h 509315"/>
                <a:gd name="connsiteX6" fmla="*/ 900488 w 3217592"/>
                <a:gd name="connsiteY6" fmla="*/ 0 h 509315"/>
                <a:gd name="connsiteX7" fmla="*/ 1104263 w 3217592"/>
                <a:gd name="connsiteY7" fmla="*/ 0 h 509315"/>
                <a:gd name="connsiteX8" fmla="*/ 1190524 w 3217592"/>
                <a:gd name="connsiteY8" fmla="*/ 0 h 509315"/>
                <a:gd name="connsiteX9" fmla="*/ 1271325 w 3217592"/>
                <a:gd name="connsiteY9" fmla="*/ 0 h 509315"/>
                <a:gd name="connsiteX10" fmla="*/ 1447529 w 3217592"/>
                <a:gd name="connsiteY10" fmla="*/ 0 h 509315"/>
                <a:gd name="connsiteX11" fmla="*/ 1553113 w 3217592"/>
                <a:gd name="connsiteY11" fmla="*/ 0 h 509315"/>
                <a:gd name="connsiteX12" fmla="*/ 1711822 w 3217592"/>
                <a:gd name="connsiteY12" fmla="*/ 0 h 509315"/>
                <a:gd name="connsiteX13" fmla="*/ 1818366 w 3217592"/>
                <a:gd name="connsiteY13" fmla="*/ 0 h 509315"/>
                <a:gd name="connsiteX14" fmla="*/ 1921519 w 3217592"/>
                <a:gd name="connsiteY14" fmla="*/ 0 h 509315"/>
                <a:gd name="connsiteX15" fmla="*/ 1923950 w 3217592"/>
                <a:gd name="connsiteY15" fmla="*/ 0 h 509315"/>
                <a:gd name="connsiteX16" fmla="*/ 2060486 w 3217592"/>
                <a:gd name="connsiteY16" fmla="*/ 0 h 509315"/>
                <a:gd name="connsiteX17" fmla="*/ 2082659 w 3217592"/>
                <a:gd name="connsiteY17" fmla="*/ 0 h 509315"/>
                <a:gd name="connsiteX18" fmla="*/ 2112589 w 3217592"/>
                <a:gd name="connsiteY18" fmla="*/ 0 h 509315"/>
                <a:gd name="connsiteX19" fmla="*/ 2180955 w 3217592"/>
                <a:gd name="connsiteY19" fmla="*/ 0 h 509315"/>
                <a:gd name="connsiteX20" fmla="*/ 2292356 w 3217592"/>
                <a:gd name="connsiteY20" fmla="*/ 0 h 509315"/>
                <a:gd name="connsiteX21" fmla="*/ 2431323 w 3217592"/>
                <a:gd name="connsiteY21" fmla="*/ 0 h 509315"/>
                <a:gd name="connsiteX22" fmla="*/ 2445248 w 3217592"/>
                <a:gd name="connsiteY22" fmla="*/ 0 h 509315"/>
                <a:gd name="connsiteX23" fmla="*/ 2483426 w 3217592"/>
                <a:gd name="connsiteY23" fmla="*/ 0 h 509315"/>
                <a:gd name="connsiteX24" fmla="*/ 2551792 w 3217592"/>
                <a:gd name="connsiteY24" fmla="*/ 0 h 509315"/>
                <a:gd name="connsiteX25" fmla="*/ 2654945 w 3217592"/>
                <a:gd name="connsiteY25" fmla="*/ 0 h 509315"/>
                <a:gd name="connsiteX26" fmla="*/ 2793912 w 3217592"/>
                <a:gd name="connsiteY26" fmla="*/ 0 h 509315"/>
                <a:gd name="connsiteX27" fmla="*/ 2816085 w 3217592"/>
                <a:gd name="connsiteY27" fmla="*/ 0 h 509315"/>
                <a:gd name="connsiteX28" fmla="*/ 2846015 w 3217592"/>
                <a:gd name="connsiteY28" fmla="*/ 0 h 509315"/>
                <a:gd name="connsiteX29" fmla="*/ 3025782 w 3217592"/>
                <a:gd name="connsiteY29" fmla="*/ 0 h 509315"/>
                <a:gd name="connsiteX30" fmla="*/ 3216852 w 3217592"/>
                <a:gd name="connsiteY30" fmla="*/ 0 h 509315"/>
                <a:gd name="connsiteX31" fmla="*/ 3217592 w 3217592"/>
                <a:gd name="connsiteY31" fmla="*/ 98319 h 509315"/>
                <a:gd name="connsiteX32" fmla="*/ 3122905 w 3217592"/>
                <a:gd name="connsiteY32" fmla="*/ 161242 h 509315"/>
                <a:gd name="connsiteX33" fmla="*/ 3040794 w 3217592"/>
                <a:gd name="connsiteY33" fmla="*/ 257594 h 509315"/>
                <a:gd name="connsiteX34" fmla="*/ 2940189 w 3217592"/>
                <a:gd name="connsiteY34" fmla="*/ 241863 h 509315"/>
                <a:gd name="connsiteX35" fmla="*/ 2832187 w 3217592"/>
                <a:gd name="connsiteY35" fmla="*/ 320518 h 509315"/>
                <a:gd name="connsiteX36" fmla="*/ 2600648 w 3217592"/>
                <a:gd name="connsiteY36" fmla="*/ 509290 h 509315"/>
                <a:gd name="connsiteX37" fmla="*/ 2412013 w 3217592"/>
                <a:gd name="connsiteY37" fmla="*/ 509290 h 509315"/>
                <a:gd name="connsiteX38" fmla="*/ 2238878 w 3217592"/>
                <a:gd name="connsiteY38" fmla="*/ 508012 h 509315"/>
                <a:gd name="connsiteX39" fmla="*/ 2229811 w 3217592"/>
                <a:gd name="connsiteY39" fmla="*/ 509290 h 509315"/>
                <a:gd name="connsiteX40" fmla="*/ 2041176 w 3217592"/>
                <a:gd name="connsiteY40" fmla="*/ 509290 h 509315"/>
                <a:gd name="connsiteX41" fmla="*/ 2026864 w 3217592"/>
                <a:gd name="connsiteY41" fmla="*/ 509184 h 509315"/>
                <a:gd name="connsiteX42" fmla="*/ 2012553 w 3217592"/>
                <a:gd name="connsiteY42" fmla="*/ 509290 h 509315"/>
                <a:gd name="connsiteX43" fmla="*/ 1867222 w 3217592"/>
                <a:gd name="connsiteY43" fmla="*/ 509290 h 509315"/>
                <a:gd name="connsiteX44" fmla="*/ 1678587 w 3217592"/>
                <a:gd name="connsiteY44" fmla="*/ 509290 h 509315"/>
                <a:gd name="connsiteX45" fmla="*/ 1641716 w 3217592"/>
                <a:gd name="connsiteY45" fmla="*/ 509290 h 509315"/>
                <a:gd name="connsiteX46" fmla="*/ 1590160 w 3217592"/>
                <a:gd name="connsiteY46" fmla="*/ 509290 h 509315"/>
                <a:gd name="connsiteX47" fmla="*/ 1496385 w 3217592"/>
                <a:gd name="connsiteY47" fmla="*/ 509290 h 509315"/>
                <a:gd name="connsiteX48" fmla="*/ 1307750 w 3217592"/>
                <a:gd name="connsiteY48" fmla="*/ 509290 h 509315"/>
                <a:gd name="connsiteX49" fmla="*/ 1279127 w 3217592"/>
                <a:gd name="connsiteY49" fmla="*/ 509290 h 509315"/>
                <a:gd name="connsiteX50" fmla="*/ 1219323 w 3217592"/>
                <a:gd name="connsiteY50" fmla="*/ 509290 h 509315"/>
                <a:gd name="connsiteX51" fmla="*/ 1104263 w 3217592"/>
                <a:gd name="connsiteY51" fmla="*/ 509290 h 509315"/>
                <a:gd name="connsiteX52" fmla="*/ 908290 w 3217592"/>
                <a:gd name="connsiteY52" fmla="*/ 509290 h 509315"/>
                <a:gd name="connsiteX53" fmla="*/ 856734 w 3217592"/>
                <a:gd name="connsiteY53" fmla="*/ 509290 h 509315"/>
                <a:gd name="connsiteX54" fmla="*/ 733426 w 3217592"/>
                <a:gd name="connsiteY54" fmla="*/ 509290 h 509315"/>
                <a:gd name="connsiteX55" fmla="*/ 485897 w 3217592"/>
                <a:gd name="connsiteY55" fmla="*/ 509290 h 509315"/>
                <a:gd name="connsiteX56" fmla="*/ 370837 w 3217592"/>
                <a:gd name="connsiteY56" fmla="*/ 509290 h 509315"/>
                <a:gd name="connsiteX57" fmla="*/ 0 w 3217592"/>
                <a:gd name="connsiteY57" fmla="*/ 509290 h 509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217592" h="509315">
                  <a:moveTo>
                    <a:pt x="0" y="0"/>
                  </a:moveTo>
                  <a:lnTo>
                    <a:pt x="167062" y="0"/>
                  </a:lnTo>
                  <a:lnTo>
                    <a:pt x="370837" y="0"/>
                  </a:lnTo>
                  <a:lnTo>
                    <a:pt x="537899" y="0"/>
                  </a:lnTo>
                  <a:lnTo>
                    <a:pt x="733426" y="0"/>
                  </a:lnTo>
                  <a:lnTo>
                    <a:pt x="819687" y="0"/>
                  </a:lnTo>
                  <a:lnTo>
                    <a:pt x="900488" y="0"/>
                  </a:lnTo>
                  <a:lnTo>
                    <a:pt x="1104263" y="0"/>
                  </a:lnTo>
                  <a:lnTo>
                    <a:pt x="1190524" y="0"/>
                  </a:lnTo>
                  <a:lnTo>
                    <a:pt x="1271325" y="0"/>
                  </a:lnTo>
                  <a:lnTo>
                    <a:pt x="1447529" y="0"/>
                  </a:lnTo>
                  <a:lnTo>
                    <a:pt x="1553113" y="0"/>
                  </a:lnTo>
                  <a:lnTo>
                    <a:pt x="1711822" y="0"/>
                  </a:lnTo>
                  <a:lnTo>
                    <a:pt x="1818366" y="0"/>
                  </a:lnTo>
                  <a:lnTo>
                    <a:pt x="1921519" y="0"/>
                  </a:lnTo>
                  <a:lnTo>
                    <a:pt x="1923950" y="0"/>
                  </a:lnTo>
                  <a:lnTo>
                    <a:pt x="2060486" y="0"/>
                  </a:lnTo>
                  <a:lnTo>
                    <a:pt x="2082659" y="0"/>
                  </a:lnTo>
                  <a:lnTo>
                    <a:pt x="2112589" y="0"/>
                  </a:lnTo>
                  <a:lnTo>
                    <a:pt x="2180955" y="0"/>
                  </a:lnTo>
                  <a:lnTo>
                    <a:pt x="2292356" y="0"/>
                  </a:lnTo>
                  <a:lnTo>
                    <a:pt x="2431323" y="0"/>
                  </a:lnTo>
                  <a:lnTo>
                    <a:pt x="2445248" y="0"/>
                  </a:lnTo>
                  <a:lnTo>
                    <a:pt x="2483426" y="0"/>
                  </a:lnTo>
                  <a:lnTo>
                    <a:pt x="2551792" y="0"/>
                  </a:lnTo>
                  <a:lnTo>
                    <a:pt x="2654945" y="0"/>
                  </a:lnTo>
                  <a:lnTo>
                    <a:pt x="2793912" y="0"/>
                  </a:lnTo>
                  <a:lnTo>
                    <a:pt x="2816085" y="0"/>
                  </a:lnTo>
                  <a:lnTo>
                    <a:pt x="2846015" y="0"/>
                  </a:lnTo>
                  <a:lnTo>
                    <a:pt x="3025782" y="0"/>
                  </a:lnTo>
                  <a:cubicBezTo>
                    <a:pt x="3143795" y="0"/>
                    <a:pt x="3214656" y="0"/>
                    <a:pt x="3216852" y="0"/>
                  </a:cubicBezTo>
                  <a:cubicBezTo>
                    <a:pt x="3216852" y="0"/>
                    <a:pt x="3217592" y="96352"/>
                    <a:pt x="3217592" y="98319"/>
                  </a:cubicBezTo>
                  <a:cubicBezTo>
                    <a:pt x="3188002" y="131747"/>
                    <a:pt x="3153235" y="129780"/>
                    <a:pt x="3122905" y="161242"/>
                  </a:cubicBezTo>
                  <a:cubicBezTo>
                    <a:pt x="3095535" y="190738"/>
                    <a:pt x="3071123" y="245796"/>
                    <a:pt x="3040794" y="257594"/>
                  </a:cubicBezTo>
                  <a:cubicBezTo>
                    <a:pt x="3007505" y="271359"/>
                    <a:pt x="2974217" y="233998"/>
                    <a:pt x="2940189" y="241863"/>
                  </a:cubicBezTo>
                  <a:cubicBezTo>
                    <a:pt x="2902462" y="251695"/>
                    <a:pt x="2866955" y="283157"/>
                    <a:pt x="2832187" y="320518"/>
                  </a:cubicBezTo>
                  <a:cubicBezTo>
                    <a:pt x="2756733" y="399173"/>
                    <a:pt x="2683499" y="511256"/>
                    <a:pt x="2600648" y="509290"/>
                  </a:cubicBezTo>
                  <a:cubicBezTo>
                    <a:pt x="2537769" y="507323"/>
                    <a:pt x="2474891" y="509290"/>
                    <a:pt x="2412013" y="509290"/>
                  </a:cubicBezTo>
                  <a:lnTo>
                    <a:pt x="2238878" y="508012"/>
                  </a:lnTo>
                  <a:lnTo>
                    <a:pt x="2229811" y="509290"/>
                  </a:lnTo>
                  <a:cubicBezTo>
                    <a:pt x="2166932" y="507323"/>
                    <a:pt x="2104054" y="509290"/>
                    <a:pt x="2041176" y="509290"/>
                  </a:cubicBezTo>
                  <a:lnTo>
                    <a:pt x="2026864" y="509184"/>
                  </a:lnTo>
                  <a:lnTo>
                    <a:pt x="2012553" y="509290"/>
                  </a:lnTo>
                  <a:lnTo>
                    <a:pt x="1867222" y="509290"/>
                  </a:lnTo>
                  <a:lnTo>
                    <a:pt x="1678587" y="509290"/>
                  </a:lnTo>
                  <a:lnTo>
                    <a:pt x="1641716" y="509290"/>
                  </a:lnTo>
                  <a:lnTo>
                    <a:pt x="1590160" y="509290"/>
                  </a:lnTo>
                  <a:lnTo>
                    <a:pt x="1496385" y="509290"/>
                  </a:lnTo>
                  <a:lnTo>
                    <a:pt x="1307750" y="509290"/>
                  </a:lnTo>
                  <a:lnTo>
                    <a:pt x="1279127" y="509290"/>
                  </a:lnTo>
                  <a:lnTo>
                    <a:pt x="1219323" y="509290"/>
                  </a:lnTo>
                  <a:lnTo>
                    <a:pt x="1104263" y="509290"/>
                  </a:lnTo>
                  <a:lnTo>
                    <a:pt x="908290" y="509290"/>
                  </a:lnTo>
                  <a:lnTo>
                    <a:pt x="856734" y="509290"/>
                  </a:lnTo>
                  <a:lnTo>
                    <a:pt x="733426" y="509290"/>
                  </a:lnTo>
                  <a:lnTo>
                    <a:pt x="485897" y="509290"/>
                  </a:lnTo>
                  <a:lnTo>
                    <a:pt x="370837" y="509290"/>
                  </a:lnTo>
                  <a:lnTo>
                    <a:pt x="0" y="509290"/>
                  </a:lnTo>
                  <a:close/>
                </a:path>
              </a:pathLst>
            </a:custGeom>
            <a:gradFill>
              <a:gsLst>
                <a:gs pos="0">
                  <a:srgbClr val="0A0C18"/>
                </a:gs>
                <a:gs pos="64000">
                  <a:srgbClr val="1A2741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46" name="任意多边形 59">
              <a:extLst>
                <a:ext uri="{FF2B5EF4-FFF2-40B4-BE49-F238E27FC236}">
                  <a16:creationId xmlns:a16="http://schemas.microsoft.com/office/drawing/2014/main" id="{B294F8F3-1B20-4443-F33A-5120B15F9A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1938" y="2743893"/>
              <a:ext cx="516505" cy="370573"/>
            </a:xfrm>
            <a:custGeom>
              <a:avLst/>
              <a:gdLst>
                <a:gd name="connsiteX0" fmla="*/ 0 w 885504"/>
                <a:gd name="connsiteY0" fmla="*/ 0 h 635316"/>
                <a:gd name="connsiteX1" fmla="*/ 885504 w 885504"/>
                <a:gd name="connsiteY1" fmla="*/ 0 h 635316"/>
                <a:gd name="connsiteX2" fmla="*/ 854443 w 885504"/>
                <a:gd name="connsiteY2" fmla="*/ 13497 h 635316"/>
                <a:gd name="connsiteX3" fmla="*/ 729186 w 885504"/>
                <a:gd name="connsiteY3" fmla="*/ 66221 h 635316"/>
                <a:gd name="connsiteX4" fmla="*/ 203328 w 885504"/>
                <a:gd name="connsiteY4" fmla="*/ 516383 h 635316"/>
                <a:gd name="connsiteX5" fmla="*/ 13698 w 885504"/>
                <a:gd name="connsiteY5" fmla="*/ 623249 h 635316"/>
                <a:gd name="connsiteX6" fmla="*/ 0 w 885504"/>
                <a:gd name="connsiteY6" fmla="*/ 635316 h 635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5504" h="635316">
                  <a:moveTo>
                    <a:pt x="0" y="0"/>
                  </a:moveTo>
                  <a:lnTo>
                    <a:pt x="885504" y="0"/>
                  </a:lnTo>
                  <a:lnTo>
                    <a:pt x="854443" y="13497"/>
                  </a:lnTo>
                  <a:cubicBezTo>
                    <a:pt x="799410" y="34539"/>
                    <a:pt x="751885" y="52035"/>
                    <a:pt x="729186" y="66221"/>
                  </a:cubicBezTo>
                  <a:cubicBezTo>
                    <a:pt x="532462" y="183490"/>
                    <a:pt x="445450" y="467205"/>
                    <a:pt x="203328" y="516383"/>
                  </a:cubicBezTo>
                  <a:cubicBezTo>
                    <a:pt x="120099" y="533406"/>
                    <a:pt x="65243" y="576909"/>
                    <a:pt x="13698" y="623249"/>
                  </a:cubicBezTo>
                  <a:lnTo>
                    <a:pt x="0" y="635316"/>
                  </a:lnTo>
                  <a:close/>
                </a:path>
              </a:pathLst>
            </a:custGeom>
            <a:gradFill flip="none" rotWithShape="1">
              <a:gsLst>
                <a:gs pos="15000">
                  <a:srgbClr val="C5AE7B">
                    <a:alpha val="51000"/>
                  </a:srgbClr>
                </a:gs>
                <a:gs pos="59000">
                  <a:srgbClr val="B69469">
                    <a:alpha val="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0" dist="762000" dir="21540000" sx="97000" sy="97000" algn="bl" rotWithShape="0">
                <a:srgbClr val="B69469">
                  <a:alpha val="2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47" name="任意多边形 60">
              <a:extLst>
                <a:ext uri="{FF2B5EF4-FFF2-40B4-BE49-F238E27FC236}">
                  <a16:creationId xmlns:a16="http://schemas.microsoft.com/office/drawing/2014/main" id="{79A66F2B-7733-B7E5-FA83-F8A118A84C20}"/>
                </a:ext>
              </a:extLst>
            </p:cNvPr>
            <p:cNvSpPr/>
            <p:nvPr/>
          </p:nvSpPr>
          <p:spPr>
            <a:xfrm>
              <a:off x="7231938" y="3042062"/>
              <a:ext cx="154956" cy="211146"/>
            </a:xfrm>
            <a:custGeom>
              <a:avLst/>
              <a:gdLst>
                <a:gd name="connsiteX0" fmla="*/ 0 w 158281"/>
                <a:gd name="connsiteY0" fmla="*/ 0 h 215677"/>
                <a:gd name="connsiteX1" fmla="*/ 3519 w 158281"/>
                <a:gd name="connsiteY1" fmla="*/ 11335 h 215677"/>
                <a:gd name="connsiteX2" fmla="*/ 119989 w 158281"/>
                <a:gd name="connsiteY2" fmla="*/ 184083 h 215677"/>
                <a:gd name="connsiteX3" fmla="*/ 158281 w 158281"/>
                <a:gd name="connsiteY3" fmla="*/ 215677 h 215677"/>
                <a:gd name="connsiteX4" fmla="*/ 15875 w 158281"/>
                <a:gd name="connsiteY4" fmla="*/ 215677 h 215677"/>
                <a:gd name="connsiteX5" fmla="*/ 0 w 158281"/>
                <a:gd name="connsiteY5" fmla="*/ 215677 h 215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281" h="215677">
                  <a:moveTo>
                    <a:pt x="0" y="0"/>
                  </a:moveTo>
                  <a:lnTo>
                    <a:pt x="3519" y="11335"/>
                  </a:lnTo>
                  <a:cubicBezTo>
                    <a:pt x="31020" y="76355"/>
                    <a:pt x="70815" y="134909"/>
                    <a:pt x="119989" y="184083"/>
                  </a:cubicBezTo>
                  <a:lnTo>
                    <a:pt x="158281" y="215677"/>
                  </a:lnTo>
                  <a:lnTo>
                    <a:pt x="15875" y="215677"/>
                  </a:lnTo>
                  <a:cubicBezTo>
                    <a:pt x="9525" y="215677"/>
                    <a:pt x="6350" y="215677"/>
                    <a:pt x="0" y="2156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69469">
                    <a:alpha val="0"/>
                  </a:srgbClr>
                </a:gs>
                <a:gs pos="74000">
                  <a:srgbClr val="B69469">
                    <a:alpha val="33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0" dist="762000" dir="21540000" sx="97000" sy="97000" algn="bl" rotWithShape="0">
                <a:srgbClr val="B69469">
                  <a:alpha val="2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ea"/>
              </a:endParaRPr>
            </a:p>
          </p:txBody>
        </p:sp>
      </p:grpSp>
      <p:sp>
        <p:nvSpPr>
          <p:cNvPr id="48" name="矩形 47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810626CB-444E-B1CE-6314-136EBA50C11C}"/>
              </a:ext>
            </a:extLst>
          </p:cNvPr>
          <p:cNvSpPr/>
          <p:nvPr/>
        </p:nvSpPr>
        <p:spPr>
          <a:xfrm>
            <a:off x="7078681" y="2597777"/>
            <a:ext cx="2105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  <a:cs typeface="+mn-ea"/>
              </a:rPr>
              <a:t>Add title text</a:t>
            </a:r>
            <a:endParaRPr lang="zh-CN" altLang="en-US" sz="24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sp>
        <p:nvSpPr>
          <p:cNvPr id="49" name="矩形 48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65144E0A-C378-9117-2A8F-6132BC6046B5}"/>
              </a:ext>
            </a:extLst>
          </p:cNvPr>
          <p:cNvSpPr/>
          <p:nvPr/>
        </p:nvSpPr>
        <p:spPr>
          <a:xfrm>
            <a:off x="6966732" y="3432222"/>
            <a:ext cx="3696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50" name="矩形 49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370A97A4-A7B8-5CFA-E7F5-52A81D643372}"/>
              </a:ext>
            </a:extLst>
          </p:cNvPr>
          <p:cNvSpPr/>
          <p:nvPr/>
        </p:nvSpPr>
        <p:spPr>
          <a:xfrm>
            <a:off x="6966734" y="3813920"/>
            <a:ext cx="4834879" cy="54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grpSp>
        <p:nvGrpSpPr>
          <p:cNvPr id="51" name="组合 50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9A12AC1D-AEB7-1E6A-9F92-7838B67C72DE}"/>
              </a:ext>
            </a:extLst>
          </p:cNvPr>
          <p:cNvGrpSpPr/>
          <p:nvPr/>
        </p:nvGrpSpPr>
        <p:grpSpPr>
          <a:xfrm>
            <a:off x="11274246" y="5258642"/>
            <a:ext cx="410325" cy="103029"/>
            <a:chOff x="9425214" y="844544"/>
            <a:chExt cx="628310" cy="157763"/>
          </a:xfrm>
          <a:gradFill flip="none" rotWithShape="1">
            <a:gsLst>
              <a:gs pos="0">
                <a:srgbClr val="C5AE7B">
                  <a:lumMod val="60000"/>
                  <a:lumOff val="40000"/>
                </a:srgbClr>
              </a:gs>
              <a:gs pos="100000">
                <a:srgbClr val="C5AE7B">
                  <a:lumMod val="60000"/>
                  <a:lumOff val="40000"/>
                  <a:alpha val="0"/>
                </a:srgbClr>
              </a:gs>
            </a:gsLst>
            <a:lin ang="0" scaled="1"/>
            <a:tileRect/>
          </a:gradFill>
        </p:grpSpPr>
        <p:sp>
          <p:nvSpPr>
            <p:cNvPr id="52" name="平行四边形 51">
              <a:extLst>
                <a:ext uri="{FF2B5EF4-FFF2-40B4-BE49-F238E27FC236}">
                  <a16:creationId xmlns:a16="http://schemas.microsoft.com/office/drawing/2014/main" id="{6876B145-D3A1-9244-8554-FBE643CF5C01}"/>
                </a:ext>
              </a:extLst>
            </p:cNvPr>
            <p:cNvSpPr/>
            <p:nvPr/>
          </p:nvSpPr>
          <p:spPr>
            <a:xfrm>
              <a:off x="9425214" y="844544"/>
              <a:ext cx="214086" cy="157763"/>
            </a:xfrm>
            <a:prstGeom prst="parallelogram">
              <a:avLst>
                <a:gd name="adj" fmla="val 56169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3" name="平行四边形 52">
              <a:extLst>
                <a:ext uri="{FF2B5EF4-FFF2-40B4-BE49-F238E27FC236}">
                  <a16:creationId xmlns:a16="http://schemas.microsoft.com/office/drawing/2014/main" id="{08B5015B-B3AF-6EAC-0F26-00D506EEED66}"/>
                </a:ext>
              </a:extLst>
            </p:cNvPr>
            <p:cNvSpPr/>
            <p:nvPr/>
          </p:nvSpPr>
          <p:spPr>
            <a:xfrm>
              <a:off x="9632326" y="844544"/>
              <a:ext cx="214086" cy="157763"/>
            </a:xfrm>
            <a:prstGeom prst="parallelogram">
              <a:avLst>
                <a:gd name="adj" fmla="val 56169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4" name="平行四边形 53">
              <a:extLst>
                <a:ext uri="{FF2B5EF4-FFF2-40B4-BE49-F238E27FC236}">
                  <a16:creationId xmlns:a16="http://schemas.microsoft.com/office/drawing/2014/main" id="{9A8E637B-EC97-77DD-EB9F-C2E903DDBA8E}"/>
                </a:ext>
              </a:extLst>
            </p:cNvPr>
            <p:cNvSpPr/>
            <p:nvPr/>
          </p:nvSpPr>
          <p:spPr>
            <a:xfrm>
              <a:off x="9839438" y="844544"/>
              <a:ext cx="214086" cy="157763"/>
            </a:xfrm>
            <a:prstGeom prst="parallelogram">
              <a:avLst>
                <a:gd name="adj" fmla="val 56169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55" name="矩形 54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612A2AEF-61A3-9EDC-1E49-C7ED07DFCA12}"/>
              </a:ext>
            </a:extLst>
          </p:cNvPr>
          <p:cNvSpPr/>
          <p:nvPr/>
        </p:nvSpPr>
        <p:spPr>
          <a:xfrm>
            <a:off x="6966734" y="4491083"/>
            <a:ext cx="4834879" cy="54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  <a:cs typeface="+mn-ea"/>
              </a:rPr>
              <a:t>Click here to add text content, such as keywords, some brief introductions, etc.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cxnSp>
        <p:nvCxnSpPr>
          <p:cNvPr id="56" name="直接连接符 55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487CAA03-7AD3-B15D-E295-CE5D47E1D6D5}"/>
              </a:ext>
            </a:extLst>
          </p:cNvPr>
          <p:cNvCxnSpPr/>
          <p:nvPr/>
        </p:nvCxnSpPr>
        <p:spPr>
          <a:xfrm>
            <a:off x="7024788" y="5510210"/>
            <a:ext cx="4624720" cy="0"/>
          </a:xfrm>
          <a:prstGeom prst="line">
            <a:avLst/>
          </a:prstGeom>
          <a:noFill/>
          <a:ln w="19050" cap="flat" cmpd="sng" algn="ctr">
            <a:solidFill>
              <a:srgbClr val="D6B983"/>
            </a:solidFill>
            <a:prstDash val="solid"/>
            <a:miter lim="800000"/>
          </a:ln>
          <a:effectLst/>
        </p:spPr>
      </p:cxnSp>
      <p:sp>
        <p:nvSpPr>
          <p:cNvPr id="57" name="任意多边形 77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0578E1B2-2D3C-3140-2480-7A2E596A0057}"/>
              </a:ext>
            </a:extLst>
          </p:cNvPr>
          <p:cNvSpPr/>
          <p:nvPr/>
        </p:nvSpPr>
        <p:spPr>
          <a:xfrm>
            <a:off x="0" y="6210300"/>
            <a:ext cx="12192000" cy="647700"/>
          </a:xfrm>
          <a:custGeom>
            <a:avLst/>
            <a:gdLst>
              <a:gd name="connsiteX0" fmla="*/ 6096000 w 12192000"/>
              <a:gd name="connsiteY0" fmla="*/ 0 h 647700"/>
              <a:gd name="connsiteX1" fmla="*/ 11911168 w 12192000"/>
              <a:gd name="connsiteY1" fmla="*/ 586219 h 647700"/>
              <a:gd name="connsiteX2" fmla="*/ 12192000 w 12192000"/>
              <a:gd name="connsiteY2" fmla="*/ 647355 h 647700"/>
              <a:gd name="connsiteX3" fmla="*/ 12192000 w 12192000"/>
              <a:gd name="connsiteY3" fmla="*/ 647700 h 647700"/>
              <a:gd name="connsiteX4" fmla="*/ 0 w 12192000"/>
              <a:gd name="connsiteY4" fmla="*/ 647700 h 647700"/>
              <a:gd name="connsiteX5" fmla="*/ 0 w 12192000"/>
              <a:gd name="connsiteY5" fmla="*/ 647355 h 647700"/>
              <a:gd name="connsiteX6" fmla="*/ 280832 w 12192000"/>
              <a:gd name="connsiteY6" fmla="*/ 586219 h 647700"/>
              <a:gd name="connsiteX7" fmla="*/ 6096000 w 12192000"/>
              <a:gd name="connsiteY7" fmla="*/ 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47700">
                <a:moveTo>
                  <a:pt x="6096000" y="0"/>
                </a:moveTo>
                <a:cubicBezTo>
                  <a:pt x="8087980" y="0"/>
                  <a:pt x="10032816" y="201852"/>
                  <a:pt x="11911168" y="586219"/>
                </a:cubicBezTo>
                <a:lnTo>
                  <a:pt x="12192000" y="647355"/>
                </a:lnTo>
                <a:lnTo>
                  <a:pt x="12192000" y="647700"/>
                </a:lnTo>
                <a:lnTo>
                  <a:pt x="0" y="647700"/>
                </a:lnTo>
                <a:lnTo>
                  <a:pt x="0" y="647355"/>
                </a:lnTo>
                <a:lnTo>
                  <a:pt x="280832" y="586219"/>
                </a:lnTo>
                <a:cubicBezTo>
                  <a:pt x="2159184" y="201852"/>
                  <a:pt x="4104020" y="0"/>
                  <a:pt x="60960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58" name="文本框 57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420A3A67-367F-84BB-C7A4-3684F567756F}"/>
              </a:ext>
            </a:extLst>
          </p:cNvPr>
          <p:cNvSpPr txBox="1"/>
          <p:nvPr/>
        </p:nvSpPr>
        <p:spPr>
          <a:xfrm>
            <a:off x="6972907" y="1703368"/>
            <a:ext cx="1698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rPr>
              <a:t>83.5</a:t>
            </a:r>
            <a:r>
              <a:rPr lang="en-US" altLang="zh-CN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rPr>
              <a:t>%</a:t>
            </a:r>
            <a:endParaRPr lang="zh-CN" altLang="en-US" sz="360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044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78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0.1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 fmla="1+(8/9)*(1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base" accumulate="none">
                                        <p:cTn id="21" dur="250" fill="hold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5" presetClass="path" presetSubtype="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3971 0.07315 L -3.54167E-6 -2.22222E-6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365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1043 -0.02663 L 8.33333E-7 4.81481E-6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131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decel="5000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animMotion origin="layout" path="M 0.06029 -0.04792 L 1.38778E-17 1.85185E-6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238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2878 0.05301 L -8.33333E-7 -1.11111E-6 " pathEditMode="relative" rAng="0" ptsTypes="AA">
                                      <p:cBhvr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-266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5" presetClass="path" presetSubtype="0" decel="50000" fill="hold" grpId="1" nodeType="withEffect">
                                  <p:stCondLst>
                                    <p:cond delay="1450"/>
                                  </p:stCondLst>
                                  <p:childTnLst>
                                    <p:animMotion origin="layout" path="M -0.02643 -4.81481E-6 L -2.29167E-6 -4.81481E-6 " pathEditMode="relative" rAng="0" ptsTypes="AA">
                                      <p:cBhvr>
                                        <p:cTn id="6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4" presetClass="path" presetSubtype="0" decel="50667" fill="hold" grpId="1" nodeType="withEffect">
                                  <p:stCondLst>
                                    <p:cond delay="1450"/>
                                  </p:stCondLst>
                                  <p:childTnLst>
                                    <p:animMotion origin="layout" path="M 0 0.06828 L 0 2.22222E-6 " pathEditMode="relative" rAng="0" ptsTypes="AA">
                                      <p:cBhvr>
                                        <p:cTn id="74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26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5" presetClass="path" presetSubtype="0" decel="50000" fill="hold" grpId="1" nodeType="withEffect">
                                  <p:stCondLst>
                                    <p:cond delay="1950"/>
                                  </p:stCondLst>
                                  <p:childTnLst>
                                    <p:animMotion origin="layout" path="M -0.02031 -4.81481E-6 L -2.08333E-6 -4.81481E-6 " pathEditMode="relative" rAng="0" ptsTypes="AA">
                                      <p:cBhvr>
                                        <p:cTn id="7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" y="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3" presetClass="path" presetSubtype="0" decel="50000" fill="hold" grpId="1" nodeType="withEffect">
                                  <p:stCondLst>
                                    <p:cond delay="1950"/>
                                  </p:stCondLst>
                                  <p:childTnLst>
                                    <p:animMotion origin="layout" path="M -0.01562 1.48148E-6 L 0.11081 1.48148E-6 " pathEditMode="relative" rAng="0" ptsTypes="AA">
                                      <p:cBhvr>
                                        <p:cTn id="84" dur="75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5" presetClass="path" presetSubtype="0" decel="50000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-0.01562 1.48148E-6 L -2.5E-6 1.48148E-6 " pathEditMode="relative" rAng="0" ptsTypes="AA">
                                      <p:cBhvr>
                                        <p:cTn id="86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3" presetClass="path" presetSubtype="0" decel="50000" fill="hold" nodeType="withEffect">
                                  <p:stCondLst>
                                    <p:cond delay="1950"/>
                                  </p:stCondLst>
                                  <p:childTnLst>
                                    <p:animMotion origin="layout" path="M -0.01562 4.44444E-6 L 0.11081 4.44444E-6 " pathEditMode="relative" rAng="0" ptsTypes="AA">
                                      <p:cBhvr>
                                        <p:cTn id="91" dur="75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35" presetClass="path" presetSubtype="0" decel="5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-0.01562 4.44444E-6 L 0 4.44444E-6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5" presetClass="path" presetSubtype="0" decel="50000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-0.0513 2.96296E-6 L 2.08333E-7 2.96296E-6 " pathEditMode="relative" rAng="0" ptsTypes="AA">
                                      <p:cBhvr>
                                        <p:cTn id="9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2" grpId="1" animBg="1"/>
      <p:bldP spid="25" grpId="0" animBg="1"/>
      <p:bldP spid="25" grpId="1" animBg="1"/>
      <p:bldP spid="26" grpId="0" animBg="1"/>
      <p:bldP spid="40" grpId="0" animBg="1"/>
      <p:bldP spid="40" grpId="1" animBg="1"/>
      <p:bldP spid="41" grpId="0" animBg="1"/>
      <p:bldP spid="42" grpId="0"/>
      <p:bldP spid="48" grpId="0"/>
      <p:bldP spid="48" grpId="1"/>
      <p:bldP spid="48" grpId="2"/>
      <p:bldP spid="49" grpId="0"/>
      <p:bldP spid="50" grpId="0"/>
      <p:bldP spid="55" grpId="0"/>
      <p:bldP spid="57" grpId="0" animBg="1"/>
      <p:bldP spid="57" grpId="1" animBg="1"/>
      <p:bldP spid="58" grpId="0"/>
      <p:bldP spid="5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e7d195523061f1c0c30ee18c1b05f65d12b38e2533cb2ccdAE0CC34CB5CBEBFAEC353FED4DECE97C3E379FD1D933F5E4DC18EF8EA6B7A1130D5F6DE9DD2BE4B0A8C9126ACE5083D1F5A9E323B29CCFC7A4D2FB351785D8BC72045E76FB55AEF9827FB0C3797F982A28B9A69CC82DAD0B47F24011F75089943EBECFE94EFA61219BFCFACCFC07EE15">
            <a:extLst>
              <a:ext uri="{FF2B5EF4-FFF2-40B4-BE49-F238E27FC236}">
                <a16:creationId xmlns:a16="http://schemas.microsoft.com/office/drawing/2014/main" id="{AD217DD8-01B4-7303-A7C3-F4D064BBD3C4}"/>
              </a:ext>
            </a:extLst>
          </p:cNvPr>
          <p:cNvSpPr txBox="1"/>
          <p:nvPr/>
        </p:nvSpPr>
        <p:spPr>
          <a:xfrm>
            <a:off x="1083856" y="177916"/>
            <a:ext cx="2573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Add title text</a:t>
            </a:r>
            <a:endParaRPr lang="zh-CN" altLang="en-US" sz="2400" kern="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64C50C2-BF1C-8856-C716-0CCBD0AED1E6}"/>
              </a:ext>
            </a:extLst>
          </p:cNvPr>
          <p:cNvGrpSpPr/>
          <p:nvPr/>
        </p:nvGrpSpPr>
        <p:grpSpPr>
          <a:xfrm>
            <a:off x="497089" y="160201"/>
            <a:ext cx="497091" cy="497090"/>
            <a:chOff x="6297947" y="206312"/>
            <a:chExt cx="714186" cy="714186"/>
          </a:xfrm>
        </p:grpSpPr>
        <p:sp>
          <p:nvSpPr>
            <p:cNvPr id="4" name="Rectangle: Rounded Corners 23">
              <a:extLst>
                <a:ext uri="{FF2B5EF4-FFF2-40B4-BE49-F238E27FC236}">
                  <a16:creationId xmlns:a16="http://schemas.microsoft.com/office/drawing/2014/main" id="{76956CC7-EA69-4972-2866-2C22686A63F5}"/>
                </a:ext>
              </a:extLst>
            </p:cNvPr>
            <p:cNvSpPr/>
            <p:nvPr/>
          </p:nvSpPr>
          <p:spPr>
            <a:xfrm>
              <a:off x="6297947" y="206312"/>
              <a:ext cx="714186" cy="714186"/>
            </a:xfrm>
            <a:prstGeom prst="roundRect">
              <a:avLst>
                <a:gd name="adj" fmla="val 29154"/>
              </a:avLst>
            </a:prstGeom>
            <a:gradFill flip="none" rotWithShape="1"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path path="circle">
                <a:fillToRect l="100000" t="100000"/>
              </a:path>
              <a:tileRect r="-100000" b="-100000"/>
            </a:gradFill>
            <a:ln w="6350" cap="flat" cmpd="sng" algn="ctr">
              <a:solidFill>
                <a:srgbClr val="EEDEBC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cs typeface="+mn-ea"/>
                <a:sym typeface="+mn-lt"/>
              </a:endParaRPr>
            </a:p>
          </p:txBody>
        </p:sp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3EA58570-6FA2-8880-3939-F18EBA78C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283" y="355679"/>
              <a:ext cx="432980" cy="442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0</a:t>
              </a:r>
              <a:r>
                <a:rPr lang="en-US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4</a:t>
              </a:r>
              <a:endParaRPr lang="ru-RU" altLang="ru-RU" sz="20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59" name="图片 58">
            <a:extLst>
              <a:ext uri="{FF2B5EF4-FFF2-40B4-BE49-F238E27FC236}">
                <a16:creationId xmlns:a16="http://schemas.microsoft.com/office/drawing/2014/main" id="{2B819F79-C701-A01F-6E26-86E8673348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9" r="30669"/>
          <a:stretch/>
        </p:blipFill>
        <p:spPr>
          <a:xfrm>
            <a:off x="3603241" y="1154977"/>
            <a:ext cx="2726735" cy="4696292"/>
          </a:xfrm>
          <a:custGeom>
            <a:avLst/>
            <a:gdLst>
              <a:gd name="connsiteX0" fmla="*/ 681684 w 2726734"/>
              <a:gd name="connsiteY0" fmla="*/ 0 h 4696292"/>
              <a:gd name="connsiteX1" fmla="*/ 2726734 w 2726734"/>
              <a:gd name="connsiteY1" fmla="*/ 0 h 4696292"/>
              <a:gd name="connsiteX2" fmla="*/ 2045051 w 2726734"/>
              <a:gd name="connsiteY2" fmla="*/ 4696292 h 4696292"/>
              <a:gd name="connsiteX3" fmla="*/ 0 w 2726734"/>
              <a:gd name="connsiteY3" fmla="*/ 4696292 h 4696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6734" h="4696292">
                <a:moveTo>
                  <a:pt x="681684" y="0"/>
                </a:moveTo>
                <a:lnTo>
                  <a:pt x="2726734" y="0"/>
                </a:lnTo>
                <a:lnTo>
                  <a:pt x="2045051" y="4696292"/>
                </a:lnTo>
                <a:lnTo>
                  <a:pt x="0" y="4696292"/>
                </a:lnTo>
                <a:close/>
              </a:path>
            </a:pathLst>
          </a:cu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AB9297C4-AC6F-CC06-0E83-F8A0B7BE6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9" r="30649"/>
          <a:stretch/>
        </p:blipFill>
        <p:spPr>
          <a:xfrm>
            <a:off x="5862026" y="1753357"/>
            <a:ext cx="2726735" cy="4696291"/>
          </a:xfrm>
          <a:custGeom>
            <a:avLst/>
            <a:gdLst>
              <a:gd name="connsiteX0" fmla="*/ 681684 w 2726734"/>
              <a:gd name="connsiteY0" fmla="*/ 0 h 4696291"/>
              <a:gd name="connsiteX1" fmla="*/ 2726734 w 2726734"/>
              <a:gd name="connsiteY1" fmla="*/ 0 h 4696291"/>
              <a:gd name="connsiteX2" fmla="*/ 2045051 w 2726734"/>
              <a:gd name="connsiteY2" fmla="*/ 4696291 h 4696291"/>
              <a:gd name="connsiteX3" fmla="*/ 0 w 2726734"/>
              <a:gd name="connsiteY3" fmla="*/ 4696291 h 469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6734" h="4696291">
                <a:moveTo>
                  <a:pt x="681684" y="0"/>
                </a:moveTo>
                <a:lnTo>
                  <a:pt x="2726734" y="0"/>
                </a:lnTo>
                <a:lnTo>
                  <a:pt x="2045051" y="4696291"/>
                </a:lnTo>
                <a:lnTo>
                  <a:pt x="0" y="4696291"/>
                </a:lnTo>
                <a:close/>
              </a:path>
            </a:pathLst>
          </a:custGeom>
        </p:spPr>
      </p:pic>
      <p:sp>
        <p:nvSpPr>
          <p:cNvPr id="61" name="平行四边形 60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EBCAF14A-AC90-729D-0C18-A21428EEE67A}"/>
              </a:ext>
            </a:extLst>
          </p:cNvPr>
          <p:cNvSpPr/>
          <p:nvPr/>
        </p:nvSpPr>
        <p:spPr>
          <a:xfrm>
            <a:off x="8107001" y="1429117"/>
            <a:ext cx="662929" cy="1141771"/>
          </a:xfrm>
          <a:prstGeom prst="parallelogram">
            <a:avLst/>
          </a:prstGeom>
          <a:gradFill>
            <a:gsLst>
              <a:gs pos="0">
                <a:srgbClr val="17273E">
                  <a:alpha val="30000"/>
                </a:srgbClr>
              </a:gs>
              <a:gs pos="100000">
                <a:srgbClr val="303135">
                  <a:alpha val="30000"/>
                </a:srgbClr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cxnSp>
        <p:nvCxnSpPr>
          <p:cNvPr id="62" name="直接连接符 61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CAC98DCD-4F17-7792-589C-2CD4F3EC9BA2}"/>
              </a:ext>
            </a:extLst>
          </p:cNvPr>
          <p:cNvCxnSpPr/>
          <p:nvPr/>
        </p:nvCxnSpPr>
        <p:spPr>
          <a:xfrm flipH="1">
            <a:off x="8340670" y="1694842"/>
            <a:ext cx="561341" cy="3707172"/>
          </a:xfrm>
          <a:prstGeom prst="line">
            <a:avLst/>
          </a:prstGeom>
          <a:noFill/>
          <a:ln w="25400" cap="flat" cmpd="sng" algn="ctr">
            <a:gradFill flip="none" rotWithShape="1">
              <a:gsLst>
                <a:gs pos="81000">
                  <a:srgbClr val="17273E">
                    <a:alpha val="45000"/>
                  </a:srgbClr>
                </a:gs>
                <a:gs pos="0">
                  <a:srgbClr val="C5AE7B">
                    <a:alpha val="0"/>
                  </a:srgbClr>
                </a:gs>
                <a:gs pos="100000">
                  <a:srgbClr val="17273E"/>
                </a:gs>
              </a:gsLst>
              <a:lin ang="16200000" scaled="1"/>
              <a:tileRect/>
            </a:gradFill>
            <a:prstDash val="solid"/>
            <a:miter lim="800000"/>
          </a:ln>
          <a:effectLst/>
        </p:spPr>
      </p:cxnSp>
      <p:sp>
        <p:nvSpPr>
          <p:cNvPr id="63" name="任意多边形 12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56034512-9E6B-8402-A49A-A4BB6C3D6E67}"/>
              </a:ext>
            </a:extLst>
          </p:cNvPr>
          <p:cNvSpPr/>
          <p:nvPr/>
        </p:nvSpPr>
        <p:spPr>
          <a:xfrm>
            <a:off x="8608640" y="1562107"/>
            <a:ext cx="139248" cy="316271"/>
          </a:xfrm>
          <a:custGeom>
            <a:avLst/>
            <a:gdLst>
              <a:gd name="connsiteX0" fmla="*/ 45908 w 139248"/>
              <a:gd name="connsiteY0" fmla="*/ 0 h 316271"/>
              <a:gd name="connsiteX1" fmla="*/ 139248 w 139248"/>
              <a:gd name="connsiteY1" fmla="*/ 0 h 316271"/>
              <a:gd name="connsiteX2" fmla="*/ 93340 w 139248"/>
              <a:gd name="connsiteY2" fmla="*/ 316271 h 316271"/>
              <a:gd name="connsiteX3" fmla="*/ 0 w 139248"/>
              <a:gd name="connsiteY3" fmla="*/ 316271 h 316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248" h="316271">
                <a:moveTo>
                  <a:pt x="45908" y="0"/>
                </a:moveTo>
                <a:lnTo>
                  <a:pt x="139248" y="0"/>
                </a:lnTo>
                <a:lnTo>
                  <a:pt x="93340" y="316271"/>
                </a:lnTo>
                <a:lnTo>
                  <a:pt x="0" y="316271"/>
                </a:lnTo>
                <a:close/>
              </a:path>
            </a:pathLst>
          </a:custGeom>
          <a:solidFill>
            <a:srgbClr val="C5AE7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sp>
        <p:nvSpPr>
          <p:cNvPr id="64" name="任意多边形 13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12EED6EF-06F6-FBC7-18F8-65FBB271A275}"/>
              </a:ext>
            </a:extLst>
          </p:cNvPr>
          <p:cNvSpPr/>
          <p:nvPr/>
        </p:nvSpPr>
        <p:spPr>
          <a:xfrm>
            <a:off x="3522727" y="4787868"/>
            <a:ext cx="328604" cy="724082"/>
          </a:xfrm>
          <a:custGeom>
            <a:avLst/>
            <a:gdLst>
              <a:gd name="connsiteX0" fmla="*/ 105103 w 328604"/>
              <a:gd name="connsiteY0" fmla="*/ 0 h 724082"/>
              <a:gd name="connsiteX1" fmla="*/ 328604 w 328604"/>
              <a:gd name="connsiteY1" fmla="*/ 0 h 724082"/>
              <a:gd name="connsiteX2" fmla="*/ 223501 w 328604"/>
              <a:gd name="connsiteY2" fmla="*/ 724082 h 724082"/>
              <a:gd name="connsiteX3" fmla="*/ 0 w 328604"/>
              <a:gd name="connsiteY3" fmla="*/ 724082 h 724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604" h="724082">
                <a:moveTo>
                  <a:pt x="105103" y="0"/>
                </a:moveTo>
                <a:lnTo>
                  <a:pt x="328604" y="0"/>
                </a:lnTo>
                <a:lnTo>
                  <a:pt x="223501" y="724082"/>
                </a:lnTo>
                <a:lnTo>
                  <a:pt x="0" y="724082"/>
                </a:lnTo>
                <a:close/>
              </a:path>
            </a:pathLst>
          </a:custGeom>
          <a:solidFill>
            <a:srgbClr val="C5AE7B">
              <a:alpha val="4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cxnSp>
        <p:nvCxnSpPr>
          <p:cNvPr id="65" name="直接连接符 64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3A7F4AEE-DEFE-CF7D-E5F9-F661B56113AC}"/>
              </a:ext>
            </a:extLst>
          </p:cNvPr>
          <p:cNvCxnSpPr/>
          <p:nvPr/>
        </p:nvCxnSpPr>
        <p:spPr>
          <a:xfrm flipH="1">
            <a:off x="3267509" y="2144099"/>
            <a:ext cx="583825" cy="3855653"/>
          </a:xfrm>
          <a:prstGeom prst="line">
            <a:avLst/>
          </a:prstGeom>
          <a:noFill/>
          <a:ln w="25400" cap="flat" cmpd="sng" algn="ctr">
            <a:gradFill flip="none" rotWithShape="1">
              <a:gsLst>
                <a:gs pos="81000">
                  <a:srgbClr val="17273E">
                    <a:alpha val="45000"/>
                  </a:srgbClr>
                </a:gs>
                <a:gs pos="0">
                  <a:srgbClr val="C5AE7B">
                    <a:alpha val="0"/>
                  </a:srgbClr>
                </a:gs>
                <a:gs pos="100000">
                  <a:srgbClr val="17273E"/>
                </a:gs>
              </a:gsLst>
              <a:lin ang="5400000" scaled="1"/>
              <a:tileRect/>
            </a:gradFill>
            <a:prstDash val="solid"/>
            <a:miter lim="800000"/>
          </a:ln>
          <a:effectLst/>
        </p:spPr>
      </p:cxnSp>
      <p:grpSp>
        <p:nvGrpSpPr>
          <p:cNvPr id="66" name="组合 65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581FFC0B-CDE4-8A74-23C2-98BACFBE1CB0}"/>
              </a:ext>
            </a:extLst>
          </p:cNvPr>
          <p:cNvGrpSpPr/>
          <p:nvPr/>
        </p:nvGrpSpPr>
        <p:grpSpPr>
          <a:xfrm flipH="1" flipV="1">
            <a:off x="7802351" y="4622544"/>
            <a:ext cx="3916928" cy="1487553"/>
            <a:chOff x="1848346" y="1315624"/>
            <a:chExt cx="3421536" cy="1299415"/>
          </a:xfrm>
        </p:grpSpPr>
        <p:sp>
          <p:nvSpPr>
            <p:cNvPr id="67" name="矩形标注 20">
              <a:extLst>
                <a:ext uri="{FF2B5EF4-FFF2-40B4-BE49-F238E27FC236}">
                  <a16:creationId xmlns:a16="http://schemas.microsoft.com/office/drawing/2014/main" id="{76F23726-A6EA-BC95-EC2E-47A05A92E76D}"/>
                </a:ext>
              </a:extLst>
            </p:cNvPr>
            <p:cNvSpPr/>
            <p:nvPr/>
          </p:nvSpPr>
          <p:spPr>
            <a:xfrm flipH="1">
              <a:off x="1848346" y="1315624"/>
              <a:ext cx="3421536" cy="1299415"/>
            </a:xfrm>
            <a:custGeom>
              <a:avLst/>
              <a:gdLst>
                <a:gd name="connsiteX0" fmla="*/ 0 w 5313873"/>
                <a:gd name="connsiteY0" fmla="*/ 0 h 1793055"/>
                <a:gd name="connsiteX1" fmla="*/ 885646 w 5313873"/>
                <a:gd name="connsiteY1" fmla="*/ 0 h 1793055"/>
                <a:gd name="connsiteX2" fmla="*/ 885646 w 5313873"/>
                <a:gd name="connsiteY2" fmla="*/ 0 h 1793055"/>
                <a:gd name="connsiteX3" fmla="*/ 2214114 w 5313873"/>
                <a:gd name="connsiteY3" fmla="*/ 0 h 1793055"/>
                <a:gd name="connsiteX4" fmla="*/ 5313873 w 5313873"/>
                <a:gd name="connsiteY4" fmla="*/ 0 h 1793055"/>
                <a:gd name="connsiteX5" fmla="*/ 5313873 w 5313873"/>
                <a:gd name="connsiteY5" fmla="*/ 1045949 h 1793055"/>
                <a:gd name="connsiteX6" fmla="*/ 5313873 w 5313873"/>
                <a:gd name="connsiteY6" fmla="*/ 1045949 h 1793055"/>
                <a:gd name="connsiteX7" fmla="*/ 5313873 w 5313873"/>
                <a:gd name="connsiteY7" fmla="*/ 1494213 h 1793055"/>
                <a:gd name="connsiteX8" fmla="*/ 5313873 w 5313873"/>
                <a:gd name="connsiteY8" fmla="*/ 1793055 h 1793055"/>
                <a:gd name="connsiteX9" fmla="*/ 2214114 w 5313873"/>
                <a:gd name="connsiteY9" fmla="*/ 1793055 h 1793055"/>
                <a:gd name="connsiteX10" fmla="*/ 737087 w 5313873"/>
                <a:gd name="connsiteY10" fmla="*/ 1966390 h 1793055"/>
                <a:gd name="connsiteX11" fmla="*/ 885646 w 5313873"/>
                <a:gd name="connsiteY11" fmla="*/ 1793055 h 1793055"/>
                <a:gd name="connsiteX12" fmla="*/ 0 w 5313873"/>
                <a:gd name="connsiteY12" fmla="*/ 1793055 h 1793055"/>
                <a:gd name="connsiteX13" fmla="*/ 0 w 5313873"/>
                <a:gd name="connsiteY13" fmla="*/ 1494213 h 1793055"/>
                <a:gd name="connsiteX14" fmla="*/ 0 w 5313873"/>
                <a:gd name="connsiteY14" fmla="*/ 1045949 h 1793055"/>
                <a:gd name="connsiteX15" fmla="*/ 0 w 5313873"/>
                <a:gd name="connsiteY15" fmla="*/ 1045949 h 1793055"/>
                <a:gd name="connsiteX16" fmla="*/ 0 w 5313873"/>
                <a:gd name="connsiteY16" fmla="*/ 0 h 1793055"/>
                <a:gd name="connsiteX0" fmla="*/ 0 w 5313873"/>
                <a:gd name="connsiteY0" fmla="*/ 0 h 1966390"/>
                <a:gd name="connsiteX1" fmla="*/ 885646 w 5313873"/>
                <a:gd name="connsiteY1" fmla="*/ 0 h 1966390"/>
                <a:gd name="connsiteX2" fmla="*/ 885646 w 5313873"/>
                <a:gd name="connsiteY2" fmla="*/ 0 h 1966390"/>
                <a:gd name="connsiteX3" fmla="*/ 2214114 w 5313873"/>
                <a:gd name="connsiteY3" fmla="*/ 0 h 1966390"/>
                <a:gd name="connsiteX4" fmla="*/ 5313873 w 5313873"/>
                <a:gd name="connsiteY4" fmla="*/ 0 h 1966390"/>
                <a:gd name="connsiteX5" fmla="*/ 5313873 w 5313873"/>
                <a:gd name="connsiteY5" fmla="*/ 1045949 h 1966390"/>
                <a:gd name="connsiteX6" fmla="*/ 5313873 w 5313873"/>
                <a:gd name="connsiteY6" fmla="*/ 1045949 h 1966390"/>
                <a:gd name="connsiteX7" fmla="*/ 5313873 w 5313873"/>
                <a:gd name="connsiteY7" fmla="*/ 1494213 h 1966390"/>
                <a:gd name="connsiteX8" fmla="*/ 5313873 w 5313873"/>
                <a:gd name="connsiteY8" fmla="*/ 1793055 h 1966390"/>
                <a:gd name="connsiteX9" fmla="*/ 1267964 w 5313873"/>
                <a:gd name="connsiteY9" fmla="*/ 1805755 h 1966390"/>
                <a:gd name="connsiteX10" fmla="*/ 737087 w 5313873"/>
                <a:gd name="connsiteY10" fmla="*/ 1966390 h 1966390"/>
                <a:gd name="connsiteX11" fmla="*/ 885646 w 5313873"/>
                <a:gd name="connsiteY11" fmla="*/ 1793055 h 1966390"/>
                <a:gd name="connsiteX12" fmla="*/ 0 w 5313873"/>
                <a:gd name="connsiteY12" fmla="*/ 1793055 h 1966390"/>
                <a:gd name="connsiteX13" fmla="*/ 0 w 5313873"/>
                <a:gd name="connsiteY13" fmla="*/ 1494213 h 1966390"/>
                <a:gd name="connsiteX14" fmla="*/ 0 w 5313873"/>
                <a:gd name="connsiteY14" fmla="*/ 1045949 h 1966390"/>
                <a:gd name="connsiteX15" fmla="*/ 0 w 5313873"/>
                <a:gd name="connsiteY15" fmla="*/ 1045949 h 1966390"/>
                <a:gd name="connsiteX16" fmla="*/ 0 w 5313873"/>
                <a:gd name="connsiteY16" fmla="*/ 0 h 1966390"/>
                <a:gd name="connsiteX0" fmla="*/ 0 w 5313873"/>
                <a:gd name="connsiteY0" fmla="*/ 0 h 1966390"/>
                <a:gd name="connsiteX1" fmla="*/ 885646 w 5313873"/>
                <a:gd name="connsiteY1" fmla="*/ 0 h 1966390"/>
                <a:gd name="connsiteX2" fmla="*/ 885646 w 5313873"/>
                <a:gd name="connsiteY2" fmla="*/ 0 h 1966390"/>
                <a:gd name="connsiteX3" fmla="*/ 2214114 w 5313873"/>
                <a:gd name="connsiteY3" fmla="*/ 0 h 1966390"/>
                <a:gd name="connsiteX4" fmla="*/ 5313873 w 5313873"/>
                <a:gd name="connsiteY4" fmla="*/ 0 h 1966390"/>
                <a:gd name="connsiteX5" fmla="*/ 5313873 w 5313873"/>
                <a:gd name="connsiteY5" fmla="*/ 1045949 h 1966390"/>
                <a:gd name="connsiteX6" fmla="*/ 5313873 w 5313873"/>
                <a:gd name="connsiteY6" fmla="*/ 1045949 h 1966390"/>
                <a:gd name="connsiteX7" fmla="*/ 5313873 w 5313873"/>
                <a:gd name="connsiteY7" fmla="*/ 1494213 h 1966390"/>
                <a:gd name="connsiteX8" fmla="*/ 5313873 w 5313873"/>
                <a:gd name="connsiteY8" fmla="*/ 1793055 h 1966390"/>
                <a:gd name="connsiteX9" fmla="*/ 1248914 w 5313873"/>
                <a:gd name="connsiteY9" fmla="*/ 1818455 h 1966390"/>
                <a:gd name="connsiteX10" fmla="*/ 737087 w 5313873"/>
                <a:gd name="connsiteY10" fmla="*/ 1966390 h 1966390"/>
                <a:gd name="connsiteX11" fmla="*/ 885646 w 5313873"/>
                <a:gd name="connsiteY11" fmla="*/ 1793055 h 1966390"/>
                <a:gd name="connsiteX12" fmla="*/ 0 w 5313873"/>
                <a:gd name="connsiteY12" fmla="*/ 1793055 h 1966390"/>
                <a:gd name="connsiteX13" fmla="*/ 0 w 5313873"/>
                <a:gd name="connsiteY13" fmla="*/ 1494213 h 1966390"/>
                <a:gd name="connsiteX14" fmla="*/ 0 w 5313873"/>
                <a:gd name="connsiteY14" fmla="*/ 1045949 h 1966390"/>
                <a:gd name="connsiteX15" fmla="*/ 0 w 5313873"/>
                <a:gd name="connsiteY15" fmla="*/ 1045949 h 1966390"/>
                <a:gd name="connsiteX16" fmla="*/ 0 w 5313873"/>
                <a:gd name="connsiteY16" fmla="*/ 0 h 1966390"/>
                <a:gd name="connsiteX0" fmla="*/ 0 w 5313873"/>
                <a:gd name="connsiteY0" fmla="*/ 0 h 1966390"/>
                <a:gd name="connsiteX1" fmla="*/ 885646 w 5313873"/>
                <a:gd name="connsiteY1" fmla="*/ 0 h 1966390"/>
                <a:gd name="connsiteX2" fmla="*/ 885646 w 5313873"/>
                <a:gd name="connsiteY2" fmla="*/ 0 h 1966390"/>
                <a:gd name="connsiteX3" fmla="*/ 2214114 w 5313873"/>
                <a:gd name="connsiteY3" fmla="*/ 0 h 1966390"/>
                <a:gd name="connsiteX4" fmla="*/ 5313873 w 5313873"/>
                <a:gd name="connsiteY4" fmla="*/ 0 h 1966390"/>
                <a:gd name="connsiteX5" fmla="*/ 5313873 w 5313873"/>
                <a:gd name="connsiteY5" fmla="*/ 1045949 h 1966390"/>
                <a:gd name="connsiteX6" fmla="*/ 5313873 w 5313873"/>
                <a:gd name="connsiteY6" fmla="*/ 1045949 h 1966390"/>
                <a:gd name="connsiteX7" fmla="*/ 5313873 w 5313873"/>
                <a:gd name="connsiteY7" fmla="*/ 1494213 h 1966390"/>
                <a:gd name="connsiteX8" fmla="*/ 5313873 w 5313873"/>
                <a:gd name="connsiteY8" fmla="*/ 1793055 h 1966390"/>
                <a:gd name="connsiteX9" fmla="*/ 1242564 w 5313873"/>
                <a:gd name="connsiteY9" fmla="*/ 1812105 h 1966390"/>
                <a:gd name="connsiteX10" fmla="*/ 737087 w 5313873"/>
                <a:gd name="connsiteY10" fmla="*/ 1966390 h 1966390"/>
                <a:gd name="connsiteX11" fmla="*/ 885646 w 5313873"/>
                <a:gd name="connsiteY11" fmla="*/ 1793055 h 1966390"/>
                <a:gd name="connsiteX12" fmla="*/ 0 w 5313873"/>
                <a:gd name="connsiteY12" fmla="*/ 1793055 h 1966390"/>
                <a:gd name="connsiteX13" fmla="*/ 0 w 5313873"/>
                <a:gd name="connsiteY13" fmla="*/ 1494213 h 1966390"/>
                <a:gd name="connsiteX14" fmla="*/ 0 w 5313873"/>
                <a:gd name="connsiteY14" fmla="*/ 1045949 h 1966390"/>
                <a:gd name="connsiteX15" fmla="*/ 0 w 5313873"/>
                <a:gd name="connsiteY15" fmla="*/ 1045949 h 1966390"/>
                <a:gd name="connsiteX16" fmla="*/ 0 w 5313873"/>
                <a:gd name="connsiteY16" fmla="*/ 0 h 1966390"/>
                <a:gd name="connsiteX0" fmla="*/ 0 w 5313873"/>
                <a:gd name="connsiteY0" fmla="*/ 0 h 1966390"/>
                <a:gd name="connsiteX1" fmla="*/ 885646 w 5313873"/>
                <a:gd name="connsiteY1" fmla="*/ 0 h 1966390"/>
                <a:gd name="connsiteX2" fmla="*/ 885646 w 5313873"/>
                <a:gd name="connsiteY2" fmla="*/ 0 h 1966390"/>
                <a:gd name="connsiteX3" fmla="*/ 2214114 w 5313873"/>
                <a:gd name="connsiteY3" fmla="*/ 0 h 1966390"/>
                <a:gd name="connsiteX4" fmla="*/ 5313873 w 5313873"/>
                <a:gd name="connsiteY4" fmla="*/ 0 h 1966390"/>
                <a:gd name="connsiteX5" fmla="*/ 5313873 w 5313873"/>
                <a:gd name="connsiteY5" fmla="*/ 1045949 h 1966390"/>
                <a:gd name="connsiteX6" fmla="*/ 5313873 w 5313873"/>
                <a:gd name="connsiteY6" fmla="*/ 1045949 h 1966390"/>
                <a:gd name="connsiteX7" fmla="*/ 5313873 w 5313873"/>
                <a:gd name="connsiteY7" fmla="*/ 1494213 h 1966390"/>
                <a:gd name="connsiteX8" fmla="*/ 5313873 w 5313873"/>
                <a:gd name="connsiteY8" fmla="*/ 1793055 h 1966390"/>
                <a:gd name="connsiteX9" fmla="*/ 1242564 w 5313873"/>
                <a:gd name="connsiteY9" fmla="*/ 1799405 h 1966390"/>
                <a:gd name="connsiteX10" fmla="*/ 737087 w 5313873"/>
                <a:gd name="connsiteY10" fmla="*/ 1966390 h 1966390"/>
                <a:gd name="connsiteX11" fmla="*/ 885646 w 5313873"/>
                <a:gd name="connsiteY11" fmla="*/ 1793055 h 1966390"/>
                <a:gd name="connsiteX12" fmla="*/ 0 w 5313873"/>
                <a:gd name="connsiteY12" fmla="*/ 1793055 h 1966390"/>
                <a:gd name="connsiteX13" fmla="*/ 0 w 5313873"/>
                <a:gd name="connsiteY13" fmla="*/ 1494213 h 1966390"/>
                <a:gd name="connsiteX14" fmla="*/ 0 w 5313873"/>
                <a:gd name="connsiteY14" fmla="*/ 1045949 h 1966390"/>
                <a:gd name="connsiteX15" fmla="*/ 0 w 5313873"/>
                <a:gd name="connsiteY15" fmla="*/ 1045949 h 1966390"/>
                <a:gd name="connsiteX16" fmla="*/ 0 w 5313873"/>
                <a:gd name="connsiteY16" fmla="*/ 0 h 1966390"/>
                <a:gd name="connsiteX0" fmla="*/ 0 w 5313873"/>
                <a:gd name="connsiteY0" fmla="*/ 0 h 2018078"/>
                <a:gd name="connsiteX1" fmla="*/ 885646 w 5313873"/>
                <a:gd name="connsiteY1" fmla="*/ 0 h 2018078"/>
                <a:gd name="connsiteX2" fmla="*/ 885646 w 5313873"/>
                <a:gd name="connsiteY2" fmla="*/ 0 h 2018078"/>
                <a:gd name="connsiteX3" fmla="*/ 2214114 w 5313873"/>
                <a:gd name="connsiteY3" fmla="*/ 0 h 2018078"/>
                <a:gd name="connsiteX4" fmla="*/ 5313873 w 5313873"/>
                <a:gd name="connsiteY4" fmla="*/ 0 h 2018078"/>
                <a:gd name="connsiteX5" fmla="*/ 5313873 w 5313873"/>
                <a:gd name="connsiteY5" fmla="*/ 1045949 h 2018078"/>
                <a:gd name="connsiteX6" fmla="*/ 5313873 w 5313873"/>
                <a:gd name="connsiteY6" fmla="*/ 1045949 h 2018078"/>
                <a:gd name="connsiteX7" fmla="*/ 5313873 w 5313873"/>
                <a:gd name="connsiteY7" fmla="*/ 1494213 h 2018078"/>
                <a:gd name="connsiteX8" fmla="*/ 5313873 w 5313873"/>
                <a:gd name="connsiteY8" fmla="*/ 1793055 h 2018078"/>
                <a:gd name="connsiteX9" fmla="*/ 1242564 w 5313873"/>
                <a:gd name="connsiteY9" fmla="*/ 1799405 h 2018078"/>
                <a:gd name="connsiteX10" fmla="*/ 866307 w 5313873"/>
                <a:gd name="connsiteY10" fmla="*/ 2018078 h 2018078"/>
                <a:gd name="connsiteX11" fmla="*/ 885646 w 5313873"/>
                <a:gd name="connsiteY11" fmla="*/ 1793055 h 2018078"/>
                <a:gd name="connsiteX12" fmla="*/ 0 w 5313873"/>
                <a:gd name="connsiteY12" fmla="*/ 1793055 h 2018078"/>
                <a:gd name="connsiteX13" fmla="*/ 0 w 5313873"/>
                <a:gd name="connsiteY13" fmla="*/ 1494213 h 2018078"/>
                <a:gd name="connsiteX14" fmla="*/ 0 w 5313873"/>
                <a:gd name="connsiteY14" fmla="*/ 1045949 h 2018078"/>
                <a:gd name="connsiteX15" fmla="*/ 0 w 5313873"/>
                <a:gd name="connsiteY15" fmla="*/ 1045949 h 2018078"/>
                <a:gd name="connsiteX16" fmla="*/ 0 w 5313873"/>
                <a:gd name="connsiteY16" fmla="*/ 0 h 2018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13873" h="2018078">
                  <a:moveTo>
                    <a:pt x="0" y="0"/>
                  </a:moveTo>
                  <a:lnTo>
                    <a:pt x="885646" y="0"/>
                  </a:lnTo>
                  <a:lnTo>
                    <a:pt x="885646" y="0"/>
                  </a:lnTo>
                  <a:lnTo>
                    <a:pt x="2214114" y="0"/>
                  </a:lnTo>
                  <a:lnTo>
                    <a:pt x="5313873" y="0"/>
                  </a:lnTo>
                  <a:lnTo>
                    <a:pt x="5313873" y="1045949"/>
                  </a:lnTo>
                  <a:lnTo>
                    <a:pt x="5313873" y="1045949"/>
                  </a:lnTo>
                  <a:lnTo>
                    <a:pt x="5313873" y="1494213"/>
                  </a:lnTo>
                  <a:lnTo>
                    <a:pt x="5313873" y="1793055"/>
                  </a:lnTo>
                  <a:lnTo>
                    <a:pt x="1242564" y="1799405"/>
                  </a:lnTo>
                  <a:lnTo>
                    <a:pt x="866307" y="2018078"/>
                  </a:lnTo>
                  <a:lnTo>
                    <a:pt x="885646" y="1793055"/>
                  </a:lnTo>
                  <a:lnTo>
                    <a:pt x="0" y="1793055"/>
                  </a:lnTo>
                  <a:lnTo>
                    <a:pt x="0" y="1494213"/>
                  </a:lnTo>
                  <a:lnTo>
                    <a:pt x="0" y="1045949"/>
                  </a:lnTo>
                  <a:lnTo>
                    <a:pt x="0" y="1045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AE7B">
                <a:lumMod val="20000"/>
                <a:lumOff val="80000"/>
                <a:alpha val="96000"/>
              </a:srgbClr>
            </a:solidFill>
            <a:ln w="25400" cap="flat" cmpd="sng" algn="ctr">
              <a:solidFill>
                <a:srgbClr val="C5AE7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381643A5-62B9-2A46-54BF-74AB17CF2DC7}"/>
                </a:ext>
              </a:extLst>
            </p:cNvPr>
            <p:cNvGrpSpPr/>
            <p:nvPr/>
          </p:nvGrpSpPr>
          <p:grpSpPr>
            <a:xfrm>
              <a:off x="1900246" y="1374558"/>
              <a:ext cx="3317736" cy="1030804"/>
              <a:chOff x="1914603" y="1374558"/>
              <a:chExt cx="3317736" cy="1030804"/>
            </a:xfrm>
          </p:grpSpPr>
          <p:sp>
            <p:nvSpPr>
              <p:cNvPr id="69" name="半闭框 68">
                <a:extLst>
                  <a:ext uri="{FF2B5EF4-FFF2-40B4-BE49-F238E27FC236}">
                    <a16:creationId xmlns:a16="http://schemas.microsoft.com/office/drawing/2014/main" id="{F18EC687-89D7-108C-4114-C1150D1A92D1}"/>
                  </a:ext>
                </a:extLst>
              </p:cNvPr>
              <p:cNvSpPr/>
              <p:nvPr/>
            </p:nvSpPr>
            <p:spPr>
              <a:xfrm flipH="1">
                <a:off x="5157429" y="1374558"/>
                <a:ext cx="74910" cy="74910"/>
              </a:xfrm>
              <a:prstGeom prst="halfFrame">
                <a:avLst/>
              </a:prstGeom>
              <a:solidFill>
                <a:srgbClr val="C5AE7B">
                  <a:lumMod val="75000"/>
                  <a:alpha val="45000"/>
                </a:srgbClr>
              </a:solidFill>
              <a:ln w="254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70" name="半闭框 69">
                <a:extLst>
                  <a:ext uri="{FF2B5EF4-FFF2-40B4-BE49-F238E27FC236}">
                    <a16:creationId xmlns:a16="http://schemas.microsoft.com/office/drawing/2014/main" id="{8769919F-B96C-DB0E-D5FF-F6963EA98A4A}"/>
                  </a:ext>
                </a:extLst>
              </p:cNvPr>
              <p:cNvSpPr/>
              <p:nvPr/>
            </p:nvSpPr>
            <p:spPr>
              <a:xfrm rot="16200000" flipH="1">
                <a:off x="1914605" y="1374556"/>
                <a:ext cx="74910" cy="74913"/>
              </a:xfrm>
              <a:prstGeom prst="halfFrame">
                <a:avLst/>
              </a:prstGeom>
              <a:solidFill>
                <a:srgbClr val="C5AE7B">
                  <a:lumMod val="75000"/>
                  <a:alpha val="45000"/>
                </a:srgbClr>
              </a:solidFill>
              <a:ln w="254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71" name="半闭框 70">
                <a:extLst>
                  <a:ext uri="{FF2B5EF4-FFF2-40B4-BE49-F238E27FC236}">
                    <a16:creationId xmlns:a16="http://schemas.microsoft.com/office/drawing/2014/main" id="{361CDD86-6A1D-D223-3F38-7E116901D48E}"/>
                  </a:ext>
                </a:extLst>
              </p:cNvPr>
              <p:cNvSpPr/>
              <p:nvPr/>
            </p:nvSpPr>
            <p:spPr>
              <a:xfrm flipH="1" flipV="1">
                <a:off x="5157429" y="2330449"/>
                <a:ext cx="74910" cy="74913"/>
              </a:xfrm>
              <a:prstGeom prst="halfFrame">
                <a:avLst/>
              </a:prstGeom>
              <a:solidFill>
                <a:srgbClr val="C5AE7B">
                  <a:lumMod val="75000"/>
                  <a:alpha val="45000"/>
                </a:srgbClr>
              </a:solidFill>
              <a:ln w="254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72" name="半闭框 71">
                <a:extLst>
                  <a:ext uri="{FF2B5EF4-FFF2-40B4-BE49-F238E27FC236}">
                    <a16:creationId xmlns:a16="http://schemas.microsoft.com/office/drawing/2014/main" id="{A4305DCC-5B9C-FF6A-EC29-48E774843507}"/>
                  </a:ext>
                </a:extLst>
              </p:cNvPr>
              <p:cNvSpPr/>
              <p:nvPr/>
            </p:nvSpPr>
            <p:spPr>
              <a:xfrm rot="5400000" flipH="1" flipV="1">
                <a:off x="1914603" y="2330449"/>
                <a:ext cx="74913" cy="74913"/>
              </a:xfrm>
              <a:prstGeom prst="halfFrame">
                <a:avLst/>
              </a:prstGeom>
              <a:solidFill>
                <a:srgbClr val="C5AE7B">
                  <a:lumMod val="75000"/>
                  <a:alpha val="45000"/>
                </a:srgbClr>
              </a:solidFill>
              <a:ln w="254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73" name="组合 72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C150DFC6-50DC-B394-7FC4-4D58240FB979}"/>
              </a:ext>
            </a:extLst>
          </p:cNvPr>
          <p:cNvGrpSpPr/>
          <p:nvPr/>
        </p:nvGrpSpPr>
        <p:grpSpPr>
          <a:xfrm>
            <a:off x="465603" y="1494530"/>
            <a:ext cx="3916928" cy="1493903"/>
            <a:chOff x="1848346" y="1315624"/>
            <a:chExt cx="3421536" cy="1304962"/>
          </a:xfrm>
        </p:grpSpPr>
        <p:sp>
          <p:nvSpPr>
            <p:cNvPr id="74" name="矩形标注 20">
              <a:extLst>
                <a:ext uri="{FF2B5EF4-FFF2-40B4-BE49-F238E27FC236}">
                  <a16:creationId xmlns:a16="http://schemas.microsoft.com/office/drawing/2014/main" id="{24A2A12B-1146-5EC1-88AA-A4AD1DEE39BF}"/>
                </a:ext>
              </a:extLst>
            </p:cNvPr>
            <p:cNvSpPr/>
            <p:nvPr/>
          </p:nvSpPr>
          <p:spPr>
            <a:xfrm flipH="1">
              <a:off x="1848346" y="1315624"/>
              <a:ext cx="3421536" cy="1304962"/>
            </a:xfrm>
            <a:custGeom>
              <a:avLst/>
              <a:gdLst>
                <a:gd name="connsiteX0" fmla="*/ 0 w 5313873"/>
                <a:gd name="connsiteY0" fmla="*/ 0 h 1793055"/>
                <a:gd name="connsiteX1" fmla="*/ 885646 w 5313873"/>
                <a:gd name="connsiteY1" fmla="*/ 0 h 1793055"/>
                <a:gd name="connsiteX2" fmla="*/ 885646 w 5313873"/>
                <a:gd name="connsiteY2" fmla="*/ 0 h 1793055"/>
                <a:gd name="connsiteX3" fmla="*/ 2214114 w 5313873"/>
                <a:gd name="connsiteY3" fmla="*/ 0 h 1793055"/>
                <a:gd name="connsiteX4" fmla="*/ 5313873 w 5313873"/>
                <a:gd name="connsiteY4" fmla="*/ 0 h 1793055"/>
                <a:gd name="connsiteX5" fmla="*/ 5313873 w 5313873"/>
                <a:gd name="connsiteY5" fmla="*/ 1045949 h 1793055"/>
                <a:gd name="connsiteX6" fmla="*/ 5313873 w 5313873"/>
                <a:gd name="connsiteY6" fmla="*/ 1045949 h 1793055"/>
                <a:gd name="connsiteX7" fmla="*/ 5313873 w 5313873"/>
                <a:gd name="connsiteY7" fmla="*/ 1494213 h 1793055"/>
                <a:gd name="connsiteX8" fmla="*/ 5313873 w 5313873"/>
                <a:gd name="connsiteY8" fmla="*/ 1793055 h 1793055"/>
                <a:gd name="connsiteX9" fmla="*/ 2214114 w 5313873"/>
                <a:gd name="connsiteY9" fmla="*/ 1793055 h 1793055"/>
                <a:gd name="connsiteX10" fmla="*/ 737087 w 5313873"/>
                <a:gd name="connsiteY10" fmla="*/ 1966390 h 1793055"/>
                <a:gd name="connsiteX11" fmla="*/ 885646 w 5313873"/>
                <a:gd name="connsiteY11" fmla="*/ 1793055 h 1793055"/>
                <a:gd name="connsiteX12" fmla="*/ 0 w 5313873"/>
                <a:gd name="connsiteY12" fmla="*/ 1793055 h 1793055"/>
                <a:gd name="connsiteX13" fmla="*/ 0 w 5313873"/>
                <a:gd name="connsiteY13" fmla="*/ 1494213 h 1793055"/>
                <a:gd name="connsiteX14" fmla="*/ 0 w 5313873"/>
                <a:gd name="connsiteY14" fmla="*/ 1045949 h 1793055"/>
                <a:gd name="connsiteX15" fmla="*/ 0 w 5313873"/>
                <a:gd name="connsiteY15" fmla="*/ 1045949 h 1793055"/>
                <a:gd name="connsiteX16" fmla="*/ 0 w 5313873"/>
                <a:gd name="connsiteY16" fmla="*/ 0 h 1793055"/>
                <a:gd name="connsiteX0" fmla="*/ 0 w 5313873"/>
                <a:gd name="connsiteY0" fmla="*/ 0 h 1966390"/>
                <a:gd name="connsiteX1" fmla="*/ 885646 w 5313873"/>
                <a:gd name="connsiteY1" fmla="*/ 0 h 1966390"/>
                <a:gd name="connsiteX2" fmla="*/ 885646 w 5313873"/>
                <a:gd name="connsiteY2" fmla="*/ 0 h 1966390"/>
                <a:gd name="connsiteX3" fmla="*/ 2214114 w 5313873"/>
                <a:gd name="connsiteY3" fmla="*/ 0 h 1966390"/>
                <a:gd name="connsiteX4" fmla="*/ 5313873 w 5313873"/>
                <a:gd name="connsiteY4" fmla="*/ 0 h 1966390"/>
                <a:gd name="connsiteX5" fmla="*/ 5313873 w 5313873"/>
                <a:gd name="connsiteY5" fmla="*/ 1045949 h 1966390"/>
                <a:gd name="connsiteX6" fmla="*/ 5313873 w 5313873"/>
                <a:gd name="connsiteY6" fmla="*/ 1045949 h 1966390"/>
                <a:gd name="connsiteX7" fmla="*/ 5313873 w 5313873"/>
                <a:gd name="connsiteY7" fmla="*/ 1494213 h 1966390"/>
                <a:gd name="connsiteX8" fmla="*/ 5313873 w 5313873"/>
                <a:gd name="connsiteY8" fmla="*/ 1793055 h 1966390"/>
                <a:gd name="connsiteX9" fmla="*/ 1267964 w 5313873"/>
                <a:gd name="connsiteY9" fmla="*/ 1805755 h 1966390"/>
                <a:gd name="connsiteX10" fmla="*/ 737087 w 5313873"/>
                <a:gd name="connsiteY10" fmla="*/ 1966390 h 1966390"/>
                <a:gd name="connsiteX11" fmla="*/ 885646 w 5313873"/>
                <a:gd name="connsiteY11" fmla="*/ 1793055 h 1966390"/>
                <a:gd name="connsiteX12" fmla="*/ 0 w 5313873"/>
                <a:gd name="connsiteY12" fmla="*/ 1793055 h 1966390"/>
                <a:gd name="connsiteX13" fmla="*/ 0 w 5313873"/>
                <a:gd name="connsiteY13" fmla="*/ 1494213 h 1966390"/>
                <a:gd name="connsiteX14" fmla="*/ 0 w 5313873"/>
                <a:gd name="connsiteY14" fmla="*/ 1045949 h 1966390"/>
                <a:gd name="connsiteX15" fmla="*/ 0 w 5313873"/>
                <a:gd name="connsiteY15" fmla="*/ 1045949 h 1966390"/>
                <a:gd name="connsiteX16" fmla="*/ 0 w 5313873"/>
                <a:gd name="connsiteY16" fmla="*/ 0 h 1966390"/>
                <a:gd name="connsiteX0" fmla="*/ 0 w 5313873"/>
                <a:gd name="connsiteY0" fmla="*/ 0 h 1966390"/>
                <a:gd name="connsiteX1" fmla="*/ 885646 w 5313873"/>
                <a:gd name="connsiteY1" fmla="*/ 0 h 1966390"/>
                <a:gd name="connsiteX2" fmla="*/ 885646 w 5313873"/>
                <a:gd name="connsiteY2" fmla="*/ 0 h 1966390"/>
                <a:gd name="connsiteX3" fmla="*/ 2214114 w 5313873"/>
                <a:gd name="connsiteY3" fmla="*/ 0 h 1966390"/>
                <a:gd name="connsiteX4" fmla="*/ 5313873 w 5313873"/>
                <a:gd name="connsiteY4" fmla="*/ 0 h 1966390"/>
                <a:gd name="connsiteX5" fmla="*/ 5313873 w 5313873"/>
                <a:gd name="connsiteY5" fmla="*/ 1045949 h 1966390"/>
                <a:gd name="connsiteX6" fmla="*/ 5313873 w 5313873"/>
                <a:gd name="connsiteY6" fmla="*/ 1045949 h 1966390"/>
                <a:gd name="connsiteX7" fmla="*/ 5313873 w 5313873"/>
                <a:gd name="connsiteY7" fmla="*/ 1494213 h 1966390"/>
                <a:gd name="connsiteX8" fmla="*/ 5313873 w 5313873"/>
                <a:gd name="connsiteY8" fmla="*/ 1793055 h 1966390"/>
                <a:gd name="connsiteX9" fmla="*/ 1248914 w 5313873"/>
                <a:gd name="connsiteY9" fmla="*/ 1818455 h 1966390"/>
                <a:gd name="connsiteX10" fmla="*/ 737087 w 5313873"/>
                <a:gd name="connsiteY10" fmla="*/ 1966390 h 1966390"/>
                <a:gd name="connsiteX11" fmla="*/ 885646 w 5313873"/>
                <a:gd name="connsiteY11" fmla="*/ 1793055 h 1966390"/>
                <a:gd name="connsiteX12" fmla="*/ 0 w 5313873"/>
                <a:gd name="connsiteY12" fmla="*/ 1793055 h 1966390"/>
                <a:gd name="connsiteX13" fmla="*/ 0 w 5313873"/>
                <a:gd name="connsiteY13" fmla="*/ 1494213 h 1966390"/>
                <a:gd name="connsiteX14" fmla="*/ 0 w 5313873"/>
                <a:gd name="connsiteY14" fmla="*/ 1045949 h 1966390"/>
                <a:gd name="connsiteX15" fmla="*/ 0 w 5313873"/>
                <a:gd name="connsiteY15" fmla="*/ 1045949 h 1966390"/>
                <a:gd name="connsiteX16" fmla="*/ 0 w 5313873"/>
                <a:gd name="connsiteY16" fmla="*/ 0 h 1966390"/>
                <a:gd name="connsiteX0" fmla="*/ 0 w 5313873"/>
                <a:gd name="connsiteY0" fmla="*/ 0 h 1966390"/>
                <a:gd name="connsiteX1" fmla="*/ 885646 w 5313873"/>
                <a:gd name="connsiteY1" fmla="*/ 0 h 1966390"/>
                <a:gd name="connsiteX2" fmla="*/ 885646 w 5313873"/>
                <a:gd name="connsiteY2" fmla="*/ 0 h 1966390"/>
                <a:gd name="connsiteX3" fmla="*/ 2214114 w 5313873"/>
                <a:gd name="connsiteY3" fmla="*/ 0 h 1966390"/>
                <a:gd name="connsiteX4" fmla="*/ 5313873 w 5313873"/>
                <a:gd name="connsiteY4" fmla="*/ 0 h 1966390"/>
                <a:gd name="connsiteX5" fmla="*/ 5313873 w 5313873"/>
                <a:gd name="connsiteY5" fmla="*/ 1045949 h 1966390"/>
                <a:gd name="connsiteX6" fmla="*/ 5313873 w 5313873"/>
                <a:gd name="connsiteY6" fmla="*/ 1045949 h 1966390"/>
                <a:gd name="connsiteX7" fmla="*/ 5313873 w 5313873"/>
                <a:gd name="connsiteY7" fmla="*/ 1494213 h 1966390"/>
                <a:gd name="connsiteX8" fmla="*/ 5313873 w 5313873"/>
                <a:gd name="connsiteY8" fmla="*/ 1793055 h 1966390"/>
                <a:gd name="connsiteX9" fmla="*/ 1242564 w 5313873"/>
                <a:gd name="connsiteY9" fmla="*/ 1812105 h 1966390"/>
                <a:gd name="connsiteX10" fmla="*/ 737087 w 5313873"/>
                <a:gd name="connsiteY10" fmla="*/ 1966390 h 1966390"/>
                <a:gd name="connsiteX11" fmla="*/ 885646 w 5313873"/>
                <a:gd name="connsiteY11" fmla="*/ 1793055 h 1966390"/>
                <a:gd name="connsiteX12" fmla="*/ 0 w 5313873"/>
                <a:gd name="connsiteY12" fmla="*/ 1793055 h 1966390"/>
                <a:gd name="connsiteX13" fmla="*/ 0 w 5313873"/>
                <a:gd name="connsiteY13" fmla="*/ 1494213 h 1966390"/>
                <a:gd name="connsiteX14" fmla="*/ 0 w 5313873"/>
                <a:gd name="connsiteY14" fmla="*/ 1045949 h 1966390"/>
                <a:gd name="connsiteX15" fmla="*/ 0 w 5313873"/>
                <a:gd name="connsiteY15" fmla="*/ 1045949 h 1966390"/>
                <a:gd name="connsiteX16" fmla="*/ 0 w 5313873"/>
                <a:gd name="connsiteY16" fmla="*/ 0 h 1966390"/>
                <a:gd name="connsiteX0" fmla="*/ 0 w 5313873"/>
                <a:gd name="connsiteY0" fmla="*/ 0 h 1966390"/>
                <a:gd name="connsiteX1" fmla="*/ 885646 w 5313873"/>
                <a:gd name="connsiteY1" fmla="*/ 0 h 1966390"/>
                <a:gd name="connsiteX2" fmla="*/ 885646 w 5313873"/>
                <a:gd name="connsiteY2" fmla="*/ 0 h 1966390"/>
                <a:gd name="connsiteX3" fmla="*/ 2214114 w 5313873"/>
                <a:gd name="connsiteY3" fmla="*/ 0 h 1966390"/>
                <a:gd name="connsiteX4" fmla="*/ 5313873 w 5313873"/>
                <a:gd name="connsiteY4" fmla="*/ 0 h 1966390"/>
                <a:gd name="connsiteX5" fmla="*/ 5313873 w 5313873"/>
                <a:gd name="connsiteY5" fmla="*/ 1045949 h 1966390"/>
                <a:gd name="connsiteX6" fmla="*/ 5313873 w 5313873"/>
                <a:gd name="connsiteY6" fmla="*/ 1045949 h 1966390"/>
                <a:gd name="connsiteX7" fmla="*/ 5313873 w 5313873"/>
                <a:gd name="connsiteY7" fmla="*/ 1494213 h 1966390"/>
                <a:gd name="connsiteX8" fmla="*/ 5313873 w 5313873"/>
                <a:gd name="connsiteY8" fmla="*/ 1793055 h 1966390"/>
                <a:gd name="connsiteX9" fmla="*/ 1242564 w 5313873"/>
                <a:gd name="connsiteY9" fmla="*/ 1799405 h 1966390"/>
                <a:gd name="connsiteX10" fmla="*/ 737087 w 5313873"/>
                <a:gd name="connsiteY10" fmla="*/ 1966390 h 1966390"/>
                <a:gd name="connsiteX11" fmla="*/ 885646 w 5313873"/>
                <a:gd name="connsiteY11" fmla="*/ 1793055 h 1966390"/>
                <a:gd name="connsiteX12" fmla="*/ 0 w 5313873"/>
                <a:gd name="connsiteY12" fmla="*/ 1793055 h 1966390"/>
                <a:gd name="connsiteX13" fmla="*/ 0 w 5313873"/>
                <a:gd name="connsiteY13" fmla="*/ 1494213 h 1966390"/>
                <a:gd name="connsiteX14" fmla="*/ 0 w 5313873"/>
                <a:gd name="connsiteY14" fmla="*/ 1045949 h 1966390"/>
                <a:gd name="connsiteX15" fmla="*/ 0 w 5313873"/>
                <a:gd name="connsiteY15" fmla="*/ 1045949 h 1966390"/>
                <a:gd name="connsiteX16" fmla="*/ 0 w 5313873"/>
                <a:gd name="connsiteY16" fmla="*/ 0 h 1966390"/>
                <a:gd name="connsiteX0" fmla="*/ 0 w 5313873"/>
                <a:gd name="connsiteY0" fmla="*/ 0 h 2026693"/>
                <a:gd name="connsiteX1" fmla="*/ 885646 w 5313873"/>
                <a:gd name="connsiteY1" fmla="*/ 0 h 2026693"/>
                <a:gd name="connsiteX2" fmla="*/ 885646 w 5313873"/>
                <a:gd name="connsiteY2" fmla="*/ 0 h 2026693"/>
                <a:gd name="connsiteX3" fmla="*/ 2214114 w 5313873"/>
                <a:gd name="connsiteY3" fmla="*/ 0 h 2026693"/>
                <a:gd name="connsiteX4" fmla="*/ 5313873 w 5313873"/>
                <a:gd name="connsiteY4" fmla="*/ 0 h 2026693"/>
                <a:gd name="connsiteX5" fmla="*/ 5313873 w 5313873"/>
                <a:gd name="connsiteY5" fmla="*/ 1045949 h 2026693"/>
                <a:gd name="connsiteX6" fmla="*/ 5313873 w 5313873"/>
                <a:gd name="connsiteY6" fmla="*/ 1045949 h 2026693"/>
                <a:gd name="connsiteX7" fmla="*/ 5313873 w 5313873"/>
                <a:gd name="connsiteY7" fmla="*/ 1494213 h 2026693"/>
                <a:gd name="connsiteX8" fmla="*/ 5313873 w 5313873"/>
                <a:gd name="connsiteY8" fmla="*/ 1793055 h 2026693"/>
                <a:gd name="connsiteX9" fmla="*/ 1242564 w 5313873"/>
                <a:gd name="connsiteY9" fmla="*/ 1799405 h 2026693"/>
                <a:gd name="connsiteX10" fmla="*/ 840463 w 5313873"/>
                <a:gd name="connsiteY10" fmla="*/ 2026693 h 2026693"/>
                <a:gd name="connsiteX11" fmla="*/ 885646 w 5313873"/>
                <a:gd name="connsiteY11" fmla="*/ 1793055 h 2026693"/>
                <a:gd name="connsiteX12" fmla="*/ 0 w 5313873"/>
                <a:gd name="connsiteY12" fmla="*/ 1793055 h 2026693"/>
                <a:gd name="connsiteX13" fmla="*/ 0 w 5313873"/>
                <a:gd name="connsiteY13" fmla="*/ 1494213 h 2026693"/>
                <a:gd name="connsiteX14" fmla="*/ 0 w 5313873"/>
                <a:gd name="connsiteY14" fmla="*/ 1045949 h 2026693"/>
                <a:gd name="connsiteX15" fmla="*/ 0 w 5313873"/>
                <a:gd name="connsiteY15" fmla="*/ 1045949 h 2026693"/>
                <a:gd name="connsiteX16" fmla="*/ 0 w 5313873"/>
                <a:gd name="connsiteY16" fmla="*/ 0 h 2026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13873" h="2026693">
                  <a:moveTo>
                    <a:pt x="0" y="0"/>
                  </a:moveTo>
                  <a:lnTo>
                    <a:pt x="885646" y="0"/>
                  </a:lnTo>
                  <a:lnTo>
                    <a:pt x="885646" y="0"/>
                  </a:lnTo>
                  <a:lnTo>
                    <a:pt x="2214114" y="0"/>
                  </a:lnTo>
                  <a:lnTo>
                    <a:pt x="5313873" y="0"/>
                  </a:lnTo>
                  <a:lnTo>
                    <a:pt x="5313873" y="1045949"/>
                  </a:lnTo>
                  <a:lnTo>
                    <a:pt x="5313873" y="1045949"/>
                  </a:lnTo>
                  <a:lnTo>
                    <a:pt x="5313873" y="1494213"/>
                  </a:lnTo>
                  <a:lnTo>
                    <a:pt x="5313873" y="1793055"/>
                  </a:lnTo>
                  <a:lnTo>
                    <a:pt x="1242564" y="1799405"/>
                  </a:lnTo>
                  <a:lnTo>
                    <a:pt x="840463" y="2026693"/>
                  </a:lnTo>
                  <a:lnTo>
                    <a:pt x="885646" y="1793055"/>
                  </a:lnTo>
                  <a:lnTo>
                    <a:pt x="0" y="1793055"/>
                  </a:lnTo>
                  <a:lnTo>
                    <a:pt x="0" y="1494213"/>
                  </a:lnTo>
                  <a:lnTo>
                    <a:pt x="0" y="1045949"/>
                  </a:lnTo>
                  <a:lnTo>
                    <a:pt x="0" y="1045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9EB"/>
            </a:solidFill>
            <a:ln w="25400" cap="flat" cmpd="sng" algn="ctr">
              <a:solidFill>
                <a:srgbClr val="17273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3F45D9A1-C559-841F-FBA4-D529618B1261}"/>
                </a:ext>
              </a:extLst>
            </p:cNvPr>
            <p:cNvGrpSpPr/>
            <p:nvPr/>
          </p:nvGrpSpPr>
          <p:grpSpPr>
            <a:xfrm>
              <a:off x="1900246" y="1374558"/>
              <a:ext cx="3317736" cy="1030804"/>
              <a:chOff x="1914603" y="1374558"/>
              <a:chExt cx="3317736" cy="1030804"/>
            </a:xfrm>
          </p:grpSpPr>
          <p:sp>
            <p:nvSpPr>
              <p:cNvPr id="76" name="半闭框 75">
                <a:extLst>
                  <a:ext uri="{FF2B5EF4-FFF2-40B4-BE49-F238E27FC236}">
                    <a16:creationId xmlns:a16="http://schemas.microsoft.com/office/drawing/2014/main" id="{2C034AE1-26C3-9F65-1C43-8AC3B1AC9D12}"/>
                  </a:ext>
                </a:extLst>
              </p:cNvPr>
              <p:cNvSpPr/>
              <p:nvPr/>
            </p:nvSpPr>
            <p:spPr>
              <a:xfrm flipH="1">
                <a:off x="5157429" y="1374558"/>
                <a:ext cx="74910" cy="74910"/>
              </a:xfrm>
              <a:prstGeom prst="halfFrame">
                <a:avLst/>
              </a:prstGeom>
              <a:solidFill>
                <a:srgbClr val="17273E">
                  <a:alpha val="4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77" name="半闭框 76">
                <a:extLst>
                  <a:ext uri="{FF2B5EF4-FFF2-40B4-BE49-F238E27FC236}">
                    <a16:creationId xmlns:a16="http://schemas.microsoft.com/office/drawing/2014/main" id="{C79186C0-7A55-059A-2157-D614D1590A9B}"/>
                  </a:ext>
                </a:extLst>
              </p:cNvPr>
              <p:cNvSpPr/>
              <p:nvPr/>
            </p:nvSpPr>
            <p:spPr>
              <a:xfrm rot="16200000" flipH="1">
                <a:off x="1914605" y="1374556"/>
                <a:ext cx="74910" cy="74913"/>
              </a:xfrm>
              <a:prstGeom prst="halfFrame">
                <a:avLst/>
              </a:prstGeom>
              <a:solidFill>
                <a:srgbClr val="17273E">
                  <a:alpha val="4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78" name="半闭框 77">
                <a:extLst>
                  <a:ext uri="{FF2B5EF4-FFF2-40B4-BE49-F238E27FC236}">
                    <a16:creationId xmlns:a16="http://schemas.microsoft.com/office/drawing/2014/main" id="{C8428294-248D-B81C-8CD4-1447469E9CB1}"/>
                  </a:ext>
                </a:extLst>
              </p:cNvPr>
              <p:cNvSpPr/>
              <p:nvPr/>
            </p:nvSpPr>
            <p:spPr>
              <a:xfrm flipH="1" flipV="1">
                <a:off x="5157429" y="2330449"/>
                <a:ext cx="74910" cy="74913"/>
              </a:xfrm>
              <a:prstGeom prst="halfFrame">
                <a:avLst/>
              </a:prstGeom>
              <a:solidFill>
                <a:srgbClr val="17273E">
                  <a:alpha val="4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79" name="半闭框 78">
                <a:extLst>
                  <a:ext uri="{FF2B5EF4-FFF2-40B4-BE49-F238E27FC236}">
                    <a16:creationId xmlns:a16="http://schemas.microsoft.com/office/drawing/2014/main" id="{5C87D44D-894A-B293-E4E4-2B0E11652FF1}"/>
                  </a:ext>
                </a:extLst>
              </p:cNvPr>
              <p:cNvSpPr/>
              <p:nvPr/>
            </p:nvSpPr>
            <p:spPr>
              <a:xfrm rot="5400000" flipH="1" flipV="1">
                <a:off x="1914603" y="2330449"/>
                <a:ext cx="74913" cy="74913"/>
              </a:xfrm>
              <a:prstGeom prst="halfFrame">
                <a:avLst/>
              </a:prstGeom>
              <a:solidFill>
                <a:srgbClr val="17273E">
                  <a:alpha val="4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sp>
        <p:nvSpPr>
          <p:cNvPr id="80" name="矩形 79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2BDF8FA4-8577-EE73-B39F-AB33B346514A}"/>
              </a:ext>
            </a:extLst>
          </p:cNvPr>
          <p:cNvSpPr/>
          <p:nvPr/>
        </p:nvSpPr>
        <p:spPr>
          <a:xfrm>
            <a:off x="858686" y="1776461"/>
            <a:ext cx="3130764" cy="1021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600" dirty="0">
                <a:solidFill>
                  <a:srgbClr val="303135"/>
                </a:solidFill>
                <a:latin typeface="微软雅黑" pitchFamily="34" charset="-122"/>
                <a:ea typeface="微软雅黑" pitchFamily="34" charset="-122"/>
              </a:rPr>
              <a:t>Click here to add text content, such as keywords, some brief introductions, etc.</a:t>
            </a:r>
          </a:p>
        </p:txBody>
      </p:sp>
      <p:sp>
        <p:nvSpPr>
          <p:cNvPr id="81" name="矩形 80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0582F769-28C0-B808-F41E-0382CE725072}"/>
              </a:ext>
            </a:extLst>
          </p:cNvPr>
          <p:cNvSpPr/>
          <p:nvPr/>
        </p:nvSpPr>
        <p:spPr>
          <a:xfrm>
            <a:off x="8195434" y="5094273"/>
            <a:ext cx="3130764" cy="1021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600" dirty="0">
                <a:solidFill>
                  <a:srgbClr val="303135"/>
                </a:solidFill>
                <a:latin typeface="微软雅黑" pitchFamily="34" charset="-122"/>
                <a:ea typeface="微软雅黑" pitchFamily="34" charset="-122"/>
              </a:rPr>
              <a:t>Click here to add text content, such as keywords, some brief introductions, etc.</a:t>
            </a:r>
          </a:p>
        </p:txBody>
      </p:sp>
      <p:sp>
        <p:nvSpPr>
          <p:cNvPr id="82" name="椭圆 81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8E2A0E43-9BAC-4397-1CEA-1A116478D8B8}"/>
              </a:ext>
            </a:extLst>
          </p:cNvPr>
          <p:cNvSpPr/>
          <p:nvPr/>
        </p:nvSpPr>
        <p:spPr>
          <a:xfrm>
            <a:off x="2262096" y="2568366"/>
            <a:ext cx="58677" cy="58676"/>
          </a:xfrm>
          <a:prstGeom prst="ellipse">
            <a:avLst/>
          </a:prstGeom>
          <a:solidFill>
            <a:srgbClr val="17273E">
              <a:lumMod val="25000"/>
              <a:lumOff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3" name="椭圆 82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0D773656-1B82-9749-E2CF-DED6AFC419B3}"/>
              </a:ext>
            </a:extLst>
          </p:cNvPr>
          <p:cNvSpPr/>
          <p:nvPr/>
        </p:nvSpPr>
        <p:spPr>
          <a:xfrm>
            <a:off x="2394730" y="2568366"/>
            <a:ext cx="58677" cy="58676"/>
          </a:xfrm>
          <a:prstGeom prst="ellipse">
            <a:avLst/>
          </a:prstGeom>
          <a:solidFill>
            <a:srgbClr val="17273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4" name="椭圆 83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2248C489-ADDC-4645-A752-F7E133BC2669}"/>
              </a:ext>
            </a:extLst>
          </p:cNvPr>
          <p:cNvSpPr/>
          <p:nvPr/>
        </p:nvSpPr>
        <p:spPr>
          <a:xfrm>
            <a:off x="2527362" y="2568366"/>
            <a:ext cx="58677" cy="58676"/>
          </a:xfrm>
          <a:prstGeom prst="ellipse">
            <a:avLst/>
          </a:prstGeom>
          <a:solidFill>
            <a:srgbClr val="17273E">
              <a:lumMod val="25000"/>
              <a:lumOff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5" name="椭圆 84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F9F1E09A-FA37-0765-697A-2821056CD8F0}"/>
              </a:ext>
            </a:extLst>
          </p:cNvPr>
          <p:cNvSpPr/>
          <p:nvPr/>
        </p:nvSpPr>
        <p:spPr>
          <a:xfrm>
            <a:off x="9585353" y="5878582"/>
            <a:ext cx="69295" cy="69294"/>
          </a:xfrm>
          <a:prstGeom prst="ellipse">
            <a:avLst/>
          </a:prstGeom>
          <a:solidFill>
            <a:srgbClr val="C5AE7B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6" name="椭圆 85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5D88A471-8DBB-040D-6051-0F8460F82CDB}"/>
              </a:ext>
            </a:extLst>
          </p:cNvPr>
          <p:cNvSpPr/>
          <p:nvPr/>
        </p:nvSpPr>
        <p:spPr>
          <a:xfrm>
            <a:off x="9741986" y="5878582"/>
            <a:ext cx="69295" cy="69294"/>
          </a:xfrm>
          <a:prstGeom prst="ellipse">
            <a:avLst/>
          </a:prstGeom>
          <a:solidFill>
            <a:srgbClr val="C5AE7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7" name="椭圆 86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076258A8-2FE1-D512-8E14-EA2CB9DD36C6}"/>
              </a:ext>
            </a:extLst>
          </p:cNvPr>
          <p:cNvSpPr/>
          <p:nvPr/>
        </p:nvSpPr>
        <p:spPr>
          <a:xfrm>
            <a:off x="9898619" y="5878582"/>
            <a:ext cx="69295" cy="69294"/>
          </a:xfrm>
          <a:prstGeom prst="ellipse">
            <a:avLst/>
          </a:prstGeom>
          <a:solidFill>
            <a:srgbClr val="C5AE7B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5B320B8C-02F9-B9AC-B63A-67D9C3B5B6E8}"/>
              </a:ext>
            </a:extLst>
          </p:cNvPr>
          <p:cNvGrpSpPr/>
          <p:nvPr/>
        </p:nvGrpSpPr>
        <p:grpSpPr>
          <a:xfrm>
            <a:off x="438459" y="3644348"/>
            <a:ext cx="2775511" cy="1494328"/>
            <a:chOff x="1096402" y="1571399"/>
            <a:chExt cx="2775511" cy="1494328"/>
          </a:xfrm>
        </p:grpSpPr>
        <p:sp>
          <p:nvSpPr>
            <p:cNvPr id="89" name="TextBox 47">
              <a:extLst>
                <a:ext uri="{FF2B5EF4-FFF2-40B4-BE49-F238E27FC236}">
                  <a16:creationId xmlns:a16="http://schemas.microsoft.com/office/drawing/2014/main" id="{1870202E-7358-9CEA-65E5-558E2B83C719}"/>
                </a:ext>
              </a:extLst>
            </p:cNvPr>
            <p:cNvSpPr txBox="1"/>
            <p:nvPr/>
          </p:nvSpPr>
          <p:spPr>
            <a:xfrm>
              <a:off x="1096402" y="2452033"/>
              <a:ext cx="2775511" cy="613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Click here to add content, content to match the title. 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0" name="TextBox 48">
              <a:extLst>
                <a:ext uri="{FF2B5EF4-FFF2-40B4-BE49-F238E27FC236}">
                  <a16:creationId xmlns:a16="http://schemas.microsoft.com/office/drawing/2014/main" id="{8BC778F1-3C4C-CFDF-01ED-875B01F855EC}"/>
                </a:ext>
              </a:extLst>
            </p:cNvPr>
            <p:cNvSpPr txBox="1"/>
            <p:nvPr/>
          </p:nvSpPr>
          <p:spPr>
            <a:xfrm>
              <a:off x="1542283" y="2065087"/>
              <a:ext cx="1883748" cy="396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0" cap="none" spc="0" normalizeH="0" baseline="0" noProof="0" dirty="0">
                  <a:ln>
                    <a:noFill/>
                  </a:ln>
                  <a:solidFill>
                    <a:srgbClr val="070A0D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Add title text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070A0D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1" name="Freeform 23">
              <a:extLst>
                <a:ext uri="{FF2B5EF4-FFF2-40B4-BE49-F238E27FC236}">
                  <a16:creationId xmlns:a16="http://schemas.microsoft.com/office/drawing/2014/main" id="{04F21AA3-08D9-4578-02B6-F72B69E948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2095" y="1571399"/>
              <a:ext cx="404124" cy="322848"/>
            </a:xfrm>
            <a:custGeom>
              <a:avLst/>
              <a:gdLst>
                <a:gd name="T0" fmla="*/ 70 w 179"/>
                <a:gd name="T1" fmla="*/ 0 h 143"/>
                <a:gd name="T2" fmla="*/ 40 w 179"/>
                <a:gd name="T3" fmla="*/ 0 h 143"/>
                <a:gd name="T4" fmla="*/ 40 w 179"/>
                <a:gd name="T5" fmla="*/ 51 h 143"/>
                <a:gd name="T6" fmla="*/ 19 w 179"/>
                <a:gd name="T7" fmla="*/ 51 h 143"/>
                <a:gd name="T8" fmla="*/ 19 w 179"/>
                <a:gd name="T9" fmla="*/ 132 h 143"/>
                <a:gd name="T10" fmla="*/ 70 w 179"/>
                <a:gd name="T11" fmla="*/ 132 h 143"/>
                <a:gd name="T12" fmla="*/ 70 w 179"/>
                <a:gd name="T13" fmla="*/ 0 h 143"/>
                <a:gd name="T14" fmla="*/ 40 w 179"/>
                <a:gd name="T15" fmla="*/ 124 h 143"/>
                <a:gd name="T16" fmla="*/ 26 w 179"/>
                <a:gd name="T17" fmla="*/ 124 h 143"/>
                <a:gd name="T18" fmla="*/ 26 w 179"/>
                <a:gd name="T19" fmla="*/ 59 h 143"/>
                <a:gd name="T20" fmla="*/ 40 w 179"/>
                <a:gd name="T21" fmla="*/ 59 h 143"/>
                <a:gd name="T22" fmla="*/ 40 w 179"/>
                <a:gd name="T23" fmla="*/ 124 h 143"/>
                <a:gd name="T24" fmla="*/ 62 w 179"/>
                <a:gd name="T25" fmla="*/ 124 h 143"/>
                <a:gd name="T26" fmla="*/ 48 w 179"/>
                <a:gd name="T27" fmla="*/ 124 h 143"/>
                <a:gd name="T28" fmla="*/ 48 w 179"/>
                <a:gd name="T29" fmla="*/ 8 h 143"/>
                <a:gd name="T30" fmla="*/ 62 w 179"/>
                <a:gd name="T31" fmla="*/ 8 h 143"/>
                <a:gd name="T32" fmla="*/ 62 w 179"/>
                <a:gd name="T33" fmla="*/ 124 h 143"/>
                <a:gd name="T34" fmla="*/ 161 w 179"/>
                <a:gd name="T35" fmla="*/ 0 h 143"/>
                <a:gd name="T36" fmla="*/ 132 w 179"/>
                <a:gd name="T37" fmla="*/ 0 h 143"/>
                <a:gd name="T38" fmla="*/ 132 w 179"/>
                <a:gd name="T39" fmla="*/ 51 h 143"/>
                <a:gd name="T40" fmla="*/ 110 w 179"/>
                <a:gd name="T41" fmla="*/ 51 h 143"/>
                <a:gd name="T42" fmla="*/ 110 w 179"/>
                <a:gd name="T43" fmla="*/ 132 h 143"/>
                <a:gd name="T44" fmla="*/ 161 w 179"/>
                <a:gd name="T45" fmla="*/ 132 h 143"/>
                <a:gd name="T46" fmla="*/ 161 w 179"/>
                <a:gd name="T47" fmla="*/ 0 h 143"/>
                <a:gd name="T48" fmla="*/ 132 w 179"/>
                <a:gd name="T49" fmla="*/ 124 h 143"/>
                <a:gd name="T50" fmla="*/ 117 w 179"/>
                <a:gd name="T51" fmla="*/ 124 h 143"/>
                <a:gd name="T52" fmla="*/ 117 w 179"/>
                <a:gd name="T53" fmla="*/ 59 h 143"/>
                <a:gd name="T54" fmla="*/ 132 w 179"/>
                <a:gd name="T55" fmla="*/ 59 h 143"/>
                <a:gd name="T56" fmla="*/ 132 w 179"/>
                <a:gd name="T57" fmla="*/ 124 h 143"/>
                <a:gd name="T58" fmla="*/ 153 w 179"/>
                <a:gd name="T59" fmla="*/ 124 h 143"/>
                <a:gd name="T60" fmla="*/ 139 w 179"/>
                <a:gd name="T61" fmla="*/ 124 h 143"/>
                <a:gd name="T62" fmla="*/ 139 w 179"/>
                <a:gd name="T63" fmla="*/ 8 h 143"/>
                <a:gd name="T64" fmla="*/ 153 w 179"/>
                <a:gd name="T65" fmla="*/ 8 h 143"/>
                <a:gd name="T66" fmla="*/ 153 w 179"/>
                <a:gd name="T67" fmla="*/ 124 h 143"/>
                <a:gd name="T68" fmla="*/ 0 w 179"/>
                <a:gd name="T69" fmla="*/ 135 h 143"/>
                <a:gd name="T70" fmla="*/ 0 w 179"/>
                <a:gd name="T71" fmla="*/ 143 h 143"/>
                <a:gd name="T72" fmla="*/ 179 w 179"/>
                <a:gd name="T73" fmla="*/ 143 h 143"/>
                <a:gd name="T74" fmla="*/ 179 w 179"/>
                <a:gd name="T75" fmla="*/ 135 h 143"/>
                <a:gd name="T76" fmla="*/ 0 w 179"/>
                <a:gd name="T77" fmla="*/ 135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9" h="143">
                  <a:moveTo>
                    <a:pt x="70" y="0"/>
                  </a:moveTo>
                  <a:lnTo>
                    <a:pt x="40" y="0"/>
                  </a:lnTo>
                  <a:lnTo>
                    <a:pt x="40" y="51"/>
                  </a:lnTo>
                  <a:lnTo>
                    <a:pt x="19" y="51"/>
                  </a:lnTo>
                  <a:lnTo>
                    <a:pt x="19" y="132"/>
                  </a:lnTo>
                  <a:lnTo>
                    <a:pt x="70" y="132"/>
                  </a:lnTo>
                  <a:lnTo>
                    <a:pt x="70" y="0"/>
                  </a:lnTo>
                  <a:close/>
                  <a:moveTo>
                    <a:pt x="40" y="124"/>
                  </a:moveTo>
                  <a:lnTo>
                    <a:pt x="26" y="124"/>
                  </a:lnTo>
                  <a:lnTo>
                    <a:pt x="26" y="59"/>
                  </a:lnTo>
                  <a:lnTo>
                    <a:pt x="40" y="59"/>
                  </a:lnTo>
                  <a:lnTo>
                    <a:pt x="40" y="124"/>
                  </a:lnTo>
                  <a:close/>
                  <a:moveTo>
                    <a:pt x="62" y="124"/>
                  </a:moveTo>
                  <a:lnTo>
                    <a:pt x="48" y="124"/>
                  </a:lnTo>
                  <a:lnTo>
                    <a:pt x="48" y="8"/>
                  </a:lnTo>
                  <a:lnTo>
                    <a:pt x="62" y="8"/>
                  </a:lnTo>
                  <a:lnTo>
                    <a:pt x="62" y="124"/>
                  </a:lnTo>
                  <a:close/>
                  <a:moveTo>
                    <a:pt x="161" y="0"/>
                  </a:moveTo>
                  <a:lnTo>
                    <a:pt x="132" y="0"/>
                  </a:lnTo>
                  <a:lnTo>
                    <a:pt x="132" y="51"/>
                  </a:lnTo>
                  <a:lnTo>
                    <a:pt x="110" y="51"/>
                  </a:lnTo>
                  <a:lnTo>
                    <a:pt x="110" y="132"/>
                  </a:lnTo>
                  <a:lnTo>
                    <a:pt x="161" y="132"/>
                  </a:lnTo>
                  <a:lnTo>
                    <a:pt x="161" y="0"/>
                  </a:lnTo>
                  <a:close/>
                  <a:moveTo>
                    <a:pt x="132" y="124"/>
                  </a:moveTo>
                  <a:lnTo>
                    <a:pt x="117" y="124"/>
                  </a:lnTo>
                  <a:lnTo>
                    <a:pt x="117" y="59"/>
                  </a:lnTo>
                  <a:lnTo>
                    <a:pt x="132" y="59"/>
                  </a:lnTo>
                  <a:lnTo>
                    <a:pt x="132" y="124"/>
                  </a:lnTo>
                  <a:close/>
                  <a:moveTo>
                    <a:pt x="153" y="124"/>
                  </a:moveTo>
                  <a:lnTo>
                    <a:pt x="139" y="124"/>
                  </a:lnTo>
                  <a:lnTo>
                    <a:pt x="139" y="8"/>
                  </a:lnTo>
                  <a:lnTo>
                    <a:pt x="153" y="8"/>
                  </a:lnTo>
                  <a:lnTo>
                    <a:pt x="153" y="124"/>
                  </a:lnTo>
                  <a:close/>
                  <a:moveTo>
                    <a:pt x="0" y="135"/>
                  </a:moveTo>
                  <a:lnTo>
                    <a:pt x="0" y="143"/>
                  </a:lnTo>
                  <a:lnTo>
                    <a:pt x="179" y="143"/>
                  </a:lnTo>
                  <a:lnTo>
                    <a:pt x="17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D6B98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2" name="组合 91">
            <a:extLst>
              <a:ext uri="{FF2B5EF4-FFF2-40B4-BE49-F238E27FC236}">
                <a16:creationId xmlns:a16="http://schemas.microsoft.com/office/drawing/2014/main" id="{9E1F4353-191F-1F1C-76DD-EEFA2ABDE06E}"/>
              </a:ext>
            </a:extLst>
          </p:cNvPr>
          <p:cNvGrpSpPr/>
          <p:nvPr/>
        </p:nvGrpSpPr>
        <p:grpSpPr>
          <a:xfrm>
            <a:off x="9107499" y="2153824"/>
            <a:ext cx="2571085" cy="1469023"/>
            <a:chOff x="8458865" y="1584180"/>
            <a:chExt cx="2571085" cy="1469023"/>
          </a:xfrm>
        </p:grpSpPr>
        <p:sp>
          <p:nvSpPr>
            <p:cNvPr id="93" name="TextBox 37">
              <a:extLst>
                <a:ext uri="{FF2B5EF4-FFF2-40B4-BE49-F238E27FC236}">
                  <a16:creationId xmlns:a16="http://schemas.microsoft.com/office/drawing/2014/main" id="{12691EB7-B182-71D2-7669-C2A9A5E0A4CA}"/>
                </a:ext>
              </a:extLst>
            </p:cNvPr>
            <p:cNvSpPr txBox="1"/>
            <p:nvPr/>
          </p:nvSpPr>
          <p:spPr>
            <a:xfrm>
              <a:off x="8458865" y="2482919"/>
              <a:ext cx="2571085" cy="570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Click here to add content, content to match the title. </a:t>
              </a: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4" name="TextBox 38">
              <a:extLst>
                <a:ext uri="{FF2B5EF4-FFF2-40B4-BE49-F238E27FC236}">
                  <a16:creationId xmlns:a16="http://schemas.microsoft.com/office/drawing/2014/main" id="{02069287-6DBA-2241-C25A-32FC5E043EB7}"/>
                </a:ext>
              </a:extLst>
            </p:cNvPr>
            <p:cNvSpPr txBox="1"/>
            <p:nvPr/>
          </p:nvSpPr>
          <p:spPr>
            <a:xfrm>
              <a:off x="8802533" y="2095973"/>
              <a:ext cx="1883748" cy="396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0" cap="none" spc="0" normalizeH="0" baseline="0" noProof="0" dirty="0">
                  <a:ln>
                    <a:noFill/>
                  </a:ln>
                  <a:solidFill>
                    <a:srgbClr val="070A0D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Add title text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070A0D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5" name="Freeform 19">
              <a:extLst>
                <a:ext uri="{FF2B5EF4-FFF2-40B4-BE49-F238E27FC236}">
                  <a16:creationId xmlns:a16="http://schemas.microsoft.com/office/drawing/2014/main" id="{6336FE11-AFEC-EC96-5CEB-500817CA3F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22672" y="1584180"/>
              <a:ext cx="443470" cy="323733"/>
            </a:xfrm>
            <a:custGeom>
              <a:avLst/>
              <a:gdLst>
                <a:gd name="T0" fmla="*/ 200 w 220"/>
                <a:gd name="T1" fmla="*/ 0 h 160"/>
                <a:gd name="T2" fmla="*/ 180 w 220"/>
                <a:gd name="T3" fmla="*/ 20 h 160"/>
                <a:gd name="T4" fmla="*/ 188 w 220"/>
                <a:gd name="T5" fmla="*/ 36 h 160"/>
                <a:gd name="T6" fmla="*/ 184 w 220"/>
                <a:gd name="T7" fmla="*/ 34 h 160"/>
                <a:gd name="T8" fmla="*/ 136 w 220"/>
                <a:gd name="T9" fmla="*/ 124 h 160"/>
                <a:gd name="T10" fmla="*/ 124 w 220"/>
                <a:gd name="T11" fmla="*/ 120 h 160"/>
                <a:gd name="T12" fmla="*/ 113 w 220"/>
                <a:gd name="T13" fmla="*/ 123 h 160"/>
                <a:gd name="T14" fmla="*/ 76 w 220"/>
                <a:gd name="T15" fmla="*/ 71 h 160"/>
                <a:gd name="T16" fmla="*/ 80 w 220"/>
                <a:gd name="T17" fmla="*/ 60 h 160"/>
                <a:gd name="T18" fmla="*/ 60 w 220"/>
                <a:gd name="T19" fmla="*/ 40 h 160"/>
                <a:gd name="T20" fmla="*/ 40 w 220"/>
                <a:gd name="T21" fmla="*/ 60 h 160"/>
                <a:gd name="T22" fmla="*/ 43 w 220"/>
                <a:gd name="T23" fmla="*/ 71 h 160"/>
                <a:gd name="T24" fmla="*/ 28 w 220"/>
                <a:gd name="T25" fmla="*/ 90 h 160"/>
                <a:gd name="T26" fmla="*/ 20 w 220"/>
                <a:gd name="T27" fmla="*/ 88 h 160"/>
                <a:gd name="T28" fmla="*/ 0 w 220"/>
                <a:gd name="T29" fmla="*/ 108 h 160"/>
                <a:gd name="T30" fmla="*/ 20 w 220"/>
                <a:gd name="T31" fmla="*/ 128 h 160"/>
                <a:gd name="T32" fmla="*/ 40 w 220"/>
                <a:gd name="T33" fmla="*/ 108 h 160"/>
                <a:gd name="T34" fmla="*/ 35 w 220"/>
                <a:gd name="T35" fmla="*/ 94 h 160"/>
                <a:gd name="T36" fmla="*/ 49 w 220"/>
                <a:gd name="T37" fmla="*/ 77 h 160"/>
                <a:gd name="T38" fmla="*/ 60 w 220"/>
                <a:gd name="T39" fmla="*/ 80 h 160"/>
                <a:gd name="T40" fmla="*/ 71 w 220"/>
                <a:gd name="T41" fmla="*/ 77 h 160"/>
                <a:gd name="T42" fmla="*/ 108 w 220"/>
                <a:gd name="T43" fmla="*/ 129 h 160"/>
                <a:gd name="T44" fmla="*/ 104 w 220"/>
                <a:gd name="T45" fmla="*/ 140 h 160"/>
                <a:gd name="T46" fmla="*/ 124 w 220"/>
                <a:gd name="T47" fmla="*/ 160 h 160"/>
                <a:gd name="T48" fmla="*/ 144 w 220"/>
                <a:gd name="T49" fmla="*/ 140 h 160"/>
                <a:gd name="T50" fmla="*/ 141 w 220"/>
                <a:gd name="T51" fmla="*/ 130 h 160"/>
                <a:gd name="T52" fmla="*/ 191 w 220"/>
                <a:gd name="T53" fmla="*/ 38 h 160"/>
                <a:gd name="T54" fmla="*/ 200 w 220"/>
                <a:gd name="T55" fmla="*/ 40 h 160"/>
                <a:gd name="T56" fmla="*/ 220 w 220"/>
                <a:gd name="T57" fmla="*/ 20 h 160"/>
                <a:gd name="T58" fmla="*/ 200 w 220"/>
                <a:gd name="T59" fmla="*/ 0 h 160"/>
                <a:gd name="T60" fmla="*/ 20 w 220"/>
                <a:gd name="T61" fmla="*/ 120 h 160"/>
                <a:gd name="T62" fmla="*/ 8 w 220"/>
                <a:gd name="T63" fmla="*/ 108 h 160"/>
                <a:gd name="T64" fmla="*/ 20 w 220"/>
                <a:gd name="T65" fmla="*/ 96 h 160"/>
                <a:gd name="T66" fmla="*/ 32 w 220"/>
                <a:gd name="T67" fmla="*/ 108 h 160"/>
                <a:gd name="T68" fmla="*/ 20 w 220"/>
                <a:gd name="T69" fmla="*/ 120 h 160"/>
                <a:gd name="T70" fmla="*/ 60 w 220"/>
                <a:gd name="T71" fmla="*/ 72 h 160"/>
                <a:gd name="T72" fmla="*/ 48 w 220"/>
                <a:gd name="T73" fmla="*/ 60 h 160"/>
                <a:gd name="T74" fmla="*/ 60 w 220"/>
                <a:gd name="T75" fmla="*/ 48 h 160"/>
                <a:gd name="T76" fmla="*/ 72 w 220"/>
                <a:gd name="T77" fmla="*/ 60 h 160"/>
                <a:gd name="T78" fmla="*/ 60 w 220"/>
                <a:gd name="T79" fmla="*/ 72 h 160"/>
                <a:gd name="T80" fmla="*/ 124 w 220"/>
                <a:gd name="T81" fmla="*/ 152 h 160"/>
                <a:gd name="T82" fmla="*/ 112 w 220"/>
                <a:gd name="T83" fmla="*/ 140 h 160"/>
                <a:gd name="T84" fmla="*/ 124 w 220"/>
                <a:gd name="T85" fmla="*/ 128 h 160"/>
                <a:gd name="T86" fmla="*/ 136 w 220"/>
                <a:gd name="T87" fmla="*/ 140 h 160"/>
                <a:gd name="T88" fmla="*/ 124 w 220"/>
                <a:gd name="T89" fmla="*/ 152 h 160"/>
                <a:gd name="T90" fmla="*/ 200 w 220"/>
                <a:gd name="T91" fmla="*/ 32 h 160"/>
                <a:gd name="T92" fmla="*/ 188 w 220"/>
                <a:gd name="T93" fmla="*/ 20 h 160"/>
                <a:gd name="T94" fmla="*/ 200 w 220"/>
                <a:gd name="T95" fmla="*/ 8 h 160"/>
                <a:gd name="T96" fmla="*/ 212 w 220"/>
                <a:gd name="T97" fmla="*/ 20 h 160"/>
                <a:gd name="T98" fmla="*/ 200 w 220"/>
                <a:gd name="T99" fmla="*/ 3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0" h="160">
                  <a:moveTo>
                    <a:pt x="200" y="0"/>
                  </a:moveTo>
                  <a:cubicBezTo>
                    <a:pt x="189" y="0"/>
                    <a:pt x="180" y="9"/>
                    <a:pt x="180" y="20"/>
                  </a:cubicBezTo>
                  <a:cubicBezTo>
                    <a:pt x="180" y="27"/>
                    <a:pt x="183" y="33"/>
                    <a:pt x="188" y="36"/>
                  </a:cubicBezTo>
                  <a:cubicBezTo>
                    <a:pt x="184" y="34"/>
                    <a:pt x="184" y="34"/>
                    <a:pt x="184" y="34"/>
                  </a:cubicBezTo>
                  <a:cubicBezTo>
                    <a:pt x="136" y="124"/>
                    <a:pt x="136" y="124"/>
                    <a:pt x="136" y="124"/>
                  </a:cubicBezTo>
                  <a:cubicBezTo>
                    <a:pt x="132" y="122"/>
                    <a:pt x="128" y="120"/>
                    <a:pt x="124" y="120"/>
                  </a:cubicBezTo>
                  <a:cubicBezTo>
                    <a:pt x="120" y="120"/>
                    <a:pt x="116" y="121"/>
                    <a:pt x="113" y="123"/>
                  </a:cubicBezTo>
                  <a:cubicBezTo>
                    <a:pt x="76" y="71"/>
                    <a:pt x="76" y="71"/>
                    <a:pt x="76" y="71"/>
                  </a:cubicBezTo>
                  <a:cubicBezTo>
                    <a:pt x="79" y="68"/>
                    <a:pt x="80" y="64"/>
                    <a:pt x="80" y="60"/>
                  </a:cubicBezTo>
                  <a:cubicBezTo>
                    <a:pt x="80" y="49"/>
                    <a:pt x="71" y="40"/>
                    <a:pt x="60" y="40"/>
                  </a:cubicBezTo>
                  <a:cubicBezTo>
                    <a:pt x="49" y="40"/>
                    <a:pt x="40" y="49"/>
                    <a:pt x="40" y="60"/>
                  </a:cubicBezTo>
                  <a:cubicBezTo>
                    <a:pt x="40" y="64"/>
                    <a:pt x="41" y="68"/>
                    <a:pt x="43" y="71"/>
                  </a:cubicBezTo>
                  <a:cubicBezTo>
                    <a:pt x="28" y="90"/>
                    <a:pt x="28" y="90"/>
                    <a:pt x="28" y="90"/>
                  </a:cubicBezTo>
                  <a:cubicBezTo>
                    <a:pt x="26" y="89"/>
                    <a:pt x="23" y="88"/>
                    <a:pt x="20" y="88"/>
                  </a:cubicBezTo>
                  <a:cubicBezTo>
                    <a:pt x="9" y="88"/>
                    <a:pt x="0" y="97"/>
                    <a:pt x="0" y="108"/>
                  </a:cubicBezTo>
                  <a:cubicBezTo>
                    <a:pt x="0" y="119"/>
                    <a:pt x="9" y="128"/>
                    <a:pt x="20" y="128"/>
                  </a:cubicBezTo>
                  <a:cubicBezTo>
                    <a:pt x="31" y="128"/>
                    <a:pt x="40" y="119"/>
                    <a:pt x="40" y="108"/>
                  </a:cubicBezTo>
                  <a:cubicBezTo>
                    <a:pt x="40" y="103"/>
                    <a:pt x="38" y="98"/>
                    <a:pt x="35" y="94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2" y="79"/>
                    <a:pt x="56" y="80"/>
                    <a:pt x="60" y="80"/>
                  </a:cubicBezTo>
                  <a:cubicBezTo>
                    <a:pt x="64" y="80"/>
                    <a:pt x="68" y="79"/>
                    <a:pt x="71" y="77"/>
                  </a:cubicBezTo>
                  <a:cubicBezTo>
                    <a:pt x="108" y="129"/>
                    <a:pt x="108" y="129"/>
                    <a:pt x="108" y="129"/>
                  </a:cubicBezTo>
                  <a:cubicBezTo>
                    <a:pt x="105" y="132"/>
                    <a:pt x="104" y="136"/>
                    <a:pt x="104" y="140"/>
                  </a:cubicBezTo>
                  <a:cubicBezTo>
                    <a:pt x="104" y="151"/>
                    <a:pt x="113" y="160"/>
                    <a:pt x="124" y="160"/>
                  </a:cubicBezTo>
                  <a:cubicBezTo>
                    <a:pt x="135" y="160"/>
                    <a:pt x="144" y="151"/>
                    <a:pt x="144" y="140"/>
                  </a:cubicBezTo>
                  <a:cubicBezTo>
                    <a:pt x="144" y="136"/>
                    <a:pt x="143" y="133"/>
                    <a:pt x="141" y="130"/>
                  </a:cubicBezTo>
                  <a:cubicBezTo>
                    <a:pt x="191" y="38"/>
                    <a:pt x="191" y="38"/>
                    <a:pt x="191" y="38"/>
                  </a:cubicBezTo>
                  <a:cubicBezTo>
                    <a:pt x="194" y="39"/>
                    <a:pt x="197" y="40"/>
                    <a:pt x="200" y="40"/>
                  </a:cubicBezTo>
                  <a:cubicBezTo>
                    <a:pt x="211" y="40"/>
                    <a:pt x="220" y="31"/>
                    <a:pt x="220" y="20"/>
                  </a:cubicBezTo>
                  <a:cubicBezTo>
                    <a:pt x="220" y="9"/>
                    <a:pt x="211" y="0"/>
                    <a:pt x="200" y="0"/>
                  </a:cubicBezTo>
                  <a:close/>
                  <a:moveTo>
                    <a:pt x="20" y="120"/>
                  </a:moveTo>
                  <a:cubicBezTo>
                    <a:pt x="13" y="120"/>
                    <a:pt x="8" y="115"/>
                    <a:pt x="8" y="108"/>
                  </a:cubicBezTo>
                  <a:cubicBezTo>
                    <a:pt x="8" y="101"/>
                    <a:pt x="13" y="96"/>
                    <a:pt x="20" y="96"/>
                  </a:cubicBezTo>
                  <a:cubicBezTo>
                    <a:pt x="27" y="96"/>
                    <a:pt x="32" y="101"/>
                    <a:pt x="32" y="108"/>
                  </a:cubicBezTo>
                  <a:cubicBezTo>
                    <a:pt x="32" y="115"/>
                    <a:pt x="27" y="120"/>
                    <a:pt x="20" y="120"/>
                  </a:cubicBezTo>
                  <a:close/>
                  <a:moveTo>
                    <a:pt x="60" y="72"/>
                  </a:moveTo>
                  <a:cubicBezTo>
                    <a:pt x="53" y="72"/>
                    <a:pt x="48" y="67"/>
                    <a:pt x="48" y="60"/>
                  </a:cubicBezTo>
                  <a:cubicBezTo>
                    <a:pt x="48" y="53"/>
                    <a:pt x="53" y="48"/>
                    <a:pt x="60" y="48"/>
                  </a:cubicBezTo>
                  <a:cubicBezTo>
                    <a:pt x="67" y="48"/>
                    <a:pt x="72" y="53"/>
                    <a:pt x="72" y="60"/>
                  </a:cubicBezTo>
                  <a:cubicBezTo>
                    <a:pt x="72" y="67"/>
                    <a:pt x="67" y="72"/>
                    <a:pt x="60" y="72"/>
                  </a:cubicBezTo>
                  <a:close/>
                  <a:moveTo>
                    <a:pt x="124" y="152"/>
                  </a:moveTo>
                  <a:cubicBezTo>
                    <a:pt x="117" y="152"/>
                    <a:pt x="112" y="147"/>
                    <a:pt x="112" y="140"/>
                  </a:cubicBezTo>
                  <a:cubicBezTo>
                    <a:pt x="112" y="133"/>
                    <a:pt x="117" y="128"/>
                    <a:pt x="124" y="128"/>
                  </a:cubicBezTo>
                  <a:cubicBezTo>
                    <a:pt x="131" y="128"/>
                    <a:pt x="136" y="133"/>
                    <a:pt x="136" y="140"/>
                  </a:cubicBezTo>
                  <a:cubicBezTo>
                    <a:pt x="136" y="147"/>
                    <a:pt x="131" y="152"/>
                    <a:pt x="124" y="152"/>
                  </a:cubicBezTo>
                  <a:close/>
                  <a:moveTo>
                    <a:pt x="200" y="32"/>
                  </a:moveTo>
                  <a:cubicBezTo>
                    <a:pt x="193" y="32"/>
                    <a:pt x="188" y="27"/>
                    <a:pt x="188" y="20"/>
                  </a:cubicBezTo>
                  <a:cubicBezTo>
                    <a:pt x="188" y="13"/>
                    <a:pt x="193" y="8"/>
                    <a:pt x="200" y="8"/>
                  </a:cubicBezTo>
                  <a:cubicBezTo>
                    <a:pt x="207" y="8"/>
                    <a:pt x="212" y="13"/>
                    <a:pt x="212" y="20"/>
                  </a:cubicBezTo>
                  <a:cubicBezTo>
                    <a:pt x="212" y="27"/>
                    <a:pt x="207" y="32"/>
                    <a:pt x="200" y="32"/>
                  </a:cubicBezTo>
                  <a:close/>
                </a:path>
              </a:pathLst>
            </a:custGeom>
            <a:solidFill>
              <a:srgbClr val="D6B98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228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78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0.1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 fmla="1+(8/9)*(1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404 0.03055 L 0.01393 -0.20278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" y="-1166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391 0.02917 L 1.25E-6 -4.44444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145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513 4.07407E-6 L -3.75E-6 4.07407E-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9 -0.04259 L -0.01419 0.1713 " pathEditMode="relative" rAng="0" ptsTypes="AA">
                                      <p:cBhvr>
                                        <p:cTn id="40" dur="750" spd="-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1069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404 -0.04815 L -1.66667E-6 3.7037E-7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240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4" presetClass="path" presetSubtype="0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0.03865 L 0.01198 -0.14723 " pathEditMode="relative" rAng="0" ptsTypes="AA">
                                      <p:cBhvr>
                                        <p:cTn id="47" dur="75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930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417 0.03773 L 1.875E-6 3.33333E-6 " pathEditMode="relative" rAng="0" ptsTypes="AA">
                                      <p:cBhvr>
                                        <p:cTn id="49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898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9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5" presetClass="path" presetSubtype="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10859 0.10903 L 1.875E-6 -3.7037E-7 " pathEditMode="relative" rAng="0" ptsTypes="AA">
                                      <p:cBhvr>
                                        <p:cTn id="54" dur="9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30" y="-546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9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10859 0.10902 L 1.875E-6 4.81481E-6 " pathEditMode="relative" rAng="0" ptsTypes="AA">
                                      <p:cBhvr>
                                        <p:cTn id="59" dur="9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30" y="-5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9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5" presetClass="path" presetSubtype="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8307 -0.08334 L -8.33333E-7 2.59259E-6 " pathEditMode="relative" rAng="0" ptsTypes="AA">
                                      <p:cBhvr>
                                        <p:cTn id="64" dur="9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" y="416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9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8307 -0.08333 L -8.33333E-7 -1.48148E-6 " pathEditMode="relative" rAng="0" ptsTypes="AA">
                                      <p:cBhvr>
                                        <p:cTn id="69" dur="9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" y="416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repeatCount="indefinite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0 7.40741E-7 L 0 -0.03079 " pathEditMode="relative">
                                      <p:cBhvr additive="base" accumulate="none" from="" to="">
                                        <p:cTn id="72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set>
                                      <p:cBhvr additive="base" accumulate="none">
                                        <p:cTn id="73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repeatCount="indefinite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0 7.40741E-7 L 0 -0.03079 " pathEditMode="relative">
                                      <p:cBhvr additive="base" accumulate="none" from="" to="">
                                        <p:cTn id="76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set>
                                      <p:cBhvr additive="base" accumulate="none">
                                        <p:cTn id="77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0 7.40741E-7 L 0 -0.03079 " pathEditMode="relative">
                                      <p:cBhvr additive="base" accumulate="none" from="" to="">
                                        <p:cTn id="80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set>
                                      <p:cBhvr additive="base" accumulate="none">
                                        <p:cTn id="81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0 7.40741E-7 L 0 -0.03079 " pathEditMode="relative">
                                      <p:cBhvr additive="base" accumulate="none" from="" to="">
                                        <p:cTn id="84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set>
                                      <p:cBhvr additive="base" accumulate="none">
                                        <p:cTn id="85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repeatCount="indefinite" fill="hold" grpId="0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0 7.40741E-7 L 0 -0.03079 " pathEditMode="relative">
                                      <p:cBhvr additive="base" accumulate="none" from="" to="">
                                        <p:cTn id="88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set>
                                      <p:cBhvr additive="base" accumulate="none">
                                        <p:cTn id="89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repeatCount="indefinite" fill="hold" grpId="0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0 7.40741E-7 L 0 -0.03079 " pathEditMode="relative">
                                      <p:cBhvr additive="base" accumulate="none" from="" to="">
                                        <p:cTn id="92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set>
                                      <p:cBhvr additive="base" accumulate="none">
                                        <p:cTn id="93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1" grpId="0" animBg="1"/>
      <p:bldP spid="61" grpId="1" animBg="1"/>
      <p:bldP spid="63" grpId="0" animBg="1"/>
      <p:bldP spid="63" grpId="1" animBg="1"/>
      <p:bldP spid="64" grpId="0" animBg="1"/>
      <p:bldP spid="64" grpId="1" animBg="1"/>
      <p:bldP spid="80" grpId="0"/>
      <p:bldP spid="80" grpId="1"/>
      <p:bldP spid="81" grpId="0"/>
      <p:bldP spid="81" grpId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e7d195523061f1c0c30ee18c1b05f65d12b38e2533cb2ccdAE0CC34CB5CBEBFAEC353FED4DECE97C3E379FD1D933F5E4DC18EF8EA6B7A1130D5F6DE9DD2BE4B0A8C9126ACE5083D1F5A9E323B29CCFC7A4D2FB351785D8BC72045E76FB55AEF9827FB0C3797F982A28B9A69CC82DAD0B47F24011F75089943EBECFE94EFA61219BFCFACCFC07EE15">
            <a:extLst>
              <a:ext uri="{FF2B5EF4-FFF2-40B4-BE49-F238E27FC236}">
                <a16:creationId xmlns:a16="http://schemas.microsoft.com/office/drawing/2014/main" id="{AD217DD8-01B4-7303-A7C3-F4D064BBD3C4}"/>
              </a:ext>
            </a:extLst>
          </p:cNvPr>
          <p:cNvSpPr txBox="1"/>
          <p:nvPr/>
        </p:nvSpPr>
        <p:spPr>
          <a:xfrm>
            <a:off x="1083856" y="177916"/>
            <a:ext cx="2573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Add title text</a:t>
            </a:r>
            <a:endParaRPr lang="zh-CN" altLang="en-US" sz="2400" kern="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64C50C2-BF1C-8856-C716-0CCBD0AED1E6}"/>
              </a:ext>
            </a:extLst>
          </p:cNvPr>
          <p:cNvGrpSpPr/>
          <p:nvPr/>
        </p:nvGrpSpPr>
        <p:grpSpPr>
          <a:xfrm>
            <a:off x="497089" y="160201"/>
            <a:ext cx="497091" cy="497090"/>
            <a:chOff x="6297947" y="206312"/>
            <a:chExt cx="714186" cy="714186"/>
          </a:xfrm>
        </p:grpSpPr>
        <p:sp>
          <p:nvSpPr>
            <p:cNvPr id="4" name="Rectangle: Rounded Corners 23">
              <a:extLst>
                <a:ext uri="{FF2B5EF4-FFF2-40B4-BE49-F238E27FC236}">
                  <a16:creationId xmlns:a16="http://schemas.microsoft.com/office/drawing/2014/main" id="{76956CC7-EA69-4972-2866-2C22686A63F5}"/>
                </a:ext>
              </a:extLst>
            </p:cNvPr>
            <p:cNvSpPr/>
            <p:nvPr/>
          </p:nvSpPr>
          <p:spPr>
            <a:xfrm>
              <a:off x="6297947" y="206312"/>
              <a:ext cx="714186" cy="714186"/>
            </a:xfrm>
            <a:prstGeom prst="roundRect">
              <a:avLst>
                <a:gd name="adj" fmla="val 29154"/>
              </a:avLst>
            </a:prstGeom>
            <a:gradFill flip="none" rotWithShape="1"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path path="circle">
                <a:fillToRect l="100000" t="100000"/>
              </a:path>
              <a:tileRect r="-100000" b="-100000"/>
            </a:gradFill>
            <a:ln w="6350" cap="flat" cmpd="sng" algn="ctr">
              <a:solidFill>
                <a:srgbClr val="EEDEBC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cs typeface="+mn-ea"/>
                <a:sym typeface="+mn-lt"/>
              </a:endParaRPr>
            </a:p>
          </p:txBody>
        </p:sp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3EA58570-6FA2-8880-3939-F18EBA78C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283" y="355679"/>
              <a:ext cx="432980" cy="442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0</a:t>
              </a:r>
              <a:r>
                <a:rPr lang="en-US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5</a:t>
              </a:r>
              <a:endParaRPr lang="ru-RU" altLang="ru-RU" sz="20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6" name="任意多边形 82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B42AAD64-E335-49A0-5767-378E90580A38}"/>
              </a:ext>
            </a:extLst>
          </p:cNvPr>
          <p:cNvSpPr/>
          <p:nvPr/>
        </p:nvSpPr>
        <p:spPr>
          <a:xfrm>
            <a:off x="-396" y="5074455"/>
            <a:ext cx="12192397" cy="2332155"/>
          </a:xfrm>
          <a:custGeom>
            <a:avLst/>
            <a:gdLst>
              <a:gd name="connsiteX0" fmla="*/ 6096200 w 12192397"/>
              <a:gd name="connsiteY0" fmla="*/ 16 h 2332155"/>
              <a:gd name="connsiteX1" fmla="*/ 11161283 w 12192397"/>
              <a:gd name="connsiteY1" fmla="*/ 628214 h 2332155"/>
              <a:gd name="connsiteX2" fmla="*/ 11862918 w 12192397"/>
              <a:gd name="connsiteY2" fmla="*/ 687356 h 2332155"/>
              <a:gd name="connsiteX3" fmla="*/ 12192397 w 12192397"/>
              <a:gd name="connsiteY3" fmla="*/ 697139 h 2332155"/>
              <a:gd name="connsiteX4" fmla="*/ 12192397 w 12192397"/>
              <a:gd name="connsiteY4" fmla="*/ 1783548 h 2332155"/>
              <a:gd name="connsiteX5" fmla="*/ 12192396 w 12192397"/>
              <a:gd name="connsiteY5" fmla="*/ 1783548 h 2332155"/>
              <a:gd name="connsiteX6" fmla="*/ 12192396 w 12192397"/>
              <a:gd name="connsiteY6" fmla="*/ 2332155 h 2332155"/>
              <a:gd name="connsiteX7" fmla="*/ 0 w 12192397"/>
              <a:gd name="connsiteY7" fmla="*/ 2332155 h 2332155"/>
              <a:gd name="connsiteX8" fmla="*/ 0 w 12192397"/>
              <a:gd name="connsiteY8" fmla="*/ 1171427 h 2332155"/>
              <a:gd name="connsiteX9" fmla="*/ 173 w 12192397"/>
              <a:gd name="connsiteY9" fmla="*/ 1171427 h 2332155"/>
              <a:gd name="connsiteX10" fmla="*/ 0 w 12192397"/>
              <a:gd name="connsiteY10" fmla="*/ 699212 h 2332155"/>
              <a:gd name="connsiteX11" fmla="*/ 150077 w 12192397"/>
              <a:gd name="connsiteY11" fmla="*/ 695033 h 2332155"/>
              <a:gd name="connsiteX12" fmla="*/ 1100275 w 12192397"/>
              <a:gd name="connsiteY12" fmla="*/ 612739 h 2332155"/>
              <a:gd name="connsiteX13" fmla="*/ 6096200 w 12192397"/>
              <a:gd name="connsiteY13" fmla="*/ 16 h 2332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397" h="2332155">
                <a:moveTo>
                  <a:pt x="6096200" y="16"/>
                </a:moveTo>
                <a:cubicBezTo>
                  <a:pt x="7773035" y="2595"/>
                  <a:pt x="10199025" y="523634"/>
                  <a:pt x="11161283" y="628214"/>
                </a:cubicBezTo>
                <a:cubicBezTo>
                  <a:pt x="11558028" y="671333"/>
                  <a:pt x="11579255" y="679334"/>
                  <a:pt x="11862918" y="687356"/>
                </a:cubicBezTo>
                <a:lnTo>
                  <a:pt x="12192397" y="697139"/>
                </a:lnTo>
                <a:lnTo>
                  <a:pt x="12192397" y="1783548"/>
                </a:lnTo>
                <a:lnTo>
                  <a:pt x="12192396" y="1783548"/>
                </a:lnTo>
                <a:lnTo>
                  <a:pt x="12192396" y="2332155"/>
                </a:lnTo>
                <a:lnTo>
                  <a:pt x="0" y="2332155"/>
                </a:lnTo>
                <a:lnTo>
                  <a:pt x="0" y="1171427"/>
                </a:lnTo>
                <a:lnTo>
                  <a:pt x="173" y="1171427"/>
                </a:lnTo>
                <a:lnTo>
                  <a:pt x="0" y="699212"/>
                </a:lnTo>
                <a:cubicBezTo>
                  <a:pt x="49232" y="698613"/>
                  <a:pt x="100846" y="695632"/>
                  <a:pt x="150077" y="695033"/>
                </a:cubicBezTo>
                <a:cubicBezTo>
                  <a:pt x="426705" y="683309"/>
                  <a:pt x="813995" y="645773"/>
                  <a:pt x="1100275" y="612739"/>
                </a:cubicBezTo>
                <a:cubicBezTo>
                  <a:pt x="2997224" y="313498"/>
                  <a:pt x="4419366" y="-2563"/>
                  <a:pt x="6096200" y="16"/>
                </a:cubicBezTo>
                <a:close/>
              </a:path>
            </a:pathLst>
          </a:cu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7" name="组合 6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20F76F21-5380-4CE0-E345-7447867DECB7}"/>
              </a:ext>
            </a:extLst>
          </p:cNvPr>
          <p:cNvGrpSpPr/>
          <p:nvPr/>
        </p:nvGrpSpPr>
        <p:grpSpPr>
          <a:xfrm>
            <a:off x="1431089" y="1719637"/>
            <a:ext cx="2703895" cy="4570868"/>
            <a:chOff x="917640" y="1501922"/>
            <a:chExt cx="2703894" cy="4570868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20A10F02-CA46-06E2-EAD0-B2889D61816B}"/>
                </a:ext>
              </a:extLst>
            </p:cNvPr>
            <p:cNvSpPr/>
            <p:nvPr/>
          </p:nvSpPr>
          <p:spPr>
            <a:xfrm>
              <a:off x="917640" y="1501922"/>
              <a:ext cx="2703894" cy="457086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381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>
              <a:outerShdw blurRad="838200" dist="419100" dir="2700000" sx="96000" sy="96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BBD5A1E0-BA30-47D9-5FF7-67D0B4AF6AE1}"/>
                </a:ext>
              </a:extLst>
            </p:cNvPr>
            <p:cNvGrpSpPr/>
            <p:nvPr/>
          </p:nvGrpSpPr>
          <p:grpSpPr>
            <a:xfrm>
              <a:off x="1006477" y="1574646"/>
              <a:ext cx="2522147" cy="4415893"/>
              <a:chOff x="1006477" y="1574646"/>
              <a:chExt cx="2522147" cy="4415893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9797A25A-B14C-A65E-FD00-C995C389458B}"/>
                  </a:ext>
                </a:extLst>
              </p:cNvPr>
              <p:cNvSpPr/>
              <p:nvPr/>
            </p:nvSpPr>
            <p:spPr>
              <a:xfrm>
                <a:off x="1006477" y="1574646"/>
                <a:ext cx="88900" cy="88900"/>
              </a:xfrm>
              <a:prstGeom prst="rect">
                <a:avLst/>
              </a:prstGeom>
              <a:solidFill>
                <a:srgbClr val="C5AE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C339120B-3002-3C7B-C14F-504D85343FF1}"/>
                  </a:ext>
                </a:extLst>
              </p:cNvPr>
              <p:cNvSpPr/>
              <p:nvPr/>
            </p:nvSpPr>
            <p:spPr>
              <a:xfrm>
                <a:off x="3439724" y="1574646"/>
                <a:ext cx="88900" cy="88900"/>
              </a:xfrm>
              <a:prstGeom prst="rect">
                <a:avLst/>
              </a:prstGeom>
              <a:solidFill>
                <a:srgbClr val="C5AE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2CC54793-82D1-7D8D-692D-B8AFF4A16167}"/>
                  </a:ext>
                </a:extLst>
              </p:cNvPr>
              <p:cNvSpPr/>
              <p:nvPr/>
            </p:nvSpPr>
            <p:spPr>
              <a:xfrm>
                <a:off x="1006477" y="5901639"/>
                <a:ext cx="88900" cy="88900"/>
              </a:xfrm>
              <a:prstGeom prst="rect">
                <a:avLst/>
              </a:prstGeom>
              <a:solidFill>
                <a:srgbClr val="C5AE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91D8D4BB-3844-7396-6698-6813E117A3F1}"/>
                  </a:ext>
                </a:extLst>
              </p:cNvPr>
              <p:cNvSpPr/>
              <p:nvPr/>
            </p:nvSpPr>
            <p:spPr>
              <a:xfrm>
                <a:off x="3439724" y="5901639"/>
                <a:ext cx="88900" cy="88900"/>
              </a:xfrm>
              <a:prstGeom prst="rect">
                <a:avLst/>
              </a:prstGeom>
              <a:solidFill>
                <a:srgbClr val="C5AE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14" name="组合 13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EAB58C7F-5A07-29D1-E5F0-CB09B8B7ABE3}"/>
              </a:ext>
            </a:extLst>
          </p:cNvPr>
          <p:cNvGrpSpPr/>
          <p:nvPr/>
        </p:nvGrpSpPr>
        <p:grpSpPr>
          <a:xfrm>
            <a:off x="8080873" y="1719637"/>
            <a:ext cx="2703895" cy="4570868"/>
            <a:chOff x="4074847" y="1501922"/>
            <a:chExt cx="2703894" cy="4570868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FD6E69E9-F11B-4129-26FC-076FAF72A631}"/>
                </a:ext>
              </a:extLst>
            </p:cNvPr>
            <p:cNvSpPr/>
            <p:nvPr/>
          </p:nvSpPr>
          <p:spPr>
            <a:xfrm>
              <a:off x="4074847" y="1501922"/>
              <a:ext cx="2703894" cy="457086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381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>
              <a:outerShdw blurRad="838200" dist="419100" dir="2700000" sx="96000" sy="96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D80FAC2A-A380-41BB-3272-0E0E03F4B245}"/>
                </a:ext>
              </a:extLst>
            </p:cNvPr>
            <p:cNvGrpSpPr/>
            <p:nvPr/>
          </p:nvGrpSpPr>
          <p:grpSpPr>
            <a:xfrm>
              <a:off x="4165720" y="1574646"/>
              <a:ext cx="2522147" cy="4415893"/>
              <a:chOff x="1006477" y="1574646"/>
              <a:chExt cx="2522147" cy="4415893"/>
            </a:xfrm>
          </p:grpSpPr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544C8378-EAA9-CE8F-7027-0798F4214377}"/>
                  </a:ext>
                </a:extLst>
              </p:cNvPr>
              <p:cNvSpPr/>
              <p:nvPr/>
            </p:nvSpPr>
            <p:spPr>
              <a:xfrm>
                <a:off x="1006477" y="1574646"/>
                <a:ext cx="88900" cy="88900"/>
              </a:xfrm>
              <a:prstGeom prst="rect">
                <a:avLst/>
              </a:prstGeom>
              <a:solidFill>
                <a:srgbClr val="C5AE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37EEE9BA-A02B-025C-BAD0-4A31548B4CC4}"/>
                  </a:ext>
                </a:extLst>
              </p:cNvPr>
              <p:cNvSpPr/>
              <p:nvPr/>
            </p:nvSpPr>
            <p:spPr>
              <a:xfrm>
                <a:off x="3439724" y="1574646"/>
                <a:ext cx="88900" cy="88900"/>
              </a:xfrm>
              <a:prstGeom prst="rect">
                <a:avLst/>
              </a:prstGeom>
              <a:solidFill>
                <a:srgbClr val="C5AE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7773F92B-F4B9-FAC1-48DB-01D16D948CB2}"/>
                  </a:ext>
                </a:extLst>
              </p:cNvPr>
              <p:cNvSpPr/>
              <p:nvPr/>
            </p:nvSpPr>
            <p:spPr>
              <a:xfrm>
                <a:off x="1006477" y="5901639"/>
                <a:ext cx="88900" cy="88900"/>
              </a:xfrm>
              <a:prstGeom prst="rect">
                <a:avLst/>
              </a:prstGeom>
              <a:solidFill>
                <a:srgbClr val="C5AE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9069A9C3-E917-6836-91A8-97D7BE6C49D9}"/>
                  </a:ext>
                </a:extLst>
              </p:cNvPr>
              <p:cNvSpPr/>
              <p:nvPr/>
            </p:nvSpPr>
            <p:spPr>
              <a:xfrm>
                <a:off x="3439724" y="5901639"/>
                <a:ext cx="88900" cy="88900"/>
              </a:xfrm>
              <a:prstGeom prst="rect">
                <a:avLst/>
              </a:prstGeom>
              <a:solidFill>
                <a:srgbClr val="C5AE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21" name="组合 20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1504036D-0025-8970-88BB-0166B05C5BBE}"/>
              </a:ext>
            </a:extLst>
          </p:cNvPr>
          <p:cNvGrpSpPr/>
          <p:nvPr/>
        </p:nvGrpSpPr>
        <p:grpSpPr>
          <a:xfrm>
            <a:off x="4725790" y="1311202"/>
            <a:ext cx="2765964" cy="4570868"/>
            <a:chOff x="8209620" y="1501922"/>
            <a:chExt cx="2765964" cy="4570868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0C97833A-1F20-17B4-BC3F-C4ED44C66742}"/>
                </a:ext>
              </a:extLst>
            </p:cNvPr>
            <p:cNvSpPr/>
            <p:nvPr/>
          </p:nvSpPr>
          <p:spPr>
            <a:xfrm>
              <a:off x="8209620" y="1501922"/>
              <a:ext cx="2765964" cy="4570868"/>
            </a:xfrm>
            <a:prstGeom prst="rect">
              <a:avLst/>
            </a:prstGeom>
            <a:gradFill>
              <a:gsLst>
                <a:gs pos="0">
                  <a:srgbClr val="0A0C18"/>
                </a:gs>
                <a:gs pos="100000">
                  <a:srgbClr val="203050"/>
                </a:gs>
              </a:gsLst>
              <a:lin ang="135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838200" dist="419100" dir="2700000" sx="96000" sy="96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ea"/>
              </a:endParaRPr>
            </a:p>
          </p:txBody>
        </p: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F37913E8-9758-6E6B-4839-DB032CC96AB3}"/>
                </a:ext>
              </a:extLst>
            </p:cNvPr>
            <p:cNvGrpSpPr/>
            <p:nvPr/>
          </p:nvGrpSpPr>
          <p:grpSpPr>
            <a:xfrm>
              <a:off x="8289441" y="1584172"/>
              <a:ext cx="2606583" cy="4406367"/>
              <a:chOff x="8289441" y="1584172"/>
              <a:chExt cx="2606583" cy="4406367"/>
            </a:xfrm>
          </p:grpSpPr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F31EC5BC-44FD-8C0F-5B1B-83F06ABA9BB1}"/>
                  </a:ext>
                </a:extLst>
              </p:cNvPr>
              <p:cNvSpPr/>
              <p:nvPr/>
            </p:nvSpPr>
            <p:spPr>
              <a:xfrm>
                <a:off x="8289441" y="1584172"/>
                <a:ext cx="2606583" cy="4406367"/>
              </a:xfrm>
              <a:prstGeom prst="rect">
                <a:avLst/>
              </a:prstGeom>
              <a:noFill/>
              <a:ln w="38100" cap="flat" cmpd="sng" algn="ctr">
                <a:solidFill>
                  <a:sysClr val="window" lastClr="FFFFFF">
                    <a:alpha val="34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68F71568-CCF9-8EF2-463D-0B3D6DE90E41}"/>
                  </a:ext>
                </a:extLst>
              </p:cNvPr>
              <p:cNvSpPr/>
              <p:nvPr/>
            </p:nvSpPr>
            <p:spPr>
              <a:xfrm>
                <a:off x="8383916" y="1677041"/>
                <a:ext cx="88900" cy="88900"/>
              </a:xfrm>
              <a:prstGeom prst="rect">
                <a:avLst/>
              </a:prstGeom>
              <a:solidFill>
                <a:sysClr val="window" lastClr="FFFFFF">
                  <a:alpha val="4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1E0FE8B9-A751-BD24-2EC0-1428CE34AC27}"/>
                  </a:ext>
                </a:extLst>
              </p:cNvPr>
              <p:cNvSpPr/>
              <p:nvPr/>
            </p:nvSpPr>
            <p:spPr>
              <a:xfrm>
                <a:off x="10737979" y="1677041"/>
                <a:ext cx="88900" cy="88900"/>
              </a:xfrm>
              <a:prstGeom prst="rect">
                <a:avLst/>
              </a:prstGeom>
              <a:solidFill>
                <a:sysClr val="window" lastClr="FFFFFF">
                  <a:alpha val="4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6A1DD00A-A875-DFEB-056D-8597CFA56754}"/>
                  </a:ext>
                </a:extLst>
              </p:cNvPr>
              <p:cNvSpPr/>
              <p:nvPr/>
            </p:nvSpPr>
            <p:spPr>
              <a:xfrm>
                <a:off x="8383916" y="5844448"/>
                <a:ext cx="88900" cy="88900"/>
              </a:xfrm>
              <a:prstGeom prst="rect">
                <a:avLst/>
              </a:prstGeom>
              <a:solidFill>
                <a:sysClr val="window" lastClr="FFFFFF">
                  <a:alpha val="4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5C80BCF9-EE67-9AD6-0D0F-CECC16B2ACBA}"/>
                  </a:ext>
                </a:extLst>
              </p:cNvPr>
              <p:cNvSpPr/>
              <p:nvPr/>
            </p:nvSpPr>
            <p:spPr>
              <a:xfrm>
                <a:off x="10737979" y="5844448"/>
                <a:ext cx="88900" cy="88900"/>
              </a:xfrm>
              <a:prstGeom prst="rect">
                <a:avLst/>
              </a:prstGeom>
              <a:solidFill>
                <a:sysClr val="window" lastClr="FFFFFF">
                  <a:alpha val="4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29" name="组合 28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9875724F-EC0E-5358-AF72-BE12FEA61796}"/>
              </a:ext>
            </a:extLst>
          </p:cNvPr>
          <p:cNvGrpSpPr/>
          <p:nvPr/>
        </p:nvGrpSpPr>
        <p:grpSpPr>
          <a:xfrm>
            <a:off x="1681849" y="2113191"/>
            <a:ext cx="657225" cy="657225"/>
            <a:chOff x="1181099" y="1895474"/>
            <a:chExt cx="657225" cy="657225"/>
          </a:xfrm>
        </p:grpSpPr>
        <p:sp>
          <p:nvSpPr>
            <p:cNvPr id="30" name="弧形 29">
              <a:extLst>
                <a:ext uri="{FF2B5EF4-FFF2-40B4-BE49-F238E27FC236}">
                  <a16:creationId xmlns:a16="http://schemas.microsoft.com/office/drawing/2014/main" id="{5977186B-A5F4-B592-03DE-A98569296E0A}"/>
                </a:ext>
              </a:extLst>
            </p:cNvPr>
            <p:cNvSpPr/>
            <p:nvPr/>
          </p:nvSpPr>
          <p:spPr>
            <a:xfrm>
              <a:off x="1181099" y="1895474"/>
              <a:ext cx="657225" cy="657225"/>
            </a:xfrm>
            <a:prstGeom prst="arc">
              <a:avLst>
                <a:gd name="adj1" fmla="val 2144999"/>
                <a:gd name="adj2" fmla="val 17637749"/>
              </a:avLst>
            </a:prstGeom>
            <a:noFill/>
            <a:ln w="38100" cap="rnd" cmpd="sng" algn="ctr">
              <a:gradFill flip="none" rotWithShape="1">
                <a:gsLst>
                  <a:gs pos="0">
                    <a:srgbClr val="C5AE7B"/>
                  </a:gs>
                  <a:gs pos="100000">
                    <a:srgbClr val="C5AE7B">
                      <a:alpha val="0"/>
                    </a:srgbClr>
                  </a:gs>
                </a:gsLst>
                <a:lin ang="3000000" scaled="0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5F10F163-E056-BEE0-EF0B-6A7B7EAC0224}"/>
                </a:ext>
              </a:extLst>
            </p:cNvPr>
            <p:cNvCxnSpPr/>
            <p:nvPr/>
          </p:nvCxnSpPr>
          <p:spPr>
            <a:xfrm flipH="1">
              <a:off x="1702595" y="1950244"/>
              <a:ext cx="20158" cy="44001"/>
            </a:xfrm>
            <a:prstGeom prst="line">
              <a:avLst/>
            </a:prstGeom>
            <a:noFill/>
            <a:ln w="38100" cap="rnd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</p:cxnSp>
      </p:grpSp>
      <p:sp>
        <p:nvSpPr>
          <p:cNvPr id="32" name="矩形 31" descr="e7d195523061f1c0d3ba7f298e59d031c9c3f97027ed136f882110EF8F17BAD1F2C348D17C7856EF46CB4678CC9E44EE1ABA681E3133328A7B4D22AAF822B2429426B2355AA8CC4431B8568D2CF3B73AEB72A6D28E72A835EF3135E39386D115E43A919183CECD46A12E12B65B6C48A505A309FAC44066BD30A9B2AD00873E860214DD08CD4F40C2">
            <a:extLst>
              <a:ext uri="{FF2B5EF4-FFF2-40B4-BE49-F238E27FC236}">
                <a16:creationId xmlns:a16="http://schemas.microsoft.com/office/drawing/2014/main" id="{36EF4068-A12C-6D5C-36E0-6F3B667384F3}"/>
              </a:ext>
            </a:extLst>
          </p:cNvPr>
          <p:cNvSpPr/>
          <p:nvPr/>
        </p:nvSpPr>
        <p:spPr>
          <a:xfrm>
            <a:off x="1770596" y="2119783"/>
            <a:ext cx="2345135" cy="52565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2400" b="1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400" b="1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PA-矩形 8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127584BE-8E3E-F495-A16C-EA5B311B4A2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808671" y="3556001"/>
            <a:ext cx="2185069" cy="1167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Click here to add text content, such as keywords, some brief introductions, etc.</a:t>
            </a:r>
          </a:p>
        </p:txBody>
      </p:sp>
      <p:sp>
        <p:nvSpPr>
          <p:cNvPr id="34" name="PA-椭圆 60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5F2A17FF-2B70-5ED8-FF0E-55398C1ADB1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681847" y="3708855"/>
            <a:ext cx="108000" cy="108000"/>
          </a:xfrm>
          <a:prstGeom prst="ellipse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35" name="PA-椭圆 67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74D70ABE-B9D9-2357-C761-289FF14228F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681847" y="4790399"/>
            <a:ext cx="108000" cy="108000"/>
          </a:xfrm>
          <a:prstGeom prst="ellipse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36" name="PA-矩形 58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E27F35D4-C191-4FB2-6FB7-F63F0AA4BFE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808671" y="4643874"/>
            <a:ext cx="2185069" cy="1167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Click here to add text content, such as keywords, some brief introductions, etc.</a:t>
            </a:r>
          </a:p>
        </p:txBody>
      </p:sp>
      <p:grpSp>
        <p:nvGrpSpPr>
          <p:cNvPr id="37" name="组合 36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350C24E4-E2E8-2EBB-55E9-D056283DF3AD}"/>
              </a:ext>
            </a:extLst>
          </p:cNvPr>
          <p:cNvGrpSpPr/>
          <p:nvPr/>
        </p:nvGrpSpPr>
        <p:grpSpPr>
          <a:xfrm>
            <a:off x="8321060" y="2113191"/>
            <a:ext cx="657225" cy="657225"/>
            <a:chOff x="1181099" y="1895474"/>
            <a:chExt cx="657225" cy="657225"/>
          </a:xfrm>
        </p:grpSpPr>
        <p:sp>
          <p:nvSpPr>
            <p:cNvPr id="38" name="弧形 37">
              <a:extLst>
                <a:ext uri="{FF2B5EF4-FFF2-40B4-BE49-F238E27FC236}">
                  <a16:creationId xmlns:a16="http://schemas.microsoft.com/office/drawing/2014/main" id="{9B51D00E-25D0-DD4B-E4D2-25E23B289194}"/>
                </a:ext>
              </a:extLst>
            </p:cNvPr>
            <p:cNvSpPr/>
            <p:nvPr/>
          </p:nvSpPr>
          <p:spPr>
            <a:xfrm>
              <a:off x="1181099" y="1895474"/>
              <a:ext cx="657225" cy="657225"/>
            </a:xfrm>
            <a:prstGeom prst="arc">
              <a:avLst>
                <a:gd name="adj1" fmla="val 2144999"/>
                <a:gd name="adj2" fmla="val 17637749"/>
              </a:avLst>
            </a:prstGeom>
            <a:noFill/>
            <a:ln w="38100" cap="rnd" cmpd="sng" algn="ctr">
              <a:gradFill flip="none" rotWithShape="1">
                <a:gsLst>
                  <a:gs pos="0">
                    <a:srgbClr val="C5AE7B"/>
                  </a:gs>
                  <a:gs pos="100000">
                    <a:srgbClr val="C5AE7B">
                      <a:alpha val="0"/>
                    </a:srgbClr>
                  </a:gs>
                </a:gsLst>
                <a:lin ang="3000000" scaled="0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E2F4C746-8E71-206C-F629-CAC971C70723}"/>
                </a:ext>
              </a:extLst>
            </p:cNvPr>
            <p:cNvCxnSpPr/>
            <p:nvPr/>
          </p:nvCxnSpPr>
          <p:spPr>
            <a:xfrm flipH="1">
              <a:off x="1702595" y="1950244"/>
              <a:ext cx="20158" cy="44001"/>
            </a:xfrm>
            <a:prstGeom prst="line">
              <a:avLst/>
            </a:prstGeom>
            <a:noFill/>
            <a:ln w="38100" cap="rnd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</p:cxnSp>
      </p:grpSp>
      <p:sp>
        <p:nvSpPr>
          <p:cNvPr id="40" name="矩形 39" descr="e7d195523061f1c0d3ba7f298e59d031c9c3f97027ed136f882110EF8F17BAD1F2C348D17C7856EF46CB4678CC9E44EE1ABA681E3133328A7B4D22AAF822B2429426B2355AA8CC4431B8568D2CF3B73AEB72A6D28E72A835EF3135E39386D115E43A919183CECD46A12E12B65B6C48A505A309FAC44066BD30A9B2AD00873E860214DD08CD4F40C2">
            <a:extLst>
              <a:ext uri="{FF2B5EF4-FFF2-40B4-BE49-F238E27FC236}">
                <a16:creationId xmlns:a16="http://schemas.microsoft.com/office/drawing/2014/main" id="{BC3B53E5-A3A3-EE1A-1B35-36D0D652CE0C}"/>
              </a:ext>
            </a:extLst>
          </p:cNvPr>
          <p:cNvSpPr/>
          <p:nvPr/>
        </p:nvSpPr>
        <p:spPr>
          <a:xfrm>
            <a:off x="8375059" y="2128737"/>
            <a:ext cx="2313029" cy="52565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2400" b="1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400" b="1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" name="PA-矩形 8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2E545D30-B0C5-6D46-A5BB-2D7C8B12C34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447882" y="3556001"/>
            <a:ext cx="2185069" cy="1167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Click here to add text content, such as keywords, some brief introductions, etc.</a:t>
            </a:r>
          </a:p>
        </p:txBody>
      </p:sp>
      <p:sp>
        <p:nvSpPr>
          <p:cNvPr id="42" name="PA-椭圆 60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C03740EC-1260-237A-E558-4E1BF419CDD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321059" y="3708855"/>
            <a:ext cx="108000" cy="108000"/>
          </a:xfrm>
          <a:prstGeom prst="ellipse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43" name="PA-椭圆 67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CF05587C-C0E6-625E-65C4-ADE675943F97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321059" y="4790399"/>
            <a:ext cx="108000" cy="108000"/>
          </a:xfrm>
          <a:prstGeom prst="ellipse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44" name="PA-矩形 58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0B66CCDC-DAB6-CA60-76B3-CA97530099BD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8447882" y="4643874"/>
            <a:ext cx="2185069" cy="1167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Click here to add text content, such as keywords, some brief introductions, etc.</a:t>
            </a:r>
          </a:p>
        </p:txBody>
      </p:sp>
      <p:sp>
        <p:nvSpPr>
          <p:cNvPr id="45" name="Freeform 5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3D78898C-42B7-D650-87E5-2E16DFA14C69}"/>
              </a:ext>
            </a:extLst>
          </p:cNvPr>
          <p:cNvSpPr>
            <a:spLocks noEditPoints="1"/>
          </p:cNvSpPr>
          <p:nvPr/>
        </p:nvSpPr>
        <p:spPr bwMode="auto">
          <a:xfrm>
            <a:off x="3536652" y="2882548"/>
            <a:ext cx="361285" cy="351154"/>
          </a:xfrm>
          <a:custGeom>
            <a:avLst/>
            <a:gdLst>
              <a:gd name="T0" fmla="*/ 231 w 321"/>
              <a:gd name="T1" fmla="*/ 312 h 312"/>
              <a:gd name="T2" fmla="*/ 0 w 321"/>
              <a:gd name="T3" fmla="*/ 312 h 312"/>
              <a:gd name="T4" fmla="*/ 0 w 321"/>
              <a:gd name="T5" fmla="*/ 92 h 312"/>
              <a:gd name="T6" fmla="*/ 1 w 321"/>
              <a:gd name="T7" fmla="*/ 92 h 312"/>
              <a:gd name="T8" fmla="*/ 161 w 321"/>
              <a:gd name="T9" fmla="*/ 0 h 312"/>
              <a:gd name="T10" fmla="*/ 321 w 321"/>
              <a:gd name="T11" fmla="*/ 92 h 312"/>
              <a:gd name="T12" fmla="*/ 321 w 321"/>
              <a:gd name="T13" fmla="*/ 92 h 312"/>
              <a:gd name="T14" fmla="*/ 321 w 321"/>
              <a:gd name="T15" fmla="*/ 312 h 312"/>
              <a:gd name="T16" fmla="*/ 290 w 321"/>
              <a:gd name="T17" fmla="*/ 312 h 312"/>
              <a:gd name="T18" fmla="*/ 290 w 321"/>
              <a:gd name="T19" fmla="*/ 111 h 312"/>
              <a:gd name="T20" fmla="*/ 32 w 321"/>
              <a:gd name="T21" fmla="*/ 111 h 312"/>
              <a:gd name="T22" fmla="*/ 32 w 321"/>
              <a:gd name="T23" fmla="*/ 281 h 312"/>
              <a:gd name="T24" fmla="*/ 231 w 321"/>
              <a:gd name="T25" fmla="*/ 281 h 312"/>
              <a:gd name="T26" fmla="*/ 231 w 321"/>
              <a:gd name="T27" fmla="*/ 312 h 312"/>
              <a:gd name="T28" fmla="*/ 231 w 321"/>
              <a:gd name="T29" fmla="*/ 312 h 312"/>
              <a:gd name="T30" fmla="*/ 161 w 321"/>
              <a:gd name="T31" fmla="*/ 37 h 312"/>
              <a:gd name="T32" fmla="*/ 32 w 321"/>
              <a:gd name="T33" fmla="*/ 111 h 312"/>
              <a:gd name="T34" fmla="*/ 290 w 321"/>
              <a:gd name="T35" fmla="*/ 111 h 312"/>
              <a:gd name="T36" fmla="*/ 161 w 321"/>
              <a:gd name="T37" fmla="*/ 37 h 312"/>
              <a:gd name="T38" fmla="*/ 204 w 321"/>
              <a:gd name="T39" fmla="*/ 179 h 312"/>
              <a:gd name="T40" fmla="*/ 235 w 321"/>
              <a:gd name="T41" fmla="*/ 179 h 312"/>
              <a:gd name="T42" fmla="*/ 235 w 321"/>
              <a:gd name="T43" fmla="*/ 312 h 312"/>
              <a:gd name="T44" fmla="*/ 204 w 321"/>
              <a:gd name="T45" fmla="*/ 312 h 312"/>
              <a:gd name="T46" fmla="*/ 204 w 321"/>
              <a:gd name="T47" fmla="*/ 179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21" h="312">
                <a:moveTo>
                  <a:pt x="231" y="312"/>
                </a:moveTo>
                <a:lnTo>
                  <a:pt x="0" y="312"/>
                </a:lnTo>
                <a:lnTo>
                  <a:pt x="0" y="92"/>
                </a:lnTo>
                <a:lnTo>
                  <a:pt x="1" y="92"/>
                </a:lnTo>
                <a:lnTo>
                  <a:pt x="161" y="0"/>
                </a:lnTo>
                <a:lnTo>
                  <a:pt x="321" y="92"/>
                </a:lnTo>
                <a:lnTo>
                  <a:pt x="321" y="92"/>
                </a:lnTo>
                <a:lnTo>
                  <a:pt x="321" y="312"/>
                </a:lnTo>
                <a:lnTo>
                  <a:pt x="290" y="312"/>
                </a:lnTo>
                <a:lnTo>
                  <a:pt x="290" y="111"/>
                </a:lnTo>
                <a:lnTo>
                  <a:pt x="32" y="111"/>
                </a:lnTo>
                <a:lnTo>
                  <a:pt x="32" y="281"/>
                </a:lnTo>
                <a:lnTo>
                  <a:pt x="231" y="281"/>
                </a:lnTo>
                <a:lnTo>
                  <a:pt x="231" y="312"/>
                </a:lnTo>
                <a:lnTo>
                  <a:pt x="231" y="312"/>
                </a:lnTo>
                <a:close/>
                <a:moveTo>
                  <a:pt x="161" y="37"/>
                </a:moveTo>
                <a:lnTo>
                  <a:pt x="32" y="111"/>
                </a:lnTo>
                <a:lnTo>
                  <a:pt x="290" y="111"/>
                </a:lnTo>
                <a:lnTo>
                  <a:pt x="161" y="37"/>
                </a:lnTo>
                <a:close/>
                <a:moveTo>
                  <a:pt x="204" y="179"/>
                </a:moveTo>
                <a:lnTo>
                  <a:pt x="235" y="179"/>
                </a:lnTo>
                <a:lnTo>
                  <a:pt x="235" y="312"/>
                </a:lnTo>
                <a:lnTo>
                  <a:pt x="204" y="312"/>
                </a:lnTo>
                <a:lnTo>
                  <a:pt x="204" y="179"/>
                </a:lnTo>
                <a:close/>
              </a:path>
            </a:pathLst>
          </a:custGeom>
          <a:solidFill>
            <a:srgbClr val="D6B98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6" name="Freeform 13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DF6F36BE-B9C9-7A7C-920D-7B972EC0D5F7}"/>
              </a:ext>
            </a:extLst>
          </p:cNvPr>
          <p:cNvSpPr>
            <a:spLocks/>
          </p:cNvSpPr>
          <p:nvPr/>
        </p:nvSpPr>
        <p:spPr bwMode="auto">
          <a:xfrm>
            <a:off x="10194499" y="2905090"/>
            <a:ext cx="351156" cy="343276"/>
          </a:xfrm>
          <a:custGeom>
            <a:avLst/>
            <a:gdLst>
              <a:gd name="T0" fmla="*/ 281 w 312"/>
              <a:gd name="T1" fmla="*/ 174 h 305"/>
              <a:gd name="T2" fmla="*/ 312 w 312"/>
              <a:gd name="T3" fmla="*/ 174 h 305"/>
              <a:gd name="T4" fmla="*/ 312 w 312"/>
              <a:gd name="T5" fmla="*/ 305 h 305"/>
              <a:gd name="T6" fmla="*/ 230 w 312"/>
              <a:gd name="T7" fmla="*/ 271 h 305"/>
              <a:gd name="T8" fmla="*/ 0 w 312"/>
              <a:gd name="T9" fmla="*/ 271 h 305"/>
              <a:gd name="T10" fmla="*/ 0 w 312"/>
              <a:gd name="T11" fmla="*/ 0 h 305"/>
              <a:gd name="T12" fmla="*/ 312 w 312"/>
              <a:gd name="T13" fmla="*/ 0 h 305"/>
              <a:gd name="T14" fmla="*/ 312 w 312"/>
              <a:gd name="T15" fmla="*/ 137 h 305"/>
              <a:gd name="T16" fmla="*/ 84 w 312"/>
              <a:gd name="T17" fmla="*/ 137 h 305"/>
              <a:gd name="T18" fmla="*/ 84 w 312"/>
              <a:gd name="T19" fmla="*/ 105 h 305"/>
              <a:gd name="T20" fmla="*/ 281 w 312"/>
              <a:gd name="T21" fmla="*/ 105 h 305"/>
              <a:gd name="T22" fmla="*/ 281 w 312"/>
              <a:gd name="T23" fmla="*/ 32 h 305"/>
              <a:gd name="T24" fmla="*/ 30 w 312"/>
              <a:gd name="T25" fmla="*/ 32 h 305"/>
              <a:gd name="T26" fmla="*/ 30 w 312"/>
              <a:gd name="T27" fmla="*/ 240 h 305"/>
              <a:gd name="T28" fmla="*/ 236 w 312"/>
              <a:gd name="T29" fmla="*/ 240 h 305"/>
              <a:gd name="T30" fmla="*/ 281 w 312"/>
              <a:gd name="T31" fmla="*/ 259 h 305"/>
              <a:gd name="T32" fmla="*/ 281 w 312"/>
              <a:gd name="T33" fmla="*/ 174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12" h="305">
                <a:moveTo>
                  <a:pt x="281" y="174"/>
                </a:moveTo>
                <a:lnTo>
                  <a:pt x="312" y="174"/>
                </a:lnTo>
                <a:lnTo>
                  <a:pt x="312" y="305"/>
                </a:lnTo>
                <a:lnTo>
                  <a:pt x="230" y="271"/>
                </a:lnTo>
                <a:lnTo>
                  <a:pt x="0" y="271"/>
                </a:lnTo>
                <a:lnTo>
                  <a:pt x="0" y="0"/>
                </a:lnTo>
                <a:lnTo>
                  <a:pt x="312" y="0"/>
                </a:lnTo>
                <a:lnTo>
                  <a:pt x="312" y="137"/>
                </a:lnTo>
                <a:lnTo>
                  <a:pt x="84" y="137"/>
                </a:lnTo>
                <a:lnTo>
                  <a:pt x="84" y="105"/>
                </a:lnTo>
                <a:lnTo>
                  <a:pt x="281" y="105"/>
                </a:lnTo>
                <a:lnTo>
                  <a:pt x="281" y="32"/>
                </a:lnTo>
                <a:lnTo>
                  <a:pt x="30" y="32"/>
                </a:lnTo>
                <a:lnTo>
                  <a:pt x="30" y="240"/>
                </a:lnTo>
                <a:lnTo>
                  <a:pt x="236" y="240"/>
                </a:lnTo>
                <a:lnTo>
                  <a:pt x="281" y="259"/>
                </a:lnTo>
                <a:lnTo>
                  <a:pt x="281" y="174"/>
                </a:lnTo>
                <a:close/>
              </a:path>
            </a:pathLst>
          </a:custGeom>
          <a:solidFill>
            <a:srgbClr val="D6B98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7" name="组合 46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EB4BF53F-5890-AE5D-645F-2EB82E20B597}"/>
              </a:ext>
            </a:extLst>
          </p:cNvPr>
          <p:cNvGrpSpPr/>
          <p:nvPr/>
        </p:nvGrpSpPr>
        <p:grpSpPr>
          <a:xfrm>
            <a:off x="5042602" y="1704755"/>
            <a:ext cx="657225" cy="657225"/>
            <a:chOff x="1181099" y="1895474"/>
            <a:chExt cx="657225" cy="657225"/>
          </a:xfrm>
        </p:grpSpPr>
        <p:sp>
          <p:nvSpPr>
            <p:cNvPr id="48" name="弧形 47">
              <a:extLst>
                <a:ext uri="{FF2B5EF4-FFF2-40B4-BE49-F238E27FC236}">
                  <a16:creationId xmlns:a16="http://schemas.microsoft.com/office/drawing/2014/main" id="{83A19F7C-A66C-5E4C-8963-7B011AF1C903}"/>
                </a:ext>
              </a:extLst>
            </p:cNvPr>
            <p:cNvSpPr/>
            <p:nvPr/>
          </p:nvSpPr>
          <p:spPr>
            <a:xfrm>
              <a:off x="1181099" y="1895474"/>
              <a:ext cx="657225" cy="657225"/>
            </a:xfrm>
            <a:prstGeom prst="arc">
              <a:avLst>
                <a:gd name="adj1" fmla="val 2144999"/>
                <a:gd name="adj2" fmla="val 17637749"/>
              </a:avLst>
            </a:prstGeom>
            <a:noFill/>
            <a:ln w="38100" cap="rnd" cmpd="sng" algn="ctr">
              <a:gradFill flip="none" rotWithShape="1">
                <a:gsLst>
                  <a:gs pos="0">
                    <a:srgbClr val="C5AE7B"/>
                  </a:gs>
                  <a:gs pos="100000">
                    <a:srgbClr val="C5AE7B">
                      <a:alpha val="0"/>
                    </a:srgbClr>
                  </a:gs>
                </a:gsLst>
                <a:lin ang="3000000" scaled="0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A3505649-FCB2-8235-49AD-4797485C242F}"/>
                </a:ext>
              </a:extLst>
            </p:cNvPr>
            <p:cNvCxnSpPr/>
            <p:nvPr/>
          </p:nvCxnSpPr>
          <p:spPr>
            <a:xfrm flipH="1">
              <a:off x="1702595" y="1950244"/>
              <a:ext cx="20158" cy="44001"/>
            </a:xfrm>
            <a:prstGeom prst="line">
              <a:avLst/>
            </a:prstGeom>
            <a:noFill/>
            <a:ln w="38100" cap="rnd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</p:cxnSp>
      </p:grpSp>
      <p:sp>
        <p:nvSpPr>
          <p:cNvPr id="50" name="矩形 49" descr="e7d195523061f1c0d3ba7f298e59d031c9c3f97027ed136f882110EF8F17BAD1F2C348D17C7856EF46CB4678CC9E44EE1ABA681E3133328A7B4D22AAF822B2429426B2355AA8CC4431B8568D2CF3B73AEB72A6D28E72A835EF3135E39386D115E43A919183CECD46A12E12B65B6C48A505A309FAC44066BD30A9B2AD00873E860214DD08CD4F40C2">
            <a:extLst>
              <a:ext uri="{FF2B5EF4-FFF2-40B4-BE49-F238E27FC236}">
                <a16:creationId xmlns:a16="http://schemas.microsoft.com/office/drawing/2014/main" id="{31A592B8-DA31-6109-9662-11663C108422}"/>
              </a:ext>
            </a:extLst>
          </p:cNvPr>
          <p:cNvSpPr/>
          <p:nvPr/>
        </p:nvSpPr>
        <p:spPr>
          <a:xfrm>
            <a:off x="5115808" y="1719637"/>
            <a:ext cx="2296768" cy="52565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2400" b="1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400" b="1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1" name="Freeform 9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3BC8ED46-7C18-82DF-784D-AF525E696130}"/>
              </a:ext>
            </a:extLst>
          </p:cNvPr>
          <p:cNvSpPr>
            <a:spLocks noEditPoints="1"/>
          </p:cNvSpPr>
          <p:nvPr/>
        </p:nvSpPr>
        <p:spPr bwMode="auto">
          <a:xfrm>
            <a:off x="6780923" y="2463265"/>
            <a:ext cx="343843" cy="351154"/>
          </a:xfrm>
          <a:custGeom>
            <a:avLst/>
            <a:gdLst>
              <a:gd name="T0" fmla="*/ 166 w 329"/>
              <a:gd name="T1" fmla="*/ 83 h 336"/>
              <a:gd name="T2" fmla="*/ 83 w 329"/>
              <a:gd name="T3" fmla="*/ 166 h 336"/>
              <a:gd name="T4" fmla="*/ 0 w 329"/>
              <a:gd name="T5" fmla="*/ 83 h 336"/>
              <a:gd name="T6" fmla="*/ 83 w 329"/>
              <a:gd name="T7" fmla="*/ 0 h 336"/>
              <a:gd name="T8" fmla="*/ 166 w 329"/>
              <a:gd name="T9" fmla="*/ 83 h 336"/>
              <a:gd name="T10" fmla="*/ 44 w 329"/>
              <a:gd name="T11" fmla="*/ 83 h 336"/>
              <a:gd name="T12" fmla="*/ 83 w 329"/>
              <a:gd name="T13" fmla="*/ 121 h 336"/>
              <a:gd name="T14" fmla="*/ 122 w 329"/>
              <a:gd name="T15" fmla="*/ 83 h 336"/>
              <a:gd name="T16" fmla="*/ 83 w 329"/>
              <a:gd name="T17" fmla="*/ 44 h 336"/>
              <a:gd name="T18" fmla="*/ 44 w 329"/>
              <a:gd name="T19" fmla="*/ 83 h 336"/>
              <a:gd name="T20" fmla="*/ 44 w 329"/>
              <a:gd name="T21" fmla="*/ 83 h 336"/>
              <a:gd name="T22" fmla="*/ 329 w 329"/>
              <a:gd name="T23" fmla="*/ 203 h 336"/>
              <a:gd name="T24" fmla="*/ 329 w 329"/>
              <a:gd name="T25" fmla="*/ 336 h 336"/>
              <a:gd name="T26" fmla="*/ 196 w 329"/>
              <a:gd name="T27" fmla="*/ 336 h 336"/>
              <a:gd name="T28" fmla="*/ 196 w 329"/>
              <a:gd name="T29" fmla="*/ 203 h 336"/>
              <a:gd name="T30" fmla="*/ 329 w 329"/>
              <a:gd name="T31" fmla="*/ 203 h 336"/>
              <a:gd name="T32" fmla="*/ 329 w 329"/>
              <a:gd name="T33" fmla="*/ 203 h 336"/>
              <a:gd name="T34" fmla="*/ 227 w 329"/>
              <a:gd name="T35" fmla="*/ 235 h 336"/>
              <a:gd name="T36" fmla="*/ 227 w 329"/>
              <a:gd name="T37" fmla="*/ 305 h 336"/>
              <a:gd name="T38" fmla="*/ 298 w 329"/>
              <a:gd name="T39" fmla="*/ 305 h 336"/>
              <a:gd name="T40" fmla="*/ 298 w 329"/>
              <a:gd name="T41" fmla="*/ 235 h 336"/>
              <a:gd name="T42" fmla="*/ 227 w 329"/>
              <a:gd name="T43" fmla="*/ 235 h 336"/>
              <a:gd name="T44" fmla="*/ 149 w 329"/>
              <a:gd name="T45" fmla="*/ 203 h 336"/>
              <a:gd name="T46" fmla="*/ 149 w 329"/>
              <a:gd name="T47" fmla="*/ 336 h 336"/>
              <a:gd name="T48" fmla="*/ 17 w 329"/>
              <a:gd name="T49" fmla="*/ 336 h 336"/>
              <a:gd name="T50" fmla="*/ 17 w 329"/>
              <a:gd name="T51" fmla="*/ 203 h 336"/>
              <a:gd name="T52" fmla="*/ 149 w 329"/>
              <a:gd name="T53" fmla="*/ 203 h 336"/>
              <a:gd name="T54" fmla="*/ 149 w 329"/>
              <a:gd name="T55" fmla="*/ 203 h 336"/>
              <a:gd name="T56" fmla="*/ 48 w 329"/>
              <a:gd name="T57" fmla="*/ 235 h 336"/>
              <a:gd name="T58" fmla="*/ 48 w 329"/>
              <a:gd name="T59" fmla="*/ 305 h 336"/>
              <a:gd name="T60" fmla="*/ 118 w 329"/>
              <a:gd name="T61" fmla="*/ 305 h 336"/>
              <a:gd name="T62" fmla="*/ 118 w 329"/>
              <a:gd name="T63" fmla="*/ 235 h 336"/>
              <a:gd name="T64" fmla="*/ 48 w 329"/>
              <a:gd name="T65" fmla="*/ 235 h 336"/>
              <a:gd name="T66" fmla="*/ 329 w 329"/>
              <a:gd name="T67" fmla="*/ 24 h 336"/>
              <a:gd name="T68" fmla="*/ 329 w 329"/>
              <a:gd name="T69" fmla="*/ 157 h 336"/>
              <a:gd name="T70" fmla="*/ 196 w 329"/>
              <a:gd name="T71" fmla="*/ 157 h 336"/>
              <a:gd name="T72" fmla="*/ 196 w 329"/>
              <a:gd name="T73" fmla="*/ 24 h 336"/>
              <a:gd name="T74" fmla="*/ 329 w 329"/>
              <a:gd name="T75" fmla="*/ 24 h 336"/>
              <a:gd name="T76" fmla="*/ 329 w 329"/>
              <a:gd name="T77" fmla="*/ 24 h 336"/>
              <a:gd name="T78" fmla="*/ 227 w 329"/>
              <a:gd name="T79" fmla="*/ 55 h 336"/>
              <a:gd name="T80" fmla="*/ 227 w 329"/>
              <a:gd name="T81" fmla="*/ 126 h 336"/>
              <a:gd name="T82" fmla="*/ 298 w 329"/>
              <a:gd name="T83" fmla="*/ 126 h 336"/>
              <a:gd name="T84" fmla="*/ 298 w 329"/>
              <a:gd name="T85" fmla="*/ 55 h 336"/>
              <a:gd name="T86" fmla="*/ 227 w 329"/>
              <a:gd name="T87" fmla="*/ 55 h 336"/>
              <a:gd name="T88" fmla="*/ 227 w 329"/>
              <a:gd name="T89" fmla="*/ 55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29" h="336">
                <a:moveTo>
                  <a:pt x="166" y="83"/>
                </a:moveTo>
                <a:lnTo>
                  <a:pt x="83" y="166"/>
                </a:lnTo>
                <a:lnTo>
                  <a:pt x="0" y="83"/>
                </a:lnTo>
                <a:lnTo>
                  <a:pt x="83" y="0"/>
                </a:lnTo>
                <a:lnTo>
                  <a:pt x="166" y="83"/>
                </a:lnTo>
                <a:close/>
                <a:moveTo>
                  <a:pt x="44" y="83"/>
                </a:moveTo>
                <a:lnTo>
                  <a:pt x="83" y="121"/>
                </a:lnTo>
                <a:lnTo>
                  <a:pt x="122" y="83"/>
                </a:lnTo>
                <a:lnTo>
                  <a:pt x="83" y="44"/>
                </a:lnTo>
                <a:lnTo>
                  <a:pt x="44" y="83"/>
                </a:lnTo>
                <a:lnTo>
                  <a:pt x="44" y="83"/>
                </a:lnTo>
                <a:close/>
                <a:moveTo>
                  <a:pt x="329" y="203"/>
                </a:moveTo>
                <a:lnTo>
                  <a:pt x="329" y="336"/>
                </a:lnTo>
                <a:lnTo>
                  <a:pt x="196" y="336"/>
                </a:lnTo>
                <a:lnTo>
                  <a:pt x="196" y="203"/>
                </a:lnTo>
                <a:lnTo>
                  <a:pt x="329" y="203"/>
                </a:lnTo>
                <a:lnTo>
                  <a:pt x="329" y="203"/>
                </a:lnTo>
                <a:close/>
                <a:moveTo>
                  <a:pt x="227" y="235"/>
                </a:moveTo>
                <a:lnTo>
                  <a:pt x="227" y="305"/>
                </a:lnTo>
                <a:lnTo>
                  <a:pt x="298" y="305"/>
                </a:lnTo>
                <a:lnTo>
                  <a:pt x="298" y="235"/>
                </a:lnTo>
                <a:lnTo>
                  <a:pt x="227" y="235"/>
                </a:lnTo>
                <a:close/>
                <a:moveTo>
                  <a:pt x="149" y="203"/>
                </a:moveTo>
                <a:lnTo>
                  <a:pt x="149" y="336"/>
                </a:lnTo>
                <a:lnTo>
                  <a:pt x="17" y="336"/>
                </a:lnTo>
                <a:lnTo>
                  <a:pt x="17" y="203"/>
                </a:lnTo>
                <a:lnTo>
                  <a:pt x="149" y="203"/>
                </a:lnTo>
                <a:lnTo>
                  <a:pt x="149" y="203"/>
                </a:lnTo>
                <a:close/>
                <a:moveTo>
                  <a:pt x="48" y="235"/>
                </a:moveTo>
                <a:lnTo>
                  <a:pt x="48" y="305"/>
                </a:lnTo>
                <a:lnTo>
                  <a:pt x="118" y="305"/>
                </a:lnTo>
                <a:lnTo>
                  <a:pt x="118" y="235"/>
                </a:lnTo>
                <a:lnTo>
                  <a:pt x="48" y="235"/>
                </a:lnTo>
                <a:close/>
                <a:moveTo>
                  <a:pt x="329" y="24"/>
                </a:moveTo>
                <a:lnTo>
                  <a:pt x="329" y="157"/>
                </a:lnTo>
                <a:lnTo>
                  <a:pt x="196" y="157"/>
                </a:lnTo>
                <a:lnTo>
                  <a:pt x="196" y="24"/>
                </a:lnTo>
                <a:lnTo>
                  <a:pt x="329" y="24"/>
                </a:lnTo>
                <a:lnTo>
                  <a:pt x="329" y="24"/>
                </a:lnTo>
                <a:close/>
                <a:moveTo>
                  <a:pt x="227" y="55"/>
                </a:moveTo>
                <a:lnTo>
                  <a:pt x="227" y="126"/>
                </a:lnTo>
                <a:lnTo>
                  <a:pt x="298" y="126"/>
                </a:lnTo>
                <a:lnTo>
                  <a:pt x="298" y="55"/>
                </a:lnTo>
                <a:lnTo>
                  <a:pt x="227" y="55"/>
                </a:lnTo>
                <a:lnTo>
                  <a:pt x="227" y="55"/>
                </a:lnTo>
                <a:close/>
              </a:path>
            </a:pathLst>
          </a:custGeom>
          <a:gradFill>
            <a:gsLst>
              <a:gs pos="10000">
                <a:srgbClr val="EEDEBC"/>
              </a:gs>
              <a:gs pos="51000">
                <a:srgbClr val="9D7D61"/>
              </a:gs>
              <a:gs pos="68000">
                <a:srgbClr val="EEDEBC"/>
              </a:gs>
            </a:gsLst>
            <a:lin ang="11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2" name="PA-矩形 8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550CF3F8-23FA-4CCD-2168-B6D221E44EE8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5115808" y="3147567"/>
            <a:ext cx="2185069" cy="1167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Click here to add text content, such as keywords, some brief introductions, etc.</a:t>
            </a:r>
          </a:p>
        </p:txBody>
      </p:sp>
      <p:sp>
        <p:nvSpPr>
          <p:cNvPr id="53" name="PA-椭圆 60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9C58AD4A-E69D-5EC5-E992-A318A04C03B2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4988985" y="3300420"/>
            <a:ext cx="108000" cy="108000"/>
          </a:xfrm>
          <a:prstGeom prst="ellipse">
            <a:avLst/>
          </a:prstGeom>
          <a:solidFill>
            <a:sysClr val="window" lastClr="FFFFFF">
              <a:alpha val="4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54" name="PA-椭圆 67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59095DB6-D6BD-CDCE-7DC9-250C51DB962B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988985" y="4381964"/>
            <a:ext cx="108000" cy="108000"/>
          </a:xfrm>
          <a:prstGeom prst="ellipse">
            <a:avLst/>
          </a:prstGeom>
          <a:solidFill>
            <a:sysClr val="window" lastClr="FFFFFF">
              <a:alpha val="4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55" name="PA-矩形 58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DA73FB5A-1A66-2FE3-A5A0-583E65CEC2EE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5115808" y="4235439"/>
            <a:ext cx="2185069" cy="1167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Click here to add text content, such as keywords, some brief introductions, etc.</a:t>
            </a:r>
          </a:p>
        </p:txBody>
      </p:sp>
    </p:spTree>
    <p:extLst>
      <p:ext uri="{BB962C8B-B14F-4D97-AF65-F5344CB8AC3E}">
        <p14:creationId xmlns:p14="http://schemas.microsoft.com/office/powerpoint/2010/main" val="34878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78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0.1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 fmla="1+(8/9)*(1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4" presetClass="path" presetSubtype="0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.03889 L 2.08333E-6 -0.14815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5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08333E-6 0.03842 L 2.08333E-6 2.22222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2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5404 -1.11111E-6 L -2.91667E-6 -1.11111E-6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5404 -1.11111E-6 L -4.16667E-6 -1.11111E-6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path" presetSubtype="0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3982 L 3.125E-6 0.14815 " pathEditMode="relative" rAng="0" ptsTypes="AA">
                                      <p:cBhvr>
                                        <p:cTn id="87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decel="50667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0.03982 L 3.125E-6 3.7037E-7 " pathEditMode="relative" rAng="0" ptsTypes="AA">
                                      <p:cBhvr>
                                        <p:cTn id="8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path" presetSubtype="0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3982 L 3.125E-6 0.14815 " pathEditMode="relative" rAng="0" ptsTypes="AA">
                                      <p:cBhvr>
                                        <p:cTn id="94" dur="75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2" presetClass="path" presetSubtype="0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0.03982 L 3.125E-6 3.7037E-7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4" presetClass="path" presetSubtype="0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.03889 L 4.79167E-6 -0.14815 " pathEditMode="relative" rAng="0" ptsTypes="AA">
                                      <p:cBhvr>
                                        <p:cTn id="101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52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64" presetClass="path" presetSubtype="0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79167E-6 0.03842 L 4.79167E-6 2.22222E-6 " pathEditMode="relative" rAng="0" ptsTypes="AA">
                                      <p:cBhvr>
                                        <p:cTn id="10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21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5404 -3.7037E-7 L -3.95833E-6 -3.7037E-7 " pathEditMode="relative" rAng="0" ptsTypes="AA">
                                      <p:cBhvr>
                                        <p:cTn id="11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6" grpId="1" animBg="1"/>
      <p:bldP spid="6" grpId="2" animBg="1"/>
      <p:bldP spid="32" grpId="0"/>
      <p:bldP spid="32" grpId="1"/>
      <p:bldP spid="33" grpId="0"/>
      <p:bldP spid="34" grpId="0" animBg="1"/>
      <p:bldP spid="35" grpId="0" animBg="1"/>
      <p:bldP spid="36" grpId="0"/>
      <p:bldP spid="40" grpId="0"/>
      <p:bldP spid="40" grpId="1"/>
      <p:bldP spid="41" grpId="0"/>
      <p:bldP spid="42" grpId="0" animBg="1"/>
      <p:bldP spid="43" grpId="0" animBg="1"/>
      <p:bldP spid="44" grpId="0"/>
      <p:bldP spid="45" grpId="0" animBg="1"/>
      <p:bldP spid="46" grpId="0" animBg="1"/>
      <p:bldP spid="50" grpId="0"/>
      <p:bldP spid="50" grpId="1"/>
      <p:bldP spid="51" grpId="0" animBg="1"/>
      <p:bldP spid="52" grpId="0"/>
      <p:bldP spid="53" grpId="0" animBg="1"/>
      <p:bldP spid="54" grpId="0" animBg="1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E12B0A1-71D7-C252-0562-05787CB474DF}"/>
              </a:ext>
            </a:extLst>
          </p:cNvPr>
          <p:cNvGrpSpPr/>
          <p:nvPr/>
        </p:nvGrpSpPr>
        <p:grpSpPr>
          <a:xfrm>
            <a:off x="254793" y="191530"/>
            <a:ext cx="400424" cy="400424"/>
            <a:chOff x="663388" y="812800"/>
            <a:chExt cx="400424" cy="400424"/>
          </a:xfrm>
          <a:gradFill flip="none" rotWithShape="1">
            <a:gsLst>
              <a:gs pos="10000">
                <a:srgbClr val="EEDEBC"/>
              </a:gs>
              <a:gs pos="51000">
                <a:srgbClr val="9D7D61"/>
              </a:gs>
              <a:gs pos="68000">
                <a:srgbClr val="EEDEBC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57DA7CBF-2887-0BD8-E2C2-9B04841A1803}"/>
                </a:ext>
              </a:extLst>
            </p:cNvPr>
            <p:cNvSpPr/>
            <p:nvPr/>
          </p:nvSpPr>
          <p:spPr>
            <a:xfrm>
              <a:off x="663388" y="8128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147E4646-B99E-73C3-7949-AF157C721FCD}"/>
                </a:ext>
              </a:extLst>
            </p:cNvPr>
            <p:cNvSpPr/>
            <p:nvPr/>
          </p:nvSpPr>
          <p:spPr>
            <a:xfrm>
              <a:off x="815788" y="8128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41D38879-7A63-D866-3183-8571552AB103}"/>
                </a:ext>
              </a:extLst>
            </p:cNvPr>
            <p:cNvSpPr/>
            <p:nvPr/>
          </p:nvSpPr>
          <p:spPr>
            <a:xfrm>
              <a:off x="968188" y="8128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5523F65B-E420-D4F9-88AC-4A39034C1224}"/>
                </a:ext>
              </a:extLst>
            </p:cNvPr>
            <p:cNvSpPr/>
            <p:nvPr/>
          </p:nvSpPr>
          <p:spPr>
            <a:xfrm>
              <a:off x="663388" y="9652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E09F72B1-6982-5A64-1B05-128E8E2A0228}"/>
                </a:ext>
              </a:extLst>
            </p:cNvPr>
            <p:cNvSpPr/>
            <p:nvPr/>
          </p:nvSpPr>
          <p:spPr>
            <a:xfrm>
              <a:off x="815788" y="9652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D2D63B59-9452-948B-9864-4E705F2AEFF5}"/>
                </a:ext>
              </a:extLst>
            </p:cNvPr>
            <p:cNvSpPr/>
            <p:nvPr/>
          </p:nvSpPr>
          <p:spPr>
            <a:xfrm>
              <a:off x="968188" y="9652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858C5754-F144-2FE0-1A1D-AF5A7B6F7DE1}"/>
                </a:ext>
              </a:extLst>
            </p:cNvPr>
            <p:cNvSpPr/>
            <p:nvPr/>
          </p:nvSpPr>
          <p:spPr>
            <a:xfrm>
              <a:off x="663388" y="11176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9BCBF2B7-E76E-56CD-4C25-42EC0E39A619}"/>
                </a:ext>
              </a:extLst>
            </p:cNvPr>
            <p:cNvSpPr/>
            <p:nvPr/>
          </p:nvSpPr>
          <p:spPr>
            <a:xfrm>
              <a:off x="815788" y="11176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A46D7A0E-71D2-8E00-B9BA-27D9DB4B1ADE}"/>
                </a:ext>
              </a:extLst>
            </p:cNvPr>
            <p:cNvSpPr/>
            <p:nvPr/>
          </p:nvSpPr>
          <p:spPr>
            <a:xfrm>
              <a:off x="968188" y="11176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</p:grpSp>
      <p:sp>
        <p:nvSpPr>
          <p:cNvPr id="12" name="TextBox 19">
            <a:extLst>
              <a:ext uri="{FF2B5EF4-FFF2-40B4-BE49-F238E27FC236}">
                <a16:creationId xmlns:a16="http://schemas.microsoft.com/office/drawing/2014/main" id="{9F57B1A7-C970-2107-B23B-CDBE77DFCE3C}"/>
              </a:ext>
            </a:extLst>
          </p:cNvPr>
          <p:cNvSpPr txBox="1"/>
          <p:nvPr/>
        </p:nvSpPr>
        <p:spPr>
          <a:xfrm>
            <a:off x="711994" y="185381"/>
            <a:ext cx="963430" cy="412722"/>
          </a:xfrm>
          <a:prstGeom prst="rect">
            <a:avLst/>
          </a:prstGeom>
          <a:noFill/>
        </p:spPr>
        <p:txBody>
          <a:bodyPr wrap="none" lIns="42970" tIns="21485" rIns="42970" bIns="21485" rtlCol="0">
            <a:spAutoFit/>
          </a:bodyPr>
          <a:lstStyle>
            <a:defPPr>
              <a:defRPr lang="zh-CN"/>
            </a:defPPr>
            <a:lvl1pPr>
              <a:defRPr sz="240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  <a:cs typeface="+mn-ea"/>
              </a:defRPr>
            </a:lvl1pPr>
          </a:lstStyle>
          <a:p>
            <a:r>
              <a:rPr lang="en-US" altLang="zh-CN" dirty="0">
                <a:sym typeface="+mn-lt"/>
              </a:rPr>
              <a:t>LOGO</a:t>
            </a:r>
            <a:endParaRPr lang="zh-CN" altLang="en-US" dirty="0">
              <a:sym typeface="+mn-lt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C293F42-DA73-FA15-D976-255EB865D6F7}"/>
              </a:ext>
            </a:extLst>
          </p:cNvPr>
          <p:cNvGrpSpPr/>
          <p:nvPr/>
        </p:nvGrpSpPr>
        <p:grpSpPr>
          <a:xfrm>
            <a:off x="2808805" y="1487657"/>
            <a:ext cx="1033068" cy="1033068"/>
            <a:chOff x="6297947" y="206312"/>
            <a:chExt cx="714186" cy="714186"/>
          </a:xfrm>
        </p:grpSpPr>
        <p:sp>
          <p:nvSpPr>
            <p:cNvPr id="14" name="Rectangle: Rounded Corners 23">
              <a:extLst>
                <a:ext uri="{FF2B5EF4-FFF2-40B4-BE49-F238E27FC236}">
                  <a16:creationId xmlns:a16="http://schemas.microsoft.com/office/drawing/2014/main" id="{BC95111E-FD1F-1D08-6B25-4F6AE6C0B5D8}"/>
                </a:ext>
              </a:extLst>
            </p:cNvPr>
            <p:cNvSpPr/>
            <p:nvPr/>
          </p:nvSpPr>
          <p:spPr>
            <a:xfrm>
              <a:off x="6297947" y="206312"/>
              <a:ext cx="714186" cy="714186"/>
            </a:xfrm>
            <a:prstGeom prst="roundRect">
              <a:avLst>
                <a:gd name="adj" fmla="val 25157"/>
              </a:avLst>
            </a:prstGeom>
            <a:gradFill flip="none" rotWithShape="1"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path path="circle">
                <a:fillToRect l="100000" t="100000"/>
              </a:path>
              <a:tileRect r="-100000" b="-100000"/>
            </a:gradFill>
            <a:ln w="6350" cap="flat" cmpd="sng" algn="ctr">
              <a:solidFill>
                <a:srgbClr val="EEDEBC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sz="36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cs typeface="+mn-ea"/>
                <a:sym typeface="+mn-lt"/>
              </a:endParaRPr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6D8DE15B-8831-FD1F-8460-BC81291099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2431" y="355678"/>
              <a:ext cx="416682" cy="425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4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0</a:t>
              </a:r>
              <a:r>
                <a:rPr lang="en-US" altLang="ru-RU" sz="4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endParaRPr lang="ru-RU" altLang="ru-RU" sz="40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6" name="文本框 15" descr="e7d195523061f1c03a90ee8e42cb24248e56383cd534985688F9F494128731F165EE95AB4B0C0A38076AAEA07667B1565C446FC45FF01DFB0E885BCDBDF3A284F3DB14DA61DD97F0BAB2E6C668FB4931F30000D59F9E4790C84234B9E28788E1C2E692B14195883FEF58485C6668C63C43F282EE5D58AEE0CF7B631AB859EC002F35F9F28AF8CD83">
            <a:extLst>
              <a:ext uri="{FF2B5EF4-FFF2-40B4-BE49-F238E27FC236}">
                <a16:creationId xmlns:a16="http://schemas.microsoft.com/office/drawing/2014/main" id="{F6A35098-28C8-88A1-E57A-4BEB0DF6B04C}"/>
              </a:ext>
            </a:extLst>
          </p:cNvPr>
          <p:cNvSpPr txBox="1"/>
          <p:nvPr/>
        </p:nvSpPr>
        <p:spPr>
          <a:xfrm>
            <a:off x="40884" y="2870835"/>
            <a:ext cx="65689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itchFamily="18" charset="-122"/>
                <a:ea typeface="思源宋体 CN Heavy" pitchFamily="18" charset="-122"/>
              </a:rPr>
              <a:t>Add title text</a:t>
            </a:r>
            <a:endParaRPr lang="zh-CN" altLang="en-US" sz="80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itchFamily="18" charset="-122"/>
              <a:ea typeface="思源宋体 CN Heavy" pitchFamily="18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A534621-8907-3CC5-FDF4-1D2B96975669}"/>
              </a:ext>
            </a:extLst>
          </p:cNvPr>
          <p:cNvSpPr/>
          <p:nvPr/>
        </p:nvSpPr>
        <p:spPr>
          <a:xfrm>
            <a:off x="254793" y="4176354"/>
            <a:ext cx="5939177" cy="646339"/>
          </a:xfrm>
          <a:prstGeom prst="rect">
            <a:avLst/>
          </a:prstGeom>
        </p:spPr>
        <p:txBody>
          <a:bodyPr wrap="square" lIns="91448" tIns="45724" rIns="91448" bIns="45724">
            <a:spAutoFit/>
          </a:bodyPr>
          <a:lstStyle/>
          <a:p>
            <a:pPr algn="ctr"/>
            <a:r>
              <a:rPr lang="en-US" altLang="zh-CN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Click here to add content, content to match the title. </a:t>
            </a:r>
          </a:p>
          <a:p>
            <a:pPr algn="ctr"/>
            <a:endParaRPr lang="en-US" altLang="zh-CN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66D81BBC-FE2D-677D-BE1E-E2EDAB375A46}"/>
              </a:ext>
            </a:extLst>
          </p:cNvPr>
          <p:cNvSpPr txBox="1"/>
          <p:nvPr/>
        </p:nvSpPr>
        <p:spPr>
          <a:xfrm>
            <a:off x="5457465" y="-992666"/>
            <a:ext cx="673453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38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THREE</a:t>
            </a:r>
            <a:endParaRPr lang="zh-CN" altLang="en-US" sz="138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51754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86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0.1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 fmla="1+(8/9)*(1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e7d195523061f1c0c30ee18c1b05f65d12b38e2533cb2ccdAE0CC34CB5CBEBFAEC353FED4DECE97C3E379FD1D933F5E4DC18EF8EA6B7A1130D5F6DE9DD2BE4B0A8C9126ACE5083D1F5A9E323B29CCFC7A4D2FB351785D8BC72045E76FB55AEF9827FB0C3797F982A28B9A69CC82DAD0B47F24011F75089943EBECFE94EFA61219BFCFACCFC07EE15">
            <a:extLst>
              <a:ext uri="{FF2B5EF4-FFF2-40B4-BE49-F238E27FC236}">
                <a16:creationId xmlns:a16="http://schemas.microsoft.com/office/drawing/2014/main" id="{AD217DD8-01B4-7303-A7C3-F4D064BBD3C4}"/>
              </a:ext>
            </a:extLst>
          </p:cNvPr>
          <p:cNvSpPr txBox="1"/>
          <p:nvPr/>
        </p:nvSpPr>
        <p:spPr>
          <a:xfrm>
            <a:off x="1083856" y="177916"/>
            <a:ext cx="2573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Add title text</a:t>
            </a:r>
            <a:endParaRPr lang="zh-CN" altLang="en-US" sz="2400" kern="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64C50C2-BF1C-8856-C716-0CCBD0AED1E6}"/>
              </a:ext>
            </a:extLst>
          </p:cNvPr>
          <p:cNvGrpSpPr/>
          <p:nvPr/>
        </p:nvGrpSpPr>
        <p:grpSpPr>
          <a:xfrm>
            <a:off x="497089" y="160201"/>
            <a:ext cx="497091" cy="497090"/>
            <a:chOff x="6297947" y="206312"/>
            <a:chExt cx="714186" cy="714186"/>
          </a:xfrm>
        </p:grpSpPr>
        <p:sp>
          <p:nvSpPr>
            <p:cNvPr id="4" name="Rectangle: Rounded Corners 23">
              <a:extLst>
                <a:ext uri="{FF2B5EF4-FFF2-40B4-BE49-F238E27FC236}">
                  <a16:creationId xmlns:a16="http://schemas.microsoft.com/office/drawing/2014/main" id="{76956CC7-EA69-4972-2866-2C22686A63F5}"/>
                </a:ext>
              </a:extLst>
            </p:cNvPr>
            <p:cNvSpPr/>
            <p:nvPr/>
          </p:nvSpPr>
          <p:spPr>
            <a:xfrm>
              <a:off x="6297947" y="206312"/>
              <a:ext cx="714186" cy="714186"/>
            </a:xfrm>
            <a:prstGeom prst="roundRect">
              <a:avLst>
                <a:gd name="adj" fmla="val 29154"/>
              </a:avLst>
            </a:prstGeom>
            <a:gradFill flip="none" rotWithShape="1"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path path="circle">
                <a:fillToRect l="100000" t="100000"/>
              </a:path>
              <a:tileRect r="-100000" b="-100000"/>
            </a:gradFill>
            <a:ln w="6350" cap="flat" cmpd="sng" algn="ctr">
              <a:solidFill>
                <a:srgbClr val="EEDEBC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cs typeface="+mn-ea"/>
                <a:sym typeface="+mn-lt"/>
              </a:endParaRPr>
            </a:p>
          </p:txBody>
        </p:sp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3EA58570-6FA2-8880-3939-F18EBA78C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283" y="355679"/>
              <a:ext cx="432980" cy="442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0</a:t>
              </a:r>
              <a:r>
                <a:rPr lang="en-US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endParaRPr lang="ru-RU" altLang="ru-RU" sz="20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36" name="图片 35">
            <a:extLst>
              <a:ext uri="{FF2B5EF4-FFF2-40B4-BE49-F238E27FC236}">
                <a16:creationId xmlns:a16="http://schemas.microsoft.com/office/drawing/2014/main" id="{D4EEFBAA-B3B0-5FB9-1A15-5D011A62CC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2" r="16662"/>
          <a:stretch/>
        </p:blipFill>
        <p:spPr>
          <a:xfrm>
            <a:off x="8588142" y="1523469"/>
            <a:ext cx="2696463" cy="2696463"/>
          </a:xfrm>
          <a:custGeom>
            <a:avLst/>
            <a:gdLst>
              <a:gd name="connsiteX0" fmla="*/ 1348232 w 2696463"/>
              <a:gd name="connsiteY0" fmla="*/ 0 h 2696463"/>
              <a:gd name="connsiteX1" fmla="*/ 1749154 w 2696463"/>
              <a:gd name="connsiteY1" fmla="*/ 60614 h 2696463"/>
              <a:gd name="connsiteX2" fmla="*/ 1825171 w 2696463"/>
              <a:gd name="connsiteY2" fmla="*/ 88436 h 2696463"/>
              <a:gd name="connsiteX3" fmla="*/ 2686100 w 2696463"/>
              <a:gd name="connsiteY3" fmla="*/ 1188091 h 2696463"/>
              <a:gd name="connsiteX4" fmla="*/ 2689502 w 2696463"/>
              <a:gd name="connsiteY4" fmla="*/ 1210383 h 2696463"/>
              <a:gd name="connsiteX5" fmla="*/ 2696463 w 2696463"/>
              <a:gd name="connsiteY5" fmla="*/ 1348232 h 2696463"/>
              <a:gd name="connsiteX6" fmla="*/ 1348232 w 2696463"/>
              <a:gd name="connsiteY6" fmla="*/ 2696463 h 2696463"/>
              <a:gd name="connsiteX7" fmla="*/ 0 w 2696463"/>
              <a:gd name="connsiteY7" fmla="*/ 1348232 h 2696463"/>
              <a:gd name="connsiteX8" fmla="*/ 1348232 w 2696463"/>
              <a:gd name="connsiteY8" fmla="*/ 0 h 2696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6463" h="2696463">
                <a:moveTo>
                  <a:pt x="1348232" y="0"/>
                </a:moveTo>
                <a:cubicBezTo>
                  <a:pt x="1487845" y="0"/>
                  <a:pt x="1622503" y="21222"/>
                  <a:pt x="1749154" y="60614"/>
                </a:cubicBezTo>
                <a:lnTo>
                  <a:pt x="1825171" y="88436"/>
                </a:lnTo>
                <a:lnTo>
                  <a:pt x="2686100" y="1188091"/>
                </a:lnTo>
                <a:lnTo>
                  <a:pt x="2689502" y="1210383"/>
                </a:lnTo>
                <a:cubicBezTo>
                  <a:pt x="2694105" y="1255706"/>
                  <a:pt x="2696463" y="1301694"/>
                  <a:pt x="2696463" y="1348232"/>
                </a:cubicBezTo>
                <a:cubicBezTo>
                  <a:pt x="2696463" y="2092840"/>
                  <a:pt x="2092840" y="2696463"/>
                  <a:pt x="1348232" y="2696463"/>
                </a:cubicBezTo>
                <a:cubicBezTo>
                  <a:pt x="603623" y="2696463"/>
                  <a:pt x="0" y="2092840"/>
                  <a:pt x="0" y="1348232"/>
                </a:cubicBezTo>
                <a:cubicBezTo>
                  <a:pt x="0" y="603624"/>
                  <a:pt x="603623" y="0"/>
                  <a:pt x="1348232" y="0"/>
                </a:cubicBezTo>
                <a:close/>
              </a:path>
            </a:pathLst>
          </a:cu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A3E1BEE8-A823-971E-043A-534CD52965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4747974" y="1523469"/>
            <a:ext cx="2696463" cy="2696463"/>
          </a:xfrm>
          <a:custGeom>
            <a:avLst/>
            <a:gdLst>
              <a:gd name="connsiteX0" fmla="*/ 1348232 w 2696463"/>
              <a:gd name="connsiteY0" fmla="*/ 0 h 2696463"/>
              <a:gd name="connsiteX1" fmla="*/ 1749155 w 2696463"/>
              <a:gd name="connsiteY1" fmla="*/ 60614 h 2696463"/>
              <a:gd name="connsiteX2" fmla="*/ 1825172 w 2696463"/>
              <a:gd name="connsiteY2" fmla="*/ 88436 h 2696463"/>
              <a:gd name="connsiteX3" fmla="*/ 2686100 w 2696463"/>
              <a:gd name="connsiteY3" fmla="*/ 1188091 h 2696463"/>
              <a:gd name="connsiteX4" fmla="*/ 2689502 w 2696463"/>
              <a:gd name="connsiteY4" fmla="*/ 1210383 h 2696463"/>
              <a:gd name="connsiteX5" fmla="*/ 2696463 w 2696463"/>
              <a:gd name="connsiteY5" fmla="*/ 1348232 h 2696463"/>
              <a:gd name="connsiteX6" fmla="*/ 1348232 w 2696463"/>
              <a:gd name="connsiteY6" fmla="*/ 2696463 h 2696463"/>
              <a:gd name="connsiteX7" fmla="*/ 0 w 2696463"/>
              <a:gd name="connsiteY7" fmla="*/ 1348232 h 2696463"/>
              <a:gd name="connsiteX8" fmla="*/ 1348232 w 2696463"/>
              <a:gd name="connsiteY8" fmla="*/ 0 h 2696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6463" h="2696463">
                <a:moveTo>
                  <a:pt x="1348232" y="0"/>
                </a:moveTo>
                <a:cubicBezTo>
                  <a:pt x="1487845" y="0"/>
                  <a:pt x="1622503" y="21222"/>
                  <a:pt x="1749155" y="60614"/>
                </a:cubicBezTo>
                <a:lnTo>
                  <a:pt x="1825172" y="88436"/>
                </a:lnTo>
                <a:lnTo>
                  <a:pt x="2686100" y="1188091"/>
                </a:lnTo>
                <a:lnTo>
                  <a:pt x="2689502" y="1210383"/>
                </a:lnTo>
                <a:cubicBezTo>
                  <a:pt x="2694105" y="1255706"/>
                  <a:pt x="2696463" y="1301694"/>
                  <a:pt x="2696463" y="1348232"/>
                </a:cubicBezTo>
                <a:cubicBezTo>
                  <a:pt x="2696463" y="2092840"/>
                  <a:pt x="2092840" y="2696463"/>
                  <a:pt x="1348232" y="2696463"/>
                </a:cubicBezTo>
                <a:cubicBezTo>
                  <a:pt x="603624" y="2696463"/>
                  <a:pt x="0" y="2092840"/>
                  <a:pt x="0" y="1348232"/>
                </a:cubicBezTo>
                <a:cubicBezTo>
                  <a:pt x="0" y="603624"/>
                  <a:pt x="603624" y="0"/>
                  <a:pt x="1348232" y="0"/>
                </a:cubicBez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EA157A3-4951-2891-F3C2-B2ADA4443B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864450" y="1523468"/>
            <a:ext cx="2696463" cy="2696463"/>
          </a:xfrm>
          <a:custGeom>
            <a:avLst/>
            <a:gdLst>
              <a:gd name="connsiteX0" fmla="*/ 1263650 w 2527300"/>
              <a:gd name="connsiteY0" fmla="*/ 0 h 2527300"/>
              <a:gd name="connsiteX1" fmla="*/ 1639421 w 2527300"/>
              <a:gd name="connsiteY1" fmla="*/ 56811 h 2527300"/>
              <a:gd name="connsiteX2" fmla="*/ 1710669 w 2527300"/>
              <a:gd name="connsiteY2" fmla="*/ 82888 h 2527300"/>
              <a:gd name="connsiteX3" fmla="*/ 2517587 w 2527300"/>
              <a:gd name="connsiteY3" fmla="*/ 1113556 h 2527300"/>
              <a:gd name="connsiteX4" fmla="*/ 2520776 w 2527300"/>
              <a:gd name="connsiteY4" fmla="*/ 1134449 h 2527300"/>
              <a:gd name="connsiteX5" fmla="*/ 2527300 w 2527300"/>
              <a:gd name="connsiteY5" fmla="*/ 1263650 h 2527300"/>
              <a:gd name="connsiteX6" fmla="*/ 1263650 w 2527300"/>
              <a:gd name="connsiteY6" fmla="*/ 2527300 h 2527300"/>
              <a:gd name="connsiteX7" fmla="*/ 0 w 2527300"/>
              <a:gd name="connsiteY7" fmla="*/ 1263650 h 2527300"/>
              <a:gd name="connsiteX8" fmla="*/ 1263650 w 2527300"/>
              <a:gd name="connsiteY8" fmla="*/ 0 h 252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7300" h="2527300">
                <a:moveTo>
                  <a:pt x="1263650" y="0"/>
                </a:moveTo>
                <a:cubicBezTo>
                  <a:pt x="1394505" y="0"/>
                  <a:pt x="1520715" y="19890"/>
                  <a:pt x="1639421" y="56811"/>
                </a:cubicBezTo>
                <a:lnTo>
                  <a:pt x="1710669" y="82888"/>
                </a:lnTo>
                <a:lnTo>
                  <a:pt x="2517587" y="1113556"/>
                </a:lnTo>
                <a:lnTo>
                  <a:pt x="2520776" y="1134449"/>
                </a:lnTo>
                <a:cubicBezTo>
                  <a:pt x="2525090" y="1176929"/>
                  <a:pt x="2527300" y="1220032"/>
                  <a:pt x="2527300" y="1263650"/>
                </a:cubicBezTo>
                <a:cubicBezTo>
                  <a:pt x="2527300" y="1961545"/>
                  <a:pt x="1961545" y="2527300"/>
                  <a:pt x="1263650" y="2527300"/>
                </a:cubicBezTo>
                <a:cubicBezTo>
                  <a:pt x="565755" y="2527300"/>
                  <a:pt x="0" y="1961545"/>
                  <a:pt x="0" y="1263650"/>
                </a:cubicBezTo>
                <a:cubicBezTo>
                  <a:pt x="0" y="565755"/>
                  <a:pt x="565755" y="0"/>
                  <a:pt x="1263650" y="0"/>
                </a:cubicBezTo>
                <a:close/>
              </a:path>
            </a:pathLst>
          </a:custGeom>
          <a:effectLst/>
        </p:spPr>
      </p:pic>
      <p:cxnSp>
        <p:nvCxnSpPr>
          <p:cNvPr id="39" name="直接连接符 38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85D3A29D-D85F-8B2C-3091-5DF0A1C277EA}"/>
              </a:ext>
            </a:extLst>
          </p:cNvPr>
          <p:cNvCxnSpPr/>
          <p:nvPr/>
        </p:nvCxnSpPr>
        <p:spPr>
          <a:xfrm flipH="1" flipV="1">
            <a:off x="2828121" y="1500645"/>
            <a:ext cx="291131" cy="371859"/>
          </a:xfrm>
          <a:prstGeom prst="line">
            <a:avLst/>
          </a:prstGeom>
          <a:noFill/>
          <a:ln w="19050" cap="flat" cmpd="sng" algn="ctr">
            <a:solidFill>
              <a:srgbClr val="C5AE7B"/>
            </a:solidFill>
            <a:prstDash val="solid"/>
            <a:miter lim="800000"/>
          </a:ln>
          <a:effectLst/>
        </p:spPr>
      </p:cxnSp>
      <p:sp>
        <p:nvSpPr>
          <p:cNvPr id="40" name="文本框 39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9391030F-F004-CDB1-CBE3-8F9AA7614338}"/>
              </a:ext>
            </a:extLst>
          </p:cNvPr>
          <p:cNvSpPr txBox="1"/>
          <p:nvPr/>
        </p:nvSpPr>
        <p:spPr>
          <a:xfrm rot="3178839">
            <a:off x="3125680" y="1943159"/>
            <a:ext cx="562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prstClr val="black">
                    <a:lumMod val="65000"/>
                    <a:lumOff val="35000"/>
                  </a:prstClr>
                </a:solidFill>
                <a:latin typeface="+mn-ea"/>
              </a:rPr>
              <a:t>A</a:t>
            </a:r>
            <a:endParaRPr lang="zh-CN" altLang="en-US" dirty="0">
              <a:solidFill>
                <a:prstClr val="black">
                  <a:lumMod val="65000"/>
                  <a:lumOff val="35000"/>
                </a:prstClr>
              </a:solidFill>
              <a:latin typeface="+mn-ea"/>
            </a:endParaRPr>
          </a:p>
        </p:txBody>
      </p:sp>
      <p:grpSp>
        <p:nvGrpSpPr>
          <p:cNvPr id="41" name="组合 40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5BED8D3C-C5BC-8980-DA2F-DFD89A2EB7E4}"/>
              </a:ext>
            </a:extLst>
          </p:cNvPr>
          <p:cNvGrpSpPr/>
          <p:nvPr/>
        </p:nvGrpSpPr>
        <p:grpSpPr>
          <a:xfrm>
            <a:off x="744703" y="4611252"/>
            <a:ext cx="657225" cy="657225"/>
            <a:chOff x="1181099" y="1895474"/>
            <a:chExt cx="657225" cy="657225"/>
          </a:xfrm>
        </p:grpSpPr>
        <p:sp>
          <p:nvSpPr>
            <p:cNvPr id="42" name="弧形 41">
              <a:extLst>
                <a:ext uri="{FF2B5EF4-FFF2-40B4-BE49-F238E27FC236}">
                  <a16:creationId xmlns:a16="http://schemas.microsoft.com/office/drawing/2014/main" id="{0F4C139A-5730-E5E9-B58F-021B9E39D71D}"/>
                </a:ext>
              </a:extLst>
            </p:cNvPr>
            <p:cNvSpPr/>
            <p:nvPr/>
          </p:nvSpPr>
          <p:spPr>
            <a:xfrm>
              <a:off x="1181099" y="1895474"/>
              <a:ext cx="657225" cy="657225"/>
            </a:xfrm>
            <a:prstGeom prst="arc">
              <a:avLst>
                <a:gd name="adj1" fmla="val 2901483"/>
                <a:gd name="adj2" fmla="val 17637749"/>
              </a:avLst>
            </a:prstGeom>
            <a:noFill/>
            <a:ln w="38100" cap="rnd" cmpd="sng" algn="ctr">
              <a:gradFill flip="none" rotWithShape="1">
                <a:gsLst>
                  <a:gs pos="0">
                    <a:srgbClr val="C5AE7B"/>
                  </a:gs>
                  <a:gs pos="100000">
                    <a:srgbClr val="C5AE7B">
                      <a:alpha val="0"/>
                    </a:srgbClr>
                  </a:gs>
                </a:gsLst>
                <a:lin ang="3000000" scaled="0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FEE2003F-F40D-F75E-74C9-4521CF0AAF42}"/>
                </a:ext>
              </a:extLst>
            </p:cNvPr>
            <p:cNvCxnSpPr/>
            <p:nvPr/>
          </p:nvCxnSpPr>
          <p:spPr>
            <a:xfrm flipH="1">
              <a:off x="1702595" y="1950244"/>
              <a:ext cx="20158" cy="44001"/>
            </a:xfrm>
            <a:prstGeom prst="line">
              <a:avLst/>
            </a:prstGeom>
            <a:noFill/>
            <a:ln w="38100" cap="rnd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</p:cxnSp>
      </p:grpSp>
      <p:sp>
        <p:nvSpPr>
          <p:cNvPr id="44" name="矩形 43" descr="e7d195523061f1c0d3ba7f298e59d031c9c3f97027ed136f882110EF8F17BAD1F2C348D17C7856EF46CB4678CC9E44EE1ABA681E3133328A7B4D22AAF822B2429426B2355AA8CC4431B8568D2CF3B73AEB72A6D28E72A835EF3135E39386D115E43A919183CECD46A12E12B65B6C48A505A309FAC44066BD30A9B2AD00873E860214DD08CD4F40C2">
            <a:extLst>
              <a:ext uri="{FF2B5EF4-FFF2-40B4-BE49-F238E27FC236}">
                <a16:creationId xmlns:a16="http://schemas.microsoft.com/office/drawing/2014/main" id="{C88D4E93-C1CD-3EC1-448F-FA9F4519AED6}"/>
              </a:ext>
            </a:extLst>
          </p:cNvPr>
          <p:cNvSpPr/>
          <p:nvPr/>
        </p:nvSpPr>
        <p:spPr>
          <a:xfrm>
            <a:off x="951535" y="4747525"/>
            <a:ext cx="2592323" cy="45345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2000" b="1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000" b="1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5" name="PA-矩形 58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A1C6B94C-F5FE-E4CC-8738-8568CC16E0F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71528" y="5423312"/>
            <a:ext cx="2998901" cy="890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cxnSp>
        <p:nvCxnSpPr>
          <p:cNvPr id="46" name="直接连接符 45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B6459A56-7A4E-9FD7-504A-8483313CDA45}"/>
              </a:ext>
            </a:extLst>
          </p:cNvPr>
          <p:cNvCxnSpPr/>
          <p:nvPr/>
        </p:nvCxnSpPr>
        <p:spPr>
          <a:xfrm>
            <a:off x="1050455" y="5177130"/>
            <a:ext cx="2940940" cy="0"/>
          </a:xfrm>
          <a:prstGeom prst="line">
            <a:avLst/>
          </a:prstGeom>
          <a:noFill/>
          <a:ln w="15875" cap="flat" cmpd="sng" algn="ctr">
            <a:gradFill flip="none" rotWithShape="1">
              <a:gsLst>
                <a:gs pos="3000">
                  <a:sysClr val="window" lastClr="FFFFFF">
                    <a:lumMod val="85000"/>
                    <a:alpha val="0"/>
                  </a:sysClr>
                </a:gs>
                <a:gs pos="100000">
                  <a:sysClr val="window" lastClr="FFFFFF">
                    <a:lumMod val="85000"/>
                  </a:sysClr>
                </a:gs>
              </a:gsLst>
              <a:lin ang="10800000" scaled="1"/>
              <a:tileRect/>
            </a:gradFill>
            <a:prstDash val="solid"/>
            <a:miter lim="800000"/>
          </a:ln>
          <a:effectLst/>
        </p:spPr>
      </p:cxnSp>
      <p:cxnSp>
        <p:nvCxnSpPr>
          <p:cNvPr id="47" name="直接连接符 46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D4C203B2-7062-5F1D-F7CA-65F387C33721}"/>
              </a:ext>
            </a:extLst>
          </p:cNvPr>
          <p:cNvCxnSpPr/>
          <p:nvPr/>
        </p:nvCxnSpPr>
        <p:spPr>
          <a:xfrm flipH="1" flipV="1">
            <a:off x="6711644" y="1500645"/>
            <a:ext cx="291131" cy="371859"/>
          </a:xfrm>
          <a:prstGeom prst="line">
            <a:avLst/>
          </a:prstGeom>
          <a:noFill/>
          <a:ln w="19050" cap="flat" cmpd="sng" algn="ctr">
            <a:solidFill>
              <a:srgbClr val="C5AE7B"/>
            </a:solidFill>
            <a:prstDash val="solid"/>
            <a:miter lim="800000"/>
          </a:ln>
          <a:effectLst/>
        </p:spPr>
      </p:cxnSp>
      <p:sp>
        <p:nvSpPr>
          <p:cNvPr id="48" name="文本框 47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0124C56A-067F-8655-2245-C6497E1CDD42}"/>
              </a:ext>
            </a:extLst>
          </p:cNvPr>
          <p:cNvSpPr txBox="1"/>
          <p:nvPr/>
        </p:nvSpPr>
        <p:spPr>
          <a:xfrm rot="3178839">
            <a:off x="7009201" y="1943159"/>
            <a:ext cx="562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prstClr val="black">
                    <a:lumMod val="65000"/>
                    <a:lumOff val="35000"/>
                  </a:prstClr>
                </a:solidFill>
                <a:latin typeface="+mn-ea"/>
              </a:rPr>
              <a:t>B</a:t>
            </a:r>
            <a:endParaRPr lang="zh-CN" altLang="en-US" dirty="0">
              <a:solidFill>
                <a:prstClr val="black">
                  <a:lumMod val="65000"/>
                  <a:lumOff val="35000"/>
                </a:prstClr>
              </a:solidFill>
              <a:latin typeface="+mn-ea"/>
            </a:endParaRPr>
          </a:p>
        </p:txBody>
      </p:sp>
      <p:grpSp>
        <p:nvGrpSpPr>
          <p:cNvPr id="49" name="组合 48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10F08207-A27A-DEED-7739-BE1CA2941681}"/>
              </a:ext>
            </a:extLst>
          </p:cNvPr>
          <p:cNvGrpSpPr/>
          <p:nvPr/>
        </p:nvGrpSpPr>
        <p:grpSpPr>
          <a:xfrm>
            <a:off x="4628225" y="4611252"/>
            <a:ext cx="657225" cy="657225"/>
            <a:chOff x="1181099" y="1895474"/>
            <a:chExt cx="657225" cy="657225"/>
          </a:xfrm>
        </p:grpSpPr>
        <p:sp>
          <p:nvSpPr>
            <p:cNvPr id="50" name="弧形 49">
              <a:extLst>
                <a:ext uri="{FF2B5EF4-FFF2-40B4-BE49-F238E27FC236}">
                  <a16:creationId xmlns:a16="http://schemas.microsoft.com/office/drawing/2014/main" id="{1D864FAA-DB07-0AED-7506-5A882FA360FF}"/>
                </a:ext>
              </a:extLst>
            </p:cNvPr>
            <p:cNvSpPr/>
            <p:nvPr/>
          </p:nvSpPr>
          <p:spPr>
            <a:xfrm>
              <a:off x="1181099" y="1895474"/>
              <a:ext cx="657225" cy="657225"/>
            </a:xfrm>
            <a:prstGeom prst="arc">
              <a:avLst>
                <a:gd name="adj1" fmla="val 2901483"/>
                <a:gd name="adj2" fmla="val 17637749"/>
              </a:avLst>
            </a:prstGeom>
            <a:noFill/>
            <a:ln w="38100" cap="rnd" cmpd="sng" algn="ctr">
              <a:gradFill flip="none" rotWithShape="1">
                <a:gsLst>
                  <a:gs pos="0">
                    <a:srgbClr val="C5AE7B"/>
                  </a:gs>
                  <a:gs pos="100000">
                    <a:srgbClr val="C5AE7B">
                      <a:alpha val="0"/>
                    </a:srgbClr>
                  </a:gs>
                </a:gsLst>
                <a:lin ang="3000000" scaled="0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7CDEA965-5B98-C72C-CB1E-B39B0678F642}"/>
                </a:ext>
              </a:extLst>
            </p:cNvPr>
            <p:cNvCxnSpPr/>
            <p:nvPr/>
          </p:nvCxnSpPr>
          <p:spPr>
            <a:xfrm flipH="1">
              <a:off x="1702595" y="1950244"/>
              <a:ext cx="20158" cy="44001"/>
            </a:xfrm>
            <a:prstGeom prst="line">
              <a:avLst/>
            </a:prstGeom>
            <a:noFill/>
            <a:ln w="38100" cap="rnd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</p:cxnSp>
      </p:grpSp>
      <p:sp>
        <p:nvSpPr>
          <p:cNvPr id="52" name="矩形 51" descr="e7d195523061f1c0d3ba7f298e59d031c9c3f97027ed136f882110EF8F17BAD1F2C348D17C7856EF46CB4678CC9E44EE1ABA681E3133328A7B4D22AAF822B2429426B2355AA8CC4431B8568D2CF3B73AEB72A6D28E72A835EF3135E39386D115E43A919183CECD46A12E12B65B6C48A505A309FAC44066BD30A9B2AD00873E860214DD08CD4F40C2">
            <a:extLst>
              <a:ext uri="{FF2B5EF4-FFF2-40B4-BE49-F238E27FC236}">
                <a16:creationId xmlns:a16="http://schemas.microsoft.com/office/drawing/2014/main" id="{5690E634-2496-5B34-EF9C-BC7C07FCB7A3}"/>
              </a:ext>
            </a:extLst>
          </p:cNvPr>
          <p:cNvSpPr/>
          <p:nvPr/>
        </p:nvSpPr>
        <p:spPr>
          <a:xfrm>
            <a:off x="4835057" y="4747525"/>
            <a:ext cx="2592323" cy="45345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2000" b="1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000" b="1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3" name="PA-矩形 58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08BB2BE4-FD3F-3818-9BDE-49AACADEBB8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55050" y="5423312"/>
            <a:ext cx="2998901" cy="890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cxnSp>
        <p:nvCxnSpPr>
          <p:cNvPr id="54" name="直接连接符 53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01E69970-7248-6228-8714-B83BA24A46C9}"/>
              </a:ext>
            </a:extLst>
          </p:cNvPr>
          <p:cNvCxnSpPr/>
          <p:nvPr/>
        </p:nvCxnSpPr>
        <p:spPr>
          <a:xfrm>
            <a:off x="4933977" y="5177130"/>
            <a:ext cx="2940940" cy="0"/>
          </a:xfrm>
          <a:prstGeom prst="line">
            <a:avLst/>
          </a:prstGeom>
          <a:noFill/>
          <a:ln w="15875" cap="flat" cmpd="sng" algn="ctr">
            <a:gradFill flip="none" rotWithShape="1">
              <a:gsLst>
                <a:gs pos="3000">
                  <a:sysClr val="window" lastClr="FFFFFF">
                    <a:lumMod val="85000"/>
                    <a:alpha val="0"/>
                  </a:sysClr>
                </a:gs>
                <a:gs pos="100000">
                  <a:sysClr val="window" lastClr="FFFFFF">
                    <a:lumMod val="85000"/>
                  </a:sysClr>
                </a:gs>
              </a:gsLst>
              <a:lin ang="10800000" scaled="1"/>
              <a:tileRect/>
            </a:gradFill>
            <a:prstDash val="solid"/>
            <a:miter lim="800000"/>
          </a:ln>
          <a:effectLst/>
        </p:spPr>
      </p:cxnSp>
      <p:cxnSp>
        <p:nvCxnSpPr>
          <p:cNvPr id="55" name="直接连接符 54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D90C44EA-AEFB-BD55-5223-F98093C92B09}"/>
              </a:ext>
            </a:extLst>
          </p:cNvPr>
          <p:cNvCxnSpPr/>
          <p:nvPr/>
        </p:nvCxnSpPr>
        <p:spPr>
          <a:xfrm flipH="1" flipV="1">
            <a:off x="10551813" y="1500645"/>
            <a:ext cx="291131" cy="371859"/>
          </a:xfrm>
          <a:prstGeom prst="line">
            <a:avLst/>
          </a:prstGeom>
          <a:noFill/>
          <a:ln w="19050" cap="flat" cmpd="sng" algn="ctr">
            <a:solidFill>
              <a:srgbClr val="C5AE7B"/>
            </a:solidFill>
            <a:prstDash val="solid"/>
            <a:miter lim="800000"/>
          </a:ln>
          <a:effectLst/>
        </p:spPr>
      </p:cxnSp>
      <p:sp>
        <p:nvSpPr>
          <p:cNvPr id="56" name="文本框 55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1A7833FC-303D-CC35-9DC5-E527BA3DAEDF}"/>
              </a:ext>
            </a:extLst>
          </p:cNvPr>
          <p:cNvSpPr txBox="1"/>
          <p:nvPr/>
        </p:nvSpPr>
        <p:spPr>
          <a:xfrm rot="3178839">
            <a:off x="10849370" y="1943159"/>
            <a:ext cx="562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prstClr val="black">
                    <a:lumMod val="65000"/>
                    <a:lumOff val="35000"/>
                  </a:prstClr>
                </a:solidFill>
                <a:latin typeface="+mn-ea"/>
              </a:rPr>
              <a:t>C</a:t>
            </a:r>
            <a:endParaRPr lang="zh-CN" altLang="en-US" dirty="0">
              <a:solidFill>
                <a:prstClr val="black">
                  <a:lumMod val="65000"/>
                  <a:lumOff val="35000"/>
                </a:prstClr>
              </a:solidFill>
              <a:latin typeface="+mn-ea"/>
            </a:endParaRPr>
          </a:p>
        </p:txBody>
      </p:sp>
      <p:grpSp>
        <p:nvGrpSpPr>
          <p:cNvPr id="57" name="组合 56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764D1B81-F78A-D6D7-6A51-A4E08F8739EF}"/>
              </a:ext>
            </a:extLst>
          </p:cNvPr>
          <p:cNvGrpSpPr/>
          <p:nvPr/>
        </p:nvGrpSpPr>
        <p:grpSpPr>
          <a:xfrm>
            <a:off x="8468394" y="4611252"/>
            <a:ext cx="657225" cy="657225"/>
            <a:chOff x="1181099" y="1895474"/>
            <a:chExt cx="657225" cy="657225"/>
          </a:xfrm>
        </p:grpSpPr>
        <p:sp>
          <p:nvSpPr>
            <p:cNvPr id="58" name="弧形 57">
              <a:extLst>
                <a:ext uri="{FF2B5EF4-FFF2-40B4-BE49-F238E27FC236}">
                  <a16:creationId xmlns:a16="http://schemas.microsoft.com/office/drawing/2014/main" id="{99F2C787-F3D2-0AB6-967C-21A3C4ADB2C4}"/>
                </a:ext>
              </a:extLst>
            </p:cNvPr>
            <p:cNvSpPr/>
            <p:nvPr/>
          </p:nvSpPr>
          <p:spPr>
            <a:xfrm>
              <a:off x="1181099" y="1895474"/>
              <a:ext cx="657225" cy="657225"/>
            </a:xfrm>
            <a:prstGeom prst="arc">
              <a:avLst>
                <a:gd name="adj1" fmla="val 2901483"/>
                <a:gd name="adj2" fmla="val 17637749"/>
              </a:avLst>
            </a:prstGeom>
            <a:noFill/>
            <a:ln w="38100" cap="rnd" cmpd="sng" algn="ctr">
              <a:gradFill flip="none" rotWithShape="1">
                <a:gsLst>
                  <a:gs pos="0">
                    <a:srgbClr val="C5AE7B"/>
                  </a:gs>
                  <a:gs pos="100000">
                    <a:srgbClr val="C5AE7B">
                      <a:alpha val="0"/>
                    </a:srgbClr>
                  </a:gs>
                </a:gsLst>
                <a:lin ang="3000000" scaled="0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9FD30BDF-4154-639D-DC07-AD22E12921B5}"/>
                </a:ext>
              </a:extLst>
            </p:cNvPr>
            <p:cNvCxnSpPr/>
            <p:nvPr/>
          </p:nvCxnSpPr>
          <p:spPr>
            <a:xfrm flipH="1">
              <a:off x="1702595" y="1950244"/>
              <a:ext cx="20158" cy="44001"/>
            </a:xfrm>
            <a:prstGeom prst="line">
              <a:avLst/>
            </a:prstGeom>
            <a:noFill/>
            <a:ln w="38100" cap="rnd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</p:cxnSp>
      </p:grpSp>
      <p:sp>
        <p:nvSpPr>
          <p:cNvPr id="60" name="矩形 59" descr="e7d195523061f1c0d3ba7f298e59d031c9c3f97027ed136f882110EF8F17BAD1F2C348D17C7856EF46CB4678CC9E44EE1ABA681E3133328A7B4D22AAF822B2429426B2355AA8CC4431B8568D2CF3B73AEB72A6D28E72A835EF3135E39386D115E43A919183CECD46A12E12B65B6C48A505A309FAC44066BD30A9B2AD00873E860214DD08CD4F40C2">
            <a:extLst>
              <a:ext uri="{FF2B5EF4-FFF2-40B4-BE49-F238E27FC236}">
                <a16:creationId xmlns:a16="http://schemas.microsoft.com/office/drawing/2014/main" id="{D41807FC-08BE-DE3F-4730-AEBBEAF07748}"/>
              </a:ext>
            </a:extLst>
          </p:cNvPr>
          <p:cNvSpPr/>
          <p:nvPr/>
        </p:nvSpPr>
        <p:spPr>
          <a:xfrm>
            <a:off x="8675225" y="4747525"/>
            <a:ext cx="2592323" cy="45345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2000" b="1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000" b="1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1" name="PA-矩形 58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E21E1CE9-03B4-16CC-2443-35F3CCFE1D2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595219" y="5423312"/>
            <a:ext cx="2998901" cy="890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cxnSp>
        <p:nvCxnSpPr>
          <p:cNvPr id="62" name="直接连接符 61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AAD41682-6DB0-5B94-0046-58E841FA6072}"/>
              </a:ext>
            </a:extLst>
          </p:cNvPr>
          <p:cNvCxnSpPr/>
          <p:nvPr/>
        </p:nvCxnSpPr>
        <p:spPr>
          <a:xfrm>
            <a:off x="8774146" y="5177130"/>
            <a:ext cx="2940940" cy="0"/>
          </a:xfrm>
          <a:prstGeom prst="line">
            <a:avLst/>
          </a:prstGeom>
          <a:noFill/>
          <a:ln w="15875" cap="flat" cmpd="sng" algn="ctr">
            <a:gradFill flip="none" rotWithShape="1">
              <a:gsLst>
                <a:gs pos="3000">
                  <a:sysClr val="window" lastClr="FFFFFF">
                    <a:lumMod val="85000"/>
                    <a:alpha val="0"/>
                  </a:sysClr>
                </a:gs>
                <a:gs pos="100000">
                  <a:sysClr val="window" lastClr="FFFFFF">
                    <a:lumMod val="85000"/>
                  </a:sysClr>
                </a:gs>
              </a:gsLst>
              <a:lin ang="10800000" scaled="1"/>
              <a:tileRect/>
            </a:gra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9944600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78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0.1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 fmla="1+(8/9)*(1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5404 -1.48148E-6 L -4.79167E-6 -1.48148E-6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5404 -1.48148E-6 L -4.58333E-6 -1.48148E-6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5404 -1.48148E-6 L 1.45833E-6 -1.48148E-6 " pathEditMode="relative" rAng="0" ptsTypes="AA">
                                      <p:cBhvr>
                                        <p:cTn id="59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23 3.7037E-7 L -0.10885 3.7037E-7 " pathEditMode="relative" rAng="0" ptsTypes="AA">
                                      <p:cBhvr>
                                        <p:cTn id="70" dur="75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1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5" presetClass="path" presetSubtype="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601 3.7037E-7 L 8.33333E-7 3.7037E-7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4" presetClass="path" presetSubtype="0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.03889 L -4.58333E-6 -0.14815 " pathEditMode="relative" rAng="0" ptsTypes="AA">
                                      <p:cBhvr>
                                        <p:cTn id="77" dur="75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52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4" presetClass="path" presetSubtype="0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58333E-6 0.03843 L -4.58333E-6 3.7037E-7 " pathEditMode="relative" rAng="0" ptsTypes="AA">
                                      <p:cBhvr>
                                        <p:cTn id="7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21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4.44444E-6 L 0.11081 4.44444E-6 " pathEditMode="relative" rAng="0" ptsTypes="AA">
                                      <p:cBhvr>
                                        <p:cTn id="84" dur="75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5" presetClass="path" presetSubtype="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562 4.44444E-6 L 0 4.44444E-6 " pathEditMode="relative" rAng="0" ptsTypes="AA">
                                      <p:cBhvr>
                                        <p:cTn id="8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" grpId="0"/>
      <p:bldP spid="44" grpId="0"/>
      <p:bldP spid="44" grpId="1"/>
      <p:bldP spid="45" grpId="0"/>
      <p:bldP spid="48" grpId="0"/>
      <p:bldP spid="52" grpId="0"/>
      <p:bldP spid="52" grpId="1"/>
      <p:bldP spid="53" grpId="0"/>
      <p:bldP spid="56" grpId="0"/>
      <p:bldP spid="60" grpId="0"/>
      <p:bldP spid="60" grpId="1"/>
      <p:bldP spid="6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e7d195523061f1c0c30ee18c1b05f65d12b38e2533cb2ccdAE0CC34CB5CBEBFAEC353FED4DECE97C3E379FD1D933F5E4DC18EF8EA6B7A1130D5F6DE9DD2BE4B0A8C9126ACE5083D1F5A9E323B29CCFC7A4D2FB351785D8BC72045E76FB55AEF9827FB0C3797F982A28B9A69CC82DAD0B47F24011F75089943EBECFE94EFA61219BFCFACCFC07EE15">
            <a:extLst>
              <a:ext uri="{FF2B5EF4-FFF2-40B4-BE49-F238E27FC236}">
                <a16:creationId xmlns:a16="http://schemas.microsoft.com/office/drawing/2014/main" id="{AD217DD8-01B4-7303-A7C3-F4D064BBD3C4}"/>
              </a:ext>
            </a:extLst>
          </p:cNvPr>
          <p:cNvSpPr txBox="1"/>
          <p:nvPr/>
        </p:nvSpPr>
        <p:spPr>
          <a:xfrm>
            <a:off x="1083856" y="177916"/>
            <a:ext cx="2573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Add title text</a:t>
            </a:r>
            <a:endParaRPr lang="zh-CN" altLang="en-US" sz="2400" kern="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64C50C2-BF1C-8856-C716-0CCBD0AED1E6}"/>
              </a:ext>
            </a:extLst>
          </p:cNvPr>
          <p:cNvGrpSpPr/>
          <p:nvPr/>
        </p:nvGrpSpPr>
        <p:grpSpPr>
          <a:xfrm>
            <a:off x="497089" y="160201"/>
            <a:ext cx="497091" cy="497090"/>
            <a:chOff x="6297947" y="206312"/>
            <a:chExt cx="714186" cy="714186"/>
          </a:xfrm>
        </p:grpSpPr>
        <p:sp>
          <p:nvSpPr>
            <p:cNvPr id="4" name="Rectangle: Rounded Corners 23">
              <a:extLst>
                <a:ext uri="{FF2B5EF4-FFF2-40B4-BE49-F238E27FC236}">
                  <a16:creationId xmlns:a16="http://schemas.microsoft.com/office/drawing/2014/main" id="{76956CC7-EA69-4972-2866-2C22686A63F5}"/>
                </a:ext>
              </a:extLst>
            </p:cNvPr>
            <p:cNvSpPr/>
            <p:nvPr/>
          </p:nvSpPr>
          <p:spPr>
            <a:xfrm>
              <a:off x="6297947" y="206312"/>
              <a:ext cx="714186" cy="714186"/>
            </a:xfrm>
            <a:prstGeom prst="roundRect">
              <a:avLst>
                <a:gd name="adj" fmla="val 29154"/>
              </a:avLst>
            </a:prstGeom>
            <a:gradFill flip="none" rotWithShape="1"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path path="circle">
                <a:fillToRect l="100000" t="100000"/>
              </a:path>
              <a:tileRect r="-100000" b="-100000"/>
            </a:gradFill>
            <a:ln w="6350" cap="flat" cmpd="sng" algn="ctr">
              <a:solidFill>
                <a:srgbClr val="EEDEBC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cs typeface="+mn-ea"/>
                <a:sym typeface="+mn-lt"/>
              </a:endParaRPr>
            </a:p>
          </p:txBody>
        </p:sp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3EA58570-6FA2-8880-3939-F18EBA78C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283" y="355679"/>
              <a:ext cx="432980" cy="442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0</a:t>
              </a:r>
              <a:r>
                <a:rPr lang="en-US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endParaRPr lang="ru-RU" altLang="ru-RU" sz="20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88" name="组合 87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774E17E1-E91E-CE0A-E836-34B9F5355D65}"/>
              </a:ext>
            </a:extLst>
          </p:cNvPr>
          <p:cNvGrpSpPr/>
          <p:nvPr/>
        </p:nvGrpSpPr>
        <p:grpSpPr>
          <a:xfrm>
            <a:off x="504321" y="4533595"/>
            <a:ext cx="11192379" cy="1791007"/>
            <a:chOff x="504321" y="4533593"/>
            <a:chExt cx="11192379" cy="1791007"/>
          </a:xfrm>
        </p:grpSpPr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21ACDC13-6171-33B1-A52A-770C55FA1DA7}"/>
                </a:ext>
              </a:extLst>
            </p:cNvPr>
            <p:cNvSpPr/>
            <p:nvPr/>
          </p:nvSpPr>
          <p:spPr>
            <a:xfrm>
              <a:off x="504321" y="4533593"/>
              <a:ext cx="11192379" cy="1791007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2" b="-48801"/>
              </a:stretch>
            </a:blipFill>
            <a:ln w="38100" cap="flat" cmpd="sng" algn="ctr">
              <a:solidFill>
                <a:srgbClr val="EEDEBC"/>
              </a:solidFill>
              <a:prstDash val="solid"/>
              <a:miter lim="800000"/>
            </a:ln>
            <a:effectLst>
              <a:outerShdw blurRad="838200" dist="419100" dir="2700000" sx="96000" sy="96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90" name="组合 89">
              <a:extLst>
                <a:ext uri="{FF2B5EF4-FFF2-40B4-BE49-F238E27FC236}">
                  <a16:creationId xmlns:a16="http://schemas.microsoft.com/office/drawing/2014/main" id="{8477AF89-F2BE-9CD9-F2CC-FBC48BEBAF30}"/>
                </a:ext>
              </a:extLst>
            </p:cNvPr>
            <p:cNvGrpSpPr/>
            <p:nvPr/>
          </p:nvGrpSpPr>
          <p:grpSpPr>
            <a:xfrm>
              <a:off x="593159" y="4633994"/>
              <a:ext cx="11027751" cy="1606173"/>
              <a:chOff x="593159" y="4633994"/>
              <a:chExt cx="11027751" cy="1606173"/>
            </a:xfrm>
          </p:grpSpPr>
          <p:sp>
            <p:nvSpPr>
              <p:cNvPr id="91" name="矩形 90">
                <a:extLst>
                  <a:ext uri="{FF2B5EF4-FFF2-40B4-BE49-F238E27FC236}">
                    <a16:creationId xmlns:a16="http://schemas.microsoft.com/office/drawing/2014/main" id="{5CE27B92-826C-BD2C-5269-D669693E6AFC}"/>
                  </a:ext>
                </a:extLst>
              </p:cNvPr>
              <p:cNvSpPr/>
              <p:nvPr/>
            </p:nvSpPr>
            <p:spPr>
              <a:xfrm>
                <a:off x="593159" y="4633994"/>
                <a:ext cx="88900" cy="88900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92" name="矩形 91">
                <a:extLst>
                  <a:ext uri="{FF2B5EF4-FFF2-40B4-BE49-F238E27FC236}">
                    <a16:creationId xmlns:a16="http://schemas.microsoft.com/office/drawing/2014/main" id="{A7325146-98D9-CB39-7A6A-BD8E9AE0B699}"/>
                  </a:ext>
                </a:extLst>
              </p:cNvPr>
              <p:cNvSpPr/>
              <p:nvPr/>
            </p:nvSpPr>
            <p:spPr>
              <a:xfrm>
                <a:off x="593159" y="6151267"/>
                <a:ext cx="88900" cy="88900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93" name="矩形 92">
                <a:extLst>
                  <a:ext uri="{FF2B5EF4-FFF2-40B4-BE49-F238E27FC236}">
                    <a16:creationId xmlns:a16="http://schemas.microsoft.com/office/drawing/2014/main" id="{3F7F8094-DC5D-94B3-219B-C70969F179AC}"/>
                  </a:ext>
                </a:extLst>
              </p:cNvPr>
              <p:cNvSpPr/>
              <p:nvPr/>
            </p:nvSpPr>
            <p:spPr>
              <a:xfrm>
                <a:off x="11532010" y="4633994"/>
                <a:ext cx="88900" cy="88900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94" name="矩形 93">
                <a:extLst>
                  <a:ext uri="{FF2B5EF4-FFF2-40B4-BE49-F238E27FC236}">
                    <a16:creationId xmlns:a16="http://schemas.microsoft.com/office/drawing/2014/main" id="{EB59BC05-B919-2E6A-A9B4-045821F6B974}"/>
                  </a:ext>
                </a:extLst>
              </p:cNvPr>
              <p:cNvSpPr/>
              <p:nvPr/>
            </p:nvSpPr>
            <p:spPr>
              <a:xfrm>
                <a:off x="11532010" y="6151267"/>
                <a:ext cx="88900" cy="88900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sp>
        <p:nvSpPr>
          <p:cNvPr id="95" name="平行四边形 94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4FFF575C-DAB1-295E-F312-4F42ADC7A802}"/>
              </a:ext>
            </a:extLst>
          </p:cNvPr>
          <p:cNvSpPr/>
          <p:nvPr/>
        </p:nvSpPr>
        <p:spPr bwMode="auto">
          <a:xfrm rot="7200000">
            <a:off x="6021008" y="2040384"/>
            <a:ext cx="1587193" cy="1629293"/>
          </a:xfrm>
          <a:prstGeom prst="parallelogram">
            <a:avLst>
              <a:gd name="adj" fmla="val 58258"/>
            </a:avLst>
          </a:prstGeom>
          <a:gradFill>
            <a:gsLst>
              <a:gs pos="80000">
                <a:sysClr val="window" lastClr="FFFFFF">
                  <a:lumMod val="75000"/>
                  <a:alpha val="65000"/>
                </a:sysClr>
              </a:gs>
              <a:gs pos="44000">
                <a:sysClr val="window" lastClr="FFFFFF">
                  <a:lumMod val="65000"/>
                  <a:alpha val="24000"/>
                </a:sysClr>
              </a:gs>
              <a:gs pos="0">
                <a:sysClr val="window" lastClr="FFFFFF">
                  <a:lumMod val="75000"/>
                  <a:alpha val="0"/>
                </a:sysClr>
              </a:gs>
            </a:gsLst>
            <a:lin ang="16200000" scaled="0"/>
          </a:gradFill>
          <a:ln w="25400" cap="flat" cmpd="sng" algn="ctr">
            <a:noFill/>
            <a:prstDash val="solid"/>
            <a:miter lim="800000"/>
          </a:ln>
          <a:effectLst/>
        </p:spPr>
        <p:txBody>
          <a:bodyPr vert="eaVert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6" name="平行四边形 95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5AAC53FB-2D87-465F-2E48-1C84C4A0343E}"/>
              </a:ext>
            </a:extLst>
          </p:cNvPr>
          <p:cNvSpPr/>
          <p:nvPr/>
        </p:nvSpPr>
        <p:spPr bwMode="auto">
          <a:xfrm>
            <a:off x="4858773" y="1723300"/>
            <a:ext cx="1587193" cy="1629293"/>
          </a:xfrm>
          <a:prstGeom prst="parallelogram">
            <a:avLst>
              <a:gd name="adj" fmla="val 58258"/>
            </a:avLst>
          </a:prstGeom>
          <a:gradFill>
            <a:gsLst>
              <a:gs pos="69000">
                <a:srgbClr val="17273E">
                  <a:alpha val="58000"/>
                </a:srgbClr>
              </a:gs>
              <a:gs pos="31000">
                <a:srgbClr val="17273E"/>
              </a:gs>
              <a:gs pos="100000">
                <a:srgbClr val="17273E">
                  <a:alpha val="0"/>
                </a:srgbClr>
              </a:gs>
            </a:gsLst>
            <a:lin ang="5400000" scaled="0"/>
          </a:gradFill>
          <a:ln w="25400" cap="flat" cmpd="sng" algn="ctr">
            <a:noFill/>
            <a:prstDash val="solid"/>
            <a:miter lim="800000"/>
          </a:ln>
          <a:effectLst/>
        </p:spPr>
        <p:txBody>
          <a:bodyPr vert="eaVert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7" name="平行四边形 96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0F691BBF-A656-2CDA-DB29-EE68FB13C46C}"/>
              </a:ext>
            </a:extLst>
          </p:cNvPr>
          <p:cNvSpPr/>
          <p:nvPr/>
        </p:nvSpPr>
        <p:spPr bwMode="auto">
          <a:xfrm rot="3600000">
            <a:off x="5168481" y="2887490"/>
            <a:ext cx="1587193" cy="1629293"/>
          </a:xfrm>
          <a:prstGeom prst="parallelogram">
            <a:avLst>
              <a:gd name="adj" fmla="val 58258"/>
            </a:avLst>
          </a:prstGeom>
          <a:gradFill>
            <a:gsLst>
              <a:gs pos="49628">
                <a:srgbClr val="C5AE7B">
                  <a:alpha val="83000"/>
                </a:srgbClr>
              </a:gs>
              <a:gs pos="2000">
                <a:srgbClr val="C5AE7B"/>
              </a:gs>
              <a:gs pos="100000">
                <a:srgbClr val="C5AE7B">
                  <a:alpha val="0"/>
                </a:srgbClr>
              </a:gs>
            </a:gsLst>
            <a:lin ang="16800000" scaled="0"/>
          </a:gradFill>
          <a:ln w="25400" cap="flat" cmpd="sng" algn="ctr">
            <a:noFill/>
            <a:prstDash val="solid"/>
            <a:miter lim="800000"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8" name="任意多边形 50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0F7C0D3E-807E-EF52-8A4A-925615AAE9BC}"/>
              </a:ext>
            </a:extLst>
          </p:cNvPr>
          <p:cNvSpPr/>
          <p:nvPr/>
        </p:nvSpPr>
        <p:spPr bwMode="auto">
          <a:xfrm>
            <a:off x="8712633" y="2464360"/>
            <a:ext cx="423329" cy="495605"/>
          </a:xfrm>
          <a:custGeom>
            <a:avLst/>
            <a:gdLst>
              <a:gd name="connsiteX0" fmla="*/ 0 w 423329"/>
              <a:gd name="connsiteY0" fmla="*/ 0 h 495605"/>
              <a:gd name="connsiteX1" fmla="*/ 132281 w 423329"/>
              <a:gd name="connsiteY1" fmla="*/ 0 h 495605"/>
              <a:gd name="connsiteX2" fmla="*/ 423329 w 423329"/>
              <a:gd name="connsiteY2" fmla="*/ 495605 h 495605"/>
              <a:gd name="connsiteX3" fmla="*/ 291048 w 423329"/>
              <a:gd name="connsiteY3" fmla="*/ 495605 h 49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329" h="495605">
                <a:moveTo>
                  <a:pt x="0" y="0"/>
                </a:moveTo>
                <a:lnTo>
                  <a:pt x="132281" y="0"/>
                </a:lnTo>
                <a:lnTo>
                  <a:pt x="423329" y="495605"/>
                </a:lnTo>
                <a:lnTo>
                  <a:pt x="291048" y="495605"/>
                </a:lnTo>
                <a:close/>
              </a:path>
            </a:pathLst>
          </a:custGeom>
          <a:gradFill>
            <a:gsLst>
              <a:gs pos="0">
                <a:sysClr val="window" lastClr="FFFFFF">
                  <a:lumMod val="85000"/>
                </a:sysClr>
              </a:gs>
              <a:gs pos="100000">
                <a:sysClr val="window" lastClr="FFFFFF">
                  <a:lumMod val="85000"/>
                  <a:alpha val="0"/>
                </a:sysClr>
              </a:gs>
            </a:gsLst>
            <a:lin ang="10800000" scaled="1"/>
          </a:gradFill>
          <a:ln>
            <a:noFill/>
          </a:ln>
        </p:spPr>
        <p:txBody>
          <a:bodyPr wrap="square" rtlCol="0" anchor="ctr">
            <a:noAutofit/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9" name="任意多边形 51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119EE0AD-38B4-0E41-7E7B-FAF6B7E281B1}"/>
              </a:ext>
            </a:extLst>
          </p:cNvPr>
          <p:cNvSpPr/>
          <p:nvPr/>
        </p:nvSpPr>
        <p:spPr bwMode="auto">
          <a:xfrm>
            <a:off x="7027113" y="2464360"/>
            <a:ext cx="1976565" cy="495605"/>
          </a:xfrm>
          <a:custGeom>
            <a:avLst/>
            <a:gdLst>
              <a:gd name="connsiteX0" fmla="*/ 0 w 6258256"/>
              <a:gd name="connsiteY0" fmla="*/ 0 h 1569200"/>
              <a:gd name="connsiteX1" fmla="*/ 5336730 w 6258256"/>
              <a:gd name="connsiteY1" fmla="*/ 0 h 1569200"/>
              <a:gd name="connsiteX2" fmla="*/ 6258256 w 6258256"/>
              <a:gd name="connsiteY2" fmla="*/ 1569200 h 1569200"/>
              <a:gd name="connsiteX3" fmla="*/ 921526 w 6258256"/>
              <a:gd name="connsiteY3" fmla="*/ 1569200 h 156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58256" h="1569200">
                <a:moveTo>
                  <a:pt x="0" y="0"/>
                </a:moveTo>
                <a:lnTo>
                  <a:pt x="5336730" y="0"/>
                </a:lnTo>
                <a:lnTo>
                  <a:pt x="6258256" y="1569200"/>
                </a:lnTo>
                <a:lnTo>
                  <a:pt x="921526" y="1569200"/>
                </a:lnTo>
                <a:close/>
              </a:path>
            </a:pathLst>
          </a:custGeom>
          <a:gradFill flip="none" rotWithShape="1">
            <a:gsLst>
              <a:gs pos="80000">
                <a:sysClr val="window" lastClr="FFFFFF">
                  <a:lumMod val="75000"/>
                  <a:alpha val="65000"/>
                </a:sysClr>
              </a:gs>
              <a:gs pos="44000">
                <a:sysClr val="window" lastClr="FFFFFF">
                  <a:lumMod val="65000"/>
                  <a:alpha val="24000"/>
                </a:sysClr>
              </a:gs>
              <a:gs pos="0">
                <a:sysClr val="window" lastClr="FFFFFF">
                  <a:lumMod val="75000"/>
                  <a:alpha val="0"/>
                </a:sysClr>
              </a:gs>
            </a:gsLst>
            <a:lin ang="0" scaled="1"/>
            <a:tileRect/>
          </a:gradFill>
          <a:ln w="25400" cap="flat" cmpd="sng" algn="ctr">
            <a:noFill/>
            <a:prstDash val="solid"/>
            <a:miter lim="800000"/>
          </a:ln>
          <a:effectLst/>
        </p:spPr>
        <p:txBody>
          <a:bodyPr vert="eaVert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0" name="任意多边形 52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38212F42-3DCD-30F9-E1AD-9415909A37FB}"/>
              </a:ext>
            </a:extLst>
          </p:cNvPr>
          <p:cNvSpPr/>
          <p:nvPr/>
        </p:nvSpPr>
        <p:spPr bwMode="auto">
          <a:xfrm flipH="1">
            <a:off x="3550841" y="1723300"/>
            <a:ext cx="444215" cy="495605"/>
          </a:xfrm>
          <a:custGeom>
            <a:avLst/>
            <a:gdLst>
              <a:gd name="connsiteX0" fmla="*/ 153167 w 444215"/>
              <a:gd name="connsiteY0" fmla="*/ 0 h 495605"/>
              <a:gd name="connsiteX1" fmla="*/ 0 w 444215"/>
              <a:gd name="connsiteY1" fmla="*/ 0 h 495605"/>
              <a:gd name="connsiteX2" fmla="*/ 291048 w 444215"/>
              <a:gd name="connsiteY2" fmla="*/ 495605 h 495605"/>
              <a:gd name="connsiteX3" fmla="*/ 444215 w 444215"/>
              <a:gd name="connsiteY3" fmla="*/ 495605 h 49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215" h="495605">
                <a:moveTo>
                  <a:pt x="153167" y="0"/>
                </a:moveTo>
                <a:lnTo>
                  <a:pt x="0" y="0"/>
                </a:lnTo>
                <a:lnTo>
                  <a:pt x="291048" y="495605"/>
                </a:lnTo>
                <a:lnTo>
                  <a:pt x="444215" y="495605"/>
                </a:lnTo>
                <a:close/>
              </a:path>
            </a:pathLst>
          </a:custGeom>
          <a:gradFill>
            <a:gsLst>
              <a:gs pos="0">
                <a:sysClr val="window" lastClr="FFFFFF">
                  <a:lumMod val="85000"/>
                </a:sysClr>
              </a:gs>
              <a:gs pos="100000">
                <a:sysClr val="window" lastClr="FFFFFF">
                  <a:lumMod val="85000"/>
                  <a:alpha val="0"/>
                </a:sysClr>
              </a:gs>
            </a:gsLst>
            <a:lin ang="10800000" scaled="1"/>
          </a:gradFill>
          <a:ln>
            <a:noFill/>
          </a:ln>
        </p:spPr>
        <p:txBody>
          <a:bodyPr wrap="square" rtlCol="0" anchor="ctr">
            <a:noAutofit/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1" name="任意多边形 53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19B9D5CC-D215-73F4-92B5-BF36BE586C83}"/>
              </a:ext>
            </a:extLst>
          </p:cNvPr>
          <p:cNvSpPr/>
          <p:nvPr/>
        </p:nvSpPr>
        <p:spPr bwMode="auto">
          <a:xfrm flipH="1">
            <a:off x="3704006" y="1723300"/>
            <a:ext cx="1976565" cy="495605"/>
          </a:xfrm>
          <a:custGeom>
            <a:avLst/>
            <a:gdLst>
              <a:gd name="connsiteX0" fmla="*/ 0 w 6258256"/>
              <a:gd name="connsiteY0" fmla="*/ 0 h 1569200"/>
              <a:gd name="connsiteX1" fmla="*/ 5336730 w 6258256"/>
              <a:gd name="connsiteY1" fmla="*/ 0 h 1569200"/>
              <a:gd name="connsiteX2" fmla="*/ 6258256 w 6258256"/>
              <a:gd name="connsiteY2" fmla="*/ 1569200 h 1569200"/>
              <a:gd name="connsiteX3" fmla="*/ 921526 w 6258256"/>
              <a:gd name="connsiteY3" fmla="*/ 1569200 h 156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58256" h="1569200">
                <a:moveTo>
                  <a:pt x="0" y="0"/>
                </a:moveTo>
                <a:lnTo>
                  <a:pt x="5336730" y="0"/>
                </a:lnTo>
                <a:lnTo>
                  <a:pt x="6258256" y="1569200"/>
                </a:lnTo>
                <a:lnTo>
                  <a:pt x="921526" y="1569200"/>
                </a:lnTo>
                <a:close/>
              </a:path>
            </a:pathLst>
          </a:custGeom>
          <a:gradFill flip="none" rotWithShape="1">
            <a:gsLst>
              <a:gs pos="2000">
                <a:srgbClr val="17273E">
                  <a:alpha val="29000"/>
                </a:srgbClr>
              </a:gs>
              <a:gs pos="100000">
                <a:srgbClr val="17273E">
                  <a:alpha val="0"/>
                </a:srgbClr>
              </a:gs>
            </a:gsLst>
            <a:lin ang="10800000" scaled="1"/>
            <a:tileRect/>
          </a:gradFill>
          <a:ln w="25400" cap="flat" cmpd="sng" algn="ctr">
            <a:noFill/>
            <a:prstDash val="solid"/>
            <a:miter lim="800000"/>
          </a:ln>
          <a:effectLst/>
        </p:spPr>
        <p:txBody>
          <a:bodyPr vert="eaVert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2" name="任意多边形 54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08464B9E-4973-7C11-656B-892898E74B24}"/>
              </a:ext>
            </a:extLst>
          </p:cNvPr>
          <p:cNvSpPr/>
          <p:nvPr/>
        </p:nvSpPr>
        <p:spPr bwMode="auto">
          <a:xfrm flipH="1">
            <a:off x="2981112" y="3508732"/>
            <a:ext cx="424505" cy="495605"/>
          </a:xfrm>
          <a:custGeom>
            <a:avLst/>
            <a:gdLst>
              <a:gd name="connsiteX0" fmla="*/ 424505 w 424505"/>
              <a:gd name="connsiteY0" fmla="*/ 0 h 495605"/>
              <a:gd name="connsiteX1" fmla="*/ 291048 w 424505"/>
              <a:gd name="connsiteY1" fmla="*/ 0 h 495605"/>
              <a:gd name="connsiteX2" fmla="*/ 0 w 424505"/>
              <a:gd name="connsiteY2" fmla="*/ 495605 h 495605"/>
              <a:gd name="connsiteX3" fmla="*/ 133457 w 424505"/>
              <a:gd name="connsiteY3" fmla="*/ 495605 h 49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505" h="495605">
                <a:moveTo>
                  <a:pt x="424505" y="0"/>
                </a:moveTo>
                <a:lnTo>
                  <a:pt x="291048" y="0"/>
                </a:lnTo>
                <a:lnTo>
                  <a:pt x="0" y="495605"/>
                </a:lnTo>
                <a:lnTo>
                  <a:pt x="133457" y="495605"/>
                </a:lnTo>
                <a:close/>
              </a:path>
            </a:pathLst>
          </a:custGeom>
          <a:gradFill>
            <a:gsLst>
              <a:gs pos="0">
                <a:sysClr val="window" lastClr="FFFFFF">
                  <a:lumMod val="85000"/>
                </a:sysClr>
              </a:gs>
              <a:gs pos="100000">
                <a:sysClr val="window" lastClr="FFFFFF">
                  <a:lumMod val="85000"/>
                  <a:alpha val="0"/>
                </a:sysClr>
              </a:gs>
            </a:gsLst>
            <a:lin ang="10800000" scaled="1"/>
          </a:gradFill>
          <a:ln>
            <a:noFill/>
          </a:ln>
        </p:spPr>
        <p:txBody>
          <a:bodyPr wrap="square" rtlCol="0" anchor="ctr">
            <a:noAutofit/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3" name="任意多边形 55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75B69A7E-8D72-CBF1-21B3-522E22882587}"/>
              </a:ext>
            </a:extLst>
          </p:cNvPr>
          <p:cNvSpPr/>
          <p:nvPr/>
        </p:nvSpPr>
        <p:spPr bwMode="auto">
          <a:xfrm>
            <a:off x="3114567" y="3508732"/>
            <a:ext cx="1976565" cy="495605"/>
          </a:xfrm>
          <a:custGeom>
            <a:avLst/>
            <a:gdLst>
              <a:gd name="connsiteX0" fmla="*/ 0 w 6258256"/>
              <a:gd name="connsiteY0" fmla="*/ 0 h 1569200"/>
              <a:gd name="connsiteX1" fmla="*/ 5336730 w 6258256"/>
              <a:gd name="connsiteY1" fmla="*/ 0 h 1569200"/>
              <a:gd name="connsiteX2" fmla="*/ 6258256 w 6258256"/>
              <a:gd name="connsiteY2" fmla="*/ 1569200 h 1569200"/>
              <a:gd name="connsiteX3" fmla="*/ 921526 w 6258256"/>
              <a:gd name="connsiteY3" fmla="*/ 1569200 h 156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58256" h="1569200">
                <a:moveTo>
                  <a:pt x="0" y="0"/>
                </a:moveTo>
                <a:lnTo>
                  <a:pt x="5336730" y="0"/>
                </a:lnTo>
                <a:lnTo>
                  <a:pt x="6258256" y="1569200"/>
                </a:lnTo>
                <a:lnTo>
                  <a:pt x="921526" y="1569200"/>
                </a:lnTo>
                <a:close/>
              </a:path>
            </a:pathLst>
          </a:custGeom>
          <a:gradFill>
            <a:gsLst>
              <a:gs pos="2000">
                <a:srgbClr val="C5AE7B">
                  <a:alpha val="67000"/>
                </a:srgbClr>
              </a:gs>
              <a:gs pos="100000">
                <a:srgbClr val="C5AE7B">
                  <a:alpha val="0"/>
                </a:srgbClr>
              </a:gs>
            </a:gsLst>
          </a:gradFill>
          <a:ln w="50800" cap="flat" cmpd="sng" algn="ctr">
            <a:noFill/>
            <a:prstDash val="solid"/>
            <a:miter lim="800000"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04" name="直接连接符 103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95FB2251-B845-9EEE-70EA-5957DC106F4A}"/>
              </a:ext>
            </a:extLst>
          </p:cNvPr>
          <p:cNvCxnSpPr/>
          <p:nvPr/>
        </p:nvCxnSpPr>
        <p:spPr>
          <a:xfrm flipH="1">
            <a:off x="5593793" y="2570096"/>
            <a:ext cx="472992" cy="844514"/>
          </a:xfrm>
          <a:prstGeom prst="line">
            <a:avLst/>
          </a:prstGeom>
          <a:noFill/>
          <a:ln w="19050" cap="flat" cmpd="sng" algn="ctr">
            <a:gradFill>
              <a:gsLst>
                <a:gs pos="0">
                  <a:sysClr val="window" lastClr="FFFFFF">
                    <a:alpha val="20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1"/>
            </a:gradFill>
            <a:prstDash val="solid"/>
            <a:miter lim="800000"/>
          </a:ln>
          <a:effectLst/>
        </p:spPr>
      </p:cxnSp>
      <p:cxnSp>
        <p:nvCxnSpPr>
          <p:cNvPr id="105" name="直接连接符 104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A7805418-1737-4BD3-E3F7-28805AA2F3CB}"/>
              </a:ext>
            </a:extLst>
          </p:cNvPr>
          <p:cNvCxnSpPr/>
          <p:nvPr/>
        </p:nvCxnSpPr>
        <p:spPr>
          <a:xfrm>
            <a:off x="5763027" y="3323079"/>
            <a:ext cx="990600" cy="0"/>
          </a:xfrm>
          <a:prstGeom prst="line">
            <a:avLst/>
          </a:prstGeom>
          <a:noFill/>
          <a:ln w="19050" cap="flat" cmpd="sng" algn="ctr">
            <a:gradFill flip="none" rotWithShape="1">
              <a:gsLst>
                <a:gs pos="0">
                  <a:sysClr val="window" lastClr="FFFFFF">
                    <a:alpha val="20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0" scaled="1"/>
              <a:tileRect/>
            </a:gradFill>
            <a:prstDash val="solid"/>
            <a:miter lim="800000"/>
          </a:ln>
          <a:effectLst/>
        </p:spPr>
      </p:cxnSp>
      <p:cxnSp>
        <p:nvCxnSpPr>
          <p:cNvPr id="106" name="直接连接符 105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BDD83289-F3E4-D371-84BF-46411271BE41}"/>
              </a:ext>
            </a:extLst>
          </p:cNvPr>
          <p:cNvCxnSpPr/>
          <p:nvPr/>
        </p:nvCxnSpPr>
        <p:spPr>
          <a:xfrm flipH="1" flipV="1">
            <a:off x="6070505" y="2359543"/>
            <a:ext cx="499552" cy="843858"/>
          </a:xfrm>
          <a:prstGeom prst="line">
            <a:avLst/>
          </a:prstGeom>
          <a:noFill/>
          <a:ln w="19050" cap="flat" cmpd="sng" algn="ctr">
            <a:gradFill>
              <a:gsLst>
                <a:gs pos="0">
                  <a:sysClr val="window" lastClr="FFFFFF">
                    <a:alpha val="20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1"/>
            </a:gradFill>
            <a:prstDash val="solid"/>
            <a:miter lim="800000"/>
          </a:ln>
          <a:effectLst/>
        </p:spPr>
      </p:cxnSp>
      <p:sp>
        <p:nvSpPr>
          <p:cNvPr id="107" name="矩形 106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557493DE-9201-BC95-35FF-DAE2D81B564C}"/>
              </a:ext>
            </a:extLst>
          </p:cNvPr>
          <p:cNvSpPr/>
          <p:nvPr/>
        </p:nvSpPr>
        <p:spPr>
          <a:xfrm>
            <a:off x="3931341" y="1767141"/>
            <a:ext cx="1970467" cy="381258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1600" b="1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8" name="矩形 107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77959EAD-1FF0-8BF0-9601-31ACD5A8B47E}"/>
              </a:ext>
            </a:extLst>
          </p:cNvPr>
          <p:cNvSpPr/>
          <p:nvPr/>
        </p:nvSpPr>
        <p:spPr>
          <a:xfrm>
            <a:off x="3315069" y="3565904"/>
            <a:ext cx="1970467" cy="381258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1600" b="1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9" name="矩形 108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E1378ED9-014D-4011-F9D2-6D9DAE653111}"/>
              </a:ext>
            </a:extLst>
          </p:cNvPr>
          <p:cNvSpPr/>
          <p:nvPr/>
        </p:nvSpPr>
        <p:spPr>
          <a:xfrm>
            <a:off x="7064379" y="2521531"/>
            <a:ext cx="1730567" cy="381258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1600" b="1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1600" b="1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0" name="矩形 109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BE867716-9034-A51F-056D-CD691C15FE19}"/>
              </a:ext>
            </a:extLst>
          </p:cNvPr>
          <p:cNvSpPr/>
          <p:nvPr/>
        </p:nvSpPr>
        <p:spPr>
          <a:xfrm>
            <a:off x="9102475" y="2237845"/>
            <a:ext cx="2708527" cy="890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Click here to add text content, such as keywords, some brief introductions, etc.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1" name="矩形 110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16111D8C-1C49-C993-04DE-9DC13C44A66B}"/>
              </a:ext>
            </a:extLst>
          </p:cNvPr>
          <p:cNvSpPr/>
          <p:nvPr/>
        </p:nvSpPr>
        <p:spPr>
          <a:xfrm>
            <a:off x="297985" y="3285450"/>
            <a:ext cx="2708527" cy="890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Click here to add text content, such as keywords, some brief introductions, etc.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2" name="矩形 111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023120B0-A32C-B9A6-D3B6-6FC561A5718B}"/>
              </a:ext>
            </a:extLst>
          </p:cNvPr>
          <p:cNvSpPr/>
          <p:nvPr/>
        </p:nvSpPr>
        <p:spPr>
          <a:xfrm>
            <a:off x="790571" y="1486687"/>
            <a:ext cx="2708527" cy="890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Click here to add text content, such as keywords, some brief introductions, etc.</a:t>
            </a:r>
          </a:p>
        </p:txBody>
      </p:sp>
      <p:sp>
        <p:nvSpPr>
          <p:cNvPr id="113" name="Freeform 20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351E95DF-FBE8-37DD-547A-346D0A04ACC6}"/>
              </a:ext>
            </a:extLst>
          </p:cNvPr>
          <p:cNvSpPr>
            <a:spLocks noEditPoints="1"/>
          </p:cNvSpPr>
          <p:nvPr/>
        </p:nvSpPr>
        <p:spPr bwMode="auto">
          <a:xfrm>
            <a:off x="5811878" y="1833399"/>
            <a:ext cx="300615" cy="300804"/>
          </a:xfrm>
          <a:custGeom>
            <a:avLst/>
            <a:gdLst>
              <a:gd name="T0" fmla="*/ 156 w 1580"/>
              <a:gd name="T1" fmla="*/ 1424 h 1581"/>
              <a:gd name="T2" fmla="*/ 1580 w 1580"/>
              <a:gd name="T3" fmla="*/ 1424 h 1581"/>
              <a:gd name="T4" fmla="*/ 1580 w 1580"/>
              <a:gd name="T5" fmla="*/ 1581 h 1581"/>
              <a:gd name="T6" fmla="*/ 0 w 1580"/>
              <a:gd name="T7" fmla="*/ 1581 h 1581"/>
              <a:gd name="T8" fmla="*/ 0 w 1580"/>
              <a:gd name="T9" fmla="*/ 0 h 1581"/>
              <a:gd name="T10" fmla="*/ 156 w 1580"/>
              <a:gd name="T11" fmla="*/ 0 h 1581"/>
              <a:gd name="T12" fmla="*/ 156 w 1580"/>
              <a:gd name="T13" fmla="*/ 1424 h 1581"/>
              <a:gd name="T14" fmla="*/ 393 w 1580"/>
              <a:gd name="T15" fmla="*/ 712 h 1581"/>
              <a:gd name="T16" fmla="*/ 552 w 1580"/>
              <a:gd name="T17" fmla="*/ 712 h 1581"/>
              <a:gd name="T18" fmla="*/ 552 w 1580"/>
              <a:gd name="T19" fmla="*/ 1265 h 1581"/>
              <a:gd name="T20" fmla="*/ 393 w 1580"/>
              <a:gd name="T21" fmla="*/ 1265 h 1581"/>
              <a:gd name="T22" fmla="*/ 393 w 1580"/>
              <a:gd name="T23" fmla="*/ 712 h 1581"/>
              <a:gd name="T24" fmla="*/ 830 w 1580"/>
              <a:gd name="T25" fmla="*/ 238 h 1581"/>
              <a:gd name="T26" fmla="*/ 987 w 1580"/>
              <a:gd name="T27" fmla="*/ 238 h 1581"/>
              <a:gd name="T28" fmla="*/ 987 w 1580"/>
              <a:gd name="T29" fmla="*/ 1265 h 1581"/>
              <a:gd name="T30" fmla="*/ 830 w 1580"/>
              <a:gd name="T31" fmla="*/ 1265 h 1581"/>
              <a:gd name="T32" fmla="*/ 830 w 1580"/>
              <a:gd name="T33" fmla="*/ 238 h 1581"/>
              <a:gd name="T34" fmla="*/ 1264 w 1580"/>
              <a:gd name="T35" fmla="*/ 475 h 1581"/>
              <a:gd name="T36" fmla="*/ 1423 w 1580"/>
              <a:gd name="T37" fmla="*/ 475 h 1581"/>
              <a:gd name="T38" fmla="*/ 1423 w 1580"/>
              <a:gd name="T39" fmla="*/ 1265 h 1581"/>
              <a:gd name="T40" fmla="*/ 1264 w 1580"/>
              <a:gd name="T41" fmla="*/ 1265 h 1581"/>
              <a:gd name="T42" fmla="*/ 1264 w 1580"/>
              <a:gd name="T43" fmla="*/ 475 h 1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80" h="1581">
                <a:moveTo>
                  <a:pt x="156" y="1424"/>
                </a:moveTo>
                <a:lnTo>
                  <a:pt x="1580" y="1424"/>
                </a:lnTo>
                <a:lnTo>
                  <a:pt x="1580" y="1581"/>
                </a:lnTo>
                <a:lnTo>
                  <a:pt x="0" y="1581"/>
                </a:lnTo>
                <a:lnTo>
                  <a:pt x="0" y="0"/>
                </a:lnTo>
                <a:lnTo>
                  <a:pt x="156" y="0"/>
                </a:lnTo>
                <a:lnTo>
                  <a:pt x="156" y="1424"/>
                </a:lnTo>
                <a:close/>
                <a:moveTo>
                  <a:pt x="393" y="712"/>
                </a:moveTo>
                <a:lnTo>
                  <a:pt x="552" y="712"/>
                </a:lnTo>
                <a:lnTo>
                  <a:pt x="552" y="1265"/>
                </a:lnTo>
                <a:lnTo>
                  <a:pt x="393" y="1265"/>
                </a:lnTo>
                <a:lnTo>
                  <a:pt x="393" y="712"/>
                </a:lnTo>
                <a:close/>
                <a:moveTo>
                  <a:pt x="830" y="238"/>
                </a:moveTo>
                <a:lnTo>
                  <a:pt x="987" y="238"/>
                </a:lnTo>
                <a:lnTo>
                  <a:pt x="987" y="1265"/>
                </a:lnTo>
                <a:lnTo>
                  <a:pt x="830" y="1265"/>
                </a:lnTo>
                <a:lnTo>
                  <a:pt x="830" y="238"/>
                </a:lnTo>
                <a:close/>
                <a:moveTo>
                  <a:pt x="1264" y="475"/>
                </a:moveTo>
                <a:lnTo>
                  <a:pt x="1423" y="475"/>
                </a:lnTo>
                <a:lnTo>
                  <a:pt x="1423" y="1265"/>
                </a:lnTo>
                <a:lnTo>
                  <a:pt x="1264" y="1265"/>
                </a:lnTo>
                <a:lnTo>
                  <a:pt x="1264" y="475"/>
                </a:lnTo>
                <a:close/>
              </a:path>
            </a:pathLst>
          </a:custGeom>
          <a:gradFill>
            <a:gsLst>
              <a:gs pos="10000">
                <a:srgbClr val="EEDEBC"/>
              </a:gs>
              <a:gs pos="51000">
                <a:srgbClr val="9D7D61"/>
              </a:gs>
              <a:gs pos="68000">
                <a:srgbClr val="EEDEBC"/>
              </a:gs>
            </a:gsLst>
            <a:lin ang="11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4" name="Freeform 24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1D75AC38-258E-644E-2031-A338D8C4D3FB}"/>
              </a:ext>
            </a:extLst>
          </p:cNvPr>
          <p:cNvSpPr>
            <a:spLocks noEditPoints="1"/>
          </p:cNvSpPr>
          <p:nvPr/>
        </p:nvSpPr>
        <p:spPr bwMode="auto">
          <a:xfrm>
            <a:off x="6927265" y="3092216"/>
            <a:ext cx="316216" cy="323446"/>
          </a:xfrm>
          <a:custGeom>
            <a:avLst/>
            <a:gdLst>
              <a:gd name="T0" fmla="*/ 838 w 1662"/>
              <a:gd name="T1" fmla="*/ 417 h 1700"/>
              <a:gd name="T2" fmla="*/ 420 w 1662"/>
              <a:gd name="T3" fmla="*/ 837 h 1700"/>
              <a:gd name="T4" fmla="*/ 0 w 1662"/>
              <a:gd name="T5" fmla="*/ 417 h 1700"/>
              <a:gd name="T6" fmla="*/ 420 w 1662"/>
              <a:gd name="T7" fmla="*/ 0 h 1700"/>
              <a:gd name="T8" fmla="*/ 838 w 1662"/>
              <a:gd name="T9" fmla="*/ 417 h 1700"/>
              <a:gd name="T10" fmla="*/ 223 w 1662"/>
              <a:gd name="T11" fmla="*/ 417 h 1700"/>
              <a:gd name="T12" fmla="*/ 420 w 1662"/>
              <a:gd name="T13" fmla="*/ 614 h 1700"/>
              <a:gd name="T14" fmla="*/ 615 w 1662"/>
              <a:gd name="T15" fmla="*/ 417 h 1700"/>
              <a:gd name="T16" fmla="*/ 420 w 1662"/>
              <a:gd name="T17" fmla="*/ 223 h 1700"/>
              <a:gd name="T18" fmla="*/ 223 w 1662"/>
              <a:gd name="T19" fmla="*/ 417 h 1700"/>
              <a:gd name="T20" fmla="*/ 223 w 1662"/>
              <a:gd name="T21" fmla="*/ 417 h 1700"/>
              <a:gd name="T22" fmla="*/ 1662 w 1662"/>
              <a:gd name="T23" fmla="*/ 1029 h 1700"/>
              <a:gd name="T24" fmla="*/ 1662 w 1662"/>
              <a:gd name="T25" fmla="*/ 1700 h 1700"/>
              <a:gd name="T26" fmla="*/ 992 w 1662"/>
              <a:gd name="T27" fmla="*/ 1700 h 1700"/>
              <a:gd name="T28" fmla="*/ 992 w 1662"/>
              <a:gd name="T29" fmla="*/ 1029 h 1700"/>
              <a:gd name="T30" fmla="*/ 1662 w 1662"/>
              <a:gd name="T31" fmla="*/ 1029 h 1700"/>
              <a:gd name="T32" fmla="*/ 1662 w 1662"/>
              <a:gd name="T33" fmla="*/ 1029 h 1700"/>
              <a:gd name="T34" fmla="*/ 1149 w 1662"/>
              <a:gd name="T35" fmla="*/ 1188 h 1700"/>
              <a:gd name="T36" fmla="*/ 1149 w 1662"/>
              <a:gd name="T37" fmla="*/ 1541 h 1700"/>
              <a:gd name="T38" fmla="*/ 1505 w 1662"/>
              <a:gd name="T39" fmla="*/ 1541 h 1700"/>
              <a:gd name="T40" fmla="*/ 1505 w 1662"/>
              <a:gd name="T41" fmla="*/ 1188 h 1700"/>
              <a:gd name="T42" fmla="*/ 1149 w 1662"/>
              <a:gd name="T43" fmla="*/ 1188 h 1700"/>
              <a:gd name="T44" fmla="*/ 755 w 1662"/>
              <a:gd name="T45" fmla="*/ 1029 h 1700"/>
              <a:gd name="T46" fmla="*/ 755 w 1662"/>
              <a:gd name="T47" fmla="*/ 1700 h 1700"/>
              <a:gd name="T48" fmla="*/ 83 w 1662"/>
              <a:gd name="T49" fmla="*/ 1700 h 1700"/>
              <a:gd name="T50" fmla="*/ 83 w 1662"/>
              <a:gd name="T51" fmla="*/ 1029 h 1700"/>
              <a:gd name="T52" fmla="*/ 755 w 1662"/>
              <a:gd name="T53" fmla="*/ 1029 h 1700"/>
              <a:gd name="T54" fmla="*/ 755 w 1662"/>
              <a:gd name="T55" fmla="*/ 1029 h 1700"/>
              <a:gd name="T56" fmla="*/ 242 w 1662"/>
              <a:gd name="T57" fmla="*/ 1188 h 1700"/>
              <a:gd name="T58" fmla="*/ 242 w 1662"/>
              <a:gd name="T59" fmla="*/ 1541 h 1700"/>
              <a:gd name="T60" fmla="*/ 596 w 1662"/>
              <a:gd name="T61" fmla="*/ 1541 h 1700"/>
              <a:gd name="T62" fmla="*/ 596 w 1662"/>
              <a:gd name="T63" fmla="*/ 1188 h 1700"/>
              <a:gd name="T64" fmla="*/ 242 w 1662"/>
              <a:gd name="T65" fmla="*/ 1188 h 1700"/>
              <a:gd name="T66" fmla="*/ 1662 w 1662"/>
              <a:gd name="T67" fmla="*/ 123 h 1700"/>
              <a:gd name="T68" fmla="*/ 1662 w 1662"/>
              <a:gd name="T69" fmla="*/ 792 h 1700"/>
              <a:gd name="T70" fmla="*/ 992 w 1662"/>
              <a:gd name="T71" fmla="*/ 792 h 1700"/>
              <a:gd name="T72" fmla="*/ 992 w 1662"/>
              <a:gd name="T73" fmla="*/ 123 h 1700"/>
              <a:gd name="T74" fmla="*/ 1662 w 1662"/>
              <a:gd name="T75" fmla="*/ 123 h 1700"/>
              <a:gd name="T76" fmla="*/ 1662 w 1662"/>
              <a:gd name="T77" fmla="*/ 123 h 1700"/>
              <a:gd name="T78" fmla="*/ 1149 w 1662"/>
              <a:gd name="T79" fmla="*/ 280 h 1700"/>
              <a:gd name="T80" fmla="*/ 1149 w 1662"/>
              <a:gd name="T81" fmla="*/ 636 h 1700"/>
              <a:gd name="T82" fmla="*/ 1505 w 1662"/>
              <a:gd name="T83" fmla="*/ 636 h 1700"/>
              <a:gd name="T84" fmla="*/ 1505 w 1662"/>
              <a:gd name="T85" fmla="*/ 280 h 1700"/>
              <a:gd name="T86" fmla="*/ 1149 w 1662"/>
              <a:gd name="T87" fmla="*/ 280 h 1700"/>
              <a:gd name="T88" fmla="*/ 1149 w 1662"/>
              <a:gd name="T89" fmla="*/ 280 h 1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662" h="1700">
                <a:moveTo>
                  <a:pt x="838" y="417"/>
                </a:moveTo>
                <a:lnTo>
                  <a:pt x="420" y="837"/>
                </a:lnTo>
                <a:lnTo>
                  <a:pt x="0" y="417"/>
                </a:lnTo>
                <a:lnTo>
                  <a:pt x="420" y="0"/>
                </a:lnTo>
                <a:lnTo>
                  <a:pt x="838" y="417"/>
                </a:lnTo>
                <a:close/>
                <a:moveTo>
                  <a:pt x="223" y="417"/>
                </a:moveTo>
                <a:lnTo>
                  <a:pt x="420" y="614"/>
                </a:lnTo>
                <a:lnTo>
                  <a:pt x="615" y="417"/>
                </a:lnTo>
                <a:lnTo>
                  <a:pt x="420" y="223"/>
                </a:lnTo>
                <a:lnTo>
                  <a:pt x="223" y="417"/>
                </a:lnTo>
                <a:lnTo>
                  <a:pt x="223" y="417"/>
                </a:lnTo>
                <a:close/>
                <a:moveTo>
                  <a:pt x="1662" y="1029"/>
                </a:moveTo>
                <a:lnTo>
                  <a:pt x="1662" y="1700"/>
                </a:lnTo>
                <a:lnTo>
                  <a:pt x="992" y="1700"/>
                </a:lnTo>
                <a:lnTo>
                  <a:pt x="992" y="1029"/>
                </a:lnTo>
                <a:lnTo>
                  <a:pt x="1662" y="1029"/>
                </a:lnTo>
                <a:lnTo>
                  <a:pt x="1662" y="1029"/>
                </a:lnTo>
                <a:close/>
                <a:moveTo>
                  <a:pt x="1149" y="1188"/>
                </a:moveTo>
                <a:lnTo>
                  <a:pt x="1149" y="1541"/>
                </a:lnTo>
                <a:lnTo>
                  <a:pt x="1505" y="1541"/>
                </a:lnTo>
                <a:lnTo>
                  <a:pt x="1505" y="1188"/>
                </a:lnTo>
                <a:lnTo>
                  <a:pt x="1149" y="1188"/>
                </a:lnTo>
                <a:close/>
                <a:moveTo>
                  <a:pt x="755" y="1029"/>
                </a:moveTo>
                <a:lnTo>
                  <a:pt x="755" y="1700"/>
                </a:lnTo>
                <a:lnTo>
                  <a:pt x="83" y="1700"/>
                </a:lnTo>
                <a:lnTo>
                  <a:pt x="83" y="1029"/>
                </a:lnTo>
                <a:lnTo>
                  <a:pt x="755" y="1029"/>
                </a:lnTo>
                <a:lnTo>
                  <a:pt x="755" y="1029"/>
                </a:lnTo>
                <a:close/>
                <a:moveTo>
                  <a:pt x="242" y="1188"/>
                </a:moveTo>
                <a:lnTo>
                  <a:pt x="242" y="1541"/>
                </a:lnTo>
                <a:lnTo>
                  <a:pt x="596" y="1541"/>
                </a:lnTo>
                <a:lnTo>
                  <a:pt x="596" y="1188"/>
                </a:lnTo>
                <a:lnTo>
                  <a:pt x="242" y="1188"/>
                </a:lnTo>
                <a:close/>
                <a:moveTo>
                  <a:pt x="1662" y="123"/>
                </a:moveTo>
                <a:lnTo>
                  <a:pt x="1662" y="792"/>
                </a:lnTo>
                <a:lnTo>
                  <a:pt x="992" y="792"/>
                </a:lnTo>
                <a:lnTo>
                  <a:pt x="992" y="123"/>
                </a:lnTo>
                <a:lnTo>
                  <a:pt x="1662" y="123"/>
                </a:lnTo>
                <a:lnTo>
                  <a:pt x="1662" y="123"/>
                </a:lnTo>
                <a:close/>
                <a:moveTo>
                  <a:pt x="1149" y="280"/>
                </a:moveTo>
                <a:lnTo>
                  <a:pt x="1149" y="636"/>
                </a:lnTo>
                <a:lnTo>
                  <a:pt x="1505" y="636"/>
                </a:lnTo>
                <a:lnTo>
                  <a:pt x="1505" y="280"/>
                </a:lnTo>
                <a:lnTo>
                  <a:pt x="1149" y="280"/>
                </a:lnTo>
                <a:lnTo>
                  <a:pt x="1149" y="280"/>
                </a:lnTo>
                <a:close/>
              </a:path>
            </a:pathLst>
          </a:custGeom>
          <a:solidFill>
            <a:sysClr val="windowText" lastClr="000000">
              <a:lumMod val="75000"/>
              <a:lumOff val="25000"/>
            </a:sys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5" name="Freeform 28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5F29317B-AFC9-EC8B-5890-A0059A20AB5E}"/>
              </a:ext>
            </a:extLst>
          </p:cNvPr>
          <p:cNvSpPr>
            <a:spLocks/>
          </p:cNvSpPr>
          <p:nvPr/>
        </p:nvSpPr>
        <p:spPr bwMode="auto">
          <a:xfrm>
            <a:off x="5247252" y="3536204"/>
            <a:ext cx="361120" cy="300996"/>
          </a:xfrm>
          <a:custGeom>
            <a:avLst/>
            <a:gdLst>
              <a:gd name="T0" fmla="*/ 1027 w 1898"/>
              <a:gd name="T1" fmla="*/ 806 h 1582"/>
              <a:gd name="T2" fmla="*/ 1027 w 1898"/>
              <a:gd name="T3" fmla="*/ 581 h 1582"/>
              <a:gd name="T4" fmla="*/ 396 w 1898"/>
              <a:gd name="T5" fmla="*/ 707 h 1582"/>
              <a:gd name="T6" fmla="*/ 396 w 1898"/>
              <a:gd name="T7" fmla="*/ 1582 h 1582"/>
              <a:gd name="T8" fmla="*/ 0 w 1898"/>
              <a:gd name="T9" fmla="*/ 1582 h 1582"/>
              <a:gd name="T10" fmla="*/ 0 w 1898"/>
              <a:gd name="T11" fmla="*/ 1426 h 1582"/>
              <a:gd name="T12" fmla="*/ 238 w 1898"/>
              <a:gd name="T13" fmla="*/ 1426 h 1582"/>
              <a:gd name="T14" fmla="*/ 238 w 1898"/>
              <a:gd name="T15" fmla="*/ 579 h 1582"/>
              <a:gd name="T16" fmla="*/ 712 w 1898"/>
              <a:gd name="T17" fmla="*/ 484 h 1582"/>
              <a:gd name="T18" fmla="*/ 712 w 1898"/>
              <a:gd name="T19" fmla="*/ 187 h 1582"/>
              <a:gd name="T20" fmla="*/ 1661 w 1898"/>
              <a:gd name="T21" fmla="*/ 0 h 1582"/>
              <a:gd name="T22" fmla="*/ 1661 w 1898"/>
              <a:gd name="T23" fmla="*/ 1426 h 1582"/>
              <a:gd name="T24" fmla="*/ 1898 w 1898"/>
              <a:gd name="T25" fmla="*/ 1426 h 1582"/>
              <a:gd name="T26" fmla="*/ 1898 w 1898"/>
              <a:gd name="T27" fmla="*/ 1582 h 1582"/>
              <a:gd name="T28" fmla="*/ 1027 w 1898"/>
              <a:gd name="T29" fmla="*/ 1582 h 1582"/>
              <a:gd name="T30" fmla="*/ 1027 w 1898"/>
              <a:gd name="T31" fmla="*/ 1229 h 1582"/>
              <a:gd name="T32" fmla="*/ 1186 w 1898"/>
              <a:gd name="T33" fmla="*/ 1072 h 1582"/>
              <a:gd name="T34" fmla="*/ 1186 w 1898"/>
              <a:gd name="T35" fmla="*/ 1426 h 1582"/>
              <a:gd name="T36" fmla="*/ 1502 w 1898"/>
              <a:gd name="T37" fmla="*/ 1426 h 1582"/>
              <a:gd name="T38" fmla="*/ 1502 w 1898"/>
              <a:gd name="T39" fmla="*/ 189 h 1582"/>
              <a:gd name="T40" fmla="*/ 871 w 1898"/>
              <a:gd name="T41" fmla="*/ 315 h 1582"/>
              <a:gd name="T42" fmla="*/ 871 w 1898"/>
              <a:gd name="T43" fmla="*/ 453 h 1582"/>
              <a:gd name="T44" fmla="*/ 1186 w 1898"/>
              <a:gd name="T45" fmla="*/ 391 h 1582"/>
              <a:gd name="T46" fmla="*/ 1186 w 1898"/>
              <a:gd name="T47" fmla="*/ 873 h 1582"/>
              <a:gd name="T48" fmla="*/ 1184 w 1898"/>
              <a:gd name="T49" fmla="*/ 873 h 1582"/>
              <a:gd name="T50" fmla="*/ 1184 w 1898"/>
              <a:gd name="T51" fmla="*/ 873 h 1582"/>
              <a:gd name="T52" fmla="*/ 852 w 1898"/>
              <a:gd name="T53" fmla="*/ 1205 h 1582"/>
              <a:gd name="T54" fmla="*/ 629 w 1898"/>
              <a:gd name="T55" fmla="*/ 982 h 1582"/>
              <a:gd name="T56" fmla="*/ 740 w 1898"/>
              <a:gd name="T57" fmla="*/ 870 h 1582"/>
              <a:gd name="T58" fmla="*/ 852 w 1898"/>
              <a:gd name="T59" fmla="*/ 982 h 1582"/>
              <a:gd name="T60" fmla="*/ 1027 w 1898"/>
              <a:gd name="T61" fmla="*/ 806 h 15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898" h="1582">
                <a:moveTo>
                  <a:pt x="1027" y="806"/>
                </a:moveTo>
                <a:lnTo>
                  <a:pt x="1027" y="581"/>
                </a:lnTo>
                <a:lnTo>
                  <a:pt x="396" y="707"/>
                </a:lnTo>
                <a:lnTo>
                  <a:pt x="396" y="1582"/>
                </a:lnTo>
                <a:lnTo>
                  <a:pt x="0" y="1582"/>
                </a:lnTo>
                <a:lnTo>
                  <a:pt x="0" y="1426"/>
                </a:lnTo>
                <a:lnTo>
                  <a:pt x="238" y="1426"/>
                </a:lnTo>
                <a:lnTo>
                  <a:pt x="238" y="579"/>
                </a:lnTo>
                <a:lnTo>
                  <a:pt x="712" y="484"/>
                </a:lnTo>
                <a:lnTo>
                  <a:pt x="712" y="187"/>
                </a:lnTo>
                <a:lnTo>
                  <a:pt x="1661" y="0"/>
                </a:lnTo>
                <a:lnTo>
                  <a:pt x="1661" y="1426"/>
                </a:lnTo>
                <a:lnTo>
                  <a:pt x="1898" y="1426"/>
                </a:lnTo>
                <a:lnTo>
                  <a:pt x="1898" y="1582"/>
                </a:lnTo>
                <a:lnTo>
                  <a:pt x="1027" y="1582"/>
                </a:lnTo>
                <a:lnTo>
                  <a:pt x="1027" y="1229"/>
                </a:lnTo>
                <a:lnTo>
                  <a:pt x="1186" y="1072"/>
                </a:lnTo>
                <a:lnTo>
                  <a:pt x="1186" y="1426"/>
                </a:lnTo>
                <a:lnTo>
                  <a:pt x="1502" y="1426"/>
                </a:lnTo>
                <a:lnTo>
                  <a:pt x="1502" y="189"/>
                </a:lnTo>
                <a:lnTo>
                  <a:pt x="871" y="315"/>
                </a:lnTo>
                <a:lnTo>
                  <a:pt x="871" y="453"/>
                </a:lnTo>
                <a:lnTo>
                  <a:pt x="1186" y="391"/>
                </a:lnTo>
                <a:lnTo>
                  <a:pt x="1186" y="873"/>
                </a:lnTo>
                <a:lnTo>
                  <a:pt x="1184" y="873"/>
                </a:lnTo>
                <a:lnTo>
                  <a:pt x="1184" y="873"/>
                </a:lnTo>
                <a:lnTo>
                  <a:pt x="852" y="1205"/>
                </a:lnTo>
                <a:lnTo>
                  <a:pt x="629" y="982"/>
                </a:lnTo>
                <a:lnTo>
                  <a:pt x="740" y="870"/>
                </a:lnTo>
                <a:lnTo>
                  <a:pt x="852" y="982"/>
                </a:lnTo>
                <a:lnTo>
                  <a:pt x="1027" y="806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6" name="[动画大师]_Rectangle 68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16D360DD-3FCE-BD7B-F8E8-F4533ECA75C9}"/>
              </a:ext>
            </a:extLst>
          </p:cNvPr>
          <p:cNvSpPr/>
          <p:nvPr/>
        </p:nvSpPr>
        <p:spPr>
          <a:xfrm>
            <a:off x="1592011" y="4777417"/>
            <a:ext cx="9017000" cy="961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</a:rPr>
              <a:t>Click here to add text content, such as keywords, some brief introductions, etc.</a:t>
            </a:r>
            <a:endParaRPr lang="zh-CN" altLang="en-US" sz="20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7" name="椭圆 116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E9DE4BC4-A8FB-1083-50AD-7E88233BD3C1}"/>
              </a:ext>
            </a:extLst>
          </p:cNvPr>
          <p:cNvSpPr/>
          <p:nvPr/>
        </p:nvSpPr>
        <p:spPr>
          <a:xfrm>
            <a:off x="5795485" y="5951039"/>
            <a:ext cx="110419" cy="110418"/>
          </a:xfrm>
          <a:prstGeom prst="ellipse">
            <a:avLst/>
          </a:prstGeom>
          <a:solidFill>
            <a:srgbClr val="C5AE7B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8" name="椭圆 117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66C41723-6D65-07AC-E2AC-2FA97A0B612B}"/>
              </a:ext>
            </a:extLst>
          </p:cNvPr>
          <p:cNvSpPr/>
          <p:nvPr/>
        </p:nvSpPr>
        <p:spPr>
          <a:xfrm>
            <a:off x="6045077" y="5951039"/>
            <a:ext cx="110419" cy="110418"/>
          </a:xfrm>
          <a:prstGeom prst="ellipse">
            <a:avLst/>
          </a:prstGeom>
          <a:solidFill>
            <a:srgbClr val="C5AE7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9" name="椭圆 118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925930E9-AF23-C6EB-D455-6058A53DC2E1}"/>
              </a:ext>
            </a:extLst>
          </p:cNvPr>
          <p:cNvSpPr/>
          <p:nvPr/>
        </p:nvSpPr>
        <p:spPr>
          <a:xfrm>
            <a:off x="6294667" y="5951039"/>
            <a:ext cx="110419" cy="110418"/>
          </a:xfrm>
          <a:prstGeom prst="ellipse">
            <a:avLst/>
          </a:prstGeom>
          <a:solidFill>
            <a:srgbClr val="C5AE7B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891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78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0.1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 fmla="1+(8/9)*(1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51 -0.02083 L -0.03008 0.09259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6" y="567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decel="50667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638 -0.02083 L -1.66667E-6 1.11111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104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-4.81481E-6 L 0.11081 -4.81481E-6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decel="5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562 -4.81481E-6 L -2.5E-6 -4.81481E-6 " pathEditMode="relative" rAng="0" ptsTypes="AA">
                                      <p:cBhvr>
                                        <p:cTn id="29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0.02477 L -0.02096 -0.06365 " pathEditMode="relative" rAng="0" ptsTypes="AA">
                                      <p:cBhvr>
                                        <p:cTn id="34" dur="750" spd="-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-44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decel="50667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808 0.02477 L -4.375E-6 -3.7037E-6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-125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807 0.02476 L 6.25E-7 4.44444E-6 " pathEditMode="relative" rAng="0" ptsTypes="AA">
                                      <p:cBhvr>
                                        <p:cTn id="41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-125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638 -0.02083 L 4.79167E-6 -2.59259E-6 " pathEditMode="relative" rAng="0" ptsTypes="AA">
                                      <p:cBhvr>
                                        <p:cTn id="46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104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5" presetClass="path" presetSubtype="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562 -7.40741E-7 L -1.25E-6 -7.40741E-7 " pathEditMode="relative" rAng="0" ptsTypes="AA">
                                      <p:cBhvr>
                                        <p:cTn id="51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513 -3.7037E-7 L -1.875E-6 -3.7037E-7 " pathEditMode="relative" rAng="0" ptsTypes="AA">
                                      <p:cBhvr>
                                        <p:cTn id="74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5403 0 L 4.375E-6 0 " pathEditMode="relative" rAng="0" ptsTypes="AA">
                                      <p:cBhvr>
                                        <p:cTn id="82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5403 4.81481E-6 L 1.66667E-6 4.81481E-6 " pathEditMode="relative" rAng="0" ptsTypes="AA">
                                      <p:cBhvr>
                                        <p:cTn id="87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30000" y="13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repeatCount="indefinite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0 7.40741E-7 L 0 -0.03079 " pathEditMode="relative">
                                      <p:cBhvr additive="base" accumulate="none" from="" to="">
                                        <p:cTn id="124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set>
                                      <p:cBhvr additive="base" accumulate="none">
                                        <p:cTn id="125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0 7.40741E-7 L 0 -0.03079 " pathEditMode="relative">
                                      <p:cBhvr additive="base" accumulate="none" from="" to="">
                                        <p:cTn id="128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set>
                                      <p:cBhvr additive="base" accumulate="none">
                                        <p:cTn id="129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repeatCount="indefinite" fill="hold" grpId="0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0 7.40741E-7 L 0 -0.03079 " pathEditMode="relative">
                                      <p:cBhvr additive="base" accumulate="none" from="" to="">
                                        <p:cTn id="132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set>
                                      <p:cBhvr additive="base" accumulate="none">
                                        <p:cTn id="133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42" presetClass="path" presetSubtype="0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3982 L -6.25E-7 0.14814 " pathEditMode="relative" rAng="0" ptsTypes="AA">
                                      <p:cBhvr>
                                        <p:cTn id="138" dur="750" spd="-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42" presetClass="path" presetSubtype="0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6.25E-7 -0.03982 L -6.25E-7 3.33333E-6 " pathEditMode="relative" rAng="0" ptsTypes="AA">
                                      <p:cBhvr>
                                        <p:cTn id="140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5" grpId="0" animBg="1"/>
      <p:bldP spid="95" grpId="1" animBg="1"/>
      <p:bldP spid="95" grpId="2" animBg="1"/>
      <p:bldP spid="96" grpId="0" animBg="1"/>
      <p:bldP spid="96" grpId="1" animBg="1"/>
      <p:bldP spid="96" grpId="2" animBg="1"/>
      <p:bldP spid="97" grpId="0" animBg="1"/>
      <p:bldP spid="97" grpId="1" animBg="1"/>
      <p:bldP spid="97" grpId="2" animBg="1"/>
      <p:bldP spid="98" grpId="0" animBg="1"/>
      <p:bldP spid="99" grpId="0" animBg="1"/>
      <p:bldP spid="99" grpId="1" animBg="1"/>
      <p:bldP spid="100" grpId="0" animBg="1"/>
      <p:bldP spid="101" grpId="0" animBg="1"/>
      <p:bldP spid="101" grpId="1" animBg="1"/>
      <p:bldP spid="102" grpId="0" animBg="1"/>
      <p:bldP spid="103" grpId="0" animBg="1"/>
      <p:bldP spid="103" grpId="1" animBg="1"/>
      <p:bldP spid="107" grpId="0"/>
      <p:bldP spid="108" grpId="0"/>
      <p:bldP spid="109" grpId="0"/>
      <p:bldP spid="110" grpId="0"/>
      <p:bldP spid="111" grpId="0"/>
      <p:bldP spid="112" grpId="0"/>
      <p:bldP spid="113" grpId="0" animBg="1"/>
      <p:bldP spid="114" grpId="0" animBg="1"/>
      <p:bldP spid="115" grpId="0" animBg="1"/>
      <p:bldP spid="117" grpId="0" animBg="1"/>
      <p:bldP spid="118" grpId="0" animBg="1"/>
      <p:bldP spid="1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e7d195523061f1c0c30ee18c1b05f65d12b38e2533cb2ccdAE0CC34CB5CBEBFAEC353FED4DECE97C3E379FD1D933F5E4DC18EF8EA6B7A1130D5F6DE9DD2BE4B0A8C9126ACE5083D1F5A9E323B29CCFC7A4D2FB351785D8BC72045E76FB55AEF9827FB0C3797F982A28B9A69CC82DAD0B47F24011F75089943EBECFE94EFA61219BFCFACCFC07EE15">
            <a:extLst>
              <a:ext uri="{FF2B5EF4-FFF2-40B4-BE49-F238E27FC236}">
                <a16:creationId xmlns:a16="http://schemas.microsoft.com/office/drawing/2014/main" id="{AD217DD8-01B4-7303-A7C3-F4D064BBD3C4}"/>
              </a:ext>
            </a:extLst>
          </p:cNvPr>
          <p:cNvSpPr txBox="1"/>
          <p:nvPr/>
        </p:nvSpPr>
        <p:spPr>
          <a:xfrm>
            <a:off x="1083856" y="177916"/>
            <a:ext cx="2573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Add title text</a:t>
            </a:r>
            <a:endParaRPr lang="zh-CN" altLang="en-US" sz="2400" kern="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64C50C2-BF1C-8856-C716-0CCBD0AED1E6}"/>
              </a:ext>
            </a:extLst>
          </p:cNvPr>
          <p:cNvGrpSpPr/>
          <p:nvPr/>
        </p:nvGrpSpPr>
        <p:grpSpPr>
          <a:xfrm>
            <a:off x="497089" y="160201"/>
            <a:ext cx="497091" cy="497090"/>
            <a:chOff x="6297947" y="206312"/>
            <a:chExt cx="714186" cy="714186"/>
          </a:xfrm>
        </p:grpSpPr>
        <p:sp>
          <p:nvSpPr>
            <p:cNvPr id="4" name="Rectangle: Rounded Corners 23">
              <a:extLst>
                <a:ext uri="{FF2B5EF4-FFF2-40B4-BE49-F238E27FC236}">
                  <a16:creationId xmlns:a16="http://schemas.microsoft.com/office/drawing/2014/main" id="{76956CC7-EA69-4972-2866-2C22686A63F5}"/>
                </a:ext>
              </a:extLst>
            </p:cNvPr>
            <p:cNvSpPr/>
            <p:nvPr/>
          </p:nvSpPr>
          <p:spPr>
            <a:xfrm>
              <a:off x="6297947" y="206312"/>
              <a:ext cx="714186" cy="714186"/>
            </a:xfrm>
            <a:prstGeom prst="roundRect">
              <a:avLst>
                <a:gd name="adj" fmla="val 29154"/>
              </a:avLst>
            </a:prstGeom>
            <a:gradFill flip="none" rotWithShape="1"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path path="circle">
                <a:fillToRect l="100000" t="100000"/>
              </a:path>
              <a:tileRect r="-100000" b="-100000"/>
            </a:gradFill>
            <a:ln w="6350" cap="flat" cmpd="sng" algn="ctr">
              <a:solidFill>
                <a:srgbClr val="EEDEBC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cs typeface="+mn-ea"/>
                <a:sym typeface="+mn-lt"/>
              </a:endParaRPr>
            </a:p>
          </p:txBody>
        </p:sp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3EA58570-6FA2-8880-3939-F18EBA78C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283" y="355679"/>
              <a:ext cx="432980" cy="442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0</a:t>
              </a:r>
              <a:r>
                <a:rPr lang="en-US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endParaRPr lang="ru-RU" altLang="ru-RU" sz="20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" name="组合 5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935EBB7D-2B05-0137-58B5-436F5265E9EF}"/>
              </a:ext>
            </a:extLst>
          </p:cNvPr>
          <p:cNvGrpSpPr/>
          <p:nvPr/>
        </p:nvGrpSpPr>
        <p:grpSpPr>
          <a:xfrm>
            <a:off x="296570" y="4557363"/>
            <a:ext cx="11698607" cy="1914862"/>
            <a:chOff x="246697" y="4705856"/>
            <a:chExt cx="11698607" cy="1914862"/>
          </a:xfrm>
        </p:grpSpPr>
        <p:sp>
          <p:nvSpPr>
            <p:cNvPr id="7" name="矩形 6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  <a:extLst>
                <a:ext uri="{FF2B5EF4-FFF2-40B4-BE49-F238E27FC236}">
                  <a16:creationId xmlns:a16="http://schemas.microsoft.com/office/drawing/2014/main" id="{0D509A67-9FBE-F99D-82CF-5187C0B33335}"/>
                </a:ext>
              </a:extLst>
            </p:cNvPr>
            <p:cNvSpPr/>
            <p:nvPr/>
          </p:nvSpPr>
          <p:spPr>
            <a:xfrm>
              <a:off x="246697" y="4705856"/>
              <a:ext cx="11698607" cy="1914862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87273BD-1410-3A3A-F2ED-A14C55AE94E1}"/>
                </a:ext>
              </a:extLst>
            </p:cNvPr>
            <p:cNvGrpSpPr/>
            <p:nvPr/>
          </p:nvGrpSpPr>
          <p:grpSpPr>
            <a:xfrm>
              <a:off x="298612" y="4778091"/>
              <a:ext cx="11594965" cy="1778238"/>
              <a:chOff x="298612" y="4778091"/>
              <a:chExt cx="11594965" cy="1778238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431E835-3AFD-E975-E102-C166535DDE32}"/>
                  </a:ext>
                </a:extLst>
              </p:cNvPr>
              <p:cNvSpPr/>
              <p:nvPr/>
            </p:nvSpPr>
            <p:spPr>
              <a:xfrm rot="5400000">
                <a:off x="298612" y="4778091"/>
                <a:ext cx="81229" cy="81229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BD918C06-84F3-40F8-9E74-6407241533C2}"/>
                  </a:ext>
                </a:extLst>
              </p:cNvPr>
              <p:cNvSpPr/>
              <p:nvPr/>
            </p:nvSpPr>
            <p:spPr>
              <a:xfrm rot="5400000">
                <a:off x="298612" y="6475100"/>
                <a:ext cx="81229" cy="81229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988E19E2-5BEC-AF1C-BCA5-98A29E28C3EF}"/>
                  </a:ext>
                </a:extLst>
              </p:cNvPr>
              <p:cNvSpPr/>
              <p:nvPr/>
            </p:nvSpPr>
            <p:spPr>
              <a:xfrm rot="5400000">
                <a:off x="11812348" y="4778091"/>
                <a:ext cx="81229" cy="81229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B81D8651-0B97-9424-DEA8-38B65829B19F}"/>
                  </a:ext>
                </a:extLst>
              </p:cNvPr>
              <p:cNvSpPr/>
              <p:nvPr/>
            </p:nvSpPr>
            <p:spPr>
              <a:xfrm rot="5400000">
                <a:off x="11812348" y="6475100"/>
                <a:ext cx="81229" cy="81229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sp>
        <p:nvSpPr>
          <p:cNvPr id="13" name="椭圆 12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020D6CC9-890C-400C-F978-96E6357B04BA}"/>
              </a:ext>
            </a:extLst>
          </p:cNvPr>
          <p:cNvSpPr/>
          <p:nvPr/>
        </p:nvSpPr>
        <p:spPr>
          <a:xfrm>
            <a:off x="8108313" y="1265752"/>
            <a:ext cx="3030475" cy="3030472"/>
          </a:xfrm>
          <a:prstGeom prst="ellipse">
            <a:avLst/>
          </a:prstGeom>
          <a:gradFill flip="none" rotWithShape="1">
            <a:gsLst>
              <a:gs pos="61000">
                <a:sysClr val="window" lastClr="FFFFFF">
                  <a:lumMod val="75000"/>
                  <a:alpha val="0"/>
                </a:sysClr>
              </a:gs>
              <a:gs pos="100000">
                <a:sysClr val="window" lastClr="FFFFFF">
                  <a:lumMod val="65000"/>
                </a:sysClr>
              </a:gs>
              <a:gs pos="77000">
                <a:sysClr val="window" lastClr="FFFFFF">
                  <a:lumMod val="65000"/>
                  <a:alpha val="37000"/>
                </a:sys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gradFill flip="none" rotWithShape="1">
              <a:gsLst>
                <a:gs pos="20000">
                  <a:sysClr val="window" lastClr="FFFFFF">
                    <a:lumMod val="75000"/>
                    <a:alpha val="0"/>
                  </a:sysClr>
                </a:gs>
                <a:gs pos="50000">
                  <a:sysClr val="window" lastClr="FFFFFF">
                    <a:lumMod val="75000"/>
                    <a:alpha val="39000"/>
                  </a:sysClr>
                </a:gs>
                <a:gs pos="80000">
                  <a:sysClr val="window" lastClr="FFFFFF">
                    <a:lumMod val="75000"/>
                    <a:alpha val="0"/>
                  </a:sysClr>
                </a:gs>
              </a:gsLst>
              <a:lin ang="5400000" scaled="1"/>
              <a:tileRect/>
            </a:gra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14" name="图表 13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440D0723-E3A5-65D0-B757-8F023F8480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0572938"/>
              </p:ext>
            </p:extLst>
          </p:nvPr>
        </p:nvGraphicFramePr>
        <p:xfrm>
          <a:off x="7881837" y="1540007"/>
          <a:ext cx="3483428" cy="2481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表格 14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0ED0A4EE-BAE7-BFA8-179E-69E33A3A4C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113341"/>
              </p:ext>
            </p:extLst>
          </p:nvPr>
        </p:nvGraphicFramePr>
        <p:xfrm>
          <a:off x="630357" y="1348372"/>
          <a:ext cx="6624000" cy="2865235"/>
        </p:xfrm>
        <a:graphic>
          <a:graphicData uri="http://schemas.openxmlformats.org/drawingml/2006/table">
            <a:tbl>
              <a:tblPr/>
              <a:tblGrid>
                <a:gridCol w="14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30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9pPr>
                    </a:lstStyle>
                    <a:p>
                      <a:pPr algn="l"/>
                      <a:endParaRPr lang="zh-CN" altLang="en-US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800" b="0" dirty="0">
                          <a:solidFill>
                            <a:srgbClr val="EEDEBC"/>
                          </a:solidFill>
                          <a:latin typeface="Arca Majora Heavy" pitchFamily="2" charset="0"/>
                        </a:rPr>
                        <a:t>Add title</a:t>
                      </a:r>
                      <a:endParaRPr lang="zh-CN" altLang="en-US" sz="1800" b="0" dirty="0">
                        <a:solidFill>
                          <a:srgbClr val="EEDEBC"/>
                        </a:solidFill>
                        <a:latin typeface="Arca Majora Heavy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273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>
                          <a:solidFill>
                            <a:srgbClr val="EEDEBC"/>
                          </a:solidFill>
                          <a:latin typeface="Arca Majora Heavy" pitchFamily="2" charset="0"/>
                        </a:rPr>
                        <a:t>Add title</a:t>
                      </a:r>
                      <a:endParaRPr lang="zh-CN" altLang="en-US" sz="1800" b="0" dirty="0">
                        <a:solidFill>
                          <a:srgbClr val="EEDEBC"/>
                        </a:solidFill>
                        <a:latin typeface="Arca Majora Heavy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273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800" b="0" dirty="0">
                          <a:solidFill>
                            <a:srgbClr val="EEDEBC"/>
                          </a:solidFill>
                          <a:latin typeface="Arca Majora Heavy" pitchFamily="2" charset="0"/>
                        </a:rPr>
                        <a:t>Add title</a:t>
                      </a:r>
                      <a:endParaRPr lang="zh-CN" altLang="en-US" sz="1800" b="0" dirty="0">
                        <a:solidFill>
                          <a:srgbClr val="EEDEBC"/>
                        </a:solidFill>
                        <a:latin typeface="Arca Majora Heavy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273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>
                          <a:solidFill>
                            <a:srgbClr val="EEDEBC"/>
                          </a:solidFill>
                          <a:latin typeface="Arca Majora Heavy" pitchFamily="2" charset="0"/>
                        </a:rPr>
                        <a:t>Add title</a:t>
                      </a:r>
                      <a:endParaRPr lang="zh-CN" altLang="en-US" sz="1800" b="0" dirty="0">
                        <a:solidFill>
                          <a:srgbClr val="EEDEBC"/>
                        </a:solidFill>
                        <a:latin typeface="Arca Majora Heavy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27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30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rgbClr val="9D7D61"/>
                          </a:solidFill>
                          <a:latin typeface="Arca Majora Heavy" pitchFamily="2" charset="0"/>
                        </a:rPr>
                        <a:t>Add title</a:t>
                      </a:r>
                      <a:endParaRPr lang="zh-CN" altLang="en-US" sz="1800" dirty="0">
                        <a:solidFill>
                          <a:srgbClr val="9D7D61"/>
                        </a:solidFill>
                        <a:latin typeface="Arca Majora Heavy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ca Majora Heavy" pitchFamily="2" charset="0"/>
                          <a:ea typeface="+mj-ea"/>
                        </a:rPr>
                        <a:t>3,451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ca Majora Heavy" pitchFamily="2" charset="0"/>
                          <a:ea typeface="+mj-ea"/>
                        </a:rPr>
                        <a:t>6,263</a:t>
                      </a:r>
                      <a:endParaRPr lang="zh-CN" alt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ca Majora Heavy" pitchFamily="2" charset="0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ca Majora Heavy" pitchFamily="2" charset="0"/>
                          <a:ea typeface="+mj-ea"/>
                        </a:rPr>
                        <a:t>3,451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ca Majora Heavy" pitchFamily="2" charset="0"/>
                          <a:ea typeface="+mj-ea"/>
                        </a:rPr>
                        <a:t>6,263</a:t>
                      </a:r>
                      <a:endParaRPr lang="zh-CN" alt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ca Majora Heavy" pitchFamily="2" charset="0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30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rgbClr val="9D7D61"/>
                          </a:solidFill>
                          <a:latin typeface="Arca Majora Heavy" pitchFamily="2" charset="0"/>
                        </a:rPr>
                        <a:t>Add title</a:t>
                      </a:r>
                      <a:endParaRPr lang="zh-CN" altLang="en-US" sz="1800" dirty="0">
                        <a:solidFill>
                          <a:srgbClr val="9D7D61"/>
                        </a:solidFill>
                        <a:latin typeface="Arca Majora Heavy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ca Majora Heavy" pitchFamily="2" charset="0"/>
                          <a:ea typeface="+mj-ea"/>
                        </a:rPr>
                        <a:t>3,451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ca Majora Heavy" pitchFamily="2" charset="0"/>
                          <a:ea typeface="+mj-ea"/>
                        </a:rPr>
                        <a:t>6,263</a:t>
                      </a:r>
                      <a:endParaRPr lang="zh-CN" alt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ca Majora Heavy" pitchFamily="2" charset="0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ca Majora Heavy" pitchFamily="2" charset="0"/>
                          <a:ea typeface="+mj-ea"/>
                        </a:rPr>
                        <a:t>3,451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ca Majora Heavy" pitchFamily="2" charset="0"/>
                          <a:ea typeface="+mj-ea"/>
                        </a:rPr>
                        <a:t>6,263</a:t>
                      </a:r>
                      <a:endParaRPr lang="zh-CN" alt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ca Majora Heavy" pitchFamily="2" charset="0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0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rgbClr val="9D7D61"/>
                          </a:solidFill>
                          <a:latin typeface="Arca Majora Heavy" pitchFamily="2" charset="0"/>
                        </a:rPr>
                        <a:t>Add title</a:t>
                      </a:r>
                      <a:endParaRPr lang="zh-CN" altLang="en-US" sz="1800" dirty="0">
                        <a:solidFill>
                          <a:srgbClr val="9D7D61"/>
                        </a:solidFill>
                        <a:latin typeface="Arca Majora Heavy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ca Majora Heavy" pitchFamily="2" charset="0"/>
                          <a:ea typeface="+mj-ea"/>
                        </a:rPr>
                        <a:t>3,451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ca Majora Heavy" pitchFamily="2" charset="0"/>
                          <a:ea typeface="+mj-ea"/>
                        </a:rPr>
                        <a:t>6,263</a:t>
                      </a:r>
                      <a:endParaRPr lang="zh-CN" alt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ca Majora Heavy" pitchFamily="2" charset="0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ca Majora Heavy" pitchFamily="2" charset="0"/>
                          <a:ea typeface="+mj-ea"/>
                        </a:rPr>
                        <a:t>3,451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ca Majora Heavy" pitchFamily="2" charset="0"/>
                          <a:ea typeface="+mj-ea"/>
                        </a:rPr>
                        <a:t>6,263</a:t>
                      </a:r>
                      <a:endParaRPr lang="zh-CN" alt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ca Majora Heavy" pitchFamily="2" charset="0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30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rgbClr val="9D7D61"/>
                          </a:solidFill>
                          <a:latin typeface="Arca Majora Heavy" pitchFamily="2" charset="0"/>
                        </a:rPr>
                        <a:t>Add title</a:t>
                      </a:r>
                      <a:endParaRPr lang="zh-CN" altLang="en-US" sz="1800" dirty="0">
                        <a:solidFill>
                          <a:srgbClr val="9D7D61"/>
                        </a:solidFill>
                        <a:latin typeface="Arca Majora Heavy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ca Majora Heavy" pitchFamily="2" charset="0"/>
                          <a:ea typeface="+mj-ea"/>
                        </a:rPr>
                        <a:t>3,451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ca Majora Heavy" pitchFamily="2" charset="0"/>
                          <a:ea typeface="+mj-ea"/>
                        </a:rPr>
                        <a:t>6,263</a:t>
                      </a:r>
                      <a:endParaRPr lang="zh-CN" alt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ca Majora Heavy" pitchFamily="2" charset="0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ca Majora Heavy" pitchFamily="2" charset="0"/>
                          <a:ea typeface="+mj-ea"/>
                        </a:rPr>
                        <a:t>3,451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anken Light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ca Majora Heavy" pitchFamily="2" charset="0"/>
                          <a:ea typeface="+mj-ea"/>
                        </a:rPr>
                        <a:t>6,263</a:t>
                      </a:r>
                      <a:endParaRPr lang="zh-CN" alt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ca Majora Heavy" pitchFamily="2" charset="0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" name="文本框 15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992E18E0-DD0C-F9FC-B47B-E6544D8DB76E}"/>
              </a:ext>
            </a:extLst>
          </p:cNvPr>
          <p:cNvSpPr txBox="1"/>
          <p:nvPr/>
        </p:nvSpPr>
        <p:spPr>
          <a:xfrm>
            <a:off x="10436219" y="1639748"/>
            <a:ext cx="1698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C5AE7B"/>
                </a:solidFill>
                <a:latin typeface="微软雅黑" pitchFamily="34" charset="-122"/>
                <a:ea typeface="微软雅黑" pitchFamily="34" charset="-122"/>
              </a:rPr>
              <a:t>42.5</a:t>
            </a:r>
            <a:r>
              <a:rPr lang="en-US" altLang="zh-CN" sz="2000" dirty="0">
                <a:solidFill>
                  <a:srgbClr val="C5AE7B"/>
                </a:solidFill>
                <a:latin typeface="微软雅黑" pitchFamily="34" charset="-122"/>
                <a:ea typeface="微软雅黑" pitchFamily="34" charset="-122"/>
              </a:rPr>
              <a:t>%</a:t>
            </a:r>
            <a:endParaRPr lang="zh-CN" altLang="en-US" sz="2800" dirty="0">
              <a:solidFill>
                <a:srgbClr val="C5AE7B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椭圆 16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DD174373-A048-BF8B-EF23-7887354A120E}"/>
              </a:ext>
            </a:extLst>
          </p:cNvPr>
          <p:cNvSpPr/>
          <p:nvPr/>
        </p:nvSpPr>
        <p:spPr>
          <a:xfrm>
            <a:off x="10531525" y="2291679"/>
            <a:ext cx="321063" cy="321062"/>
          </a:xfrm>
          <a:prstGeom prst="ellipse">
            <a:avLst/>
          </a:prstGeom>
          <a:noFill/>
          <a:ln w="9525" cap="flat" cmpd="sng" algn="ctr">
            <a:solidFill>
              <a:sysClr val="window" lastClr="FFFFFF">
                <a:lumMod val="75000"/>
                <a:alpha val="37000"/>
              </a:sys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18" name="椭圆 17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66A78283-4C95-40EB-F858-952C76DE7652}"/>
              </a:ext>
            </a:extLst>
          </p:cNvPr>
          <p:cNvSpPr/>
          <p:nvPr/>
        </p:nvSpPr>
        <p:spPr>
          <a:xfrm>
            <a:off x="10601191" y="2358964"/>
            <a:ext cx="186492" cy="186492"/>
          </a:xfrm>
          <a:prstGeom prst="ellipse">
            <a:avLst/>
          </a:prstGeom>
          <a:gradFill>
            <a:gsLst>
              <a:gs pos="0">
                <a:srgbClr val="B69469">
                  <a:alpha val="12000"/>
                </a:srgbClr>
              </a:gs>
              <a:gs pos="64000">
                <a:srgbClr val="C5AE7B">
                  <a:alpha val="53000"/>
                </a:srgbClr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19" name="椭圆 18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3AC45BC9-427A-E0BA-844D-7C5277254462}"/>
              </a:ext>
            </a:extLst>
          </p:cNvPr>
          <p:cNvSpPr/>
          <p:nvPr/>
        </p:nvSpPr>
        <p:spPr>
          <a:xfrm>
            <a:off x="10641760" y="2399534"/>
            <a:ext cx="105352" cy="105352"/>
          </a:xfrm>
          <a:prstGeom prst="ellipse">
            <a:avLst/>
          </a:prstGeom>
          <a:solidFill>
            <a:srgbClr val="C5AE7B">
              <a:alpha val="73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20" name="任意多边形 76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06876F4E-CC53-F772-2187-B55916DA04E2}"/>
              </a:ext>
            </a:extLst>
          </p:cNvPr>
          <p:cNvSpPr/>
          <p:nvPr/>
        </p:nvSpPr>
        <p:spPr>
          <a:xfrm rot="5400000" flipV="1">
            <a:off x="11004466" y="1958830"/>
            <a:ext cx="82426" cy="515992"/>
          </a:xfrm>
          <a:custGeom>
            <a:avLst/>
            <a:gdLst>
              <a:gd name="connsiteX0" fmla="*/ 1054100 w 1054100"/>
              <a:gd name="connsiteY0" fmla="*/ 0 h 1930400"/>
              <a:gd name="connsiteX1" fmla="*/ 825500 w 1054100"/>
              <a:gd name="connsiteY1" fmla="*/ 88900 h 1930400"/>
              <a:gd name="connsiteX2" fmla="*/ 825500 w 1054100"/>
              <a:gd name="connsiteY2" fmla="*/ 1828800 h 1930400"/>
              <a:gd name="connsiteX3" fmla="*/ 723900 w 1054100"/>
              <a:gd name="connsiteY3" fmla="*/ 1930400 h 1930400"/>
              <a:gd name="connsiteX4" fmla="*/ 0 w 1054100"/>
              <a:gd name="connsiteY4" fmla="*/ 1930400 h 1930400"/>
              <a:gd name="connsiteX0" fmla="*/ 918369 w 918369"/>
              <a:gd name="connsiteY0" fmla="*/ 0 h 1937544"/>
              <a:gd name="connsiteX1" fmla="*/ 825500 w 918369"/>
              <a:gd name="connsiteY1" fmla="*/ 96044 h 1937544"/>
              <a:gd name="connsiteX2" fmla="*/ 825500 w 918369"/>
              <a:gd name="connsiteY2" fmla="*/ 1835944 h 1937544"/>
              <a:gd name="connsiteX3" fmla="*/ 723900 w 918369"/>
              <a:gd name="connsiteY3" fmla="*/ 1937544 h 1937544"/>
              <a:gd name="connsiteX4" fmla="*/ 0 w 918369"/>
              <a:gd name="connsiteY4" fmla="*/ 1937544 h 1937544"/>
              <a:gd name="connsiteX0" fmla="*/ 918369 w 919233"/>
              <a:gd name="connsiteY0" fmla="*/ 7649 h 1945193"/>
              <a:gd name="connsiteX1" fmla="*/ 919233 w 919233"/>
              <a:gd name="connsiteY1" fmla="*/ 0 h 1945193"/>
              <a:gd name="connsiteX2" fmla="*/ 825500 w 919233"/>
              <a:gd name="connsiteY2" fmla="*/ 103693 h 1945193"/>
              <a:gd name="connsiteX3" fmla="*/ 825500 w 919233"/>
              <a:gd name="connsiteY3" fmla="*/ 1843593 h 1945193"/>
              <a:gd name="connsiteX4" fmla="*/ 723900 w 919233"/>
              <a:gd name="connsiteY4" fmla="*/ 1945193 h 1945193"/>
              <a:gd name="connsiteX5" fmla="*/ 0 w 919233"/>
              <a:gd name="connsiteY5" fmla="*/ 1945193 h 1945193"/>
              <a:gd name="connsiteX0" fmla="*/ 918369 w 1314520"/>
              <a:gd name="connsiteY0" fmla="*/ 0 h 1937544"/>
              <a:gd name="connsiteX1" fmla="*/ 1314520 w 1314520"/>
              <a:gd name="connsiteY1" fmla="*/ 13782 h 1937544"/>
              <a:gd name="connsiteX2" fmla="*/ 825500 w 1314520"/>
              <a:gd name="connsiteY2" fmla="*/ 96044 h 1937544"/>
              <a:gd name="connsiteX3" fmla="*/ 825500 w 1314520"/>
              <a:gd name="connsiteY3" fmla="*/ 1835944 h 1937544"/>
              <a:gd name="connsiteX4" fmla="*/ 723900 w 1314520"/>
              <a:gd name="connsiteY4" fmla="*/ 1937544 h 1937544"/>
              <a:gd name="connsiteX5" fmla="*/ 0 w 1314520"/>
              <a:gd name="connsiteY5" fmla="*/ 1937544 h 1937544"/>
              <a:gd name="connsiteX0" fmla="*/ 918369 w 1521688"/>
              <a:gd name="connsiteY0" fmla="*/ 14793 h 1952337"/>
              <a:gd name="connsiteX1" fmla="*/ 1521688 w 1521688"/>
              <a:gd name="connsiteY1" fmla="*/ 0 h 1952337"/>
              <a:gd name="connsiteX2" fmla="*/ 1314520 w 1521688"/>
              <a:gd name="connsiteY2" fmla="*/ 28575 h 1952337"/>
              <a:gd name="connsiteX3" fmla="*/ 825500 w 1521688"/>
              <a:gd name="connsiteY3" fmla="*/ 110837 h 1952337"/>
              <a:gd name="connsiteX4" fmla="*/ 825500 w 1521688"/>
              <a:gd name="connsiteY4" fmla="*/ 1850737 h 1952337"/>
              <a:gd name="connsiteX5" fmla="*/ 723900 w 1521688"/>
              <a:gd name="connsiteY5" fmla="*/ 1952337 h 1952337"/>
              <a:gd name="connsiteX6" fmla="*/ 0 w 1521688"/>
              <a:gd name="connsiteY6" fmla="*/ 1952337 h 1952337"/>
              <a:gd name="connsiteX0" fmla="*/ 918369 w 1521688"/>
              <a:gd name="connsiteY0" fmla="*/ 195792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1314520 w 1521688"/>
              <a:gd name="connsiteY3" fmla="*/ 209574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1314520 w 1521688"/>
              <a:gd name="connsiteY3" fmla="*/ 209574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938283 w 1521688"/>
              <a:gd name="connsiteY3" fmla="*/ 169093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893833 w 1521688"/>
              <a:gd name="connsiteY3" fmla="*/ 178618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1004957 w 1521688"/>
              <a:gd name="connsiteY0" fmla="*/ 25 h 2133336"/>
              <a:gd name="connsiteX1" fmla="*/ 1521688 w 1521688"/>
              <a:gd name="connsiteY1" fmla="*/ 180999 h 2133336"/>
              <a:gd name="connsiteX2" fmla="*/ 893833 w 1521688"/>
              <a:gd name="connsiteY2" fmla="*/ 178618 h 2133336"/>
              <a:gd name="connsiteX3" fmla="*/ 825500 w 1521688"/>
              <a:gd name="connsiteY3" fmla="*/ 291836 h 2133336"/>
              <a:gd name="connsiteX4" fmla="*/ 825500 w 1521688"/>
              <a:gd name="connsiteY4" fmla="*/ 2031736 h 2133336"/>
              <a:gd name="connsiteX5" fmla="*/ 723900 w 1521688"/>
              <a:gd name="connsiteY5" fmla="*/ 2133336 h 2133336"/>
              <a:gd name="connsiteX6" fmla="*/ 0 w 1521688"/>
              <a:gd name="connsiteY6" fmla="*/ 2133336 h 2133336"/>
              <a:gd name="connsiteX0" fmla="*/ 1521688 w 1521688"/>
              <a:gd name="connsiteY0" fmla="*/ 2381 h 1954718"/>
              <a:gd name="connsiteX1" fmla="*/ 893833 w 1521688"/>
              <a:gd name="connsiteY1" fmla="*/ 0 h 1954718"/>
              <a:gd name="connsiteX2" fmla="*/ 825500 w 1521688"/>
              <a:gd name="connsiteY2" fmla="*/ 113218 h 1954718"/>
              <a:gd name="connsiteX3" fmla="*/ 825500 w 1521688"/>
              <a:gd name="connsiteY3" fmla="*/ 1853118 h 1954718"/>
              <a:gd name="connsiteX4" fmla="*/ 723900 w 1521688"/>
              <a:gd name="connsiteY4" fmla="*/ 1954718 h 1954718"/>
              <a:gd name="connsiteX5" fmla="*/ 0 w 1521688"/>
              <a:gd name="connsiteY5" fmla="*/ 1954718 h 1954718"/>
              <a:gd name="connsiteX0" fmla="*/ 1023213 w 1023213"/>
              <a:gd name="connsiteY0" fmla="*/ 5556 h 1954718"/>
              <a:gd name="connsiteX1" fmla="*/ 893833 w 1023213"/>
              <a:gd name="connsiteY1" fmla="*/ 0 h 1954718"/>
              <a:gd name="connsiteX2" fmla="*/ 825500 w 1023213"/>
              <a:gd name="connsiteY2" fmla="*/ 113218 h 1954718"/>
              <a:gd name="connsiteX3" fmla="*/ 825500 w 1023213"/>
              <a:gd name="connsiteY3" fmla="*/ 1853118 h 1954718"/>
              <a:gd name="connsiteX4" fmla="*/ 723900 w 1023213"/>
              <a:gd name="connsiteY4" fmla="*/ 1954718 h 1954718"/>
              <a:gd name="connsiteX5" fmla="*/ 0 w 1023213"/>
              <a:gd name="connsiteY5" fmla="*/ 1954718 h 1954718"/>
              <a:gd name="connsiteX0" fmla="*/ 1023213 w 1023213"/>
              <a:gd name="connsiteY0" fmla="*/ 0 h 1961862"/>
              <a:gd name="connsiteX1" fmla="*/ 893833 w 1023213"/>
              <a:gd name="connsiteY1" fmla="*/ 7144 h 1961862"/>
              <a:gd name="connsiteX2" fmla="*/ 825500 w 1023213"/>
              <a:gd name="connsiteY2" fmla="*/ 120362 h 1961862"/>
              <a:gd name="connsiteX3" fmla="*/ 825500 w 1023213"/>
              <a:gd name="connsiteY3" fmla="*/ 1860262 h 1961862"/>
              <a:gd name="connsiteX4" fmla="*/ 723900 w 1023213"/>
              <a:gd name="connsiteY4" fmla="*/ 1961862 h 1961862"/>
              <a:gd name="connsiteX5" fmla="*/ 0 w 1023213"/>
              <a:gd name="connsiteY5" fmla="*/ 1961862 h 1961862"/>
              <a:gd name="connsiteX0" fmla="*/ 1023213 w 1023213"/>
              <a:gd name="connsiteY0" fmla="*/ 2381 h 1954718"/>
              <a:gd name="connsiteX1" fmla="*/ 893833 w 1023213"/>
              <a:gd name="connsiteY1" fmla="*/ 0 h 1954718"/>
              <a:gd name="connsiteX2" fmla="*/ 825500 w 1023213"/>
              <a:gd name="connsiteY2" fmla="*/ 113218 h 1954718"/>
              <a:gd name="connsiteX3" fmla="*/ 825500 w 1023213"/>
              <a:gd name="connsiteY3" fmla="*/ 1853118 h 1954718"/>
              <a:gd name="connsiteX4" fmla="*/ 723900 w 1023213"/>
              <a:gd name="connsiteY4" fmla="*/ 1954718 h 1954718"/>
              <a:gd name="connsiteX5" fmla="*/ 0 w 1023213"/>
              <a:gd name="connsiteY5" fmla="*/ 1954718 h 1954718"/>
              <a:gd name="connsiteX0" fmla="*/ 1023213 w 1023213"/>
              <a:gd name="connsiteY0" fmla="*/ 0 h 1961862"/>
              <a:gd name="connsiteX1" fmla="*/ 893833 w 1023213"/>
              <a:gd name="connsiteY1" fmla="*/ 7144 h 1961862"/>
              <a:gd name="connsiteX2" fmla="*/ 825500 w 1023213"/>
              <a:gd name="connsiteY2" fmla="*/ 120362 h 1961862"/>
              <a:gd name="connsiteX3" fmla="*/ 825500 w 1023213"/>
              <a:gd name="connsiteY3" fmla="*/ 1860262 h 1961862"/>
              <a:gd name="connsiteX4" fmla="*/ 723900 w 1023213"/>
              <a:gd name="connsiteY4" fmla="*/ 1961862 h 1961862"/>
              <a:gd name="connsiteX5" fmla="*/ 0 w 1023213"/>
              <a:gd name="connsiteY5" fmla="*/ 1961862 h 1961862"/>
              <a:gd name="connsiteX0" fmla="*/ 1023213 w 1023213"/>
              <a:gd name="connsiteY0" fmla="*/ 0 h 1958687"/>
              <a:gd name="connsiteX1" fmla="*/ 893833 w 1023213"/>
              <a:gd name="connsiteY1" fmla="*/ 3969 h 1958687"/>
              <a:gd name="connsiteX2" fmla="*/ 825500 w 1023213"/>
              <a:gd name="connsiteY2" fmla="*/ 117187 h 1958687"/>
              <a:gd name="connsiteX3" fmla="*/ 825500 w 1023213"/>
              <a:gd name="connsiteY3" fmla="*/ 1857087 h 1958687"/>
              <a:gd name="connsiteX4" fmla="*/ 723900 w 1023213"/>
              <a:gd name="connsiteY4" fmla="*/ 1958687 h 1958687"/>
              <a:gd name="connsiteX5" fmla="*/ 0 w 1023213"/>
              <a:gd name="connsiteY5" fmla="*/ 1958687 h 1958687"/>
              <a:gd name="connsiteX0" fmla="*/ 1023213 w 1023213"/>
              <a:gd name="connsiteY0" fmla="*/ 0 h 1958687"/>
              <a:gd name="connsiteX1" fmla="*/ 912883 w 1023213"/>
              <a:gd name="connsiteY1" fmla="*/ 7144 h 1958687"/>
              <a:gd name="connsiteX2" fmla="*/ 825500 w 1023213"/>
              <a:gd name="connsiteY2" fmla="*/ 117187 h 1958687"/>
              <a:gd name="connsiteX3" fmla="*/ 825500 w 1023213"/>
              <a:gd name="connsiteY3" fmla="*/ 1857087 h 1958687"/>
              <a:gd name="connsiteX4" fmla="*/ 723900 w 1023213"/>
              <a:gd name="connsiteY4" fmla="*/ 1958687 h 1958687"/>
              <a:gd name="connsiteX5" fmla="*/ 0 w 1023213"/>
              <a:gd name="connsiteY5" fmla="*/ 1958687 h 1958687"/>
              <a:gd name="connsiteX0" fmla="*/ 1029563 w 1029563"/>
              <a:gd name="connsiteY0" fmla="*/ 0 h 1952337"/>
              <a:gd name="connsiteX1" fmla="*/ 912883 w 1029563"/>
              <a:gd name="connsiteY1" fmla="*/ 794 h 1952337"/>
              <a:gd name="connsiteX2" fmla="*/ 825500 w 1029563"/>
              <a:gd name="connsiteY2" fmla="*/ 110837 h 1952337"/>
              <a:gd name="connsiteX3" fmla="*/ 825500 w 1029563"/>
              <a:gd name="connsiteY3" fmla="*/ 1850737 h 1952337"/>
              <a:gd name="connsiteX4" fmla="*/ 723900 w 1029563"/>
              <a:gd name="connsiteY4" fmla="*/ 1952337 h 1952337"/>
              <a:gd name="connsiteX5" fmla="*/ 0 w 1029563"/>
              <a:gd name="connsiteY5" fmla="*/ 1952337 h 1952337"/>
              <a:gd name="connsiteX0" fmla="*/ 1029563 w 1029563"/>
              <a:gd name="connsiteY0" fmla="*/ 0 h 1952337"/>
              <a:gd name="connsiteX1" fmla="*/ 912883 w 1029563"/>
              <a:gd name="connsiteY1" fmla="*/ 794 h 1952337"/>
              <a:gd name="connsiteX2" fmla="*/ 825500 w 1029563"/>
              <a:gd name="connsiteY2" fmla="*/ 110837 h 1952337"/>
              <a:gd name="connsiteX3" fmla="*/ 825500 w 1029563"/>
              <a:gd name="connsiteY3" fmla="*/ 1850737 h 1952337"/>
              <a:gd name="connsiteX4" fmla="*/ 723900 w 1029563"/>
              <a:gd name="connsiteY4" fmla="*/ 1952337 h 1952337"/>
              <a:gd name="connsiteX5" fmla="*/ 0 w 1029563"/>
              <a:gd name="connsiteY5" fmla="*/ 1952337 h 1952337"/>
              <a:gd name="connsiteX0" fmla="*/ 1035913 w 1035913"/>
              <a:gd name="connsiteY0" fmla="*/ 0 h 1955512"/>
              <a:gd name="connsiteX1" fmla="*/ 912883 w 1035913"/>
              <a:gd name="connsiteY1" fmla="*/ 3969 h 1955512"/>
              <a:gd name="connsiteX2" fmla="*/ 825500 w 1035913"/>
              <a:gd name="connsiteY2" fmla="*/ 114012 h 1955512"/>
              <a:gd name="connsiteX3" fmla="*/ 825500 w 1035913"/>
              <a:gd name="connsiteY3" fmla="*/ 1853912 h 1955512"/>
              <a:gd name="connsiteX4" fmla="*/ 723900 w 1035913"/>
              <a:gd name="connsiteY4" fmla="*/ 1955512 h 1955512"/>
              <a:gd name="connsiteX5" fmla="*/ 0 w 1035913"/>
              <a:gd name="connsiteY5" fmla="*/ 1955512 h 1955512"/>
              <a:gd name="connsiteX0" fmla="*/ 912883 w 912883"/>
              <a:gd name="connsiteY0" fmla="*/ 0 h 1951543"/>
              <a:gd name="connsiteX1" fmla="*/ 825500 w 912883"/>
              <a:gd name="connsiteY1" fmla="*/ 110043 h 1951543"/>
              <a:gd name="connsiteX2" fmla="*/ 825500 w 912883"/>
              <a:gd name="connsiteY2" fmla="*/ 1849943 h 1951543"/>
              <a:gd name="connsiteX3" fmla="*/ 723900 w 912883"/>
              <a:gd name="connsiteY3" fmla="*/ 1951543 h 1951543"/>
              <a:gd name="connsiteX4" fmla="*/ 0 w 912883"/>
              <a:gd name="connsiteY4" fmla="*/ 1951543 h 1951543"/>
              <a:gd name="connsiteX0" fmla="*/ 188983 w 188983"/>
              <a:gd name="connsiteY0" fmla="*/ 0 h 1951543"/>
              <a:gd name="connsiteX1" fmla="*/ 101600 w 188983"/>
              <a:gd name="connsiteY1" fmla="*/ 110043 h 1951543"/>
              <a:gd name="connsiteX2" fmla="*/ 101600 w 188983"/>
              <a:gd name="connsiteY2" fmla="*/ 1849943 h 1951543"/>
              <a:gd name="connsiteX3" fmla="*/ 0 w 188983"/>
              <a:gd name="connsiteY3" fmla="*/ 1951543 h 1951543"/>
              <a:gd name="connsiteX0" fmla="*/ 87383 w 87383"/>
              <a:gd name="connsiteY0" fmla="*/ 0 h 1849943"/>
              <a:gd name="connsiteX1" fmla="*/ 0 w 87383"/>
              <a:gd name="connsiteY1" fmla="*/ 110043 h 1849943"/>
              <a:gd name="connsiteX2" fmla="*/ 0 w 87383"/>
              <a:gd name="connsiteY2" fmla="*/ 1849943 h 1849943"/>
              <a:gd name="connsiteX0" fmla="*/ 87383 w 87383"/>
              <a:gd name="connsiteY0" fmla="*/ 0 h 2040443"/>
              <a:gd name="connsiteX1" fmla="*/ 0 w 87383"/>
              <a:gd name="connsiteY1" fmla="*/ 110043 h 2040443"/>
              <a:gd name="connsiteX2" fmla="*/ 4762 w 87383"/>
              <a:gd name="connsiteY2" fmla="*/ 2040443 h 2040443"/>
              <a:gd name="connsiteX0" fmla="*/ 87383 w 87383"/>
              <a:gd name="connsiteY0" fmla="*/ 0 h 2113014"/>
              <a:gd name="connsiteX1" fmla="*/ 0 w 87383"/>
              <a:gd name="connsiteY1" fmla="*/ 110043 h 2113014"/>
              <a:gd name="connsiteX2" fmla="*/ 4762 w 87383"/>
              <a:gd name="connsiteY2" fmla="*/ 2113014 h 2113014"/>
              <a:gd name="connsiteX0" fmla="*/ 87383 w 87383"/>
              <a:gd name="connsiteY0" fmla="*/ 0 h 2113014"/>
              <a:gd name="connsiteX1" fmla="*/ 0 w 87383"/>
              <a:gd name="connsiteY1" fmla="*/ 110043 h 2113014"/>
              <a:gd name="connsiteX2" fmla="*/ 4762 w 87383"/>
              <a:gd name="connsiteY2" fmla="*/ 2113014 h 2113014"/>
              <a:gd name="connsiteX0" fmla="*/ 87383 w 87383"/>
              <a:gd name="connsiteY0" fmla="*/ 0 h 2654157"/>
              <a:gd name="connsiteX1" fmla="*/ 0 w 87383"/>
              <a:gd name="connsiteY1" fmla="*/ 110043 h 2654157"/>
              <a:gd name="connsiteX2" fmla="*/ 4764 w 87383"/>
              <a:gd name="connsiteY2" fmla="*/ 2654158 h 2654157"/>
              <a:gd name="connsiteX0" fmla="*/ 88252 w 88252"/>
              <a:gd name="connsiteY0" fmla="*/ 0 h 967089"/>
              <a:gd name="connsiteX1" fmla="*/ 869 w 88252"/>
              <a:gd name="connsiteY1" fmla="*/ 110043 h 967089"/>
              <a:gd name="connsiteX2" fmla="*/ 410 w 88252"/>
              <a:gd name="connsiteY2" fmla="*/ 967088 h 967089"/>
              <a:gd name="connsiteX0" fmla="*/ 88251 w 88251"/>
              <a:gd name="connsiteY0" fmla="*/ 0 h 967096"/>
              <a:gd name="connsiteX1" fmla="*/ 868 w 88251"/>
              <a:gd name="connsiteY1" fmla="*/ 110043 h 967096"/>
              <a:gd name="connsiteX2" fmla="*/ 412 w 88251"/>
              <a:gd name="connsiteY2" fmla="*/ 967095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5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6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6 h 967096"/>
              <a:gd name="connsiteX0" fmla="*/ 104563 w 104563"/>
              <a:gd name="connsiteY0" fmla="*/ 0 h 3683396"/>
              <a:gd name="connsiteX1" fmla="*/ 17180 w 104563"/>
              <a:gd name="connsiteY1" fmla="*/ 110043 h 3683396"/>
              <a:gd name="connsiteX2" fmla="*/ 0 w 104563"/>
              <a:gd name="connsiteY2" fmla="*/ 3683396 h 3683396"/>
              <a:gd name="connsiteX0" fmla="*/ 96201 w 96201"/>
              <a:gd name="connsiteY0" fmla="*/ 0 h 3632465"/>
              <a:gd name="connsiteX1" fmla="*/ 8818 w 96201"/>
              <a:gd name="connsiteY1" fmla="*/ 110043 h 3632465"/>
              <a:gd name="connsiteX2" fmla="*/ 0 w 96201"/>
              <a:gd name="connsiteY2" fmla="*/ 3632465 h 3632465"/>
              <a:gd name="connsiteX0" fmla="*/ 87839 w 87839"/>
              <a:gd name="connsiteY0" fmla="*/ 0 h 3632465"/>
              <a:gd name="connsiteX1" fmla="*/ 456 w 87839"/>
              <a:gd name="connsiteY1" fmla="*/ 110043 h 3632465"/>
              <a:gd name="connsiteX2" fmla="*/ 0 w 87839"/>
              <a:gd name="connsiteY2" fmla="*/ 3632465 h 3632465"/>
              <a:gd name="connsiteX0" fmla="*/ 90452 w 90452"/>
              <a:gd name="connsiteY0" fmla="*/ 0 h 1149597"/>
              <a:gd name="connsiteX1" fmla="*/ 3069 w 90452"/>
              <a:gd name="connsiteY1" fmla="*/ 110043 h 1149597"/>
              <a:gd name="connsiteX2" fmla="*/ 0 w 90452"/>
              <a:gd name="connsiteY2" fmla="*/ 1149597 h 1149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452" h="1149597">
                <a:moveTo>
                  <a:pt x="90452" y="0"/>
                </a:moveTo>
                <a:lnTo>
                  <a:pt x="3069" y="110043"/>
                </a:lnTo>
                <a:cubicBezTo>
                  <a:pt x="4656" y="753510"/>
                  <a:pt x="1028" y="500831"/>
                  <a:pt x="0" y="1149597"/>
                </a:cubicBezTo>
              </a:path>
            </a:pathLst>
          </a:custGeom>
          <a:noFill/>
          <a:ln w="22225" cap="flat" cmpd="sng" algn="ctr">
            <a:gradFill>
              <a:gsLst>
                <a:gs pos="0">
                  <a:srgbClr val="C5AE7B"/>
                </a:gs>
                <a:gs pos="100000">
                  <a:srgbClr val="C5AE7B">
                    <a:alpha val="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21" name="椭圆 20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430F738E-535D-986A-021F-679ECC9293F0}"/>
              </a:ext>
            </a:extLst>
          </p:cNvPr>
          <p:cNvSpPr/>
          <p:nvPr/>
        </p:nvSpPr>
        <p:spPr>
          <a:xfrm>
            <a:off x="8998497" y="1609050"/>
            <a:ext cx="321063" cy="321062"/>
          </a:xfrm>
          <a:prstGeom prst="ellipse">
            <a:avLst/>
          </a:prstGeom>
          <a:noFill/>
          <a:ln w="9525" cap="flat" cmpd="sng" algn="ctr">
            <a:solidFill>
              <a:srgbClr val="C5AE7B">
                <a:lumMod val="60000"/>
                <a:lumOff val="40000"/>
                <a:alpha val="69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22" name="椭圆 21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E19E0D81-D1BE-A40A-C753-678CF4DCEBCB}"/>
              </a:ext>
            </a:extLst>
          </p:cNvPr>
          <p:cNvSpPr/>
          <p:nvPr/>
        </p:nvSpPr>
        <p:spPr>
          <a:xfrm>
            <a:off x="9068163" y="1676335"/>
            <a:ext cx="186492" cy="186492"/>
          </a:xfrm>
          <a:prstGeom prst="ellipse">
            <a:avLst/>
          </a:prstGeom>
          <a:solidFill>
            <a:srgbClr val="C5AE7B">
              <a:lumMod val="60000"/>
              <a:lumOff val="40000"/>
              <a:alpha val="4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23" name="椭圆 22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B4C67A39-677D-9D7E-1766-0BC37C72D69C}"/>
              </a:ext>
            </a:extLst>
          </p:cNvPr>
          <p:cNvSpPr/>
          <p:nvPr/>
        </p:nvSpPr>
        <p:spPr>
          <a:xfrm>
            <a:off x="9108732" y="1716905"/>
            <a:ext cx="105352" cy="105352"/>
          </a:xfrm>
          <a:prstGeom prst="ellipse">
            <a:avLst/>
          </a:prstGeom>
          <a:solidFill>
            <a:srgbClr val="C5AE7B">
              <a:lumMod val="60000"/>
              <a:lumOff val="40000"/>
              <a:alpha val="73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24" name="任意多边形 80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E3F4A773-138C-A79F-9130-84B0FEFCAD00}"/>
              </a:ext>
            </a:extLst>
          </p:cNvPr>
          <p:cNvSpPr/>
          <p:nvPr/>
        </p:nvSpPr>
        <p:spPr>
          <a:xfrm rot="16200000" flipH="1" flipV="1">
            <a:off x="8768954" y="1276201"/>
            <a:ext cx="82426" cy="515992"/>
          </a:xfrm>
          <a:custGeom>
            <a:avLst/>
            <a:gdLst>
              <a:gd name="connsiteX0" fmla="*/ 1054100 w 1054100"/>
              <a:gd name="connsiteY0" fmla="*/ 0 h 1930400"/>
              <a:gd name="connsiteX1" fmla="*/ 825500 w 1054100"/>
              <a:gd name="connsiteY1" fmla="*/ 88900 h 1930400"/>
              <a:gd name="connsiteX2" fmla="*/ 825500 w 1054100"/>
              <a:gd name="connsiteY2" fmla="*/ 1828800 h 1930400"/>
              <a:gd name="connsiteX3" fmla="*/ 723900 w 1054100"/>
              <a:gd name="connsiteY3" fmla="*/ 1930400 h 1930400"/>
              <a:gd name="connsiteX4" fmla="*/ 0 w 1054100"/>
              <a:gd name="connsiteY4" fmla="*/ 1930400 h 1930400"/>
              <a:gd name="connsiteX0" fmla="*/ 918369 w 918369"/>
              <a:gd name="connsiteY0" fmla="*/ 0 h 1937544"/>
              <a:gd name="connsiteX1" fmla="*/ 825500 w 918369"/>
              <a:gd name="connsiteY1" fmla="*/ 96044 h 1937544"/>
              <a:gd name="connsiteX2" fmla="*/ 825500 w 918369"/>
              <a:gd name="connsiteY2" fmla="*/ 1835944 h 1937544"/>
              <a:gd name="connsiteX3" fmla="*/ 723900 w 918369"/>
              <a:gd name="connsiteY3" fmla="*/ 1937544 h 1937544"/>
              <a:gd name="connsiteX4" fmla="*/ 0 w 918369"/>
              <a:gd name="connsiteY4" fmla="*/ 1937544 h 1937544"/>
              <a:gd name="connsiteX0" fmla="*/ 918369 w 919233"/>
              <a:gd name="connsiteY0" fmla="*/ 7649 h 1945193"/>
              <a:gd name="connsiteX1" fmla="*/ 919233 w 919233"/>
              <a:gd name="connsiteY1" fmla="*/ 0 h 1945193"/>
              <a:gd name="connsiteX2" fmla="*/ 825500 w 919233"/>
              <a:gd name="connsiteY2" fmla="*/ 103693 h 1945193"/>
              <a:gd name="connsiteX3" fmla="*/ 825500 w 919233"/>
              <a:gd name="connsiteY3" fmla="*/ 1843593 h 1945193"/>
              <a:gd name="connsiteX4" fmla="*/ 723900 w 919233"/>
              <a:gd name="connsiteY4" fmla="*/ 1945193 h 1945193"/>
              <a:gd name="connsiteX5" fmla="*/ 0 w 919233"/>
              <a:gd name="connsiteY5" fmla="*/ 1945193 h 1945193"/>
              <a:gd name="connsiteX0" fmla="*/ 918369 w 1314520"/>
              <a:gd name="connsiteY0" fmla="*/ 0 h 1937544"/>
              <a:gd name="connsiteX1" fmla="*/ 1314520 w 1314520"/>
              <a:gd name="connsiteY1" fmla="*/ 13782 h 1937544"/>
              <a:gd name="connsiteX2" fmla="*/ 825500 w 1314520"/>
              <a:gd name="connsiteY2" fmla="*/ 96044 h 1937544"/>
              <a:gd name="connsiteX3" fmla="*/ 825500 w 1314520"/>
              <a:gd name="connsiteY3" fmla="*/ 1835944 h 1937544"/>
              <a:gd name="connsiteX4" fmla="*/ 723900 w 1314520"/>
              <a:gd name="connsiteY4" fmla="*/ 1937544 h 1937544"/>
              <a:gd name="connsiteX5" fmla="*/ 0 w 1314520"/>
              <a:gd name="connsiteY5" fmla="*/ 1937544 h 1937544"/>
              <a:gd name="connsiteX0" fmla="*/ 918369 w 1521688"/>
              <a:gd name="connsiteY0" fmla="*/ 14793 h 1952337"/>
              <a:gd name="connsiteX1" fmla="*/ 1521688 w 1521688"/>
              <a:gd name="connsiteY1" fmla="*/ 0 h 1952337"/>
              <a:gd name="connsiteX2" fmla="*/ 1314520 w 1521688"/>
              <a:gd name="connsiteY2" fmla="*/ 28575 h 1952337"/>
              <a:gd name="connsiteX3" fmla="*/ 825500 w 1521688"/>
              <a:gd name="connsiteY3" fmla="*/ 110837 h 1952337"/>
              <a:gd name="connsiteX4" fmla="*/ 825500 w 1521688"/>
              <a:gd name="connsiteY4" fmla="*/ 1850737 h 1952337"/>
              <a:gd name="connsiteX5" fmla="*/ 723900 w 1521688"/>
              <a:gd name="connsiteY5" fmla="*/ 1952337 h 1952337"/>
              <a:gd name="connsiteX6" fmla="*/ 0 w 1521688"/>
              <a:gd name="connsiteY6" fmla="*/ 1952337 h 1952337"/>
              <a:gd name="connsiteX0" fmla="*/ 918369 w 1521688"/>
              <a:gd name="connsiteY0" fmla="*/ 195792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1314520 w 1521688"/>
              <a:gd name="connsiteY3" fmla="*/ 209574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1314520 w 1521688"/>
              <a:gd name="connsiteY3" fmla="*/ 209574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938283 w 1521688"/>
              <a:gd name="connsiteY3" fmla="*/ 169093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893833 w 1521688"/>
              <a:gd name="connsiteY3" fmla="*/ 178618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1004957 w 1521688"/>
              <a:gd name="connsiteY0" fmla="*/ 25 h 2133336"/>
              <a:gd name="connsiteX1" fmla="*/ 1521688 w 1521688"/>
              <a:gd name="connsiteY1" fmla="*/ 180999 h 2133336"/>
              <a:gd name="connsiteX2" fmla="*/ 893833 w 1521688"/>
              <a:gd name="connsiteY2" fmla="*/ 178618 h 2133336"/>
              <a:gd name="connsiteX3" fmla="*/ 825500 w 1521688"/>
              <a:gd name="connsiteY3" fmla="*/ 291836 h 2133336"/>
              <a:gd name="connsiteX4" fmla="*/ 825500 w 1521688"/>
              <a:gd name="connsiteY4" fmla="*/ 2031736 h 2133336"/>
              <a:gd name="connsiteX5" fmla="*/ 723900 w 1521688"/>
              <a:gd name="connsiteY5" fmla="*/ 2133336 h 2133336"/>
              <a:gd name="connsiteX6" fmla="*/ 0 w 1521688"/>
              <a:gd name="connsiteY6" fmla="*/ 2133336 h 2133336"/>
              <a:gd name="connsiteX0" fmla="*/ 1521688 w 1521688"/>
              <a:gd name="connsiteY0" fmla="*/ 2381 h 1954718"/>
              <a:gd name="connsiteX1" fmla="*/ 893833 w 1521688"/>
              <a:gd name="connsiteY1" fmla="*/ 0 h 1954718"/>
              <a:gd name="connsiteX2" fmla="*/ 825500 w 1521688"/>
              <a:gd name="connsiteY2" fmla="*/ 113218 h 1954718"/>
              <a:gd name="connsiteX3" fmla="*/ 825500 w 1521688"/>
              <a:gd name="connsiteY3" fmla="*/ 1853118 h 1954718"/>
              <a:gd name="connsiteX4" fmla="*/ 723900 w 1521688"/>
              <a:gd name="connsiteY4" fmla="*/ 1954718 h 1954718"/>
              <a:gd name="connsiteX5" fmla="*/ 0 w 1521688"/>
              <a:gd name="connsiteY5" fmla="*/ 1954718 h 1954718"/>
              <a:gd name="connsiteX0" fmla="*/ 1023213 w 1023213"/>
              <a:gd name="connsiteY0" fmla="*/ 5556 h 1954718"/>
              <a:gd name="connsiteX1" fmla="*/ 893833 w 1023213"/>
              <a:gd name="connsiteY1" fmla="*/ 0 h 1954718"/>
              <a:gd name="connsiteX2" fmla="*/ 825500 w 1023213"/>
              <a:gd name="connsiteY2" fmla="*/ 113218 h 1954718"/>
              <a:gd name="connsiteX3" fmla="*/ 825500 w 1023213"/>
              <a:gd name="connsiteY3" fmla="*/ 1853118 h 1954718"/>
              <a:gd name="connsiteX4" fmla="*/ 723900 w 1023213"/>
              <a:gd name="connsiteY4" fmla="*/ 1954718 h 1954718"/>
              <a:gd name="connsiteX5" fmla="*/ 0 w 1023213"/>
              <a:gd name="connsiteY5" fmla="*/ 1954718 h 1954718"/>
              <a:gd name="connsiteX0" fmla="*/ 1023213 w 1023213"/>
              <a:gd name="connsiteY0" fmla="*/ 0 h 1961862"/>
              <a:gd name="connsiteX1" fmla="*/ 893833 w 1023213"/>
              <a:gd name="connsiteY1" fmla="*/ 7144 h 1961862"/>
              <a:gd name="connsiteX2" fmla="*/ 825500 w 1023213"/>
              <a:gd name="connsiteY2" fmla="*/ 120362 h 1961862"/>
              <a:gd name="connsiteX3" fmla="*/ 825500 w 1023213"/>
              <a:gd name="connsiteY3" fmla="*/ 1860262 h 1961862"/>
              <a:gd name="connsiteX4" fmla="*/ 723900 w 1023213"/>
              <a:gd name="connsiteY4" fmla="*/ 1961862 h 1961862"/>
              <a:gd name="connsiteX5" fmla="*/ 0 w 1023213"/>
              <a:gd name="connsiteY5" fmla="*/ 1961862 h 1961862"/>
              <a:gd name="connsiteX0" fmla="*/ 1023213 w 1023213"/>
              <a:gd name="connsiteY0" fmla="*/ 2381 h 1954718"/>
              <a:gd name="connsiteX1" fmla="*/ 893833 w 1023213"/>
              <a:gd name="connsiteY1" fmla="*/ 0 h 1954718"/>
              <a:gd name="connsiteX2" fmla="*/ 825500 w 1023213"/>
              <a:gd name="connsiteY2" fmla="*/ 113218 h 1954718"/>
              <a:gd name="connsiteX3" fmla="*/ 825500 w 1023213"/>
              <a:gd name="connsiteY3" fmla="*/ 1853118 h 1954718"/>
              <a:gd name="connsiteX4" fmla="*/ 723900 w 1023213"/>
              <a:gd name="connsiteY4" fmla="*/ 1954718 h 1954718"/>
              <a:gd name="connsiteX5" fmla="*/ 0 w 1023213"/>
              <a:gd name="connsiteY5" fmla="*/ 1954718 h 1954718"/>
              <a:gd name="connsiteX0" fmla="*/ 1023213 w 1023213"/>
              <a:gd name="connsiteY0" fmla="*/ 0 h 1961862"/>
              <a:gd name="connsiteX1" fmla="*/ 893833 w 1023213"/>
              <a:gd name="connsiteY1" fmla="*/ 7144 h 1961862"/>
              <a:gd name="connsiteX2" fmla="*/ 825500 w 1023213"/>
              <a:gd name="connsiteY2" fmla="*/ 120362 h 1961862"/>
              <a:gd name="connsiteX3" fmla="*/ 825500 w 1023213"/>
              <a:gd name="connsiteY3" fmla="*/ 1860262 h 1961862"/>
              <a:gd name="connsiteX4" fmla="*/ 723900 w 1023213"/>
              <a:gd name="connsiteY4" fmla="*/ 1961862 h 1961862"/>
              <a:gd name="connsiteX5" fmla="*/ 0 w 1023213"/>
              <a:gd name="connsiteY5" fmla="*/ 1961862 h 1961862"/>
              <a:gd name="connsiteX0" fmla="*/ 1023213 w 1023213"/>
              <a:gd name="connsiteY0" fmla="*/ 0 h 1958687"/>
              <a:gd name="connsiteX1" fmla="*/ 893833 w 1023213"/>
              <a:gd name="connsiteY1" fmla="*/ 3969 h 1958687"/>
              <a:gd name="connsiteX2" fmla="*/ 825500 w 1023213"/>
              <a:gd name="connsiteY2" fmla="*/ 117187 h 1958687"/>
              <a:gd name="connsiteX3" fmla="*/ 825500 w 1023213"/>
              <a:gd name="connsiteY3" fmla="*/ 1857087 h 1958687"/>
              <a:gd name="connsiteX4" fmla="*/ 723900 w 1023213"/>
              <a:gd name="connsiteY4" fmla="*/ 1958687 h 1958687"/>
              <a:gd name="connsiteX5" fmla="*/ 0 w 1023213"/>
              <a:gd name="connsiteY5" fmla="*/ 1958687 h 1958687"/>
              <a:gd name="connsiteX0" fmla="*/ 1023213 w 1023213"/>
              <a:gd name="connsiteY0" fmla="*/ 0 h 1958687"/>
              <a:gd name="connsiteX1" fmla="*/ 912883 w 1023213"/>
              <a:gd name="connsiteY1" fmla="*/ 7144 h 1958687"/>
              <a:gd name="connsiteX2" fmla="*/ 825500 w 1023213"/>
              <a:gd name="connsiteY2" fmla="*/ 117187 h 1958687"/>
              <a:gd name="connsiteX3" fmla="*/ 825500 w 1023213"/>
              <a:gd name="connsiteY3" fmla="*/ 1857087 h 1958687"/>
              <a:gd name="connsiteX4" fmla="*/ 723900 w 1023213"/>
              <a:gd name="connsiteY4" fmla="*/ 1958687 h 1958687"/>
              <a:gd name="connsiteX5" fmla="*/ 0 w 1023213"/>
              <a:gd name="connsiteY5" fmla="*/ 1958687 h 1958687"/>
              <a:gd name="connsiteX0" fmla="*/ 1029563 w 1029563"/>
              <a:gd name="connsiteY0" fmla="*/ 0 h 1952337"/>
              <a:gd name="connsiteX1" fmla="*/ 912883 w 1029563"/>
              <a:gd name="connsiteY1" fmla="*/ 794 h 1952337"/>
              <a:gd name="connsiteX2" fmla="*/ 825500 w 1029563"/>
              <a:gd name="connsiteY2" fmla="*/ 110837 h 1952337"/>
              <a:gd name="connsiteX3" fmla="*/ 825500 w 1029563"/>
              <a:gd name="connsiteY3" fmla="*/ 1850737 h 1952337"/>
              <a:gd name="connsiteX4" fmla="*/ 723900 w 1029563"/>
              <a:gd name="connsiteY4" fmla="*/ 1952337 h 1952337"/>
              <a:gd name="connsiteX5" fmla="*/ 0 w 1029563"/>
              <a:gd name="connsiteY5" fmla="*/ 1952337 h 1952337"/>
              <a:gd name="connsiteX0" fmla="*/ 1029563 w 1029563"/>
              <a:gd name="connsiteY0" fmla="*/ 0 h 1952337"/>
              <a:gd name="connsiteX1" fmla="*/ 912883 w 1029563"/>
              <a:gd name="connsiteY1" fmla="*/ 794 h 1952337"/>
              <a:gd name="connsiteX2" fmla="*/ 825500 w 1029563"/>
              <a:gd name="connsiteY2" fmla="*/ 110837 h 1952337"/>
              <a:gd name="connsiteX3" fmla="*/ 825500 w 1029563"/>
              <a:gd name="connsiteY3" fmla="*/ 1850737 h 1952337"/>
              <a:gd name="connsiteX4" fmla="*/ 723900 w 1029563"/>
              <a:gd name="connsiteY4" fmla="*/ 1952337 h 1952337"/>
              <a:gd name="connsiteX5" fmla="*/ 0 w 1029563"/>
              <a:gd name="connsiteY5" fmla="*/ 1952337 h 1952337"/>
              <a:gd name="connsiteX0" fmla="*/ 1035913 w 1035913"/>
              <a:gd name="connsiteY0" fmla="*/ 0 h 1955512"/>
              <a:gd name="connsiteX1" fmla="*/ 912883 w 1035913"/>
              <a:gd name="connsiteY1" fmla="*/ 3969 h 1955512"/>
              <a:gd name="connsiteX2" fmla="*/ 825500 w 1035913"/>
              <a:gd name="connsiteY2" fmla="*/ 114012 h 1955512"/>
              <a:gd name="connsiteX3" fmla="*/ 825500 w 1035913"/>
              <a:gd name="connsiteY3" fmla="*/ 1853912 h 1955512"/>
              <a:gd name="connsiteX4" fmla="*/ 723900 w 1035913"/>
              <a:gd name="connsiteY4" fmla="*/ 1955512 h 1955512"/>
              <a:gd name="connsiteX5" fmla="*/ 0 w 1035913"/>
              <a:gd name="connsiteY5" fmla="*/ 1955512 h 1955512"/>
              <a:gd name="connsiteX0" fmla="*/ 912883 w 912883"/>
              <a:gd name="connsiteY0" fmla="*/ 0 h 1951543"/>
              <a:gd name="connsiteX1" fmla="*/ 825500 w 912883"/>
              <a:gd name="connsiteY1" fmla="*/ 110043 h 1951543"/>
              <a:gd name="connsiteX2" fmla="*/ 825500 w 912883"/>
              <a:gd name="connsiteY2" fmla="*/ 1849943 h 1951543"/>
              <a:gd name="connsiteX3" fmla="*/ 723900 w 912883"/>
              <a:gd name="connsiteY3" fmla="*/ 1951543 h 1951543"/>
              <a:gd name="connsiteX4" fmla="*/ 0 w 912883"/>
              <a:gd name="connsiteY4" fmla="*/ 1951543 h 1951543"/>
              <a:gd name="connsiteX0" fmla="*/ 188983 w 188983"/>
              <a:gd name="connsiteY0" fmla="*/ 0 h 1951543"/>
              <a:gd name="connsiteX1" fmla="*/ 101600 w 188983"/>
              <a:gd name="connsiteY1" fmla="*/ 110043 h 1951543"/>
              <a:gd name="connsiteX2" fmla="*/ 101600 w 188983"/>
              <a:gd name="connsiteY2" fmla="*/ 1849943 h 1951543"/>
              <a:gd name="connsiteX3" fmla="*/ 0 w 188983"/>
              <a:gd name="connsiteY3" fmla="*/ 1951543 h 1951543"/>
              <a:gd name="connsiteX0" fmla="*/ 87383 w 87383"/>
              <a:gd name="connsiteY0" fmla="*/ 0 h 1849943"/>
              <a:gd name="connsiteX1" fmla="*/ 0 w 87383"/>
              <a:gd name="connsiteY1" fmla="*/ 110043 h 1849943"/>
              <a:gd name="connsiteX2" fmla="*/ 0 w 87383"/>
              <a:gd name="connsiteY2" fmla="*/ 1849943 h 1849943"/>
              <a:gd name="connsiteX0" fmla="*/ 87383 w 87383"/>
              <a:gd name="connsiteY0" fmla="*/ 0 h 2040443"/>
              <a:gd name="connsiteX1" fmla="*/ 0 w 87383"/>
              <a:gd name="connsiteY1" fmla="*/ 110043 h 2040443"/>
              <a:gd name="connsiteX2" fmla="*/ 4762 w 87383"/>
              <a:gd name="connsiteY2" fmla="*/ 2040443 h 2040443"/>
              <a:gd name="connsiteX0" fmla="*/ 87383 w 87383"/>
              <a:gd name="connsiteY0" fmla="*/ 0 h 2113014"/>
              <a:gd name="connsiteX1" fmla="*/ 0 w 87383"/>
              <a:gd name="connsiteY1" fmla="*/ 110043 h 2113014"/>
              <a:gd name="connsiteX2" fmla="*/ 4762 w 87383"/>
              <a:gd name="connsiteY2" fmla="*/ 2113014 h 2113014"/>
              <a:gd name="connsiteX0" fmla="*/ 87383 w 87383"/>
              <a:gd name="connsiteY0" fmla="*/ 0 h 2113014"/>
              <a:gd name="connsiteX1" fmla="*/ 0 w 87383"/>
              <a:gd name="connsiteY1" fmla="*/ 110043 h 2113014"/>
              <a:gd name="connsiteX2" fmla="*/ 4762 w 87383"/>
              <a:gd name="connsiteY2" fmla="*/ 2113014 h 2113014"/>
              <a:gd name="connsiteX0" fmla="*/ 87383 w 87383"/>
              <a:gd name="connsiteY0" fmla="*/ 0 h 2654157"/>
              <a:gd name="connsiteX1" fmla="*/ 0 w 87383"/>
              <a:gd name="connsiteY1" fmla="*/ 110043 h 2654157"/>
              <a:gd name="connsiteX2" fmla="*/ 4764 w 87383"/>
              <a:gd name="connsiteY2" fmla="*/ 2654158 h 2654157"/>
              <a:gd name="connsiteX0" fmla="*/ 88252 w 88252"/>
              <a:gd name="connsiteY0" fmla="*/ 0 h 967089"/>
              <a:gd name="connsiteX1" fmla="*/ 869 w 88252"/>
              <a:gd name="connsiteY1" fmla="*/ 110043 h 967089"/>
              <a:gd name="connsiteX2" fmla="*/ 410 w 88252"/>
              <a:gd name="connsiteY2" fmla="*/ 967088 h 967089"/>
              <a:gd name="connsiteX0" fmla="*/ 88251 w 88251"/>
              <a:gd name="connsiteY0" fmla="*/ 0 h 967096"/>
              <a:gd name="connsiteX1" fmla="*/ 868 w 88251"/>
              <a:gd name="connsiteY1" fmla="*/ 110043 h 967096"/>
              <a:gd name="connsiteX2" fmla="*/ 412 w 88251"/>
              <a:gd name="connsiteY2" fmla="*/ 967095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5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6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6 h 967096"/>
              <a:gd name="connsiteX0" fmla="*/ 104563 w 104563"/>
              <a:gd name="connsiteY0" fmla="*/ 0 h 3683396"/>
              <a:gd name="connsiteX1" fmla="*/ 17180 w 104563"/>
              <a:gd name="connsiteY1" fmla="*/ 110043 h 3683396"/>
              <a:gd name="connsiteX2" fmla="*/ 0 w 104563"/>
              <a:gd name="connsiteY2" fmla="*/ 3683396 h 3683396"/>
              <a:gd name="connsiteX0" fmla="*/ 96201 w 96201"/>
              <a:gd name="connsiteY0" fmla="*/ 0 h 3632465"/>
              <a:gd name="connsiteX1" fmla="*/ 8818 w 96201"/>
              <a:gd name="connsiteY1" fmla="*/ 110043 h 3632465"/>
              <a:gd name="connsiteX2" fmla="*/ 0 w 96201"/>
              <a:gd name="connsiteY2" fmla="*/ 3632465 h 3632465"/>
              <a:gd name="connsiteX0" fmla="*/ 87839 w 87839"/>
              <a:gd name="connsiteY0" fmla="*/ 0 h 3632465"/>
              <a:gd name="connsiteX1" fmla="*/ 456 w 87839"/>
              <a:gd name="connsiteY1" fmla="*/ 110043 h 3632465"/>
              <a:gd name="connsiteX2" fmla="*/ 0 w 87839"/>
              <a:gd name="connsiteY2" fmla="*/ 3632465 h 3632465"/>
              <a:gd name="connsiteX0" fmla="*/ 90452 w 90452"/>
              <a:gd name="connsiteY0" fmla="*/ 0 h 1149597"/>
              <a:gd name="connsiteX1" fmla="*/ 3069 w 90452"/>
              <a:gd name="connsiteY1" fmla="*/ 110043 h 1149597"/>
              <a:gd name="connsiteX2" fmla="*/ 0 w 90452"/>
              <a:gd name="connsiteY2" fmla="*/ 1149597 h 1149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452" h="1149597">
                <a:moveTo>
                  <a:pt x="90452" y="0"/>
                </a:moveTo>
                <a:lnTo>
                  <a:pt x="3069" y="110043"/>
                </a:lnTo>
                <a:cubicBezTo>
                  <a:pt x="4656" y="753510"/>
                  <a:pt x="1028" y="500831"/>
                  <a:pt x="0" y="1149597"/>
                </a:cubicBezTo>
              </a:path>
            </a:pathLst>
          </a:custGeom>
          <a:noFill/>
          <a:ln w="22225" cap="flat" cmpd="sng" algn="ctr">
            <a:gradFill>
              <a:gsLst>
                <a:gs pos="0">
                  <a:srgbClr val="C5AE7B">
                    <a:alpha val="75000"/>
                  </a:srgbClr>
                </a:gs>
                <a:gs pos="100000">
                  <a:srgbClr val="C5AE7B">
                    <a:alpha val="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25" name="文本框 24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4AE419D3-9497-9513-3EAB-2391D290FD59}"/>
              </a:ext>
            </a:extLst>
          </p:cNvPr>
          <p:cNvSpPr txBox="1"/>
          <p:nvPr/>
        </p:nvSpPr>
        <p:spPr>
          <a:xfrm>
            <a:off x="7762663" y="976712"/>
            <a:ext cx="1698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C5AE7B"/>
                </a:solidFill>
                <a:latin typeface="微软雅黑" pitchFamily="34" charset="-122"/>
                <a:ea typeface="微软雅黑" pitchFamily="34" charset="-122"/>
              </a:rPr>
              <a:t>23.5</a:t>
            </a:r>
            <a:r>
              <a:rPr lang="en-US" altLang="zh-CN" sz="2000" dirty="0">
                <a:solidFill>
                  <a:srgbClr val="C5AE7B"/>
                </a:solidFill>
                <a:latin typeface="微软雅黑" pitchFamily="34" charset="-122"/>
                <a:ea typeface="微软雅黑" pitchFamily="34" charset="-122"/>
              </a:rPr>
              <a:t>%</a:t>
            </a:r>
            <a:endParaRPr lang="zh-CN" altLang="en-US" sz="2800" dirty="0">
              <a:solidFill>
                <a:srgbClr val="C5AE7B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矩形 25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2B4FAB54-0C04-65A5-CE61-7D25EC029825}"/>
              </a:ext>
            </a:extLst>
          </p:cNvPr>
          <p:cNvSpPr/>
          <p:nvPr/>
        </p:nvSpPr>
        <p:spPr>
          <a:xfrm>
            <a:off x="8810883" y="2402423"/>
            <a:ext cx="1625336" cy="75713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b="1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矩形 26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27E42932-20BF-A9F1-9692-C8A287611301}"/>
              </a:ext>
            </a:extLst>
          </p:cNvPr>
          <p:cNvSpPr/>
          <p:nvPr/>
        </p:nvSpPr>
        <p:spPr>
          <a:xfrm>
            <a:off x="798818" y="5668317"/>
            <a:ext cx="4953565" cy="54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Click here to add text content, such as keywords, some brief introductions, etc.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8" name="组合 27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8955AED9-7919-9462-39D0-A36E9EBD64E6}"/>
              </a:ext>
            </a:extLst>
          </p:cNvPr>
          <p:cNvGrpSpPr/>
          <p:nvPr/>
        </p:nvGrpSpPr>
        <p:grpSpPr>
          <a:xfrm>
            <a:off x="630357" y="4929952"/>
            <a:ext cx="3217592" cy="509315"/>
            <a:chOff x="7231936" y="2743893"/>
            <a:chExt cx="3217592" cy="509315"/>
          </a:xfrm>
        </p:grpSpPr>
        <p:sp>
          <p:nvSpPr>
            <p:cNvPr id="29" name="任意多边形 87">
              <a:extLst>
                <a:ext uri="{FF2B5EF4-FFF2-40B4-BE49-F238E27FC236}">
                  <a16:creationId xmlns:a16="http://schemas.microsoft.com/office/drawing/2014/main" id="{D99FD80F-A553-7795-A403-BECE01D8D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1936" y="2743893"/>
              <a:ext cx="3217592" cy="509315"/>
            </a:xfrm>
            <a:custGeom>
              <a:avLst/>
              <a:gdLst>
                <a:gd name="connsiteX0" fmla="*/ 0 w 3217592"/>
                <a:gd name="connsiteY0" fmla="*/ 0 h 509315"/>
                <a:gd name="connsiteX1" fmla="*/ 167062 w 3217592"/>
                <a:gd name="connsiteY1" fmla="*/ 0 h 509315"/>
                <a:gd name="connsiteX2" fmla="*/ 370837 w 3217592"/>
                <a:gd name="connsiteY2" fmla="*/ 0 h 509315"/>
                <a:gd name="connsiteX3" fmla="*/ 537899 w 3217592"/>
                <a:gd name="connsiteY3" fmla="*/ 0 h 509315"/>
                <a:gd name="connsiteX4" fmla="*/ 733426 w 3217592"/>
                <a:gd name="connsiteY4" fmla="*/ 0 h 509315"/>
                <a:gd name="connsiteX5" fmla="*/ 819687 w 3217592"/>
                <a:gd name="connsiteY5" fmla="*/ 0 h 509315"/>
                <a:gd name="connsiteX6" fmla="*/ 900488 w 3217592"/>
                <a:gd name="connsiteY6" fmla="*/ 0 h 509315"/>
                <a:gd name="connsiteX7" fmla="*/ 1104263 w 3217592"/>
                <a:gd name="connsiteY7" fmla="*/ 0 h 509315"/>
                <a:gd name="connsiteX8" fmla="*/ 1190524 w 3217592"/>
                <a:gd name="connsiteY8" fmla="*/ 0 h 509315"/>
                <a:gd name="connsiteX9" fmla="*/ 1271325 w 3217592"/>
                <a:gd name="connsiteY9" fmla="*/ 0 h 509315"/>
                <a:gd name="connsiteX10" fmla="*/ 1447529 w 3217592"/>
                <a:gd name="connsiteY10" fmla="*/ 0 h 509315"/>
                <a:gd name="connsiteX11" fmla="*/ 1553113 w 3217592"/>
                <a:gd name="connsiteY11" fmla="*/ 0 h 509315"/>
                <a:gd name="connsiteX12" fmla="*/ 1711822 w 3217592"/>
                <a:gd name="connsiteY12" fmla="*/ 0 h 509315"/>
                <a:gd name="connsiteX13" fmla="*/ 1818366 w 3217592"/>
                <a:gd name="connsiteY13" fmla="*/ 0 h 509315"/>
                <a:gd name="connsiteX14" fmla="*/ 1921519 w 3217592"/>
                <a:gd name="connsiteY14" fmla="*/ 0 h 509315"/>
                <a:gd name="connsiteX15" fmla="*/ 1923950 w 3217592"/>
                <a:gd name="connsiteY15" fmla="*/ 0 h 509315"/>
                <a:gd name="connsiteX16" fmla="*/ 2060486 w 3217592"/>
                <a:gd name="connsiteY16" fmla="*/ 0 h 509315"/>
                <a:gd name="connsiteX17" fmla="*/ 2082659 w 3217592"/>
                <a:gd name="connsiteY17" fmla="*/ 0 h 509315"/>
                <a:gd name="connsiteX18" fmla="*/ 2112589 w 3217592"/>
                <a:gd name="connsiteY18" fmla="*/ 0 h 509315"/>
                <a:gd name="connsiteX19" fmla="*/ 2180955 w 3217592"/>
                <a:gd name="connsiteY19" fmla="*/ 0 h 509315"/>
                <a:gd name="connsiteX20" fmla="*/ 2292356 w 3217592"/>
                <a:gd name="connsiteY20" fmla="*/ 0 h 509315"/>
                <a:gd name="connsiteX21" fmla="*/ 2431323 w 3217592"/>
                <a:gd name="connsiteY21" fmla="*/ 0 h 509315"/>
                <a:gd name="connsiteX22" fmla="*/ 2445248 w 3217592"/>
                <a:gd name="connsiteY22" fmla="*/ 0 h 509315"/>
                <a:gd name="connsiteX23" fmla="*/ 2483426 w 3217592"/>
                <a:gd name="connsiteY23" fmla="*/ 0 h 509315"/>
                <a:gd name="connsiteX24" fmla="*/ 2551792 w 3217592"/>
                <a:gd name="connsiteY24" fmla="*/ 0 h 509315"/>
                <a:gd name="connsiteX25" fmla="*/ 2654945 w 3217592"/>
                <a:gd name="connsiteY25" fmla="*/ 0 h 509315"/>
                <a:gd name="connsiteX26" fmla="*/ 2793912 w 3217592"/>
                <a:gd name="connsiteY26" fmla="*/ 0 h 509315"/>
                <a:gd name="connsiteX27" fmla="*/ 2816085 w 3217592"/>
                <a:gd name="connsiteY27" fmla="*/ 0 h 509315"/>
                <a:gd name="connsiteX28" fmla="*/ 2846015 w 3217592"/>
                <a:gd name="connsiteY28" fmla="*/ 0 h 509315"/>
                <a:gd name="connsiteX29" fmla="*/ 3025782 w 3217592"/>
                <a:gd name="connsiteY29" fmla="*/ 0 h 509315"/>
                <a:gd name="connsiteX30" fmla="*/ 3216852 w 3217592"/>
                <a:gd name="connsiteY30" fmla="*/ 0 h 509315"/>
                <a:gd name="connsiteX31" fmla="*/ 3217592 w 3217592"/>
                <a:gd name="connsiteY31" fmla="*/ 98319 h 509315"/>
                <a:gd name="connsiteX32" fmla="*/ 3122905 w 3217592"/>
                <a:gd name="connsiteY32" fmla="*/ 161242 h 509315"/>
                <a:gd name="connsiteX33" fmla="*/ 3040794 w 3217592"/>
                <a:gd name="connsiteY33" fmla="*/ 257594 h 509315"/>
                <a:gd name="connsiteX34" fmla="*/ 2940189 w 3217592"/>
                <a:gd name="connsiteY34" fmla="*/ 241863 h 509315"/>
                <a:gd name="connsiteX35" fmla="*/ 2832187 w 3217592"/>
                <a:gd name="connsiteY35" fmla="*/ 320518 h 509315"/>
                <a:gd name="connsiteX36" fmla="*/ 2600648 w 3217592"/>
                <a:gd name="connsiteY36" fmla="*/ 509290 h 509315"/>
                <a:gd name="connsiteX37" fmla="*/ 2412013 w 3217592"/>
                <a:gd name="connsiteY37" fmla="*/ 509290 h 509315"/>
                <a:gd name="connsiteX38" fmla="*/ 2238878 w 3217592"/>
                <a:gd name="connsiteY38" fmla="*/ 508012 h 509315"/>
                <a:gd name="connsiteX39" fmla="*/ 2229811 w 3217592"/>
                <a:gd name="connsiteY39" fmla="*/ 509290 h 509315"/>
                <a:gd name="connsiteX40" fmla="*/ 2041176 w 3217592"/>
                <a:gd name="connsiteY40" fmla="*/ 509290 h 509315"/>
                <a:gd name="connsiteX41" fmla="*/ 2026864 w 3217592"/>
                <a:gd name="connsiteY41" fmla="*/ 509184 h 509315"/>
                <a:gd name="connsiteX42" fmla="*/ 2012553 w 3217592"/>
                <a:gd name="connsiteY42" fmla="*/ 509290 h 509315"/>
                <a:gd name="connsiteX43" fmla="*/ 1867222 w 3217592"/>
                <a:gd name="connsiteY43" fmla="*/ 509290 h 509315"/>
                <a:gd name="connsiteX44" fmla="*/ 1678587 w 3217592"/>
                <a:gd name="connsiteY44" fmla="*/ 509290 h 509315"/>
                <a:gd name="connsiteX45" fmla="*/ 1641716 w 3217592"/>
                <a:gd name="connsiteY45" fmla="*/ 509290 h 509315"/>
                <a:gd name="connsiteX46" fmla="*/ 1590160 w 3217592"/>
                <a:gd name="connsiteY46" fmla="*/ 509290 h 509315"/>
                <a:gd name="connsiteX47" fmla="*/ 1496385 w 3217592"/>
                <a:gd name="connsiteY47" fmla="*/ 509290 h 509315"/>
                <a:gd name="connsiteX48" fmla="*/ 1307750 w 3217592"/>
                <a:gd name="connsiteY48" fmla="*/ 509290 h 509315"/>
                <a:gd name="connsiteX49" fmla="*/ 1279127 w 3217592"/>
                <a:gd name="connsiteY49" fmla="*/ 509290 h 509315"/>
                <a:gd name="connsiteX50" fmla="*/ 1219323 w 3217592"/>
                <a:gd name="connsiteY50" fmla="*/ 509290 h 509315"/>
                <a:gd name="connsiteX51" fmla="*/ 1104263 w 3217592"/>
                <a:gd name="connsiteY51" fmla="*/ 509290 h 509315"/>
                <a:gd name="connsiteX52" fmla="*/ 908290 w 3217592"/>
                <a:gd name="connsiteY52" fmla="*/ 509290 h 509315"/>
                <a:gd name="connsiteX53" fmla="*/ 856734 w 3217592"/>
                <a:gd name="connsiteY53" fmla="*/ 509290 h 509315"/>
                <a:gd name="connsiteX54" fmla="*/ 733426 w 3217592"/>
                <a:gd name="connsiteY54" fmla="*/ 509290 h 509315"/>
                <a:gd name="connsiteX55" fmla="*/ 485897 w 3217592"/>
                <a:gd name="connsiteY55" fmla="*/ 509290 h 509315"/>
                <a:gd name="connsiteX56" fmla="*/ 370837 w 3217592"/>
                <a:gd name="connsiteY56" fmla="*/ 509290 h 509315"/>
                <a:gd name="connsiteX57" fmla="*/ 0 w 3217592"/>
                <a:gd name="connsiteY57" fmla="*/ 509290 h 509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217592" h="509315">
                  <a:moveTo>
                    <a:pt x="0" y="0"/>
                  </a:moveTo>
                  <a:lnTo>
                    <a:pt x="167062" y="0"/>
                  </a:lnTo>
                  <a:lnTo>
                    <a:pt x="370837" y="0"/>
                  </a:lnTo>
                  <a:lnTo>
                    <a:pt x="537899" y="0"/>
                  </a:lnTo>
                  <a:lnTo>
                    <a:pt x="733426" y="0"/>
                  </a:lnTo>
                  <a:lnTo>
                    <a:pt x="819687" y="0"/>
                  </a:lnTo>
                  <a:lnTo>
                    <a:pt x="900488" y="0"/>
                  </a:lnTo>
                  <a:lnTo>
                    <a:pt x="1104263" y="0"/>
                  </a:lnTo>
                  <a:lnTo>
                    <a:pt x="1190524" y="0"/>
                  </a:lnTo>
                  <a:lnTo>
                    <a:pt x="1271325" y="0"/>
                  </a:lnTo>
                  <a:lnTo>
                    <a:pt x="1447529" y="0"/>
                  </a:lnTo>
                  <a:lnTo>
                    <a:pt x="1553113" y="0"/>
                  </a:lnTo>
                  <a:lnTo>
                    <a:pt x="1711822" y="0"/>
                  </a:lnTo>
                  <a:lnTo>
                    <a:pt x="1818366" y="0"/>
                  </a:lnTo>
                  <a:lnTo>
                    <a:pt x="1921519" y="0"/>
                  </a:lnTo>
                  <a:lnTo>
                    <a:pt x="1923950" y="0"/>
                  </a:lnTo>
                  <a:lnTo>
                    <a:pt x="2060486" y="0"/>
                  </a:lnTo>
                  <a:lnTo>
                    <a:pt x="2082659" y="0"/>
                  </a:lnTo>
                  <a:lnTo>
                    <a:pt x="2112589" y="0"/>
                  </a:lnTo>
                  <a:lnTo>
                    <a:pt x="2180955" y="0"/>
                  </a:lnTo>
                  <a:lnTo>
                    <a:pt x="2292356" y="0"/>
                  </a:lnTo>
                  <a:lnTo>
                    <a:pt x="2431323" y="0"/>
                  </a:lnTo>
                  <a:lnTo>
                    <a:pt x="2445248" y="0"/>
                  </a:lnTo>
                  <a:lnTo>
                    <a:pt x="2483426" y="0"/>
                  </a:lnTo>
                  <a:lnTo>
                    <a:pt x="2551792" y="0"/>
                  </a:lnTo>
                  <a:lnTo>
                    <a:pt x="2654945" y="0"/>
                  </a:lnTo>
                  <a:lnTo>
                    <a:pt x="2793912" y="0"/>
                  </a:lnTo>
                  <a:lnTo>
                    <a:pt x="2816085" y="0"/>
                  </a:lnTo>
                  <a:lnTo>
                    <a:pt x="2846015" y="0"/>
                  </a:lnTo>
                  <a:lnTo>
                    <a:pt x="3025782" y="0"/>
                  </a:lnTo>
                  <a:cubicBezTo>
                    <a:pt x="3143795" y="0"/>
                    <a:pt x="3214656" y="0"/>
                    <a:pt x="3216852" y="0"/>
                  </a:cubicBezTo>
                  <a:cubicBezTo>
                    <a:pt x="3216852" y="0"/>
                    <a:pt x="3217592" y="96352"/>
                    <a:pt x="3217592" y="98319"/>
                  </a:cubicBezTo>
                  <a:cubicBezTo>
                    <a:pt x="3188002" y="131747"/>
                    <a:pt x="3153235" y="129780"/>
                    <a:pt x="3122905" y="161242"/>
                  </a:cubicBezTo>
                  <a:cubicBezTo>
                    <a:pt x="3095535" y="190738"/>
                    <a:pt x="3071123" y="245796"/>
                    <a:pt x="3040794" y="257594"/>
                  </a:cubicBezTo>
                  <a:cubicBezTo>
                    <a:pt x="3007505" y="271359"/>
                    <a:pt x="2974217" y="233998"/>
                    <a:pt x="2940189" y="241863"/>
                  </a:cubicBezTo>
                  <a:cubicBezTo>
                    <a:pt x="2902462" y="251695"/>
                    <a:pt x="2866955" y="283157"/>
                    <a:pt x="2832187" y="320518"/>
                  </a:cubicBezTo>
                  <a:cubicBezTo>
                    <a:pt x="2756733" y="399173"/>
                    <a:pt x="2683499" y="511256"/>
                    <a:pt x="2600648" y="509290"/>
                  </a:cubicBezTo>
                  <a:cubicBezTo>
                    <a:pt x="2537769" y="507323"/>
                    <a:pt x="2474891" y="509290"/>
                    <a:pt x="2412013" y="509290"/>
                  </a:cubicBezTo>
                  <a:lnTo>
                    <a:pt x="2238878" y="508012"/>
                  </a:lnTo>
                  <a:lnTo>
                    <a:pt x="2229811" y="509290"/>
                  </a:lnTo>
                  <a:cubicBezTo>
                    <a:pt x="2166932" y="507323"/>
                    <a:pt x="2104054" y="509290"/>
                    <a:pt x="2041176" y="509290"/>
                  </a:cubicBezTo>
                  <a:lnTo>
                    <a:pt x="2026864" y="509184"/>
                  </a:lnTo>
                  <a:lnTo>
                    <a:pt x="2012553" y="509290"/>
                  </a:lnTo>
                  <a:lnTo>
                    <a:pt x="1867222" y="509290"/>
                  </a:lnTo>
                  <a:lnTo>
                    <a:pt x="1678587" y="509290"/>
                  </a:lnTo>
                  <a:lnTo>
                    <a:pt x="1641716" y="509290"/>
                  </a:lnTo>
                  <a:lnTo>
                    <a:pt x="1590160" y="509290"/>
                  </a:lnTo>
                  <a:lnTo>
                    <a:pt x="1496385" y="509290"/>
                  </a:lnTo>
                  <a:lnTo>
                    <a:pt x="1307750" y="509290"/>
                  </a:lnTo>
                  <a:lnTo>
                    <a:pt x="1279127" y="509290"/>
                  </a:lnTo>
                  <a:lnTo>
                    <a:pt x="1219323" y="509290"/>
                  </a:lnTo>
                  <a:lnTo>
                    <a:pt x="1104263" y="509290"/>
                  </a:lnTo>
                  <a:lnTo>
                    <a:pt x="908290" y="509290"/>
                  </a:lnTo>
                  <a:lnTo>
                    <a:pt x="856734" y="509290"/>
                  </a:lnTo>
                  <a:lnTo>
                    <a:pt x="733426" y="509290"/>
                  </a:lnTo>
                  <a:lnTo>
                    <a:pt x="485897" y="509290"/>
                  </a:lnTo>
                  <a:lnTo>
                    <a:pt x="370837" y="509290"/>
                  </a:lnTo>
                  <a:lnTo>
                    <a:pt x="0" y="509290"/>
                  </a:lnTo>
                  <a:close/>
                </a:path>
              </a:pathLst>
            </a:custGeom>
            <a:gradFill>
              <a:gsLst>
                <a:gs pos="0">
                  <a:srgbClr val="0A0C18"/>
                </a:gs>
                <a:gs pos="64000">
                  <a:srgbClr val="1A2741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30" name="任意多边形 88">
              <a:extLst>
                <a:ext uri="{FF2B5EF4-FFF2-40B4-BE49-F238E27FC236}">
                  <a16:creationId xmlns:a16="http://schemas.microsoft.com/office/drawing/2014/main" id="{938CD2CA-C03D-E189-8029-E80F3F320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1938" y="2743893"/>
              <a:ext cx="516505" cy="370573"/>
            </a:xfrm>
            <a:custGeom>
              <a:avLst/>
              <a:gdLst>
                <a:gd name="connsiteX0" fmla="*/ 0 w 885504"/>
                <a:gd name="connsiteY0" fmla="*/ 0 h 635316"/>
                <a:gd name="connsiteX1" fmla="*/ 885504 w 885504"/>
                <a:gd name="connsiteY1" fmla="*/ 0 h 635316"/>
                <a:gd name="connsiteX2" fmla="*/ 854443 w 885504"/>
                <a:gd name="connsiteY2" fmla="*/ 13497 h 635316"/>
                <a:gd name="connsiteX3" fmla="*/ 729186 w 885504"/>
                <a:gd name="connsiteY3" fmla="*/ 66221 h 635316"/>
                <a:gd name="connsiteX4" fmla="*/ 203328 w 885504"/>
                <a:gd name="connsiteY4" fmla="*/ 516383 h 635316"/>
                <a:gd name="connsiteX5" fmla="*/ 13698 w 885504"/>
                <a:gd name="connsiteY5" fmla="*/ 623249 h 635316"/>
                <a:gd name="connsiteX6" fmla="*/ 0 w 885504"/>
                <a:gd name="connsiteY6" fmla="*/ 635316 h 635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5504" h="635316">
                  <a:moveTo>
                    <a:pt x="0" y="0"/>
                  </a:moveTo>
                  <a:lnTo>
                    <a:pt x="885504" y="0"/>
                  </a:lnTo>
                  <a:lnTo>
                    <a:pt x="854443" y="13497"/>
                  </a:lnTo>
                  <a:cubicBezTo>
                    <a:pt x="799410" y="34539"/>
                    <a:pt x="751885" y="52035"/>
                    <a:pt x="729186" y="66221"/>
                  </a:cubicBezTo>
                  <a:cubicBezTo>
                    <a:pt x="532462" y="183490"/>
                    <a:pt x="445450" y="467205"/>
                    <a:pt x="203328" y="516383"/>
                  </a:cubicBezTo>
                  <a:cubicBezTo>
                    <a:pt x="120099" y="533406"/>
                    <a:pt x="65243" y="576909"/>
                    <a:pt x="13698" y="623249"/>
                  </a:cubicBezTo>
                  <a:lnTo>
                    <a:pt x="0" y="635316"/>
                  </a:lnTo>
                  <a:close/>
                </a:path>
              </a:pathLst>
            </a:custGeom>
            <a:gradFill flip="none" rotWithShape="1">
              <a:gsLst>
                <a:gs pos="15000">
                  <a:srgbClr val="C5AE7B">
                    <a:alpha val="51000"/>
                  </a:srgbClr>
                </a:gs>
                <a:gs pos="59000">
                  <a:srgbClr val="B69469">
                    <a:alpha val="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0" dist="762000" dir="21540000" sx="97000" sy="97000" algn="bl" rotWithShape="0">
                <a:srgbClr val="B69469">
                  <a:alpha val="2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31" name="任意多边形 89">
              <a:extLst>
                <a:ext uri="{FF2B5EF4-FFF2-40B4-BE49-F238E27FC236}">
                  <a16:creationId xmlns:a16="http://schemas.microsoft.com/office/drawing/2014/main" id="{F78D4790-A4D2-F403-05CB-BDD1119A506A}"/>
                </a:ext>
              </a:extLst>
            </p:cNvPr>
            <p:cNvSpPr/>
            <p:nvPr/>
          </p:nvSpPr>
          <p:spPr>
            <a:xfrm>
              <a:off x="7231938" y="3042062"/>
              <a:ext cx="154956" cy="211146"/>
            </a:xfrm>
            <a:custGeom>
              <a:avLst/>
              <a:gdLst>
                <a:gd name="connsiteX0" fmla="*/ 0 w 158281"/>
                <a:gd name="connsiteY0" fmla="*/ 0 h 215677"/>
                <a:gd name="connsiteX1" fmla="*/ 3519 w 158281"/>
                <a:gd name="connsiteY1" fmla="*/ 11335 h 215677"/>
                <a:gd name="connsiteX2" fmla="*/ 119989 w 158281"/>
                <a:gd name="connsiteY2" fmla="*/ 184083 h 215677"/>
                <a:gd name="connsiteX3" fmla="*/ 158281 w 158281"/>
                <a:gd name="connsiteY3" fmla="*/ 215677 h 215677"/>
                <a:gd name="connsiteX4" fmla="*/ 15875 w 158281"/>
                <a:gd name="connsiteY4" fmla="*/ 215677 h 215677"/>
                <a:gd name="connsiteX5" fmla="*/ 0 w 158281"/>
                <a:gd name="connsiteY5" fmla="*/ 215677 h 215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281" h="215677">
                  <a:moveTo>
                    <a:pt x="0" y="0"/>
                  </a:moveTo>
                  <a:lnTo>
                    <a:pt x="3519" y="11335"/>
                  </a:lnTo>
                  <a:cubicBezTo>
                    <a:pt x="31020" y="76355"/>
                    <a:pt x="70815" y="134909"/>
                    <a:pt x="119989" y="184083"/>
                  </a:cubicBezTo>
                  <a:lnTo>
                    <a:pt x="158281" y="215677"/>
                  </a:lnTo>
                  <a:lnTo>
                    <a:pt x="15875" y="215677"/>
                  </a:lnTo>
                  <a:cubicBezTo>
                    <a:pt x="9525" y="215677"/>
                    <a:pt x="6350" y="215677"/>
                    <a:pt x="0" y="2156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69469">
                    <a:alpha val="0"/>
                  </a:srgbClr>
                </a:gs>
                <a:gs pos="74000">
                  <a:srgbClr val="B69469">
                    <a:alpha val="33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0" dist="762000" dir="21540000" sx="97000" sy="97000" algn="bl" rotWithShape="0">
                <a:srgbClr val="B69469">
                  <a:alpha val="2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ea"/>
              </a:endParaRPr>
            </a:p>
          </p:txBody>
        </p:sp>
      </p:grpSp>
      <p:sp>
        <p:nvSpPr>
          <p:cNvPr id="32" name="矩形 31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02A31B71-F345-FE51-9A89-DAFB24FB6ECC}"/>
              </a:ext>
            </a:extLst>
          </p:cNvPr>
          <p:cNvSpPr/>
          <p:nvPr/>
        </p:nvSpPr>
        <p:spPr>
          <a:xfrm>
            <a:off x="777383" y="4984552"/>
            <a:ext cx="17855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  <a:cs typeface="+mn-ea"/>
              </a:rPr>
              <a:t>Add title text</a:t>
            </a:r>
            <a:endParaRPr lang="zh-CN" altLang="en-US" sz="20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sp>
        <p:nvSpPr>
          <p:cNvPr id="33" name="椭圆 32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E12B287F-00D4-0CE5-58C2-ED5055FCA422}"/>
              </a:ext>
            </a:extLst>
          </p:cNvPr>
          <p:cNvSpPr/>
          <p:nvPr/>
        </p:nvSpPr>
        <p:spPr>
          <a:xfrm>
            <a:off x="637541" y="5795173"/>
            <a:ext cx="81903" cy="81902"/>
          </a:xfrm>
          <a:prstGeom prst="ellipse">
            <a:avLst/>
          </a:prstGeom>
          <a:solidFill>
            <a:srgbClr val="C5AE7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矩形 33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A2F689BA-15B9-9120-055C-44C940FF4F73}"/>
              </a:ext>
            </a:extLst>
          </p:cNvPr>
          <p:cNvSpPr/>
          <p:nvPr/>
        </p:nvSpPr>
        <p:spPr>
          <a:xfrm>
            <a:off x="6768150" y="5668317"/>
            <a:ext cx="4993471" cy="54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Click here to add text content, such as keywords, some brief introductions, etc.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椭圆 34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B76877DB-9E55-1566-82E6-78943B52D077}"/>
              </a:ext>
            </a:extLst>
          </p:cNvPr>
          <p:cNvSpPr/>
          <p:nvPr/>
        </p:nvSpPr>
        <p:spPr>
          <a:xfrm>
            <a:off x="6556071" y="5795173"/>
            <a:ext cx="81903" cy="81902"/>
          </a:xfrm>
          <a:prstGeom prst="ellipse">
            <a:avLst/>
          </a:prstGeom>
          <a:solidFill>
            <a:srgbClr val="C5AE7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694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78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0.1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 fmla="1+(8/9)*(1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23 -4.07407E-6 L -0.10886 -4.07407E-6 " pathEditMode="relative" rAng="0" ptsTypes="AA">
                                      <p:cBhvr>
                                        <p:cTn id="22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1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601 -4.07407E-6 L 2.70833E-6 -4.07407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0.01597 L 0.02904 -0.07848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-472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decel="50667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612 0.01597 L -2.91667E-6 4.44444E-6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81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-0.01759 L -0.02903 0.08125 " pathEditMode="relative" rAng="0" ptsTypes="AA">
                                      <p:cBhvr>
                                        <p:cTn id="36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493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decel="50667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664 -0.01875 L -2.91667E-6 -4.07407E-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92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9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9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9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9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4" presetClass="path" presetSubtype="0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54167E-6 0.06828 L 3.54167E-6 3.33333E-6 " pathEditMode="relative" rAng="0" ptsTypes="AA">
                                      <p:cBhvr>
                                        <p:cTn id="8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26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3 1.48148E-6 L 0.11081 1.48148E-6 " pathEditMode="relative" rAng="0" ptsTypes="AA">
                                      <p:cBhvr>
                                        <p:cTn id="94" dur="75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decel="5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563 1.48148E-6 L 1.25E-6 1.48148E-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2.96296E-6 L 0.11081 2.96296E-6 " pathEditMode="relative" rAng="0" ptsTypes="AA">
                                      <p:cBhvr>
                                        <p:cTn id="101" dur="75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562 2.96296E-6 L -3.75E-6 2.96296E-6 " pathEditMode="relative" rAng="0" ptsTypes="AA">
                                      <p:cBhvr>
                                        <p:cTn id="10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0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3" grpId="1" animBg="1"/>
      <p:bldP spid="13" grpId="2" animBg="1"/>
      <p:bldGraphic spid="14" grpId="0">
        <p:bldAsOne/>
      </p:bldGraphic>
      <p:bldGraphic spid="14" grpId="1">
        <p:bldAsOne/>
      </p:bldGraphic>
      <p:bldGraphic spid="14" grpId="2">
        <p:bldAsOne/>
      </p:bldGraphic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32" grpId="0"/>
      <p:bldP spid="32" grpId="1"/>
      <p:bldP spid="32" grpId="2"/>
      <p:bldP spid="33" grpId="0" animBg="1"/>
      <p:bldP spid="34" grpId="0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e7d195523061f1c0c30ee18c1b05f65d12b38e2533cb2ccdAE0CC34CB5CBEBFAEC353FED4DECE97C3E379FD1D933F5E4DC18EF8EA6B7A1130D5F6DE9DD2BE4B0A8C9126ACE5083D1F5A9E323B29CCFC7A4D2FB351785D8BC72045E76FB55AEF9827FB0C3797F982A28B9A69CC82DAD0B47F24011F75089943EBECFE94EFA61219BFCFACCFC07EE15">
            <a:extLst>
              <a:ext uri="{FF2B5EF4-FFF2-40B4-BE49-F238E27FC236}">
                <a16:creationId xmlns:a16="http://schemas.microsoft.com/office/drawing/2014/main" id="{AD217DD8-01B4-7303-A7C3-F4D064BBD3C4}"/>
              </a:ext>
            </a:extLst>
          </p:cNvPr>
          <p:cNvSpPr txBox="1"/>
          <p:nvPr/>
        </p:nvSpPr>
        <p:spPr>
          <a:xfrm>
            <a:off x="1083856" y="177916"/>
            <a:ext cx="2573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Add title text</a:t>
            </a:r>
            <a:endParaRPr lang="zh-CN" altLang="en-US" sz="2400" kern="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64C50C2-BF1C-8856-C716-0CCBD0AED1E6}"/>
              </a:ext>
            </a:extLst>
          </p:cNvPr>
          <p:cNvGrpSpPr/>
          <p:nvPr/>
        </p:nvGrpSpPr>
        <p:grpSpPr>
          <a:xfrm>
            <a:off x="497089" y="160201"/>
            <a:ext cx="497091" cy="497090"/>
            <a:chOff x="6297947" y="206312"/>
            <a:chExt cx="714186" cy="714186"/>
          </a:xfrm>
        </p:grpSpPr>
        <p:sp>
          <p:nvSpPr>
            <p:cNvPr id="4" name="Rectangle: Rounded Corners 23">
              <a:extLst>
                <a:ext uri="{FF2B5EF4-FFF2-40B4-BE49-F238E27FC236}">
                  <a16:creationId xmlns:a16="http://schemas.microsoft.com/office/drawing/2014/main" id="{76956CC7-EA69-4972-2866-2C22686A63F5}"/>
                </a:ext>
              </a:extLst>
            </p:cNvPr>
            <p:cNvSpPr/>
            <p:nvPr/>
          </p:nvSpPr>
          <p:spPr>
            <a:xfrm>
              <a:off x="6297947" y="206312"/>
              <a:ext cx="714186" cy="714186"/>
            </a:xfrm>
            <a:prstGeom prst="roundRect">
              <a:avLst>
                <a:gd name="adj" fmla="val 29154"/>
              </a:avLst>
            </a:prstGeom>
            <a:gradFill flip="none" rotWithShape="1"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path path="circle">
                <a:fillToRect l="100000" t="100000"/>
              </a:path>
              <a:tileRect r="-100000" b="-100000"/>
            </a:gradFill>
            <a:ln w="6350" cap="flat" cmpd="sng" algn="ctr">
              <a:solidFill>
                <a:srgbClr val="EEDEBC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cs typeface="+mn-ea"/>
                <a:sym typeface="+mn-lt"/>
              </a:endParaRPr>
            </a:p>
          </p:txBody>
        </p:sp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3EA58570-6FA2-8880-3939-F18EBA78C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283" y="355679"/>
              <a:ext cx="432980" cy="442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0</a:t>
              </a:r>
              <a:r>
                <a:rPr lang="en-US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4</a:t>
              </a:r>
              <a:endParaRPr lang="ru-RU" altLang="ru-RU" sz="20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6" name="椭圆 35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A69D184E-AEB2-7451-1EA2-292A01484A4F}"/>
              </a:ext>
            </a:extLst>
          </p:cNvPr>
          <p:cNvSpPr/>
          <p:nvPr/>
        </p:nvSpPr>
        <p:spPr>
          <a:xfrm>
            <a:off x="1090318" y="4591009"/>
            <a:ext cx="1811868" cy="1811868"/>
          </a:xfrm>
          <a:prstGeom prst="ellipse">
            <a:avLst/>
          </a:prstGeom>
          <a:gradFill flip="none" rotWithShape="1">
            <a:gsLst>
              <a:gs pos="61000">
                <a:sysClr val="window" lastClr="FFFFFF">
                  <a:lumMod val="75000"/>
                  <a:alpha val="0"/>
                </a:sysClr>
              </a:gs>
              <a:gs pos="100000">
                <a:sysClr val="window" lastClr="FFFFFF">
                  <a:lumMod val="75000"/>
                  <a:alpha val="61000"/>
                </a:sysClr>
              </a:gs>
              <a:gs pos="77000">
                <a:sysClr val="window" lastClr="FFFFFF">
                  <a:lumMod val="75000"/>
                  <a:alpha val="20000"/>
                </a:sys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gradFill flip="none" rotWithShape="1">
              <a:gsLst>
                <a:gs pos="20000">
                  <a:sysClr val="window" lastClr="FFFFFF">
                    <a:lumMod val="75000"/>
                    <a:alpha val="0"/>
                  </a:sysClr>
                </a:gs>
                <a:gs pos="50000">
                  <a:sysClr val="window" lastClr="FFFFFF">
                    <a:lumMod val="75000"/>
                    <a:alpha val="39000"/>
                  </a:sysClr>
                </a:gs>
                <a:gs pos="80000">
                  <a:sysClr val="window" lastClr="FFFFFF">
                    <a:lumMod val="75000"/>
                    <a:alpha val="0"/>
                  </a:sysClr>
                </a:gs>
              </a:gsLst>
              <a:lin ang="5400000" scaled="1"/>
              <a:tileRect/>
            </a:gra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椭圆 36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1A47C8D6-37C6-E890-2F4F-956B05086849}"/>
              </a:ext>
            </a:extLst>
          </p:cNvPr>
          <p:cNvSpPr/>
          <p:nvPr/>
        </p:nvSpPr>
        <p:spPr>
          <a:xfrm>
            <a:off x="782805" y="4283496"/>
            <a:ext cx="2426895" cy="2426894"/>
          </a:xfrm>
          <a:prstGeom prst="ellipse">
            <a:avLst/>
          </a:prstGeom>
          <a:noFill/>
          <a:ln w="38100" cap="flat" cmpd="sng" algn="ctr">
            <a:gradFill flip="none" rotWithShape="1">
              <a:gsLst>
                <a:gs pos="20000">
                  <a:sysClr val="window" lastClr="FFFFFF">
                    <a:lumMod val="75000"/>
                    <a:alpha val="0"/>
                  </a:sysClr>
                </a:gs>
                <a:gs pos="50000">
                  <a:sysClr val="window" lastClr="FFFFFF">
                    <a:lumMod val="75000"/>
                    <a:alpha val="20000"/>
                  </a:sysClr>
                </a:gs>
                <a:gs pos="80000">
                  <a:sysClr val="window" lastClr="FFFFFF">
                    <a:lumMod val="75000"/>
                    <a:alpha val="0"/>
                  </a:sysClr>
                </a:gs>
              </a:gsLst>
              <a:lin ang="5400000" scaled="1"/>
              <a:tileRect/>
            </a:gra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8" name="矩形 37" descr="e7d195523061f1c0d3ba7f298e59d031c9c3f97027ed136f882110EF8F17BAD1F2C348D17C7856EF46CB4678CC9E44EE1ABA681E3133328A7B4D22AAF822B2429426B2355AA8CC4431B8568D2CF3B73AEB72A6D28E72A835EF3135E39386D115E43A919183CECD46A12E12B65B6C48A505A309FAC44066BD30A9B2AD00873E860214DD08CD4F40C2">
            <a:extLst>
              <a:ext uri="{FF2B5EF4-FFF2-40B4-BE49-F238E27FC236}">
                <a16:creationId xmlns:a16="http://schemas.microsoft.com/office/drawing/2014/main" id="{C9CA2A8D-FD76-2380-68C5-91697042E341}"/>
              </a:ext>
            </a:extLst>
          </p:cNvPr>
          <p:cNvSpPr/>
          <p:nvPr/>
        </p:nvSpPr>
        <p:spPr>
          <a:xfrm>
            <a:off x="1097122" y="5047663"/>
            <a:ext cx="1798260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400" dirty="0">
                <a:solidFill>
                  <a:srgbClr val="17273E"/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400" dirty="0">
              <a:solidFill>
                <a:srgbClr val="17273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" name="Freeform 7" descr="e7d195523061f1c0d3ba7f298e59d031c9c3f97027ed136f882110EF8F17BAD1F2C348D17C7856EF46CB4678CC9E44EE1ABA681E3133328A7B4D22AAF822B2429426B2355AA8CC4431B8568D2CF3B73AEB72A6D28E72A835EF3135E39386D115E43A919183CECD46A12E12B65B6C48A505A309FAC44066BD30A9B2AD00873E860214DD08CD4F40C2">
            <a:extLst>
              <a:ext uri="{FF2B5EF4-FFF2-40B4-BE49-F238E27FC236}">
                <a16:creationId xmlns:a16="http://schemas.microsoft.com/office/drawing/2014/main" id="{D1937B3F-7EBA-2AF0-6A9F-2308FCC9BCB3}"/>
              </a:ext>
            </a:extLst>
          </p:cNvPr>
          <p:cNvSpPr>
            <a:spLocks/>
          </p:cNvSpPr>
          <p:nvPr/>
        </p:nvSpPr>
        <p:spPr bwMode="auto">
          <a:xfrm>
            <a:off x="5995229" y="4604632"/>
            <a:ext cx="1568983" cy="1798247"/>
          </a:xfrm>
          <a:custGeom>
            <a:avLst/>
            <a:gdLst>
              <a:gd name="T0" fmla="*/ 186 w 423"/>
              <a:gd name="T1" fmla="*/ 7 h 485"/>
              <a:gd name="T2" fmla="*/ 237 w 423"/>
              <a:gd name="T3" fmla="*/ 7 h 485"/>
              <a:gd name="T4" fmla="*/ 398 w 423"/>
              <a:gd name="T5" fmla="*/ 88 h 485"/>
              <a:gd name="T6" fmla="*/ 423 w 423"/>
              <a:gd name="T7" fmla="*/ 129 h 485"/>
              <a:gd name="T8" fmla="*/ 423 w 423"/>
              <a:gd name="T9" fmla="*/ 356 h 485"/>
              <a:gd name="T10" fmla="*/ 398 w 423"/>
              <a:gd name="T11" fmla="*/ 397 h 485"/>
              <a:gd name="T12" fmla="*/ 237 w 423"/>
              <a:gd name="T13" fmla="*/ 478 h 485"/>
              <a:gd name="T14" fmla="*/ 186 w 423"/>
              <a:gd name="T15" fmla="*/ 478 h 485"/>
              <a:gd name="T16" fmla="*/ 25 w 423"/>
              <a:gd name="T17" fmla="*/ 397 h 485"/>
              <a:gd name="T18" fmla="*/ 0 w 423"/>
              <a:gd name="T19" fmla="*/ 356 h 485"/>
              <a:gd name="T20" fmla="*/ 0 w 423"/>
              <a:gd name="T21" fmla="*/ 129 h 485"/>
              <a:gd name="T22" fmla="*/ 25 w 423"/>
              <a:gd name="T23" fmla="*/ 88 h 485"/>
              <a:gd name="T24" fmla="*/ 186 w 423"/>
              <a:gd name="T25" fmla="*/ 7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23" h="485">
                <a:moveTo>
                  <a:pt x="186" y="7"/>
                </a:moveTo>
                <a:cubicBezTo>
                  <a:pt x="200" y="0"/>
                  <a:pt x="223" y="0"/>
                  <a:pt x="237" y="7"/>
                </a:cubicBezTo>
                <a:cubicBezTo>
                  <a:pt x="398" y="88"/>
                  <a:pt x="398" y="88"/>
                  <a:pt x="398" y="88"/>
                </a:cubicBezTo>
                <a:cubicBezTo>
                  <a:pt x="412" y="95"/>
                  <a:pt x="423" y="114"/>
                  <a:pt x="423" y="129"/>
                </a:cubicBezTo>
                <a:cubicBezTo>
                  <a:pt x="423" y="356"/>
                  <a:pt x="423" y="356"/>
                  <a:pt x="423" y="356"/>
                </a:cubicBezTo>
                <a:cubicBezTo>
                  <a:pt x="423" y="372"/>
                  <a:pt x="412" y="390"/>
                  <a:pt x="398" y="397"/>
                </a:cubicBezTo>
                <a:cubicBezTo>
                  <a:pt x="237" y="478"/>
                  <a:pt x="237" y="478"/>
                  <a:pt x="237" y="478"/>
                </a:cubicBezTo>
                <a:cubicBezTo>
                  <a:pt x="223" y="485"/>
                  <a:pt x="200" y="485"/>
                  <a:pt x="186" y="478"/>
                </a:cubicBezTo>
                <a:cubicBezTo>
                  <a:pt x="25" y="397"/>
                  <a:pt x="25" y="397"/>
                  <a:pt x="25" y="397"/>
                </a:cubicBezTo>
                <a:cubicBezTo>
                  <a:pt x="11" y="390"/>
                  <a:pt x="0" y="372"/>
                  <a:pt x="0" y="356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14"/>
                  <a:pt x="11" y="95"/>
                  <a:pt x="25" y="88"/>
                </a:cubicBezTo>
                <a:lnTo>
                  <a:pt x="186" y="7"/>
                </a:lnTo>
                <a:close/>
              </a:path>
            </a:pathLst>
          </a:custGeom>
          <a:gradFill>
            <a:gsLst>
              <a:gs pos="0">
                <a:srgbClr val="0A0C18"/>
              </a:gs>
              <a:gs pos="64000">
                <a:srgbClr val="203050"/>
              </a:gs>
            </a:gsLst>
            <a:lin ang="135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sp>
        <p:nvSpPr>
          <p:cNvPr id="40" name="Freeform 7" descr="e7d195523061f1c0d3ba7f298e59d031c9c3f97027ed136f882110EF8F17BAD1F2C348D17C7856EF46CB4678CC9E44EE1ABA681E3133328A7B4D22AAF822B2429426B2355AA8CC4431B8568D2CF3B73AEB72A6D28E72A835EF3135E39386D115E43A919183CECD46A12E12B65B6C48A505A309FAC44066BD30A9B2AD00873E860214DD08CD4F40C2">
            <a:extLst>
              <a:ext uri="{FF2B5EF4-FFF2-40B4-BE49-F238E27FC236}">
                <a16:creationId xmlns:a16="http://schemas.microsoft.com/office/drawing/2014/main" id="{53E6C44B-B546-F396-F237-932BECBA3F75}"/>
              </a:ext>
            </a:extLst>
          </p:cNvPr>
          <p:cNvSpPr>
            <a:spLocks/>
          </p:cNvSpPr>
          <p:nvPr/>
        </p:nvSpPr>
        <p:spPr bwMode="auto">
          <a:xfrm>
            <a:off x="6851126" y="3011228"/>
            <a:ext cx="1568983" cy="1798247"/>
          </a:xfrm>
          <a:custGeom>
            <a:avLst/>
            <a:gdLst>
              <a:gd name="T0" fmla="*/ 186 w 423"/>
              <a:gd name="T1" fmla="*/ 7 h 485"/>
              <a:gd name="T2" fmla="*/ 237 w 423"/>
              <a:gd name="T3" fmla="*/ 7 h 485"/>
              <a:gd name="T4" fmla="*/ 398 w 423"/>
              <a:gd name="T5" fmla="*/ 88 h 485"/>
              <a:gd name="T6" fmla="*/ 423 w 423"/>
              <a:gd name="T7" fmla="*/ 129 h 485"/>
              <a:gd name="T8" fmla="*/ 423 w 423"/>
              <a:gd name="T9" fmla="*/ 356 h 485"/>
              <a:gd name="T10" fmla="*/ 398 w 423"/>
              <a:gd name="T11" fmla="*/ 397 h 485"/>
              <a:gd name="T12" fmla="*/ 237 w 423"/>
              <a:gd name="T13" fmla="*/ 478 h 485"/>
              <a:gd name="T14" fmla="*/ 186 w 423"/>
              <a:gd name="T15" fmla="*/ 478 h 485"/>
              <a:gd name="T16" fmla="*/ 25 w 423"/>
              <a:gd name="T17" fmla="*/ 397 h 485"/>
              <a:gd name="T18" fmla="*/ 0 w 423"/>
              <a:gd name="T19" fmla="*/ 356 h 485"/>
              <a:gd name="T20" fmla="*/ 0 w 423"/>
              <a:gd name="T21" fmla="*/ 129 h 485"/>
              <a:gd name="T22" fmla="*/ 25 w 423"/>
              <a:gd name="T23" fmla="*/ 88 h 485"/>
              <a:gd name="T24" fmla="*/ 186 w 423"/>
              <a:gd name="T25" fmla="*/ 7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23" h="485">
                <a:moveTo>
                  <a:pt x="186" y="7"/>
                </a:moveTo>
                <a:cubicBezTo>
                  <a:pt x="200" y="0"/>
                  <a:pt x="223" y="0"/>
                  <a:pt x="237" y="7"/>
                </a:cubicBezTo>
                <a:cubicBezTo>
                  <a:pt x="398" y="88"/>
                  <a:pt x="398" y="88"/>
                  <a:pt x="398" y="88"/>
                </a:cubicBezTo>
                <a:cubicBezTo>
                  <a:pt x="412" y="95"/>
                  <a:pt x="423" y="114"/>
                  <a:pt x="423" y="129"/>
                </a:cubicBezTo>
                <a:cubicBezTo>
                  <a:pt x="423" y="356"/>
                  <a:pt x="423" y="356"/>
                  <a:pt x="423" y="356"/>
                </a:cubicBezTo>
                <a:cubicBezTo>
                  <a:pt x="423" y="372"/>
                  <a:pt x="412" y="390"/>
                  <a:pt x="398" y="397"/>
                </a:cubicBezTo>
                <a:cubicBezTo>
                  <a:pt x="237" y="478"/>
                  <a:pt x="237" y="478"/>
                  <a:pt x="237" y="478"/>
                </a:cubicBezTo>
                <a:cubicBezTo>
                  <a:pt x="223" y="485"/>
                  <a:pt x="200" y="485"/>
                  <a:pt x="186" y="478"/>
                </a:cubicBezTo>
                <a:cubicBezTo>
                  <a:pt x="25" y="397"/>
                  <a:pt x="25" y="397"/>
                  <a:pt x="25" y="397"/>
                </a:cubicBezTo>
                <a:cubicBezTo>
                  <a:pt x="11" y="390"/>
                  <a:pt x="0" y="372"/>
                  <a:pt x="0" y="356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14"/>
                  <a:pt x="11" y="95"/>
                  <a:pt x="25" y="88"/>
                </a:cubicBezTo>
                <a:lnTo>
                  <a:pt x="186" y="7"/>
                </a:lnTo>
                <a:close/>
              </a:path>
            </a:pathLst>
          </a:custGeom>
          <a:gradFill>
            <a:gsLst>
              <a:gs pos="0">
                <a:srgbClr val="0A0C18"/>
              </a:gs>
              <a:gs pos="64000">
                <a:srgbClr val="203050"/>
              </a:gs>
            </a:gsLst>
            <a:lin ang="135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sp>
        <p:nvSpPr>
          <p:cNvPr id="41" name="Freeform 7" descr="e7d195523061f1c0d3ba7f298e59d031c9c3f97027ed136f882110EF8F17BAD1F2C348D17C7856EF46CB4678CC9E44EE1ABA681E3133328A7B4D22AAF822B2429426B2355AA8CC4431B8568D2CF3B73AEB72A6D28E72A835EF3135E39386D115E43A919183CECD46A12E12B65B6C48A505A309FAC44066BD30A9B2AD00873E860214DD08CD4F40C2">
            <a:extLst>
              <a:ext uri="{FF2B5EF4-FFF2-40B4-BE49-F238E27FC236}">
                <a16:creationId xmlns:a16="http://schemas.microsoft.com/office/drawing/2014/main" id="{5DBCA31D-9D57-3592-CB1D-5590890BF46E}"/>
              </a:ext>
            </a:extLst>
          </p:cNvPr>
          <p:cNvSpPr>
            <a:spLocks/>
          </p:cNvSpPr>
          <p:nvPr/>
        </p:nvSpPr>
        <p:spPr bwMode="auto">
          <a:xfrm>
            <a:off x="8591551" y="3011228"/>
            <a:ext cx="1568983" cy="1798247"/>
          </a:xfrm>
          <a:custGeom>
            <a:avLst/>
            <a:gdLst>
              <a:gd name="T0" fmla="*/ 186 w 423"/>
              <a:gd name="T1" fmla="*/ 7 h 485"/>
              <a:gd name="T2" fmla="*/ 237 w 423"/>
              <a:gd name="T3" fmla="*/ 7 h 485"/>
              <a:gd name="T4" fmla="*/ 398 w 423"/>
              <a:gd name="T5" fmla="*/ 88 h 485"/>
              <a:gd name="T6" fmla="*/ 423 w 423"/>
              <a:gd name="T7" fmla="*/ 129 h 485"/>
              <a:gd name="T8" fmla="*/ 423 w 423"/>
              <a:gd name="T9" fmla="*/ 356 h 485"/>
              <a:gd name="T10" fmla="*/ 398 w 423"/>
              <a:gd name="T11" fmla="*/ 397 h 485"/>
              <a:gd name="T12" fmla="*/ 237 w 423"/>
              <a:gd name="T13" fmla="*/ 478 h 485"/>
              <a:gd name="T14" fmla="*/ 186 w 423"/>
              <a:gd name="T15" fmla="*/ 478 h 485"/>
              <a:gd name="T16" fmla="*/ 25 w 423"/>
              <a:gd name="T17" fmla="*/ 397 h 485"/>
              <a:gd name="T18" fmla="*/ 0 w 423"/>
              <a:gd name="T19" fmla="*/ 356 h 485"/>
              <a:gd name="T20" fmla="*/ 0 w 423"/>
              <a:gd name="T21" fmla="*/ 129 h 485"/>
              <a:gd name="T22" fmla="*/ 25 w 423"/>
              <a:gd name="T23" fmla="*/ 88 h 485"/>
              <a:gd name="T24" fmla="*/ 186 w 423"/>
              <a:gd name="T25" fmla="*/ 7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23" h="485">
                <a:moveTo>
                  <a:pt x="186" y="7"/>
                </a:moveTo>
                <a:cubicBezTo>
                  <a:pt x="200" y="0"/>
                  <a:pt x="223" y="0"/>
                  <a:pt x="237" y="7"/>
                </a:cubicBezTo>
                <a:cubicBezTo>
                  <a:pt x="398" y="88"/>
                  <a:pt x="398" y="88"/>
                  <a:pt x="398" y="88"/>
                </a:cubicBezTo>
                <a:cubicBezTo>
                  <a:pt x="412" y="95"/>
                  <a:pt x="423" y="114"/>
                  <a:pt x="423" y="129"/>
                </a:cubicBezTo>
                <a:cubicBezTo>
                  <a:pt x="423" y="356"/>
                  <a:pt x="423" y="356"/>
                  <a:pt x="423" y="356"/>
                </a:cubicBezTo>
                <a:cubicBezTo>
                  <a:pt x="423" y="372"/>
                  <a:pt x="412" y="390"/>
                  <a:pt x="398" y="397"/>
                </a:cubicBezTo>
                <a:cubicBezTo>
                  <a:pt x="237" y="478"/>
                  <a:pt x="237" y="478"/>
                  <a:pt x="237" y="478"/>
                </a:cubicBezTo>
                <a:cubicBezTo>
                  <a:pt x="223" y="485"/>
                  <a:pt x="200" y="485"/>
                  <a:pt x="186" y="478"/>
                </a:cubicBezTo>
                <a:cubicBezTo>
                  <a:pt x="25" y="397"/>
                  <a:pt x="25" y="397"/>
                  <a:pt x="25" y="397"/>
                </a:cubicBezTo>
                <a:cubicBezTo>
                  <a:pt x="11" y="390"/>
                  <a:pt x="0" y="372"/>
                  <a:pt x="0" y="356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14"/>
                  <a:pt x="11" y="95"/>
                  <a:pt x="25" y="88"/>
                </a:cubicBezTo>
                <a:lnTo>
                  <a:pt x="186" y="7"/>
                </a:lnTo>
                <a:close/>
              </a:path>
            </a:pathLst>
          </a:custGeom>
          <a:gradFill>
            <a:gsLst>
              <a:gs pos="0">
                <a:srgbClr val="0A0C18"/>
              </a:gs>
              <a:gs pos="64000">
                <a:srgbClr val="203050"/>
              </a:gs>
            </a:gsLst>
            <a:lin ang="135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sp>
        <p:nvSpPr>
          <p:cNvPr id="42" name="Freeform 7" descr="e7d195523061f1c0d3ba7f298e59d031c9c3f97027ed136f882110EF8F17BAD1F2C348D17C7856EF46CB4678CC9E44EE1ABA681E3133328A7B4D22AAF822B2429426B2355AA8CC4431B8568D2CF3B73AEB72A6D28E72A835EF3135E39386D115E43A919183CECD46A12E12B65B6C48A505A309FAC44066BD30A9B2AD00873E860214DD08CD4F40C2">
            <a:extLst>
              <a:ext uri="{FF2B5EF4-FFF2-40B4-BE49-F238E27FC236}">
                <a16:creationId xmlns:a16="http://schemas.microsoft.com/office/drawing/2014/main" id="{BBD6A5C0-EC56-6C7A-89D8-FB4D2EFC537C}"/>
              </a:ext>
            </a:extLst>
          </p:cNvPr>
          <p:cNvSpPr>
            <a:spLocks/>
          </p:cNvSpPr>
          <p:nvPr/>
        </p:nvSpPr>
        <p:spPr bwMode="auto">
          <a:xfrm>
            <a:off x="9496686" y="1451871"/>
            <a:ext cx="1568983" cy="1798247"/>
          </a:xfrm>
          <a:custGeom>
            <a:avLst/>
            <a:gdLst>
              <a:gd name="T0" fmla="*/ 186 w 423"/>
              <a:gd name="T1" fmla="*/ 7 h 485"/>
              <a:gd name="T2" fmla="*/ 237 w 423"/>
              <a:gd name="T3" fmla="*/ 7 h 485"/>
              <a:gd name="T4" fmla="*/ 398 w 423"/>
              <a:gd name="T5" fmla="*/ 88 h 485"/>
              <a:gd name="T6" fmla="*/ 423 w 423"/>
              <a:gd name="T7" fmla="*/ 129 h 485"/>
              <a:gd name="T8" fmla="*/ 423 w 423"/>
              <a:gd name="T9" fmla="*/ 356 h 485"/>
              <a:gd name="T10" fmla="*/ 398 w 423"/>
              <a:gd name="T11" fmla="*/ 397 h 485"/>
              <a:gd name="T12" fmla="*/ 237 w 423"/>
              <a:gd name="T13" fmla="*/ 478 h 485"/>
              <a:gd name="T14" fmla="*/ 186 w 423"/>
              <a:gd name="T15" fmla="*/ 478 h 485"/>
              <a:gd name="T16" fmla="*/ 25 w 423"/>
              <a:gd name="T17" fmla="*/ 397 h 485"/>
              <a:gd name="T18" fmla="*/ 0 w 423"/>
              <a:gd name="T19" fmla="*/ 356 h 485"/>
              <a:gd name="T20" fmla="*/ 0 w 423"/>
              <a:gd name="T21" fmla="*/ 129 h 485"/>
              <a:gd name="T22" fmla="*/ 25 w 423"/>
              <a:gd name="T23" fmla="*/ 88 h 485"/>
              <a:gd name="T24" fmla="*/ 186 w 423"/>
              <a:gd name="T25" fmla="*/ 7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23" h="485">
                <a:moveTo>
                  <a:pt x="186" y="7"/>
                </a:moveTo>
                <a:cubicBezTo>
                  <a:pt x="200" y="0"/>
                  <a:pt x="223" y="0"/>
                  <a:pt x="237" y="7"/>
                </a:cubicBezTo>
                <a:cubicBezTo>
                  <a:pt x="398" y="88"/>
                  <a:pt x="398" y="88"/>
                  <a:pt x="398" y="88"/>
                </a:cubicBezTo>
                <a:cubicBezTo>
                  <a:pt x="412" y="95"/>
                  <a:pt x="423" y="114"/>
                  <a:pt x="423" y="129"/>
                </a:cubicBezTo>
                <a:cubicBezTo>
                  <a:pt x="423" y="356"/>
                  <a:pt x="423" y="356"/>
                  <a:pt x="423" y="356"/>
                </a:cubicBezTo>
                <a:cubicBezTo>
                  <a:pt x="423" y="372"/>
                  <a:pt x="412" y="390"/>
                  <a:pt x="398" y="397"/>
                </a:cubicBezTo>
                <a:cubicBezTo>
                  <a:pt x="237" y="478"/>
                  <a:pt x="237" y="478"/>
                  <a:pt x="237" y="478"/>
                </a:cubicBezTo>
                <a:cubicBezTo>
                  <a:pt x="223" y="485"/>
                  <a:pt x="200" y="485"/>
                  <a:pt x="186" y="478"/>
                </a:cubicBezTo>
                <a:cubicBezTo>
                  <a:pt x="25" y="397"/>
                  <a:pt x="25" y="397"/>
                  <a:pt x="25" y="397"/>
                </a:cubicBezTo>
                <a:cubicBezTo>
                  <a:pt x="11" y="390"/>
                  <a:pt x="0" y="372"/>
                  <a:pt x="0" y="356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14"/>
                  <a:pt x="11" y="95"/>
                  <a:pt x="25" y="88"/>
                </a:cubicBezTo>
                <a:lnTo>
                  <a:pt x="186" y="7"/>
                </a:lnTo>
                <a:close/>
              </a:path>
            </a:pathLst>
          </a:custGeom>
          <a:gradFill>
            <a:gsLst>
              <a:gs pos="10000">
                <a:srgbClr val="EEDEBC"/>
              </a:gs>
              <a:gs pos="51000">
                <a:srgbClr val="9D7D61"/>
              </a:gs>
              <a:gs pos="68000">
                <a:srgbClr val="EEDEBC"/>
              </a:gs>
            </a:gsLst>
            <a:lin ang="11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3" name="Freeform 7" descr="e7d195523061f1c0d3ba7f298e59d031c9c3f97027ed136f882110EF8F17BAD1F2C348D17C7856EF46CB4678CC9E44EE1ABA681E3133328A7B4D22AAF822B2429426B2355AA8CC4431B8568D2CF3B73AEB72A6D28E72A835EF3135E39386D115E43A919183CECD46A12E12B65B6C48A505A309FAC44066BD30A9B2AD00873E860214DD08CD4F40C2">
            <a:extLst>
              <a:ext uri="{FF2B5EF4-FFF2-40B4-BE49-F238E27FC236}">
                <a16:creationId xmlns:a16="http://schemas.microsoft.com/office/drawing/2014/main" id="{E00EAE93-7529-3A86-D3B2-D13B4B4E1149}"/>
              </a:ext>
            </a:extLst>
          </p:cNvPr>
          <p:cNvSpPr>
            <a:spLocks/>
          </p:cNvSpPr>
          <p:nvPr/>
        </p:nvSpPr>
        <p:spPr bwMode="auto">
          <a:xfrm>
            <a:off x="4259597" y="4604632"/>
            <a:ext cx="1568983" cy="1798247"/>
          </a:xfrm>
          <a:custGeom>
            <a:avLst/>
            <a:gdLst>
              <a:gd name="T0" fmla="*/ 186 w 423"/>
              <a:gd name="T1" fmla="*/ 7 h 485"/>
              <a:gd name="T2" fmla="*/ 237 w 423"/>
              <a:gd name="T3" fmla="*/ 7 h 485"/>
              <a:gd name="T4" fmla="*/ 398 w 423"/>
              <a:gd name="T5" fmla="*/ 88 h 485"/>
              <a:gd name="T6" fmla="*/ 423 w 423"/>
              <a:gd name="T7" fmla="*/ 129 h 485"/>
              <a:gd name="T8" fmla="*/ 423 w 423"/>
              <a:gd name="T9" fmla="*/ 356 h 485"/>
              <a:gd name="T10" fmla="*/ 398 w 423"/>
              <a:gd name="T11" fmla="*/ 397 h 485"/>
              <a:gd name="T12" fmla="*/ 237 w 423"/>
              <a:gd name="T13" fmla="*/ 478 h 485"/>
              <a:gd name="T14" fmla="*/ 186 w 423"/>
              <a:gd name="T15" fmla="*/ 478 h 485"/>
              <a:gd name="T16" fmla="*/ 25 w 423"/>
              <a:gd name="T17" fmla="*/ 397 h 485"/>
              <a:gd name="T18" fmla="*/ 0 w 423"/>
              <a:gd name="T19" fmla="*/ 356 h 485"/>
              <a:gd name="T20" fmla="*/ 0 w 423"/>
              <a:gd name="T21" fmla="*/ 129 h 485"/>
              <a:gd name="T22" fmla="*/ 25 w 423"/>
              <a:gd name="T23" fmla="*/ 88 h 485"/>
              <a:gd name="T24" fmla="*/ 186 w 423"/>
              <a:gd name="T25" fmla="*/ 7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23" h="485">
                <a:moveTo>
                  <a:pt x="186" y="7"/>
                </a:moveTo>
                <a:cubicBezTo>
                  <a:pt x="200" y="0"/>
                  <a:pt x="223" y="0"/>
                  <a:pt x="237" y="7"/>
                </a:cubicBezTo>
                <a:cubicBezTo>
                  <a:pt x="398" y="88"/>
                  <a:pt x="398" y="88"/>
                  <a:pt x="398" y="88"/>
                </a:cubicBezTo>
                <a:cubicBezTo>
                  <a:pt x="412" y="95"/>
                  <a:pt x="423" y="114"/>
                  <a:pt x="423" y="129"/>
                </a:cubicBezTo>
                <a:cubicBezTo>
                  <a:pt x="423" y="356"/>
                  <a:pt x="423" y="356"/>
                  <a:pt x="423" y="356"/>
                </a:cubicBezTo>
                <a:cubicBezTo>
                  <a:pt x="423" y="372"/>
                  <a:pt x="412" y="390"/>
                  <a:pt x="398" y="397"/>
                </a:cubicBezTo>
                <a:cubicBezTo>
                  <a:pt x="237" y="478"/>
                  <a:pt x="237" y="478"/>
                  <a:pt x="237" y="478"/>
                </a:cubicBezTo>
                <a:cubicBezTo>
                  <a:pt x="223" y="485"/>
                  <a:pt x="200" y="485"/>
                  <a:pt x="186" y="478"/>
                </a:cubicBezTo>
                <a:cubicBezTo>
                  <a:pt x="25" y="397"/>
                  <a:pt x="25" y="397"/>
                  <a:pt x="25" y="397"/>
                </a:cubicBezTo>
                <a:cubicBezTo>
                  <a:pt x="11" y="390"/>
                  <a:pt x="0" y="372"/>
                  <a:pt x="0" y="356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14"/>
                  <a:pt x="11" y="95"/>
                  <a:pt x="25" y="88"/>
                </a:cubicBezTo>
                <a:lnTo>
                  <a:pt x="186" y="7"/>
                </a:lnTo>
                <a:close/>
              </a:path>
            </a:pathLst>
          </a:custGeom>
          <a:gradFill>
            <a:gsLst>
              <a:gs pos="0">
                <a:srgbClr val="0A0C18"/>
              </a:gs>
              <a:gs pos="64000">
                <a:srgbClr val="203050"/>
              </a:gs>
            </a:gsLst>
            <a:lin ang="135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sp>
        <p:nvSpPr>
          <p:cNvPr id="44" name="矩形 43" descr="e7d195523061f1c0d3ba7f298e59d031c9c3f97027ed136f882110EF8F17BAD1F2C348D17C7856EF46CB4678CC9E44EE1ABA681E3133328A7B4D22AAF822B2429426B2355AA8CC4431B8568D2CF3B73AEB72A6D28E72A835EF3135E39386D115E43A919183CECD46A12E12B65B6C48A505A309FAC44066BD30A9B2AD00873E860214DD08CD4F40C2">
            <a:extLst>
              <a:ext uri="{FF2B5EF4-FFF2-40B4-BE49-F238E27FC236}">
                <a16:creationId xmlns:a16="http://schemas.microsoft.com/office/drawing/2014/main" id="{708BDF6B-E532-C09F-C17D-CC666C8E1C2B}"/>
              </a:ext>
            </a:extLst>
          </p:cNvPr>
          <p:cNvSpPr/>
          <p:nvPr/>
        </p:nvSpPr>
        <p:spPr>
          <a:xfrm>
            <a:off x="9639305" y="2124265"/>
            <a:ext cx="1312835" cy="45345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zh-CN" sz="2000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</a:p>
        </p:txBody>
      </p:sp>
      <p:sp>
        <p:nvSpPr>
          <p:cNvPr id="45" name="矩形 44" descr="e7d195523061f1c0d3ba7f298e59d031c9c3f97027ed136f882110EF8F17BAD1F2C348D17C7856EF46CB4678CC9E44EE1ABA681E3133328A7B4D22AAF822B2429426B2355AA8CC4431B8568D2CF3B73AEB72A6D28E72A835EF3135E39386D115E43A919183CECD46A12E12B65B6C48A505A309FAC44066BD30A9B2AD00873E860214DD08CD4F40C2">
            <a:extLst>
              <a:ext uri="{FF2B5EF4-FFF2-40B4-BE49-F238E27FC236}">
                <a16:creationId xmlns:a16="http://schemas.microsoft.com/office/drawing/2014/main" id="{17368DAC-74B9-32B0-7A1B-7DEA58C45A9E}"/>
              </a:ext>
            </a:extLst>
          </p:cNvPr>
          <p:cNvSpPr/>
          <p:nvPr/>
        </p:nvSpPr>
        <p:spPr>
          <a:xfrm>
            <a:off x="6979308" y="3683621"/>
            <a:ext cx="1312617" cy="45345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zh-CN" sz="20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path path="circle">
                    <a:fillToRect l="100000" t="100000"/>
                  </a:path>
                </a:gradFill>
                <a:latin typeface="微软雅黑" pitchFamily="34" charset="-122"/>
                <a:ea typeface="微软雅黑" pitchFamily="34" charset="-122"/>
              </a:rPr>
              <a:t>Add title</a:t>
            </a:r>
          </a:p>
        </p:txBody>
      </p:sp>
      <p:sp>
        <p:nvSpPr>
          <p:cNvPr id="46" name="矩形 45" descr="e7d195523061f1c0d3ba7f298e59d031c9c3f97027ed136f882110EF8F17BAD1F2C348D17C7856EF46CB4678CC9E44EE1ABA681E3133328A7B4D22AAF822B2429426B2355AA8CC4431B8568D2CF3B73AEB72A6D28E72A835EF3135E39386D115E43A919183CECD46A12E12B65B6C48A505A309FAC44066BD30A9B2AD00873E860214DD08CD4F40C2">
            <a:extLst>
              <a:ext uri="{FF2B5EF4-FFF2-40B4-BE49-F238E27FC236}">
                <a16:creationId xmlns:a16="http://schemas.microsoft.com/office/drawing/2014/main" id="{99E7C073-BFB6-7F86-6308-5189C6726144}"/>
              </a:ext>
            </a:extLst>
          </p:cNvPr>
          <p:cNvSpPr/>
          <p:nvPr/>
        </p:nvSpPr>
        <p:spPr>
          <a:xfrm>
            <a:off x="8618395" y="3683621"/>
            <a:ext cx="1526336" cy="45345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zh-CN" sz="20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path path="circle">
                    <a:fillToRect l="100000" t="100000"/>
                  </a:path>
                </a:gradFill>
                <a:latin typeface="微软雅黑" pitchFamily="34" charset="-122"/>
                <a:ea typeface="微软雅黑" pitchFamily="34" charset="-122"/>
              </a:rPr>
              <a:t>Add title</a:t>
            </a:r>
          </a:p>
        </p:txBody>
      </p:sp>
      <p:sp>
        <p:nvSpPr>
          <p:cNvPr id="47" name="矩形 46" descr="e7d195523061f1c0d3ba7f298e59d031c9c3f97027ed136f882110EF8F17BAD1F2C348D17C7856EF46CB4678CC9E44EE1ABA681E3133328A7B4D22AAF822B2429426B2355AA8CC4431B8568D2CF3B73AEB72A6D28E72A835EF3135E39386D115E43A919183CECD46A12E12B65B6C48A505A309FAC44066BD30A9B2AD00873E860214DD08CD4F40C2">
            <a:extLst>
              <a:ext uri="{FF2B5EF4-FFF2-40B4-BE49-F238E27FC236}">
                <a16:creationId xmlns:a16="http://schemas.microsoft.com/office/drawing/2014/main" id="{0421CA32-28D0-8056-D833-3992D6017AB0}"/>
              </a:ext>
            </a:extLst>
          </p:cNvPr>
          <p:cNvSpPr/>
          <p:nvPr/>
        </p:nvSpPr>
        <p:spPr>
          <a:xfrm>
            <a:off x="4124711" y="5277024"/>
            <a:ext cx="1838752" cy="45345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zh-CN" sz="20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path path="circle">
                    <a:fillToRect l="100000" t="100000"/>
                  </a:path>
                </a:gra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sz="20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path path="circle">
                  <a:fillToRect l="100000" t="100000"/>
                </a:path>
              </a:gra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8" name="矩形 47" descr="e7d195523061f1c0d3ba7f298e59d031c9c3f97027ed136f882110EF8F17BAD1F2C348D17C7856EF46CB4678CC9E44EE1ABA681E3133328A7B4D22AAF822B2429426B2355AA8CC4431B8568D2CF3B73AEB72A6D28E72A835EF3135E39386D115E43A919183CECD46A12E12B65B6C48A505A309FAC44066BD30A9B2AD00873E860214DD08CD4F40C2">
            <a:extLst>
              <a:ext uri="{FF2B5EF4-FFF2-40B4-BE49-F238E27FC236}">
                <a16:creationId xmlns:a16="http://schemas.microsoft.com/office/drawing/2014/main" id="{46DA84ED-28D3-B0BB-2040-C6056215C655}"/>
              </a:ext>
            </a:extLst>
          </p:cNvPr>
          <p:cNvSpPr/>
          <p:nvPr/>
        </p:nvSpPr>
        <p:spPr>
          <a:xfrm>
            <a:off x="5859295" y="5277024"/>
            <a:ext cx="1840848" cy="45345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zh-CN" sz="20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path path="circle">
                    <a:fillToRect l="100000" t="100000"/>
                  </a:path>
                </a:gra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sz="20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path path="circle">
                  <a:fillToRect l="100000" t="100000"/>
                </a:path>
              </a:gra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9" name="任意多边形 62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0D803A2B-5CBB-B51D-37E5-AB204BA11A2D}"/>
              </a:ext>
            </a:extLst>
          </p:cNvPr>
          <p:cNvSpPr/>
          <p:nvPr/>
        </p:nvSpPr>
        <p:spPr>
          <a:xfrm rot="5400000" flipH="1">
            <a:off x="3423515" y="5347249"/>
            <a:ext cx="363090" cy="313008"/>
          </a:xfrm>
          <a:custGeom>
            <a:avLst/>
            <a:gdLst>
              <a:gd name="connsiteX0" fmla="*/ 263044 w 526088"/>
              <a:gd name="connsiteY0" fmla="*/ 0 h 453525"/>
              <a:gd name="connsiteX1" fmla="*/ 526088 w 526088"/>
              <a:gd name="connsiteY1" fmla="*/ 453525 h 453525"/>
              <a:gd name="connsiteX2" fmla="*/ 512687 w 526088"/>
              <a:gd name="connsiteY2" fmla="*/ 446251 h 453525"/>
              <a:gd name="connsiteX3" fmla="*/ 263044 w 526088"/>
              <a:gd name="connsiteY3" fmla="*/ 395850 h 453525"/>
              <a:gd name="connsiteX4" fmla="*/ 13402 w 526088"/>
              <a:gd name="connsiteY4" fmla="*/ 446251 h 453525"/>
              <a:gd name="connsiteX5" fmla="*/ 0 w 526088"/>
              <a:gd name="connsiteY5" fmla="*/ 453525 h 45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088" h="453525">
                <a:moveTo>
                  <a:pt x="263044" y="0"/>
                </a:moveTo>
                <a:lnTo>
                  <a:pt x="526088" y="453525"/>
                </a:lnTo>
                <a:lnTo>
                  <a:pt x="512687" y="446251"/>
                </a:lnTo>
                <a:cubicBezTo>
                  <a:pt x="435956" y="413797"/>
                  <a:pt x="351596" y="395850"/>
                  <a:pt x="263044" y="395850"/>
                </a:cubicBezTo>
                <a:cubicBezTo>
                  <a:pt x="174492" y="395850"/>
                  <a:pt x="90132" y="413797"/>
                  <a:pt x="13402" y="446251"/>
                </a:cubicBezTo>
                <a:lnTo>
                  <a:pt x="0" y="453525"/>
                </a:lnTo>
                <a:close/>
              </a:path>
            </a:pathLst>
          </a:custGeom>
          <a:solidFill>
            <a:srgbClr val="C5AE7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0" name="弧形 7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6CB3E9AC-CE0A-49F8-D038-CC9D12DC68BA}"/>
              </a:ext>
            </a:extLst>
          </p:cNvPr>
          <p:cNvSpPr/>
          <p:nvPr/>
        </p:nvSpPr>
        <p:spPr>
          <a:xfrm>
            <a:off x="5606358" y="4077146"/>
            <a:ext cx="905871" cy="460752"/>
          </a:xfrm>
          <a:custGeom>
            <a:avLst/>
            <a:gdLst>
              <a:gd name="connsiteX0" fmla="*/ 757935 w 4329873"/>
              <a:gd name="connsiteY0" fmla="*/ 519550 h 4329873"/>
              <a:gd name="connsiteX1" fmla="*/ 1663806 w 4329873"/>
              <a:gd name="connsiteY1" fmla="*/ 58798 h 4329873"/>
              <a:gd name="connsiteX2" fmla="*/ 2164937 w 4329873"/>
              <a:gd name="connsiteY2" fmla="*/ 2164937 h 4329873"/>
              <a:gd name="connsiteX3" fmla="*/ 757935 w 4329873"/>
              <a:gd name="connsiteY3" fmla="*/ 519550 h 4329873"/>
              <a:gd name="connsiteX0" fmla="*/ 757935 w 4329873"/>
              <a:gd name="connsiteY0" fmla="*/ 519550 h 4329873"/>
              <a:gd name="connsiteX1" fmla="*/ 1663806 w 4329873"/>
              <a:gd name="connsiteY1" fmla="*/ 58798 h 4329873"/>
              <a:gd name="connsiteX0" fmla="*/ 0 w 905871"/>
              <a:gd name="connsiteY0" fmla="*/ 460752 h 460752"/>
              <a:gd name="connsiteX1" fmla="*/ 905871 w 905871"/>
              <a:gd name="connsiteY1" fmla="*/ 0 h 460752"/>
              <a:gd name="connsiteX2" fmla="*/ 0 w 905871"/>
              <a:gd name="connsiteY2" fmla="*/ 460752 h 460752"/>
              <a:gd name="connsiteX0" fmla="*/ 0 w 905871"/>
              <a:gd name="connsiteY0" fmla="*/ 460752 h 460752"/>
              <a:gd name="connsiteX1" fmla="*/ 905871 w 905871"/>
              <a:gd name="connsiteY1" fmla="*/ 0 h 46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5871" h="460752" stroke="0" extrusionOk="0">
                <a:moveTo>
                  <a:pt x="0" y="460752"/>
                </a:moveTo>
                <a:cubicBezTo>
                  <a:pt x="261119" y="237464"/>
                  <a:pt x="571631" y="79528"/>
                  <a:pt x="905871" y="0"/>
                </a:cubicBezTo>
                <a:lnTo>
                  <a:pt x="0" y="460752"/>
                </a:lnTo>
                <a:close/>
              </a:path>
              <a:path w="905871" h="460752" fill="none">
                <a:moveTo>
                  <a:pt x="0" y="460752"/>
                </a:moveTo>
                <a:cubicBezTo>
                  <a:pt x="261119" y="237464"/>
                  <a:pt x="571631" y="79528"/>
                  <a:pt x="905871" y="0"/>
                </a:cubicBezTo>
              </a:path>
            </a:pathLst>
          </a:custGeom>
          <a:noFill/>
          <a:ln w="25400" cap="rnd" cmpd="sng" algn="ctr">
            <a:gradFill flip="none" rotWithShape="1">
              <a:gsLst>
                <a:gs pos="0">
                  <a:sysClr val="window" lastClr="FFFFFF">
                    <a:lumMod val="75000"/>
                    <a:alpha val="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0" scaled="1"/>
              <a:tileRect/>
            </a:gradFill>
            <a:prstDash val="solid"/>
            <a:miter lim="800000"/>
            <a:tailEnd type="triangle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1" name="弧形 7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4F2DB76B-4C83-F07A-CCE1-1F7104BA2B09}"/>
              </a:ext>
            </a:extLst>
          </p:cNvPr>
          <p:cNvSpPr/>
          <p:nvPr/>
        </p:nvSpPr>
        <p:spPr>
          <a:xfrm>
            <a:off x="8291924" y="2495538"/>
            <a:ext cx="905871" cy="460752"/>
          </a:xfrm>
          <a:custGeom>
            <a:avLst/>
            <a:gdLst>
              <a:gd name="connsiteX0" fmla="*/ 757935 w 4329873"/>
              <a:gd name="connsiteY0" fmla="*/ 519550 h 4329873"/>
              <a:gd name="connsiteX1" fmla="*/ 1663806 w 4329873"/>
              <a:gd name="connsiteY1" fmla="*/ 58798 h 4329873"/>
              <a:gd name="connsiteX2" fmla="*/ 2164937 w 4329873"/>
              <a:gd name="connsiteY2" fmla="*/ 2164937 h 4329873"/>
              <a:gd name="connsiteX3" fmla="*/ 757935 w 4329873"/>
              <a:gd name="connsiteY3" fmla="*/ 519550 h 4329873"/>
              <a:gd name="connsiteX0" fmla="*/ 757935 w 4329873"/>
              <a:gd name="connsiteY0" fmla="*/ 519550 h 4329873"/>
              <a:gd name="connsiteX1" fmla="*/ 1663806 w 4329873"/>
              <a:gd name="connsiteY1" fmla="*/ 58798 h 4329873"/>
              <a:gd name="connsiteX0" fmla="*/ 0 w 905871"/>
              <a:gd name="connsiteY0" fmla="*/ 460752 h 460752"/>
              <a:gd name="connsiteX1" fmla="*/ 905871 w 905871"/>
              <a:gd name="connsiteY1" fmla="*/ 0 h 460752"/>
              <a:gd name="connsiteX2" fmla="*/ 0 w 905871"/>
              <a:gd name="connsiteY2" fmla="*/ 460752 h 460752"/>
              <a:gd name="connsiteX0" fmla="*/ 0 w 905871"/>
              <a:gd name="connsiteY0" fmla="*/ 460752 h 460752"/>
              <a:gd name="connsiteX1" fmla="*/ 905871 w 905871"/>
              <a:gd name="connsiteY1" fmla="*/ 0 h 46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5871" h="460752" stroke="0" extrusionOk="0">
                <a:moveTo>
                  <a:pt x="0" y="460752"/>
                </a:moveTo>
                <a:cubicBezTo>
                  <a:pt x="261119" y="237464"/>
                  <a:pt x="571631" y="79528"/>
                  <a:pt x="905871" y="0"/>
                </a:cubicBezTo>
                <a:lnTo>
                  <a:pt x="0" y="460752"/>
                </a:lnTo>
                <a:close/>
              </a:path>
              <a:path w="905871" h="460752" fill="none">
                <a:moveTo>
                  <a:pt x="0" y="460752"/>
                </a:moveTo>
                <a:cubicBezTo>
                  <a:pt x="261119" y="237464"/>
                  <a:pt x="571631" y="79528"/>
                  <a:pt x="905871" y="0"/>
                </a:cubicBezTo>
              </a:path>
            </a:pathLst>
          </a:custGeom>
          <a:noFill/>
          <a:ln w="25400" cap="rnd" cmpd="sng" algn="ctr">
            <a:gradFill flip="none" rotWithShape="1">
              <a:gsLst>
                <a:gs pos="0">
                  <a:sysClr val="window" lastClr="FFFFFF">
                    <a:lumMod val="75000"/>
                    <a:alpha val="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0" scaled="1"/>
              <a:tileRect/>
            </a:gradFill>
            <a:prstDash val="solid"/>
            <a:miter lim="800000"/>
            <a:tailEnd type="triangle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2" name="PA-矩形 8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0B158830-259B-BF86-FC29-C38CD97177B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65670" y="1836102"/>
            <a:ext cx="3858747" cy="61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53" name="PA-椭圆 60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6D43BC7F-5F49-DCF4-1566-E5129099D8F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047547" y="1988955"/>
            <a:ext cx="108000" cy="108000"/>
          </a:xfrm>
          <a:prstGeom prst="ellipse">
            <a:avLst/>
          </a:prstGeom>
          <a:solidFill>
            <a:srgbClr val="C5AE7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54" name="PA-椭圆 67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592502A3-F1E2-5633-FC4D-7EEB99C4E76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47547" y="2822705"/>
            <a:ext cx="108000" cy="108000"/>
          </a:xfrm>
          <a:prstGeom prst="ellipse">
            <a:avLst/>
          </a:prstGeom>
          <a:solidFill>
            <a:srgbClr val="C5AE7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55" name="PA-矩形 58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040ACF9A-F42E-8D4C-8758-6EB44B3F0D6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273121" y="2676180"/>
            <a:ext cx="3850021" cy="890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Click here to add text content, such as keywords, some brief introductions, </a:t>
            </a:r>
            <a:r>
              <a:rPr lang="en-US" altLang="zh-CN" sz="1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etc.s</a:t>
            </a: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 keywords, some brief introductions, etc.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grpSp>
        <p:nvGrpSpPr>
          <p:cNvPr id="56" name="组合 55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F657D9FA-A564-A4A2-8FF7-B7F6521A8075}"/>
              </a:ext>
            </a:extLst>
          </p:cNvPr>
          <p:cNvGrpSpPr/>
          <p:nvPr/>
        </p:nvGrpSpPr>
        <p:grpSpPr>
          <a:xfrm flipH="1">
            <a:off x="638249" y="1471144"/>
            <a:ext cx="4796667" cy="2700940"/>
            <a:chOff x="1948207" y="838933"/>
            <a:chExt cx="3321675" cy="1870392"/>
          </a:xfrm>
        </p:grpSpPr>
        <p:sp>
          <p:nvSpPr>
            <p:cNvPr id="57" name="矩形标注 20">
              <a:extLst>
                <a:ext uri="{FF2B5EF4-FFF2-40B4-BE49-F238E27FC236}">
                  <a16:creationId xmlns:a16="http://schemas.microsoft.com/office/drawing/2014/main" id="{A7B02E36-2D61-F227-A8D6-67D269134B5E}"/>
                </a:ext>
              </a:extLst>
            </p:cNvPr>
            <p:cNvSpPr/>
            <p:nvPr/>
          </p:nvSpPr>
          <p:spPr>
            <a:xfrm flipH="1">
              <a:off x="1948207" y="838933"/>
              <a:ext cx="3321675" cy="1870392"/>
            </a:xfrm>
            <a:custGeom>
              <a:avLst/>
              <a:gdLst>
                <a:gd name="connsiteX0" fmla="*/ 0 w 5313873"/>
                <a:gd name="connsiteY0" fmla="*/ 0 h 1793055"/>
                <a:gd name="connsiteX1" fmla="*/ 885646 w 5313873"/>
                <a:gd name="connsiteY1" fmla="*/ 0 h 1793055"/>
                <a:gd name="connsiteX2" fmla="*/ 885646 w 5313873"/>
                <a:gd name="connsiteY2" fmla="*/ 0 h 1793055"/>
                <a:gd name="connsiteX3" fmla="*/ 2214114 w 5313873"/>
                <a:gd name="connsiteY3" fmla="*/ 0 h 1793055"/>
                <a:gd name="connsiteX4" fmla="*/ 5313873 w 5313873"/>
                <a:gd name="connsiteY4" fmla="*/ 0 h 1793055"/>
                <a:gd name="connsiteX5" fmla="*/ 5313873 w 5313873"/>
                <a:gd name="connsiteY5" fmla="*/ 1045949 h 1793055"/>
                <a:gd name="connsiteX6" fmla="*/ 5313873 w 5313873"/>
                <a:gd name="connsiteY6" fmla="*/ 1045949 h 1793055"/>
                <a:gd name="connsiteX7" fmla="*/ 5313873 w 5313873"/>
                <a:gd name="connsiteY7" fmla="*/ 1494213 h 1793055"/>
                <a:gd name="connsiteX8" fmla="*/ 5313873 w 5313873"/>
                <a:gd name="connsiteY8" fmla="*/ 1793055 h 1793055"/>
                <a:gd name="connsiteX9" fmla="*/ 2214114 w 5313873"/>
                <a:gd name="connsiteY9" fmla="*/ 1793055 h 1793055"/>
                <a:gd name="connsiteX10" fmla="*/ 737087 w 5313873"/>
                <a:gd name="connsiteY10" fmla="*/ 1966390 h 1793055"/>
                <a:gd name="connsiteX11" fmla="*/ 885646 w 5313873"/>
                <a:gd name="connsiteY11" fmla="*/ 1793055 h 1793055"/>
                <a:gd name="connsiteX12" fmla="*/ 0 w 5313873"/>
                <a:gd name="connsiteY12" fmla="*/ 1793055 h 1793055"/>
                <a:gd name="connsiteX13" fmla="*/ 0 w 5313873"/>
                <a:gd name="connsiteY13" fmla="*/ 1494213 h 1793055"/>
                <a:gd name="connsiteX14" fmla="*/ 0 w 5313873"/>
                <a:gd name="connsiteY14" fmla="*/ 1045949 h 1793055"/>
                <a:gd name="connsiteX15" fmla="*/ 0 w 5313873"/>
                <a:gd name="connsiteY15" fmla="*/ 1045949 h 1793055"/>
                <a:gd name="connsiteX16" fmla="*/ 0 w 5313873"/>
                <a:gd name="connsiteY16" fmla="*/ 0 h 1793055"/>
                <a:gd name="connsiteX0" fmla="*/ 0 w 5313873"/>
                <a:gd name="connsiteY0" fmla="*/ 0 h 1966390"/>
                <a:gd name="connsiteX1" fmla="*/ 885646 w 5313873"/>
                <a:gd name="connsiteY1" fmla="*/ 0 h 1966390"/>
                <a:gd name="connsiteX2" fmla="*/ 885646 w 5313873"/>
                <a:gd name="connsiteY2" fmla="*/ 0 h 1966390"/>
                <a:gd name="connsiteX3" fmla="*/ 2214114 w 5313873"/>
                <a:gd name="connsiteY3" fmla="*/ 0 h 1966390"/>
                <a:gd name="connsiteX4" fmla="*/ 5313873 w 5313873"/>
                <a:gd name="connsiteY4" fmla="*/ 0 h 1966390"/>
                <a:gd name="connsiteX5" fmla="*/ 5313873 w 5313873"/>
                <a:gd name="connsiteY5" fmla="*/ 1045949 h 1966390"/>
                <a:gd name="connsiteX6" fmla="*/ 5313873 w 5313873"/>
                <a:gd name="connsiteY6" fmla="*/ 1045949 h 1966390"/>
                <a:gd name="connsiteX7" fmla="*/ 5313873 w 5313873"/>
                <a:gd name="connsiteY7" fmla="*/ 1494213 h 1966390"/>
                <a:gd name="connsiteX8" fmla="*/ 5313873 w 5313873"/>
                <a:gd name="connsiteY8" fmla="*/ 1793055 h 1966390"/>
                <a:gd name="connsiteX9" fmla="*/ 1267964 w 5313873"/>
                <a:gd name="connsiteY9" fmla="*/ 1805755 h 1966390"/>
                <a:gd name="connsiteX10" fmla="*/ 737087 w 5313873"/>
                <a:gd name="connsiteY10" fmla="*/ 1966390 h 1966390"/>
                <a:gd name="connsiteX11" fmla="*/ 885646 w 5313873"/>
                <a:gd name="connsiteY11" fmla="*/ 1793055 h 1966390"/>
                <a:gd name="connsiteX12" fmla="*/ 0 w 5313873"/>
                <a:gd name="connsiteY12" fmla="*/ 1793055 h 1966390"/>
                <a:gd name="connsiteX13" fmla="*/ 0 w 5313873"/>
                <a:gd name="connsiteY13" fmla="*/ 1494213 h 1966390"/>
                <a:gd name="connsiteX14" fmla="*/ 0 w 5313873"/>
                <a:gd name="connsiteY14" fmla="*/ 1045949 h 1966390"/>
                <a:gd name="connsiteX15" fmla="*/ 0 w 5313873"/>
                <a:gd name="connsiteY15" fmla="*/ 1045949 h 1966390"/>
                <a:gd name="connsiteX16" fmla="*/ 0 w 5313873"/>
                <a:gd name="connsiteY16" fmla="*/ 0 h 1966390"/>
                <a:gd name="connsiteX0" fmla="*/ 0 w 5313873"/>
                <a:gd name="connsiteY0" fmla="*/ 0 h 1966390"/>
                <a:gd name="connsiteX1" fmla="*/ 885646 w 5313873"/>
                <a:gd name="connsiteY1" fmla="*/ 0 h 1966390"/>
                <a:gd name="connsiteX2" fmla="*/ 885646 w 5313873"/>
                <a:gd name="connsiteY2" fmla="*/ 0 h 1966390"/>
                <a:gd name="connsiteX3" fmla="*/ 2214114 w 5313873"/>
                <a:gd name="connsiteY3" fmla="*/ 0 h 1966390"/>
                <a:gd name="connsiteX4" fmla="*/ 5313873 w 5313873"/>
                <a:gd name="connsiteY4" fmla="*/ 0 h 1966390"/>
                <a:gd name="connsiteX5" fmla="*/ 5313873 w 5313873"/>
                <a:gd name="connsiteY5" fmla="*/ 1045949 h 1966390"/>
                <a:gd name="connsiteX6" fmla="*/ 5313873 w 5313873"/>
                <a:gd name="connsiteY6" fmla="*/ 1045949 h 1966390"/>
                <a:gd name="connsiteX7" fmla="*/ 5313873 w 5313873"/>
                <a:gd name="connsiteY7" fmla="*/ 1494213 h 1966390"/>
                <a:gd name="connsiteX8" fmla="*/ 5313873 w 5313873"/>
                <a:gd name="connsiteY8" fmla="*/ 1793055 h 1966390"/>
                <a:gd name="connsiteX9" fmla="*/ 1248914 w 5313873"/>
                <a:gd name="connsiteY9" fmla="*/ 1818455 h 1966390"/>
                <a:gd name="connsiteX10" fmla="*/ 737087 w 5313873"/>
                <a:gd name="connsiteY10" fmla="*/ 1966390 h 1966390"/>
                <a:gd name="connsiteX11" fmla="*/ 885646 w 5313873"/>
                <a:gd name="connsiteY11" fmla="*/ 1793055 h 1966390"/>
                <a:gd name="connsiteX12" fmla="*/ 0 w 5313873"/>
                <a:gd name="connsiteY12" fmla="*/ 1793055 h 1966390"/>
                <a:gd name="connsiteX13" fmla="*/ 0 w 5313873"/>
                <a:gd name="connsiteY13" fmla="*/ 1494213 h 1966390"/>
                <a:gd name="connsiteX14" fmla="*/ 0 w 5313873"/>
                <a:gd name="connsiteY14" fmla="*/ 1045949 h 1966390"/>
                <a:gd name="connsiteX15" fmla="*/ 0 w 5313873"/>
                <a:gd name="connsiteY15" fmla="*/ 1045949 h 1966390"/>
                <a:gd name="connsiteX16" fmla="*/ 0 w 5313873"/>
                <a:gd name="connsiteY16" fmla="*/ 0 h 1966390"/>
                <a:gd name="connsiteX0" fmla="*/ 0 w 5313873"/>
                <a:gd name="connsiteY0" fmla="*/ 0 h 1966390"/>
                <a:gd name="connsiteX1" fmla="*/ 885646 w 5313873"/>
                <a:gd name="connsiteY1" fmla="*/ 0 h 1966390"/>
                <a:gd name="connsiteX2" fmla="*/ 885646 w 5313873"/>
                <a:gd name="connsiteY2" fmla="*/ 0 h 1966390"/>
                <a:gd name="connsiteX3" fmla="*/ 2214114 w 5313873"/>
                <a:gd name="connsiteY3" fmla="*/ 0 h 1966390"/>
                <a:gd name="connsiteX4" fmla="*/ 5313873 w 5313873"/>
                <a:gd name="connsiteY4" fmla="*/ 0 h 1966390"/>
                <a:gd name="connsiteX5" fmla="*/ 5313873 w 5313873"/>
                <a:gd name="connsiteY5" fmla="*/ 1045949 h 1966390"/>
                <a:gd name="connsiteX6" fmla="*/ 5313873 w 5313873"/>
                <a:gd name="connsiteY6" fmla="*/ 1045949 h 1966390"/>
                <a:gd name="connsiteX7" fmla="*/ 5313873 w 5313873"/>
                <a:gd name="connsiteY7" fmla="*/ 1494213 h 1966390"/>
                <a:gd name="connsiteX8" fmla="*/ 5313873 w 5313873"/>
                <a:gd name="connsiteY8" fmla="*/ 1793055 h 1966390"/>
                <a:gd name="connsiteX9" fmla="*/ 1242564 w 5313873"/>
                <a:gd name="connsiteY9" fmla="*/ 1812105 h 1966390"/>
                <a:gd name="connsiteX10" fmla="*/ 737087 w 5313873"/>
                <a:gd name="connsiteY10" fmla="*/ 1966390 h 1966390"/>
                <a:gd name="connsiteX11" fmla="*/ 885646 w 5313873"/>
                <a:gd name="connsiteY11" fmla="*/ 1793055 h 1966390"/>
                <a:gd name="connsiteX12" fmla="*/ 0 w 5313873"/>
                <a:gd name="connsiteY12" fmla="*/ 1793055 h 1966390"/>
                <a:gd name="connsiteX13" fmla="*/ 0 w 5313873"/>
                <a:gd name="connsiteY13" fmla="*/ 1494213 h 1966390"/>
                <a:gd name="connsiteX14" fmla="*/ 0 w 5313873"/>
                <a:gd name="connsiteY14" fmla="*/ 1045949 h 1966390"/>
                <a:gd name="connsiteX15" fmla="*/ 0 w 5313873"/>
                <a:gd name="connsiteY15" fmla="*/ 1045949 h 1966390"/>
                <a:gd name="connsiteX16" fmla="*/ 0 w 5313873"/>
                <a:gd name="connsiteY16" fmla="*/ 0 h 1966390"/>
                <a:gd name="connsiteX0" fmla="*/ 0 w 5313873"/>
                <a:gd name="connsiteY0" fmla="*/ 0 h 1966390"/>
                <a:gd name="connsiteX1" fmla="*/ 885646 w 5313873"/>
                <a:gd name="connsiteY1" fmla="*/ 0 h 1966390"/>
                <a:gd name="connsiteX2" fmla="*/ 885646 w 5313873"/>
                <a:gd name="connsiteY2" fmla="*/ 0 h 1966390"/>
                <a:gd name="connsiteX3" fmla="*/ 2214114 w 5313873"/>
                <a:gd name="connsiteY3" fmla="*/ 0 h 1966390"/>
                <a:gd name="connsiteX4" fmla="*/ 5313873 w 5313873"/>
                <a:gd name="connsiteY4" fmla="*/ 0 h 1966390"/>
                <a:gd name="connsiteX5" fmla="*/ 5313873 w 5313873"/>
                <a:gd name="connsiteY5" fmla="*/ 1045949 h 1966390"/>
                <a:gd name="connsiteX6" fmla="*/ 5313873 w 5313873"/>
                <a:gd name="connsiteY6" fmla="*/ 1045949 h 1966390"/>
                <a:gd name="connsiteX7" fmla="*/ 5313873 w 5313873"/>
                <a:gd name="connsiteY7" fmla="*/ 1494213 h 1966390"/>
                <a:gd name="connsiteX8" fmla="*/ 5313873 w 5313873"/>
                <a:gd name="connsiteY8" fmla="*/ 1793055 h 1966390"/>
                <a:gd name="connsiteX9" fmla="*/ 1242564 w 5313873"/>
                <a:gd name="connsiteY9" fmla="*/ 1799405 h 1966390"/>
                <a:gd name="connsiteX10" fmla="*/ 737087 w 5313873"/>
                <a:gd name="connsiteY10" fmla="*/ 1966390 h 1966390"/>
                <a:gd name="connsiteX11" fmla="*/ 885646 w 5313873"/>
                <a:gd name="connsiteY11" fmla="*/ 1793055 h 1966390"/>
                <a:gd name="connsiteX12" fmla="*/ 0 w 5313873"/>
                <a:gd name="connsiteY12" fmla="*/ 1793055 h 1966390"/>
                <a:gd name="connsiteX13" fmla="*/ 0 w 5313873"/>
                <a:gd name="connsiteY13" fmla="*/ 1494213 h 1966390"/>
                <a:gd name="connsiteX14" fmla="*/ 0 w 5313873"/>
                <a:gd name="connsiteY14" fmla="*/ 1045949 h 1966390"/>
                <a:gd name="connsiteX15" fmla="*/ 0 w 5313873"/>
                <a:gd name="connsiteY15" fmla="*/ 1045949 h 1966390"/>
                <a:gd name="connsiteX16" fmla="*/ 0 w 5313873"/>
                <a:gd name="connsiteY16" fmla="*/ 0 h 1966390"/>
                <a:gd name="connsiteX0" fmla="*/ 0 w 5313873"/>
                <a:gd name="connsiteY0" fmla="*/ 0 h 1994525"/>
                <a:gd name="connsiteX1" fmla="*/ 885646 w 5313873"/>
                <a:gd name="connsiteY1" fmla="*/ 0 h 1994525"/>
                <a:gd name="connsiteX2" fmla="*/ 885646 w 5313873"/>
                <a:gd name="connsiteY2" fmla="*/ 0 h 1994525"/>
                <a:gd name="connsiteX3" fmla="*/ 2214114 w 5313873"/>
                <a:gd name="connsiteY3" fmla="*/ 0 h 1994525"/>
                <a:gd name="connsiteX4" fmla="*/ 5313873 w 5313873"/>
                <a:gd name="connsiteY4" fmla="*/ 0 h 1994525"/>
                <a:gd name="connsiteX5" fmla="*/ 5313873 w 5313873"/>
                <a:gd name="connsiteY5" fmla="*/ 1045949 h 1994525"/>
                <a:gd name="connsiteX6" fmla="*/ 5313873 w 5313873"/>
                <a:gd name="connsiteY6" fmla="*/ 1045949 h 1994525"/>
                <a:gd name="connsiteX7" fmla="*/ 5313873 w 5313873"/>
                <a:gd name="connsiteY7" fmla="*/ 1494213 h 1994525"/>
                <a:gd name="connsiteX8" fmla="*/ 5313873 w 5313873"/>
                <a:gd name="connsiteY8" fmla="*/ 1793055 h 1994525"/>
                <a:gd name="connsiteX9" fmla="*/ 1242564 w 5313873"/>
                <a:gd name="connsiteY9" fmla="*/ 1799405 h 1994525"/>
                <a:gd name="connsiteX10" fmla="*/ 1187827 w 5313873"/>
                <a:gd name="connsiteY10" fmla="*/ 1994525 h 1994525"/>
                <a:gd name="connsiteX11" fmla="*/ 885646 w 5313873"/>
                <a:gd name="connsiteY11" fmla="*/ 1793055 h 1994525"/>
                <a:gd name="connsiteX12" fmla="*/ 0 w 5313873"/>
                <a:gd name="connsiteY12" fmla="*/ 1793055 h 1994525"/>
                <a:gd name="connsiteX13" fmla="*/ 0 w 5313873"/>
                <a:gd name="connsiteY13" fmla="*/ 1494213 h 1994525"/>
                <a:gd name="connsiteX14" fmla="*/ 0 w 5313873"/>
                <a:gd name="connsiteY14" fmla="*/ 1045949 h 1994525"/>
                <a:gd name="connsiteX15" fmla="*/ 0 w 5313873"/>
                <a:gd name="connsiteY15" fmla="*/ 1045949 h 1994525"/>
                <a:gd name="connsiteX16" fmla="*/ 0 w 5313873"/>
                <a:gd name="connsiteY16" fmla="*/ 0 h 199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13873" h="1994525">
                  <a:moveTo>
                    <a:pt x="0" y="0"/>
                  </a:moveTo>
                  <a:lnTo>
                    <a:pt x="885646" y="0"/>
                  </a:lnTo>
                  <a:lnTo>
                    <a:pt x="885646" y="0"/>
                  </a:lnTo>
                  <a:lnTo>
                    <a:pt x="2214114" y="0"/>
                  </a:lnTo>
                  <a:lnTo>
                    <a:pt x="5313873" y="0"/>
                  </a:lnTo>
                  <a:lnTo>
                    <a:pt x="5313873" y="1045949"/>
                  </a:lnTo>
                  <a:lnTo>
                    <a:pt x="5313873" y="1045949"/>
                  </a:lnTo>
                  <a:lnTo>
                    <a:pt x="5313873" y="1494213"/>
                  </a:lnTo>
                  <a:lnTo>
                    <a:pt x="5313873" y="1793055"/>
                  </a:lnTo>
                  <a:lnTo>
                    <a:pt x="1242564" y="1799405"/>
                  </a:lnTo>
                  <a:lnTo>
                    <a:pt x="1187827" y="1994525"/>
                  </a:lnTo>
                  <a:lnTo>
                    <a:pt x="885646" y="1793055"/>
                  </a:lnTo>
                  <a:lnTo>
                    <a:pt x="0" y="1793055"/>
                  </a:lnTo>
                  <a:lnTo>
                    <a:pt x="0" y="1494213"/>
                  </a:lnTo>
                  <a:lnTo>
                    <a:pt x="0" y="1045949"/>
                  </a:lnTo>
                  <a:lnTo>
                    <a:pt x="0" y="104594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 cap="flat" cmpd="sng" algn="ctr">
              <a:solidFill>
                <a:srgbClr val="17273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9E731F64-6693-C25D-2973-3AA2DF279ED0}"/>
                </a:ext>
              </a:extLst>
            </p:cNvPr>
            <p:cNvGrpSpPr/>
            <p:nvPr/>
          </p:nvGrpSpPr>
          <p:grpSpPr>
            <a:xfrm>
              <a:off x="2020857" y="908771"/>
              <a:ext cx="3177023" cy="1547980"/>
              <a:chOff x="2035214" y="908771"/>
              <a:chExt cx="3177023" cy="1547980"/>
            </a:xfrm>
          </p:grpSpPr>
          <p:sp>
            <p:nvSpPr>
              <p:cNvPr id="59" name="半闭框 58">
                <a:extLst>
                  <a:ext uri="{FF2B5EF4-FFF2-40B4-BE49-F238E27FC236}">
                    <a16:creationId xmlns:a16="http://schemas.microsoft.com/office/drawing/2014/main" id="{C75EECB3-D705-E5E9-BA4B-DEFA1F74DC25}"/>
                  </a:ext>
                </a:extLst>
              </p:cNvPr>
              <p:cNvSpPr/>
              <p:nvPr/>
            </p:nvSpPr>
            <p:spPr>
              <a:xfrm flipH="1">
                <a:off x="5137327" y="908771"/>
                <a:ext cx="74910" cy="74910"/>
              </a:xfrm>
              <a:prstGeom prst="halfFram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60" name="半闭框 59">
                <a:extLst>
                  <a:ext uri="{FF2B5EF4-FFF2-40B4-BE49-F238E27FC236}">
                    <a16:creationId xmlns:a16="http://schemas.microsoft.com/office/drawing/2014/main" id="{8A93426D-6638-BEFC-EBD8-65693B8CF6D6}"/>
                  </a:ext>
                </a:extLst>
              </p:cNvPr>
              <p:cNvSpPr/>
              <p:nvPr/>
            </p:nvSpPr>
            <p:spPr>
              <a:xfrm rot="16200000" flipH="1">
                <a:off x="2035217" y="908769"/>
                <a:ext cx="74910" cy="74913"/>
              </a:xfrm>
              <a:prstGeom prst="halfFram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61" name="半闭框 60">
                <a:extLst>
                  <a:ext uri="{FF2B5EF4-FFF2-40B4-BE49-F238E27FC236}">
                    <a16:creationId xmlns:a16="http://schemas.microsoft.com/office/drawing/2014/main" id="{56A16A55-174F-AEA0-71C6-B15A5B8963A8}"/>
                  </a:ext>
                </a:extLst>
              </p:cNvPr>
              <p:cNvSpPr/>
              <p:nvPr/>
            </p:nvSpPr>
            <p:spPr>
              <a:xfrm flipH="1" flipV="1">
                <a:off x="5137327" y="2381838"/>
                <a:ext cx="74910" cy="74913"/>
              </a:xfrm>
              <a:prstGeom prst="halfFram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62" name="半闭框 61">
                <a:extLst>
                  <a:ext uri="{FF2B5EF4-FFF2-40B4-BE49-F238E27FC236}">
                    <a16:creationId xmlns:a16="http://schemas.microsoft.com/office/drawing/2014/main" id="{5765CE88-AF07-19D9-7468-44122930DA74}"/>
                  </a:ext>
                </a:extLst>
              </p:cNvPr>
              <p:cNvSpPr/>
              <p:nvPr/>
            </p:nvSpPr>
            <p:spPr>
              <a:xfrm rot="5400000" flipH="1" flipV="1">
                <a:off x="2035214" y="2381838"/>
                <a:ext cx="74913" cy="74913"/>
              </a:xfrm>
              <a:prstGeom prst="halfFram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578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78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0.1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 fmla="1+(8/9)*(1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3982 L 3.125E-6 0.14815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decel="50667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0.03982 L 3.125E-6 3.7037E-7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79167E-6 0.06829 L 4.79167E-6 -4.44444E-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2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0.03982 L -1.875E-6 0.14815 " pathEditMode="relative" rAng="0" ptsTypes="AA">
                                      <p:cBhvr>
                                        <p:cTn id="32" dur="75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decel="50667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875E-6 -0.03982 L -1.875E-6 7.40741E-7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4" presetClass="path" presetSubtype="0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79167E-6 0.06829 L 4.79167E-6 -4.44444E-6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2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513 2.96296E-6 L 2.08333E-7 2.96296E-6 " pathEditMode="relative" rAng="0" ptsTypes="AA">
                                      <p:cBhvr>
                                        <p:cTn id="60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4" presetClass="path" presetSubtype="0" decel="50667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4.79167E-6 0.06829 L 4.79167E-6 -4.44444E-6 " pathEditMode="relative" rAng="0" ptsTypes="AA">
                                      <p:cBhvr>
                                        <p:cTn id="8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2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4" presetClass="path" presetSubtype="0" decel="50667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4.79167E-6 0.06829 L 4.79167E-6 -4.44444E-6 " pathEditMode="relative" rAng="0" ptsTypes="AA">
                                      <p:cBhvr>
                                        <p:cTn id="85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26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64" presetClass="path" presetSubtype="0" decel="50667" fill="hold" grpId="1" nodeType="withEffect">
                                  <p:stCondLst>
                                    <p:cond delay="1550"/>
                                  </p:stCondLst>
                                  <p:childTnLst>
                                    <p:animMotion origin="layout" path="M 4.79167E-6 0.06829 L 4.79167E-6 -4.44444E-6 " pathEditMode="relative" rAng="0" ptsTypes="AA">
                                      <p:cBhvr>
                                        <p:cTn id="8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26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64" presetClass="path" presetSubtype="0" decel="50667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4.79167E-6 0.06829 L 4.79167E-6 -4.44444E-6 " pathEditMode="relative" rAng="0" ptsTypes="AA">
                                      <p:cBhvr>
                                        <p:cTn id="8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26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4" presetClass="path" presetSubtype="0" decel="50667" fill="hold" grpId="1" nodeType="withEffect">
                                  <p:stCondLst>
                                    <p:cond delay="1850"/>
                                  </p:stCondLst>
                                  <p:childTnLst>
                                    <p:animMotion origin="layout" path="M 4.79167E-6 0.06829 L 4.79167E-6 -4.44444E-6 " pathEditMode="relative" rAng="0" ptsTypes="AA">
                                      <p:cBhvr>
                                        <p:cTn id="9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26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 animBg="1"/>
      <p:bldP spid="36" grpId="1" animBg="1"/>
      <p:bldP spid="36" grpId="2" animBg="1"/>
      <p:bldP spid="37" grpId="0" animBg="1"/>
      <p:bldP spid="37" grpId="1" animBg="1"/>
      <p:bldP spid="38" grpId="0"/>
      <p:bldP spid="38" grpId="1"/>
      <p:bldP spid="38" grpId="2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/>
      <p:bldP spid="45" grpId="0"/>
      <p:bldP spid="46" grpId="0"/>
      <p:bldP spid="47" grpId="0"/>
      <p:bldP spid="48" grpId="0"/>
      <p:bldP spid="49" grpId="0" animBg="1"/>
      <p:bldP spid="49" grpId="1" animBg="1"/>
      <p:bldP spid="50" grpId="0" animBg="1"/>
      <p:bldP spid="51" grpId="0" animBg="1"/>
      <p:bldP spid="52" grpId="0"/>
      <p:bldP spid="53" grpId="0" animBg="1"/>
      <p:bldP spid="54" grpId="0" animBg="1"/>
      <p:bldP spid="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32E88EA-EDFA-A75F-0DA9-21D6550CEB5F}"/>
              </a:ext>
            </a:extLst>
          </p:cNvPr>
          <p:cNvGrpSpPr/>
          <p:nvPr/>
        </p:nvGrpSpPr>
        <p:grpSpPr>
          <a:xfrm>
            <a:off x="254793" y="191530"/>
            <a:ext cx="400424" cy="400424"/>
            <a:chOff x="663388" y="812800"/>
            <a:chExt cx="400424" cy="400424"/>
          </a:xfrm>
          <a:gradFill flip="none" rotWithShape="1">
            <a:gsLst>
              <a:gs pos="10000">
                <a:srgbClr val="EEDEBC"/>
              </a:gs>
              <a:gs pos="51000">
                <a:srgbClr val="9D7D61"/>
              </a:gs>
              <a:gs pos="68000">
                <a:srgbClr val="EEDEBC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1B992578-9E56-280D-710A-CE84F5884E59}"/>
                </a:ext>
              </a:extLst>
            </p:cNvPr>
            <p:cNvSpPr/>
            <p:nvPr/>
          </p:nvSpPr>
          <p:spPr>
            <a:xfrm>
              <a:off x="663388" y="8128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61D9EAC8-A3E3-2509-C2D2-5697AD7BE68D}"/>
                </a:ext>
              </a:extLst>
            </p:cNvPr>
            <p:cNvSpPr/>
            <p:nvPr/>
          </p:nvSpPr>
          <p:spPr>
            <a:xfrm>
              <a:off x="815788" y="8128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289300B0-BBEF-F22C-09E7-AA5A98711CA6}"/>
                </a:ext>
              </a:extLst>
            </p:cNvPr>
            <p:cNvSpPr/>
            <p:nvPr/>
          </p:nvSpPr>
          <p:spPr>
            <a:xfrm>
              <a:off x="968188" y="8128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608D5822-7B38-A958-0581-7A061F362E5D}"/>
                </a:ext>
              </a:extLst>
            </p:cNvPr>
            <p:cNvSpPr/>
            <p:nvPr/>
          </p:nvSpPr>
          <p:spPr>
            <a:xfrm>
              <a:off x="663388" y="9652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AEA80058-2DB1-E1F0-E184-A290B4A93248}"/>
                </a:ext>
              </a:extLst>
            </p:cNvPr>
            <p:cNvSpPr/>
            <p:nvPr/>
          </p:nvSpPr>
          <p:spPr>
            <a:xfrm>
              <a:off x="815788" y="9652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5FAF59-AE23-5FCB-C9EA-D18FCD376A18}"/>
                </a:ext>
              </a:extLst>
            </p:cNvPr>
            <p:cNvSpPr/>
            <p:nvPr/>
          </p:nvSpPr>
          <p:spPr>
            <a:xfrm>
              <a:off x="968188" y="9652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1A024005-3C3F-F517-9EAB-CBA85ACFC9BF}"/>
                </a:ext>
              </a:extLst>
            </p:cNvPr>
            <p:cNvSpPr/>
            <p:nvPr/>
          </p:nvSpPr>
          <p:spPr>
            <a:xfrm>
              <a:off x="663388" y="11176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F330DF8F-3B87-BF69-629D-FC37D78192D5}"/>
                </a:ext>
              </a:extLst>
            </p:cNvPr>
            <p:cNvSpPr/>
            <p:nvPr/>
          </p:nvSpPr>
          <p:spPr>
            <a:xfrm>
              <a:off x="815788" y="11176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0AC4B34A-ACDA-9984-7759-6DAA50E7A07B}"/>
                </a:ext>
              </a:extLst>
            </p:cNvPr>
            <p:cNvSpPr/>
            <p:nvPr/>
          </p:nvSpPr>
          <p:spPr>
            <a:xfrm>
              <a:off x="968188" y="11176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</p:grpSp>
      <p:sp>
        <p:nvSpPr>
          <p:cNvPr id="22" name="TextBox 14">
            <a:extLst>
              <a:ext uri="{FF2B5EF4-FFF2-40B4-BE49-F238E27FC236}">
                <a16:creationId xmlns:a16="http://schemas.microsoft.com/office/drawing/2014/main" id="{6EFB8317-F30E-C9C1-295E-0ACC1A01880E}"/>
              </a:ext>
            </a:extLst>
          </p:cNvPr>
          <p:cNvSpPr txBox="1"/>
          <p:nvPr/>
        </p:nvSpPr>
        <p:spPr>
          <a:xfrm>
            <a:off x="1193709" y="2768202"/>
            <a:ext cx="43143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CONTENTS</a:t>
            </a:r>
            <a:endParaRPr lang="zh-CN" altLang="en-US" sz="60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0AB24C62-16CB-E393-44BD-93B8EC6F19E2}"/>
              </a:ext>
            </a:extLst>
          </p:cNvPr>
          <p:cNvSpPr txBox="1"/>
          <p:nvPr/>
        </p:nvSpPr>
        <p:spPr>
          <a:xfrm>
            <a:off x="711994" y="185381"/>
            <a:ext cx="963430" cy="412722"/>
          </a:xfrm>
          <a:prstGeom prst="rect">
            <a:avLst/>
          </a:prstGeom>
          <a:noFill/>
        </p:spPr>
        <p:txBody>
          <a:bodyPr wrap="none" lIns="42970" tIns="21485" rIns="42970" bIns="21485" rtlCol="0">
            <a:spAutoFit/>
          </a:bodyPr>
          <a:lstStyle/>
          <a:p>
            <a:r>
              <a:rPr lang="en-US" altLang="zh-CN" sz="24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LOGO</a:t>
            </a:r>
            <a:endParaRPr lang="zh-CN" altLang="en-US" sz="24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38DDE881-FF9C-4678-A164-D95F12636738}"/>
              </a:ext>
            </a:extLst>
          </p:cNvPr>
          <p:cNvCxnSpPr>
            <a:cxnSpLocks/>
          </p:cNvCxnSpPr>
          <p:nvPr/>
        </p:nvCxnSpPr>
        <p:spPr>
          <a:xfrm>
            <a:off x="5893456" y="2072151"/>
            <a:ext cx="0" cy="3049967"/>
          </a:xfrm>
          <a:prstGeom prst="line">
            <a:avLst/>
          </a:prstGeom>
          <a:ln>
            <a:solidFill>
              <a:srgbClr val="EEDE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本框 52" descr="e7d195523061f1c0c30ee18c1b05f65d12b38e2533cb2ccdAE0CC34CB5CBEBFAEC353FED4DECE97C3E379FD1D933F5E4DC18EF8EA6B7A1130D5F6DE9DD2BE4B0A8C9126ACE5083D1F5A9E323B29CCFC7A4D2FB351785D8BC72045E76FB55AEF9827FB0C3797F982A28B9A69CC82DAD0B47F24011F75089943EBECFE94EFA61219BFCFACCFC07EE15">
            <a:extLst>
              <a:ext uri="{FF2B5EF4-FFF2-40B4-BE49-F238E27FC236}">
                <a16:creationId xmlns:a16="http://schemas.microsoft.com/office/drawing/2014/main" id="{D68EAC2D-8C20-8DF0-EA05-5A25E79E42C2}"/>
              </a:ext>
            </a:extLst>
          </p:cNvPr>
          <p:cNvSpPr txBox="1"/>
          <p:nvPr/>
        </p:nvSpPr>
        <p:spPr>
          <a:xfrm>
            <a:off x="8779545" y="1548929"/>
            <a:ext cx="2573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Add title text</a:t>
            </a:r>
            <a:endParaRPr lang="zh-CN" altLang="en-US" sz="2800" kern="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A9E7AF61-FED4-A691-0197-853B157758C4}"/>
              </a:ext>
            </a:extLst>
          </p:cNvPr>
          <p:cNvGrpSpPr/>
          <p:nvPr/>
        </p:nvGrpSpPr>
        <p:grpSpPr>
          <a:xfrm>
            <a:off x="7772100" y="1453446"/>
            <a:ext cx="714187" cy="714186"/>
            <a:chOff x="6297947" y="206312"/>
            <a:chExt cx="714186" cy="714186"/>
          </a:xfrm>
        </p:grpSpPr>
        <p:sp>
          <p:nvSpPr>
            <p:cNvPr id="55" name="Rectangle: Rounded Corners 23">
              <a:extLst>
                <a:ext uri="{FF2B5EF4-FFF2-40B4-BE49-F238E27FC236}">
                  <a16:creationId xmlns:a16="http://schemas.microsoft.com/office/drawing/2014/main" id="{63F227E9-D6B8-38EA-6993-DE457D78FFBD}"/>
                </a:ext>
              </a:extLst>
            </p:cNvPr>
            <p:cNvSpPr/>
            <p:nvPr/>
          </p:nvSpPr>
          <p:spPr>
            <a:xfrm>
              <a:off x="6297947" y="206312"/>
              <a:ext cx="714186" cy="714186"/>
            </a:xfrm>
            <a:prstGeom prst="roundRect">
              <a:avLst>
                <a:gd name="adj" fmla="val 29154"/>
              </a:avLst>
            </a:prstGeom>
            <a:gradFill flip="none" rotWithShape="1"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path path="circle">
                <a:fillToRect l="100000" t="100000"/>
              </a:path>
              <a:tileRect r="-100000" b="-100000"/>
            </a:gradFill>
            <a:ln w="6350" cap="flat" cmpd="sng" algn="ctr">
              <a:solidFill>
                <a:srgbClr val="EEDEBC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sz="24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56" name="Rectangle 27">
              <a:extLst>
                <a:ext uri="{FF2B5EF4-FFF2-40B4-BE49-F238E27FC236}">
                  <a16:creationId xmlns:a16="http://schemas.microsoft.com/office/drawing/2014/main" id="{F4EB7FB8-7D96-BB54-1D94-BDA5EB763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0781" y="355678"/>
              <a:ext cx="41998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ru-RU" altLang="ru-RU" sz="28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0</a:t>
              </a:r>
              <a:r>
                <a:rPr lang="en-US" altLang="ru-RU" sz="28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endParaRPr lang="ru-RU" altLang="ru-RU" sz="105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57" name="文本框 56" descr="e7d195523061f1c0c30ee18c1b05f65d12b38e2533cb2ccdAE0CC34CB5CBEBFAEC353FED4DECE97C3E379FD1D933F5E4DC18EF8EA6B7A1130D5F6DE9DD2BE4B0A8C9126ACE5083D1F5A9E323B29CCFC7A4D2FB351785D8BC72045E76FB55AEF9827FB0C3797F982A28B9A69CC82DAD0B47F24011F75089943EBECFE94EFA61219BFCFACCFC07EE15">
            <a:extLst>
              <a:ext uri="{FF2B5EF4-FFF2-40B4-BE49-F238E27FC236}">
                <a16:creationId xmlns:a16="http://schemas.microsoft.com/office/drawing/2014/main" id="{1DC6A8F6-A3AF-4B45-8887-784E2FD94A52}"/>
              </a:ext>
            </a:extLst>
          </p:cNvPr>
          <p:cNvSpPr txBox="1"/>
          <p:nvPr/>
        </p:nvSpPr>
        <p:spPr>
          <a:xfrm>
            <a:off x="8779545" y="2460223"/>
            <a:ext cx="2573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Add title text</a:t>
            </a:r>
            <a:endParaRPr lang="zh-CN" altLang="en-US" sz="2800" kern="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ACCAC291-07D0-1FE2-6041-02C2147FE2FD}"/>
              </a:ext>
            </a:extLst>
          </p:cNvPr>
          <p:cNvGrpSpPr/>
          <p:nvPr/>
        </p:nvGrpSpPr>
        <p:grpSpPr>
          <a:xfrm>
            <a:off x="7772100" y="2364740"/>
            <a:ext cx="714187" cy="714186"/>
            <a:chOff x="6297947" y="206312"/>
            <a:chExt cx="714186" cy="714186"/>
          </a:xfrm>
        </p:grpSpPr>
        <p:sp>
          <p:nvSpPr>
            <p:cNvPr id="59" name="Rectangle: Rounded Corners 23">
              <a:extLst>
                <a:ext uri="{FF2B5EF4-FFF2-40B4-BE49-F238E27FC236}">
                  <a16:creationId xmlns:a16="http://schemas.microsoft.com/office/drawing/2014/main" id="{C06EBA07-4125-CFF2-EA50-618DA698CCC6}"/>
                </a:ext>
              </a:extLst>
            </p:cNvPr>
            <p:cNvSpPr/>
            <p:nvPr/>
          </p:nvSpPr>
          <p:spPr>
            <a:xfrm>
              <a:off x="6297947" y="206312"/>
              <a:ext cx="714186" cy="714186"/>
            </a:xfrm>
            <a:prstGeom prst="roundRect">
              <a:avLst>
                <a:gd name="adj" fmla="val 29154"/>
              </a:avLst>
            </a:prstGeom>
            <a:gradFill flip="none" rotWithShape="1"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path path="circle">
                <a:fillToRect l="100000" t="100000"/>
              </a:path>
              <a:tileRect r="-100000" b="-100000"/>
            </a:gradFill>
            <a:ln w="6350" cap="flat" cmpd="sng" algn="ctr">
              <a:solidFill>
                <a:srgbClr val="EEDEBC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sz="24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60" name="Rectangle 27">
              <a:extLst>
                <a:ext uri="{FF2B5EF4-FFF2-40B4-BE49-F238E27FC236}">
                  <a16:creationId xmlns:a16="http://schemas.microsoft.com/office/drawing/2014/main" id="{5AB734C3-F70A-B01E-CDE3-4496F25F70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0781" y="355678"/>
              <a:ext cx="41998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ru-RU" altLang="ru-RU" sz="28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0</a:t>
              </a:r>
              <a:r>
                <a:rPr lang="en-US" altLang="ru-RU" sz="28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endParaRPr lang="ru-RU" altLang="ru-RU" sz="105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61" name="文本框 60" descr="e7d195523061f1c0c30ee18c1b05f65d12b38e2533cb2ccdAE0CC34CB5CBEBFAEC353FED4DECE97C3E379FD1D933F5E4DC18EF8EA6B7A1130D5F6DE9DD2BE4B0A8C9126ACE5083D1F5A9E323B29CCFC7A4D2FB351785D8BC72045E76FB55AEF9827FB0C3797F982A28B9A69CC82DAD0B47F24011F75089943EBECFE94EFA61219BFCFACCFC07EE15">
            <a:extLst>
              <a:ext uri="{FF2B5EF4-FFF2-40B4-BE49-F238E27FC236}">
                <a16:creationId xmlns:a16="http://schemas.microsoft.com/office/drawing/2014/main" id="{C5F89AA5-5FF2-15F7-84A8-8D93E5A2A147}"/>
              </a:ext>
            </a:extLst>
          </p:cNvPr>
          <p:cNvSpPr txBox="1"/>
          <p:nvPr/>
        </p:nvSpPr>
        <p:spPr>
          <a:xfrm>
            <a:off x="8779545" y="3371517"/>
            <a:ext cx="2573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Add title text</a:t>
            </a:r>
            <a:endParaRPr lang="zh-CN" altLang="en-US" sz="2800" kern="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55260CCE-6636-D376-F403-4791DD01752A}"/>
              </a:ext>
            </a:extLst>
          </p:cNvPr>
          <p:cNvGrpSpPr/>
          <p:nvPr/>
        </p:nvGrpSpPr>
        <p:grpSpPr>
          <a:xfrm>
            <a:off x="7772100" y="3276034"/>
            <a:ext cx="714187" cy="714186"/>
            <a:chOff x="6297947" y="206312"/>
            <a:chExt cx="714186" cy="714186"/>
          </a:xfrm>
        </p:grpSpPr>
        <p:sp>
          <p:nvSpPr>
            <p:cNvPr id="63" name="Rectangle: Rounded Corners 23">
              <a:extLst>
                <a:ext uri="{FF2B5EF4-FFF2-40B4-BE49-F238E27FC236}">
                  <a16:creationId xmlns:a16="http://schemas.microsoft.com/office/drawing/2014/main" id="{EBA4ED50-B3CB-012B-BD71-1012E87356EA}"/>
                </a:ext>
              </a:extLst>
            </p:cNvPr>
            <p:cNvSpPr/>
            <p:nvPr/>
          </p:nvSpPr>
          <p:spPr>
            <a:xfrm>
              <a:off x="6297947" y="206312"/>
              <a:ext cx="714186" cy="714186"/>
            </a:xfrm>
            <a:prstGeom prst="roundRect">
              <a:avLst>
                <a:gd name="adj" fmla="val 29154"/>
              </a:avLst>
            </a:prstGeom>
            <a:gradFill flip="none" rotWithShape="1"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path path="circle">
                <a:fillToRect l="100000" t="100000"/>
              </a:path>
              <a:tileRect r="-100000" b="-100000"/>
            </a:gradFill>
            <a:ln w="6350" cap="flat" cmpd="sng" algn="ctr">
              <a:solidFill>
                <a:srgbClr val="EEDEBC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sz="24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64" name="Rectangle 27">
              <a:extLst>
                <a:ext uri="{FF2B5EF4-FFF2-40B4-BE49-F238E27FC236}">
                  <a16:creationId xmlns:a16="http://schemas.microsoft.com/office/drawing/2014/main" id="{BE2C0BB4-195B-A657-362C-72E2E46EFA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0781" y="355678"/>
              <a:ext cx="41998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ru-RU" altLang="ru-RU" sz="28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0</a:t>
              </a:r>
              <a:r>
                <a:rPr lang="en-US" altLang="ru-RU" sz="28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endParaRPr lang="ru-RU" altLang="ru-RU" sz="105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65" name="文本框 64" descr="e7d195523061f1c0c30ee18c1b05f65d12b38e2533cb2ccdAE0CC34CB5CBEBFAEC353FED4DECE97C3E379FD1D933F5E4DC18EF8EA6B7A1130D5F6DE9DD2BE4B0A8C9126ACE5083D1F5A9E323B29CCFC7A4D2FB351785D8BC72045E76FB55AEF9827FB0C3797F982A28B9A69CC82DAD0B47F24011F75089943EBECFE94EFA61219BFCFACCFC07EE15">
            <a:extLst>
              <a:ext uri="{FF2B5EF4-FFF2-40B4-BE49-F238E27FC236}">
                <a16:creationId xmlns:a16="http://schemas.microsoft.com/office/drawing/2014/main" id="{D029DD7A-F469-A772-D331-2ED4CC23DC82}"/>
              </a:ext>
            </a:extLst>
          </p:cNvPr>
          <p:cNvSpPr txBox="1"/>
          <p:nvPr/>
        </p:nvSpPr>
        <p:spPr>
          <a:xfrm>
            <a:off x="8779545" y="4282811"/>
            <a:ext cx="2573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Add title text</a:t>
            </a:r>
            <a:endParaRPr lang="zh-CN" altLang="en-US" sz="2800" kern="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BD51C757-2DC6-08A4-5AC5-72C9756C4CD5}"/>
              </a:ext>
            </a:extLst>
          </p:cNvPr>
          <p:cNvGrpSpPr/>
          <p:nvPr/>
        </p:nvGrpSpPr>
        <p:grpSpPr>
          <a:xfrm>
            <a:off x="7772100" y="4187328"/>
            <a:ext cx="714187" cy="714186"/>
            <a:chOff x="6297947" y="206312"/>
            <a:chExt cx="714186" cy="714186"/>
          </a:xfrm>
        </p:grpSpPr>
        <p:sp>
          <p:nvSpPr>
            <p:cNvPr id="67" name="Rectangle: Rounded Corners 23">
              <a:extLst>
                <a:ext uri="{FF2B5EF4-FFF2-40B4-BE49-F238E27FC236}">
                  <a16:creationId xmlns:a16="http://schemas.microsoft.com/office/drawing/2014/main" id="{B60675D7-EFB4-4A85-D09E-A7FB3700D268}"/>
                </a:ext>
              </a:extLst>
            </p:cNvPr>
            <p:cNvSpPr/>
            <p:nvPr/>
          </p:nvSpPr>
          <p:spPr>
            <a:xfrm>
              <a:off x="6297947" y="206312"/>
              <a:ext cx="714186" cy="714186"/>
            </a:xfrm>
            <a:prstGeom prst="roundRect">
              <a:avLst>
                <a:gd name="adj" fmla="val 29154"/>
              </a:avLst>
            </a:prstGeom>
            <a:gradFill flip="none" rotWithShape="1"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path path="circle">
                <a:fillToRect l="100000" t="100000"/>
              </a:path>
              <a:tileRect r="-100000" b="-100000"/>
            </a:gradFill>
            <a:ln w="6350" cap="flat" cmpd="sng" algn="ctr">
              <a:solidFill>
                <a:srgbClr val="EEDEBC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sz="24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68" name="Rectangle 27">
              <a:extLst>
                <a:ext uri="{FF2B5EF4-FFF2-40B4-BE49-F238E27FC236}">
                  <a16:creationId xmlns:a16="http://schemas.microsoft.com/office/drawing/2014/main" id="{9A86160B-D7F4-A6E1-F869-EE0C365661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0781" y="355678"/>
              <a:ext cx="41998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ru-RU" altLang="ru-RU" sz="28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0</a:t>
              </a:r>
              <a:r>
                <a:rPr lang="en-US" altLang="ru-RU" sz="28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4</a:t>
              </a:r>
              <a:endParaRPr lang="ru-RU" altLang="ru-RU" sz="105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69" name="文本框 68" descr="e7d195523061f1c0c30ee18c1b05f65d12b38e2533cb2ccdAE0CC34CB5CBEBFAEC353FED4DECE97C3E379FD1D933F5E4DC18EF8EA6B7A1130D5F6DE9DD2BE4B0A8C9126ACE5083D1F5A9E323B29CCFC7A4D2FB351785D8BC72045E76FB55AEF9827FB0C3797F982A28B9A69CC82DAD0B47F24011F75089943EBECFE94EFA61219BFCFACCFC07EE15">
            <a:extLst>
              <a:ext uri="{FF2B5EF4-FFF2-40B4-BE49-F238E27FC236}">
                <a16:creationId xmlns:a16="http://schemas.microsoft.com/office/drawing/2014/main" id="{D71D80CB-D4EC-B763-36AE-AD4A66189370}"/>
              </a:ext>
            </a:extLst>
          </p:cNvPr>
          <p:cNvSpPr txBox="1"/>
          <p:nvPr/>
        </p:nvSpPr>
        <p:spPr>
          <a:xfrm>
            <a:off x="8779545" y="5194103"/>
            <a:ext cx="2573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Add title text</a:t>
            </a:r>
            <a:endParaRPr lang="zh-CN" altLang="en-US" sz="2800" kern="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EF025DA3-8346-146B-F77B-33D7C7DDC8D1}"/>
              </a:ext>
            </a:extLst>
          </p:cNvPr>
          <p:cNvGrpSpPr/>
          <p:nvPr/>
        </p:nvGrpSpPr>
        <p:grpSpPr>
          <a:xfrm>
            <a:off x="7772100" y="5098620"/>
            <a:ext cx="714187" cy="714186"/>
            <a:chOff x="6297947" y="206312"/>
            <a:chExt cx="714186" cy="714186"/>
          </a:xfrm>
        </p:grpSpPr>
        <p:sp>
          <p:nvSpPr>
            <p:cNvPr id="71" name="Rectangle: Rounded Corners 23">
              <a:extLst>
                <a:ext uri="{FF2B5EF4-FFF2-40B4-BE49-F238E27FC236}">
                  <a16:creationId xmlns:a16="http://schemas.microsoft.com/office/drawing/2014/main" id="{8791276B-ED8E-3910-AF5A-8C93085285F7}"/>
                </a:ext>
              </a:extLst>
            </p:cNvPr>
            <p:cNvSpPr/>
            <p:nvPr/>
          </p:nvSpPr>
          <p:spPr>
            <a:xfrm>
              <a:off x="6297947" y="206312"/>
              <a:ext cx="714186" cy="714186"/>
            </a:xfrm>
            <a:prstGeom prst="roundRect">
              <a:avLst>
                <a:gd name="adj" fmla="val 29154"/>
              </a:avLst>
            </a:prstGeom>
            <a:gradFill flip="none" rotWithShape="1"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path path="circle">
                <a:fillToRect l="100000" t="100000"/>
              </a:path>
              <a:tileRect r="-100000" b="-100000"/>
            </a:gradFill>
            <a:ln w="6350" cap="flat" cmpd="sng" algn="ctr">
              <a:solidFill>
                <a:srgbClr val="EEDEBC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sz="24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72" name="Rectangle 27">
              <a:extLst>
                <a:ext uri="{FF2B5EF4-FFF2-40B4-BE49-F238E27FC236}">
                  <a16:creationId xmlns:a16="http://schemas.microsoft.com/office/drawing/2014/main" id="{54CDC875-6AE9-EB3F-FE7E-4DFF47B0F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0781" y="355678"/>
              <a:ext cx="41998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ru-RU" altLang="ru-RU" sz="28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0</a:t>
              </a:r>
              <a:r>
                <a:rPr lang="en-US" altLang="ru-RU" sz="28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5</a:t>
              </a:r>
              <a:endParaRPr lang="ru-RU" altLang="ru-RU" sz="105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7" name="TextBox 3">
            <a:extLst>
              <a:ext uri="{FF2B5EF4-FFF2-40B4-BE49-F238E27FC236}">
                <a16:creationId xmlns:a16="http://schemas.microsoft.com/office/drawing/2014/main" id="{0E1C5434-DA25-B420-5682-E39DEFD708B8}"/>
              </a:ext>
            </a:extLst>
          </p:cNvPr>
          <p:cNvSpPr txBox="1"/>
          <p:nvPr/>
        </p:nvSpPr>
        <p:spPr>
          <a:xfrm>
            <a:off x="-15237" y="0"/>
            <a:ext cx="54006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noFill/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noFill/>
                <a:latin typeface="微软雅黑" panose="020B0503020204020204" pitchFamily="34" charset="-122"/>
                <a:ea typeface="微软雅黑" panose="020B0503020204020204" pitchFamily="34" charset="-122"/>
              </a:rPr>
              <a:t>模板 </a:t>
            </a:r>
            <a:r>
              <a:rPr lang="en-US" altLang="zh-CN" sz="100" dirty="0">
                <a:noFill/>
                <a:latin typeface="微软雅黑" panose="020B0503020204020204" pitchFamily="34" charset="-122"/>
                <a:ea typeface="微软雅黑" panose="020B0503020204020204" pitchFamily="34" charset="-122"/>
              </a:rPr>
              <a:t>http://www.freeppt7.com/moban/</a:t>
            </a:r>
            <a:r>
              <a:rPr lang="zh-CN" altLang="en-US" sz="100" dirty="0">
                <a:noFill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noFill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956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86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0.1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 fmla="1+(8/9)*(1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85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9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86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0.1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 fmla="1+(8/9)*(1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6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6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86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0.1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 fmla="1+(8/9)*(1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35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4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86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0.1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 fmla="1+(8/9)*(1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1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15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86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0.1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 fmla="1+(8/9)*(1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85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2" grpId="0"/>
      <p:bldP spid="53" grpId="0"/>
      <p:bldP spid="57" grpId="0"/>
      <p:bldP spid="61" grpId="0"/>
      <p:bldP spid="65" grpId="0"/>
      <p:bldP spid="6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e7d195523061f1c0c30ee18c1b05f65d12b38e2533cb2ccdAE0CC34CB5CBEBFAEC353FED4DECE97C3E379FD1D933F5E4DC18EF8EA6B7A1130D5F6DE9DD2BE4B0A8C9126ACE5083D1F5A9E323B29CCFC7A4D2FB351785D8BC72045E76FB55AEF9827FB0C3797F982A28B9A69CC82DAD0B47F24011F75089943EBECFE94EFA61219BFCFACCFC07EE15">
            <a:extLst>
              <a:ext uri="{FF2B5EF4-FFF2-40B4-BE49-F238E27FC236}">
                <a16:creationId xmlns:a16="http://schemas.microsoft.com/office/drawing/2014/main" id="{AD217DD8-01B4-7303-A7C3-F4D064BBD3C4}"/>
              </a:ext>
            </a:extLst>
          </p:cNvPr>
          <p:cNvSpPr txBox="1"/>
          <p:nvPr/>
        </p:nvSpPr>
        <p:spPr>
          <a:xfrm>
            <a:off x="1083856" y="177916"/>
            <a:ext cx="2573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Add title text</a:t>
            </a:r>
            <a:endParaRPr lang="zh-CN" altLang="en-US" sz="2400" kern="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64C50C2-BF1C-8856-C716-0CCBD0AED1E6}"/>
              </a:ext>
            </a:extLst>
          </p:cNvPr>
          <p:cNvGrpSpPr/>
          <p:nvPr/>
        </p:nvGrpSpPr>
        <p:grpSpPr>
          <a:xfrm>
            <a:off x="497089" y="160201"/>
            <a:ext cx="497091" cy="497090"/>
            <a:chOff x="6297947" y="206312"/>
            <a:chExt cx="714186" cy="714186"/>
          </a:xfrm>
        </p:grpSpPr>
        <p:sp>
          <p:nvSpPr>
            <p:cNvPr id="4" name="Rectangle: Rounded Corners 23">
              <a:extLst>
                <a:ext uri="{FF2B5EF4-FFF2-40B4-BE49-F238E27FC236}">
                  <a16:creationId xmlns:a16="http://schemas.microsoft.com/office/drawing/2014/main" id="{76956CC7-EA69-4972-2866-2C22686A63F5}"/>
                </a:ext>
              </a:extLst>
            </p:cNvPr>
            <p:cNvSpPr/>
            <p:nvPr/>
          </p:nvSpPr>
          <p:spPr>
            <a:xfrm>
              <a:off x="6297947" y="206312"/>
              <a:ext cx="714186" cy="714186"/>
            </a:xfrm>
            <a:prstGeom prst="roundRect">
              <a:avLst>
                <a:gd name="adj" fmla="val 29154"/>
              </a:avLst>
            </a:prstGeom>
            <a:gradFill flip="none" rotWithShape="1"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path path="circle">
                <a:fillToRect l="100000" t="100000"/>
              </a:path>
              <a:tileRect r="-100000" b="-100000"/>
            </a:gradFill>
            <a:ln w="6350" cap="flat" cmpd="sng" algn="ctr">
              <a:solidFill>
                <a:srgbClr val="EEDEBC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cs typeface="+mn-ea"/>
                <a:sym typeface="+mn-lt"/>
              </a:endParaRPr>
            </a:p>
          </p:txBody>
        </p:sp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3EA58570-6FA2-8880-3939-F18EBA78C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283" y="355679"/>
              <a:ext cx="432980" cy="442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0</a:t>
              </a:r>
              <a:r>
                <a:rPr lang="en-US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5</a:t>
              </a:r>
              <a:endParaRPr lang="ru-RU" altLang="ru-RU" sz="20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" name="组合 5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A174E41F-841B-D7BE-AB22-5E25CE8B4A0F}"/>
              </a:ext>
            </a:extLst>
          </p:cNvPr>
          <p:cNvGrpSpPr/>
          <p:nvPr/>
        </p:nvGrpSpPr>
        <p:grpSpPr>
          <a:xfrm>
            <a:off x="3418265" y="1158302"/>
            <a:ext cx="2705735" cy="5264828"/>
            <a:chOff x="3418264" y="1158302"/>
            <a:chExt cx="2705734" cy="526482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19E9A0D-596A-AC54-F592-8DA14BC343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69" t="2436" r="11769" b="2436"/>
            <a:stretch/>
          </p:blipFill>
          <p:spPr>
            <a:xfrm>
              <a:off x="3418264" y="1158302"/>
              <a:ext cx="2705734" cy="526482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20B7D41-CFD6-3785-B5F7-D2B1E9232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12" r="33112"/>
            <a:stretch/>
          </p:blipFill>
          <p:spPr>
            <a:xfrm>
              <a:off x="3614891" y="1329065"/>
              <a:ext cx="2310749" cy="4555473"/>
            </a:xfrm>
            <a:custGeom>
              <a:avLst/>
              <a:gdLst>
                <a:gd name="connsiteX0" fmla="*/ 301908 w 2333856"/>
                <a:gd name="connsiteY0" fmla="*/ 0 h 4601028"/>
                <a:gd name="connsiteX1" fmla="*/ 2031948 w 2333856"/>
                <a:gd name="connsiteY1" fmla="*/ 0 h 4601028"/>
                <a:gd name="connsiteX2" fmla="*/ 2333856 w 2333856"/>
                <a:gd name="connsiteY2" fmla="*/ 301908 h 4601028"/>
                <a:gd name="connsiteX3" fmla="*/ 2333856 w 2333856"/>
                <a:gd name="connsiteY3" fmla="*/ 4299120 h 4601028"/>
                <a:gd name="connsiteX4" fmla="*/ 2031948 w 2333856"/>
                <a:gd name="connsiteY4" fmla="*/ 4601028 h 4601028"/>
                <a:gd name="connsiteX5" fmla="*/ 301908 w 2333856"/>
                <a:gd name="connsiteY5" fmla="*/ 4601028 h 4601028"/>
                <a:gd name="connsiteX6" fmla="*/ 0 w 2333856"/>
                <a:gd name="connsiteY6" fmla="*/ 4299120 h 4601028"/>
                <a:gd name="connsiteX7" fmla="*/ 0 w 2333856"/>
                <a:gd name="connsiteY7" fmla="*/ 301908 h 4601028"/>
                <a:gd name="connsiteX8" fmla="*/ 301908 w 2333856"/>
                <a:gd name="connsiteY8" fmla="*/ 0 h 4601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33856" h="4601028">
                  <a:moveTo>
                    <a:pt x="301908" y="0"/>
                  </a:moveTo>
                  <a:lnTo>
                    <a:pt x="2031948" y="0"/>
                  </a:lnTo>
                  <a:cubicBezTo>
                    <a:pt x="2198687" y="0"/>
                    <a:pt x="2333856" y="135169"/>
                    <a:pt x="2333856" y="301908"/>
                  </a:cubicBezTo>
                  <a:lnTo>
                    <a:pt x="2333856" y="4299120"/>
                  </a:lnTo>
                  <a:cubicBezTo>
                    <a:pt x="2333856" y="4465859"/>
                    <a:pt x="2198687" y="4601028"/>
                    <a:pt x="2031948" y="4601028"/>
                  </a:cubicBezTo>
                  <a:lnTo>
                    <a:pt x="301908" y="4601028"/>
                  </a:lnTo>
                  <a:cubicBezTo>
                    <a:pt x="135169" y="4601028"/>
                    <a:pt x="0" y="4465859"/>
                    <a:pt x="0" y="4299120"/>
                  </a:cubicBezTo>
                  <a:lnTo>
                    <a:pt x="0" y="301908"/>
                  </a:lnTo>
                  <a:cubicBezTo>
                    <a:pt x="0" y="135169"/>
                    <a:pt x="135169" y="0"/>
                    <a:pt x="301908" y="0"/>
                  </a:cubicBezTo>
                  <a:close/>
                </a:path>
              </a:pathLst>
            </a:custGeom>
          </p:spPr>
        </p:pic>
      </p:grpSp>
      <p:grpSp>
        <p:nvGrpSpPr>
          <p:cNvPr id="9" name="组合 8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38385C1A-1007-91CE-02AB-5F5AFB708EB0}"/>
              </a:ext>
            </a:extLst>
          </p:cNvPr>
          <p:cNvGrpSpPr/>
          <p:nvPr/>
        </p:nvGrpSpPr>
        <p:grpSpPr>
          <a:xfrm>
            <a:off x="6143503" y="1158302"/>
            <a:ext cx="2705735" cy="5264828"/>
            <a:chOff x="6143503" y="1158302"/>
            <a:chExt cx="2705734" cy="526482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088E23F-655F-2FAD-C923-510366014B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69" t="2436" r="11769" b="2436"/>
            <a:stretch/>
          </p:blipFill>
          <p:spPr>
            <a:xfrm>
              <a:off x="6143503" y="1158302"/>
              <a:ext cx="2705734" cy="52648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52E1013-0D5C-2D09-01CA-47F987F19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92" r="33092"/>
            <a:stretch/>
          </p:blipFill>
          <p:spPr>
            <a:xfrm>
              <a:off x="6342728" y="1329065"/>
              <a:ext cx="2310749" cy="4555473"/>
            </a:xfrm>
            <a:custGeom>
              <a:avLst/>
              <a:gdLst>
                <a:gd name="connsiteX0" fmla="*/ 301908 w 2333856"/>
                <a:gd name="connsiteY0" fmla="*/ 0 h 4601028"/>
                <a:gd name="connsiteX1" fmla="*/ 2031948 w 2333856"/>
                <a:gd name="connsiteY1" fmla="*/ 0 h 4601028"/>
                <a:gd name="connsiteX2" fmla="*/ 2333856 w 2333856"/>
                <a:gd name="connsiteY2" fmla="*/ 301908 h 4601028"/>
                <a:gd name="connsiteX3" fmla="*/ 2333856 w 2333856"/>
                <a:gd name="connsiteY3" fmla="*/ 4299120 h 4601028"/>
                <a:gd name="connsiteX4" fmla="*/ 2031948 w 2333856"/>
                <a:gd name="connsiteY4" fmla="*/ 4601028 h 4601028"/>
                <a:gd name="connsiteX5" fmla="*/ 301908 w 2333856"/>
                <a:gd name="connsiteY5" fmla="*/ 4601028 h 4601028"/>
                <a:gd name="connsiteX6" fmla="*/ 0 w 2333856"/>
                <a:gd name="connsiteY6" fmla="*/ 4299120 h 4601028"/>
                <a:gd name="connsiteX7" fmla="*/ 0 w 2333856"/>
                <a:gd name="connsiteY7" fmla="*/ 301908 h 4601028"/>
                <a:gd name="connsiteX8" fmla="*/ 301908 w 2333856"/>
                <a:gd name="connsiteY8" fmla="*/ 0 h 4601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33856" h="4601028">
                  <a:moveTo>
                    <a:pt x="301908" y="0"/>
                  </a:moveTo>
                  <a:lnTo>
                    <a:pt x="2031948" y="0"/>
                  </a:lnTo>
                  <a:cubicBezTo>
                    <a:pt x="2198687" y="0"/>
                    <a:pt x="2333856" y="135169"/>
                    <a:pt x="2333856" y="301908"/>
                  </a:cubicBezTo>
                  <a:lnTo>
                    <a:pt x="2333856" y="4299120"/>
                  </a:lnTo>
                  <a:cubicBezTo>
                    <a:pt x="2333856" y="4465859"/>
                    <a:pt x="2198687" y="4601028"/>
                    <a:pt x="2031948" y="4601028"/>
                  </a:cubicBezTo>
                  <a:lnTo>
                    <a:pt x="301908" y="4601028"/>
                  </a:lnTo>
                  <a:cubicBezTo>
                    <a:pt x="135169" y="4601028"/>
                    <a:pt x="0" y="4465859"/>
                    <a:pt x="0" y="4299120"/>
                  </a:cubicBezTo>
                  <a:lnTo>
                    <a:pt x="0" y="301908"/>
                  </a:lnTo>
                  <a:cubicBezTo>
                    <a:pt x="0" y="135169"/>
                    <a:pt x="135169" y="0"/>
                    <a:pt x="301908" y="0"/>
                  </a:cubicBezTo>
                  <a:close/>
                </a:path>
              </a:pathLst>
            </a:custGeom>
          </p:spPr>
        </p:pic>
      </p:grpSp>
      <p:grpSp>
        <p:nvGrpSpPr>
          <p:cNvPr id="12" name="组合 11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BD67476F-E238-4614-1B5D-8CF04223F2FD}"/>
              </a:ext>
            </a:extLst>
          </p:cNvPr>
          <p:cNvGrpSpPr/>
          <p:nvPr/>
        </p:nvGrpSpPr>
        <p:grpSpPr>
          <a:xfrm>
            <a:off x="693026" y="1158302"/>
            <a:ext cx="2705735" cy="5264828"/>
            <a:chOff x="693025" y="1158302"/>
            <a:chExt cx="2705734" cy="5264828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F8C43550-CAB5-B30E-2131-60F37F5A0B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69" t="2436" r="11769" b="2436"/>
            <a:stretch/>
          </p:blipFill>
          <p:spPr>
            <a:xfrm>
              <a:off x="693025" y="1158302"/>
              <a:ext cx="2705734" cy="526482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6ECA5ED-904D-D6BE-689D-D02C75307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87" r="33087"/>
            <a:stretch/>
          </p:blipFill>
          <p:spPr>
            <a:xfrm>
              <a:off x="891383" y="1329065"/>
              <a:ext cx="2310749" cy="4555473"/>
            </a:xfrm>
            <a:custGeom>
              <a:avLst/>
              <a:gdLst>
                <a:gd name="connsiteX0" fmla="*/ 301908 w 2333856"/>
                <a:gd name="connsiteY0" fmla="*/ 0 h 4601028"/>
                <a:gd name="connsiteX1" fmla="*/ 2031948 w 2333856"/>
                <a:gd name="connsiteY1" fmla="*/ 0 h 4601028"/>
                <a:gd name="connsiteX2" fmla="*/ 2333856 w 2333856"/>
                <a:gd name="connsiteY2" fmla="*/ 301908 h 4601028"/>
                <a:gd name="connsiteX3" fmla="*/ 2333856 w 2333856"/>
                <a:gd name="connsiteY3" fmla="*/ 4299120 h 4601028"/>
                <a:gd name="connsiteX4" fmla="*/ 2031948 w 2333856"/>
                <a:gd name="connsiteY4" fmla="*/ 4601028 h 4601028"/>
                <a:gd name="connsiteX5" fmla="*/ 301908 w 2333856"/>
                <a:gd name="connsiteY5" fmla="*/ 4601028 h 4601028"/>
                <a:gd name="connsiteX6" fmla="*/ 0 w 2333856"/>
                <a:gd name="connsiteY6" fmla="*/ 4299120 h 4601028"/>
                <a:gd name="connsiteX7" fmla="*/ 0 w 2333856"/>
                <a:gd name="connsiteY7" fmla="*/ 301908 h 4601028"/>
                <a:gd name="connsiteX8" fmla="*/ 301908 w 2333856"/>
                <a:gd name="connsiteY8" fmla="*/ 0 h 4601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33856" h="4601028">
                  <a:moveTo>
                    <a:pt x="301908" y="0"/>
                  </a:moveTo>
                  <a:lnTo>
                    <a:pt x="2031948" y="0"/>
                  </a:lnTo>
                  <a:cubicBezTo>
                    <a:pt x="2198687" y="0"/>
                    <a:pt x="2333856" y="135169"/>
                    <a:pt x="2333856" y="301908"/>
                  </a:cubicBezTo>
                  <a:lnTo>
                    <a:pt x="2333856" y="4299120"/>
                  </a:lnTo>
                  <a:cubicBezTo>
                    <a:pt x="2333856" y="4465859"/>
                    <a:pt x="2198687" y="4601028"/>
                    <a:pt x="2031948" y="4601028"/>
                  </a:cubicBezTo>
                  <a:lnTo>
                    <a:pt x="301908" y="4601028"/>
                  </a:lnTo>
                  <a:cubicBezTo>
                    <a:pt x="135169" y="4601028"/>
                    <a:pt x="0" y="4465859"/>
                    <a:pt x="0" y="4299120"/>
                  </a:cubicBezTo>
                  <a:lnTo>
                    <a:pt x="0" y="301908"/>
                  </a:lnTo>
                  <a:cubicBezTo>
                    <a:pt x="0" y="135169"/>
                    <a:pt x="135169" y="0"/>
                    <a:pt x="301908" y="0"/>
                  </a:cubicBezTo>
                  <a:close/>
                </a:path>
              </a:pathLst>
            </a:custGeom>
          </p:spPr>
        </p:pic>
      </p:grpSp>
      <p:grpSp>
        <p:nvGrpSpPr>
          <p:cNvPr id="15" name="组合 14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59E41B01-2F23-156D-0618-15092AA85143}"/>
              </a:ext>
            </a:extLst>
          </p:cNvPr>
          <p:cNvGrpSpPr/>
          <p:nvPr/>
        </p:nvGrpSpPr>
        <p:grpSpPr>
          <a:xfrm>
            <a:off x="8868743" y="1158302"/>
            <a:ext cx="2705735" cy="5264828"/>
            <a:chOff x="8868743" y="1158302"/>
            <a:chExt cx="2705734" cy="5264828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CE71851-B7FA-769D-4D86-6CD8EFF8C1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69" t="2436" r="11769" b="2436"/>
            <a:stretch/>
          </p:blipFill>
          <p:spPr>
            <a:xfrm>
              <a:off x="8868743" y="1158302"/>
              <a:ext cx="2705734" cy="5264828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087CD29-B641-8058-A7E6-5D51E117EA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13" r="26571"/>
            <a:stretch/>
          </p:blipFill>
          <p:spPr>
            <a:xfrm>
              <a:off x="9066236" y="1329065"/>
              <a:ext cx="2310749" cy="4555473"/>
            </a:xfrm>
            <a:custGeom>
              <a:avLst/>
              <a:gdLst>
                <a:gd name="connsiteX0" fmla="*/ 301908 w 2333856"/>
                <a:gd name="connsiteY0" fmla="*/ 0 h 4601028"/>
                <a:gd name="connsiteX1" fmla="*/ 2031948 w 2333856"/>
                <a:gd name="connsiteY1" fmla="*/ 0 h 4601028"/>
                <a:gd name="connsiteX2" fmla="*/ 2333856 w 2333856"/>
                <a:gd name="connsiteY2" fmla="*/ 301908 h 4601028"/>
                <a:gd name="connsiteX3" fmla="*/ 2333856 w 2333856"/>
                <a:gd name="connsiteY3" fmla="*/ 4299120 h 4601028"/>
                <a:gd name="connsiteX4" fmla="*/ 2031948 w 2333856"/>
                <a:gd name="connsiteY4" fmla="*/ 4601028 h 4601028"/>
                <a:gd name="connsiteX5" fmla="*/ 301908 w 2333856"/>
                <a:gd name="connsiteY5" fmla="*/ 4601028 h 4601028"/>
                <a:gd name="connsiteX6" fmla="*/ 0 w 2333856"/>
                <a:gd name="connsiteY6" fmla="*/ 4299120 h 4601028"/>
                <a:gd name="connsiteX7" fmla="*/ 0 w 2333856"/>
                <a:gd name="connsiteY7" fmla="*/ 301908 h 4601028"/>
                <a:gd name="connsiteX8" fmla="*/ 301908 w 2333856"/>
                <a:gd name="connsiteY8" fmla="*/ 0 h 4601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33856" h="4601028">
                  <a:moveTo>
                    <a:pt x="301908" y="0"/>
                  </a:moveTo>
                  <a:lnTo>
                    <a:pt x="2031948" y="0"/>
                  </a:lnTo>
                  <a:cubicBezTo>
                    <a:pt x="2198687" y="0"/>
                    <a:pt x="2333856" y="135169"/>
                    <a:pt x="2333856" y="301908"/>
                  </a:cubicBezTo>
                  <a:lnTo>
                    <a:pt x="2333856" y="4299120"/>
                  </a:lnTo>
                  <a:cubicBezTo>
                    <a:pt x="2333856" y="4465859"/>
                    <a:pt x="2198687" y="4601028"/>
                    <a:pt x="2031948" y="4601028"/>
                  </a:cubicBezTo>
                  <a:lnTo>
                    <a:pt x="301908" y="4601028"/>
                  </a:lnTo>
                  <a:cubicBezTo>
                    <a:pt x="135169" y="4601028"/>
                    <a:pt x="0" y="4465859"/>
                    <a:pt x="0" y="4299120"/>
                  </a:cubicBezTo>
                  <a:lnTo>
                    <a:pt x="0" y="301908"/>
                  </a:lnTo>
                  <a:cubicBezTo>
                    <a:pt x="0" y="135169"/>
                    <a:pt x="135169" y="0"/>
                    <a:pt x="301908" y="0"/>
                  </a:cubicBezTo>
                  <a:close/>
                </a:path>
              </a:pathLst>
            </a:custGeom>
          </p:spPr>
        </p:pic>
      </p:grpSp>
      <p:sp>
        <p:nvSpPr>
          <p:cNvPr id="18" name="任意多边形 3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AB92DD17-DE59-3AD5-FF05-1576D84B5418}"/>
              </a:ext>
            </a:extLst>
          </p:cNvPr>
          <p:cNvSpPr/>
          <p:nvPr/>
        </p:nvSpPr>
        <p:spPr>
          <a:xfrm>
            <a:off x="0" y="4102315"/>
            <a:ext cx="12192000" cy="2755687"/>
          </a:xfrm>
          <a:custGeom>
            <a:avLst/>
            <a:gdLst>
              <a:gd name="connsiteX0" fmla="*/ 0 w 12192000"/>
              <a:gd name="connsiteY0" fmla="*/ 0 h 2755687"/>
              <a:gd name="connsiteX1" fmla="*/ 114002 w 12192000"/>
              <a:gd name="connsiteY1" fmla="*/ 20642 h 2755687"/>
              <a:gd name="connsiteX2" fmla="*/ 2152650 w 12192000"/>
              <a:gd name="connsiteY2" fmla="*/ 924326 h 2755687"/>
              <a:gd name="connsiteX3" fmla="*/ 4895850 w 12192000"/>
              <a:gd name="connsiteY3" fmla="*/ 429026 h 2755687"/>
              <a:gd name="connsiteX4" fmla="*/ 7315200 w 12192000"/>
              <a:gd name="connsiteY4" fmla="*/ 1000526 h 2755687"/>
              <a:gd name="connsiteX5" fmla="*/ 9963150 w 12192000"/>
              <a:gd name="connsiteY5" fmla="*/ 638576 h 2755687"/>
              <a:gd name="connsiteX6" fmla="*/ 11954749 w 12192000"/>
              <a:gd name="connsiteY6" fmla="*/ 864888 h 2755687"/>
              <a:gd name="connsiteX7" fmla="*/ 12192000 w 12192000"/>
              <a:gd name="connsiteY7" fmla="*/ 908751 h 2755687"/>
              <a:gd name="connsiteX8" fmla="*/ 12192000 w 12192000"/>
              <a:gd name="connsiteY8" fmla="*/ 2755687 h 2755687"/>
              <a:gd name="connsiteX9" fmla="*/ 0 w 12192000"/>
              <a:gd name="connsiteY9" fmla="*/ 2755687 h 2755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2755687">
                <a:moveTo>
                  <a:pt x="0" y="0"/>
                </a:moveTo>
                <a:lnTo>
                  <a:pt x="114002" y="20642"/>
                </a:lnTo>
                <a:cubicBezTo>
                  <a:pt x="684610" y="170065"/>
                  <a:pt x="1495425" y="883845"/>
                  <a:pt x="2152650" y="924326"/>
                </a:cubicBezTo>
                <a:cubicBezTo>
                  <a:pt x="3028950" y="978301"/>
                  <a:pt x="4035425" y="416326"/>
                  <a:pt x="4895850" y="429026"/>
                </a:cubicBezTo>
                <a:cubicBezTo>
                  <a:pt x="5756275" y="441726"/>
                  <a:pt x="6470650" y="965601"/>
                  <a:pt x="7315200" y="1000526"/>
                </a:cubicBezTo>
                <a:cubicBezTo>
                  <a:pt x="8159750" y="1035451"/>
                  <a:pt x="9045575" y="632226"/>
                  <a:pt x="9963150" y="638576"/>
                </a:cubicBezTo>
                <a:cubicBezTo>
                  <a:pt x="10536634" y="642545"/>
                  <a:pt x="11328400" y="754414"/>
                  <a:pt x="11954749" y="864888"/>
                </a:cubicBezTo>
                <a:lnTo>
                  <a:pt x="12192000" y="908751"/>
                </a:lnTo>
                <a:lnTo>
                  <a:pt x="12192000" y="2755687"/>
                </a:lnTo>
                <a:lnTo>
                  <a:pt x="0" y="2755687"/>
                </a:lnTo>
                <a:close/>
              </a:path>
            </a:pathLst>
          </a:custGeom>
          <a:gradFill>
            <a:gsLst>
              <a:gs pos="0">
                <a:srgbClr val="0A0C18"/>
              </a:gs>
              <a:gs pos="100000">
                <a:srgbClr val="203050"/>
              </a:gs>
            </a:gsLst>
            <a:lin ang="135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ea"/>
            </a:endParaRPr>
          </a:p>
        </p:txBody>
      </p:sp>
      <p:sp>
        <p:nvSpPr>
          <p:cNvPr id="31" name="等腰三角形 30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0F6E8ED8-5A52-9E26-F69F-33CEB0954144}"/>
              </a:ext>
            </a:extLst>
          </p:cNvPr>
          <p:cNvSpPr/>
          <p:nvPr/>
        </p:nvSpPr>
        <p:spPr>
          <a:xfrm flipV="1">
            <a:off x="1969439" y="5314651"/>
            <a:ext cx="154636" cy="133306"/>
          </a:xfrm>
          <a:prstGeom prst="triangle">
            <a:avLst/>
          </a:prstGeom>
          <a:solidFill>
            <a:srgbClr val="C5AE7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等腰三角形 31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433703CD-E6F3-54A9-CAE3-B4A9234C150E}"/>
              </a:ext>
            </a:extLst>
          </p:cNvPr>
          <p:cNvSpPr/>
          <p:nvPr/>
        </p:nvSpPr>
        <p:spPr>
          <a:xfrm flipV="1">
            <a:off x="4692947" y="5314651"/>
            <a:ext cx="154636" cy="133306"/>
          </a:xfrm>
          <a:prstGeom prst="triangle">
            <a:avLst/>
          </a:prstGeom>
          <a:solidFill>
            <a:srgbClr val="C5AE7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等腰三角形 32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BB624EB5-60DA-FDC9-F5EC-8E7E10D6C8EC}"/>
              </a:ext>
            </a:extLst>
          </p:cNvPr>
          <p:cNvSpPr/>
          <p:nvPr/>
        </p:nvSpPr>
        <p:spPr>
          <a:xfrm flipV="1">
            <a:off x="7419053" y="5314651"/>
            <a:ext cx="154636" cy="133306"/>
          </a:xfrm>
          <a:prstGeom prst="triangle">
            <a:avLst/>
          </a:prstGeom>
          <a:solidFill>
            <a:srgbClr val="C5AE7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等腰三角形 33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5D5F881A-984B-4ABB-03C9-C5588FC243EE}"/>
              </a:ext>
            </a:extLst>
          </p:cNvPr>
          <p:cNvSpPr/>
          <p:nvPr/>
        </p:nvSpPr>
        <p:spPr>
          <a:xfrm flipV="1">
            <a:off x="10144293" y="5314651"/>
            <a:ext cx="154636" cy="133306"/>
          </a:xfrm>
          <a:prstGeom prst="triangle">
            <a:avLst/>
          </a:prstGeom>
          <a:solidFill>
            <a:srgbClr val="C5AE7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矩形 34" descr="e7d195523061f1c0d3ba7f298e59d031c9c3f97027ed136f882110EF8F17BAD1F2C348D17C7856EF46CB4678CC9E44EE1ABA681E3133328A7B4D22AAF822B2429426B2355AA8CC4431B8568D2CF3B73AEB72A6D28E72A835EF3135E39386D115E43A919183CECD46A12E12B65B6C48A505A309FAC44066BD30A9B2AD00873E860214DD08CD4F40C2">
            <a:extLst>
              <a:ext uri="{FF2B5EF4-FFF2-40B4-BE49-F238E27FC236}">
                <a16:creationId xmlns:a16="http://schemas.microsoft.com/office/drawing/2014/main" id="{AE40C4C4-3B61-4198-6EFF-0C71B6C038E5}"/>
              </a:ext>
            </a:extLst>
          </p:cNvPr>
          <p:cNvSpPr/>
          <p:nvPr/>
        </p:nvSpPr>
        <p:spPr>
          <a:xfrm>
            <a:off x="3545295" y="5641220"/>
            <a:ext cx="2460816" cy="45345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zh-CN" sz="20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0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6" name="矩形 35" descr="e7d195523061f1c0d3ba7f298e59d031c9c3f97027ed136f882110EF8F17BAD1F2C348D17C7856EF46CB4678CC9E44EE1ABA681E3133328A7B4D22AAF822B2429426B2355AA8CC4431B8568D2CF3B73AEB72A6D28E72A835EF3135E39386D115E43A919183CECD46A12E12B65B6C48A505A309FAC44066BD30A9B2AD00873E860214DD08CD4F40C2">
            <a:extLst>
              <a:ext uri="{FF2B5EF4-FFF2-40B4-BE49-F238E27FC236}">
                <a16:creationId xmlns:a16="http://schemas.microsoft.com/office/drawing/2014/main" id="{D5C286A1-EA6B-0B34-24CA-F07541FABCAA}"/>
              </a:ext>
            </a:extLst>
          </p:cNvPr>
          <p:cNvSpPr/>
          <p:nvPr/>
        </p:nvSpPr>
        <p:spPr>
          <a:xfrm>
            <a:off x="8790869" y="5641220"/>
            <a:ext cx="2861483" cy="45345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zh-CN" sz="20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0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矩形 36" descr="e7d195523061f1c0d3ba7f298e59d031c9c3f97027ed136f882110EF8F17BAD1F2C348D17C7856EF46CB4678CC9E44EE1ABA681E3133328A7B4D22AAF822B2429426B2355AA8CC4431B8568D2CF3B73AEB72A6D28E72A835EF3135E39386D115E43A919183CECD46A12E12B65B6C48A505A309FAC44066BD30A9B2AD00873E860214DD08CD4F40C2">
            <a:extLst>
              <a:ext uri="{FF2B5EF4-FFF2-40B4-BE49-F238E27FC236}">
                <a16:creationId xmlns:a16="http://schemas.microsoft.com/office/drawing/2014/main" id="{132B9E27-404A-A480-A3FC-4380089174FE}"/>
              </a:ext>
            </a:extLst>
          </p:cNvPr>
          <p:cNvSpPr/>
          <p:nvPr/>
        </p:nvSpPr>
        <p:spPr>
          <a:xfrm>
            <a:off x="322302" y="5641219"/>
            <a:ext cx="3447183" cy="45345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zh-CN" sz="20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0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8" name="矩形 37" descr="e7d195523061f1c0d3ba7f298e59d031c9c3f97027ed136f882110EF8F17BAD1F2C348D17C7856EF46CB4678CC9E44EE1ABA681E3133328A7B4D22AAF822B2429426B2355AA8CC4431B8568D2CF3B73AEB72A6D28E72A835EF3135E39386D115E43A919183CECD46A12E12B65B6C48A505A309FAC44066BD30A9B2AD00873E860214DD08CD4F40C2">
            <a:extLst>
              <a:ext uri="{FF2B5EF4-FFF2-40B4-BE49-F238E27FC236}">
                <a16:creationId xmlns:a16="http://schemas.microsoft.com/office/drawing/2014/main" id="{314CE11E-696B-64E8-CF12-06CE026C3C23}"/>
              </a:ext>
            </a:extLst>
          </p:cNvPr>
          <p:cNvSpPr/>
          <p:nvPr/>
        </p:nvSpPr>
        <p:spPr>
          <a:xfrm>
            <a:off x="5770815" y="5641220"/>
            <a:ext cx="3451111" cy="45345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zh-CN" sz="20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0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9" name="直接连接符 38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52DEF52A-2516-882A-F9B8-7899DC768EB0}"/>
              </a:ext>
            </a:extLst>
          </p:cNvPr>
          <p:cNvCxnSpPr/>
          <p:nvPr/>
        </p:nvCxnSpPr>
        <p:spPr>
          <a:xfrm>
            <a:off x="1940127" y="6226628"/>
            <a:ext cx="211533" cy="0"/>
          </a:xfrm>
          <a:prstGeom prst="line">
            <a:avLst/>
          </a:prstGeom>
          <a:noFill/>
          <a:ln w="25400" cap="flat" cmpd="sng" algn="ctr">
            <a:solidFill>
              <a:srgbClr val="D6B983">
                <a:alpha val="55000"/>
              </a:srgbClr>
            </a:solidFill>
            <a:prstDash val="solid"/>
            <a:miter lim="800000"/>
          </a:ln>
          <a:effectLst/>
        </p:spPr>
      </p:cxnSp>
      <p:cxnSp>
        <p:nvCxnSpPr>
          <p:cNvPr id="40" name="直接连接符 39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25BEA407-F6B1-CB46-5520-FE5E16DC491D}"/>
              </a:ext>
            </a:extLst>
          </p:cNvPr>
          <p:cNvCxnSpPr/>
          <p:nvPr/>
        </p:nvCxnSpPr>
        <p:spPr>
          <a:xfrm>
            <a:off x="4669938" y="6226628"/>
            <a:ext cx="211533" cy="0"/>
          </a:xfrm>
          <a:prstGeom prst="line">
            <a:avLst/>
          </a:prstGeom>
          <a:noFill/>
          <a:ln w="25400" cap="flat" cmpd="sng" algn="ctr">
            <a:solidFill>
              <a:srgbClr val="D6B983">
                <a:alpha val="55000"/>
              </a:srgbClr>
            </a:solidFill>
            <a:prstDash val="solid"/>
            <a:miter lim="800000"/>
          </a:ln>
          <a:effectLst/>
        </p:spPr>
      </p:cxnSp>
      <p:cxnSp>
        <p:nvCxnSpPr>
          <p:cNvPr id="41" name="直接连接符 40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FE029136-7A19-297E-E746-43A6742A76B8}"/>
              </a:ext>
            </a:extLst>
          </p:cNvPr>
          <p:cNvCxnSpPr/>
          <p:nvPr/>
        </p:nvCxnSpPr>
        <p:spPr>
          <a:xfrm>
            <a:off x="7390604" y="6226628"/>
            <a:ext cx="211533" cy="0"/>
          </a:xfrm>
          <a:prstGeom prst="line">
            <a:avLst/>
          </a:prstGeom>
          <a:noFill/>
          <a:ln w="25400" cap="flat" cmpd="sng" algn="ctr">
            <a:solidFill>
              <a:srgbClr val="D6B983">
                <a:alpha val="55000"/>
              </a:srgbClr>
            </a:solidFill>
            <a:prstDash val="solid"/>
            <a:miter lim="800000"/>
          </a:ln>
          <a:effectLst/>
        </p:spPr>
      </p:cxnSp>
      <p:cxnSp>
        <p:nvCxnSpPr>
          <p:cNvPr id="42" name="直接连接符 41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864AB711-D462-A038-BDF2-FD802F05B100}"/>
              </a:ext>
            </a:extLst>
          </p:cNvPr>
          <p:cNvCxnSpPr/>
          <p:nvPr/>
        </p:nvCxnSpPr>
        <p:spPr>
          <a:xfrm>
            <a:off x="10115844" y="6226628"/>
            <a:ext cx="211533" cy="0"/>
          </a:xfrm>
          <a:prstGeom prst="line">
            <a:avLst/>
          </a:prstGeom>
          <a:noFill/>
          <a:ln w="25400" cap="flat" cmpd="sng" algn="ctr">
            <a:solidFill>
              <a:srgbClr val="D6B983">
                <a:alpha val="55000"/>
              </a:srgb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62771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78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0.1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 fmla="1+(8/9)*(1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676 L -2.08333E-6 2.96296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676 L -2.08333E-6 2.96296E-6 " pathEditMode="relative" rAng="0" ptsTypes="AA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676 L -2.08333E-6 2.96296E-6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676 L -2.08333E-6 2.96296E-6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3982 L 3.125E-6 0.14815 " pathEditMode="relative" rAng="0" ptsTypes="AA">
                                      <p:cBhvr>
                                        <p:cTn id="75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0.03982 L 3.125E-6 3.7037E-7 " pathEditMode="relative" rAng="0" ptsTypes="AA">
                                      <p:cBhvr>
                                        <p:cTn id="7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path" presetSubtype="0" decel="5066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125E-6 -0.03982 L 3.125E-6 0.14815 " pathEditMode="relative" rAng="0" ptsTypes="AA">
                                      <p:cBhvr>
                                        <p:cTn id="81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decel="5066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125E-6 -0.03982 L 3.125E-6 3.7037E-7 " pathEditMode="relative" rAng="0" ptsTypes="AA">
                                      <p:cBhvr>
                                        <p:cTn id="8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path" presetSubtype="0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125E-6 -0.03982 L 3.125E-6 0.14815 " pathEditMode="relative" rAng="0" ptsTypes="AA">
                                      <p:cBhvr>
                                        <p:cTn id="87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decel="50667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3.125E-6 -0.03982 L 3.125E-6 3.7037E-7 " pathEditMode="relative" rAng="0" ptsTypes="AA">
                                      <p:cBhvr>
                                        <p:cTn id="8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path" presetSubtype="0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0.03982 L 3.125E-6 0.14815 " pathEditMode="relative" rAng="0" ptsTypes="AA">
                                      <p:cBhvr>
                                        <p:cTn id="93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decel="50667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125E-6 -0.03982 L 3.125E-6 3.7037E-7 " pathEditMode="relative" rAng="0" ptsTypes="AA">
                                      <p:cBhvr>
                                        <p:cTn id="9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/>
      <p:bldP spid="36" grpId="0"/>
      <p:bldP spid="37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E12B0A1-71D7-C252-0562-05787CB474DF}"/>
              </a:ext>
            </a:extLst>
          </p:cNvPr>
          <p:cNvGrpSpPr/>
          <p:nvPr/>
        </p:nvGrpSpPr>
        <p:grpSpPr>
          <a:xfrm>
            <a:off x="254793" y="191530"/>
            <a:ext cx="400424" cy="400424"/>
            <a:chOff x="663388" y="812800"/>
            <a:chExt cx="400424" cy="400424"/>
          </a:xfrm>
          <a:gradFill flip="none" rotWithShape="1">
            <a:gsLst>
              <a:gs pos="10000">
                <a:srgbClr val="EEDEBC"/>
              </a:gs>
              <a:gs pos="51000">
                <a:srgbClr val="9D7D61"/>
              </a:gs>
              <a:gs pos="68000">
                <a:srgbClr val="EEDEBC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57DA7CBF-2887-0BD8-E2C2-9B04841A1803}"/>
                </a:ext>
              </a:extLst>
            </p:cNvPr>
            <p:cNvSpPr/>
            <p:nvPr/>
          </p:nvSpPr>
          <p:spPr>
            <a:xfrm>
              <a:off x="663388" y="8128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147E4646-B99E-73C3-7949-AF157C721FCD}"/>
                </a:ext>
              </a:extLst>
            </p:cNvPr>
            <p:cNvSpPr/>
            <p:nvPr/>
          </p:nvSpPr>
          <p:spPr>
            <a:xfrm>
              <a:off x="815788" y="8128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41D38879-7A63-D866-3183-8571552AB103}"/>
                </a:ext>
              </a:extLst>
            </p:cNvPr>
            <p:cNvSpPr/>
            <p:nvPr/>
          </p:nvSpPr>
          <p:spPr>
            <a:xfrm>
              <a:off x="968188" y="8128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5523F65B-E420-D4F9-88AC-4A39034C1224}"/>
                </a:ext>
              </a:extLst>
            </p:cNvPr>
            <p:cNvSpPr/>
            <p:nvPr/>
          </p:nvSpPr>
          <p:spPr>
            <a:xfrm>
              <a:off x="663388" y="9652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E09F72B1-6982-5A64-1B05-128E8E2A0228}"/>
                </a:ext>
              </a:extLst>
            </p:cNvPr>
            <p:cNvSpPr/>
            <p:nvPr/>
          </p:nvSpPr>
          <p:spPr>
            <a:xfrm>
              <a:off x="815788" y="9652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D2D63B59-9452-948B-9864-4E705F2AEFF5}"/>
                </a:ext>
              </a:extLst>
            </p:cNvPr>
            <p:cNvSpPr/>
            <p:nvPr/>
          </p:nvSpPr>
          <p:spPr>
            <a:xfrm>
              <a:off x="968188" y="9652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858C5754-F144-2FE0-1A1D-AF5A7B6F7DE1}"/>
                </a:ext>
              </a:extLst>
            </p:cNvPr>
            <p:cNvSpPr/>
            <p:nvPr/>
          </p:nvSpPr>
          <p:spPr>
            <a:xfrm>
              <a:off x="663388" y="11176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9BCBF2B7-E76E-56CD-4C25-42EC0E39A619}"/>
                </a:ext>
              </a:extLst>
            </p:cNvPr>
            <p:cNvSpPr/>
            <p:nvPr/>
          </p:nvSpPr>
          <p:spPr>
            <a:xfrm>
              <a:off x="815788" y="11176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A46D7A0E-71D2-8E00-B9BA-27D9DB4B1ADE}"/>
                </a:ext>
              </a:extLst>
            </p:cNvPr>
            <p:cNvSpPr/>
            <p:nvPr/>
          </p:nvSpPr>
          <p:spPr>
            <a:xfrm>
              <a:off x="968188" y="11176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</p:grpSp>
      <p:sp>
        <p:nvSpPr>
          <p:cNvPr id="12" name="TextBox 19">
            <a:extLst>
              <a:ext uri="{FF2B5EF4-FFF2-40B4-BE49-F238E27FC236}">
                <a16:creationId xmlns:a16="http://schemas.microsoft.com/office/drawing/2014/main" id="{9F57B1A7-C970-2107-B23B-CDBE77DFCE3C}"/>
              </a:ext>
            </a:extLst>
          </p:cNvPr>
          <p:cNvSpPr txBox="1"/>
          <p:nvPr/>
        </p:nvSpPr>
        <p:spPr>
          <a:xfrm>
            <a:off x="711994" y="185381"/>
            <a:ext cx="963430" cy="412722"/>
          </a:xfrm>
          <a:prstGeom prst="rect">
            <a:avLst/>
          </a:prstGeom>
          <a:noFill/>
        </p:spPr>
        <p:txBody>
          <a:bodyPr wrap="none" lIns="42970" tIns="21485" rIns="42970" bIns="21485" rtlCol="0">
            <a:spAutoFit/>
          </a:bodyPr>
          <a:lstStyle>
            <a:defPPr>
              <a:defRPr lang="zh-CN"/>
            </a:defPPr>
            <a:lvl1pPr>
              <a:defRPr sz="240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  <a:cs typeface="+mn-ea"/>
              </a:defRPr>
            </a:lvl1pPr>
          </a:lstStyle>
          <a:p>
            <a:r>
              <a:rPr lang="en-US" altLang="zh-CN" dirty="0">
                <a:sym typeface="+mn-lt"/>
              </a:rPr>
              <a:t>LOGO</a:t>
            </a:r>
            <a:endParaRPr lang="zh-CN" altLang="en-US" dirty="0">
              <a:sym typeface="+mn-lt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C293F42-DA73-FA15-D976-255EB865D6F7}"/>
              </a:ext>
            </a:extLst>
          </p:cNvPr>
          <p:cNvGrpSpPr/>
          <p:nvPr/>
        </p:nvGrpSpPr>
        <p:grpSpPr>
          <a:xfrm>
            <a:off x="2808805" y="1487657"/>
            <a:ext cx="1033068" cy="1033068"/>
            <a:chOff x="6297947" y="206312"/>
            <a:chExt cx="714186" cy="714186"/>
          </a:xfrm>
        </p:grpSpPr>
        <p:sp>
          <p:nvSpPr>
            <p:cNvPr id="14" name="Rectangle: Rounded Corners 23">
              <a:extLst>
                <a:ext uri="{FF2B5EF4-FFF2-40B4-BE49-F238E27FC236}">
                  <a16:creationId xmlns:a16="http://schemas.microsoft.com/office/drawing/2014/main" id="{BC95111E-FD1F-1D08-6B25-4F6AE6C0B5D8}"/>
                </a:ext>
              </a:extLst>
            </p:cNvPr>
            <p:cNvSpPr/>
            <p:nvPr/>
          </p:nvSpPr>
          <p:spPr>
            <a:xfrm>
              <a:off x="6297947" y="206312"/>
              <a:ext cx="714186" cy="714186"/>
            </a:xfrm>
            <a:prstGeom prst="roundRect">
              <a:avLst>
                <a:gd name="adj" fmla="val 25157"/>
              </a:avLst>
            </a:prstGeom>
            <a:gradFill flip="none" rotWithShape="1"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path path="circle">
                <a:fillToRect l="100000" t="100000"/>
              </a:path>
              <a:tileRect r="-100000" b="-100000"/>
            </a:gradFill>
            <a:ln w="6350" cap="flat" cmpd="sng" algn="ctr">
              <a:solidFill>
                <a:srgbClr val="EEDEBC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sz="36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cs typeface="+mn-ea"/>
                <a:sym typeface="+mn-lt"/>
              </a:endParaRPr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6D8DE15B-8831-FD1F-8460-BC81291099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2431" y="355678"/>
              <a:ext cx="416682" cy="425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ru-RU" altLang="ru-RU" sz="4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0</a:t>
              </a:r>
              <a:r>
                <a:rPr lang="en-US" altLang="ru-RU" sz="4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4</a:t>
              </a:r>
              <a:endParaRPr lang="ru-RU" altLang="ru-RU" sz="14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6" name="文本框 15" descr="e7d195523061f1c03a90ee8e42cb24248e56383cd534985688F9F494128731F165EE95AB4B0C0A38076AAEA07667B1565C446FC45FF01DFB0E885BCDBDF3A284F3DB14DA61DD97F0BAB2E6C668FB4931F30000D59F9E4790C84234B9E28788E1C2E692B14195883FEF58485C6668C63C43F282EE5D58AEE0CF7B631AB859EC002F35F9F28AF8CD83">
            <a:extLst>
              <a:ext uri="{FF2B5EF4-FFF2-40B4-BE49-F238E27FC236}">
                <a16:creationId xmlns:a16="http://schemas.microsoft.com/office/drawing/2014/main" id="{F6A35098-28C8-88A1-E57A-4BEB0DF6B04C}"/>
              </a:ext>
            </a:extLst>
          </p:cNvPr>
          <p:cNvSpPr txBox="1"/>
          <p:nvPr/>
        </p:nvSpPr>
        <p:spPr>
          <a:xfrm>
            <a:off x="40884" y="2870835"/>
            <a:ext cx="65689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itchFamily="18" charset="-122"/>
                <a:ea typeface="思源宋体 CN Heavy" pitchFamily="18" charset="-122"/>
              </a:rPr>
              <a:t>Add title text</a:t>
            </a:r>
            <a:endParaRPr lang="zh-CN" altLang="en-US" sz="80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itchFamily="18" charset="-122"/>
              <a:ea typeface="思源宋体 CN Heavy" pitchFamily="18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A534621-8907-3CC5-FDF4-1D2B96975669}"/>
              </a:ext>
            </a:extLst>
          </p:cNvPr>
          <p:cNvSpPr/>
          <p:nvPr/>
        </p:nvSpPr>
        <p:spPr>
          <a:xfrm>
            <a:off x="254794" y="4176354"/>
            <a:ext cx="6118792" cy="646339"/>
          </a:xfrm>
          <a:prstGeom prst="rect">
            <a:avLst/>
          </a:prstGeom>
        </p:spPr>
        <p:txBody>
          <a:bodyPr wrap="square" lIns="91448" tIns="45724" rIns="91448" bIns="45724">
            <a:spAutoFit/>
          </a:bodyPr>
          <a:lstStyle/>
          <a:p>
            <a:pPr algn="ctr"/>
            <a:r>
              <a:rPr lang="en-US" altLang="zh-CN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Click here to add content, content to match the title. </a:t>
            </a:r>
          </a:p>
          <a:p>
            <a:pPr algn="ctr"/>
            <a:endParaRPr lang="en-US" altLang="zh-CN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66D81BBC-FE2D-677D-BE1E-E2EDAB375A46}"/>
              </a:ext>
            </a:extLst>
          </p:cNvPr>
          <p:cNvSpPr txBox="1"/>
          <p:nvPr/>
        </p:nvSpPr>
        <p:spPr>
          <a:xfrm>
            <a:off x="6695113" y="-992666"/>
            <a:ext cx="549688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38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FOUR</a:t>
            </a:r>
            <a:endParaRPr lang="zh-CN" altLang="en-US" sz="138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74104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86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0.1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 fmla="1+(8/9)*(1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e7d195523061f1c0c30ee18c1b05f65d12b38e2533cb2ccdAE0CC34CB5CBEBFAEC353FED4DECE97C3E379FD1D933F5E4DC18EF8EA6B7A1130D5F6DE9DD2BE4B0A8C9126ACE5083D1F5A9E323B29CCFC7A4D2FB351785D8BC72045E76FB55AEF9827FB0C3797F982A28B9A69CC82DAD0B47F24011F75089943EBECFE94EFA61219BFCFACCFC07EE15">
            <a:extLst>
              <a:ext uri="{FF2B5EF4-FFF2-40B4-BE49-F238E27FC236}">
                <a16:creationId xmlns:a16="http://schemas.microsoft.com/office/drawing/2014/main" id="{AD217DD8-01B4-7303-A7C3-F4D064BBD3C4}"/>
              </a:ext>
            </a:extLst>
          </p:cNvPr>
          <p:cNvSpPr txBox="1"/>
          <p:nvPr/>
        </p:nvSpPr>
        <p:spPr>
          <a:xfrm>
            <a:off x="1083856" y="177916"/>
            <a:ext cx="2573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Add title text</a:t>
            </a:r>
            <a:endParaRPr lang="zh-CN" altLang="en-US" sz="2400" kern="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64C50C2-BF1C-8856-C716-0CCBD0AED1E6}"/>
              </a:ext>
            </a:extLst>
          </p:cNvPr>
          <p:cNvGrpSpPr/>
          <p:nvPr/>
        </p:nvGrpSpPr>
        <p:grpSpPr>
          <a:xfrm>
            <a:off x="497089" y="160201"/>
            <a:ext cx="497091" cy="497090"/>
            <a:chOff x="6297947" y="206312"/>
            <a:chExt cx="714186" cy="714186"/>
          </a:xfrm>
        </p:grpSpPr>
        <p:sp>
          <p:nvSpPr>
            <p:cNvPr id="4" name="Rectangle: Rounded Corners 23">
              <a:extLst>
                <a:ext uri="{FF2B5EF4-FFF2-40B4-BE49-F238E27FC236}">
                  <a16:creationId xmlns:a16="http://schemas.microsoft.com/office/drawing/2014/main" id="{76956CC7-EA69-4972-2866-2C22686A63F5}"/>
                </a:ext>
              </a:extLst>
            </p:cNvPr>
            <p:cNvSpPr/>
            <p:nvPr/>
          </p:nvSpPr>
          <p:spPr>
            <a:xfrm>
              <a:off x="6297947" y="206312"/>
              <a:ext cx="714186" cy="714186"/>
            </a:xfrm>
            <a:prstGeom prst="roundRect">
              <a:avLst>
                <a:gd name="adj" fmla="val 29154"/>
              </a:avLst>
            </a:prstGeom>
            <a:gradFill flip="none" rotWithShape="1"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path path="circle">
                <a:fillToRect l="100000" t="100000"/>
              </a:path>
              <a:tileRect r="-100000" b="-100000"/>
            </a:gradFill>
            <a:ln w="6350" cap="flat" cmpd="sng" algn="ctr">
              <a:solidFill>
                <a:srgbClr val="EEDEBC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cs typeface="+mn-ea"/>
                <a:sym typeface="+mn-lt"/>
              </a:endParaRPr>
            </a:p>
          </p:txBody>
        </p:sp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3EA58570-6FA2-8880-3939-F18EBA78C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283" y="355679"/>
              <a:ext cx="432980" cy="442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0</a:t>
              </a:r>
              <a:r>
                <a:rPr lang="en-US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endParaRPr lang="ru-RU" altLang="ru-RU" sz="20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6" name="六边形 5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65A00C43-91A2-17D8-3DE1-EF93119A112A}"/>
              </a:ext>
            </a:extLst>
          </p:cNvPr>
          <p:cNvSpPr/>
          <p:nvPr/>
        </p:nvSpPr>
        <p:spPr>
          <a:xfrm rot="5400000">
            <a:off x="6952924" y="3051629"/>
            <a:ext cx="1885696" cy="1625600"/>
          </a:xfrm>
          <a:prstGeom prst="hexagon">
            <a:avLst/>
          </a:prstGeom>
          <a:gradFill flip="none" rotWithShape="1">
            <a:gsLst>
              <a:gs pos="61000">
                <a:sysClr val="window" lastClr="FFFFFF"/>
              </a:gs>
              <a:gs pos="100000">
                <a:sysClr val="window" lastClr="FFFFFF">
                  <a:lumMod val="85000"/>
                </a:sys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  <a:miter lim="800000"/>
          </a:ln>
          <a:effectLst>
            <a:innerShdw blurRad="317500">
              <a:srgbClr val="E7E6E6"/>
            </a:inn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sp>
        <p:nvSpPr>
          <p:cNvPr id="7" name="六边形 6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03456111-4CE3-C439-4D0B-B00B6A932519}"/>
              </a:ext>
            </a:extLst>
          </p:cNvPr>
          <p:cNvSpPr/>
          <p:nvPr/>
        </p:nvSpPr>
        <p:spPr>
          <a:xfrm rot="5400000">
            <a:off x="3353380" y="3051629"/>
            <a:ext cx="1885696" cy="1625600"/>
          </a:xfrm>
          <a:prstGeom prst="hexagon">
            <a:avLst/>
          </a:prstGeom>
          <a:gradFill flip="none" rotWithShape="1">
            <a:gsLst>
              <a:gs pos="61000">
                <a:sysClr val="window" lastClr="FFFFFF"/>
              </a:gs>
              <a:gs pos="100000">
                <a:sysClr val="window" lastClr="FFFFFF">
                  <a:lumMod val="85000"/>
                </a:sys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  <a:miter lim="800000"/>
          </a:ln>
          <a:effectLst>
            <a:innerShdw blurRad="317500">
              <a:srgbClr val="E7E6E6"/>
            </a:inn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sp>
        <p:nvSpPr>
          <p:cNvPr id="8" name="六边形 7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0B8D9DDC-CBA1-4B8F-449D-FE603CEDEEF6}"/>
              </a:ext>
            </a:extLst>
          </p:cNvPr>
          <p:cNvSpPr/>
          <p:nvPr/>
        </p:nvSpPr>
        <p:spPr>
          <a:xfrm rot="5400000">
            <a:off x="6053039" y="4691743"/>
            <a:ext cx="1885696" cy="1625600"/>
          </a:xfrm>
          <a:prstGeom prst="hexagon">
            <a:avLst/>
          </a:prstGeom>
          <a:gradFill flip="none" rotWithShape="1">
            <a:gsLst>
              <a:gs pos="61000">
                <a:sysClr val="window" lastClr="FFFFFF"/>
              </a:gs>
              <a:gs pos="100000">
                <a:sysClr val="window" lastClr="FFFFFF">
                  <a:lumMod val="85000"/>
                </a:sys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  <a:miter lim="800000"/>
          </a:ln>
          <a:effectLst>
            <a:innerShdw blurRad="317500">
              <a:srgbClr val="E7E6E6"/>
            </a:inn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sp>
        <p:nvSpPr>
          <p:cNvPr id="9" name="六边形 8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30B75560-7029-B121-3967-BC85BE1C5147}"/>
              </a:ext>
            </a:extLst>
          </p:cNvPr>
          <p:cNvSpPr/>
          <p:nvPr/>
        </p:nvSpPr>
        <p:spPr>
          <a:xfrm rot="5400000">
            <a:off x="4253267" y="4691743"/>
            <a:ext cx="1885696" cy="1625600"/>
          </a:xfrm>
          <a:prstGeom prst="hexagon">
            <a:avLst/>
          </a:prstGeom>
          <a:gradFill flip="none" rotWithShape="1">
            <a:gsLst>
              <a:gs pos="61000">
                <a:sysClr val="window" lastClr="FFFFFF"/>
              </a:gs>
              <a:gs pos="100000">
                <a:sysClr val="window" lastClr="FFFFFF">
                  <a:lumMod val="85000"/>
                </a:sys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  <a:miter lim="800000"/>
          </a:ln>
          <a:effectLst>
            <a:innerShdw blurRad="317500">
              <a:srgbClr val="E7E6E6"/>
            </a:inn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sp>
        <p:nvSpPr>
          <p:cNvPr id="10" name="六边形 9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5D24133E-72D8-F2FE-5CAE-4856EDBE8235}"/>
              </a:ext>
            </a:extLst>
          </p:cNvPr>
          <p:cNvSpPr/>
          <p:nvPr/>
        </p:nvSpPr>
        <p:spPr>
          <a:xfrm rot="5400000">
            <a:off x="6053039" y="1411515"/>
            <a:ext cx="1885696" cy="1625600"/>
          </a:xfrm>
          <a:prstGeom prst="hexagon">
            <a:avLst/>
          </a:prstGeom>
          <a:gradFill flip="none" rotWithShape="1">
            <a:gsLst>
              <a:gs pos="61000">
                <a:sysClr val="window" lastClr="FFFFFF"/>
              </a:gs>
              <a:gs pos="100000">
                <a:sysClr val="window" lastClr="FFFFFF">
                  <a:lumMod val="85000"/>
                </a:sys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  <a:miter lim="800000"/>
          </a:ln>
          <a:effectLst>
            <a:innerShdw blurRad="317500">
              <a:srgbClr val="E7E6E6"/>
            </a:inn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sp>
        <p:nvSpPr>
          <p:cNvPr id="11" name="六边形 10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ED396F77-21DD-ABB7-96F1-C35412F6EF28}"/>
              </a:ext>
            </a:extLst>
          </p:cNvPr>
          <p:cNvSpPr/>
          <p:nvPr/>
        </p:nvSpPr>
        <p:spPr>
          <a:xfrm rot="5400000">
            <a:off x="4253267" y="1411515"/>
            <a:ext cx="1885696" cy="1625600"/>
          </a:xfrm>
          <a:prstGeom prst="hexagon">
            <a:avLst/>
          </a:prstGeom>
          <a:gradFill flip="none" rotWithShape="1">
            <a:gsLst>
              <a:gs pos="61000">
                <a:sysClr val="window" lastClr="FFFFFF"/>
              </a:gs>
              <a:gs pos="100000">
                <a:sysClr val="window" lastClr="FFFFFF">
                  <a:lumMod val="85000"/>
                </a:sys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  <a:miter lim="800000"/>
          </a:ln>
          <a:effectLst>
            <a:innerShdw blurRad="317500">
              <a:srgbClr val="E7E6E6"/>
            </a:inn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grpSp>
        <p:nvGrpSpPr>
          <p:cNvPr id="12" name="组合 11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0B612B3D-6949-4E97-21C0-8F89E873082A}"/>
              </a:ext>
            </a:extLst>
          </p:cNvPr>
          <p:cNvGrpSpPr/>
          <p:nvPr/>
        </p:nvGrpSpPr>
        <p:grpSpPr>
          <a:xfrm>
            <a:off x="4971287" y="2559762"/>
            <a:ext cx="2249427" cy="2609334"/>
            <a:chOff x="5283200" y="2921581"/>
            <a:chExt cx="1625600" cy="1885696"/>
          </a:xfrm>
        </p:grpSpPr>
        <p:sp>
          <p:nvSpPr>
            <p:cNvPr id="13" name="六边形 12">
              <a:extLst>
                <a:ext uri="{FF2B5EF4-FFF2-40B4-BE49-F238E27FC236}">
                  <a16:creationId xmlns:a16="http://schemas.microsoft.com/office/drawing/2014/main" id="{C90ACD59-59F7-6091-AE11-80BDDCD2F212}"/>
                </a:ext>
              </a:extLst>
            </p:cNvPr>
            <p:cNvSpPr/>
            <p:nvPr/>
          </p:nvSpPr>
          <p:spPr>
            <a:xfrm rot="5400000">
              <a:off x="5153152" y="3051629"/>
              <a:ext cx="1885696" cy="1625600"/>
            </a:xfrm>
            <a:prstGeom prst="hexagon">
              <a:avLst/>
            </a:prstGeom>
            <a:gradFill>
              <a:gsLst>
                <a:gs pos="0">
                  <a:srgbClr val="0A0C18"/>
                </a:gs>
                <a:gs pos="64000">
                  <a:srgbClr val="203050"/>
                </a:gs>
              </a:gsLst>
              <a:lin ang="135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825500" dist="241300" dir="2700000" algn="tl" rotWithShape="0">
                <a:srgbClr val="17273E">
                  <a:alpha val="45000"/>
                </a:srgb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ea"/>
              </a:endParaRPr>
            </a:p>
          </p:txBody>
        </p:sp>
        <p:sp>
          <p:nvSpPr>
            <p:cNvPr id="14" name="六边形 13" descr="e7d195523061f1c0d3ba7f298e59d031c9c3f97027ed136f882110EF8F17BAD1F2C348D17C7856EF46CB4678CC9E44EE1ABA681E3133328A7B4D22AAF822B2429426B2355AA8CC4431B8568D2CF3B73A971C260BF49B7F9C34FEEFC5971AB83A0BAFDF5A26FFF8641745B4756CCB2BA8BFACFC7F61F65251749BB40C828A6307B2956F2F5DAFD58B">
              <a:extLst>
                <a:ext uri="{FF2B5EF4-FFF2-40B4-BE49-F238E27FC236}">
                  <a16:creationId xmlns:a16="http://schemas.microsoft.com/office/drawing/2014/main" id="{533477D0-D842-89B0-6EC3-0FDFE283E8A7}"/>
                </a:ext>
              </a:extLst>
            </p:cNvPr>
            <p:cNvSpPr/>
            <p:nvPr/>
          </p:nvSpPr>
          <p:spPr>
            <a:xfrm rot="16200000" flipV="1">
              <a:off x="5281135" y="3161961"/>
              <a:ext cx="1629730" cy="1404938"/>
            </a:xfrm>
            <a:prstGeom prst="hexagon">
              <a:avLst>
                <a:gd name="adj" fmla="val 24836"/>
                <a:gd name="vf" fmla="val 115470"/>
              </a:avLst>
            </a:prstGeom>
            <a:noFill/>
            <a:ln w="25400" cap="flat" cmpd="sng" algn="ctr">
              <a:gradFill flip="none" rotWithShape="1">
                <a:gsLst>
                  <a:gs pos="0">
                    <a:sysClr val="window" lastClr="FFFFFF">
                      <a:alpha val="40000"/>
                    </a:sysClr>
                  </a:gs>
                  <a:gs pos="50000">
                    <a:sysClr val="window" lastClr="FFFFFF">
                      <a:alpha val="0"/>
                    </a:sysClr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5" name="文本框 14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CE29B9B4-A022-C9BC-43F8-8B2D61F376CD}"/>
              </a:ext>
            </a:extLst>
          </p:cNvPr>
          <p:cNvSpPr txBox="1"/>
          <p:nvPr/>
        </p:nvSpPr>
        <p:spPr>
          <a:xfrm>
            <a:off x="7220714" y="3448933"/>
            <a:ext cx="1350119" cy="830997"/>
          </a:xfrm>
          <a:prstGeom prst="rect">
            <a:avLst/>
          </a:prstGeom>
          <a:noFill/>
          <a:ln w="15875">
            <a:noFill/>
            <a:prstDash val="dash"/>
          </a:ln>
        </p:spPr>
        <p:txBody>
          <a:bodyPr wrap="square" rtlCol="0" anchor="ctr" anchorCtr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>
                <a:solidFill>
                  <a:schemeClr val="accent3"/>
                </a:solidFill>
              </a:defRPr>
            </a:lvl1pPr>
          </a:lstStyle>
          <a:p>
            <a:r>
              <a:rPr lang="en-US" altLang="zh-CN" sz="2000" b="1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000" b="1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文本框 15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7A1A5306-D927-C006-1248-F5D4C9B0CA53}"/>
              </a:ext>
            </a:extLst>
          </p:cNvPr>
          <p:cNvSpPr txBox="1"/>
          <p:nvPr/>
        </p:nvSpPr>
        <p:spPr>
          <a:xfrm>
            <a:off x="3621170" y="3448933"/>
            <a:ext cx="1350119" cy="830997"/>
          </a:xfrm>
          <a:prstGeom prst="rect">
            <a:avLst/>
          </a:prstGeom>
          <a:noFill/>
          <a:ln w="15875">
            <a:noFill/>
            <a:prstDash val="dash"/>
          </a:ln>
        </p:spPr>
        <p:txBody>
          <a:bodyPr wrap="square" rtlCol="0" anchor="ctr" anchorCtr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>
                <a:solidFill>
                  <a:schemeClr val="accent3"/>
                </a:solidFill>
              </a:defRPr>
            </a:lvl1pPr>
          </a:lstStyle>
          <a:p>
            <a:r>
              <a:rPr lang="en-US" altLang="zh-CN" sz="2000" b="1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000" b="1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文本框 16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9F0E13FC-3EFE-FDEB-0A6E-399E4185E5B4}"/>
              </a:ext>
            </a:extLst>
          </p:cNvPr>
          <p:cNvSpPr txBox="1"/>
          <p:nvPr/>
        </p:nvSpPr>
        <p:spPr>
          <a:xfrm>
            <a:off x="4520265" y="5089047"/>
            <a:ext cx="1368835" cy="830997"/>
          </a:xfrm>
          <a:prstGeom prst="rect">
            <a:avLst/>
          </a:prstGeom>
          <a:noFill/>
          <a:ln w="15875">
            <a:noFill/>
            <a:prstDash val="dash"/>
          </a:ln>
        </p:spPr>
        <p:txBody>
          <a:bodyPr wrap="square" rtlCol="0" anchor="ctr" anchorCtr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altLang="zh-CN" b="1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b="1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矩形 17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0610C487-F4E1-EA09-F79D-F94919B4B15C}"/>
              </a:ext>
            </a:extLst>
          </p:cNvPr>
          <p:cNvSpPr/>
          <p:nvPr/>
        </p:nvSpPr>
        <p:spPr>
          <a:xfrm>
            <a:off x="6329531" y="1808818"/>
            <a:ext cx="1346420" cy="830997"/>
          </a:xfrm>
          <a:prstGeom prst="rect">
            <a:avLst/>
          </a:prstGeom>
          <a:noFill/>
          <a:ln w="15875">
            <a:noFill/>
            <a:prstDash val="dash"/>
          </a:ln>
        </p:spPr>
        <p:txBody>
          <a:bodyPr wrap="square" rtlCol="0" anchor="ctr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000" b="1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矩形 18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6E72C74A-69C0-758A-4441-609A5074C179}"/>
              </a:ext>
            </a:extLst>
          </p:cNvPr>
          <p:cNvSpPr/>
          <p:nvPr/>
        </p:nvSpPr>
        <p:spPr>
          <a:xfrm>
            <a:off x="6385819" y="4920026"/>
            <a:ext cx="1220136" cy="1169038"/>
          </a:xfrm>
          <a:prstGeom prst="rect">
            <a:avLst/>
          </a:prstGeom>
          <a:noFill/>
          <a:ln w="15875">
            <a:noFill/>
            <a:prstDash val="dash"/>
          </a:ln>
        </p:spPr>
        <p:txBody>
          <a:bodyPr wrap="square" rtlCol="0" anchor="ctr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000" b="1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矩形 19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CBD3E74A-B43E-1B5C-4A25-AB129453DCE8}"/>
              </a:ext>
            </a:extLst>
          </p:cNvPr>
          <p:cNvSpPr/>
          <p:nvPr/>
        </p:nvSpPr>
        <p:spPr>
          <a:xfrm>
            <a:off x="4516049" y="1808818"/>
            <a:ext cx="1445283" cy="830997"/>
          </a:xfrm>
          <a:prstGeom prst="rect">
            <a:avLst/>
          </a:prstGeom>
          <a:noFill/>
          <a:ln w="15875">
            <a:noFill/>
            <a:prstDash val="dash"/>
          </a:ln>
        </p:spPr>
        <p:txBody>
          <a:bodyPr wrap="square" rtlCol="0" anchor="ctr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000" b="1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矩形 20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38692208-778A-3351-358E-DAF342F9B329}"/>
              </a:ext>
            </a:extLst>
          </p:cNvPr>
          <p:cNvSpPr/>
          <p:nvPr/>
        </p:nvSpPr>
        <p:spPr>
          <a:xfrm>
            <a:off x="8146039" y="1799260"/>
            <a:ext cx="2839463" cy="789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Click here to add text content, such as keywords, some brief introductions, etc.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矩形 21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F1CA6375-7523-7779-8083-19A651706B8E}"/>
              </a:ext>
            </a:extLst>
          </p:cNvPr>
          <p:cNvSpPr/>
          <p:nvPr/>
        </p:nvSpPr>
        <p:spPr>
          <a:xfrm>
            <a:off x="8146039" y="5068267"/>
            <a:ext cx="2839463" cy="789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Click here to add text content, such as keywords, some brief introductions, etc.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矩形 22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57474AE9-855B-19DC-5303-C8F3CFCFCB44}"/>
              </a:ext>
            </a:extLst>
          </p:cNvPr>
          <p:cNvSpPr/>
          <p:nvPr/>
        </p:nvSpPr>
        <p:spPr>
          <a:xfrm>
            <a:off x="9027887" y="3434372"/>
            <a:ext cx="2839463" cy="789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Click here to add text content, such as keywords, some brief introductions, etc.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矩形 23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9D58FCFF-9AC8-E16E-1B34-E11869BA9159}"/>
              </a:ext>
            </a:extLst>
          </p:cNvPr>
          <p:cNvSpPr/>
          <p:nvPr/>
        </p:nvSpPr>
        <p:spPr>
          <a:xfrm>
            <a:off x="1206498" y="1799260"/>
            <a:ext cx="2839463" cy="789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Click here to add text content, such as keywords, some brief introductions, etc.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矩形 24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F8C3CEBC-57E7-EDA4-0E79-EEB2A7593D43}"/>
              </a:ext>
            </a:extLst>
          </p:cNvPr>
          <p:cNvSpPr/>
          <p:nvPr/>
        </p:nvSpPr>
        <p:spPr>
          <a:xfrm>
            <a:off x="1206498" y="5068267"/>
            <a:ext cx="2839463" cy="789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Click here to add text content, such as keywords, some brief introductions, etc.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矩形 25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39C08201-C4DB-F1F0-9734-5628C7F5626B}"/>
              </a:ext>
            </a:extLst>
          </p:cNvPr>
          <p:cNvSpPr/>
          <p:nvPr/>
        </p:nvSpPr>
        <p:spPr>
          <a:xfrm>
            <a:off x="324651" y="3434372"/>
            <a:ext cx="2839463" cy="789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Click here to add text content, such as keywords, some brief introductions, etc.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Freeform 5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E7A11D90-64A0-809B-51B0-5793CFBD189B}"/>
              </a:ext>
            </a:extLst>
          </p:cNvPr>
          <p:cNvSpPr>
            <a:spLocks noEditPoints="1"/>
          </p:cNvSpPr>
          <p:nvPr/>
        </p:nvSpPr>
        <p:spPr bwMode="auto">
          <a:xfrm>
            <a:off x="5732855" y="3101942"/>
            <a:ext cx="726292" cy="727058"/>
          </a:xfrm>
          <a:custGeom>
            <a:avLst/>
            <a:gdLst>
              <a:gd name="T0" fmla="*/ 398 w 797"/>
              <a:gd name="T1" fmla="*/ 0 h 798"/>
              <a:gd name="T2" fmla="*/ 0 w 797"/>
              <a:gd name="T3" fmla="*/ 399 h 798"/>
              <a:gd name="T4" fmla="*/ 399 w 797"/>
              <a:gd name="T5" fmla="*/ 798 h 798"/>
              <a:gd name="T6" fmla="*/ 797 w 797"/>
              <a:gd name="T7" fmla="*/ 399 h 798"/>
              <a:gd name="T8" fmla="*/ 398 w 797"/>
              <a:gd name="T9" fmla="*/ 0 h 798"/>
              <a:gd name="T10" fmla="*/ 273 w 797"/>
              <a:gd name="T11" fmla="*/ 313 h 798"/>
              <a:gd name="T12" fmla="*/ 403 w 797"/>
              <a:gd name="T13" fmla="*/ 239 h 798"/>
              <a:gd name="T14" fmla="*/ 501 w 797"/>
              <a:gd name="T15" fmla="*/ 276 h 798"/>
              <a:gd name="T16" fmla="*/ 504 w 797"/>
              <a:gd name="T17" fmla="*/ 280 h 798"/>
              <a:gd name="T18" fmla="*/ 502 w 797"/>
              <a:gd name="T19" fmla="*/ 286 h 798"/>
              <a:gd name="T20" fmla="*/ 465 w 797"/>
              <a:gd name="T21" fmla="*/ 324 h 798"/>
              <a:gd name="T22" fmla="*/ 457 w 797"/>
              <a:gd name="T23" fmla="*/ 324 h 798"/>
              <a:gd name="T24" fmla="*/ 403 w 797"/>
              <a:gd name="T25" fmla="*/ 306 h 798"/>
              <a:gd name="T26" fmla="*/ 325 w 797"/>
              <a:gd name="T27" fmla="*/ 354 h 798"/>
              <a:gd name="T28" fmla="*/ 320 w 797"/>
              <a:gd name="T29" fmla="*/ 357 h 798"/>
              <a:gd name="T30" fmla="*/ 319 w 797"/>
              <a:gd name="T31" fmla="*/ 357 h 798"/>
              <a:gd name="T32" fmla="*/ 315 w 797"/>
              <a:gd name="T33" fmla="*/ 355 h 798"/>
              <a:gd name="T34" fmla="*/ 275 w 797"/>
              <a:gd name="T35" fmla="*/ 322 h 798"/>
              <a:gd name="T36" fmla="*/ 273 w 797"/>
              <a:gd name="T37" fmla="*/ 313 h 798"/>
              <a:gd name="T38" fmla="*/ 263 w 797"/>
              <a:gd name="T39" fmla="*/ 460 h 798"/>
              <a:gd name="T40" fmla="*/ 262 w 797"/>
              <a:gd name="T41" fmla="*/ 460 h 798"/>
              <a:gd name="T42" fmla="*/ 257 w 797"/>
              <a:gd name="T43" fmla="*/ 456 h 798"/>
              <a:gd name="T44" fmla="*/ 246 w 797"/>
              <a:gd name="T45" fmla="*/ 396 h 798"/>
              <a:gd name="T46" fmla="*/ 258 w 797"/>
              <a:gd name="T47" fmla="*/ 336 h 798"/>
              <a:gd name="T48" fmla="*/ 262 w 797"/>
              <a:gd name="T49" fmla="*/ 332 h 798"/>
              <a:gd name="T50" fmla="*/ 268 w 797"/>
              <a:gd name="T51" fmla="*/ 333 h 798"/>
              <a:gd name="T52" fmla="*/ 311 w 797"/>
              <a:gd name="T53" fmla="*/ 368 h 798"/>
              <a:gd name="T54" fmla="*/ 313 w 797"/>
              <a:gd name="T55" fmla="*/ 375 h 798"/>
              <a:gd name="T56" fmla="*/ 311 w 797"/>
              <a:gd name="T57" fmla="*/ 396 h 798"/>
              <a:gd name="T58" fmla="*/ 313 w 797"/>
              <a:gd name="T59" fmla="*/ 417 h 798"/>
              <a:gd name="T60" fmla="*/ 310 w 797"/>
              <a:gd name="T61" fmla="*/ 424 h 798"/>
              <a:gd name="T62" fmla="*/ 267 w 797"/>
              <a:gd name="T63" fmla="*/ 459 h 798"/>
              <a:gd name="T64" fmla="*/ 263 w 797"/>
              <a:gd name="T65" fmla="*/ 460 h 798"/>
              <a:gd name="T66" fmla="*/ 493 w 797"/>
              <a:gd name="T67" fmla="*/ 527 h 798"/>
              <a:gd name="T68" fmla="*/ 403 w 797"/>
              <a:gd name="T69" fmla="*/ 557 h 798"/>
              <a:gd name="T70" fmla="*/ 273 w 797"/>
              <a:gd name="T71" fmla="*/ 482 h 798"/>
              <a:gd name="T72" fmla="*/ 275 w 797"/>
              <a:gd name="T73" fmla="*/ 473 h 798"/>
              <a:gd name="T74" fmla="*/ 315 w 797"/>
              <a:gd name="T75" fmla="*/ 440 h 798"/>
              <a:gd name="T76" fmla="*/ 320 w 797"/>
              <a:gd name="T77" fmla="*/ 439 h 798"/>
              <a:gd name="T78" fmla="*/ 325 w 797"/>
              <a:gd name="T79" fmla="*/ 442 h 798"/>
              <a:gd name="T80" fmla="*/ 403 w 797"/>
              <a:gd name="T81" fmla="*/ 490 h 798"/>
              <a:gd name="T82" fmla="*/ 443 w 797"/>
              <a:gd name="T83" fmla="*/ 480 h 798"/>
              <a:gd name="T84" fmla="*/ 450 w 797"/>
              <a:gd name="T85" fmla="*/ 481 h 798"/>
              <a:gd name="T86" fmla="*/ 493 w 797"/>
              <a:gd name="T87" fmla="*/ 516 h 798"/>
              <a:gd name="T88" fmla="*/ 496 w 797"/>
              <a:gd name="T89" fmla="*/ 522 h 798"/>
              <a:gd name="T90" fmla="*/ 493 w 797"/>
              <a:gd name="T91" fmla="*/ 527 h 798"/>
              <a:gd name="T92" fmla="*/ 552 w 797"/>
              <a:gd name="T93" fmla="*/ 420 h 798"/>
              <a:gd name="T94" fmla="*/ 511 w 797"/>
              <a:gd name="T95" fmla="*/ 504 h 798"/>
              <a:gd name="T96" fmla="*/ 506 w 797"/>
              <a:gd name="T97" fmla="*/ 506 h 798"/>
              <a:gd name="T98" fmla="*/ 502 w 797"/>
              <a:gd name="T99" fmla="*/ 504 h 798"/>
              <a:gd name="T100" fmla="*/ 461 w 797"/>
              <a:gd name="T101" fmla="*/ 470 h 798"/>
              <a:gd name="T102" fmla="*/ 459 w 797"/>
              <a:gd name="T103" fmla="*/ 466 h 798"/>
              <a:gd name="T104" fmla="*/ 461 w 797"/>
              <a:gd name="T105" fmla="*/ 460 h 798"/>
              <a:gd name="T106" fmla="*/ 484 w 797"/>
              <a:gd name="T107" fmla="*/ 425 h 798"/>
              <a:gd name="T108" fmla="*/ 406 w 797"/>
              <a:gd name="T109" fmla="*/ 425 h 798"/>
              <a:gd name="T110" fmla="*/ 400 w 797"/>
              <a:gd name="T111" fmla="*/ 418 h 798"/>
              <a:gd name="T112" fmla="*/ 400 w 797"/>
              <a:gd name="T113" fmla="*/ 365 h 798"/>
              <a:gd name="T114" fmla="*/ 406 w 797"/>
              <a:gd name="T115" fmla="*/ 358 h 798"/>
              <a:gd name="T116" fmla="*/ 545 w 797"/>
              <a:gd name="T117" fmla="*/ 358 h 798"/>
              <a:gd name="T118" fmla="*/ 551 w 797"/>
              <a:gd name="T119" fmla="*/ 364 h 798"/>
              <a:gd name="T120" fmla="*/ 554 w 797"/>
              <a:gd name="T121" fmla="*/ 392 h 798"/>
              <a:gd name="T122" fmla="*/ 552 w 797"/>
              <a:gd name="T123" fmla="*/ 42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97" h="798">
                <a:moveTo>
                  <a:pt x="398" y="0"/>
                </a:moveTo>
                <a:cubicBezTo>
                  <a:pt x="179" y="0"/>
                  <a:pt x="0" y="179"/>
                  <a:pt x="0" y="399"/>
                </a:cubicBezTo>
                <a:cubicBezTo>
                  <a:pt x="0" y="619"/>
                  <a:pt x="179" y="798"/>
                  <a:pt x="399" y="798"/>
                </a:cubicBezTo>
                <a:cubicBezTo>
                  <a:pt x="619" y="798"/>
                  <a:pt x="797" y="618"/>
                  <a:pt x="797" y="399"/>
                </a:cubicBezTo>
                <a:cubicBezTo>
                  <a:pt x="797" y="179"/>
                  <a:pt x="618" y="0"/>
                  <a:pt x="398" y="0"/>
                </a:cubicBezTo>
                <a:close/>
                <a:moveTo>
                  <a:pt x="273" y="313"/>
                </a:moveTo>
                <a:cubicBezTo>
                  <a:pt x="301" y="266"/>
                  <a:pt x="350" y="239"/>
                  <a:pt x="403" y="239"/>
                </a:cubicBezTo>
                <a:cubicBezTo>
                  <a:pt x="439" y="239"/>
                  <a:pt x="474" y="252"/>
                  <a:pt x="501" y="276"/>
                </a:cubicBezTo>
                <a:cubicBezTo>
                  <a:pt x="503" y="277"/>
                  <a:pt x="504" y="278"/>
                  <a:pt x="504" y="280"/>
                </a:cubicBezTo>
                <a:cubicBezTo>
                  <a:pt x="504" y="282"/>
                  <a:pt x="503" y="284"/>
                  <a:pt x="502" y="286"/>
                </a:cubicBezTo>
                <a:cubicBezTo>
                  <a:pt x="465" y="324"/>
                  <a:pt x="465" y="324"/>
                  <a:pt x="465" y="324"/>
                </a:cubicBezTo>
                <a:cubicBezTo>
                  <a:pt x="463" y="326"/>
                  <a:pt x="459" y="326"/>
                  <a:pt x="457" y="324"/>
                </a:cubicBezTo>
                <a:cubicBezTo>
                  <a:pt x="441" y="312"/>
                  <a:pt x="423" y="306"/>
                  <a:pt x="403" y="306"/>
                </a:cubicBezTo>
                <a:cubicBezTo>
                  <a:pt x="371" y="306"/>
                  <a:pt x="341" y="324"/>
                  <a:pt x="325" y="354"/>
                </a:cubicBezTo>
                <a:cubicBezTo>
                  <a:pt x="324" y="355"/>
                  <a:pt x="322" y="356"/>
                  <a:pt x="320" y="357"/>
                </a:cubicBezTo>
                <a:cubicBezTo>
                  <a:pt x="319" y="357"/>
                  <a:pt x="319" y="357"/>
                  <a:pt x="319" y="357"/>
                </a:cubicBezTo>
                <a:cubicBezTo>
                  <a:pt x="317" y="357"/>
                  <a:pt x="316" y="356"/>
                  <a:pt x="315" y="355"/>
                </a:cubicBezTo>
                <a:cubicBezTo>
                  <a:pt x="275" y="322"/>
                  <a:pt x="275" y="322"/>
                  <a:pt x="275" y="322"/>
                </a:cubicBezTo>
                <a:cubicBezTo>
                  <a:pt x="272" y="320"/>
                  <a:pt x="271" y="316"/>
                  <a:pt x="273" y="313"/>
                </a:cubicBezTo>
                <a:close/>
                <a:moveTo>
                  <a:pt x="263" y="460"/>
                </a:moveTo>
                <a:cubicBezTo>
                  <a:pt x="263" y="460"/>
                  <a:pt x="262" y="460"/>
                  <a:pt x="262" y="460"/>
                </a:cubicBezTo>
                <a:cubicBezTo>
                  <a:pt x="260" y="460"/>
                  <a:pt x="258" y="458"/>
                  <a:pt x="257" y="456"/>
                </a:cubicBezTo>
                <a:cubicBezTo>
                  <a:pt x="250" y="437"/>
                  <a:pt x="246" y="417"/>
                  <a:pt x="246" y="396"/>
                </a:cubicBezTo>
                <a:cubicBezTo>
                  <a:pt x="246" y="376"/>
                  <a:pt x="250" y="355"/>
                  <a:pt x="258" y="336"/>
                </a:cubicBezTo>
                <a:cubicBezTo>
                  <a:pt x="259" y="334"/>
                  <a:pt x="260" y="333"/>
                  <a:pt x="262" y="332"/>
                </a:cubicBezTo>
                <a:cubicBezTo>
                  <a:pt x="264" y="332"/>
                  <a:pt x="266" y="332"/>
                  <a:pt x="268" y="333"/>
                </a:cubicBezTo>
                <a:cubicBezTo>
                  <a:pt x="311" y="368"/>
                  <a:pt x="311" y="368"/>
                  <a:pt x="311" y="368"/>
                </a:cubicBezTo>
                <a:cubicBezTo>
                  <a:pt x="313" y="370"/>
                  <a:pt x="313" y="373"/>
                  <a:pt x="313" y="375"/>
                </a:cubicBezTo>
                <a:cubicBezTo>
                  <a:pt x="311" y="382"/>
                  <a:pt x="311" y="390"/>
                  <a:pt x="311" y="396"/>
                </a:cubicBezTo>
                <a:cubicBezTo>
                  <a:pt x="311" y="403"/>
                  <a:pt x="311" y="410"/>
                  <a:pt x="313" y="417"/>
                </a:cubicBezTo>
                <a:cubicBezTo>
                  <a:pt x="313" y="419"/>
                  <a:pt x="312" y="422"/>
                  <a:pt x="310" y="424"/>
                </a:cubicBezTo>
                <a:cubicBezTo>
                  <a:pt x="267" y="459"/>
                  <a:pt x="267" y="459"/>
                  <a:pt x="267" y="459"/>
                </a:cubicBezTo>
                <a:cubicBezTo>
                  <a:pt x="266" y="460"/>
                  <a:pt x="265" y="460"/>
                  <a:pt x="263" y="460"/>
                </a:cubicBezTo>
                <a:close/>
                <a:moveTo>
                  <a:pt x="493" y="527"/>
                </a:moveTo>
                <a:cubicBezTo>
                  <a:pt x="467" y="547"/>
                  <a:pt x="436" y="557"/>
                  <a:pt x="403" y="557"/>
                </a:cubicBezTo>
                <a:cubicBezTo>
                  <a:pt x="350" y="557"/>
                  <a:pt x="301" y="529"/>
                  <a:pt x="273" y="482"/>
                </a:cubicBezTo>
                <a:cubicBezTo>
                  <a:pt x="271" y="479"/>
                  <a:pt x="272" y="475"/>
                  <a:pt x="275" y="473"/>
                </a:cubicBezTo>
                <a:cubicBezTo>
                  <a:pt x="315" y="440"/>
                  <a:pt x="315" y="440"/>
                  <a:pt x="315" y="440"/>
                </a:cubicBezTo>
                <a:cubicBezTo>
                  <a:pt x="317" y="439"/>
                  <a:pt x="318" y="438"/>
                  <a:pt x="320" y="439"/>
                </a:cubicBezTo>
                <a:cubicBezTo>
                  <a:pt x="322" y="439"/>
                  <a:pt x="324" y="440"/>
                  <a:pt x="325" y="442"/>
                </a:cubicBezTo>
                <a:cubicBezTo>
                  <a:pt x="340" y="472"/>
                  <a:pt x="371" y="490"/>
                  <a:pt x="403" y="490"/>
                </a:cubicBezTo>
                <a:cubicBezTo>
                  <a:pt x="417" y="490"/>
                  <a:pt x="431" y="487"/>
                  <a:pt x="443" y="480"/>
                </a:cubicBezTo>
                <a:cubicBezTo>
                  <a:pt x="446" y="479"/>
                  <a:pt x="448" y="480"/>
                  <a:pt x="450" y="481"/>
                </a:cubicBezTo>
                <a:cubicBezTo>
                  <a:pt x="493" y="516"/>
                  <a:pt x="493" y="516"/>
                  <a:pt x="493" y="516"/>
                </a:cubicBezTo>
                <a:cubicBezTo>
                  <a:pt x="495" y="518"/>
                  <a:pt x="496" y="520"/>
                  <a:pt x="496" y="522"/>
                </a:cubicBezTo>
                <a:cubicBezTo>
                  <a:pt x="496" y="524"/>
                  <a:pt x="495" y="526"/>
                  <a:pt x="493" y="527"/>
                </a:cubicBezTo>
                <a:close/>
                <a:moveTo>
                  <a:pt x="552" y="420"/>
                </a:moveTo>
                <a:cubicBezTo>
                  <a:pt x="547" y="452"/>
                  <a:pt x="532" y="480"/>
                  <a:pt x="511" y="504"/>
                </a:cubicBezTo>
                <a:cubicBezTo>
                  <a:pt x="509" y="505"/>
                  <a:pt x="508" y="506"/>
                  <a:pt x="506" y="506"/>
                </a:cubicBezTo>
                <a:cubicBezTo>
                  <a:pt x="504" y="506"/>
                  <a:pt x="503" y="505"/>
                  <a:pt x="502" y="504"/>
                </a:cubicBezTo>
                <a:cubicBezTo>
                  <a:pt x="461" y="470"/>
                  <a:pt x="461" y="470"/>
                  <a:pt x="461" y="470"/>
                </a:cubicBezTo>
                <a:cubicBezTo>
                  <a:pt x="459" y="469"/>
                  <a:pt x="459" y="467"/>
                  <a:pt x="459" y="466"/>
                </a:cubicBezTo>
                <a:cubicBezTo>
                  <a:pt x="459" y="464"/>
                  <a:pt x="459" y="462"/>
                  <a:pt x="461" y="460"/>
                </a:cubicBezTo>
                <a:cubicBezTo>
                  <a:pt x="471" y="450"/>
                  <a:pt x="479" y="438"/>
                  <a:pt x="484" y="425"/>
                </a:cubicBezTo>
                <a:cubicBezTo>
                  <a:pt x="406" y="425"/>
                  <a:pt x="406" y="425"/>
                  <a:pt x="406" y="425"/>
                </a:cubicBezTo>
                <a:cubicBezTo>
                  <a:pt x="403" y="425"/>
                  <a:pt x="400" y="422"/>
                  <a:pt x="400" y="418"/>
                </a:cubicBezTo>
                <a:cubicBezTo>
                  <a:pt x="400" y="365"/>
                  <a:pt x="400" y="365"/>
                  <a:pt x="400" y="365"/>
                </a:cubicBezTo>
                <a:cubicBezTo>
                  <a:pt x="400" y="362"/>
                  <a:pt x="403" y="358"/>
                  <a:pt x="406" y="358"/>
                </a:cubicBezTo>
                <a:cubicBezTo>
                  <a:pt x="545" y="358"/>
                  <a:pt x="545" y="358"/>
                  <a:pt x="545" y="358"/>
                </a:cubicBezTo>
                <a:cubicBezTo>
                  <a:pt x="548" y="358"/>
                  <a:pt x="551" y="361"/>
                  <a:pt x="551" y="364"/>
                </a:cubicBezTo>
                <a:cubicBezTo>
                  <a:pt x="553" y="374"/>
                  <a:pt x="554" y="384"/>
                  <a:pt x="554" y="392"/>
                </a:cubicBezTo>
                <a:cubicBezTo>
                  <a:pt x="554" y="401"/>
                  <a:pt x="553" y="410"/>
                  <a:pt x="552" y="420"/>
                </a:cubicBezTo>
                <a:close/>
              </a:path>
            </a:pathLst>
          </a:custGeom>
          <a:gradFill>
            <a:gsLst>
              <a:gs pos="10000">
                <a:srgbClr val="EEDEBC"/>
              </a:gs>
              <a:gs pos="51000">
                <a:srgbClr val="9D7D61"/>
              </a:gs>
              <a:gs pos="68000">
                <a:srgbClr val="EEDEBC"/>
              </a:gs>
            </a:gsLst>
            <a:lin ang="11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矩形 27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7D83FDFC-C52A-976B-3461-587A9FA91BE6}"/>
              </a:ext>
            </a:extLst>
          </p:cNvPr>
          <p:cNvSpPr/>
          <p:nvPr/>
        </p:nvSpPr>
        <p:spPr>
          <a:xfrm>
            <a:off x="5043149" y="4034348"/>
            <a:ext cx="2105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4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29" name="直接连接符 28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528387F0-76DE-73DB-9F29-164A57585CCA}"/>
              </a:ext>
            </a:extLst>
          </p:cNvPr>
          <p:cNvCxnSpPr/>
          <p:nvPr/>
        </p:nvCxnSpPr>
        <p:spPr>
          <a:xfrm>
            <a:off x="6000751" y="4595187"/>
            <a:ext cx="190500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alpha val="45000"/>
              </a:sys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432246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78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0.1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 fmla="1+(8/9)*(1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4.44444E-6 L 0.11081 4.44444E-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562 4.44444E-6 L 0 4.44444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base" accumulate="non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3268 0.08634 L 1.875E-6 4.44444E-6 " pathEditMode="relative" rAng="0" ptsTypes="AA">
                                      <p:cBhvr>
                                        <p:cTn id="5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8" y="-432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decel="5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2774 0.08634 L -1.875E-6 4.44444E-6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" y="-432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decel="50000" fill="hold" grpId="1" nodeType="withEffect">
                                  <p:stCondLst>
                                    <p:cond delay="1050"/>
                                  </p:stCondLst>
                                  <p:childTnLst>
                                    <p:animMotion origin="layout" path="M 0.05547 4.07407E-6 L -3.75E-6 4.07407E-6 " pathEditMode="relative" rAng="0" ptsTypes="AA">
                                      <p:cBhvr>
                                        <p:cTn id="6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2774 -0.08774 L -1.875E-6 3.7037E-6 " pathEditMode="relative" rAng="0" ptsTypes="AA">
                                      <p:cBhvr>
                                        <p:cTn id="6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" y="437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decel="50000" fill="hold" grpId="1" nodeType="withEffect">
                                  <p:stCondLst>
                                    <p:cond delay="1350"/>
                                  </p:stCondLst>
                                  <p:childTnLst>
                                    <p:animMotion origin="layout" path="M -0.03646 -0.08774 L 1.875E-6 3.7037E-6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4375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513 2.96296E-6 L 2.08333E-7 2.96296E-6 " pathEditMode="relative" rAng="0" ptsTypes="AA">
                                      <p:cBhvr>
                                        <p:cTn id="6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 animBg="1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e7d195523061f1c0c30ee18c1b05f65d12b38e2533cb2ccdAE0CC34CB5CBEBFAEC353FED4DECE97C3E379FD1D933F5E4DC18EF8EA6B7A1130D5F6DE9DD2BE4B0A8C9126ACE5083D1F5A9E323B29CCFC7A4D2FB351785D8BC72045E76FB55AEF9827FB0C3797F982A28B9A69CC82DAD0B47F24011F75089943EBECFE94EFA61219BFCFACCFC07EE15">
            <a:extLst>
              <a:ext uri="{FF2B5EF4-FFF2-40B4-BE49-F238E27FC236}">
                <a16:creationId xmlns:a16="http://schemas.microsoft.com/office/drawing/2014/main" id="{AD217DD8-01B4-7303-A7C3-F4D064BBD3C4}"/>
              </a:ext>
            </a:extLst>
          </p:cNvPr>
          <p:cNvSpPr txBox="1"/>
          <p:nvPr/>
        </p:nvSpPr>
        <p:spPr>
          <a:xfrm>
            <a:off x="1083856" y="177916"/>
            <a:ext cx="2573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Add title text</a:t>
            </a:r>
            <a:endParaRPr lang="zh-CN" altLang="en-US" sz="2400" kern="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64C50C2-BF1C-8856-C716-0CCBD0AED1E6}"/>
              </a:ext>
            </a:extLst>
          </p:cNvPr>
          <p:cNvGrpSpPr/>
          <p:nvPr/>
        </p:nvGrpSpPr>
        <p:grpSpPr>
          <a:xfrm>
            <a:off x="497089" y="160201"/>
            <a:ext cx="497091" cy="497090"/>
            <a:chOff x="6297947" y="206312"/>
            <a:chExt cx="714186" cy="714186"/>
          </a:xfrm>
        </p:grpSpPr>
        <p:sp>
          <p:nvSpPr>
            <p:cNvPr id="4" name="Rectangle: Rounded Corners 23">
              <a:extLst>
                <a:ext uri="{FF2B5EF4-FFF2-40B4-BE49-F238E27FC236}">
                  <a16:creationId xmlns:a16="http://schemas.microsoft.com/office/drawing/2014/main" id="{76956CC7-EA69-4972-2866-2C22686A63F5}"/>
                </a:ext>
              </a:extLst>
            </p:cNvPr>
            <p:cNvSpPr/>
            <p:nvPr/>
          </p:nvSpPr>
          <p:spPr>
            <a:xfrm>
              <a:off x="6297947" y="206312"/>
              <a:ext cx="714186" cy="714186"/>
            </a:xfrm>
            <a:prstGeom prst="roundRect">
              <a:avLst>
                <a:gd name="adj" fmla="val 29154"/>
              </a:avLst>
            </a:prstGeom>
            <a:gradFill flip="none" rotWithShape="1"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path path="circle">
                <a:fillToRect l="100000" t="100000"/>
              </a:path>
              <a:tileRect r="-100000" b="-100000"/>
            </a:gradFill>
            <a:ln w="6350" cap="flat" cmpd="sng" algn="ctr">
              <a:solidFill>
                <a:srgbClr val="EEDEBC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cs typeface="+mn-ea"/>
                <a:sym typeface="+mn-lt"/>
              </a:endParaRPr>
            </a:p>
          </p:txBody>
        </p:sp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3EA58570-6FA2-8880-3939-F18EBA78C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283" y="355679"/>
              <a:ext cx="432980" cy="442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0</a:t>
              </a:r>
              <a:r>
                <a:rPr lang="en-US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endParaRPr lang="ru-RU" altLang="ru-RU" sz="20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51" name="直接连接符 50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5A180505-EE07-5CCC-2BA6-CD37F091910C}"/>
              </a:ext>
            </a:extLst>
          </p:cNvPr>
          <p:cNvCxnSpPr/>
          <p:nvPr/>
        </p:nvCxnSpPr>
        <p:spPr>
          <a:xfrm>
            <a:off x="7533415" y="1501922"/>
            <a:ext cx="0" cy="1836364"/>
          </a:xfrm>
          <a:prstGeom prst="line">
            <a:avLst/>
          </a:prstGeom>
          <a:noFill/>
          <a:ln w="25400" cap="flat" cmpd="sng" algn="ctr">
            <a:gradFill>
              <a:gsLst>
                <a:gs pos="0">
                  <a:sysClr val="window" lastClr="FFFFFF">
                    <a:lumMod val="75000"/>
                    <a:alpha val="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5400000" scaled="1"/>
            </a:gradFill>
            <a:prstDash val="dash"/>
            <a:miter lim="800000"/>
          </a:ln>
          <a:effectLst/>
        </p:spPr>
      </p:cxnSp>
      <p:cxnSp>
        <p:nvCxnSpPr>
          <p:cNvPr id="52" name="直接连接符 51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748831BC-E8E5-8C1B-00F0-AD61DB28027A}"/>
              </a:ext>
            </a:extLst>
          </p:cNvPr>
          <p:cNvCxnSpPr/>
          <p:nvPr/>
        </p:nvCxnSpPr>
        <p:spPr>
          <a:xfrm>
            <a:off x="7533415" y="4236425"/>
            <a:ext cx="0" cy="1836364"/>
          </a:xfrm>
          <a:prstGeom prst="line">
            <a:avLst/>
          </a:prstGeom>
          <a:noFill/>
          <a:ln w="25400" cap="flat" cmpd="sng" algn="ctr">
            <a:gradFill flip="none" rotWithShape="1">
              <a:gsLst>
                <a:gs pos="0">
                  <a:sysClr val="window" lastClr="FFFFFF">
                    <a:lumMod val="75000"/>
                    <a:alpha val="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6200000" scaled="1"/>
              <a:tileRect/>
            </a:gradFill>
            <a:prstDash val="dash"/>
            <a:miter lim="800000"/>
          </a:ln>
          <a:effectLst/>
        </p:spPr>
      </p:cxnSp>
      <p:sp>
        <p:nvSpPr>
          <p:cNvPr id="53" name="椭圆 52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1EC59CBF-8FF7-7438-1A84-50D89A7CC4A5}"/>
              </a:ext>
            </a:extLst>
          </p:cNvPr>
          <p:cNvSpPr/>
          <p:nvPr/>
        </p:nvSpPr>
        <p:spPr>
          <a:xfrm>
            <a:off x="7301601" y="3550029"/>
            <a:ext cx="463627" cy="463624"/>
          </a:xfrm>
          <a:prstGeom prst="ellipse">
            <a:avLst/>
          </a:prstGeom>
          <a:noFill/>
          <a:ln w="25400" cap="flat" cmpd="sng" algn="ctr">
            <a:solidFill>
              <a:sysClr val="window" lastClr="FFFFFF">
                <a:lumMod val="85000"/>
              </a:sys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4" name="任意多边形 49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E55854BE-19EC-4D42-ECFA-B8B4E73FEE6D}"/>
              </a:ext>
            </a:extLst>
          </p:cNvPr>
          <p:cNvSpPr/>
          <p:nvPr/>
        </p:nvSpPr>
        <p:spPr>
          <a:xfrm rot="5400000">
            <a:off x="7264517" y="3555547"/>
            <a:ext cx="537799" cy="463623"/>
          </a:xfrm>
          <a:custGeom>
            <a:avLst/>
            <a:gdLst>
              <a:gd name="connsiteX0" fmla="*/ 0 w 537799"/>
              <a:gd name="connsiteY0" fmla="*/ 463620 h 463622"/>
              <a:gd name="connsiteX1" fmla="*/ 268899 w 537799"/>
              <a:gd name="connsiteY1" fmla="*/ 0 h 463622"/>
              <a:gd name="connsiteX2" fmla="*/ 537799 w 537799"/>
              <a:gd name="connsiteY2" fmla="*/ 463622 h 463622"/>
              <a:gd name="connsiteX3" fmla="*/ 463007 w 537799"/>
              <a:gd name="connsiteY3" fmla="*/ 423026 h 463622"/>
              <a:gd name="connsiteX4" fmla="*/ 268897 w 537799"/>
              <a:gd name="connsiteY4" fmla="*/ 383837 h 463622"/>
              <a:gd name="connsiteX5" fmla="*/ 74787 w 537799"/>
              <a:gd name="connsiteY5" fmla="*/ 423026 h 463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799" h="463622">
                <a:moveTo>
                  <a:pt x="0" y="463620"/>
                </a:moveTo>
                <a:lnTo>
                  <a:pt x="268899" y="0"/>
                </a:lnTo>
                <a:lnTo>
                  <a:pt x="537799" y="463622"/>
                </a:lnTo>
                <a:lnTo>
                  <a:pt x="463007" y="423026"/>
                </a:lnTo>
                <a:cubicBezTo>
                  <a:pt x="403345" y="397791"/>
                  <a:pt x="337751" y="383837"/>
                  <a:pt x="268897" y="383837"/>
                </a:cubicBezTo>
                <a:cubicBezTo>
                  <a:pt x="200043" y="383837"/>
                  <a:pt x="134449" y="397791"/>
                  <a:pt x="74787" y="423026"/>
                </a:cubicBezTo>
                <a:close/>
              </a:path>
            </a:pathLst>
          </a:custGeom>
          <a:solidFill>
            <a:srgbClr val="C5AE7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5" name="组合 54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E4E2CB02-0F5C-9517-9CFD-555B087D081E}"/>
              </a:ext>
            </a:extLst>
          </p:cNvPr>
          <p:cNvGrpSpPr/>
          <p:nvPr/>
        </p:nvGrpSpPr>
        <p:grpSpPr>
          <a:xfrm>
            <a:off x="917641" y="1501922"/>
            <a:ext cx="2703895" cy="4570868"/>
            <a:chOff x="917640" y="1501922"/>
            <a:chExt cx="2703894" cy="4570868"/>
          </a:xfrm>
        </p:grpSpPr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CAA7E365-B3F5-498E-6A75-868B6E0E5012}"/>
                </a:ext>
              </a:extLst>
            </p:cNvPr>
            <p:cNvSpPr/>
            <p:nvPr/>
          </p:nvSpPr>
          <p:spPr>
            <a:xfrm>
              <a:off x="917640" y="1501922"/>
              <a:ext cx="2703894" cy="457086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381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>
              <a:outerShdw blurRad="838200" dist="419100" dir="2700000" sx="96000" sy="96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8510E074-5A91-4DF9-E11E-FA1EC3279AFE}"/>
                </a:ext>
              </a:extLst>
            </p:cNvPr>
            <p:cNvGrpSpPr/>
            <p:nvPr/>
          </p:nvGrpSpPr>
          <p:grpSpPr>
            <a:xfrm>
              <a:off x="1006477" y="1574646"/>
              <a:ext cx="2522147" cy="4415893"/>
              <a:chOff x="1006477" y="1574646"/>
              <a:chExt cx="2522147" cy="4415893"/>
            </a:xfrm>
          </p:grpSpPr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489488CA-9448-0A11-9DE9-7F0F4722FFC6}"/>
                  </a:ext>
                </a:extLst>
              </p:cNvPr>
              <p:cNvSpPr/>
              <p:nvPr/>
            </p:nvSpPr>
            <p:spPr>
              <a:xfrm>
                <a:off x="1006477" y="1574646"/>
                <a:ext cx="88900" cy="88900"/>
              </a:xfrm>
              <a:prstGeom prst="rect">
                <a:avLst/>
              </a:prstGeom>
              <a:solidFill>
                <a:srgbClr val="C5AE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FB061B43-1437-932F-81EA-68B7D52A29E6}"/>
                  </a:ext>
                </a:extLst>
              </p:cNvPr>
              <p:cNvSpPr/>
              <p:nvPr/>
            </p:nvSpPr>
            <p:spPr>
              <a:xfrm>
                <a:off x="3439724" y="1574646"/>
                <a:ext cx="88900" cy="88900"/>
              </a:xfrm>
              <a:prstGeom prst="rect">
                <a:avLst/>
              </a:prstGeom>
              <a:solidFill>
                <a:srgbClr val="C5AE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ED8F8E26-F438-C6F1-9AFF-16DDED7AB1C3}"/>
                  </a:ext>
                </a:extLst>
              </p:cNvPr>
              <p:cNvSpPr/>
              <p:nvPr/>
            </p:nvSpPr>
            <p:spPr>
              <a:xfrm>
                <a:off x="1006477" y="5901639"/>
                <a:ext cx="88900" cy="88900"/>
              </a:xfrm>
              <a:prstGeom prst="rect">
                <a:avLst/>
              </a:prstGeom>
              <a:solidFill>
                <a:srgbClr val="C5AE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2B6AFAF4-5910-C8DC-54D3-E6A0F53F23CD}"/>
                  </a:ext>
                </a:extLst>
              </p:cNvPr>
              <p:cNvSpPr/>
              <p:nvPr/>
            </p:nvSpPr>
            <p:spPr>
              <a:xfrm>
                <a:off x="3439724" y="5901639"/>
                <a:ext cx="88900" cy="88900"/>
              </a:xfrm>
              <a:prstGeom prst="rect">
                <a:avLst/>
              </a:prstGeom>
              <a:solidFill>
                <a:srgbClr val="C5AE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62" name="组合 61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74654EFB-E936-1EFD-88A3-9E7F4BE1694F}"/>
              </a:ext>
            </a:extLst>
          </p:cNvPr>
          <p:cNvGrpSpPr/>
          <p:nvPr/>
        </p:nvGrpSpPr>
        <p:grpSpPr>
          <a:xfrm>
            <a:off x="4074847" y="1501922"/>
            <a:ext cx="2703895" cy="4570868"/>
            <a:chOff x="4074847" y="1501922"/>
            <a:chExt cx="2703894" cy="4570868"/>
          </a:xfrm>
        </p:grpSpPr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EB4B2D98-331E-7FE6-AEB0-B30DA553C6F8}"/>
                </a:ext>
              </a:extLst>
            </p:cNvPr>
            <p:cNvSpPr/>
            <p:nvPr/>
          </p:nvSpPr>
          <p:spPr>
            <a:xfrm>
              <a:off x="4074847" y="1501922"/>
              <a:ext cx="2703894" cy="457086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381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>
              <a:outerShdw blurRad="838200" dist="419100" dir="2700000" sx="96000" sy="96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A8272862-AEE8-DB0C-F7A6-F0311E77F269}"/>
                </a:ext>
              </a:extLst>
            </p:cNvPr>
            <p:cNvGrpSpPr/>
            <p:nvPr/>
          </p:nvGrpSpPr>
          <p:grpSpPr>
            <a:xfrm>
              <a:off x="4165720" y="1574646"/>
              <a:ext cx="2522147" cy="4415893"/>
              <a:chOff x="1006477" y="1574646"/>
              <a:chExt cx="2522147" cy="4415893"/>
            </a:xfrm>
          </p:grpSpPr>
          <p:sp>
            <p:nvSpPr>
              <p:cNvPr id="65" name="矩形 64">
                <a:extLst>
                  <a:ext uri="{FF2B5EF4-FFF2-40B4-BE49-F238E27FC236}">
                    <a16:creationId xmlns:a16="http://schemas.microsoft.com/office/drawing/2014/main" id="{D2EFF651-E67E-51D2-B8DA-B084B84EBA04}"/>
                  </a:ext>
                </a:extLst>
              </p:cNvPr>
              <p:cNvSpPr/>
              <p:nvPr/>
            </p:nvSpPr>
            <p:spPr>
              <a:xfrm>
                <a:off x="1006477" y="1574646"/>
                <a:ext cx="88900" cy="88900"/>
              </a:xfrm>
              <a:prstGeom prst="rect">
                <a:avLst/>
              </a:prstGeom>
              <a:solidFill>
                <a:srgbClr val="C5AE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66" name="矩形 65">
                <a:extLst>
                  <a:ext uri="{FF2B5EF4-FFF2-40B4-BE49-F238E27FC236}">
                    <a16:creationId xmlns:a16="http://schemas.microsoft.com/office/drawing/2014/main" id="{C7B52B68-FFE1-1DAB-B8E3-CBB491BE8979}"/>
                  </a:ext>
                </a:extLst>
              </p:cNvPr>
              <p:cNvSpPr/>
              <p:nvPr/>
            </p:nvSpPr>
            <p:spPr>
              <a:xfrm>
                <a:off x="3439724" y="1574646"/>
                <a:ext cx="88900" cy="88900"/>
              </a:xfrm>
              <a:prstGeom prst="rect">
                <a:avLst/>
              </a:prstGeom>
              <a:solidFill>
                <a:srgbClr val="C5AE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7FCABBD8-C2FB-7339-9854-836D8DD34D46}"/>
                  </a:ext>
                </a:extLst>
              </p:cNvPr>
              <p:cNvSpPr/>
              <p:nvPr/>
            </p:nvSpPr>
            <p:spPr>
              <a:xfrm>
                <a:off x="1006477" y="5901639"/>
                <a:ext cx="88900" cy="88900"/>
              </a:xfrm>
              <a:prstGeom prst="rect">
                <a:avLst/>
              </a:prstGeom>
              <a:solidFill>
                <a:srgbClr val="C5AE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D03763BA-48C3-9245-1207-A5973A3C398B}"/>
                  </a:ext>
                </a:extLst>
              </p:cNvPr>
              <p:cNvSpPr/>
              <p:nvPr/>
            </p:nvSpPr>
            <p:spPr>
              <a:xfrm>
                <a:off x="3439724" y="5901639"/>
                <a:ext cx="88900" cy="88900"/>
              </a:xfrm>
              <a:prstGeom prst="rect">
                <a:avLst/>
              </a:prstGeom>
              <a:solidFill>
                <a:srgbClr val="C5AE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69" name="组合 68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F9E51411-CE61-79DA-DA50-3553167F6969}"/>
              </a:ext>
            </a:extLst>
          </p:cNvPr>
          <p:cNvGrpSpPr/>
          <p:nvPr/>
        </p:nvGrpSpPr>
        <p:grpSpPr>
          <a:xfrm>
            <a:off x="8209621" y="1501922"/>
            <a:ext cx="2765964" cy="4570868"/>
            <a:chOff x="8209620" y="1501922"/>
            <a:chExt cx="2765964" cy="4570868"/>
          </a:xfrm>
        </p:grpSpPr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CE803C37-156E-2348-8DC6-250ABAF84D7A}"/>
                </a:ext>
              </a:extLst>
            </p:cNvPr>
            <p:cNvSpPr/>
            <p:nvPr/>
          </p:nvSpPr>
          <p:spPr>
            <a:xfrm>
              <a:off x="8209620" y="1501922"/>
              <a:ext cx="2765964" cy="4570868"/>
            </a:xfrm>
            <a:prstGeom prst="rect">
              <a:avLst/>
            </a:prstGeom>
            <a:gradFill>
              <a:gsLst>
                <a:gs pos="0">
                  <a:srgbClr val="0A0C18"/>
                </a:gs>
                <a:gs pos="100000">
                  <a:srgbClr val="203050"/>
                </a:gs>
              </a:gsLst>
              <a:lin ang="135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838200" dist="419100" dir="2700000" sx="96000" sy="96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ea"/>
              </a:endParaRPr>
            </a:p>
          </p:txBody>
        </p: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0B8C63CB-6102-35D6-4ABA-C19049010A09}"/>
                </a:ext>
              </a:extLst>
            </p:cNvPr>
            <p:cNvGrpSpPr/>
            <p:nvPr/>
          </p:nvGrpSpPr>
          <p:grpSpPr>
            <a:xfrm>
              <a:off x="8289441" y="1584172"/>
              <a:ext cx="2606583" cy="4406367"/>
              <a:chOff x="8289441" y="1584172"/>
              <a:chExt cx="2606583" cy="4406367"/>
            </a:xfrm>
          </p:grpSpPr>
          <p:sp>
            <p:nvSpPr>
              <p:cNvPr id="72" name="矩形 71">
                <a:extLst>
                  <a:ext uri="{FF2B5EF4-FFF2-40B4-BE49-F238E27FC236}">
                    <a16:creationId xmlns:a16="http://schemas.microsoft.com/office/drawing/2014/main" id="{3F8075C8-3EDA-DFF1-A7B0-7A4710BE7B29}"/>
                  </a:ext>
                </a:extLst>
              </p:cNvPr>
              <p:cNvSpPr/>
              <p:nvPr/>
            </p:nvSpPr>
            <p:spPr>
              <a:xfrm>
                <a:off x="8289441" y="1584172"/>
                <a:ext cx="2606583" cy="4406367"/>
              </a:xfrm>
              <a:prstGeom prst="rect">
                <a:avLst/>
              </a:prstGeom>
              <a:noFill/>
              <a:ln w="38100" cap="flat" cmpd="sng" algn="ctr">
                <a:solidFill>
                  <a:sysClr val="window" lastClr="FFFFFF">
                    <a:alpha val="34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73" name="矩形 72">
                <a:extLst>
                  <a:ext uri="{FF2B5EF4-FFF2-40B4-BE49-F238E27FC236}">
                    <a16:creationId xmlns:a16="http://schemas.microsoft.com/office/drawing/2014/main" id="{0BC6FE7F-6574-07A4-477C-272FA7D57A19}"/>
                  </a:ext>
                </a:extLst>
              </p:cNvPr>
              <p:cNvSpPr/>
              <p:nvPr/>
            </p:nvSpPr>
            <p:spPr>
              <a:xfrm>
                <a:off x="8383916" y="1677041"/>
                <a:ext cx="88900" cy="88900"/>
              </a:xfrm>
              <a:prstGeom prst="rect">
                <a:avLst/>
              </a:prstGeom>
              <a:solidFill>
                <a:sysClr val="window" lastClr="FFFFFF">
                  <a:alpha val="4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74" name="矩形 73">
                <a:extLst>
                  <a:ext uri="{FF2B5EF4-FFF2-40B4-BE49-F238E27FC236}">
                    <a16:creationId xmlns:a16="http://schemas.microsoft.com/office/drawing/2014/main" id="{BA9C7B3F-87F4-8950-D3A7-6C57AA6A7685}"/>
                  </a:ext>
                </a:extLst>
              </p:cNvPr>
              <p:cNvSpPr/>
              <p:nvPr/>
            </p:nvSpPr>
            <p:spPr>
              <a:xfrm>
                <a:off x="10737979" y="1677041"/>
                <a:ext cx="88900" cy="88900"/>
              </a:xfrm>
              <a:prstGeom prst="rect">
                <a:avLst/>
              </a:prstGeom>
              <a:solidFill>
                <a:sysClr val="window" lastClr="FFFFFF">
                  <a:alpha val="4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75" name="矩形 74">
                <a:extLst>
                  <a:ext uri="{FF2B5EF4-FFF2-40B4-BE49-F238E27FC236}">
                    <a16:creationId xmlns:a16="http://schemas.microsoft.com/office/drawing/2014/main" id="{4BDCA4D8-9F15-AA61-BB1D-CF8539A2EE5A}"/>
                  </a:ext>
                </a:extLst>
              </p:cNvPr>
              <p:cNvSpPr/>
              <p:nvPr/>
            </p:nvSpPr>
            <p:spPr>
              <a:xfrm>
                <a:off x="8383916" y="5844448"/>
                <a:ext cx="88900" cy="88900"/>
              </a:xfrm>
              <a:prstGeom prst="rect">
                <a:avLst/>
              </a:prstGeom>
              <a:solidFill>
                <a:sysClr val="window" lastClr="FFFFFF">
                  <a:alpha val="4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76" name="矩形 75">
                <a:extLst>
                  <a:ext uri="{FF2B5EF4-FFF2-40B4-BE49-F238E27FC236}">
                    <a16:creationId xmlns:a16="http://schemas.microsoft.com/office/drawing/2014/main" id="{54E7B7B3-8BB5-F665-EB89-73EF32CD480D}"/>
                  </a:ext>
                </a:extLst>
              </p:cNvPr>
              <p:cNvSpPr/>
              <p:nvPr/>
            </p:nvSpPr>
            <p:spPr>
              <a:xfrm>
                <a:off x="10737979" y="5844448"/>
                <a:ext cx="88900" cy="88900"/>
              </a:xfrm>
              <a:prstGeom prst="rect">
                <a:avLst/>
              </a:prstGeom>
              <a:solidFill>
                <a:sysClr val="window" lastClr="FFFFFF">
                  <a:alpha val="4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77" name="组合 76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5FC569BF-1F0F-CA30-FE60-A19CF57C82D7}"/>
              </a:ext>
            </a:extLst>
          </p:cNvPr>
          <p:cNvGrpSpPr/>
          <p:nvPr/>
        </p:nvGrpSpPr>
        <p:grpSpPr>
          <a:xfrm>
            <a:off x="1168401" y="1895476"/>
            <a:ext cx="657225" cy="657225"/>
            <a:chOff x="1181099" y="1895474"/>
            <a:chExt cx="657225" cy="657225"/>
          </a:xfrm>
        </p:grpSpPr>
        <p:sp>
          <p:nvSpPr>
            <p:cNvPr id="78" name="弧形 77">
              <a:extLst>
                <a:ext uri="{FF2B5EF4-FFF2-40B4-BE49-F238E27FC236}">
                  <a16:creationId xmlns:a16="http://schemas.microsoft.com/office/drawing/2014/main" id="{9374345D-F49E-4527-AED8-99A17FE7DCA6}"/>
                </a:ext>
              </a:extLst>
            </p:cNvPr>
            <p:cNvSpPr/>
            <p:nvPr/>
          </p:nvSpPr>
          <p:spPr>
            <a:xfrm>
              <a:off x="1181099" y="1895474"/>
              <a:ext cx="657225" cy="657225"/>
            </a:xfrm>
            <a:prstGeom prst="arc">
              <a:avLst>
                <a:gd name="adj1" fmla="val 2144999"/>
                <a:gd name="adj2" fmla="val 17637749"/>
              </a:avLst>
            </a:prstGeom>
            <a:noFill/>
            <a:ln w="38100" cap="rnd" cmpd="sng" algn="ctr">
              <a:gradFill flip="none" rotWithShape="1">
                <a:gsLst>
                  <a:gs pos="0">
                    <a:srgbClr val="C5AE7B"/>
                  </a:gs>
                  <a:gs pos="100000">
                    <a:srgbClr val="C5AE7B">
                      <a:alpha val="0"/>
                    </a:srgbClr>
                  </a:gs>
                </a:gsLst>
                <a:lin ang="3000000" scaled="0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AF18BC35-3B74-3A54-084A-36A490DB0AC3}"/>
                </a:ext>
              </a:extLst>
            </p:cNvPr>
            <p:cNvCxnSpPr/>
            <p:nvPr/>
          </p:nvCxnSpPr>
          <p:spPr>
            <a:xfrm flipH="1">
              <a:off x="1702595" y="1950244"/>
              <a:ext cx="20158" cy="44001"/>
            </a:xfrm>
            <a:prstGeom prst="line">
              <a:avLst/>
            </a:prstGeom>
            <a:noFill/>
            <a:ln w="38100" cap="rnd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</p:cxnSp>
      </p:grpSp>
      <p:sp>
        <p:nvSpPr>
          <p:cNvPr id="80" name="矩形 79" descr="e7d195523061f1c0d3ba7f298e59d031c9c3f97027ed136f882110EF8F17BAD1F2C348D17C7856EF46CB4678CC9E44EE1ABA681E3133328A7B4D22AAF822B2429426B2355AA8CC4431B8568D2CF3B73AEB72A6D28E72A835EF3135E39386D115E43A919183CECD46A12E12B65B6C48A505A309FAC44066BD30A9B2AD00873E860214DD08CD4F40C2">
            <a:extLst>
              <a:ext uri="{FF2B5EF4-FFF2-40B4-BE49-F238E27FC236}">
                <a16:creationId xmlns:a16="http://schemas.microsoft.com/office/drawing/2014/main" id="{46898EC2-50A4-8E83-DC9B-D8C77C41E000}"/>
              </a:ext>
            </a:extLst>
          </p:cNvPr>
          <p:cNvSpPr/>
          <p:nvPr/>
        </p:nvSpPr>
        <p:spPr>
          <a:xfrm>
            <a:off x="1228453" y="1904820"/>
            <a:ext cx="2336885" cy="52565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2400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400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1" name="PA-矩形 8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69A4B1A9-6F9B-567B-27D2-8D9FAA0385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95223" y="3338287"/>
            <a:ext cx="2185069" cy="1167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82" name="PA-椭圆 60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32A69151-E854-5E42-7F63-757C76B1FA2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168399" y="3491140"/>
            <a:ext cx="108000" cy="108000"/>
          </a:xfrm>
          <a:prstGeom prst="ellipse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83" name="PA-椭圆 67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8918DBEF-FDEF-6C8C-F010-E87FF2F4FCC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168399" y="4572684"/>
            <a:ext cx="108000" cy="108000"/>
          </a:xfrm>
          <a:prstGeom prst="ellipse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84" name="PA-矩形 58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280EA821-88B0-B2F9-87DB-4EC8352BB93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295223" y="4426159"/>
            <a:ext cx="2185069" cy="1167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grpSp>
        <p:nvGrpSpPr>
          <p:cNvPr id="85" name="组合 84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E03FDE65-3634-D00D-C1E2-6B6FC5A83875}"/>
              </a:ext>
            </a:extLst>
          </p:cNvPr>
          <p:cNvGrpSpPr/>
          <p:nvPr/>
        </p:nvGrpSpPr>
        <p:grpSpPr>
          <a:xfrm>
            <a:off x="4315034" y="1895476"/>
            <a:ext cx="657225" cy="657225"/>
            <a:chOff x="1181099" y="1895474"/>
            <a:chExt cx="657225" cy="657225"/>
          </a:xfrm>
        </p:grpSpPr>
        <p:sp>
          <p:nvSpPr>
            <p:cNvPr id="86" name="弧形 85">
              <a:extLst>
                <a:ext uri="{FF2B5EF4-FFF2-40B4-BE49-F238E27FC236}">
                  <a16:creationId xmlns:a16="http://schemas.microsoft.com/office/drawing/2014/main" id="{AD43FDE2-60B0-C8FC-DB0D-CB3D57EF0F57}"/>
                </a:ext>
              </a:extLst>
            </p:cNvPr>
            <p:cNvSpPr/>
            <p:nvPr/>
          </p:nvSpPr>
          <p:spPr>
            <a:xfrm>
              <a:off x="1181099" y="1895474"/>
              <a:ext cx="657225" cy="657225"/>
            </a:xfrm>
            <a:prstGeom prst="arc">
              <a:avLst>
                <a:gd name="adj1" fmla="val 2144999"/>
                <a:gd name="adj2" fmla="val 17637749"/>
              </a:avLst>
            </a:prstGeom>
            <a:noFill/>
            <a:ln w="38100" cap="rnd" cmpd="sng" algn="ctr">
              <a:gradFill flip="none" rotWithShape="1">
                <a:gsLst>
                  <a:gs pos="0">
                    <a:srgbClr val="C5AE7B"/>
                  </a:gs>
                  <a:gs pos="100000">
                    <a:srgbClr val="C5AE7B">
                      <a:alpha val="0"/>
                    </a:srgbClr>
                  </a:gs>
                </a:gsLst>
                <a:lin ang="3000000" scaled="0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87" name="直接连接符 86">
              <a:extLst>
                <a:ext uri="{FF2B5EF4-FFF2-40B4-BE49-F238E27FC236}">
                  <a16:creationId xmlns:a16="http://schemas.microsoft.com/office/drawing/2014/main" id="{00DE5AAA-2DED-61E8-C53A-0D64E087A289}"/>
                </a:ext>
              </a:extLst>
            </p:cNvPr>
            <p:cNvCxnSpPr/>
            <p:nvPr/>
          </p:nvCxnSpPr>
          <p:spPr>
            <a:xfrm flipH="1">
              <a:off x="1702595" y="1950244"/>
              <a:ext cx="20158" cy="44001"/>
            </a:xfrm>
            <a:prstGeom prst="line">
              <a:avLst/>
            </a:prstGeom>
            <a:noFill/>
            <a:ln w="38100" cap="rnd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</p:cxnSp>
      </p:grpSp>
      <p:sp>
        <p:nvSpPr>
          <p:cNvPr id="88" name="矩形 87" descr="e7d195523061f1c0d3ba7f298e59d031c9c3f97027ed136f882110EF8F17BAD1F2C348D17C7856EF46CB4678CC9E44EE1ABA681E3133328A7B4D22AAF822B2429426B2355AA8CC4431B8568D2CF3B73AEB72A6D28E72A835EF3135E39386D115E43A919183CECD46A12E12B65B6C48A505A309FAC44066BD30A9B2AD00873E860214DD08CD4F40C2">
            <a:extLst>
              <a:ext uri="{FF2B5EF4-FFF2-40B4-BE49-F238E27FC236}">
                <a16:creationId xmlns:a16="http://schemas.microsoft.com/office/drawing/2014/main" id="{3F594261-B602-80C8-9454-DFAD899EA4B3}"/>
              </a:ext>
            </a:extLst>
          </p:cNvPr>
          <p:cNvSpPr/>
          <p:nvPr/>
        </p:nvSpPr>
        <p:spPr>
          <a:xfrm>
            <a:off x="4375086" y="1904820"/>
            <a:ext cx="2336885" cy="52565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2400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400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9" name="PA-矩形 8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86EA0965-A1A7-C16D-0DFB-B942C8DB868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441856" y="3338287"/>
            <a:ext cx="2185069" cy="1167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90" name="PA-椭圆 60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80E7EF56-8ADB-D959-2109-E5E630839F8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315033" y="3491140"/>
            <a:ext cx="108000" cy="108000"/>
          </a:xfrm>
          <a:prstGeom prst="ellipse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91" name="PA-椭圆 67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3E70C10A-FF18-C64D-9A3A-524F93DBD35D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315033" y="4572684"/>
            <a:ext cx="108000" cy="108000"/>
          </a:xfrm>
          <a:prstGeom prst="ellipse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92" name="PA-矩形 58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9D2BE95D-EC50-CF45-80BF-9E7EF965DFC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441856" y="4426159"/>
            <a:ext cx="2185069" cy="1167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93" name="Freeform 5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08EA4D18-513E-16BC-4E0C-FEFCEF0638A4}"/>
              </a:ext>
            </a:extLst>
          </p:cNvPr>
          <p:cNvSpPr>
            <a:spLocks noEditPoints="1"/>
          </p:cNvSpPr>
          <p:nvPr/>
        </p:nvSpPr>
        <p:spPr bwMode="auto">
          <a:xfrm>
            <a:off x="3023204" y="1872932"/>
            <a:ext cx="361285" cy="351154"/>
          </a:xfrm>
          <a:custGeom>
            <a:avLst/>
            <a:gdLst>
              <a:gd name="T0" fmla="*/ 231 w 321"/>
              <a:gd name="T1" fmla="*/ 312 h 312"/>
              <a:gd name="T2" fmla="*/ 0 w 321"/>
              <a:gd name="T3" fmla="*/ 312 h 312"/>
              <a:gd name="T4" fmla="*/ 0 w 321"/>
              <a:gd name="T5" fmla="*/ 92 h 312"/>
              <a:gd name="T6" fmla="*/ 1 w 321"/>
              <a:gd name="T7" fmla="*/ 92 h 312"/>
              <a:gd name="T8" fmla="*/ 161 w 321"/>
              <a:gd name="T9" fmla="*/ 0 h 312"/>
              <a:gd name="T10" fmla="*/ 321 w 321"/>
              <a:gd name="T11" fmla="*/ 92 h 312"/>
              <a:gd name="T12" fmla="*/ 321 w 321"/>
              <a:gd name="T13" fmla="*/ 92 h 312"/>
              <a:gd name="T14" fmla="*/ 321 w 321"/>
              <a:gd name="T15" fmla="*/ 312 h 312"/>
              <a:gd name="T16" fmla="*/ 290 w 321"/>
              <a:gd name="T17" fmla="*/ 312 h 312"/>
              <a:gd name="T18" fmla="*/ 290 w 321"/>
              <a:gd name="T19" fmla="*/ 111 h 312"/>
              <a:gd name="T20" fmla="*/ 32 w 321"/>
              <a:gd name="T21" fmla="*/ 111 h 312"/>
              <a:gd name="T22" fmla="*/ 32 w 321"/>
              <a:gd name="T23" fmla="*/ 281 h 312"/>
              <a:gd name="T24" fmla="*/ 231 w 321"/>
              <a:gd name="T25" fmla="*/ 281 h 312"/>
              <a:gd name="T26" fmla="*/ 231 w 321"/>
              <a:gd name="T27" fmla="*/ 312 h 312"/>
              <a:gd name="T28" fmla="*/ 231 w 321"/>
              <a:gd name="T29" fmla="*/ 312 h 312"/>
              <a:gd name="T30" fmla="*/ 161 w 321"/>
              <a:gd name="T31" fmla="*/ 37 h 312"/>
              <a:gd name="T32" fmla="*/ 32 w 321"/>
              <a:gd name="T33" fmla="*/ 111 h 312"/>
              <a:gd name="T34" fmla="*/ 290 w 321"/>
              <a:gd name="T35" fmla="*/ 111 h 312"/>
              <a:gd name="T36" fmla="*/ 161 w 321"/>
              <a:gd name="T37" fmla="*/ 37 h 312"/>
              <a:gd name="T38" fmla="*/ 204 w 321"/>
              <a:gd name="T39" fmla="*/ 179 h 312"/>
              <a:gd name="T40" fmla="*/ 235 w 321"/>
              <a:gd name="T41" fmla="*/ 179 h 312"/>
              <a:gd name="T42" fmla="*/ 235 w 321"/>
              <a:gd name="T43" fmla="*/ 312 h 312"/>
              <a:gd name="T44" fmla="*/ 204 w 321"/>
              <a:gd name="T45" fmla="*/ 312 h 312"/>
              <a:gd name="T46" fmla="*/ 204 w 321"/>
              <a:gd name="T47" fmla="*/ 179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21" h="312">
                <a:moveTo>
                  <a:pt x="231" y="312"/>
                </a:moveTo>
                <a:lnTo>
                  <a:pt x="0" y="312"/>
                </a:lnTo>
                <a:lnTo>
                  <a:pt x="0" y="92"/>
                </a:lnTo>
                <a:lnTo>
                  <a:pt x="1" y="92"/>
                </a:lnTo>
                <a:lnTo>
                  <a:pt x="161" y="0"/>
                </a:lnTo>
                <a:lnTo>
                  <a:pt x="321" y="92"/>
                </a:lnTo>
                <a:lnTo>
                  <a:pt x="321" y="92"/>
                </a:lnTo>
                <a:lnTo>
                  <a:pt x="321" y="312"/>
                </a:lnTo>
                <a:lnTo>
                  <a:pt x="290" y="312"/>
                </a:lnTo>
                <a:lnTo>
                  <a:pt x="290" y="111"/>
                </a:lnTo>
                <a:lnTo>
                  <a:pt x="32" y="111"/>
                </a:lnTo>
                <a:lnTo>
                  <a:pt x="32" y="281"/>
                </a:lnTo>
                <a:lnTo>
                  <a:pt x="231" y="281"/>
                </a:lnTo>
                <a:lnTo>
                  <a:pt x="231" y="312"/>
                </a:lnTo>
                <a:lnTo>
                  <a:pt x="231" y="312"/>
                </a:lnTo>
                <a:close/>
                <a:moveTo>
                  <a:pt x="161" y="37"/>
                </a:moveTo>
                <a:lnTo>
                  <a:pt x="32" y="111"/>
                </a:lnTo>
                <a:lnTo>
                  <a:pt x="290" y="111"/>
                </a:lnTo>
                <a:lnTo>
                  <a:pt x="161" y="37"/>
                </a:lnTo>
                <a:close/>
                <a:moveTo>
                  <a:pt x="204" y="179"/>
                </a:moveTo>
                <a:lnTo>
                  <a:pt x="235" y="179"/>
                </a:lnTo>
                <a:lnTo>
                  <a:pt x="235" y="312"/>
                </a:lnTo>
                <a:lnTo>
                  <a:pt x="204" y="312"/>
                </a:lnTo>
                <a:lnTo>
                  <a:pt x="204" y="179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4" name="Freeform 13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5F4DB928-6361-1A30-D5FA-52C267214526}"/>
              </a:ext>
            </a:extLst>
          </p:cNvPr>
          <p:cNvSpPr>
            <a:spLocks/>
          </p:cNvSpPr>
          <p:nvPr/>
        </p:nvSpPr>
        <p:spPr bwMode="auto">
          <a:xfrm>
            <a:off x="6188474" y="1895474"/>
            <a:ext cx="351156" cy="343276"/>
          </a:xfrm>
          <a:custGeom>
            <a:avLst/>
            <a:gdLst>
              <a:gd name="T0" fmla="*/ 281 w 312"/>
              <a:gd name="T1" fmla="*/ 174 h 305"/>
              <a:gd name="T2" fmla="*/ 312 w 312"/>
              <a:gd name="T3" fmla="*/ 174 h 305"/>
              <a:gd name="T4" fmla="*/ 312 w 312"/>
              <a:gd name="T5" fmla="*/ 305 h 305"/>
              <a:gd name="T6" fmla="*/ 230 w 312"/>
              <a:gd name="T7" fmla="*/ 271 h 305"/>
              <a:gd name="T8" fmla="*/ 0 w 312"/>
              <a:gd name="T9" fmla="*/ 271 h 305"/>
              <a:gd name="T10" fmla="*/ 0 w 312"/>
              <a:gd name="T11" fmla="*/ 0 h 305"/>
              <a:gd name="T12" fmla="*/ 312 w 312"/>
              <a:gd name="T13" fmla="*/ 0 h 305"/>
              <a:gd name="T14" fmla="*/ 312 w 312"/>
              <a:gd name="T15" fmla="*/ 137 h 305"/>
              <a:gd name="T16" fmla="*/ 84 w 312"/>
              <a:gd name="T17" fmla="*/ 137 h 305"/>
              <a:gd name="T18" fmla="*/ 84 w 312"/>
              <a:gd name="T19" fmla="*/ 105 h 305"/>
              <a:gd name="T20" fmla="*/ 281 w 312"/>
              <a:gd name="T21" fmla="*/ 105 h 305"/>
              <a:gd name="T22" fmla="*/ 281 w 312"/>
              <a:gd name="T23" fmla="*/ 32 h 305"/>
              <a:gd name="T24" fmla="*/ 30 w 312"/>
              <a:gd name="T25" fmla="*/ 32 h 305"/>
              <a:gd name="T26" fmla="*/ 30 w 312"/>
              <a:gd name="T27" fmla="*/ 240 h 305"/>
              <a:gd name="T28" fmla="*/ 236 w 312"/>
              <a:gd name="T29" fmla="*/ 240 h 305"/>
              <a:gd name="T30" fmla="*/ 281 w 312"/>
              <a:gd name="T31" fmla="*/ 259 h 305"/>
              <a:gd name="T32" fmla="*/ 281 w 312"/>
              <a:gd name="T33" fmla="*/ 174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12" h="305">
                <a:moveTo>
                  <a:pt x="281" y="174"/>
                </a:moveTo>
                <a:lnTo>
                  <a:pt x="312" y="174"/>
                </a:lnTo>
                <a:lnTo>
                  <a:pt x="312" y="305"/>
                </a:lnTo>
                <a:lnTo>
                  <a:pt x="230" y="271"/>
                </a:lnTo>
                <a:lnTo>
                  <a:pt x="0" y="271"/>
                </a:lnTo>
                <a:lnTo>
                  <a:pt x="0" y="0"/>
                </a:lnTo>
                <a:lnTo>
                  <a:pt x="312" y="0"/>
                </a:lnTo>
                <a:lnTo>
                  <a:pt x="312" y="137"/>
                </a:lnTo>
                <a:lnTo>
                  <a:pt x="84" y="137"/>
                </a:lnTo>
                <a:lnTo>
                  <a:pt x="84" y="105"/>
                </a:lnTo>
                <a:lnTo>
                  <a:pt x="281" y="105"/>
                </a:lnTo>
                <a:lnTo>
                  <a:pt x="281" y="32"/>
                </a:lnTo>
                <a:lnTo>
                  <a:pt x="30" y="32"/>
                </a:lnTo>
                <a:lnTo>
                  <a:pt x="30" y="240"/>
                </a:lnTo>
                <a:lnTo>
                  <a:pt x="236" y="240"/>
                </a:lnTo>
                <a:lnTo>
                  <a:pt x="281" y="259"/>
                </a:lnTo>
                <a:lnTo>
                  <a:pt x="281" y="174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95" name="组合 94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B9055B9F-F4F8-048A-4B1C-34D2EFEA3870}"/>
              </a:ext>
            </a:extLst>
          </p:cNvPr>
          <p:cNvGrpSpPr/>
          <p:nvPr/>
        </p:nvGrpSpPr>
        <p:grpSpPr>
          <a:xfrm>
            <a:off x="8526433" y="1895476"/>
            <a:ext cx="657225" cy="657225"/>
            <a:chOff x="1181099" y="1895474"/>
            <a:chExt cx="657225" cy="657225"/>
          </a:xfrm>
        </p:grpSpPr>
        <p:sp>
          <p:nvSpPr>
            <p:cNvPr id="96" name="弧形 95">
              <a:extLst>
                <a:ext uri="{FF2B5EF4-FFF2-40B4-BE49-F238E27FC236}">
                  <a16:creationId xmlns:a16="http://schemas.microsoft.com/office/drawing/2014/main" id="{F8676339-1824-2CEF-D7AA-5193C3E29E4F}"/>
                </a:ext>
              </a:extLst>
            </p:cNvPr>
            <p:cNvSpPr/>
            <p:nvPr/>
          </p:nvSpPr>
          <p:spPr>
            <a:xfrm>
              <a:off x="1181099" y="1895474"/>
              <a:ext cx="657225" cy="657225"/>
            </a:xfrm>
            <a:prstGeom prst="arc">
              <a:avLst>
                <a:gd name="adj1" fmla="val 2144999"/>
                <a:gd name="adj2" fmla="val 17637749"/>
              </a:avLst>
            </a:prstGeom>
            <a:noFill/>
            <a:ln w="38100" cap="rnd" cmpd="sng" algn="ctr">
              <a:gradFill flip="none" rotWithShape="1">
                <a:gsLst>
                  <a:gs pos="0">
                    <a:srgbClr val="C5AE7B"/>
                  </a:gs>
                  <a:gs pos="100000">
                    <a:srgbClr val="C5AE7B">
                      <a:alpha val="0"/>
                    </a:srgbClr>
                  </a:gs>
                </a:gsLst>
                <a:lin ang="3000000" scaled="0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97" name="直接连接符 96">
              <a:extLst>
                <a:ext uri="{FF2B5EF4-FFF2-40B4-BE49-F238E27FC236}">
                  <a16:creationId xmlns:a16="http://schemas.microsoft.com/office/drawing/2014/main" id="{101278B8-D833-C623-CF3A-830D2D0CA698}"/>
                </a:ext>
              </a:extLst>
            </p:cNvPr>
            <p:cNvCxnSpPr/>
            <p:nvPr/>
          </p:nvCxnSpPr>
          <p:spPr>
            <a:xfrm flipH="1">
              <a:off x="1702595" y="1950244"/>
              <a:ext cx="20158" cy="44001"/>
            </a:xfrm>
            <a:prstGeom prst="line">
              <a:avLst/>
            </a:prstGeom>
            <a:noFill/>
            <a:ln w="38100" cap="rnd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</p:cxnSp>
      </p:grpSp>
      <p:sp>
        <p:nvSpPr>
          <p:cNvPr id="98" name="矩形 97" descr="e7d195523061f1c0d3ba7f298e59d031c9c3f97027ed136f882110EF8F17BAD1F2C348D17C7856EF46CB4678CC9E44EE1ABA681E3133328A7B4D22AAF822B2429426B2355AA8CC4431B8568D2CF3B73AEB72A6D28E72A835EF3135E39386D115E43A919183CECD46A12E12B65B6C48A505A309FAC44066BD30A9B2AD00873E860214DD08CD4F40C2">
            <a:extLst>
              <a:ext uri="{FF2B5EF4-FFF2-40B4-BE49-F238E27FC236}">
                <a16:creationId xmlns:a16="http://schemas.microsoft.com/office/drawing/2014/main" id="{52FBB0AD-8E77-26E1-D404-8AED66F41132}"/>
              </a:ext>
            </a:extLst>
          </p:cNvPr>
          <p:cNvSpPr/>
          <p:nvPr/>
        </p:nvSpPr>
        <p:spPr>
          <a:xfrm>
            <a:off x="8599640" y="1935572"/>
            <a:ext cx="2185069" cy="52565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24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4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9" name="Freeform 9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15633229-922A-35D7-F0D8-10D355FC47B3}"/>
              </a:ext>
            </a:extLst>
          </p:cNvPr>
          <p:cNvSpPr>
            <a:spLocks noEditPoints="1"/>
          </p:cNvSpPr>
          <p:nvPr/>
        </p:nvSpPr>
        <p:spPr bwMode="auto">
          <a:xfrm>
            <a:off x="10179545" y="1872932"/>
            <a:ext cx="343843" cy="351154"/>
          </a:xfrm>
          <a:custGeom>
            <a:avLst/>
            <a:gdLst>
              <a:gd name="T0" fmla="*/ 166 w 329"/>
              <a:gd name="T1" fmla="*/ 83 h 336"/>
              <a:gd name="T2" fmla="*/ 83 w 329"/>
              <a:gd name="T3" fmla="*/ 166 h 336"/>
              <a:gd name="T4" fmla="*/ 0 w 329"/>
              <a:gd name="T5" fmla="*/ 83 h 336"/>
              <a:gd name="T6" fmla="*/ 83 w 329"/>
              <a:gd name="T7" fmla="*/ 0 h 336"/>
              <a:gd name="T8" fmla="*/ 166 w 329"/>
              <a:gd name="T9" fmla="*/ 83 h 336"/>
              <a:gd name="T10" fmla="*/ 44 w 329"/>
              <a:gd name="T11" fmla="*/ 83 h 336"/>
              <a:gd name="T12" fmla="*/ 83 w 329"/>
              <a:gd name="T13" fmla="*/ 121 h 336"/>
              <a:gd name="T14" fmla="*/ 122 w 329"/>
              <a:gd name="T15" fmla="*/ 83 h 336"/>
              <a:gd name="T16" fmla="*/ 83 w 329"/>
              <a:gd name="T17" fmla="*/ 44 h 336"/>
              <a:gd name="T18" fmla="*/ 44 w 329"/>
              <a:gd name="T19" fmla="*/ 83 h 336"/>
              <a:gd name="T20" fmla="*/ 44 w 329"/>
              <a:gd name="T21" fmla="*/ 83 h 336"/>
              <a:gd name="T22" fmla="*/ 329 w 329"/>
              <a:gd name="T23" fmla="*/ 203 h 336"/>
              <a:gd name="T24" fmla="*/ 329 w 329"/>
              <a:gd name="T25" fmla="*/ 336 h 336"/>
              <a:gd name="T26" fmla="*/ 196 w 329"/>
              <a:gd name="T27" fmla="*/ 336 h 336"/>
              <a:gd name="T28" fmla="*/ 196 w 329"/>
              <a:gd name="T29" fmla="*/ 203 h 336"/>
              <a:gd name="T30" fmla="*/ 329 w 329"/>
              <a:gd name="T31" fmla="*/ 203 h 336"/>
              <a:gd name="T32" fmla="*/ 329 w 329"/>
              <a:gd name="T33" fmla="*/ 203 h 336"/>
              <a:gd name="T34" fmla="*/ 227 w 329"/>
              <a:gd name="T35" fmla="*/ 235 h 336"/>
              <a:gd name="T36" fmla="*/ 227 w 329"/>
              <a:gd name="T37" fmla="*/ 305 h 336"/>
              <a:gd name="T38" fmla="*/ 298 w 329"/>
              <a:gd name="T39" fmla="*/ 305 h 336"/>
              <a:gd name="T40" fmla="*/ 298 w 329"/>
              <a:gd name="T41" fmla="*/ 235 h 336"/>
              <a:gd name="T42" fmla="*/ 227 w 329"/>
              <a:gd name="T43" fmla="*/ 235 h 336"/>
              <a:gd name="T44" fmla="*/ 149 w 329"/>
              <a:gd name="T45" fmla="*/ 203 h 336"/>
              <a:gd name="T46" fmla="*/ 149 w 329"/>
              <a:gd name="T47" fmla="*/ 336 h 336"/>
              <a:gd name="T48" fmla="*/ 17 w 329"/>
              <a:gd name="T49" fmla="*/ 336 h 336"/>
              <a:gd name="T50" fmla="*/ 17 w 329"/>
              <a:gd name="T51" fmla="*/ 203 h 336"/>
              <a:gd name="T52" fmla="*/ 149 w 329"/>
              <a:gd name="T53" fmla="*/ 203 h 336"/>
              <a:gd name="T54" fmla="*/ 149 w 329"/>
              <a:gd name="T55" fmla="*/ 203 h 336"/>
              <a:gd name="T56" fmla="*/ 48 w 329"/>
              <a:gd name="T57" fmla="*/ 235 h 336"/>
              <a:gd name="T58" fmla="*/ 48 w 329"/>
              <a:gd name="T59" fmla="*/ 305 h 336"/>
              <a:gd name="T60" fmla="*/ 118 w 329"/>
              <a:gd name="T61" fmla="*/ 305 h 336"/>
              <a:gd name="T62" fmla="*/ 118 w 329"/>
              <a:gd name="T63" fmla="*/ 235 h 336"/>
              <a:gd name="T64" fmla="*/ 48 w 329"/>
              <a:gd name="T65" fmla="*/ 235 h 336"/>
              <a:gd name="T66" fmla="*/ 329 w 329"/>
              <a:gd name="T67" fmla="*/ 24 h 336"/>
              <a:gd name="T68" fmla="*/ 329 w 329"/>
              <a:gd name="T69" fmla="*/ 157 h 336"/>
              <a:gd name="T70" fmla="*/ 196 w 329"/>
              <a:gd name="T71" fmla="*/ 157 h 336"/>
              <a:gd name="T72" fmla="*/ 196 w 329"/>
              <a:gd name="T73" fmla="*/ 24 h 336"/>
              <a:gd name="T74" fmla="*/ 329 w 329"/>
              <a:gd name="T75" fmla="*/ 24 h 336"/>
              <a:gd name="T76" fmla="*/ 329 w 329"/>
              <a:gd name="T77" fmla="*/ 24 h 336"/>
              <a:gd name="T78" fmla="*/ 227 w 329"/>
              <a:gd name="T79" fmla="*/ 55 h 336"/>
              <a:gd name="T80" fmla="*/ 227 w 329"/>
              <a:gd name="T81" fmla="*/ 126 h 336"/>
              <a:gd name="T82" fmla="*/ 298 w 329"/>
              <a:gd name="T83" fmla="*/ 126 h 336"/>
              <a:gd name="T84" fmla="*/ 298 w 329"/>
              <a:gd name="T85" fmla="*/ 55 h 336"/>
              <a:gd name="T86" fmla="*/ 227 w 329"/>
              <a:gd name="T87" fmla="*/ 55 h 336"/>
              <a:gd name="T88" fmla="*/ 227 w 329"/>
              <a:gd name="T89" fmla="*/ 55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29" h="336">
                <a:moveTo>
                  <a:pt x="166" y="83"/>
                </a:moveTo>
                <a:lnTo>
                  <a:pt x="83" y="166"/>
                </a:lnTo>
                <a:lnTo>
                  <a:pt x="0" y="83"/>
                </a:lnTo>
                <a:lnTo>
                  <a:pt x="83" y="0"/>
                </a:lnTo>
                <a:lnTo>
                  <a:pt x="166" y="83"/>
                </a:lnTo>
                <a:close/>
                <a:moveTo>
                  <a:pt x="44" y="83"/>
                </a:moveTo>
                <a:lnTo>
                  <a:pt x="83" y="121"/>
                </a:lnTo>
                <a:lnTo>
                  <a:pt x="122" y="83"/>
                </a:lnTo>
                <a:lnTo>
                  <a:pt x="83" y="44"/>
                </a:lnTo>
                <a:lnTo>
                  <a:pt x="44" y="83"/>
                </a:lnTo>
                <a:lnTo>
                  <a:pt x="44" y="83"/>
                </a:lnTo>
                <a:close/>
                <a:moveTo>
                  <a:pt x="329" y="203"/>
                </a:moveTo>
                <a:lnTo>
                  <a:pt x="329" y="336"/>
                </a:lnTo>
                <a:lnTo>
                  <a:pt x="196" y="336"/>
                </a:lnTo>
                <a:lnTo>
                  <a:pt x="196" y="203"/>
                </a:lnTo>
                <a:lnTo>
                  <a:pt x="329" y="203"/>
                </a:lnTo>
                <a:lnTo>
                  <a:pt x="329" y="203"/>
                </a:lnTo>
                <a:close/>
                <a:moveTo>
                  <a:pt x="227" y="235"/>
                </a:moveTo>
                <a:lnTo>
                  <a:pt x="227" y="305"/>
                </a:lnTo>
                <a:lnTo>
                  <a:pt x="298" y="305"/>
                </a:lnTo>
                <a:lnTo>
                  <a:pt x="298" y="235"/>
                </a:lnTo>
                <a:lnTo>
                  <a:pt x="227" y="235"/>
                </a:lnTo>
                <a:close/>
                <a:moveTo>
                  <a:pt x="149" y="203"/>
                </a:moveTo>
                <a:lnTo>
                  <a:pt x="149" y="336"/>
                </a:lnTo>
                <a:lnTo>
                  <a:pt x="17" y="336"/>
                </a:lnTo>
                <a:lnTo>
                  <a:pt x="17" y="203"/>
                </a:lnTo>
                <a:lnTo>
                  <a:pt x="149" y="203"/>
                </a:lnTo>
                <a:lnTo>
                  <a:pt x="149" y="203"/>
                </a:lnTo>
                <a:close/>
                <a:moveTo>
                  <a:pt x="48" y="235"/>
                </a:moveTo>
                <a:lnTo>
                  <a:pt x="48" y="305"/>
                </a:lnTo>
                <a:lnTo>
                  <a:pt x="118" y="305"/>
                </a:lnTo>
                <a:lnTo>
                  <a:pt x="118" y="235"/>
                </a:lnTo>
                <a:lnTo>
                  <a:pt x="48" y="235"/>
                </a:lnTo>
                <a:close/>
                <a:moveTo>
                  <a:pt x="329" y="24"/>
                </a:moveTo>
                <a:lnTo>
                  <a:pt x="329" y="157"/>
                </a:lnTo>
                <a:lnTo>
                  <a:pt x="196" y="157"/>
                </a:lnTo>
                <a:lnTo>
                  <a:pt x="196" y="24"/>
                </a:lnTo>
                <a:lnTo>
                  <a:pt x="329" y="24"/>
                </a:lnTo>
                <a:lnTo>
                  <a:pt x="329" y="24"/>
                </a:lnTo>
                <a:close/>
                <a:moveTo>
                  <a:pt x="227" y="55"/>
                </a:moveTo>
                <a:lnTo>
                  <a:pt x="227" y="126"/>
                </a:lnTo>
                <a:lnTo>
                  <a:pt x="298" y="126"/>
                </a:lnTo>
                <a:lnTo>
                  <a:pt x="298" y="55"/>
                </a:lnTo>
                <a:lnTo>
                  <a:pt x="227" y="55"/>
                </a:lnTo>
                <a:lnTo>
                  <a:pt x="227" y="55"/>
                </a:lnTo>
                <a:close/>
              </a:path>
            </a:pathLst>
          </a:custGeom>
          <a:solidFill>
            <a:sysClr val="window" lastClr="FFFFFF">
              <a:alpha val="45000"/>
            </a:sys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0" name="PA-矩形 8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5937FEA2-BFF4-E13C-1AED-7C00825A581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599640" y="3338287"/>
            <a:ext cx="2185069" cy="1167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Click here to add text content, such as keywords, some brief introductions, etc..</a:t>
            </a:r>
          </a:p>
        </p:txBody>
      </p:sp>
      <p:sp>
        <p:nvSpPr>
          <p:cNvPr id="101" name="PA-椭圆 60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441998F0-7F61-8993-BF2A-19DE814D336B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472816" y="3491140"/>
            <a:ext cx="108000" cy="108000"/>
          </a:xfrm>
          <a:prstGeom prst="ellipse">
            <a:avLst/>
          </a:prstGeom>
          <a:solidFill>
            <a:sysClr val="window" lastClr="FFFFFF">
              <a:alpha val="4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102" name="PA-椭圆 67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6DC5D04F-B3F8-B367-E37F-4C7590923315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8472816" y="4572684"/>
            <a:ext cx="108000" cy="108000"/>
          </a:xfrm>
          <a:prstGeom prst="ellipse">
            <a:avLst/>
          </a:prstGeom>
          <a:solidFill>
            <a:sysClr val="window" lastClr="FFFFFF">
              <a:alpha val="4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103" name="PA-矩形 58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176F484A-136A-1207-A581-FC2A0FC46E71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8599640" y="4426159"/>
            <a:ext cx="2185069" cy="1167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sz="12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681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78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0.1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 fmla="1+(8/9)*(1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3982 L 3.125E-6 0.14815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0.03982 L 3.125E-6 3.7037E-7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.03889 L -4.58333E-6 -0.14815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5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4" presetClass="path" presetSubtype="0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58333E-6 0.03843 L -4.58333E-6 3.7037E-7 " pathEditMode="relative" rAng="0" ptsTypes="AA">
                                      <p:cBhvr>
                                        <p:cTn id="2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2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5403 -4.44444E-6 L 2.5E-6 -4.44444E-6 " pathEditMode="relative" rAng="0" ptsTypes="AA">
                                      <p:cBhvr>
                                        <p:cTn id="46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5403 -4.44444E-6 L 2.5E-6 -4.44444E-6 " pathEditMode="relative" rAng="0" ptsTypes="AA">
                                      <p:cBhvr>
                                        <p:cTn id="51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1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3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3" presetClass="path" presetSubtype="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1562 4.44444E-6 L 0.11081 4.44444E-6 " pathEditMode="relative" rAng="0" ptsTypes="AA">
                                      <p:cBhvr>
                                        <p:cTn id="108" dur="75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35" presetClass="path" presetSubtype="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1562 4.44444E-6 L 0 4.44444E-6 " pathEditMode="relative" rAng="0" ptsTypes="AA">
                                      <p:cBhvr>
                                        <p:cTn id="11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5" presetClass="path" presetSubtype="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5403 -4.44444E-6 L 2.5E-6 -4.44444E-6 " pathEditMode="relative" rAng="0" ptsTypes="AA">
                                      <p:cBhvr>
                                        <p:cTn id="121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3" grpId="0" animBg="1"/>
      <p:bldP spid="54" grpId="0" animBg="1"/>
      <p:bldP spid="80" grpId="0"/>
      <p:bldP spid="80" grpId="1"/>
      <p:bldP spid="81" grpId="0"/>
      <p:bldP spid="82" grpId="0" animBg="1"/>
      <p:bldP spid="83" grpId="0" animBg="1"/>
      <p:bldP spid="84" grpId="0"/>
      <p:bldP spid="88" grpId="0"/>
      <p:bldP spid="88" grpId="1"/>
      <p:bldP spid="89" grpId="0"/>
      <p:bldP spid="90" grpId="0" animBg="1"/>
      <p:bldP spid="91" grpId="0" animBg="1"/>
      <p:bldP spid="92" grpId="0"/>
      <p:bldP spid="93" grpId="0" animBg="1"/>
      <p:bldP spid="94" grpId="0" animBg="1"/>
      <p:bldP spid="98" grpId="0"/>
      <p:bldP spid="98" grpId="1"/>
      <p:bldP spid="99" grpId="0" animBg="1"/>
      <p:bldP spid="100" grpId="0"/>
      <p:bldP spid="101" grpId="0" animBg="1"/>
      <p:bldP spid="102" grpId="0" animBg="1"/>
      <p:bldP spid="10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e7d195523061f1c0c30ee18c1b05f65d12b38e2533cb2ccdAE0CC34CB5CBEBFAEC353FED4DECE97C3E379FD1D933F5E4DC18EF8EA6B7A1130D5F6DE9DD2BE4B0A8C9126ACE5083D1F5A9E323B29CCFC7A4D2FB351785D8BC72045E76FB55AEF9827FB0C3797F982A28B9A69CC82DAD0B47F24011F75089943EBECFE94EFA61219BFCFACCFC07EE15">
            <a:extLst>
              <a:ext uri="{FF2B5EF4-FFF2-40B4-BE49-F238E27FC236}">
                <a16:creationId xmlns:a16="http://schemas.microsoft.com/office/drawing/2014/main" id="{AD217DD8-01B4-7303-A7C3-F4D064BBD3C4}"/>
              </a:ext>
            </a:extLst>
          </p:cNvPr>
          <p:cNvSpPr txBox="1"/>
          <p:nvPr/>
        </p:nvSpPr>
        <p:spPr>
          <a:xfrm>
            <a:off x="1083856" y="177916"/>
            <a:ext cx="2573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Add title text</a:t>
            </a:r>
            <a:endParaRPr lang="zh-CN" altLang="en-US" sz="2400" kern="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64C50C2-BF1C-8856-C716-0CCBD0AED1E6}"/>
              </a:ext>
            </a:extLst>
          </p:cNvPr>
          <p:cNvGrpSpPr/>
          <p:nvPr/>
        </p:nvGrpSpPr>
        <p:grpSpPr>
          <a:xfrm>
            <a:off x="497089" y="160201"/>
            <a:ext cx="497091" cy="497090"/>
            <a:chOff x="6297947" y="206312"/>
            <a:chExt cx="714186" cy="714186"/>
          </a:xfrm>
        </p:grpSpPr>
        <p:sp>
          <p:nvSpPr>
            <p:cNvPr id="4" name="Rectangle: Rounded Corners 23">
              <a:extLst>
                <a:ext uri="{FF2B5EF4-FFF2-40B4-BE49-F238E27FC236}">
                  <a16:creationId xmlns:a16="http://schemas.microsoft.com/office/drawing/2014/main" id="{76956CC7-EA69-4972-2866-2C22686A63F5}"/>
                </a:ext>
              </a:extLst>
            </p:cNvPr>
            <p:cNvSpPr/>
            <p:nvPr/>
          </p:nvSpPr>
          <p:spPr>
            <a:xfrm>
              <a:off x="6297947" y="206312"/>
              <a:ext cx="714186" cy="714186"/>
            </a:xfrm>
            <a:prstGeom prst="roundRect">
              <a:avLst>
                <a:gd name="adj" fmla="val 29154"/>
              </a:avLst>
            </a:prstGeom>
            <a:gradFill flip="none" rotWithShape="1"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path path="circle">
                <a:fillToRect l="100000" t="100000"/>
              </a:path>
              <a:tileRect r="-100000" b="-100000"/>
            </a:gradFill>
            <a:ln w="6350" cap="flat" cmpd="sng" algn="ctr">
              <a:solidFill>
                <a:srgbClr val="EEDEBC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cs typeface="+mn-ea"/>
                <a:sym typeface="+mn-lt"/>
              </a:endParaRPr>
            </a:p>
          </p:txBody>
        </p:sp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3EA58570-6FA2-8880-3939-F18EBA78C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283" y="355679"/>
              <a:ext cx="432980" cy="442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0</a:t>
              </a:r>
              <a:r>
                <a:rPr lang="en-US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endParaRPr lang="ru-RU" altLang="ru-RU" sz="20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51" name="图片占位符 7">
            <a:extLst>
              <a:ext uri="{FF2B5EF4-FFF2-40B4-BE49-F238E27FC236}">
                <a16:creationId xmlns:a16="http://schemas.microsoft.com/office/drawing/2014/main" id="{5A3BAE13-88F4-DE25-55BC-6A1F19872F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5" b="29925"/>
          <a:stretch/>
        </p:blipFill>
        <p:spPr>
          <a:xfrm>
            <a:off x="1019083" y="3572857"/>
            <a:ext cx="10153835" cy="2714723"/>
          </a:xfrm>
          <a:custGeom>
            <a:avLst/>
            <a:gdLst>
              <a:gd name="connsiteX0" fmla="*/ 300182 w 10590378"/>
              <a:gd name="connsiteY0" fmla="*/ 0 h 2546941"/>
              <a:gd name="connsiteX1" fmla="*/ 10290196 w 10590378"/>
              <a:gd name="connsiteY1" fmla="*/ 0 h 2546941"/>
              <a:gd name="connsiteX2" fmla="*/ 10590378 w 10590378"/>
              <a:gd name="connsiteY2" fmla="*/ 300182 h 2546941"/>
              <a:gd name="connsiteX3" fmla="*/ 10590378 w 10590378"/>
              <a:gd name="connsiteY3" fmla="*/ 2246759 h 2546941"/>
              <a:gd name="connsiteX4" fmla="*/ 10290196 w 10590378"/>
              <a:gd name="connsiteY4" fmla="*/ 2546941 h 2546941"/>
              <a:gd name="connsiteX5" fmla="*/ 300182 w 10590378"/>
              <a:gd name="connsiteY5" fmla="*/ 2546941 h 2546941"/>
              <a:gd name="connsiteX6" fmla="*/ 0 w 10590378"/>
              <a:gd name="connsiteY6" fmla="*/ 2246759 h 2546941"/>
              <a:gd name="connsiteX7" fmla="*/ 0 w 10590378"/>
              <a:gd name="connsiteY7" fmla="*/ 300182 h 2546941"/>
              <a:gd name="connsiteX8" fmla="*/ 300182 w 10590378"/>
              <a:gd name="connsiteY8" fmla="*/ 0 h 2546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90378" h="2546941">
                <a:moveTo>
                  <a:pt x="300182" y="0"/>
                </a:moveTo>
                <a:lnTo>
                  <a:pt x="10290196" y="0"/>
                </a:lnTo>
                <a:cubicBezTo>
                  <a:pt x="10455982" y="0"/>
                  <a:pt x="10590378" y="134396"/>
                  <a:pt x="10590378" y="300182"/>
                </a:cubicBezTo>
                <a:lnTo>
                  <a:pt x="10590378" y="2246759"/>
                </a:lnTo>
                <a:cubicBezTo>
                  <a:pt x="10590378" y="2412545"/>
                  <a:pt x="10455982" y="2546941"/>
                  <a:pt x="10290196" y="2546941"/>
                </a:cubicBezTo>
                <a:lnTo>
                  <a:pt x="300182" y="2546941"/>
                </a:lnTo>
                <a:cubicBezTo>
                  <a:pt x="134396" y="2546941"/>
                  <a:pt x="0" y="2412545"/>
                  <a:pt x="0" y="2246759"/>
                </a:cubicBezTo>
                <a:lnTo>
                  <a:pt x="0" y="300182"/>
                </a:lnTo>
                <a:cubicBezTo>
                  <a:pt x="0" y="134396"/>
                  <a:pt x="134396" y="0"/>
                  <a:pt x="300182" y="0"/>
                </a:cubicBezTo>
                <a:close/>
              </a:path>
            </a:pathLst>
          </a:custGeom>
          <a:pattFill prst="pct5">
            <a:fgClr>
              <a:srgbClr val="3333CC"/>
            </a:fgClr>
            <a:bgClr>
              <a:sysClr val="window" lastClr="FFFFFF"/>
            </a:bgClr>
          </a:pattFill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E3F22681-CD36-658E-C137-3F40748A595D}"/>
              </a:ext>
            </a:extLst>
          </p:cNvPr>
          <p:cNvGrpSpPr/>
          <p:nvPr/>
        </p:nvGrpSpPr>
        <p:grpSpPr>
          <a:xfrm>
            <a:off x="1277441" y="1589254"/>
            <a:ext cx="3084239" cy="1839746"/>
            <a:chOff x="1288429" y="1589254"/>
            <a:chExt cx="3084238" cy="1839746"/>
          </a:xfrm>
        </p:grpSpPr>
        <p:sp>
          <p:nvSpPr>
            <p:cNvPr id="53" name="Rectangle: Rounded Corners 8">
              <a:extLst>
                <a:ext uri="{FF2B5EF4-FFF2-40B4-BE49-F238E27FC236}">
                  <a16:creationId xmlns:a16="http://schemas.microsoft.com/office/drawing/2014/main" id="{05C51066-FA9C-28C9-58F2-C42EBA32BDB3}"/>
                </a:ext>
              </a:extLst>
            </p:cNvPr>
            <p:cNvSpPr/>
            <p:nvPr/>
          </p:nvSpPr>
          <p:spPr bwMode="auto">
            <a:xfrm>
              <a:off x="1288429" y="1589254"/>
              <a:ext cx="3084238" cy="1470591"/>
            </a:xfrm>
            <a:prstGeom prst="roundRect">
              <a:avLst>
                <a:gd name="adj" fmla="val 4922"/>
              </a:avLst>
            </a:prstGeom>
            <a:solidFill>
              <a:sysClr val="window" lastClr="FFFFFF"/>
            </a:solidFill>
            <a:ln w="6350" cap="flat">
              <a:solidFill>
                <a:srgbClr val="E7EDFF"/>
              </a:solidFill>
              <a:prstDash val="solid"/>
              <a:miter lim="800000"/>
              <a:headEnd/>
              <a:tailEnd/>
            </a:ln>
            <a:effectLst>
              <a:outerShdw blurRad="6350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54" name="Group 28">
              <a:extLst>
                <a:ext uri="{FF2B5EF4-FFF2-40B4-BE49-F238E27FC236}">
                  <a16:creationId xmlns:a16="http://schemas.microsoft.com/office/drawing/2014/main" id="{D693D888-9215-CA11-AFFF-18B348919B6C}"/>
                </a:ext>
              </a:extLst>
            </p:cNvPr>
            <p:cNvGrpSpPr/>
            <p:nvPr/>
          </p:nvGrpSpPr>
          <p:grpSpPr>
            <a:xfrm>
              <a:off x="1729391" y="1765130"/>
              <a:ext cx="2202314" cy="946377"/>
              <a:chOff x="6161828" y="2454255"/>
              <a:chExt cx="3373545" cy="946377"/>
            </a:xfrm>
          </p:grpSpPr>
          <p:sp>
            <p:nvSpPr>
              <p:cNvPr id="59" name="Kotak Teks 80">
                <a:extLst>
                  <a:ext uri="{FF2B5EF4-FFF2-40B4-BE49-F238E27FC236}">
                    <a16:creationId xmlns:a16="http://schemas.microsoft.com/office/drawing/2014/main" id="{11671F57-AC87-97C6-2C67-60682F4A390F}"/>
                  </a:ext>
                </a:extLst>
              </p:cNvPr>
              <p:cNvSpPr txBox="1"/>
              <p:nvPr/>
            </p:nvSpPr>
            <p:spPr>
              <a:xfrm>
                <a:off x="6272574" y="3062078"/>
                <a:ext cx="318395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Poppins Medium" pitchFamily="2" charset="77"/>
                  </a:rPr>
                  <a:t>Add title text</a:t>
                </a: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Poppins Medium" pitchFamily="2" charset="77"/>
                </a:endParaRPr>
              </a:p>
            </p:txBody>
          </p:sp>
          <p:sp>
            <p:nvSpPr>
              <p:cNvPr id="60" name="Kotak Teks 4">
                <a:extLst>
                  <a:ext uri="{FF2B5EF4-FFF2-40B4-BE49-F238E27FC236}">
                    <a16:creationId xmlns:a16="http://schemas.microsoft.com/office/drawing/2014/main" id="{BC016FC5-4C5D-BDB1-1511-138220080337}"/>
                  </a:ext>
                </a:extLst>
              </p:cNvPr>
              <p:cNvSpPr txBox="1"/>
              <p:nvPr/>
            </p:nvSpPr>
            <p:spPr>
              <a:xfrm>
                <a:off x="7447061" y="2454255"/>
                <a:ext cx="824692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D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Poppins Medium" pitchFamily="2" charset="77"/>
                  </a:rPr>
                  <a:t>90%</a:t>
                </a:r>
              </a:p>
            </p:txBody>
          </p:sp>
          <p:grpSp>
            <p:nvGrpSpPr>
              <p:cNvPr id="61" name="Group 26">
                <a:extLst>
                  <a:ext uri="{FF2B5EF4-FFF2-40B4-BE49-F238E27FC236}">
                    <a16:creationId xmlns:a16="http://schemas.microsoft.com/office/drawing/2014/main" id="{EDE64DA2-4A70-AA8E-70AD-8C2BE90729B7}"/>
                  </a:ext>
                </a:extLst>
              </p:cNvPr>
              <p:cNvGrpSpPr/>
              <p:nvPr/>
            </p:nvGrpSpPr>
            <p:grpSpPr>
              <a:xfrm>
                <a:off x="6161828" y="2881142"/>
                <a:ext cx="3373545" cy="76317"/>
                <a:chOff x="6391596" y="2752641"/>
                <a:chExt cx="3373545" cy="76317"/>
              </a:xfrm>
            </p:grpSpPr>
            <p:sp>
              <p:nvSpPr>
                <p:cNvPr id="62" name="Rectangle: Rounded Corners 22">
                  <a:extLst>
                    <a:ext uri="{FF2B5EF4-FFF2-40B4-BE49-F238E27FC236}">
                      <a16:creationId xmlns:a16="http://schemas.microsoft.com/office/drawing/2014/main" id="{E6ADBE36-06AD-9D8F-1C59-A6CD270213C0}"/>
                    </a:ext>
                  </a:extLst>
                </p:cNvPr>
                <p:cNvSpPr/>
                <p:nvPr/>
              </p:nvSpPr>
              <p:spPr>
                <a:xfrm>
                  <a:off x="6391596" y="2752641"/>
                  <a:ext cx="3373545" cy="76317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7E6E6"/>
                </a:solidFill>
                <a:ln>
                  <a:noFill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63" name="Rectangle: Rounded Corners 25">
                  <a:extLst>
                    <a:ext uri="{FF2B5EF4-FFF2-40B4-BE49-F238E27FC236}">
                      <a16:creationId xmlns:a16="http://schemas.microsoft.com/office/drawing/2014/main" id="{12F13BCB-B72E-76B2-AE9B-33C0EF244780}"/>
                    </a:ext>
                  </a:extLst>
                </p:cNvPr>
                <p:cNvSpPr/>
                <p:nvPr/>
              </p:nvSpPr>
              <p:spPr>
                <a:xfrm>
                  <a:off x="6391597" y="2752641"/>
                  <a:ext cx="2975876" cy="76317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n>
                  <a:noFill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</p:grpSp>
        <p:grpSp>
          <p:nvGrpSpPr>
            <p:cNvPr id="55" name="Group 66">
              <a:extLst>
                <a:ext uri="{FF2B5EF4-FFF2-40B4-BE49-F238E27FC236}">
                  <a16:creationId xmlns:a16="http://schemas.microsoft.com/office/drawing/2014/main" id="{CF827D4F-951B-E196-F64A-176222D209E8}"/>
                </a:ext>
              </a:extLst>
            </p:cNvPr>
            <p:cNvGrpSpPr/>
            <p:nvPr/>
          </p:nvGrpSpPr>
          <p:grpSpPr>
            <a:xfrm>
              <a:off x="2455778" y="2634563"/>
              <a:ext cx="794439" cy="794437"/>
              <a:chOff x="1478671" y="1525632"/>
              <a:chExt cx="947029" cy="947027"/>
            </a:xfrm>
          </p:grpSpPr>
          <p:sp>
            <p:nvSpPr>
              <p:cNvPr id="56" name="Oval 67">
                <a:extLst>
                  <a:ext uri="{FF2B5EF4-FFF2-40B4-BE49-F238E27FC236}">
                    <a16:creationId xmlns:a16="http://schemas.microsoft.com/office/drawing/2014/main" id="{0C6C5385-1E4C-2E68-4DEA-3CDC4CA14752}"/>
                  </a:ext>
                </a:extLst>
              </p:cNvPr>
              <p:cNvSpPr/>
              <p:nvPr/>
            </p:nvSpPr>
            <p:spPr>
              <a:xfrm>
                <a:off x="1478671" y="1525632"/>
                <a:ext cx="947029" cy="947027"/>
              </a:xfrm>
              <a:prstGeom prst="ellipse">
                <a:avLst/>
              </a:prstGeom>
              <a:solidFill>
                <a:sysClr val="window" lastClr="FFFFFF">
                  <a:alpha val="15000"/>
                </a:sysClr>
              </a:solidFill>
              <a:ln w="7196" cap="flat">
                <a:solidFill>
                  <a:sysClr val="window" lastClr="FFFFFF">
                    <a:alpha val="20000"/>
                  </a:sys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57" name="Oval 68">
                <a:extLst>
                  <a:ext uri="{FF2B5EF4-FFF2-40B4-BE49-F238E27FC236}">
                    <a16:creationId xmlns:a16="http://schemas.microsoft.com/office/drawing/2014/main" id="{FA644174-CCE6-E358-ACA9-7CA9BD8DA201}"/>
                  </a:ext>
                </a:extLst>
              </p:cNvPr>
              <p:cNvSpPr/>
              <p:nvPr/>
            </p:nvSpPr>
            <p:spPr>
              <a:xfrm>
                <a:off x="1549068" y="1596028"/>
                <a:ext cx="806234" cy="806234"/>
              </a:xfrm>
              <a:prstGeom prst="ellipse">
                <a:avLst/>
              </a:prstGeom>
              <a:solidFill>
                <a:sysClr val="window" lastClr="FFFFFF">
                  <a:alpha val="25000"/>
                </a:sysClr>
              </a:solidFill>
              <a:ln w="7196" cap="flat">
                <a:solidFill>
                  <a:sysClr val="window" lastClr="FFFFFF">
                    <a:alpha val="40000"/>
                  </a:sys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58" name="Oval 69">
                <a:extLst>
                  <a:ext uri="{FF2B5EF4-FFF2-40B4-BE49-F238E27FC236}">
                    <a16:creationId xmlns:a16="http://schemas.microsoft.com/office/drawing/2014/main" id="{C6ED829B-8BC3-C161-71B1-1AF15A53D7D8}"/>
                  </a:ext>
                </a:extLst>
              </p:cNvPr>
              <p:cNvSpPr/>
              <p:nvPr/>
            </p:nvSpPr>
            <p:spPr>
              <a:xfrm>
                <a:off x="1612942" y="1659902"/>
                <a:ext cx="678486" cy="678486"/>
              </a:xfrm>
              <a:prstGeom prst="ellipse">
                <a:avLst/>
              </a:prstGeom>
              <a:gradFill>
                <a:gsLst>
                  <a:gs pos="0">
                    <a:srgbClr val="0A0C18"/>
                  </a:gs>
                  <a:gs pos="64000">
                    <a:srgbClr val="203050"/>
                  </a:gs>
                </a:gsLst>
                <a:lin ang="13500000" scaled="1"/>
              </a:gradFill>
              <a:ln w="719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EDEBC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Poppins Medium" panose="00000600000000000000" pitchFamily="2" charset="0"/>
                  </a:rPr>
                  <a:t>01</a:t>
                </a:r>
              </a:p>
            </p:txBody>
          </p:sp>
        </p:grp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B929E2D2-CA0A-ED7B-B911-1643E0F55E32}"/>
              </a:ext>
            </a:extLst>
          </p:cNvPr>
          <p:cNvGrpSpPr/>
          <p:nvPr/>
        </p:nvGrpSpPr>
        <p:grpSpPr>
          <a:xfrm>
            <a:off x="4542893" y="1589254"/>
            <a:ext cx="3084239" cy="1839746"/>
            <a:chOff x="4553881" y="1589254"/>
            <a:chExt cx="3084238" cy="1839746"/>
          </a:xfrm>
        </p:grpSpPr>
        <p:sp>
          <p:nvSpPr>
            <p:cNvPr id="65" name="Rectangle: Rounded Corners 29">
              <a:extLst>
                <a:ext uri="{FF2B5EF4-FFF2-40B4-BE49-F238E27FC236}">
                  <a16:creationId xmlns:a16="http://schemas.microsoft.com/office/drawing/2014/main" id="{9FE8FA95-F792-F9ED-D0BF-9F548EED5E50}"/>
                </a:ext>
              </a:extLst>
            </p:cNvPr>
            <p:cNvSpPr/>
            <p:nvPr/>
          </p:nvSpPr>
          <p:spPr bwMode="auto">
            <a:xfrm>
              <a:off x="4553881" y="1589254"/>
              <a:ext cx="3084238" cy="1470591"/>
            </a:xfrm>
            <a:prstGeom prst="roundRect">
              <a:avLst>
                <a:gd name="adj" fmla="val 4922"/>
              </a:avLst>
            </a:prstGeom>
            <a:solidFill>
              <a:sysClr val="window" lastClr="FFFFFF"/>
            </a:solidFill>
            <a:ln w="6350" cap="flat">
              <a:solidFill>
                <a:srgbClr val="E7EDFF"/>
              </a:solidFill>
              <a:prstDash val="solid"/>
              <a:miter lim="800000"/>
              <a:headEnd/>
              <a:tailEnd/>
            </a:ln>
            <a:effectLst>
              <a:outerShdw blurRad="6350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66" name="Group 30">
              <a:extLst>
                <a:ext uri="{FF2B5EF4-FFF2-40B4-BE49-F238E27FC236}">
                  <a16:creationId xmlns:a16="http://schemas.microsoft.com/office/drawing/2014/main" id="{9B7B19CC-F263-19DF-CFBE-7275C32C12B6}"/>
                </a:ext>
              </a:extLst>
            </p:cNvPr>
            <p:cNvGrpSpPr/>
            <p:nvPr/>
          </p:nvGrpSpPr>
          <p:grpSpPr>
            <a:xfrm>
              <a:off x="4994843" y="1765130"/>
              <a:ext cx="2202314" cy="946377"/>
              <a:chOff x="6161828" y="2454255"/>
              <a:chExt cx="3373545" cy="946377"/>
            </a:xfrm>
          </p:grpSpPr>
          <p:sp>
            <p:nvSpPr>
              <p:cNvPr id="71" name="Kotak Teks 80">
                <a:extLst>
                  <a:ext uri="{FF2B5EF4-FFF2-40B4-BE49-F238E27FC236}">
                    <a16:creationId xmlns:a16="http://schemas.microsoft.com/office/drawing/2014/main" id="{0C56B227-3B98-78F7-19BC-6471A366BD8F}"/>
                  </a:ext>
                </a:extLst>
              </p:cNvPr>
              <p:cNvSpPr txBox="1"/>
              <p:nvPr/>
            </p:nvSpPr>
            <p:spPr>
              <a:xfrm>
                <a:off x="6356087" y="3062078"/>
                <a:ext cx="317928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Poppins Medium" pitchFamily="2" charset="77"/>
                  </a:rPr>
                  <a:t>Add title text</a:t>
                </a: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Poppins Medium" pitchFamily="2" charset="77"/>
                </a:endParaRPr>
              </a:p>
            </p:txBody>
          </p:sp>
          <p:sp>
            <p:nvSpPr>
              <p:cNvPr id="72" name="Kotak Teks 4">
                <a:extLst>
                  <a:ext uri="{FF2B5EF4-FFF2-40B4-BE49-F238E27FC236}">
                    <a16:creationId xmlns:a16="http://schemas.microsoft.com/office/drawing/2014/main" id="{11E52B39-4302-F9F5-3601-4C859FFC38EF}"/>
                  </a:ext>
                </a:extLst>
              </p:cNvPr>
              <p:cNvSpPr txBox="1"/>
              <p:nvPr/>
            </p:nvSpPr>
            <p:spPr>
              <a:xfrm>
                <a:off x="7459320" y="2454255"/>
                <a:ext cx="812429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D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Poppins Medium" pitchFamily="2" charset="77"/>
                  </a:rPr>
                  <a:t>70%</a:t>
                </a:r>
              </a:p>
            </p:txBody>
          </p:sp>
          <p:grpSp>
            <p:nvGrpSpPr>
              <p:cNvPr id="73" name="Group 33">
                <a:extLst>
                  <a:ext uri="{FF2B5EF4-FFF2-40B4-BE49-F238E27FC236}">
                    <a16:creationId xmlns:a16="http://schemas.microsoft.com/office/drawing/2014/main" id="{5F528AB1-28E9-E35C-5487-1DD940A26199}"/>
                  </a:ext>
                </a:extLst>
              </p:cNvPr>
              <p:cNvGrpSpPr/>
              <p:nvPr/>
            </p:nvGrpSpPr>
            <p:grpSpPr>
              <a:xfrm>
                <a:off x="6161828" y="2881142"/>
                <a:ext cx="3373545" cy="76317"/>
                <a:chOff x="6391596" y="2752641"/>
                <a:chExt cx="3373545" cy="76317"/>
              </a:xfrm>
            </p:grpSpPr>
            <p:sp>
              <p:nvSpPr>
                <p:cNvPr id="74" name="Rectangle: Rounded Corners 34">
                  <a:extLst>
                    <a:ext uri="{FF2B5EF4-FFF2-40B4-BE49-F238E27FC236}">
                      <a16:creationId xmlns:a16="http://schemas.microsoft.com/office/drawing/2014/main" id="{AF58DF44-FF2F-7E77-C939-16C930097D06}"/>
                    </a:ext>
                  </a:extLst>
                </p:cNvPr>
                <p:cNvSpPr/>
                <p:nvPr/>
              </p:nvSpPr>
              <p:spPr>
                <a:xfrm>
                  <a:off x="6391596" y="2752641"/>
                  <a:ext cx="3373545" cy="76317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7E6E6"/>
                </a:solidFill>
                <a:ln>
                  <a:noFill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75" name="Rectangle: Rounded Corners 35">
                  <a:extLst>
                    <a:ext uri="{FF2B5EF4-FFF2-40B4-BE49-F238E27FC236}">
                      <a16:creationId xmlns:a16="http://schemas.microsoft.com/office/drawing/2014/main" id="{A443602D-B65F-8544-31F8-3B7C42644BB9}"/>
                    </a:ext>
                  </a:extLst>
                </p:cNvPr>
                <p:cNvSpPr/>
                <p:nvPr/>
              </p:nvSpPr>
              <p:spPr>
                <a:xfrm>
                  <a:off x="6391598" y="2752641"/>
                  <a:ext cx="2387118" cy="76317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n>
                  <a:noFill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</p:grpSp>
        <p:grpSp>
          <p:nvGrpSpPr>
            <p:cNvPr id="67" name="Group 70">
              <a:extLst>
                <a:ext uri="{FF2B5EF4-FFF2-40B4-BE49-F238E27FC236}">
                  <a16:creationId xmlns:a16="http://schemas.microsoft.com/office/drawing/2014/main" id="{F6D86A2A-EA77-716A-BC03-7A0D8C236763}"/>
                </a:ext>
              </a:extLst>
            </p:cNvPr>
            <p:cNvGrpSpPr/>
            <p:nvPr/>
          </p:nvGrpSpPr>
          <p:grpSpPr>
            <a:xfrm>
              <a:off x="5782817" y="2634563"/>
              <a:ext cx="794439" cy="794437"/>
              <a:chOff x="1478671" y="1525632"/>
              <a:chExt cx="947029" cy="947027"/>
            </a:xfrm>
          </p:grpSpPr>
          <p:sp>
            <p:nvSpPr>
              <p:cNvPr id="68" name="Oval 71">
                <a:extLst>
                  <a:ext uri="{FF2B5EF4-FFF2-40B4-BE49-F238E27FC236}">
                    <a16:creationId xmlns:a16="http://schemas.microsoft.com/office/drawing/2014/main" id="{97913D48-3888-9579-E2AC-2F860956B0AB}"/>
                  </a:ext>
                </a:extLst>
              </p:cNvPr>
              <p:cNvSpPr/>
              <p:nvPr/>
            </p:nvSpPr>
            <p:spPr>
              <a:xfrm>
                <a:off x="1478671" y="1525632"/>
                <a:ext cx="947029" cy="947027"/>
              </a:xfrm>
              <a:prstGeom prst="ellipse">
                <a:avLst/>
              </a:prstGeom>
              <a:solidFill>
                <a:sysClr val="window" lastClr="FFFFFF">
                  <a:alpha val="15000"/>
                </a:sysClr>
              </a:solidFill>
              <a:ln w="7196" cap="flat">
                <a:solidFill>
                  <a:sysClr val="window" lastClr="FFFFFF">
                    <a:alpha val="20000"/>
                  </a:sys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69" name="Oval 72">
                <a:extLst>
                  <a:ext uri="{FF2B5EF4-FFF2-40B4-BE49-F238E27FC236}">
                    <a16:creationId xmlns:a16="http://schemas.microsoft.com/office/drawing/2014/main" id="{7F938AD7-2D9B-990F-1EDA-86DD46CC6A95}"/>
                  </a:ext>
                </a:extLst>
              </p:cNvPr>
              <p:cNvSpPr/>
              <p:nvPr/>
            </p:nvSpPr>
            <p:spPr>
              <a:xfrm>
                <a:off x="1549068" y="1596028"/>
                <a:ext cx="806234" cy="806234"/>
              </a:xfrm>
              <a:prstGeom prst="ellipse">
                <a:avLst/>
              </a:prstGeom>
              <a:solidFill>
                <a:sysClr val="window" lastClr="FFFFFF">
                  <a:alpha val="25000"/>
                </a:sysClr>
              </a:solidFill>
              <a:ln w="7196" cap="flat">
                <a:solidFill>
                  <a:sysClr val="window" lastClr="FFFFFF">
                    <a:alpha val="40000"/>
                  </a:sys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70" name="Oval 73">
                <a:extLst>
                  <a:ext uri="{FF2B5EF4-FFF2-40B4-BE49-F238E27FC236}">
                    <a16:creationId xmlns:a16="http://schemas.microsoft.com/office/drawing/2014/main" id="{4294308F-F8F3-F70C-D028-C5FD4763AEBF}"/>
                  </a:ext>
                </a:extLst>
              </p:cNvPr>
              <p:cNvSpPr/>
              <p:nvPr/>
            </p:nvSpPr>
            <p:spPr>
              <a:xfrm>
                <a:off x="1612942" y="1659902"/>
                <a:ext cx="678486" cy="678486"/>
              </a:xfrm>
              <a:prstGeom prst="ellipse">
                <a:avLst/>
              </a:prstGeom>
              <a:gradFill>
                <a:gsLst>
                  <a:gs pos="0">
                    <a:srgbClr val="0A0C18"/>
                  </a:gs>
                  <a:gs pos="64000">
                    <a:srgbClr val="203050"/>
                  </a:gs>
                </a:gsLst>
                <a:lin ang="13500000" scaled="1"/>
              </a:gradFill>
              <a:ln w="719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EDEBC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Poppins Medium" panose="00000600000000000000" pitchFamily="2" charset="0"/>
                  </a:rPr>
                  <a:t>02</a:t>
                </a:r>
              </a:p>
            </p:txBody>
          </p:sp>
        </p:grp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0892B892-C13D-0188-3679-3526A4B71645}"/>
              </a:ext>
            </a:extLst>
          </p:cNvPr>
          <p:cNvGrpSpPr/>
          <p:nvPr/>
        </p:nvGrpSpPr>
        <p:grpSpPr>
          <a:xfrm>
            <a:off x="7807689" y="1589254"/>
            <a:ext cx="3084239" cy="1839746"/>
            <a:chOff x="7819332" y="1589254"/>
            <a:chExt cx="3084238" cy="1839746"/>
          </a:xfrm>
        </p:grpSpPr>
        <p:sp>
          <p:nvSpPr>
            <p:cNvPr id="77" name="Rectangle: Rounded Corners 36">
              <a:extLst>
                <a:ext uri="{FF2B5EF4-FFF2-40B4-BE49-F238E27FC236}">
                  <a16:creationId xmlns:a16="http://schemas.microsoft.com/office/drawing/2014/main" id="{D1483473-9D9E-42F3-7BE2-3FBE5A8B7963}"/>
                </a:ext>
              </a:extLst>
            </p:cNvPr>
            <p:cNvSpPr/>
            <p:nvPr/>
          </p:nvSpPr>
          <p:spPr bwMode="auto">
            <a:xfrm>
              <a:off x="7819332" y="1589254"/>
              <a:ext cx="3084238" cy="1470591"/>
            </a:xfrm>
            <a:prstGeom prst="roundRect">
              <a:avLst>
                <a:gd name="adj" fmla="val 4922"/>
              </a:avLst>
            </a:prstGeom>
            <a:solidFill>
              <a:sysClr val="window" lastClr="FFFFFF"/>
            </a:solidFill>
            <a:ln w="6350" cap="flat">
              <a:solidFill>
                <a:srgbClr val="E7EDFF"/>
              </a:solidFill>
              <a:prstDash val="solid"/>
              <a:miter lim="800000"/>
              <a:headEnd/>
              <a:tailEnd/>
            </a:ln>
            <a:effectLst>
              <a:outerShdw blurRad="6350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78" name="Group 37">
              <a:extLst>
                <a:ext uri="{FF2B5EF4-FFF2-40B4-BE49-F238E27FC236}">
                  <a16:creationId xmlns:a16="http://schemas.microsoft.com/office/drawing/2014/main" id="{F9C34016-61A0-9585-97D9-EEB71F4E4493}"/>
                </a:ext>
              </a:extLst>
            </p:cNvPr>
            <p:cNvGrpSpPr/>
            <p:nvPr/>
          </p:nvGrpSpPr>
          <p:grpSpPr>
            <a:xfrm>
              <a:off x="8260294" y="1765130"/>
              <a:ext cx="2202314" cy="946377"/>
              <a:chOff x="6161828" y="2454255"/>
              <a:chExt cx="3373545" cy="946377"/>
            </a:xfrm>
          </p:grpSpPr>
          <p:sp>
            <p:nvSpPr>
              <p:cNvPr id="83" name="Kotak Teks 80">
                <a:extLst>
                  <a:ext uri="{FF2B5EF4-FFF2-40B4-BE49-F238E27FC236}">
                    <a16:creationId xmlns:a16="http://schemas.microsoft.com/office/drawing/2014/main" id="{47416B17-D9AD-76AA-DE10-F13E18E9CF92}"/>
                  </a:ext>
                </a:extLst>
              </p:cNvPr>
              <p:cNvSpPr txBox="1"/>
              <p:nvPr/>
            </p:nvSpPr>
            <p:spPr>
              <a:xfrm>
                <a:off x="6524506" y="3062078"/>
                <a:ext cx="272635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Poppins Medium" pitchFamily="2" charset="77"/>
                  </a:rPr>
                  <a:t>Add title text</a:t>
                </a: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Poppins Medium" pitchFamily="2" charset="77"/>
                </a:endParaRPr>
              </a:p>
            </p:txBody>
          </p:sp>
          <p:sp>
            <p:nvSpPr>
              <p:cNvPr id="84" name="Kotak Teks 4">
                <a:extLst>
                  <a:ext uri="{FF2B5EF4-FFF2-40B4-BE49-F238E27FC236}">
                    <a16:creationId xmlns:a16="http://schemas.microsoft.com/office/drawing/2014/main" id="{BCB0CC09-40C0-5EDC-553A-961F4CE323BA}"/>
                  </a:ext>
                </a:extLst>
              </p:cNvPr>
              <p:cNvSpPr txBox="1"/>
              <p:nvPr/>
            </p:nvSpPr>
            <p:spPr>
              <a:xfrm>
                <a:off x="7522882" y="2454255"/>
                <a:ext cx="748870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D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Poppins Medium" pitchFamily="2" charset="77"/>
                  </a:rPr>
                  <a:t>85%</a:t>
                </a:r>
              </a:p>
            </p:txBody>
          </p:sp>
          <p:grpSp>
            <p:nvGrpSpPr>
              <p:cNvPr id="85" name="Group 40">
                <a:extLst>
                  <a:ext uri="{FF2B5EF4-FFF2-40B4-BE49-F238E27FC236}">
                    <a16:creationId xmlns:a16="http://schemas.microsoft.com/office/drawing/2014/main" id="{278A0605-DC17-1EFE-BEC6-18A3A7A77438}"/>
                  </a:ext>
                </a:extLst>
              </p:cNvPr>
              <p:cNvGrpSpPr/>
              <p:nvPr/>
            </p:nvGrpSpPr>
            <p:grpSpPr>
              <a:xfrm>
                <a:off x="6161828" y="2881142"/>
                <a:ext cx="3373545" cy="76317"/>
                <a:chOff x="6391596" y="2752641"/>
                <a:chExt cx="3373545" cy="76317"/>
              </a:xfrm>
            </p:grpSpPr>
            <p:sp>
              <p:nvSpPr>
                <p:cNvPr id="86" name="Rectangle: Rounded Corners 41">
                  <a:extLst>
                    <a:ext uri="{FF2B5EF4-FFF2-40B4-BE49-F238E27FC236}">
                      <a16:creationId xmlns:a16="http://schemas.microsoft.com/office/drawing/2014/main" id="{2E65AC65-4DF5-0F34-D220-29A5BEAEF686}"/>
                    </a:ext>
                  </a:extLst>
                </p:cNvPr>
                <p:cNvSpPr/>
                <p:nvPr/>
              </p:nvSpPr>
              <p:spPr>
                <a:xfrm>
                  <a:off x="6391596" y="2752641"/>
                  <a:ext cx="3373545" cy="76317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7E6E6"/>
                </a:solidFill>
                <a:ln>
                  <a:noFill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87" name="Rectangle: Rounded Corners 42">
                  <a:extLst>
                    <a:ext uri="{FF2B5EF4-FFF2-40B4-BE49-F238E27FC236}">
                      <a16:creationId xmlns:a16="http://schemas.microsoft.com/office/drawing/2014/main" id="{6BE35063-4092-C3D7-FE18-655AD96C2B89}"/>
                    </a:ext>
                  </a:extLst>
                </p:cNvPr>
                <p:cNvSpPr/>
                <p:nvPr/>
              </p:nvSpPr>
              <p:spPr>
                <a:xfrm>
                  <a:off x="6391598" y="2752641"/>
                  <a:ext cx="2810861" cy="76317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n>
                  <a:noFill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</p:grpSp>
        <p:grpSp>
          <p:nvGrpSpPr>
            <p:cNvPr id="79" name="Group 74">
              <a:extLst>
                <a:ext uri="{FF2B5EF4-FFF2-40B4-BE49-F238E27FC236}">
                  <a16:creationId xmlns:a16="http://schemas.microsoft.com/office/drawing/2014/main" id="{2D6B650B-5402-2225-2C46-0DC7CD88744E}"/>
                </a:ext>
              </a:extLst>
            </p:cNvPr>
            <p:cNvGrpSpPr/>
            <p:nvPr/>
          </p:nvGrpSpPr>
          <p:grpSpPr>
            <a:xfrm>
              <a:off x="9036178" y="2634563"/>
              <a:ext cx="794439" cy="794437"/>
              <a:chOff x="1478671" y="1525632"/>
              <a:chExt cx="947029" cy="947027"/>
            </a:xfrm>
          </p:grpSpPr>
          <p:sp>
            <p:nvSpPr>
              <p:cNvPr id="80" name="Oval 75">
                <a:extLst>
                  <a:ext uri="{FF2B5EF4-FFF2-40B4-BE49-F238E27FC236}">
                    <a16:creationId xmlns:a16="http://schemas.microsoft.com/office/drawing/2014/main" id="{FA0BCED8-5881-1D07-28F9-783308D84A12}"/>
                  </a:ext>
                </a:extLst>
              </p:cNvPr>
              <p:cNvSpPr/>
              <p:nvPr/>
            </p:nvSpPr>
            <p:spPr>
              <a:xfrm>
                <a:off x="1478671" y="1525632"/>
                <a:ext cx="947029" cy="947027"/>
              </a:xfrm>
              <a:prstGeom prst="ellipse">
                <a:avLst/>
              </a:prstGeom>
              <a:solidFill>
                <a:sysClr val="window" lastClr="FFFFFF">
                  <a:alpha val="15000"/>
                </a:sysClr>
              </a:solidFill>
              <a:ln w="7196" cap="flat">
                <a:solidFill>
                  <a:sysClr val="window" lastClr="FFFFFF">
                    <a:alpha val="20000"/>
                  </a:sys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81" name="Oval 76">
                <a:extLst>
                  <a:ext uri="{FF2B5EF4-FFF2-40B4-BE49-F238E27FC236}">
                    <a16:creationId xmlns:a16="http://schemas.microsoft.com/office/drawing/2014/main" id="{5A083412-2FE0-77E5-47FA-A1874454F41C}"/>
                  </a:ext>
                </a:extLst>
              </p:cNvPr>
              <p:cNvSpPr/>
              <p:nvPr/>
            </p:nvSpPr>
            <p:spPr>
              <a:xfrm>
                <a:off x="1549068" y="1596028"/>
                <a:ext cx="806234" cy="806234"/>
              </a:xfrm>
              <a:prstGeom prst="ellipse">
                <a:avLst/>
              </a:prstGeom>
              <a:solidFill>
                <a:sysClr val="window" lastClr="FFFFFF">
                  <a:alpha val="25000"/>
                </a:sysClr>
              </a:solidFill>
              <a:ln w="7196" cap="flat">
                <a:solidFill>
                  <a:sysClr val="window" lastClr="FFFFFF">
                    <a:alpha val="40000"/>
                  </a:sys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82" name="Oval 77">
                <a:extLst>
                  <a:ext uri="{FF2B5EF4-FFF2-40B4-BE49-F238E27FC236}">
                    <a16:creationId xmlns:a16="http://schemas.microsoft.com/office/drawing/2014/main" id="{7DC12A13-4DC1-22CE-E0B2-CA7E79842372}"/>
                  </a:ext>
                </a:extLst>
              </p:cNvPr>
              <p:cNvSpPr/>
              <p:nvPr/>
            </p:nvSpPr>
            <p:spPr>
              <a:xfrm>
                <a:off x="1612942" y="1659902"/>
                <a:ext cx="678486" cy="678486"/>
              </a:xfrm>
              <a:prstGeom prst="ellipse">
                <a:avLst/>
              </a:prstGeom>
              <a:gradFill>
                <a:gsLst>
                  <a:gs pos="0">
                    <a:srgbClr val="0A0C18"/>
                  </a:gs>
                  <a:gs pos="64000">
                    <a:srgbClr val="203050"/>
                  </a:gs>
                </a:gsLst>
                <a:lin ang="13500000" scaled="1"/>
              </a:gradFill>
              <a:ln w="719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EDEBC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Poppins Medium" panose="00000600000000000000" pitchFamily="2" charset="0"/>
                  </a:rPr>
                  <a:t>03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862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78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0.1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 fmla="1+(8/9)*(1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e7d195523061f1c0c30ee18c1b05f65d12b38e2533cb2ccdAE0CC34CB5CBEBFAEC353FED4DECE97C3E379FD1D933F5E4DC18EF8EA6B7A1130D5F6DE9DD2BE4B0A8C9126ACE5083D1F5A9E323B29CCFC7A4D2FB351785D8BC72045E76FB55AEF9827FB0C3797F982A28B9A69CC82DAD0B47F24011F75089943EBECFE94EFA61219BFCFACCFC07EE15">
            <a:extLst>
              <a:ext uri="{FF2B5EF4-FFF2-40B4-BE49-F238E27FC236}">
                <a16:creationId xmlns:a16="http://schemas.microsoft.com/office/drawing/2014/main" id="{AD217DD8-01B4-7303-A7C3-F4D064BBD3C4}"/>
              </a:ext>
            </a:extLst>
          </p:cNvPr>
          <p:cNvSpPr txBox="1"/>
          <p:nvPr/>
        </p:nvSpPr>
        <p:spPr>
          <a:xfrm>
            <a:off x="1083856" y="177916"/>
            <a:ext cx="2573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Add title text</a:t>
            </a:r>
            <a:endParaRPr lang="zh-CN" altLang="en-US" sz="2400" kern="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64C50C2-BF1C-8856-C716-0CCBD0AED1E6}"/>
              </a:ext>
            </a:extLst>
          </p:cNvPr>
          <p:cNvGrpSpPr/>
          <p:nvPr/>
        </p:nvGrpSpPr>
        <p:grpSpPr>
          <a:xfrm>
            <a:off x="497089" y="160201"/>
            <a:ext cx="497091" cy="497090"/>
            <a:chOff x="6297947" y="206312"/>
            <a:chExt cx="714186" cy="714186"/>
          </a:xfrm>
        </p:grpSpPr>
        <p:sp>
          <p:nvSpPr>
            <p:cNvPr id="4" name="Rectangle: Rounded Corners 23">
              <a:extLst>
                <a:ext uri="{FF2B5EF4-FFF2-40B4-BE49-F238E27FC236}">
                  <a16:creationId xmlns:a16="http://schemas.microsoft.com/office/drawing/2014/main" id="{76956CC7-EA69-4972-2866-2C22686A63F5}"/>
                </a:ext>
              </a:extLst>
            </p:cNvPr>
            <p:cNvSpPr/>
            <p:nvPr/>
          </p:nvSpPr>
          <p:spPr>
            <a:xfrm>
              <a:off x="6297947" y="206312"/>
              <a:ext cx="714186" cy="714186"/>
            </a:xfrm>
            <a:prstGeom prst="roundRect">
              <a:avLst>
                <a:gd name="adj" fmla="val 29154"/>
              </a:avLst>
            </a:prstGeom>
            <a:gradFill flip="none" rotWithShape="1"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path path="circle">
                <a:fillToRect l="100000" t="100000"/>
              </a:path>
              <a:tileRect r="-100000" b="-100000"/>
            </a:gradFill>
            <a:ln w="6350" cap="flat" cmpd="sng" algn="ctr">
              <a:solidFill>
                <a:srgbClr val="EEDEBC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cs typeface="+mn-ea"/>
                <a:sym typeface="+mn-lt"/>
              </a:endParaRPr>
            </a:p>
          </p:txBody>
        </p:sp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3EA58570-6FA2-8880-3939-F18EBA78C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283" y="355679"/>
              <a:ext cx="432980" cy="442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0</a:t>
              </a:r>
              <a:r>
                <a:rPr lang="en-US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4</a:t>
              </a:r>
              <a:endParaRPr lang="ru-RU" altLang="ru-RU" sz="20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51" name="椭圆 50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A539176C-8C92-438B-BF17-EA64965F302E}"/>
              </a:ext>
            </a:extLst>
          </p:cNvPr>
          <p:cNvSpPr/>
          <p:nvPr/>
        </p:nvSpPr>
        <p:spPr>
          <a:xfrm>
            <a:off x="4749299" y="2442650"/>
            <a:ext cx="2693404" cy="2693402"/>
          </a:xfrm>
          <a:prstGeom prst="ellipse">
            <a:avLst/>
          </a:prstGeom>
          <a:gradFill flip="none" rotWithShape="1">
            <a:gsLst>
              <a:gs pos="61000">
                <a:sysClr val="window" lastClr="FFFFFF">
                  <a:lumMod val="75000"/>
                  <a:alpha val="0"/>
                </a:sysClr>
              </a:gs>
              <a:gs pos="100000">
                <a:sysClr val="window" lastClr="FFFFFF">
                  <a:lumMod val="75000"/>
                  <a:alpha val="61000"/>
                </a:sysClr>
              </a:gs>
              <a:gs pos="77000">
                <a:sysClr val="window" lastClr="FFFFFF">
                  <a:lumMod val="75000"/>
                  <a:alpha val="20000"/>
                </a:sys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gradFill flip="none" rotWithShape="1">
              <a:gsLst>
                <a:gs pos="20000">
                  <a:sysClr val="window" lastClr="FFFFFF">
                    <a:lumMod val="75000"/>
                    <a:alpha val="0"/>
                  </a:sysClr>
                </a:gs>
                <a:gs pos="50000">
                  <a:sysClr val="window" lastClr="FFFFFF">
                    <a:lumMod val="75000"/>
                  </a:sysClr>
                </a:gs>
                <a:gs pos="80000">
                  <a:sysClr val="window" lastClr="FFFFFF">
                    <a:lumMod val="75000"/>
                    <a:alpha val="0"/>
                  </a:sysClr>
                </a:gs>
              </a:gsLst>
              <a:lin ang="5400000" scaled="1"/>
              <a:tileRect/>
            </a:gra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2" name="椭圆 51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A85A84F5-4E51-EEC3-2513-086535359F16}"/>
              </a:ext>
            </a:extLst>
          </p:cNvPr>
          <p:cNvSpPr/>
          <p:nvPr/>
        </p:nvSpPr>
        <p:spPr>
          <a:xfrm>
            <a:off x="5117342" y="2810693"/>
            <a:ext cx="1957319" cy="1957316"/>
          </a:xfrm>
          <a:prstGeom prst="ellipse">
            <a:avLst/>
          </a:prstGeom>
          <a:gradFill>
            <a:gsLst>
              <a:gs pos="0">
                <a:srgbClr val="0A0C18"/>
              </a:gs>
              <a:gs pos="64000">
                <a:srgbClr val="203050"/>
              </a:gs>
            </a:gsLst>
            <a:lin ang="13500000" scaled="1"/>
          </a:gradFill>
          <a:ln w="12700" cap="flat" cmpd="sng" algn="ctr">
            <a:noFill/>
            <a:prstDash val="solid"/>
            <a:miter lim="800000"/>
          </a:ln>
          <a:effectLst>
            <a:outerShdw blurRad="825500" dist="241300" dir="2700000" algn="tl" rotWithShape="0">
              <a:sysClr val="windowText" lastClr="000000">
                <a:lumMod val="65000"/>
                <a:lumOff val="35000"/>
                <a:alpha val="45000"/>
              </a:sys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sp>
        <p:nvSpPr>
          <p:cNvPr id="53" name="椭圆 52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95ACF578-4B66-8C31-7D14-8A692E65D445}"/>
              </a:ext>
            </a:extLst>
          </p:cNvPr>
          <p:cNvSpPr/>
          <p:nvPr/>
        </p:nvSpPr>
        <p:spPr>
          <a:xfrm>
            <a:off x="4300323" y="1960828"/>
            <a:ext cx="3642155" cy="3642152"/>
          </a:xfrm>
          <a:prstGeom prst="ellipse">
            <a:avLst/>
          </a:prstGeom>
          <a:noFill/>
          <a:ln w="38100" cap="flat" cmpd="sng" algn="ctr">
            <a:gradFill flip="none" rotWithShape="1">
              <a:gsLst>
                <a:gs pos="20000">
                  <a:sysClr val="window" lastClr="FFFFFF">
                    <a:lumMod val="75000"/>
                    <a:alpha val="0"/>
                  </a:sysClr>
                </a:gs>
                <a:gs pos="50000">
                  <a:sysClr val="window" lastClr="FFFFFF">
                    <a:lumMod val="75000"/>
                    <a:alpha val="20000"/>
                  </a:sysClr>
                </a:gs>
                <a:gs pos="80000">
                  <a:sysClr val="window" lastClr="FFFFFF">
                    <a:lumMod val="75000"/>
                    <a:alpha val="0"/>
                  </a:sysClr>
                </a:gs>
              </a:gsLst>
              <a:lin ang="7800000" scaled="0"/>
              <a:tileRect/>
            </a:gra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4" name="Oval 57_1" descr="e7d195523061f1c0d3ba7f298e59d031c9c3f97027ed136f882110EF8F17BAD1F2C348D17C7856EF46CB4678CC9E44EE1ABA681E3133328A7B4D22AAF822B2429426B2355AA8CC4431B8568D2CF3B73AEB72A6D28E72A835EF3135E39386D115E43A919183CECD46A12E12B65B6C48A505A309FAC44066BD30A9B2AD00873E860214DD08CD4F40C2">
            <a:extLst>
              <a:ext uri="{FF2B5EF4-FFF2-40B4-BE49-F238E27FC236}">
                <a16:creationId xmlns:a16="http://schemas.microsoft.com/office/drawing/2014/main" id="{BB20DF78-40A0-4B4C-463D-E67BDC4C0F27}"/>
              </a:ext>
            </a:extLst>
          </p:cNvPr>
          <p:cNvSpPr/>
          <p:nvPr/>
        </p:nvSpPr>
        <p:spPr>
          <a:xfrm>
            <a:off x="4153252" y="1846603"/>
            <a:ext cx="3885496" cy="3885496"/>
          </a:xfrm>
          <a:prstGeom prst="ellipse">
            <a:avLst/>
          </a:prstGeom>
          <a:noFill/>
          <a:ln w="25400" cap="flat" cmpd="sng" algn="ctr">
            <a:solidFill>
              <a:sysClr val="window" lastClr="FFFFFF">
                <a:lumMod val="85000"/>
                <a:alpha val="49000"/>
              </a:sys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5" name="Oval 57_1" descr="e7d195523061f1c0d3ba7f298e59d031c9c3f97027ed136f882110EF8F17BAD1F2C348D17C7856EF46CB4678CC9E44EE1ABA681E3133328A7B4D22AAF822B2429426B2355AA8CC4431B8568D2CF3B73AEB72A6D28E72A835EF3135E39386D115E43A919183CECD46A12E12B65B6C48A505A309FAC44066BD30A9B2AD00873E860214DD08CD4F40C2">
            <a:extLst>
              <a:ext uri="{FF2B5EF4-FFF2-40B4-BE49-F238E27FC236}">
                <a16:creationId xmlns:a16="http://schemas.microsoft.com/office/drawing/2014/main" id="{BC331A58-E2DD-5ED5-13E9-EDDC8CB8D61B}"/>
              </a:ext>
            </a:extLst>
          </p:cNvPr>
          <p:cNvSpPr/>
          <p:nvPr/>
        </p:nvSpPr>
        <p:spPr>
          <a:xfrm>
            <a:off x="3205151" y="898502"/>
            <a:ext cx="5781699" cy="5781698"/>
          </a:xfrm>
          <a:prstGeom prst="ellipse">
            <a:avLst/>
          </a:prstGeom>
          <a:noFill/>
          <a:ln w="25400" cap="flat" cmpd="sng" algn="ctr">
            <a:solidFill>
              <a:sysClr val="windowText" lastClr="000000">
                <a:lumMod val="75000"/>
                <a:lumOff val="25000"/>
                <a:alpha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6" name="Freeform 7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7052079F-01CB-DDFF-7B37-F482F899BA2C}"/>
              </a:ext>
            </a:extLst>
          </p:cNvPr>
          <p:cNvSpPr>
            <a:spLocks/>
          </p:cNvSpPr>
          <p:nvPr/>
        </p:nvSpPr>
        <p:spPr bwMode="auto">
          <a:xfrm>
            <a:off x="3988807" y="2815908"/>
            <a:ext cx="693204" cy="794498"/>
          </a:xfrm>
          <a:custGeom>
            <a:avLst/>
            <a:gdLst>
              <a:gd name="T0" fmla="*/ 186 w 423"/>
              <a:gd name="T1" fmla="*/ 7 h 485"/>
              <a:gd name="T2" fmla="*/ 237 w 423"/>
              <a:gd name="T3" fmla="*/ 7 h 485"/>
              <a:gd name="T4" fmla="*/ 398 w 423"/>
              <a:gd name="T5" fmla="*/ 88 h 485"/>
              <a:gd name="T6" fmla="*/ 423 w 423"/>
              <a:gd name="T7" fmla="*/ 129 h 485"/>
              <a:gd name="T8" fmla="*/ 423 w 423"/>
              <a:gd name="T9" fmla="*/ 356 h 485"/>
              <a:gd name="T10" fmla="*/ 398 w 423"/>
              <a:gd name="T11" fmla="*/ 397 h 485"/>
              <a:gd name="T12" fmla="*/ 237 w 423"/>
              <a:gd name="T13" fmla="*/ 478 h 485"/>
              <a:gd name="T14" fmla="*/ 186 w 423"/>
              <a:gd name="T15" fmla="*/ 478 h 485"/>
              <a:gd name="T16" fmla="*/ 25 w 423"/>
              <a:gd name="T17" fmla="*/ 397 h 485"/>
              <a:gd name="T18" fmla="*/ 0 w 423"/>
              <a:gd name="T19" fmla="*/ 356 h 485"/>
              <a:gd name="T20" fmla="*/ 0 w 423"/>
              <a:gd name="T21" fmla="*/ 129 h 485"/>
              <a:gd name="T22" fmla="*/ 25 w 423"/>
              <a:gd name="T23" fmla="*/ 88 h 485"/>
              <a:gd name="T24" fmla="*/ 186 w 423"/>
              <a:gd name="T25" fmla="*/ 7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23" h="485">
                <a:moveTo>
                  <a:pt x="186" y="7"/>
                </a:moveTo>
                <a:cubicBezTo>
                  <a:pt x="200" y="0"/>
                  <a:pt x="223" y="0"/>
                  <a:pt x="237" y="7"/>
                </a:cubicBezTo>
                <a:cubicBezTo>
                  <a:pt x="398" y="88"/>
                  <a:pt x="398" y="88"/>
                  <a:pt x="398" y="88"/>
                </a:cubicBezTo>
                <a:cubicBezTo>
                  <a:pt x="412" y="95"/>
                  <a:pt x="423" y="114"/>
                  <a:pt x="423" y="129"/>
                </a:cubicBezTo>
                <a:cubicBezTo>
                  <a:pt x="423" y="356"/>
                  <a:pt x="423" y="356"/>
                  <a:pt x="423" y="356"/>
                </a:cubicBezTo>
                <a:cubicBezTo>
                  <a:pt x="423" y="372"/>
                  <a:pt x="412" y="390"/>
                  <a:pt x="398" y="397"/>
                </a:cubicBezTo>
                <a:cubicBezTo>
                  <a:pt x="237" y="478"/>
                  <a:pt x="237" y="478"/>
                  <a:pt x="237" y="478"/>
                </a:cubicBezTo>
                <a:cubicBezTo>
                  <a:pt x="223" y="485"/>
                  <a:pt x="200" y="485"/>
                  <a:pt x="186" y="478"/>
                </a:cubicBezTo>
                <a:cubicBezTo>
                  <a:pt x="25" y="397"/>
                  <a:pt x="25" y="397"/>
                  <a:pt x="25" y="397"/>
                </a:cubicBezTo>
                <a:cubicBezTo>
                  <a:pt x="11" y="390"/>
                  <a:pt x="0" y="372"/>
                  <a:pt x="0" y="356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14"/>
                  <a:pt x="11" y="95"/>
                  <a:pt x="25" y="88"/>
                </a:cubicBezTo>
                <a:lnTo>
                  <a:pt x="186" y="7"/>
                </a:lnTo>
                <a:close/>
              </a:path>
            </a:pathLst>
          </a:custGeom>
          <a:gradFill>
            <a:gsLst>
              <a:gs pos="0">
                <a:srgbClr val="0A0C18"/>
              </a:gs>
              <a:gs pos="64000">
                <a:srgbClr val="203050"/>
              </a:gs>
            </a:gsLst>
            <a:lin ang="13500000" scaled="1"/>
          </a:gradFill>
          <a:ln w="12700" cap="flat" cmpd="sng" algn="ctr">
            <a:noFill/>
            <a:prstDash val="solid"/>
            <a:miter lim="800000"/>
          </a:ln>
          <a:effectLst>
            <a:outerShdw blurRad="825500" dist="241300" dir="2700000" algn="tl" rotWithShape="0">
              <a:sysClr val="windowText" lastClr="000000">
                <a:lumMod val="65000"/>
                <a:lumOff val="35000"/>
                <a:alpha val="45000"/>
              </a:sys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sp>
        <p:nvSpPr>
          <p:cNvPr id="57" name="Freeform 7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D6160596-4ECC-9C47-EF8D-A351324242CD}"/>
              </a:ext>
            </a:extLst>
          </p:cNvPr>
          <p:cNvSpPr>
            <a:spLocks/>
          </p:cNvSpPr>
          <p:nvPr/>
        </p:nvSpPr>
        <p:spPr bwMode="auto">
          <a:xfrm>
            <a:off x="5749399" y="1496117"/>
            <a:ext cx="693204" cy="794498"/>
          </a:xfrm>
          <a:custGeom>
            <a:avLst/>
            <a:gdLst>
              <a:gd name="T0" fmla="*/ 186 w 423"/>
              <a:gd name="T1" fmla="*/ 7 h 485"/>
              <a:gd name="T2" fmla="*/ 237 w 423"/>
              <a:gd name="T3" fmla="*/ 7 h 485"/>
              <a:gd name="T4" fmla="*/ 398 w 423"/>
              <a:gd name="T5" fmla="*/ 88 h 485"/>
              <a:gd name="T6" fmla="*/ 423 w 423"/>
              <a:gd name="T7" fmla="*/ 129 h 485"/>
              <a:gd name="T8" fmla="*/ 423 w 423"/>
              <a:gd name="T9" fmla="*/ 356 h 485"/>
              <a:gd name="T10" fmla="*/ 398 w 423"/>
              <a:gd name="T11" fmla="*/ 397 h 485"/>
              <a:gd name="T12" fmla="*/ 237 w 423"/>
              <a:gd name="T13" fmla="*/ 478 h 485"/>
              <a:gd name="T14" fmla="*/ 186 w 423"/>
              <a:gd name="T15" fmla="*/ 478 h 485"/>
              <a:gd name="T16" fmla="*/ 25 w 423"/>
              <a:gd name="T17" fmla="*/ 397 h 485"/>
              <a:gd name="T18" fmla="*/ 0 w 423"/>
              <a:gd name="T19" fmla="*/ 356 h 485"/>
              <a:gd name="T20" fmla="*/ 0 w 423"/>
              <a:gd name="T21" fmla="*/ 129 h 485"/>
              <a:gd name="T22" fmla="*/ 25 w 423"/>
              <a:gd name="T23" fmla="*/ 88 h 485"/>
              <a:gd name="T24" fmla="*/ 186 w 423"/>
              <a:gd name="T25" fmla="*/ 7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23" h="485">
                <a:moveTo>
                  <a:pt x="186" y="7"/>
                </a:moveTo>
                <a:cubicBezTo>
                  <a:pt x="200" y="0"/>
                  <a:pt x="223" y="0"/>
                  <a:pt x="237" y="7"/>
                </a:cubicBezTo>
                <a:cubicBezTo>
                  <a:pt x="398" y="88"/>
                  <a:pt x="398" y="88"/>
                  <a:pt x="398" y="88"/>
                </a:cubicBezTo>
                <a:cubicBezTo>
                  <a:pt x="412" y="95"/>
                  <a:pt x="423" y="114"/>
                  <a:pt x="423" y="129"/>
                </a:cubicBezTo>
                <a:cubicBezTo>
                  <a:pt x="423" y="356"/>
                  <a:pt x="423" y="356"/>
                  <a:pt x="423" y="356"/>
                </a:cubicBezTo>
                <a:cubicBezTo>
                  <a:pt x="423" y="372"/>
                  <a:pt x="412" y="390"/>
                  <a:pt x="398" y="397"/>
                </a:cubicBezTo>
                <a:cubicBezTo>
                  <a:pt x="237" y="478"/>
                  <a:pt x="237" y="478"/>
                  <a:pt x="237" y="478"/>
                </a:cubicBezTo>
                <a:cubicBezTo>
                  <a:pt x="223" y="485"/>
                  <a:pt x="200" y="485"/>
                  <a:pt x="186" y="478"/>
                </a:cubicBezTo>
                <a:cubicBezTo>
                  <a:pt x="25" y="397"/>
                  <a:pt x="25" y="397"/>
                  <a:pt x="25" y="397"/>
                </a:cubicBezTo>
                <a:cubicBezTo>
                  <a:pt x="11" y="390"/>
                  <a:pt x="0" y="372"/>
                  <a:pt x="0" y="356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14"/>
                  <a:pt x="11" y="95"/>
                  <a:pt x="25" y="88"/>
                </a:cubicBezTo>
                <a:lnTo>
                  <a:pt x="186" y="7"/>
                </a:lnTo>
                <a:close/>
              </a:path>
            </a:pathLst>
          </a:custGeom>
          <a:gradFill>
            <a:gsLst>
              <a:gs pos="10000">
                <a:srgbClr val="EEDEBC"/>
              </a:gs>
              <a:gs pos="51000">
                <a:srgbClr val="9D7D61"/>
              </a:gs>
              <a:gs pos="68000">
                <a:srgbClr val="EEDEBC"/>
              </a:gs>
            </a:gsLst>
            <a:lin ang="11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8" name="Freeform 7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8958CD94-95D4-1BC7-6113-CA2C5053BDF6}"/>
              </a:ext>
            </a:extLst>
          </p:cNvPr>
          <p:cNvSpPr>
            <a:spLocks/>
          </p:cNvSpPr>
          <p:nvPr/>
        </p:nvSpPr>
        <p:spPr bwMode="auto">
          <a:xfrm>
            <a:off x="7509990" y="2815908"/>
            <a:ext cx="693204" cy="794498"/>
          </a:xfrm>
          <a:custGeom>
            <a:avLst/>
            <a:gdLst>
              <a:gd name="T0" fmla="*/ 186 w 423"/>
              <a:gd name="T1" fmla="*/ 7 h 485"/>
              <a:gd name="T2" fmla="*/ 237 w 423"/>
              <a:gd name="T3" fmla="*/ 7 h 485"/>
              <a:gd name="T4" fmla="*/ 398 w 423"/>
              <a:gd name="T5" fmla="*/ 88 h 485"/>
              <a:gd name="T6" fmla="*/ 423 w 423"/>
              <a:gd name="T7" fmla="*/ 129 h 485"/>
              <a:gd name="T8" fmla="*/ 423 w 423"/>
              <a:gd name="T9" fmla="*/ 356 h 485"/>
              <a:gd name="T10" fmla="*/ 398 w 423"/>
              <a:gd name="T11" fmla="*/ 397 h 485"/>
              <a:gd name="T12" fmla="*/ 237 w 423"/>
              <a:gd name="T13" fmla="*/ 478 h 485"/>
              <a:gd name="T14" fmla="*/ 186 w 423"/>
              <a:gd name="T15" fmla="*/ 478 h 485"/>
              <a:gd name="T16" fmla="*/ 25 w 423"/>
              <a:gd name="T17" fmla="*/ 397 h 485"/>
              <a:gd name="T18" fmla="*/ 0 w 423"/>
              <a:gd name="T19" fmla="*/ 356 h 485"/>
              <a:gd name="T20" fmla="*/ 0 w 423"/>
              <a:gd name="T21" fmla="*/ 129 h 485"/>
              <a:gd name="T22" fmla="*/ 25 w 423"/>
              <a:gd name="T23" fmla="*/ 88 h 485"/>
              <a:gd name="T24" fmla="*/ 186 w 423"/>
              <a:gd name="T25" fmla="*/ 7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23" h="485">
                <a:moveTo>
                  <a:pt x="186" y="7"/>
                </a:moveTo>
                <a:cubicBezTo>
                  <a:pt x="200" y="0"/>
                  <a:pt x="223" y="0"/>
                  <a:pt x="237" y="7"/>
                </a:cubicBezTo>
                <a:cubicBezTo>
                  <a:pt x="398" y="88"/>
                  <a:pt x="398" y="88"/>
                  <a:pt x="398" y="88"/>
                </a:cubicBezTo>
                <a:cubicBezTo>
                  <a:pt x="412" y="95"/>
                  <a:pt x="423" y="114"/>
                  <a:pt x="423" y="129"/>
                </a:cubicBezTo>
                <a:cubicBezTo>
                  <a:pt x="423" y="356"/>
                  <a:pt x="423" y="356"/>
                  <a:pt x="423" y="356"/>
                </a:cubicBezTo>
                <a:cubicBezTo>
                  <a:pt x="423" y="372"/>
                  <a:pt x="412" y="390"/>
                  <a:pt x="398" y="397"/>
                </a:cubicBezTo>
                <a:cubicBezTo>
                  <a:pt x="237" y="478"/>
                  <a:pt x="237" y="478"/>
                  <a:pt x="237" y="478"/>
                </a:cubicBezTo>
                <a:cubicBezTo>
                  <a:pt x="223" y="485"/>
                  <a:pt x="200" y="485"/>
                  <a:pt x="186" y="478"/>
                </a:cubicBezTo>
                <a:cubicBezTo>
                  <a:pt x="25" y="397"/>
                  <a:pt x="25" y="397"/>
                  <a:pt x="25" y="397"/>
                </a:cubicBezTo>
                <a:cubicBezTo>
                  <a:pt x="11" y="390"/>
                  <a:pt x="0" y="372"/>
                  <a:pt x="0" y="356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14"/>
                  <a:pt x="11" y="95"/>
                  <a:pt x="25" y="88"/>
                </a:cubicBezTo>
                <a:lnTo>
                  <a:pt x="186" y="7"/>
                </a:lnTo>
                <a:close/>
              </a:path>
            </a:pathLst>
          </a:custGeom>
          <a:gradFill>
            <a:gsLst>
              <a:gs pos="0">
                <a:srgbClr val="0A0C18"/>
              </a:gs>
              <a:gs pos="64000">
                <a:srgbClr val="203050"/>
              </a:gs>
            </a:gsLst>
            <a:lin ang="13500000" scaled="1"/>
          </a:gradFill>
          <a:ln w="12700" cap="flat" cmpd="sng" algn="ctr">
            <a:noFill/>
            <a:prstDash val="solid"/>
            <a:miter lim="800000"/>
          </a:ln>
          <a:effectLst>
            <a:outerShdw blurRad="825500" dist="241300" dir="2700000" algn="tl" rotWithShape="0">
              <a:sysClr val="windowText" lastClr="000000">
                <a:lumMod val="65000"/>
                <a:lumOff val="35000"/>
                <a:alpha val="45000"/>
              </a:sys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sp>
        <p:nvSpPr>
          <p:cNvPr id="59" name="Freeform 7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711D35E1-9BF8-7656-5A40-BF50D9CC3AA4}"/>
              </a:ext>
            </a:extLst>
          </p:cNvPr>
          <p:cNvSpPr>
            <a:spLocks/>
          </p:cNvSpPr>
          <p:nvPr/>
        </p:nvSpPr>
        <p:spPr bwMode="auto">
          <a:xfrm>
            <a:off x="6909781" y="4885608"/>
            <a:ext cx="693204" cy="794498"/>
          </a:xfrm>
          <a:custGeom>
            <a:avLst/>
            <a:gdLst>
              <a:gd name="T0" fmla="*/ 186 w 423"/>
              <a:gd name="T1" fmla="*/ 7 h 485"/>
              <a:gd name="T2" fmla="*/ 237 w 423"/>
              <a:gd name="T3" fmla="*/ 7 h 485"/>
              <a:gd name="T4" fmla="*/ 398 w 423"/>
              <a:gd name="T5" fmla="*/ 88 h 485"/>
              <a:gd name="T6" fmla="*/ 423 w 423"/>
              <a:gd name="T7" fmla="*/ 129 h 485"/>
              <a:gd name="T8" fmla="*/ 423 w 423"/>
              <a:gd name="T9" fmla="*/ 356 h 485"/>
              <a:gd name="T10" fmla="*/ 398 w 423"/>
              <a:gd name="T11" fmla="*/ 397 h 485"/>
              <a:gd name="T12" fmla="*/ 237 w 423"/>
              <a:gd name="T13" fmla="*/ 478 h 485"/>
              <a:gd name="T14" fmla="*/ 186 w 423"/>
              <a:gd name="T15" fmla="*/ 478 h 485"/>
              <a:gd name="T16" fmla="*/ 25 w 423"/>
              <a:gd name="T17" fmla="*/ 397 h 485"/>
              <a:gd name="T18" fmla="*/ 0 w 423"/>
              <a:gd name="T19" fmla="*/ 356 h 485"/>
              <a:gd name="T20" fmla="*/ 0 w 423"/>
              <a:gd name="T21" fmla="*/ 129 h 485"/>
              <a:gd name="T22" fmla="*/ 25 w 423"/>
              <a:gd name="T23" fmla="*/ 88 h 485"/>
              <a:gd name="T24" fmla="*/ 186 w 423"/>
              <a:gd name="T25" fmla="*/ 7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23" h="485">
                <a:moveTo>
                  <a:pt x="186" y="7"/>
                </a:moveTo>
                <a:cubicBezTo>
                  <a:pt x="200" y="0"/>
                  <a:pt x="223" y="0"/>
                  <a:pt x="237" y="7"/>
                </a:cubicBezTo>
                <a:cubicBezTo>
                  <a:pt x="398" y="88"/>
                  <a:pt x="398" y="88"/>
                  <a:pt x="398" y="88"/>
                </a:cubicBezTo>
                <a:cubicBezTo>
                  <a:pt x="412" y="95"/>
                  <a:pt x="423" y="114"/>
                  <a:pt x="423" y="129"/>
                </a:cubicBezTo>
                <a:cubicBezTo>
                  <a:pt x="423" y="356"/>
                  <a:pt x="423" y="356"/>
                  <a:pt x="423" y="356"/>
                </a:cubicBezTo>
                <a:cubicBezTo>
                  <a:pt x="423" y="372"/>
                  <a:pt x="412" y="390"/>
                  <a:pt x="398" y="397"/>
                </a:cubicBezTo>
                <a:cubicBezTo>
                  <a:pt x="237" y="478"/>
                  <a:pt x="237" y="478"/>
                  <a:pt x="237" y="478"/>
                </a:cubicBezTo>
                <a:cubicBezTo>
                  <a:pt x="223" y="485"/>
                  <a:pt x="200" y="485"/>
                  <a:pt x="186" y="478"/>
                </a:cubicBezTo>
                <a:cubicBezTo>
                  <a:pt x="25" y="397"/>
                  <a:pt x="25" y="397"/>
                  <a:pt x="25" y="397"/>
                </a:cubicBezTo>
                <a:cubicBezTo>
                  <a:pt x="11" y="390"/>
                  <a:pt x="0" y="372"/>
                  <a:pt x="0" y="356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14"/>
                  <a:pt x="11" y="95"/>
                  <a:pt x="25" y="88"/>
                </a:cubicBezTo>
                <a:lnTo>
                  <a:pt x="186" y="7"/>
                </a:lnTo>
                <a:close/>
              </a:path>
            </a:pathLst>
          </a:custGeom>
          <a:gradFill>
            <a:gsLst>
              <a:gs pos="0">
                <a:srgbClr val="0A0C18"/>
              </a:gs>
              <a:gs pos="64000">
                <a:srgbClr val="203050"/>
              </a:gs>
            </a:gsLst>
            <a:lin ang="13500000" scaled="1"/>
          </a:gradFill>
          <a:ln w="12700" cap="flat" cmpd="sng" algn="ctr">
            <a:noFill/>
            <a:prstDash val="solid"/>
            <a:miter lim="800000"/>
          </a:ln>
          <a:effectLst>
            <a:outerShdw blurRad="825500" dist="241300" dir="2700000" algn="tl" rotWithShape="0">
              <a:sysClr val="windowText" lastClr="000000">
                <a:lumMod val="65000"/>
                <a:lumOff val="35000"/>
                <a:alpha val="45000"/>
              </a:sys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sp>
        <p:nvSpPr>
          <p:cNvPr id="60" name="Freeform 7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60673726-70DC-E8E3-44E4-09E8E81050E1}"/>
              </a:ext>
            </a:extLst>
          </p:cNvPr>
          <p:cNvSpPr>
            <a:spLocks/>
          </p:cNvSpPr>
          <p:nvPr/>
        </p:nvSpPr>
        <p:spPr bwMode="auto">
          <a:xfrm>
            <a:off x="4733570" y="4885608"/>
            <a:ext cx="693204" cy="794498"/>
          </a:xfrm>
          <a:custGeom>
            <a:avLst/>
            <a:gdLst>
              <a:gd name="T0" fmla="*/ 186 w 423"/>
              <a:gd name="T1" fmla="*/ 7 h 485"/>
              <a:gd name="T2" fmla="*/ 237 w 423"/>
              <a:gd name="T3" fmla="*/ 7 h 485"/>
              <a:gd name="T4" fmla="*/ 398 w 423"/>
              <a:gd name="T5" fmla="*/ 88 h 485"/>
              <a:gd name="T6" fmla="*/ 423 w 423"/>
              <a:gd name="T7" fmla="*/ 129 h 485"/>
              <a:gd name="T8" fmla="*/ 423 w 423"/>
              <a:gd name="T9" fmla="*/ 356 h 485"/>
              <a:gd name="T10" fmla="*/ 398 w 423"/>
              <a:gd name="T11" fmla="*/ 397 h 485"/>
              <a:gd name="T12" fmla="*/ 237 w 423"/>
              <a:gd name="T13" fmla="*/ 478 h 485"/>
              <a:gd name="T14" fmla="*/ 186 w 423"/>
              <a:gd name="T15" fmla="*/ 478 h 485"/>
              <a:gd name="T16" fmla="*/ 25 w 423"/>
              <a:gd name="T17" fmla="*/ 397 h 485"/>
              <a:gd name="T18" fmla="*/ 0 w 423"/>
              <a:gd name="T19" fmla="*/ 356 h 485"/>
              <a:gd name="T20" fmla="*/ 0 w 423"/>
              <a:gd name="T21" fmla="*/ 129 h 485"/>
              <a:gd name="T22" fmla="*/ 25 w 423"/>
              <a:gd name="T23" fmla="*/ 88 h 485"/>
              <a:gd name="T24" fmla="*/ 186 w 423"/>
              <a:gd name="T25" fmla="*/ 7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23" h="485">
                <a:moveTo>
                  <a:pt x="186" y="7"/>
                </a:moveTo>
                <a:cubicBezTo>
                  <a:pt x="200" y="0"/>
                  <a:pt x="223" y="0"/>
                  <a:pt x="237" y="7"/>
                </a:cubicBezTo>
                <a:cubicBezTo>
                  <a:pt x="398" y="88"/>
                  <a:pt x="398" y="88"/>
                  <a:pt x="398" y="88"/>
                </a:cubicBezTo>
                <a:cubicBezTo>
                  <a:pt x="412" y="95"/>
                  <a:pt x="423" y="114"/>
                  <a:pt x="423" y="129"/>
                </a:cubicBezTo>
                <a:cubicBezTo>
                  <a:pt x="423" y="356"/>
                  <a:pt x="423" y="356"/>
                  <a:pt x="423" y="356"/>
                </a:cubicBezTo>
                <a:cubicBezTo>
                  <a:pt x="423" y="372"/>
                  <a:pt x="412" y="390"/>
                  <a:pt x="398" y="397"/>
                </a:cubicBezTo>
                <a:cubicBezTo>
                  <a:pt x="237" y="478"/>
                  <a:pt x="237" y="478"/>
                  <a:pt x="237" y="478"/>
                </a:cubicBezTo>
                <a:cubicBezTo>
                  <a:pt x="223" y="485"/>
                  <a:pt x="200" y="485"/>
                  <a:pt x="186" y="478"/>
                </a:cubicBezTo>
                <a:cubicBezTo>
                  <a:pt x="25" y="397"/>
                  <a:pt x="25" y="397"/>
                  <a:pt x="25" y="397"/>
                </a:cubicBezTo>
                <a:cubicBezTo>
                  <a:pt x="11" y="390"/>
                  <a:pt x="0" y="372"/>
                  <a:pt x="0" y="356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14"/>
                  <a:pt x="11" y="95"/>
                  <a:pt x="25" y="88"/>
                </a:cubicBezTo>
                <a:lnTo>
                  <a:pt x="186" y="7"/>
                </a:lnTo>
                <a:close/>
              </a:path>
            </a:pathLst>
          </a:custGeom>
          <a:gradFill>
            <a:gsLst>
              <a:gs pos="0">
                <a:srgbClr val="0A0C18"/>
              </a:gs>
              <a:gs pos="64000">
                <a:srgbClr val="203050"/>
              </a:gs>
            </a:gsLst>
            <a:lin ang="13500000" scaled="1"/>
          </a:gradFill>
          <a:ln w="12700" cap="flat" cmpd="sng" algn="ctr">
            <a:noFill/>
            <a:prstDash val="solid"/>
            <a:miter lim="800000"/>
          </a:ln>
          <a:effectLst>
            <a:outerShdw blurRad="825500" dist="241300" dir="2700000" algn="tl" rotWithShape="0">
              <a:sysClr val="windowText" lastClr="000000">
                <a:lumMod val="65000"/>
                <a:lumOff val="35000"/>
                <a:alpha val="45000"/>
              </a:sys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sp>
        <p:nvSpPr>
          <p:cNvPr id="61" name="矩形 60" descr="e7d195523061f1c0d3ba7f298e59d031c9c3f97027ed136f882110EF8F17BAD1F2C348D17C7856EF46CB4678CC9E44EE1ABA681E3133328A7B4D22AAF822B2429426B2355AA8CC4431B8568D2CF3B73AEB72A6D28E72A835EF3135E39386D115E43A919183CECD46A12E12B65B6C48A505A309FAC44066BD30A9B2AD00873E860214DD08CD4F40C2">
            <a:extLst>
              <a:ext uri="{FF2B5EF4-FFF2-40B4-BE49-F238E27FC236}">
                <a16:creationId xmlns:a16="http://schemas.microsoft.com/office/drawing/2014/main" id="{F71D7E8D-441F-FDA5-BD15-A90FF3D0D231}"/>
              </a:ext>
            </a:extLst>
          </p:cNvPr>
          <p:cNvSpPr/>
          <p:nvPr/>
        </p:nvSpPr>
        <p:spPr>
          <a:xfrm>
            <a:off x="7737693" y="5056128"/>
            <a:ext cx="2135650" cy="45345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00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2" name="矩形 61" descr="e7d195523061f1c0d3ba7f298e59d031c9c3f97027ed136f882110EF8F17BAD1F2C348D17C7856EF46CB4678CC9E44EE1ABA681E3133328A7B4D22AAF822B2429426B2355AA8CC4431B8568D2CF3B73AEB72A6D28E72A835EF3135E39386D115E43A919183CECD46A12E12B65B6C48A505A309FAC44066BD30A9B2AD00873E860214DD08CD4F40C2">
            <a:extLst>
              <a:ext uri="{FF2B5EF4-FFF2-40B4-BE49-F238E27FC236}">
                <a16:creationId xmlns:a16="http://schemas.microsoft.com/office/drawing/2014/main" id="{4E15AE47-CCFC-F08D-071A-9B5842F7B56F}"/>
              </a:ext>
            </a:extLst>
          </p:cNvPr>
          <p:cNvSpPr/>
          <p:nvPr/>
        </p:nvSpPr>
        <p:spPr>
          <a:xfrm>
            <a:off x="4749299" y="966549"/>
            <a:ext cx="2605013" cy="45345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zh-CN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00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3" name="矩形 62" descr="e7d195523061f1c0d3ba7f298e59d031c9c3f97027ed136f882110EF8F17BAD1F2C348D17C7856EF46CB4678CC9E44EE1ABA681E3133328A7B4D22AAF822B2429426B2355AA8CC4431B8568D2CF3B73AEB72A6D28E72A835EF3135E39386D115E43A919183CECD46A12E12B65B6C48A505A309FAC44066BD30A9B2AD00873E860214DD08CD4F40C2">
            <a:extLst>
              <a:ext uri="{FF2B5EF4-FFF2-40B4-BE49-F238E27FC236}">
                <a16:creationId xmlns:a16="http://schemas.microsoft.com/office/drawing/2014/main" id="{A3E296AE-171E-FE77-E654-91CCE16C5567}"/>
              </a:ext>
            </a:extLst>
          </p:cNvPr>
          <p:cNvSpPr/>
          <p:nvPr/>
        </p:nvSpPr>
        <p:spPr>
          <a:xfrm>
            <a:off x="8362746" y="2986428"/>
            <a:ext cx="2056636" cy="45345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00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4" name="矩形 63" descr="e7d195523061f1c0d3ba7f298e59d031c9c3f97027ed136f882110EF8F17BAD1F2C348D17C7856EF46CB4678CC9E44EE1ABA681E3133328A7B4D22AAF822B2429426B2355AA8CC4431B8568D2CF3B73AEB72A6D28E72A835EF3135E39386D115E43A919183CECD46A12E12B65B6C48A505A309FAC44066BD30A9B2AD00873E860214DD08CD4F40C2">
            <a:extLst>
              <a:ext uri="{FF2B5EF4-FFF2-40B4-BE49-F238E27FC236}">
                <a16:creationId xmlns:a16="http://schemas.microsoft.com/office/drawing/2014/main" id="{673882D1-1B9B-6604-D693-AD8087EE5B76}"/>
              </a:ext>
            </a:extLst>
          </p:cNvPr>
          <p:cNvSpPr/>
          <p:nvPr/>
        </p:nvSpPr>
        <p:spPr>
          <a:xfrm>
            <a:off x="2558143" y="5056128"/>
            <a:ext cx="1975315" cy="45345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en-US" altLang="zh-CN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00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5" name="矩形 64" descr="e7d195523061f1c0d3ba7f298e59d031c9c3f97027ed136f882110EF8F17BAD1F2C348D17C7856EF46CB4678CC9E44EE1ABA681E3133328A7B4D22AAF822B2429426B2355AA8CC4431B8568D2CF3B73AEB72A6D28E72A835EF3135E39386D115E43A919183CECD46A12E12B65B6C48A505A309FAC44066BD30A9B2AD00873E860214DD08CD4F40C2">
            <a:extLst>
              <a:ext uri="{FF2B5EF4-FFF2-40B4-BE49-F238E27FC236}">
                <a16:creationId xmlns:a16="http://schemas.microsoft.com/office/drawing/2014/main" id="{4A241D04-C635-8B53-9FFA-6383CBF3050E}"/>
              </a:ext>
            </a:extLst>
          </p:cNvPr>
          <p:cNvSpPr/>
          <p:nvPr/>
        </p:nvSpPr>
        <p:spPr>
          <a:xfrm>
            <a:off x="1845990" y="2986429"/>
            <a:ext cx="1977567" cy="45345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en-US" altLang="zh-CN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00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6" name="矩形 65" descr="e7d195523061f1c0d3ba7f298e59d031c9c3f97027ed136f882110EF8F17BAD1F2C348D17C7856EF46CB4678CC9E44EE1ABA681E3133328A7B4D22AAF822B2429426B2355AA8CC4431B8568D2CF3B73AEB72A6D28E72A835EF3135E39386D115E43A919183CECD46A12E12B65B6C48A505A309FAC44066BD30A9B2AD00873E860214DD08CD4F40C2">
            <a:extLst>
              <a:ext uri="{FF2B5EF4-FFF2-40B4-BE49-F238E27FC236}">
                <a16:creationId xmlns:a16="http://schemas.microsoft.com/office/drawing/2014/main" id="{66FAE259-2C9B-C41E-05F9-80147B81B7D8}"/>
              </a:ext>
            </a:extLst>
          </p:cNvPr>
          <p:cNvSpPr/>
          <p:nvPr/>
        </p:nvSpPr>
        <p:spPr>
          <a:xfrm>
            <a:off x="1083871" y="5970551"/>
            <a:ext cx="10024260" cy="308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Click here to add text content, such as keywords, some brief introductions, etc.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7" name="Freeform 13" descr="e7d195523061f1c0d3ba7f298e59d031c9c3f97027ed136f882110EF8F17BAD1F2C348D17C7856EF46CB4678CC9E44EE1ABA681E3133328A7B4D22AAF822B2429426B2355AA8CC4431B8568D2CF3B73AD08403A4B17CA880E8865C9C6D3802D006DA3360BA584FF628E1E3CF9FB2597BEC16D224082E85C44CEE234FC09154B4FE323ED5930D6221">
            <a:extLst>
              <a:ext uri="{FF2B5EF4-FFF2-40B4-BE49-F238E27FC236}">
                <a16:creationId xmlns:a16="http://schemas.microsoft.com/office/drawing/2014/main" id="{B6AC2A08-2FD4-5769-D206-468FA0AD6149}"/>
              </a:ext>
            </a:extLst>
          </p:cNvPr>
          <p:cNvSpPr>
            <a:spLocks/>
          </p:cNvSpPr>
          <p:nvPr/>
        </p:nvSpPr>
        <p:spPr bwMode="auto">
          <a:xfrm>
            <a:off x="5954064" y="1754617"/>
            <a:ext cx="283872" cy="277500"/>
          </a:xfrm>
          <a:custGeom>
            <a:avLst/>
            <a:gdLst>
              <a:gd name="T0" fmla="*/ 281 w 312"/>
              <a:gd name="T1" fmla="*/ 174 h 305"/>
              <a:gd name="T2" fmla="*/ 312 w 312"/>
              <a:gd name="T3" fmla="*/ 174 h 305"/>
              <a:gd name="T4" fmla="*/ 312 w 312"/>
              <a:gd name="T5" fmla="*/ 305 h 305"/>
              <a:gd name="T6" fmla="*/ 230 w 312"/>
              <a:gd name="T7" fmla="*/ 271 h 305"/>
              <a:gd name="T8" fmla="*/ 0 w 312"/>
              <a:gd name="T9" fmla="*/ 271 h 305"/>
              <a:gd name="T10" fmla="*/ 0 w 312"/>
              <a:gd name="T11" fmla="*/ 0 h 305"/>
              <a:gd name="T12" fmla="*/ 312 w 312"/>
              <a:gd name="T13" fmla="*/ 0 h 305"/>
              <a:gd name="T14" fmla="*/ 312 w 312"/>
              <a:gd name="T15" fmla="*/ 137 h 305"/>
              <a:gd name="T16" fmla="*/ 84 w 312"/>
              <a:gd name="T17" fmla="*/ 137 h 305"/>
              <a:gd name="T18" fmla="*/ 84 w 312"/>
              <a:gd name="T19" fmla="*/ 105 h 305"/>
              <a:gd name="T20" fmla="*/ 281 w 312"/>
              <a:gd name="T21" fmla="*/ 105 h 305"/>
              <a:gd name="T22" fmla="*/ 281 w 312"/>
              <a:gd name="T23" fmla="*/ 32 h 305"/>
              <a:gd name="T24" fmla="*/ 30 w 312"/>
              <a:gd name="T25" fmla="*/ 32 h 305"/>
              <a:gd name="T26" fmla="*/ 30 w 312"/>
              <a:gd name="T27" fmla="*/ 240 h 305"/>
              <a:gd name="T28" fmla="*/ 236 w 312"/>
              <a:gd name="T29" fmla="*/ 240 h 305"/>
              <a:gd name="T30" fmla="*/ 281 w 312"/>
              <a:gd name="T31" fmla="*/ 259 h 305"/>
              <a:gd name="T32" fmla="*/ 281 w 312"/>
              <a:gd name="T33" fmla="*/ 174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12" h="305">
                <a:moveTo>
                  <a:pt x="281" y="174"/>
                </a:moveTo>
                <a:lnTo>
                  <a:pt x="312" y="174"/>
                </a:lnTo>
                <a:lnTo>
                  <a:pt x="312" y="305"/>
                </a:lnTo>
                <a:lnTo>
                  <a:pt x="230" y="271"/>
                </a:lnTo>
                <a:lnTo>
                  <a:pt x="0" y="271"/>
                </a:lnTo>
                <a:lnTo>
                  <a:pt x="0" y="0"/>
                </a:lnTo>
                <a:lnTo>
                  <a:pt x="312" y="0"/>
                </a:lnTo>
                <a:lnTo>
                  <a:pt x="312" y="137"/>
                </a:lnTo>
                <a:lnTo>
                  <a:pt x="84" y="137"/>
                </a:lnTo>
                <a:lnTo>
                  <a:pt x="84" y="105"/>
                </a:lnTo>
                <a:lnTo>
                  <a:pt x="281" y="105"/>
                </a:lnTo>
                <a:lnTo>
                  <a:pt x="281" y="32"/>
                </a:lnTo>
                <a:lnTo>
                  <a:pt x="30" y="32"/>
                </a:lnTo>
                <a:lnTo>
                  <a:pt x="30" y="240"/>
                </a:lnTo>
                <a:lnTo>
                  <a:pt x="236" y="240"/>
                </a:lnTo>
                <a:lnTo>
                  <a:pt x="281" y="259"/>
                </a:lnTo>
                <a:lnTo>
                  <a:pt x="281" y="174"/>
                </a:lnTo>
                <a:close/>
              </a:path>
            </a:pathLst>
          </a:custGeom>
          <a:solidFill>
            <a:srgbClr val="161F2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8" name="Freeform 5" descr="e7d195523061f1c0d3ba7f298e59d031c9c3f97027ed136f882110EF8F17BAD1F2C348D17C7856EF46CB4678CC9E44EE1ABA681E3133328A7B4D22AAF822B2429426B2355AA8CC4431B8568D2CF3B73AD08403A4B17CA880E8865C9C6D3802D006DA3360BA584FF628E1E3CF9FB2597BEC16D224082E85C44CEE234FC09154B4FE323ED5930D6221">
            <a:extLst>
              <a:ext uri="{FF2B5EF4-FFF2-40B4-BE49-F238E27FC236}">
                <a16:creationId xmlns:a16="http://schemas.microsoft.com/office/drawing/2014/main" id="{B85477CD-393F-B9AA-5868-13D5ED93CD34}"/>
              </a:ext>
            </a:extLst>
          </p:cNvPr>
          <p:cNvSpPr>
            <a:spLocks noEditPoints="1"/>
          </p:cNvSpPr>
          <p:nvPr/>
        </p:nvSpPr>
        <p:spPr bwMode="auto">
          <a:xfrm>
            <a:off x="4164355" y="3046198"/>
            <a:ext cx="342107" cy="333918"/>
          </a:xfrm>
          <a:custGeom>
            <a:avLst/>
            <a:gdLst>
              <a:gd name="T0" fmla="*/ 167 w 804"/>
              <a:gd name="T1" fmla="*/ 100 h 784"/>
              <a:gd name="T2" fmla="*/ 215 w 804"/>
              <a:gd name="T3" fmla="*/ 148 h 784"/>
              <a:gd name="T4" fmla="*/ 190 w 804"/>
              <a:gd name="T5" fmla="*/ 170 h 784"/>
              <a:gd name="T6" fmla="*/ 190 w 804"/>
              <a:gd name="T7" fmla="*/ 594 h 784"/>
              <a:gd name="T8" fmla="*/ 614 w 804"/>
              <a:gd name="T9" fmla="*/ 594 h 784"/>
              <a:gd name="T10" fmla="*/ 614 w 804"/>
              <a:gd name="T11" fmla="*/ 170 h 784"/>
              <a:gd name="T12" fmla="*/ 353 w 804"/>
              <a:gd name="T13" fmla="*/ 86 h 784"/>
              <a:gd name="T14" fmla="*/ 335 w 804"/>
              <a:gd name="T15" fmla="*/ 21 h 784"/>
              <a:gd name="T16" fmla="*/ 661 w 804"/>
              <a:gd name="T17" fmla="*/ 123 h 784"/>
              <a:gd name="T18" fmla="*/ 661 w 804"/>
              <a:gd name="T19" fmla="*/ 641 h 784"/>
              <a:gd name="T20" fmla="*/ 143 w 804"/>
              <a:gd name="T21" fmla="*/ 641 h 784"/>
              <a:gd name="T22" fmla="*/ 143 w 804"/>
              <a:gd name="T23" fmla="*/ 123 h 784"/>
              <a:gd name="T24" fmla="*/ 167 w 804"/>
              <a:gd name="T25" fmla="*/ 100 h 784"/>
              <a:gd name="T26" fmla="*/ 437 w 804"/>
              <a:gd name="T27" fmla="*/ 370 h 784"/>
              <a:gd name="T28" fmla="*/ 390 w 804"/>
              <a:gd name="T29" fmla="*/ 417 h 784"/>
              <a:gd name="T30" fmla="*/ 131 w 804"/>
              <a:gd name="T31" fmla="*/ 158 h 784"/>
              <a:gd name="T32" fmla="*/ 178 w 804"/>
              <a:gd name="T33" fmla="*/ 111 h 784"/>
              <a:gd name="T34" fmla="*/ 437 w 804"/>
              <a:gd name="T35" fmla="*/ 370 h 784"/>
              <a:gd name="T36" fmla="*/ 241 w 804"/>
              <a:gd name="T37" fmla="*/ 268 h 784"/>
              <a:gd name="T38" fmla="*/ 287 w 804"/>
              <a:gd name="T39" fmla="*/ 220 h 784"/>
              <a:gd name="T40" fmla="*/ 335 w 804"/>
              <a:gd name="T41" fmla="*/ 268 h 784"/>
              <a:gd name="T42" fmla="*/ 310 w 804"/>
              <a:gd name="T43" fmla="*/ 288 h 784"/>
              <a:gd name="T44" fmla="*/ 289 w 804"/>
              <a:gd name="T45" fmla="*/ 316 h 784"/>
              <a:gd name="T46" fmla="*/ 241 w 804"/>
              <a:gd name="T47" fmla="*/ 268 h 784"/>
              <a:gd name="T48" fmla="*/ 206 w 804"/>
              <a:gd name="T49" fmla="*/ 359 h 784"/>
              <a:gd name="T50" fmla="*/ 271 w 804"/>
              <a:gd name="T51" fmla="*/ 377 h 784"/>
              <a:gd name="T52" fmla="*/ 400 w 804"/>
              <a:gd name="T53" fmla="*/ 515 h 784"/>
              <a:gd name="T54" fmla="*/ 538 w 804"/>
              <a:gd name="T55" fmla="*/ 387 h 784"/>
              <a:gd name="T56" fmla="*/ 410 w 804"/>
              <a:gd name="T57" fmla="*/ 249 h 784"/>
              <a:gd name="T58" fmla="*/ 396 w 804"/>
              <a:gd name="T59" fmla="*/ 249 h 784"/>
              <a:gd name="T60" fmla="*/ 379 w 804"/>
              <a:gd name="T61" fmla="*/ 184 h 784"/>
              <a:gd name="T62" fmla="*/ 546 w 804"/>
              <a:gd name="T63" fmla="*/ 241 h 784"/>
              <a:gd name="T64" fmla="*/ 546 w 804"/>
              <a:gd name="T65" fmla="*/ 523 h 784"/>
              <a:gd name="T66" fmla="*/ 263 w 804"/>
              <a:gd name="T67" fmla="*/ 523 h 784"/>
              <a:gd name="T68" fmla="*/ 206 w 804"/>
              <a:gd name="T69" fmla="*/ 359 h 7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04" h="784">
                <a:moveTo>
                  <a:pt x="167" y="100"/>
                </a:moveTo>
                <a:cubicBezTo>
                  <a:pt x="215" y="148"/>
                  <a:pt x="215" y="148"/>
                  <a:pt x="215" y="148"/>
                </a:cubicBezTo>
                <a:cubicBezTo>
                  <a:pt x="206" y="154"/>
                  <a:pt x="198" y="162"/>
                  <a:pt x="190" y="170"/>
                </a:cubicBezTo>
                <a:cubicBezTo>
                  <a:pt x="73" y="287"/>
                  <a:pt x="73" y="477"/>
                  <a:pt x="190" y="594"/>
                </a:cubicBezTo>
                <a:cubicBezTo>
                  <a:pt x="307" y="711"/>
                  <a:pt x="497" y="711"/>
                  <a:pt x="614" y="594"/>
                </a:cubicBezTo>
                <a:cubicBezTo>
                  <a:pt x="731" y="477"/>
                  <a:pt x="731" y="287"/>
                  <a:pt x="614" y="170"/>
                </a:cubicBezTo>
                <a:cubicBezTo>
                  <a:pt x="543" y="99"/>
                  <a:pt x="445" y="71"/>
                  <a:pt x="353" y="86"/>
                </a:cubicBezTo>
                <a:cubicBezTo>
                  <a:pt x="335" y="21"/>
                  <a:pt x="335" y="21"/>
                  <a:pt x="335" y="21"/>
                </a:cubicBezTo>
                <a:cubicBezTo>
                  <a:pt x="450" y="0"/>
                  <a:pt x="573" y="34"/>
                  <a:pt x="661" y="123"/>
                </a:cubicBezTo>
                <a:cubicBezTo>
                  <a:pt x="804" y="266"/>
                  <a:pt x="804" y="498"/>
                  <a:pt x="661" y="641"/>
                </a:cubicBezTo>
                <a:cubicBezTo>
                  <a:pt x="518" y="784"/>
                  <a:pt x="286" y="784"/>
                  <a:pt x="143" y="641"/>
                </a:cubicBezTo>
                <a:cubicBezTo>
                  <a:pt x="0" y="498"/>
                  <a:pt x="0" y="266"/>
                  <a:pt x="143" y="123"/>
                </a:cubicBezTo>
                <a:cubicBezTo>
                  <a:pt x="151" y="115"/>
                  <a:pt x="159" y="107"/>
                  <a:pt x="167" y="100"/>
                </a:cubicBezTo>
                <a:close/>
                <a:moveTo>
                  <a:pt x="437" y="370"/>
                </a:moveTo>
                <a:cubicBezTo>
                  <a:pt x="390" y="417"/>
                  <a:pt x="390" y="417"/>
                  <a:pt x="390" y="417"/>
                </a:cubicBezTo>
                <a:cubicBezTo>
                  <a:pt x="131" y="158"/>
                  <a:pt x="131" y="158"/>
                  <a:pt x="131" y="158"/>
                </a:cubicBezTo>
                <a:cubicBezTo>
                  <a:pt x="178" y="111"/>
                  <a:pt x="178" y="111"/>
                  <a:pt x="178" y="111"/>
                </a:cubicBezTo>
                <a:lnTo>
                  <a:pt x="437" y="370"/>
                </a:lnTo>
                <a:close/>
                <a:moveTo>
                  <a:pt x="241" y="268"/>
                </a:moveTo>
                <a:cubicBezTo>
                  <a:pt x="253" y="249"/>
                  <a:pt x="269" y="233"/>
                  <a:pt x="287" y="220"/>
                </a:cubicBezTo>
                <a:cubicBezTo>
                  <a:pt x="335" y="268"/>
                  <a:pt x="335" y="268"/>
                  <a:pt x="335" y="268"/>
                </a:cubicBezTo>
                <a:cubicBezTo>
                  <a:pt x="326" y="274"/>
                  <a:pt x="318" y="280"/>
                  <a:pt x="310" y="288"/>
                </a:cubicBezTo>
                <a:cubicBezTo>
                  <a:pt x="302" y="296"/>
                  <a:pt x="295" y="306"/>
                  <a:pt x="289" y="316"/>
                </a:cubicBezTo>
                <a:lnTo>
                  <a:pt x="241" y="268"/>
                </a:lnTo>
                <a:close/>
                <a:moveTo>
                  <a:pt x="206" y="359"/>
                </a:moveTo>
                <a:cubicBezTo>
                  <a:pt x="271" y="377"/>
                  <a:pt x="271" y="377"/>
                  <a:pt x="271" y="377"/>
                </a:cubicBezTo>
                <a:cubicBezTo>
                  <a:pt x="269" y="450"/>
                  <a:pt x="326" y="512"/>
                  <a:pt x="400" y="515"/>
                </a:cubicBezTo>
                <a:cubicBezTo>
                  <a:pt x="473" y="518"/>
                  <a:pt x="535" y="461"/>
                  <a:pt x="538" y="387"/>
                </a:cubicBezTo>
                <a:cubicBezTo>
                  <a:pt x="541" y="314"/>
                  <a:pt x="483" y="252"/>
                  <a:pt x="410" y="249"/>
                </a:cubicBezTo>
                <a:cubicBezTo>
                  <a:pt x="405" y="249"/>
                  <a:pt x="401" y="249"/>
                  <a:pt x="396" y="249"/>
                </a:cubicBezTo>
                <a:cubicBezTo>
                  <a:pt x="379" y="184"/>
                  <a:pt x="379" y="184"/>
                  <a:pt x="379" y="184"/>
                </a:cubicBezTo>
                <a:cubicBezTo>
                  <a:pt x="440" y="176"/>
                  <a:pt x="502" y="197"/>
                  <a:pt x="546" y="241"/>
                </a:cubicBezTo>
                <a:cubicBezTo>
                  <a:pt x="624" y="319"/>
                  <a:pt x="624" y="445"/>
                  <a:pt x="546" y="523"/>
                </a:cubicBezTo>
                <a:cubicBezTo>
                  <a:pt x="468" y="602"/>
                  <a:pt x="341" y="602"/>
                  <a:pt x="263" y="523"/>
                </a:cubicBezTo>
                <a:cubicBezTo>
                  <a:pt x="220" y="480"/>
                  <a:pt x="199" y="420"/>
                  <a:pt x="206" y="359"/>
                </a:cubicBezTo>
                <a:close/>
              </a:path>
            </a:pathLst>
          </a:custGeom>
          <a:gradFill>
            <a:gsLst>
              <a:gs pos="10000">
                <a:srgbClr val="EEDEBC"/>
              </a:gs>
              <a:gs pos="51000">
                <a:srgbClr val="9D7D61"/>
              </a:gs>
              <a:gs pos="68000">
                <a:srgbClr val="EEDEBC"/>
              </a:gs>
            </a:gsLst>
            <a:lin ang="11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9" name="Freeform 17" descr="e7d195523061f1c0d3ba7f298e59d031c9c3f97027ed136f882110EF8F17BAD1F2C348D17C7856EF46CB4678CC9E44EE1ABA681E3133328A7B4D22AAF822B2429426B2355AA8CC4431B8568D2CF3B73AD08403A4B17CA880E8865C9C6D3802D006DA3360BA584FF628E1E3CF9FB2597BEC16D224082E85C44CEE234FC09154B4FE323ED5930D6221">
            <a:extLst>
              <a:ext uri="{FF2B5EF4-FFF2-40B4-BE49-F238E27FC236}">
                <a16:creationId xmlns:a16="http://schemas.microsoft.com/office/drawing/2014/main" id="{DAC1DDED-912C-5334-10E5-1AC0E8F4AD36}"/>
              </a:ext>
            </a:extLst>
          </p:cNvPr>
          <p:cNvSpPr>
            <a:spLocks noEditPoints="1"/>
          </p:cNvSpPr>
          <p:nvPr/>
        </p:nvSpPr>
        <p:spPr bwMode="auto">
          <a:xfrm>
            <a:off x="7696005" y="3074405"/>
            <a:ext cx="321176" cy="277504"/>
          </a:xfrm>
          <a:custGeom>
            <a:avLst/>
            <a:gdLst>
              <a:gd name="T0" fmla="*/ 149 w 353"/>
              <a:gd name="T1" fmla="*/ 125 h 305"/>
              <a:gd name="T2" fmla="*/ 204 w 353"/>
              <a:gd name="T3" fmla="*/ 125 h 305"/>
              <a:gd name="T4" fmla="*/ 204 w 353"/>
              <a:gd name="T5" fmla="*/ 180 h 305"/>
              <a:gd name="T6" fmla="*/ 149 w 353"/>
              <a:gd name="T7" fmla="*/ 180 h 305"/>
              <a:gd name="T8" fmla="*/ 149 w 353"/>
              <a:gd name="T9" fmla="*/ 125 h 305"/>
              <a:gd name="T10" fmla="*/ 316 w 353"/>
              <a:gd name="T11" fmla="*/ 152 h 305"/>
              <a:gd name="T12" fmla="*/ 246 w 353"/>
              <a:gd name="T13" fmla="*/ 32 h 305"/>
              <a:gd name="T14" fmla="*/ 107 w 353"/>
              <a:gd name="T15" fmla="*/ 32 h 305"/>
              <a:gd name="T16" fmla="*/ 37 w 353"/>
              <a:gd name="T17" fmla="*/ 152 h 305"/>
              <a:gd name="T18" fmla="*/ 107 w 353"/>
              <a:gd name="T19" fmla="*/ 273 h 305"/>
              <a:gd name="T20" fmla="*/ 246 w 353"/>
              <a:gd name="T21" fmla="*/ 273 h 305"/>
              <a:gd name="T22" fmla="*/ 316 w 353"/>
              <a:gd name="T23" fmla="*/ 152 h 305"/>
              <a:gd name="T24" fmla="*/ 283 w 353"/>
              <a:gd name="T25" fmla="*/ 32 h 305"/>
              <a:gd name="T26" fmla="*/ 246 w 353"/>
              <a:gd name="T27" fmla="*/ 32 h 305"/>
              <a:gd name="T28" fmla="*/ 264 w 353"/>
              <a:gd name="T29" fmla="*/ 63 h 305"/>
              <a:gd name="T30" fmla="*/ 301 w 353"/>
              <a:gd name="T31" fmla="*/ 63 h 305"/>
              <a:gd name="T32" fmla="*/ 353 w 353"/>
              <a:gd name="T33" fmla="*/ 152 h 305"/>
              <a:gd name="T34" fmla="*/ 264 w 353"/>
              <a:gd name="T35" fmla="*/ 305 h 305"/>
              <a:gd name="T36" fmla="*/ 89 w 353"/>
              <a:gd name="T37" fmla="*/ 305 h 305"/>
              <a:gd name="T38" fmla="*/ 0 w 353"/>
              <a:gd name="T39" fmla="*/ 152 h 305"/>
              <a:gd name="T40" fmla="*/ 89 w 353"/>
              <a:gd name="T41" fmla="*/ 0 h 305"/>
              <a:gd name="T42" fmla="*/ 264 w 353"/>
              <a:gd name="T43" fmla="*/ 0 h 305"/>
              <a:gd name="T44" fmla="*/ 283 w 353"/>
              <a:gd name="T45" fmla="*/ 32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53" h="305">
                <a:moveTo>
                  <a:pt x="149" y="125"/>
                </a:moveTo>
                <a:lnTo>
                  <a:pt x="204" y="125"/>
                </a:lnTo>
                <a:lnTo>
                  <a:pt x="204" y="180"/>
                </a:lnTo>
                <a:lnTo>
                  <a:pt x="149" y="180"/>
                </a:lnTo>
                <a:lnTo>
                  <a:pt x="149" y="125"/>
                </a:lnTo>
                <a:close/>
                <a:moveTo>
                  <a:pt x="316" y="152"/>
                </a:moveTo>
                <a:lnTo>
                  <a:pt x="246" y="32"/>
                </a:lnTo>
                <a:lnTo>
                  <a:pt x="107" y="32"/>
                </a:lnTo>
                <a:lnTo>
                  <a:pt x="37" y="152"/>
                </a:lnTo>
                <a:lnTo>
                  <a:pt x="107" y="273"/>
                </a:lnTo>
                <a:lnTo>
                  <a:pt x="246" y="273"/>
                </a:lnTo>
                <a:lnTo>
                  <a:pt x="316" y="152"/>
                </a:lnTo>
                <a:close/>
                <a:moveTo>
                  <a:pt x="283" y="32"/>
                </a:moveTo>
                <a:lnTo>
                  <a:pt x="246" y="32"/>
                </a:lnTo>
                <a:lnTo>
                  <a:pt x="264" y="63"/>
                </a:lnTo>
                <a:lnTo>
                  <a:pt x="301" y="63"/>
                </a:lnTo>
                <a:lnTo>
                  <a:pt x="353" y="152"/>
                </a:lnTo>
                <a:lnTo>
                  <a:pt x="264" y="305"/>
                </a:lnTo>
                <a:lnTo>
                  <a:pt x="89" y="305"/>
                </a:lnTo>
                <a:lnTo>
                  <a:pt x="0" y="152"/>
                </a:lnTo>
                <a:lnTo>
                  <a:pt x="89" y="0"/>
                </a:lnTo>
                <a:lnTo>
                  <a:pt x="264" y="0"/>
                </a:lnTo>
                <a:lnTo>
                  <a:pt x="283" y="32"/>
                </a:lnTo>
                <a:close/>
              </a:path>
            </a:pathLst>
          </a:custGeom>
          <a:gradFill>
            <a:gsLst>
              <a:gs pos="10000">
                <a:srgbClr val="EEDEBC"/>
              </a:gs>
              <a:gs pos="51000">
                <a:srgbClr val="9D7D61"/>
              </a:gs>
              <a:gs pos="68000">
                <a:srgbClr val="EEDEBC"/>
              </a:gs>
            </a:gsLst>
            <a:lin ang="11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0" name="Freeform 21" descr="e7d195523061f1c0d3ba7f298e59d031c9c3f97027ed136f882110EF8F17BAD1F2C348D17C7856EF46CB4678CC9E44EE1ABA681E3133328A7B4D22AAF822B2429426B2355AA8CC4431B8568D2CF3B73AD08403A4B17CA880E8865C9C6D3802D006DA3360BA584FF628E1E3CF9FB2597BEC16D224082E85C44CEE234FC09154B4FE323ED5930D6221">
            <a:extLst>
              <a:ext uri="{FF2B5EF4-FFF2-40B4-BE49-F238E27FC236}">
                <a16:creationId xmlns:a16="http://schemas.microsoft.com/office/drawing/2014/main" id="{5C69C1B8-BDAD-1AE7-2933-12F7D6BDC6E7}"/>
              </a:ext>
            </a:extLst>
          </p:cNvPr>
          <p:cNvSpPr>
            <a:spLocks noEditPoints="1"/>
          </p:cNvSpPr>
          <p:nvPr/>
        </p:nvSpPr>
        <p:spPr bwMode="auto">
          <a:xfrm>
            <a:off x="4930955" y="5130456"/>
            <a:ext cx="298432" cy="304802"/>
          </a:xfrm>
          <a:custGeom>
            <a:avLst/>
            <a:gdLst>
              <a:gd name="T0" fmla="*/ 165 w 328"/>
              <a:gd name="T1" fmla="*/ 82 h 335"/>
              <a:gd name="T2" fmla="*/ 83 w 328"/>
              <a:gd name="T3" fmla="*/ 165 h 335"/>
              <a:gd name="T4" fmla="*/ 0 w 328"/>
              <a:gd name="T5" fmla="*/ 82 h 335"/>
              <a:gd name="T6" fmla="*/ 83 w 328"/>
              <a:gd name="T7" fmla="*/ 0 h 335"/>
              <a:gd name="T8" fmla="*/ 165 w 328"/>
              <a:gd name="T9" fmla="*/ 82 h 335"/>
              <a:gd name="T10" fmla="*/ 44 w 328"/>
              <a:gd name="T11" fmla="*/ 82 h 335"/>
              <a:gd name="T12" fmla="*/ 83 w 328"/>
              <a:gd name="T13" fmla="*/ 121 h 335"/>
              <a:gd name="T14" fmla="*/ 121 w 328"/>
              <a:gd name="T15" fmla="*/ 82 h 335"/>
              <a:gd name="T16" fmla="*/ 83 w 328"/>
              <a:gd name="T17" fmla="*/ 44 h 335"/>
              <a:gd name="T18" fmla="*/ 44 w 328"/>
              <a:gd name="T19" fmla="*/ 82 h 335"/>
              <a:gd name="T20" fmla="*/ 44 w 328"/>
              <a:gd name="T21" fmla="*/ 82 h 335"/>
              <a:gd name="T22" fmla="*/ 328 w 328"/>
              <a:gd name="T23" fmla="*/ 203 h 335"/>
              <a:gd name="T24" fmla="*/ 328 w 328"/>
              <a:gd name="T25" fmla="*/ 335 h 335"/>
              <a:gd name="T26" fmla="*/ 196 w 328"/>
              <a:gd name="T27" fmla="*/ 335 h 335"/>
              <a:gd name="T28" fmla="*/ 196 w 328"/>
              <a:gd name="T29" fmla="*/ 203 h 335"/>
              <a:gd name="T30" fmla="*/ 328 w 328"/>
              <a:gd name="T31" fmla="*/ 203 h 335"/>
              <a:gd name="T32" fmla="*/ 328 w 328"/>
              <a:gd name="T33" fmla="*/ 203 h 335"/>
              <a:gd name="T34" fmla="*/ 227 w 328"/>
              <a:gd name="T35" fmla="*/ 234 h 335"/>
              <a:gd name="T36" fmla="*/ 227 w 328"/>
              <a:gd name="T37" fmla="*/ 304 h 335"/>
              <a:gd name="T38" fmla="*/ 297 w 328"/>
              <a:gd name="T39" fmla="*/ 304 h 335"/>
              <a:gd name="T40" fmla="*/ 297 w 328"/>
              <a:gd name="T41" fmla="*/ 234 h 335"/>
              <a:gd name="T42" fmla="*/ 227 w 328"/>
              <a:gd name="T43" fmla="*/ 234 h 335"/>
              <a:gd name="T44" fmla="*/ 149 w 328"/>
              <a:gd name="T45" fmla="*/ 203 h 335"/>
              <a:gd name="T46" fmla="*/ 149 w 328"/>
              <a:gd name="T47" fmla="*/ 335 h 335"/>
              <a:gd name="T48" fmla="*/ 17 w 328"/>
              <a:gd name="T49" fmla="*/ 335 h 335"/>
              <a:gd name="T50" fmla="*/ 17 w 328"/>
              <a:gd name="T51" fmla="*/ 203 h 335"/>
              <a:gd name="T52" fmla="*/ 149 w 328"/>
              <a:gd name="T53" fmla="*/ 203 h 335"/>
              <a:gd name="T54" fmla="*/ 149 w 328"/>
              <a:gd name="T55" fmla="*/ 203 h 335"/>
              <a:gd name="T56" fmla="*/ 48 w 328"/>
              <a:gd name="T57" fmla="*/ 234 h 335"/>
              <a:gd name="T58" fmla="*/ 48 w 328"/>
              <a:gd name="T59" fmla="*/ 304 h 335"/>
              <a:gd name="T60" fmla="*/ 118 w 328"/>
              <a:gd name="T61" fmla="*/ 304 h 335"/>
              <a:gd name="T62" fmla="*/ 118 w 328"/>
              <a:gd name="T63" fmla="*/ 234 h 335"/>
              <a:gd name="T64" fmla="*/ 48 w 328"/>
              <a:gd name="T65" fmla="*/ 234 h 335"/>
              <a:gd name="T66" fmla="*/ 328 w 328"/>
              <a:gd name="T67" fmla="*/ 24 h 335"/>
              <a:gd name="T68" fmla="*/ 328 w 328"/>
              <a:gd name="T69" fmla="*/ 156 h 335"/>
              <a:gd name="T70" fmla="*/ 196 w 328"/>
              <a:gd name="T71" fmla="*/ 156 h 335"/>
              <a:gd name="T72" fmla="*/ 196 w 328"/>
              <a:gd name="T73" fmla="*/ 24 h 335"/>
              <a:gd name="T74" fmla="*/ 328 w 328"/>
              <a:gd name="T75" fmla="*/ 24 h 335"/>
              <a:gd name="T76" fmla="*/ 328 w 328"/>
              <a:gd name="T77" fmla="*/ 24 h 335"/>
              <a:gd name="T78" fmla="*/ 227 w 328"/>
              <a:gd name="T79" fmla="*/ 55 h 335"/>
              <a:gd name="T80" fmla="*/ 227 w 328"/>
              <a:gd name="T81" fmla="*/ 125 h 335"/>
              <a:gd name="T82" fmla="*/ 297 w 328"/>
              <a:gd name="T83" fmla="*/ 125 h 335"/>
              <a:gd name="T84" fmla="*/ 297 w 328"/>
              <a:gd name="T85" fmla="*/ 55 h 335"/>
              <a:gd name="T86" fmla="*/ 227 w 328"/>
              <a:gd name="T87" fmla="*/ 55 h 335"/>
              <a:gd name="T88" fmla="*/ 227 w 328"/>
              <a:gd name="T89" fmla="*/ 55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28" h="335">
                <a:moveTo>
                  <a:pt x="165" y="82"/>
                </a:moveTo>
                <a:lnTo>
                  <a:pt x="83" y="165"/>
                </a:lnTo>
                <a:lnTo>
                  <a:pt x="0" y="82"/>
                </a:lnTo>
                <a:lnTo>
                  <a:pt x="83" y="0"/>
                </a:lnTo>
                <a:lnTo>
                  <a:pt x="165" y="82"/>
                </a:lnTo>
                <a:close/>
                <a:moveTo>
                  <a:pt x="44" y="82"/>
                </a:moveTo>
                <a:lnTo>
                  <a:pt x="83" y="121"/>
                </a:lnTo>
                <a:lnTo>
                  <a:pt x="121" y="82"/>
                </a:lnTo>
                <a:lnTo>
                  <a:pt x="83" y="44"/>
                </a:lnTo>
                <a:lnTo>
                  <a:pt x="44" y="82"/>
                </a:lnTo>
                <a:lnTo>
                  <a:pt x="44" y="82"/>
                </a:lnTo>
                <a:close/>
                <a:moveTo>
                  <a:pt x="328" y="203"/>
                </a:moveTo>
                <a:lnTo>
                  <a:pt x="328" y="335"/>
                </a:lnTo>
                <a:lnTo>
                  <a:pt x="196" y="335"/>
                </a:lnTo>
                <a:lnTo>
                  <a:pt x="196" y="203"/>
                </a:lnTo>
                <a:lnTo>
                  <a:pt x="328" y="203"/>
                </a:lnTo>
                <a:lnTo>
                  <a:pt x="328" y="203"/>
                </a:lnTo>
                <a:close/>
                <a:moveTo>
                  <a:pt x="227" y="234"/>
                </a:moveTo>
                <a:lnTo>
                  <a:pt x="227" y="304"/>
                </a:lnTo>
                <a:lnTo>
                  <a:pt x="297" y="304"/>
                </a:lnTo>
                <a:lnTo>
                  <a:pt x="297" y="234"/>
                </a:lnTo>
                <a:lnTo>
                  <a:pt x="227" y="234"/>
                </a:lnTo>
                <a:close/>
                <a:moveTo>
                  <a:pt x="149" y="203"/>
                </a:moveTo>
                <a:lnTo>
                  <a:pt x="149" y="335"/>
                </a:lnTo>
                <a:lnTo>
                  <a:pt x="17" y="335"/>
                </a:lnTo>
                <a:lnTo>
                  <a:pt x="17" y="203"/>
                </a:lnTo>
                <a:lnTo>
                  <a:pt x="149" y="203"/>
                </a:lnTo>
                <a:lnTo>
                  <a:pt x="149" y="203"/>
                </a:lnTo>
                <a:close/>
                <a:moveTo>
                  <a:pt x="48" y="234"/>
                </a:moveTo>
                <a:lnTo>
                  <a:pt x="48" y="304"/>
                </a:lnTo>
                <a:lnTo>
                  <a:pt x="118" y="304"/>
                </a:lnTo>
                <a:lnTo>
                  <a:pt x="118" y="234"/>
                </a:lnTo>
                <a:lnTo>
                  <a:pt x="48" y="234"/>
                </a:lnTo>
                <a:close/>
                <a:moveTo>
                  <a:pt x="328" y="24"/>
                </a:moveTo>
                <a:lnTo>
                  <a:pt x="328" y="156"/>
                </a:lnTo>
                <a:lnTo>
                  <a:pt x="196" y="156"/>
                </a:lnTo>
                <a:lnTo>
                  <a:pt x="196" y="24"/>
                </a:lnTo>
                <a:lnTo>
                  <a:pt x="328" y="24"/>
                </a:lnTo>
                <a:lnTo>
                  <a:pt x="328" y="24"/>
                </a:lnTo>
                <a:close/>
                <a:moveTo>
                  <a:pt x="227" y="55"/>
                </a:moveTo>
                <a:lnTo>
                  <a:pt x="227" y="125"/>
                </a:lnTo>
                <a:lnTo>
                  <a:pt x="297" y="125"/>
                </a:lnTo>
                <a:lnTo>
                  <a:pt x="297" y="55"/>
                </a:lnTo>
                <a:lnTo>
                  <a:pt x="227" y="55"/>
                </a:lnTo>
                <a:lnTo>
                  <a:pt x="227" y="55"/>
                </a:lnTo>
                <a:close/>
              </a:path>
            </a:pathLst>
          </a:custGeom>
          <a:gradFill>
            <a:gsLst>
              <a:gs pos="10000">
                <a:srgbClr val="EEDEBC"/>
              </a:gs>
              <a:gs pos="51000">
                <a:srgbClr val="9D7D61"/>
              </a:gs>
              <a:gs pos="68000">
                <a:srgbClr val="EEDEBC"/>
              </a:gs>
            </a:gsLst>
            <a:lin ang="11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1" name="Freeform 19" descr="e7d195523061f1c0d3ba7f298e59d031c9c3f97027ed136f882110EF8F17BAD1F2C348D17C7856EF46CB4678CC9E44EE1ABA681E3133328A7B4D22AAF822B2429426B2355AA8CC4431B8568D2CF3B73AD08403A4B17CA880E8865C9C6D3802D006DA3360BA584FF628E1E3CF9FB2597BEC16D224082E85C44CEE234FC09154B4FE323ED5930D6221">
            <a:extLst>
              <a:ext uri="{FF2B5EF4-FFF2-40B4-BE49-F238E27FC236}">
                <a16:creationId xmlns:a16="http://schemas.microsoft.com/office/drawing/2014/main" id="{E43E8360-6514-5A72-8970-0219C0561B88}"/>
              </a:ext>
            </a:extLst>
          </p:cNvPr>
          <p:cNvSpPr>
            <a:spLocks noEditPoints="1"/>
          </p:cNvSpPr>
          <p:nvPr/>
        </p:nvSpPr>
        <p:spPr bwMode="auto">
          <a:xfrm>
            <a:off x="7110005" y="5136053"/>
            <a:ext cx="292759" cy="293610"/>
          </a:xfrm>
          <a:custGeom>
            <a:avLst/>
            <a:gdLst>
              <a:gd name="T0" fmla="*/ 561 w 733"/>
              <a:gd name="T1" fmla="*/ 56 h 734"/>
              <a:gd name="T2" fmla="*/ 512 w 733"/>
              <a:gd name="T3" fmla="*/ 105 h 734"/>
              <a:gd name="T4" fmla="*/ 367 w 733"/>
              <a:gd name="T5" fmla="*/ 67 h 734"/>
              <a:gd name="T6" fmla="*/ 67 w 733"/>
              <a:gd name="T7" fmla="*/ 367 h 734"/>
              <a:gd name="T8" fmla="*/ 367 w 733"/>
              <a:gd name="T9" fmla="*/ 667 h 734"/>
              <a:gd name="T10" fmla="*/ 667 w 733"/>
              <a:gd name="T11" fmla="*/ 367 h 734"/>
              <a:gd name="T12" fmla="*/ 600 w 733"/>
              <a:gd name="T13" fmla="*/ 178 h 734"/>
              <a:gd name="T14" fmla="*/ 647 w 733"/>
              <a:gd name="T15" fmla="*/ 131 h 734"/>
              <a:gd name="T16" fmla="*/ 733 w 733"/>
              <a:gd name="T17" fmla="*/ 367 h 734"/>
              <a:gd name="T18" fmla="*/ 367 w 733"/>
              <a:gd name="T19" fmla="*/ 734 h 734"/>
              <a:gd name="T20" fmla="*/ 0 w 733"/>
              <a:gd name="T21" fmla="*/ 367 h 734"/>
              <a:gd name="T22" fmla="*/ 367 w 733"/>
              <a:gd name="T23" fmla="*/ 0 h 734"/>
              <a:gd name="T24" fmla="*/ 561 w 733"/>
              <a:gd name="T25" fmla="*/ 56 h 734"/>
              <a:gd name="T26" fmla="*/ 343 w 733"/>
              <a:gd name="T27" fmla="*/ 439 h 734"/>
              <a:gd name="T28" fmla="*/ 234 w 733"/>
              <a:gd name="T29" fmla="*/ 330 h 734"/>
              <a:gd name="T30" fmla="*/ 281 w 733"/>
              <a:gd name="T31" fmla="*/ 283 h 734"/>
              <a:gd name="T32" fmla="*/ 390 w 733"/>
              <a:gd name="T33" fmla="*/ 392 h 734"/>
              <a:gd name="T34" fmla="*/ 619 w 733"/>
              <a:gd name="T35" fmla="*/ 163 h 734"/>
              <a:gd name="T36" fmla="*/ 666 w 733"/>
              <a:gd name="T37" fmla="*/ 210 h 734"/>
              <a:gd name="T38" fmla="*/ 389 w 733"/>
              <a:gd name="T39" fmla="*/ 487 h 734"/>
              <a:gd name="T40" fmla="*/ 342 w 733"/>
              <a:gd name="T41" fmla="*/ 440 h 734"/>
              <a:gd name="T42" fmla="*/ 343 w 733"/>
              <a:gd name="T43" fmla="*/ 439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33" h="734">
                <a:moveTo>
                  <a:pt x="561" y="56"/>
                </a:moveTo>
                <a:cubicBezTo>
                  <a:pt x="512" y="105"/>
                  <a:pt x="512" y="105"/>
                  <a:pt x="512" y="105"/>
                </a:cubicBezTo>
                <a:cubicBezTo>
                  <a:pt x="468" y="80"/>
                  <a:pt x="418" y="67"/>
                  <a:pt x="367" y="67"/>
                </a:cubicBezTo>
                <a:cubicBezTo>
                  <a:pt x="201" y="67"/>
                  <a:pt x="67" y="201"/>
                  <a:pt x="67" y="367"/>
                </a:cubicBezTo>
                <a:cubicBezTo>
                  <a:pt x="67" y="533"/>
                  <a:pt x="201" y="667"/>
                  <a:pt x="367" y="667"/>
                </a:cubicBezTo>
                <a:cubicBezTo>
                  <a:pt x="532" y="667"/>
                  <a:pt x="667" y="533"/>
                  <a:pt x="667" y="367"/>
                </a:cubicBezTo>
                <a:cubicBezTo>
                  <a:pt x="667" y="295"/>
                  <a:pt x="642" y="229"/>
                  <a:pt x="600" y="178"/>
                </a:cubicBezTo>
                <a:cubicBezTo>
                  <a:pt x="647" y="131"/>
                  <a:pt x="647" y="131"/>
                  <a:pt x="647" y="131"/>
                </a:cubicBezTo>
                <a:cubicBezTo>
                  <a:pt x="703" y="197"/>
                  <a:pt x="733" y="280"/>
                  <a:pt x="733" y="367"/>
                </a:cubicBezTo>
                <a:cubicBezTo>
                  <a:pt x="733" y="569"/>
                  <a:pt x="569" y="734"/>
                  <a:pt x="367" y="734"/>
                </a:cubicBezTo>
                <a:cubicBezTo>
                  <a:pt x="164" y="734"/>
                  <a:pt x="0" y="569"/>
                  <a:pt x="0" y="367"/>
                </a:cubicBezTo>
                <a:cubicBezTo>
                  <a:pt x="0" y="164"/>
                  <a:pt x="164" y="0"/>
                  <a:pt x="367" y="0"/>
                </a:cubicBezTo>
                <a:cubicBezTo>
                  <a:pt x="438" y="0"/>
                  <a:pt x="505" y="21"/>
                  <a:pt x="561" y="56"/>
                </a:cubicBezTo>
                <a:close/>
                <a:moveTo>
                  <a:pt x="343" y="439"/>
                </a:moveTo>
                <a:cubicBezTo>
                  <a:pt x="234" y="330"/>
                  <a:pt x="234" y="330"/>
                  <a:pt x="234" y="330"/>
                </a:cubicBezTo>
                <a:cubicBezTo>
                  <a:pt x="281" y="283"/>
                  <a:pt x="281" y="283"/>
                  <a:pt x="281" y="283"/>
                </a:cubicBezTo>
                <a:cubicBezTo>
                  <a:pt x="390" y="392"/>
                  <a:pt x="390" y="392"/>
                  <a:pt x="390" y="392"/>
                </a:cubicBezTo>
                <a:cubicBezTo>
                  <a:pt x="619" y="163"/>
                  <a:pt x="619" y="163"/>
                  <a:pt x="619" y="163"/>
                </a:cubicBezTo>
                <a:cubicBezTo>
                  <a:pt x="666" y="210"/>
                  <a:pt x="666" y="210"/>
                  <a:pt x="666" y="210"/>
                </a:cubicBezTo>
                <a:cubicBezTo>
                  <a:pt x="389" y="487"/>
                  <a:pt x="389" y="487"/>
                  <a:pt x="389" y="487"/>
                </a:cubicBezTo>
                <a:cubicBezTo>
                  <a:pt x="342" y="440"/>
                  <a:pt x="342" y="440"/>
                  <a:pt x="342" y="440"/>
                </a:cubicBezTo>
                <a:cubicBezTo>
                  <a:pt x="343" y="439"/>
                  <a:pt x="343" y="439"/>
                  <a:pt x="343" y="439"/>
                </a:cubicBezTo>
                <a:close/>
              </a:path>
            </a:pathLst>
          </a:custGeom>
          <a:gradFill>
            <a:gsLst>
              <a:gs pos="10000">
                <a:srgbClr val="EEDEBC"/>
              </a:gs>
              <a:gs pos="51000">
                <a:srgbClr val="9D7D61"/>
              </a:gs>
              <a:gs pos="68000">
                <a:srgbClr val="EEDEBC"/>
              </a:gs>
            </a:gsLst>
            <a:lin ang="11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2" name="弧形 66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226A8AA6-CD3B-770C-E27A-DFC509FAF743}"/>
              </a:ext>
            </a:extLst>
          </p:cNvPr>
          <p:cNvSpPr/>
          <p:nvPr/>
        </p:nvSpPr>
        <p:spPr>
          <a:xfrm>
            <a:off x="9978559" y="1980348"/>
            <a:ext cx="412580" cy="3642412"/>
          </a:xfrm>
          <a:custGeom>
            <a:avLst/>
            <a:gdLst>
              <a:gd name="connsiteX0" fmla="*/ 8158695 w 8559800"/>
              <a:gd name="connsiteY0" fmla="*/ 2470897 h 8559800"/>
              <a:gd name="connsiteX1" fmla="*/ 8147219 w 8559800"/>
              <a:gd name="connsiteY1" fmla="*/ 6113309 h 8559800"/>
              <a:gd name="connsiteX2" fmla="*/ 4279900 w 8559800"/>
              <a:gd name="connsiteY2" fmla="*/ 4279900 h 8559800"/>
              <a:gd name="connsiteX3" fmla="*/ 8158695 w 8559800"/>
              <a:gd name="connsiteY3" fmla="*/ 2470897 h 8559800"/>
              <a:gd name="connsiteX0" fmla="*/ 8158695 w 8559800"/>
              <a:gd name="connsiteY0" fmla="*/ 2470897 h 8559800"/>
              <a:gd name="connsiteX1" fmla="*/ 8147219 w 8559800"/>
              <a:gd name="connsiteY1" fmla="*/ 6113309 h 8559800"/>
              <a:gd name="connsiteX0" fmla="*/ 11476 w 412580"/>
              <a:gd name="connsiteY0" fmla="*/ 0 h 3642412"/>
              <a:gd name="connsiteX1" fmla="*/ 0 w 412580"/>
              <a:gd name="connsiteY1" fmla="*/ 3642412 h 3642412"/>
              <a:gd name="connsiteX2" fmla="*/ 11476 w 412580"/>
              <a:gd name="connsiteY2" fmla="*/ 0 h 3642412"/>
              <a:gd name="connsiteX0" fmla="*/ 11476 w 412580"/>
              <a:gd name="connsiteY0" fmla="*/ 0 h 3642412"/>
              <a:gd name="connsiteX1" fmla="*/ 0 w 412580"/>
              <a:gd name="connsiteY1" fmla="*/ 3642412 h 364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2580" h="3642412" stroke="0" extrusionOk="0">
                <a:moveTo>
                  <a:pt x="11476" y="0"/>
                </a:moveTo>
                <a:cubicBezTo>
                  <a:pt x="550270" y="1155263"/>
                  <a:pt x="546063" y="2490568"/>
                  <a:pt x="0" y="3642412"/>
                </a:cubicBezTo>
                <a:cubicBezTo>
                  <a:pt x="3825" y="2428275"/>
                  <a:pt x="7651" y="1214137"/>
                  <a:pt x="11476" y="0"/>
                </a:cubicBezTo>
                <a:close/>
              </a:path>
              <a:path w="412580" h="3642412" fill="none">
                <a:moveTo>
                  <a:pt x="11476" y="0"/>
                </a:moveTo>
                <a:cubicBezTo>
                  <a:pt x="550270" y="1155263"/>
                  <a:pt x="546063" y="2490568"/>
                  <a:pt x="0" y="3642412"/>
                </a:cubicBezTo>
              </a:path>
            </a:pathLst>
          </a:custGeom>
          <a:gradFill flip="none" rotWithShape="1">
            <a:gsLst>
              <a:gs pos="100000">
                <a:srgbClr val="C5AE7B">
                  <a:alpha val="25000"/>
                </a:srgbClr>
              </a:gs>
              <a:gs pos="24000">
                <a:srgbClr val="C5AE7B">
                  <a:alpha val="0"/>
                </a:srgbClr>
              </a:gs>
            </a:gsLst>
            <a:lin ang="0" scaled="1"/>
            <a:tileRect/>
          </a:gradFill>
          <a:ln w="25400" cap="flat" cmpd="sng" algn="ctr">
            <a:gradFill flip="none" rotWithShape="1">
              <a:gsLst>
                <a:gs pos="10000">
                  <a:srgbClr val="C5AE7B">
                    <a:alpha val="0"/>
                  </a:srgbClr>
                </a:gs>
                <a:gs pos="50000">
                  <a:srgbClr val="C5AE7B"/>
                </a:gs>
                <a:gs pos="90000">
                  <a:srgbClr val="C5AE7B">
                    <a:alpha val="0"/>
                  </a:srgbClr>
                </a:gs>
              </a:gsLst>
              <a:lin ang="5400000" scaled="1"/>
              <a:tileRect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3" name="弧形 66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96CA62E7-9F70-8A79-068E-069ECA2E2F91}"/>
              </a:ext>
            </a:extLst>
          </p:cNvPr>
          <p:cNvSpPr/>
          <p:nvPr/>
        </p:nvSpPr>
        <p:spPr>
          <a:xfrm flipH="1">
            <a:off x="1795550" y="1980348"/>
            <a:ext cx="412580" cy="3642412"/>
          </a:xfrm>
          <a:custGeom>
            <a:avLst/>
            <a:gdLst>
              <a:gd name="connsiteX0" fmla="*/ 8158695 w 8559800"/>
              <a:gd name="connsiteY0" fmla="*/ 2470897 h 8559800"/>
              <a:gd name="connsiteX1" fmla="*/ 8147219 w 8559800"/>
              <a:gd name="connsiteY1" fmla="*/ 6113309 h 8559800"/>
              <a:gd name="connsiteX2" fmla="*/ 4279900 w 8559800"/>
              <a:gd name="connsiteY2" fmla="*/ 4279900 h 8559800"/>
              <a:gd name="connsiteX3" fmla="*/ 8158695 w 8559800"/>
              <a:gd name="connsiteY3" fmla="*/ 2470897 h 8559800"/>
              <a:gd name="connsiteX0" fmla="*/ 8158695 w 8559800"/>
              <a:gd name="connsiteY0" fmla="*/ 2470897 h 8559800"/>
              <a:gd name="connsiteX1" fmla="*/ 8147219 w 8559800"/>
              <a:gd name="connsiteY1" fmla="*/ 6113309 h 8559800"/>
              <a:gd name="connsiteX0" fmla="*/ 11476 w 412580"/>
              <a:gd name="connsiteY0" fmla="*/ 0 h 3642412"/>
              <a:gd name="connsiteX1" fmla="*/ 0 w 412580"/>
              <a:gd name="connsiteY1" fmla="*/ 3642412 h 3642412"/>
              <a:gd name="connsiteX2" fmla="*/ 11476 w 412580"/>
              <a:gd name="connsiteY2" fmla="*/ 0 h 3642412"/>
              <a:gd name="connsiteX0" fmla="*/ 11476 w 412580"/>
              <a:gd name="connsiteY0" fmla="*/ 0 h 3642412"/>
              <a:gd name="connsiteX1" fmla="*/ 0 w 412580"/>
              <a:gd name="connsiteY1" fmla="*/ 3642412 h 364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2580" h="3642412" stroke="0" extrusionOk="0">
                <a:moveTo>
                  <a:pt x="11476" y="0"/>
                </a:moveTo>
                <a:cubicBezTo>
                  <a:pt x="550270" y="1155263"/>
                  <a:pt x="546063" y="2490568"/>
                  <a:pt x="0" y="3642412"/>
                </a:cubicBezTo>
                <a:cubicBezTo>
                  <a:pt x="3825" y="2428275"/>
                  <a:pt x="7651" y="1214137"/>
                  <a:pt x="11476" y="0"/>
                </a:cubicBezTo>
                <a:close/>
              </a:path>
              <a:path w="412580" h="3642412" fill="none">
                <a:moveTo>
                  <a:pt x="11476" y="0"/>
                </a:moveTo>
                <a:cubicBezTo>
                  <a:pt x="550270" y="1155263"/>
                  <a:pt x="546063" y="2490568"/>
                  <a:pt x="0" y="3642412"/>
                </a:cubicBezTo>
              </a:path>
            </a:pathLst>
          </a:custGeom>
          <a:gradFill flip="none" rotWithShape="1">
            <a:gsLst>
              <a:gs pos="100000">
                <a:srgbClr val="C5AE7B">
                  <a:alpha val="25000"/>
                </a:srgbClr>
              </a:gs>
              <a:gs pos="24000">
                <a:srgbClr val="C5AE7B">
                  <a:alpha val="0"/>
                </a:srgbClr>
              </a:gs>
            </a:gsLst>
            <a:lin ang="0" scaled="1"/>
            <a:tileRect/>
          </a:gradFill>
          <a:ln w="25400" cap="flat" cmpd="sng" algn="ctr">
            <a:gradFill flip="none" rotWithShape="1">
              <a:gsLst>
                <a:gs pos="10000">
                  <a:srgbClr val="C5AE7B">
                    <a:alpha val="0"/>
                  </a:srgbClr>
                </a:gs>
                <a:gs pos="50000">
                  <a:srgbClr val="C5AE7B"/>
                </a:gs>
                <a:gs pos="90000">
                  <a:srgbClr val="C5AE7B">
                    <a:alpha val="0"/>
                  </a:srgbClr>
                </a:gs>
              </a:gsLst>
              <a:lin ang="5400000" scaled="1"/>
              <a:tileRect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4" name="Freeform 5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6E5BB622-A996-5C07-DD2F-FA2DD959DF93}"/>
              </a:ext>
            </a:extLst>
          </p:cNvPr>
          <p:cNvSpPr>
            <a:spLocks noEditPoints="1"/>
          </p:cNvSpPr>
          <p:nvPr/>
        </p:nvSpPr>
        <p:spPr bwMode="auto">
          <a:xfrm>
            <a:off x="5732855" y="3101942"/>
            <a:ext cx="726292" cy="727058"/>
          </a:xfrm>
          <a:custGeom>
            <a:avLst/>
            <a:gdLst>
              <a:gd name="T0" fmla="*/ 398 w 797"/>
              <a:gd name="T1" fmla="*/ 0 h 798"/>
              <a:gd name="T2" fmla="*/ 0 w 797"/>
              <a:gd name="T3" fmla="*/ 399 h 798"/>
              <a:gd name="T4" fmla="*/ 399 w 797"/>
              <a:gd name="T5" fmla="*/ 798 h 798"/>
              <a:gd name="T6" fmla="*/ 797 w 797"/>
              <a:gd name="T7" fmla="*/ 399 h 798"/>
              <a:gd name="T8" fmla="*/ 398 w 797"/>
              <a:gd name="T9" fmla="*/ 0 h 798"/>
              <a:gd name="T10" fmla="*/ 273 w 797"/>
              <a:gd name="T11" fmla="*/ 313 h 798"/>
              <a:gd name="T12" fmla="*/ 403 w 797"/>
              <a:gd name="T13" fmla="*/ 239 h 798"/>
              <a:gd name="T14" fmla="*/ 501 w 797"/>
              <a:gd name="T15" fmla="*/ 276 h 798"/>
              <a:gd name="T16" fmla="*/ 504 w 797"/>
              <a:gd name="T17" fmla="*/ 280 h 798"/>
              <a:gd name="T18" fmla="*/ 502 w 797"/>
              <a:gd name="T19" fmla="*/ 286 h 798"/>
              <a:gd name="T20" fmla="*/ 465 w 797"/>
              <a:gd name="T21" fmla="*/ 324 h 798"/>
              <a:gd name="T22" fmla="*/ 457 w 797"/>
              <a:gd name="T23" fmla="*/ 324 h 798"/>
              <a:gd name="T24" fmla="*/ 403 w 797"/>
              <a:gd name="T25" fmla="*/ 306 h 798"/>
              <a:gd name="T26" fmla="*/ 325 w 797"/>
              <a:gd name="T27" fmla="*/ 354 h 798"/>
              <a:gd name="T28" fmla="*/ 320 w 797"/>
              <a:gd name="T29" fmla="*/ 357 h 798"/>
              <a:gd name="T30" fmla="*/ 319 w 797"/>
              <a:gd name="T31" fmla="*/ 357 h 798"/>
              <a:gd name="T32" fmla="*/ 315 w 797"/>
              <a:gd name="T33" fmla="*/ 355 h 798"/>
              <a:gd name="T34" fmla="*/ 275 w 797"/>
              <a:gd name="T35" fmla="*/ 322 h 798"/>
              <a:gd name="T36" fmla="*/ 273 w 797"/>
              <a:gd name="T37" fmla="*/ 313 h 798"/>
              <a:gd name="T38" fmla="*/ 263 w 797"/>
              <a:gd name="T39" fmla="*/ 460 h 798"/>
              <a:gd name="T40" fmla="*/ 262 w 797"/>
              <a:gd name="T41" fmla="*/ 460 h 798"/>
              <a:gd name="T42" fmla="*/ 257 w 797"/>
              <a:gd name="T43" fmla="*/ 456 h 798"/>
              <a:gd name="T44" fmla="*/ 246 w 797"/>
              <a:gd name="T45" fmla="*/ 396 h 798"/>
              <a:gd name="T46" fmla="*/ 258 w 797"/>
              <a:gd name="T47" fmla="*/ 336 h 798"/>
              <a:gd name="T48" fmla="*/ 262 w 797"/>
              <a:gd name="T49" fmla="*/ 332 h 798"/>
              <a:gd name="T50" fmla="*/ 268 w 797"/>
              <a:gd name="T51" fmla="*/ 333 h 798"/>
              <a:gd name="T52" fmla="*/ 311 w 797"/>
              <a:gd name="T53" fmla="*/ 368 h 798"/>
              <a:gd name="T54" fmla="*/ 313 w 797"/>
              <a:gd name="T55" fmla="*/ 375 h 798"/>
              <a:gd name="T56" fmla="*/ 311 w 797"/>
              <a:gd name="T57" fmla="*/ 396 h 798"/>
              <a:gd name="T58" fmla="*/ 313 w 797"/>
              <a:gd name="T59" fmla="*/ 417 h 798"/>
              <a:gd name="T60" fmla="*/ 310 w 797"/>
              <a:gd name="T61" fmla="*/ 424 h 798"/>
              <a:gd name="T62" fmla="*/ 267 w 797"/>
              <a:gd name="T63" fmla="*/ 459 h 798"/>
              <a:gd name="T64" fmla="*/ 263 w 797"/>
              <a:gd name="T65" fmla="*/ 460 h 798"/>
              <a:gd name="T66" fmla="*/ 493 w 797"/>
              <a:gd name="T67" fmla="*/ 527 h 798"/>
              <a:gd name="T68" fmla="*/ 403 w 797"/>
              <a:gd name="T69" fmla="*/ 557 h 798"/>
              <a:gd name="T70" fmla="*/ 273 w 797"/>
              <a:gd name="T71" fmla="*/ 482 h 798"/>
              <a:gd name="T72" fmla="*/ 275 w 797"/>
              <a:gd name="T73" fmla="*/ 473 h 798"/>
              <a:gd name="T74" fmla="*/ 315 w 797"/>
              <a:gd name="T75" fmla="*/ 440 h 798"/>
              <a:gd name="T76" fmla="*/ 320 w 797"/>
              <a:gd name="T77" fmla="*/ 439 h 798"/>
              <a:gd name="T78" fmla="*/ 325 w 797"/>
              <a:gd name="T79" fmla="*/ 442 h 798"/>
              <a:gd name="T80" fmla="*/ 403 w 797"/>
              <a:gd name="T81" fmla="*/ 490 h 798"/>
              <a:gd name="T82" fmla="*/ 443 w 797"/>
              <a:gd name="T83" fmla="*/ 480 h 798"/>
              <a:gd name="T84" fmla="*/ 450 w 797"/>
              <a:gd name="T85" fmla="*/ 481 h 798"/>
              <a:gd name="T86" fmla="*/ 493 w 797"/>
              <a:gd name="T87" fmla="*/ 516 h 798"/>
              <a:gd name="T88" fmla="*/ 496 w 797"/>
              <a:gd name="T89" fmla="*/ 522 h 798"/>
              <a:gd name="T90" fmla="*/ 493 w 797"/>
              <a:gd name="T91" fmla="*/ 527 h 798"/>
              <a:gd name="T92" fmla="*/ 552 w 797"/>
              <a:gd name="T93" fmla="*/ 420 h 798"/>
              <a:gd name="T94" fmla="*/ 511 w 797"/>
              <a:gd name="T95" fmla="*/ 504 h 798"/>
              <a:gd name="T96" fmla="*/ 506 w 797"/>
              <a:gd name="T97" fmla="*/ 506 h 798"/>
              <a:gd name="T98" fmla="*/ 502 w 797"/>
              <a:gd name="T99" fmla="*/ 504 h 798"/>
              <a:gd name="T100" fmla="*/ 461 w 797"/>
              <a:gd name="T101" fmla="*/ 470 h 798"/>
              <a:gd name="T102" fmla="*/ 459 w 797"/>
              <a:gd name="T103" fmla="*/ 466 h 798"/>
              <a:gd name="T104" fmla="*/ 461 w 797"/>
              <a:gd name="T105" fmla="*/ 460 h 798"/>
              <a:gd name="T106" fmla="*/ 484 w 797"/>
              <a:gd name="T107" fmla="*/ 425 h 798"/>
              <a:gd name="T108" fmla="*/ 406 w 797"/>
              <a:gd name="T109" fmla="*/ 425 h 798"/>
              <a:gd name="T110" fmla="*/ 400 w 797"/>
              <a:gd name="T111" fmla="*/ 418 h 798"/>
              <a:gd name="T112" fmla="*/ 400 w 797"/>
              <a:gd name="T113" fmla="*/ 365 h 798"/>
              <a:gd name="T114" fmla="*/ 406 w 797"/>
              <a:gd name="T115" fmla="*/ 358 h 798"/>
              <a:gd name="T116" fmla="*/ 545 w 797"/>
              <a:gd name="T117" fmla="*/ 358 h 798"/>
              <a:gd name="T118" fmla="*/ 551 w 797"/>
              <a:gd name="T119" fmla="*/ 364 h 798"/>
              <a:gd name="T120" fmla="*/ 554 w 797"/>
              <a:gd name="T121" fmla="*/ 392 h 798"/>
              <a:gd name="T122" fmla="*/ 552 w 797"/>
              <a:gd name="T123" fmla="*/ 42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97" h="798">
                <a:moveTo>
                  <a:pt x="398" y="0"/>
                </a:moveTo>
                <a:cubicBezTo>
                  <a:pt x="179" y="0"/>
                  <a:pt x="0" y="179"/>
                  <a:pt x="0" y="399"/>
                </a:cubicBezTo>
                <a:cubicBezTo>
                  <a:pt x="0" y="619"/>
                  <a:pt x="179" y="798"/>
                  <a:pt x="399" y="798"/>
                </a:cubicBezTo>
                <a:cubicBezTo>
                  <a:pt x="619" y="798"/>
                  <a:pt x="797" y="618"/>
                  <a:pt x="797" y="399"/>
                </a:cubicBezTo>
                <a:cubicBezTo>
                  <a:pt x="797" y="179"/>
                  <a:pt x="618" y="0"/>
                  <a:pt x="398" y="0"/>
                </a:cubicBezTo>
                <a:close/>
                <a:moveTo>
                  <a:pt x="273" y="313"/>
                </a:moveTo>
                <a:cubicBezTo>
                  <a:pt x="301" y="266"/>
                  <a:pt x="350" y="239"/>
                  <a:pt x="403" y="239"/>
                </a:cubicBezTo>
                <a:cubicBezTo>
                  <a:pt x="439" y="239"/>
                  <a:pt x="474" y="252"/>
                  <a:pt x="501" y="276"/>
                </a:cubicBezTo>
                <a:cubicBezTo>
                  <a:pt x="503" y="277"/>
                  <a:pt x="504" y="278"/>
                  <a:pt x="504" y="280"/>
                </a:cubicBezTo>
                <a:cubicBezTo>
                  <a:pt x="504" y="282"/>
                  <a:pt x="503" y="284"/>
                  <a:pt x="502" y="286"/>
                </a:cubicBezTo>
                <a:cubicBezTo>
                  <a:pt x="465" y="324"/>
                  <a:pt x="465" y="324"/>
                  <a:pt x="465" y="324"/>
                </a:cubicBezTo>
                <a:cubicBezTo>
                  <a:pt x="463" y="326"/>
                  <a:pt x="459" y="326"/>
                  <a:pt x="457" y="324"/>
                </a:cubicBezTo>
                <a:cubicBezTo>
                  <a:pt x="441" y="312"/>
                  <a:pt x="423" y="306"/>
                  <a:pt x="403" y="306"/>
                </a:cubicBezTo>
                <a:cubicBezTo>
                  <a:pt x="371" y="306"/>
                  <a:pt x="341" y="324"/>
                  <a:pt x="325" y="354"/>
                </a:cubicBezTo>
                <a:cubicBezTo>
                  <a:pt x="324" y="355"/>
                  <a:pt x="322" y="356"/>
                  <a:pt x="320" y="357"/>
                </a:cubicBezTo>
                <a:cubicBezTo>
                  <a:pt x="319" y="357"/>
                  <a:pt x="319" y="357"/>
                  <a:pt x="319" y="357"/>
                </a:cubicBezTo>
                <a:cubicBezTo>
                  <a:pt x="317" y="357"/>
                  <a:pt x="316" y="356"/>
                  <a:pt x="315" y="355"/>
                </a:cubicBezTo>
                <a:cubicBezTo>
                  <a:pt x="275" y="322"/>
                  <a:pt x="275" y="322"/>
                  <a:pt x="275" y="322"/>
                </a:cubicBezTo>
                <a:cubicBezTo>
                  <a:pt x="272" y="320"/>
                  <a:pt x="271" y="316"/>
                  <a:pt x="273" y="313"/>
                </a:cubicBezTo>
                <a:close/>
                <a:moveTo>
                  <a:pt x="263" y="460"/>
                </a:moveTo>
                <a:cubicBezTo>
                  <a:pt x="263" y="460"/>
                  <a:pt x="262" y="460"/>
                  <a:pt x="262" y="460"/>
                </a:cubicBezTo>
                <a:cubicBezTo>
                  <a:pt x="260" y="460"/>
                  <a:pt x="258" y="458"/>
                  <a:pt x="257" y="456"/>
                </a:cubicBezTo>
                <a:cubicBezTo>
                  <a:pt x="250" y="437"/>
                  <a:pt x="246" y="417"/>
                  <a:pt x="246" y="396"/>
                </a:cubicBezTo>
                <a:cubicBezTo>
                  <a:pt x="246" y="376"/>
                  <a:pt x="250" y="355"/>
                  <a:pt x="258" y="336"/>
                </a:cubicBezTo>
                <a:cubicBezTo>
                  <a:pt x="259" y="334"/>
                  <a:pt x="260" y="333"/>
                  <a:pt x="262" y="332"/>
                </a:cubicBezTo>
                <a:cubicBezTo>
                  <a:pt x="264" y="332"/>
                  <a:pt x="266" y="332"/>
                  <a:pt x="268" y="333"/>
                </a:cubicBezTo>
                <a:cubicBezTo>
                  <a:pt x="311" y="368"/>
                  <a:pt x="311" y="368"/>
                  <a:pt x="311" y="368"/>
                </a:cubicBezTo>
                <a:cubicBezTo>
                  <a:pt x="313" y="370"/>
                  <a:pt x="313" y="373"/>
                  <a:pt x="313" y="375"/>
                </a:cubicBezTo>
                <a:cubicBezTo>
                  <a:pt x="311" y="382"/>
                  <a:pt x="311" y="390"/>
                  <a:pt x="311" y="396"/>
                </a:cubicBezTo>
                <a:cubicBezTo>
                  <a:pt x="311" y="403"/>
                  <a:pt x="311" y="410"/>
                  <a:pt x="313" y="417"/>
                </a:cubicBezTo>
                <a:cubicBezTo>
                  <a:pt x="313" y="419"/>
                  <a:pt x="312" y="422"/>
                  <a:pt x="310" y="424"/>
                </a:cubicBezTo>
                <a:cubicBezTo>
                  <a:pt x="267" y="459"/>
                  <a:pt x="267" y="459"/>
                  <a:pt x="267" y="459"/>
                </a:cubicBezTo>
                <a:cubicBezTo>
                  <a:pt x="266" y="460"/>
                  <a:pt x="265" y="460"/>
                  <a:pt x="263" y="460"/>
                </a:cubicBezTo>
                <a:close/>
                <a:moveTo>
                  <a:pt x="493" y="527"/>
                </a:moveTo>
                <a:cubicBezTo>
                  <a:pt x="467" y="547"/>
                  <a:pt x="436" y="557"/>
                  <a:pt x="403" y="557"/>
                </a:cubicBezTo>
                <a:cubicBezTo>
                  <a:pt x="350" y="557"/>
                  <a:pt x="301" y="529"/>
                  <a:pt x="273" y="482"/>
                </a:cubicBezTo>
                <a:cubicBezTo>
                  <a:pt x="271" y="479"/>
                  <a:pt x="272" y="475"/>
                  <a:pt x="275" y="473"/>
                </a:cubicBezTo>
                <a:cubicBezTo>
                  <a:pt x="315" y="440"/>
                  <a:pt x="315" y="440"/>
                  <a:pt x="315" y="440"/>
                </a:cubicBezTo>
                <a:cubicBezTo>
                  <a:pt x="317" y="439"/>
                  <a:pt x="318" y="438"/>
                  <a:pt x="320" y="439"/>
                </a:cubicBezTo>
                <a:cubicBezTo>
                  <a:pt x="322" y="439"/>
                  <a:pt x="324" y="440"/>
                  <a:pt x="325" y="442"/>
                </a:cubicBezTo>
                <a:cubicBezTo>
                  <a:pt x="340" y="472"/>
                  <a:pt x="371" y="490"/>
                  <a:pt x="403" y="490"/>
                </a:cubicBezTo>
                <a:cubicBezTo>
                  <a:pt x="417" y="490"/>
                  <a:pt x="431" y="487"/>
                  <a:pt x="443" y="480"/>
                </a:cubicBezTo>
                <a:cubicBezTo>
                  <a:pt x="446" y="479"/>
                  <a:pt x="448" y="480"/>
                  <a:pt x="450" y="481"/>
                </a:cubicBezTo>
                <a:cubicBezTo>
                  <a:pt x="493" y="516"/>
                  <a:pt x="493" y="516"/>
                  <a:pt x="493" y="516"/>
                </a:cubicBezTo>
                <a:cubicBezTo>
                  <a:pt x="495" y="518"/>
                  <a:pt x="496" y="520"/>
                  <a:pt x="496" y="522"/>
                </a:cubicBezTo>
                <a:cubicBezTo>
                  <a:pt x="496" y="524"/>
                  <a:pt x="495" y="526"/>
                  <a:pt x="493" y="527"/>
                </a:cubicBezTo>
                <a:close/>
                <a:moveTo>
                  <a:pt x="552" y="420"/>
                </a:moveTo>
                <a:cubicBezTo>
                  <a:pt x="547" y="452"/>
                  <a:pt x="532" y="480"/>
                  <a:pt x="511" y="504"/>
                </a:cubicBezTo>
                <a:cubicBezTo>
                  <a:pt x="509" y="505"/>
                  <a:pt x="508" y="506"/>
                  <a:pt x="506" y="506"/>
                </a:cubicBezTo>
                <a:cubicBezTo>
                  <a:pt x="504" y="506"/>
                  <a:pt x="503" y="505"/>
                  <a:pt x="502" y="504"/>
                </a:cubicBezTo>
                <a:cubicBezTo>
                  <a:pt x="461" y="470"/>
                  <a:pt x="461" y="470"/>
                  <a:pt x="461" y="470"/>
                </a:cubicBezTo>
                <a:cubicBezTo>
                  <a:pt x="459" y="469"/>
                  <a:pt x="459" y="467"/>
                  <a:pt x="459" y="466"/>
                </a:cubicBezTo>
                <a:cubicBezTo>
                  <a:pt x="459" y="464"/>
                  <a:pt x="459" y="462"/>
                  <a:pt x="461" y="460"/>
                </a:cubicBezTo>
                <a:cubicBezTo>
                  <a:pt x="471" y="450"/>
                  <a:pt x="479" y="438"/>
                  <a:pt x="484" y="425"/>
                </a:cubicBezTo>
                <a:cubicBezTo>
                  <a:pt x="406" y="425"/>
                  <a:pt x="406" y="425"/>
                  <a:pt x="406" y="425"/>
                </a:cubicBezTo>
                <a:cubicBezTo>
                  <a:pt x="403" y="425"/>
                  <a:pt x="400" y="422"/>
                  <a:pt x="400" y="418"/>
                </a:cubicBezTo>
                <a:cubicBezTo>
                  <a:pt x="400" y="365"/>
                  <a:pt x="400" y="365"/>
                  <a:pt x="400" y="365"/>
                </a:cubicBezTo>
                <a:cubicBezTo>
                  <a:pt x="400" y="362"/>
                  <a:pt x="403" y="358"/>
                  <a:pt x="406" y="358"/>
                </a:cubicBezTo>
                <a:cubicBezTo>
                  <a:pt x="545" y="358"/>
                  <a:pt x="545" y="358"/>
                  <a:pt x="545" y="358"/>
                </a:cubicBezTo>
                <a:cubicBezTo>
                  <a:pt x="548" y="358"/>
                  <a:pt x="551" y="361"/>
                  <a:pt x="551" y="364"/>
                </a:cubicBezTo>
                <a:cubicBezTo>
                  <a:pt x="553" y="374"/>
                  <a:pt x="554" y="384"/>
                  <a:pt x="554" y="392"/>
                </a:cubicBezTo>
                <a:cubicBezTo>
                  <a:pt x="554" y="401"/>
                  <a:pt x="553" y="410"/>
                  <a:pt x="552" y="420"/>
                </a:cubicBezTo>
                <a:close/>
              </a:path>
            </a:pathLst>
          </a:custGeom>
          <a:gradFill>
            <a:gsLst>
              <a:gs pos="10000">
                <a:srgbClr val="EEDEBC"/>
              </a:gs>
              <a:gs pos="51000">
                <a:srgbClr val="9D7D61"/>
              </a:gs>
              <a:gs pos="68000">
                <a:srgbClr val="EEDEBC"/>
              </a:gs>
            </a:gsLst>
            <a:lin ang="11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5" name="矩形 74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7D1E3488-5D97-BF60-B2B6-21D459740F1E}"/>
              </a:ext>
            </a:extLst>
          </p:cNvPr>
          <p:cNvSpPr/>
          <p:nvPr/>
        </p:nvSpPr>
        <p:spPr>
          <a:xfrm>
            <a:off x="5368077" y="4034348"/>
            <a:ext cx="14558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sz="24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76" name="直接连接符 75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3672EAE5-5A98-6BCC-6455-03467A94AF40}"/>
              </a:ext>
            </a:extLst>
          </p:cNvPr>
          <p:cNvCxnSpPr/>
          <p:nvPr/>
        </p:nvCxnSpPr>
        <p:spPr>
          <a:xfrm>
            <a:off x="6000751" y="4595187"/>
            <a:ext cx="190500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alpha val="45000"/>
              </a:sys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8723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78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0.1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 fmla="1+(8/9)*(1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16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125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216"/>
                                  </p:stCondLst>
                                  <p:childTnLst>
                                    <p:animScale>
                                      <p:cBhvr>
                                        <p:cTn id="19" dur="563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8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125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108"/>
                                  </p:stCondLst>
                                  <p:childTnLst>
                                    <p:animScale>
                                      <p:cBhvr>
                                        <p:cTn id="24" dur="563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475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675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92 -0.14213 L 0 -4.07407E-6 " pathEditMode="relative" rAng="0" ptsTypes="AA">
                                      <p:cBhvr>
                                        <p:cTn id="5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710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base" accumulate="none">
                                        <p:cTn id="92" dur="250" fill="hold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2" presetClass="path" presetSubtype="0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3982 L 3.125E-6 0.14815 " pathEditMode="relative" rAng="0" ptsTypes="AA">
                                      <p:cBhvr>
                                        <p:cTn id="105" dur="750" spd="-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42" presetClass="path" presetSubtype="0" decel="50667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0.03982 L 3.125E-6 3.7037E-7 " pathEditMode="relative" rAng="0" ptsTypes="AA">
                                      <p:cBhvr>
                                        <p:cTn id="10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78 0.09907 L 0 4.07407E-6 " pathEditMode="relative" rAng="0" ptsTypes="AA">
                                      <p:cBhvr>
                                        <p:cTn id="112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4954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4583 0.04236 L -1.04167E-6 1.48148E-6 " pathEditMode="relative" rAng="0" ptsTypes="AA">
                                      <p:cBhvr>
                                        <p:cTn id="11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-2130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4713 -0.05625 L -2.29167E-6 -3.7037E-7 " pathEditMode="relative" rAng="0" ptsTypes="AA">
                                      <p:cBhvr>
                                        <p:cTn id="122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2801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3932 -0.05787 L 3.33333E-6 -3.7037E-7 " pathEditMode="relative" rAng="0" ptsTypes="AA">
                                      <p:cBhvr>
                                        <p:cTn id="127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2894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674 0.04653 L 1.04167E-6 1.48148E-6 " pathEditMode="relative" rAng="0" ptsTypes="AA">
                                      <p:cBhvr>
                                        <p:cTn id="132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4" y="-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1" grpId="0" animBg="1"/>
      <p:bldP spid="51" grpId="1" animBg="1"/>
      <p:bldP spid="52" grpId="0" animBg="1"/>
      <p:bldP spid="52" grpId="1" animBg="1"/>
      <p:bldP spid="52" grpId="2" animBg="1"/>
      <p:bldP spid="53" grpId="0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/>
      <p:bldP spid="62" grpId="0"/>
      <p:bldP spid="63" grpId="0"/>
      <p:bldP spid="64" grpId="0"/>
      <p:bldP spid="65" grpId="0"/>
      <p:bldP spid="66" grpId="0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e7d195523061f1c0c30ee18c1b05f65d12b38e2533cb2ccdAE0CC34CB5CBEBFAEC353FED4DECE97C3E379FD1D933F5E4DC18EF8EA6B7A1130D5F6DE9DD2BE4B0A8C9126ACE5083D1F5A9E323B29CCFC7A4D2FB351785D8BC72045E76FB55AEF9827FB0C3797F982A28B9A69CC82DAD0B47F24011F75089943EBECFE94EFA61219BFCFACCFC07EE15">
            <a:extLst>
              <a:ext uri="{FF2B5EF4-FFF2-40B4-BE49-F238E27FC236}">
                <a16:creationId xmlns:a16="http://schemas.microsoft.com/office/drawing/2014/main" id="{AD217DD8-01B4-7303-A7C3-F4D064BBD3C4}"/>
              </a:ext>
            </a:extLst>
          </p:cNvPr>
          <p:cNvSpPr txBox="1"/>
          <p:nvPr/>
        </p:nvSpPr>
        <p:spPr>
          <a:xfrm>
            <a:off x="1083856" y="177916"/>
            <a:ext cx="2573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Add title text</a:t>
            </a:r>
            <a:endParaRPr lang="zh-CN" altLang="en-US" sz="2400" kern="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64C50C2-BF1C-8856-C716-0CCBD0AED1E6}"/>
              </a:ext>
            </a:extLst>
          </p:cNvPr>
          <p:cNvGrpSpPr/>
          <p:nvPr/>
        </p:nvGrpSpPr>
        <p:grpSpPr>
          <a:xfrm>
            <a:off x="497089" y="160201"/>
            <a:ext cx="497091" cy="497090"/>
            <a:chOff x="6297947" y="206312"/>
            <a:chExt cx="714186" cy="714186"/>
          </a:xfrm>
        </p:grpSpPr>
        <p:sp>
          <p:nvSpPr>
            <p:cNvPr id="4" name="Rectangle: Rounded Corners 23">
              <a:extLst>
                <a:ext uri="{FF2B5EF4-FFF2-40B4-BE49-F238E27FC236}">
                  <a16:creationId xmlns:a16="http://schemas.microsoft.com/office/drawing/2014/main" id="{76956CC7-EA69-4972-2866-2C22686A63F5}"/>
                </a:ext>
              </a:extLst>
            </p:cNvPr>
            <p:cNvSpPr/>
            <p:nvPr/>
          </p:nvSpPr>
          <p:spPr>
            <a:xfrm>
              <a:off x="6297947" y="206312"/>
              <a:ext cx="714186" cy="714186"/>
            </a:xfrm>
            <a:prstGeom prst="roundRect">
              <a:avLst>
                <a:gd name="adj" fmla="val 29154"/>
              </a:avLst>
            </a:prstGeom>
            <a:gradFill flip="none" rotWithShape="1"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path path="circle">
                <a:fillToRect l="100000" t="100000"/>
              </a:path>
              <a:tileRect r="-100000" b="-100000"/>
            </a:gradFill>
            <a:ln w="6350" cap="flat" cmpd="sng" algn="ctr">
              <a:solidFill>
                <a:srgbClr val="EEDEBC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cs typeface="+mn-ea"/>
                <a:sym typeface="+mn-lt"/>
              </a:endParaRPr>
            </a:p>
          </p:txBody>
        </p:sp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3EA58570-6FA2-8880-3939-F18EBA78C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283" y="355679"/>
              <a:ext cx="432980" cy="442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0</a:t>
              </a:r>
              <a:r>
                <a:rPr lang="en-US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5</a:t>
              </a:r>
              <a:endParaRPr lang="ru-RU" altLang="ru-RU" sz="20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6" name="直接连接符 5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FC102BAC-0E24-A087-653D-B990D25CFF41}"/>
              </a:ext>
            </a:extLst>
          </p:cNvPr>
          <p:cNvCxnSpPr/>
          <p:nvPr/>
        </p:nvCxnSpPr>
        <p:spPr>
          <a:xfrm flipV="1">
            <a:off x="2457449" y="1771156"/>
            <a:ext cx="1099299" cy="2680196"/>
          </a:xfrm>
          <a:prstGeom prst="line">
            <a:avLst/>
          </a:prstGeom>
          <a:noFill/>
          <a:ln w="19050" cap="flat" cmpd="sng" algn="ctr">
            <a:solidFill>
              <a:srgbClr val="E7E6E6"/>
            </a:solidFill>
            <a:prstDash val="solid"/>
            <a:miter lim="800000"/>
          </a:ln>
          <a:effectLst/>
        </p:spPr>
      </p:cxnSp>
      <p:cxnSp>
        <p:nvCxnSpPr>
          <p:cNvPr id="7" name="直接连接符 6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322DC78A-882A-7644-6D3C-4785A1BEA367}"/>
              </a:ext>
            </a:extLst>
          </p:cNvPr>
          <p:cNvCxnSpPr/>
          <p:nvPr/>
        </p:nvCxnSpPr>
        <p:spPr>
          <a:xfrm flipV="1">
            <a:off x="3285771" y="3724907"/>
            <a:ext cx="297955" cy="726444"/>
          </a:xfrm>
          <a:prstGeom prst="line">
            <a:avLst/>
          </a:prstGeom>
          <a:noFill/>
          <a:ln w="19050" cap="flat" cmpd="sng" algn="ctr">
            <a:solidFill>
              <a:srgbClr val="E7E6E6"/>
            </a:solidFill>
            <a:prstDash val="solid"/>
            <a:miter lim="800000"/>
          </a:ln>
          <a:effectLst/>
        </p:spPr>
      </p:cxnSp>
      <p:cxnSp>
        <p:nvCxnSpPr>
          <p:cNvPr id="8" name="直接连接符 7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99C1000B-F840-D217-FA9B-60A56FD345B6}"/>
              </a:ext>
            </a:extLst>
          </p:cNvPr>
          <p:cNvCxnSpPr/>
          <p:nvPr/>
        </p:nvCxnSpPr>
        <p:spPr>
          <a:xfrm flipV="1">
            <a:off x="2728697" y="2417508"/>
            <a:ext cx="834195" cy="2033847"/>
          </a:xfrm>
          <a:prstGeom prst="line">
            <a:avLst/>
          </a:prstGeom>
          <a:noFill/>
          <a:ln w="19050" cap="flat" cmpd="sng" algn="ctr">
            <a:solidFill>
              <a:srgbClr val="E7E6E6"/>
            </a:solidFill>
            <a:prstDash val="solid"/>
            <a:miter lim="800000"/>
          </a:ln>
          <a:effectLst/>
        </p:spPr>
      </p:cxnSp>
      <p:cxnSp>
        <p:nvCxnSpPr>
          <p:cNvPr id="9" name="直接连接符 8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B6ABEB5E-4693-8E87-FB8A-272146FF6EE1}"/>
              </a:ext>
            </a:extLst>
          </p:cNvPr>
          <p:cNvCxnSpPr/>
          <p:nvPr/>
        </p:nvCxnSpPr>
        <p:spPr>
          <a:xfrm flipV="1">
            <a:off x="3013063" y="3073658"/>
            <a:ext cx="565071" cy="1377697"/>
          </a:xfrm>
          <a:prstGeom prst="line">
            <a:avLst/>
          </a:prstGeom>
          <a:noFill/>
          <a:ln w="19050" cap="flat" cmpd="sng" algn="ctr">
            <a:solidFill>
              <a:srgbClr val="E7E6E6"/>
            </a:solidFill>
            <a:prstDash val="solid"/>
            <a:miter lim="800000"/>
          </a:ln>
          <a:effectLst/>
        </p:spPr>
      </p:cxnSp>
      <p:sp>
        <p:nvSpPr>
          <p:cNvPr id="10" name="任意多边形 35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8AFE7399-44E2-20D1-B2FA-8A05303C4810}"/>
              </a:ext>
            </a:extLst>
          </p:cNvPr>
          <p:cNvSpPr/>
          <p:nvPr/>
        </p:nvSpPr>
        <p:spPr>
          <a:xfrm>
            <a:off x="3386524" y="1771155"/>
            <a:ext cx="2116344" cy="409172"/>
          </a:xfrm>
          <a:custGeom>
            <a:avLst/>
            <a:gdLst>
              <a:gd name="connsiteX0" fmla="*/ 164286 w 2116344"/>
              <a:gd name="connsiteY0" fmla="*/ 0 h 409172"/>
              <a:gd name="connsiteX1" fmla="*/ 1508923 w 2116344"/>
              <a:gd name="connsiteY1" fmla="*/ 0 h 409172"/>
              <a:gd name="connsiteX2" fmla="*/ 1724025 w 2116344"/>
              <a:gd name="connsiteY2" fmla="*/ 0 h 409172"/>
              <a:gd name="connsiteX3" fmla="*/ 1911758 w 2116344"/>
              <a:gd name="connsiteY3" fmla="*/ 0 h 409172"/>
              <a:gd name="connsiteX4" fmla="*/ 2116344 w 2116344"/>
              <a:gd name="connsiteY4" fmla="*/ 204586 h 409172"/>
              <a:gd name="connsiteX5" fmla="*/ 2116343 w 2116344"/>
              <a:gd name="connsiteY5" fmla="*/ 204586 h 409172"/>
              <a:gd name="connsiteX6" fmla="*/ 1911757 w 2116344"/>
              <a:gd name="connsiteY6" fmla="*/ 409172 h 409172"/>
              <a:gd name="connsiteX7" fmla="*/ 1508923 w 2116344"/>
              <a:gd name="connsiteY7" fmla="*/ 409171 h 409172"/>
              <a:gd name="connsiteX8" fmla="*/ 0 w 2116344"/>
              <a:gd name="connsiteY8" fmla="*/ 409171 h 409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6344" h="409172">
                <a:moveTo>
                  <a:pt x="164286" y="0"/>
                </a:moveTo>
                <a:lnTo>
                  <a:pt x="1508923" y="0"/>
                </a:lnTo>
                <a:lnTo>
                  <a:pt x="1724025" y="0"/>
                </a:lnTo>
                <a:lnTo>
                  <a:pt x="1911758" y="0"/>
                </a:lnTo>
                <a:cubicBezTo>
                  <a:pt x="2024748" y="0"/>
                  <a:pt x="2116344" y="91596"/>
                  <a:pt x="2116344" y="204586"/>
                </a:cubicBezTo>
                <a:lnTo>
                  <a:pt x="2116343" y="204586"/>
                </a:lnTo>
                <a:cubicBezTo>
                  <a:pt x="2116343" y="317576"/>
                  <a:pt x="2024747" y="409172"/>
                  <a:pt x="1911757" y="409172"/>
                </a:cubicBezTo>
                <a:lnTo>
                  <a:pt x="1508923" y="409171"/>
                </a:lnTo>
                <a:lnTo>
                  <a:pt x="0" y="409171"/>
                </a:lnTo>
                <a:close/>
              </a:path>
            </a:pathLst>
          </a:custGeom>
          <a:solidFill>
            <a:srgbClr val="C5AE7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任意多边形 36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9148BE7A-646C-FF0E-6A53-6B4B7895897E}"/>
              </a:ext>
            </a:extLst>
          </p:cNvPr>
          <p:cNvSpPr/>
          <p:nvPr/>
        </p:nvSpPr>
        <p:spPr>
          <a:xfrm>
            <a:off x="3386524" y="2422404"/>
            <a:ext cx="2116344" cy="409172"/>
          </a:xfrm>
          <a:custGeom>
            <a:avLst/>
            <a:gdLst>
              <a:gd name="connsiteX0" fmla="*/ 1508923 w 2116344"/>
              <a:gd name="connsiteY0" fmla="*/ 0 h 409172"/>
              <a:gd name="connsiteX1" fmla="*/ 1911758 w 2116344"/>
              <a:gd name="connsiteY1" fmla="*/ 0 h 409172"/>
              <a:gd name="connsiteX2" fmla="*/ 2116344 w 2116344"/>
              <a:gd name="connsiteY2" fmla="*/ 204586 h 409172"/>
              <a:gd name="connsiteX3" fmla="*/ 2116343 w 2116344"/>
              <a:gd name="connsiteY3" fmla="*/ 204586 h 409172"/>
              <a:gd name="connsiteX4" fmla="*/ 1911757 w 2116344"/>
              <a:gd name="connsiteY4" fmla="*/ 409172 h 409172"/>
              <a:gd name="connsiteX5" fmla="*/ 1559740 w 2116344"/>
              <a:gd name="connsiteY5" fmla="*/ 409171 h 409172"/>
              <a:gd name="connsiteX6" fmla="*/ 1559739 w 2116344"/>
              <a:gd name="connsiteY6" fmla="*/ 409172 h 409172"/>
              <a:gd name="connsiteX7" fmla="*/ 0 w 2116344"/>
              <a:gd name="connsiteY7" fmla="*/ 409172 h 409172"/>
              <a:gd name="connsiteX8" fmla="*/ 164286 w 2116344"/>
              <a:gd name="connsiteY8" fmla="*/ 1 h 409172"/>
              <a:gd name="connsiteX9" fmla="*/ 1508913 w 2116344"/>
              <a:gd name="connsiteY9" fmla="*/ 1 h 409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16344" h="409172">
                <a:moveTo>
                  <a:pt x="1508923" y="0"/>
                </a:moveTo>
                <a:lnTo>
                  <a:pt x="1911758" y="0"/>
                </a:lnTo>
                <a:cubicBezTo>
                  <a:pt x="2024748" y="0"/>
                  <a:pt x="2116344" y="91596"/>
                  <a:pt x="2116344" y="204586"/>
                </a:cubicBezTo>
                <a:lnTo>
                  <a:pt x="2116343" y="204586"/>
                </a:lnTo>
                <a:cubicBezTo>
                  <a:pt x="2116343" y="317576"/>
                  <a:pt x="2024747" y="409172"/>
                  <a:pt x="1911757" y="409172"/>
                </a:cubicBezTo>
                <a:lnTo>
                  <a:pt x="1559740" y="409171"/>
                </a:lnTo>
                <a:lnTo>
                  <a:pt x="1559739" y="409172"/>
                </a:lnTo>
                <a:lnTo>
                  <a:pt x="0" y="409172"/>
                </a:lnTo>
                <a:lnTo>
                  <a:pt x="164286" y="1"/>
                </a:lnTo>
                <a:lnTo>
                  <a:pt x="1508913" y="1"/>
                </a:lnTo>
                <a:close/>
              </a:path>
            </a:pathLst>
          </a:custGeom>
          <a:solidFill>
            <a:srgbClr val="17273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任意多边形 37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8CA0CD46-A952-755A-934C-FFD358A47FBA}"/>
              </a:ext>
            </a:extLst>
          </p:cNvPr>
          <p:cNvSpPr/>
          <p:nvPr/>
        </p:nvSpPr>
        <p:spPr>
          <a:xfrm>
            <a:off x="3395855" y="3073655"/>
            <a:ext cx="2116344" cy="409172"/>
          </a:xfrm>
          <a:custGeom>
            <a:avLst/>
            <a:gdLst>
              <a:gd name="connsiteX0" fmla="*/ 164286 w 2116344"/>
              <a:gd name="connsiteY0" fmla="*/ 0 h 409172"/>
              <a:gd name="connsiteX1" fmla="*/ 1508923 w 2116344"/>
              <a:gd name="connsiteY1" fmla="*/ 0 h 409172"/>
              <a:gd name="connsiteX2" fmla="*/ 1724025 w 2116344"/>
              <a:gd name="connsiteY2" fmla="*/ 0 h 409172"/>
              <a:gd name="connsiteX3" fmla="*/ 1911758 w 2116344"/>
              <a:gd name="connsiteY3" fmla="*/ 0 h 409172"/>
              <a:gd name="connsiteX4" fmla="*/ 2116344 w 2116344"/>
              <a:gd name="connsiteY4" fmla="*/ 204586 h 409172"/>
              <a:gd name="connsiteX5" fmla="*/ 2116343 w 2116344"/>
              <a:gd name="connsiteY5" fmla="*/ 204586 h 409172"/>
              <a:gd name="connsiteX6" fmla="*/ 1911757 w 2116344"/>
              <a:gd name="connsiteY6" fmla="*/ 409172 h 409172"/>
              <a:gd name="connsiteX7" fmla="*/ 1508923 w 2116344"/>
              <a:gd name="connsiteY7" fmla="*/ 409171 h 409172"/>
              <a:gd name="connsiteX8" fmla="*/ 0 w 2116344"/>
              <a:gd name="connsiteY8" fmla="*/ 409171 h 409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6344" h="409172">
                <a:moveTo>
                  <a:pt x="164286" y="0"/>
                </a:moveTo>
                <a:lnTo>
                  <a:pt x="1508923" y="0"/>
                </a:lnTo>
                <a:lnTo>
                  <a:pt x="1724025" y="0"/>
                </a:lnTo>
                <a:lnTo>
                  <a:pt x="1911758" y="0"/>
                </a:lnTo>
                <a:cubicBezTo>
                  <a:pt x="2024748" y="0"/>
                  <a:pt x="2116344" y="91596"/>
                  <a:pt x="2116344" y="204586"/>
                </a:cubicBezTo>
                <a:lnTo>
                  <a:pt x="2116343" y="204586"/>
                </a:lnTo>
                <a:cubicBezTo>
                  <a:pt x="2116343" y="317576"/>
                  <a:pt x="2024747" y="409172"/>
                  <a:pt x="1911757" y="409172"/>
                </a:cubicBezTo>
                <a:lnTo>
                  <a:pt x="1508923" y="409171"/>
                </a:lnTo>
                <a:lnTo>
                  <a:pt x="0" y="409171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任意多边形 38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EDE860B0-99C5-F03C-9431-EB75C37C6A50}"/>
              </a:ext>
            </a:extLst>
          </p:cNvPr>
          <p:cNvSpPr/>
          <p:nvPr/>
        </p:nvSpPr>
        <p:spPr>
          <a:xfrm>
            <a:off x="3395855" y="3724906"/>
            <a:ext cx="2116344" cy="409172"/>
          </a:xfrm>
          <a:custGeom>
            <a:avLst/>
            <a:gdLst>
              <a:gd name="connsiteX0" fmla="*/ 164286 w 2116344"/>
              <a:gd name="connsiteY0" fmla="*/ 0 h 409172"/>
              <a:gd name="connsiteX1" fmla="*/ 1508923 w 2116344"/>
              <a:gd name="connsiteY1" fmla="*/ 0 h 409172"/>
              <a:gd name="connsiteX2" fmla="*/ 1724025 w 2116344"/>
              <a:gd name="connsiteY2" fmla="*/ 0 h 409172"/>
              <a:gd name="connsiteX3" fmla="*/ 1911758 w 2116344"/>
              <a:gd name="connsiteY3" fmla="*/ 0 h 409172"/>
              <a:gd name="connsiteX4" fmla="*/ 2116344 w 2116344"/>
              <a:gd name="connsiteY4" fmla="*/ 204586 h 409172"/>
              <a:gd name="connsiteX5" fmla="*/ 2116343 w 2116344"/>
              <a:gd name="connsiteY5" fmla="*/ 204586 h 409172"/>
              <a:gd name="connsiteX6" fmla="*/ 1911757 w 2116344"/>
              <a:gd name="connsiteY6" fmla="*/ 409172 h 409172"/>
              <a:gd name="connsiteX7" fmla="*/ 1508923 w 2116344"/>
              <a:gd name="connsiteY7" fmla="*/ 409171 h 409172"/>
              <a:gd name="connsiteX8" fmla="*/ 0 w 2116344"/>
              <a:gd name="connsiteY8" fmla="*/ 409171 h 409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6344" h="409172">
                <a:moveTo>
                  <a:pt x="164286" y="0"/>
                </a:moveTo>
                <a:lnTo>
                  <a:pt x="1508923" y="0"/>
                </a:lnTo>
                <a:lnTo>
                  <a:pt x="1724025" y="0"/>
                </a:lnTo>
                <a:lnTo>
                  <a:pt x="1911758" y="0"/>
                </a:lnTo>
                <a:cubicBezTo>
                  <a:pt x="2024748" y="0"/>
                  <a:pt x="2116344" y="91596"/>
                  <a:pt x="2116344" y="204586"/>
                </a:cubicBezTo>
                <a:lnTo>
                  <a:pt x="2116343" y="204586"/>
                </a:lnTo>
                <a:cubicBezTo>
                  <a:pt x="2116343" y="317576"/>
                  <a:pt x="2024747" y="409172"/>
                  <a:pt x="1911757" y="409172"/>
                </a:cubicBezTo>
                <a:lnTo>
                  <a:pt x="1508923" y="409171"/>
                </a:lnTo>
                <a:lnTo>
                  <a:pt x="0" y="409171"/>
                </a:lnTo>
                <a:close/>
              </a:path>
            </a:pathLst>
          </a:cu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矩形 13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D59C45AC-DDC8-B504-766B-D13085ED2B20}"/>
              </a:ext>
            </a:extLst>
          </p:cNvPr>
          <p:cNvSpPr/>
          <p:nvPr/>
        </p:nvSpPr>
        <p:spPr>
          <a:xfrm>
            <a:off x="3547417" y="1784966"/>
            <a:ext cx="1136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矩形 14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8F0C59AD-7019-A4B0-69CC-79D3E66BF1E6}"/>
              </a:ext>
            </a:extLst>
          </p:cNvPr>
          <p:cNvSpPr/>
          <p:nvPr/>
        </p:nvSpPr>
        <p:spPr>
          <a:xfrm>
            <a:off x="3547417" y="2438861"/>
            <a:ext cx="1136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矩形 15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5920003A-E96E-593C-7157-83FAFE1683D1}"/>
              </a:ext>
            </a:extLst>
          </p:cNvPr>
          <p:cNvSpPr/>
          <p:nvPr/>
        </p:nvSpPr>
        <p:spPr>
          <a:xfrm>
            <a:off x="3556748" y="3085211"/>
            <a:ext cx="1136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矩形 16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C9977A5F-FBDD-7BFF-0617-C7AF39262E71}"/>
              </a:ext>
            </a:extLst>
          </p:cNvPr>
          <p:cNvSpPr/>
          <p:nvPr/>
        </p:nvSpPr>
        <p:spPr>
          <a:xfrm>
            <a:off x="3556748" y="3744826"/>
            <a:ext cx="1136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8" name="Group 10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1FCBBFBC-6FEB-1263-B3CF-0C14A3791F8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110651" y="2518936"/>
            <a:ext cx="189675" cy="184762"/>
            <a:chOff x="3031" y="1368"/>
            <a:chExt cx="1622" cy="1580"/>
          </a:xfrm>
          <a:solidFill>
            <a:sysClr val="window" lastClr="FFFFFF"/>
          </a:solidFill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829E4462-5284-C301-D244-6DAEEA3A89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1" y="1368"/>
              <a:ext cx="1622" cy="1580"/>
            </a:xfrm>
            <a:custGeom>
              <a:avLst/>
              <a:gdLst>
                <a:gd name="T0" fmla="*/ 1167 w 1622"/>
                <a:gd name="T1" fmla="*/ 1580 h 1580"/>
                <a:gd name="T2" fmla="*/ 0 w 1622"/>
                <a:gd name="T3" fmla="*/ 1580 h 1580"/>
                <a:gd name="T4" fmla="*/ 0 w 1622"/>
                <a:gd name="T5" fmla="*/ 467 h 1580"/>
                <a:gd name="T6" fmla="*/ 0 w 1622"/>
                <a:gd name="T7" fmla="*/ 467 h 1580"/>
                <a:gd name="T8" fmla="*/ 811 w 1622"/>
                <a:gd name="T9" fmla="*/ 0 h 1580"/>
                <a:gd name="T10" fmla="*/ 1622 w 1622"/>
                <a:gd name="T11" fmla="*/ 467 h 1580"/>
                <a:gd name="T12" fmla="*/ 1622 w 1622"/>
                <a:gd name="T13" fmla="*/ 467 h 1580"/>
                <a:gd name="T14" fmla="*/ 1622 w 1622"/>
                <a:gd name="T15" fmla="*/ 1580 h 1580"/>
                <a:gd name="T16" fmla="*/ 1463 w 1622"/>
                <a:gd name="T17" fmla="*/ 1580 h 1580"/>
                <a:gd name="T18" fmla="*/ 1463 w 1622"/>
                <a:gd name="T19" fmla="*/ 567 h 1580"/>
                <a:gd name="T20" fmla="*/ 159 w 1622"/>
                <a:gd name="T21" fmla="*/ 567 h 1580"/>
                <a:gd name="T22" fmla="*/ 159 w 1622"/>
                <a:gd name="T23" fmla="*/ 1423 h 1580"/>
                <a:gd name="T24" fmla="*/ 1167 w 1622"/>
                <a:gd name="T25" fmla="*/ 1423 h 1580"/>
                <a:gd name="T26" fmla="*/ 1167 w 1622"/>
                <a:gd name="T27" fmla="*/ 1580 h 1580"/>
                <a:gd name="T28" fmla="*/ 1167 w 1622"/>
                <a:gd name="T29" fmla="*/ 1580 h 1580"/>
                <a:gd name="T30" fmla="*/ 811 w 1622"/>
                <a:gd name="T31" fmla="*/ 189 h 1580"/>
                <a:gd name="T32" fmla="*/ 159 w 1622"/>
                <a:gd name="T33" fmla="*/ 567 h 1580"/>
                <a:gd name="T34" fmla="*/ 1463 w 1622"/>
                <a:gd name="T35" fmla="*/ 567 h 1580"/>
                <a:gd name="T36" fmla="*/ 811 w 1622"/>
                <a:gd name="T37" fmla="*/ 189 h 1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2" h="1580">
                  <a:moveTo>
                    <a:pt x="1167" y="1580"/>
                  </a:moveTo>
                  <a:lnTo>
                    <a:pt x="0" y="1580"/>
                  </a:lnTo>
                  <a:lnTo>
                    <a:pt x="0" y="467"/>
                  </a:lnTo>
                  <a:lnTo>
                    <a:pt x="0" y="467"/>
                  </a:lnTo>
                  <a:lnTo>
                    <a:pt x="811" y="0"/>
                  </a:lnTo>
                  <a:lnTo>
                    <a:pt x="1622" y="467"/>
                  </a:lnTo>
                  <a:lnTo>
                    <a:pt x="1622" y="467"/>
                  </a:lnTo>
                  <a:lnTo>
                    <a:pt x="1622" y="1580"/>
                  </a:lnTo>
                  <a:lnTo>
                    <a:pt x="1463" y="1580"/>
                  </a:lnTo>
                  <a:lnTo>
                    <a:pt x="1463" y="567"/>
                  </a:lnTo>
                  <a:lnTo>
                    <a:pt x="159" y="567"/>
                  </a:lnTo>
                  <a:lnTo>
                    <a:pt x="159" y="1423"/>
                  </a:lnTo>
                  <a:lnTo>
                    <a:pt x="1167" y="1423"/>
                  </a:lnTo>
                  <a:lnTo>
                    <a:pt x="1167" y="1580"/>
                  </a:lnTo>
                  <a:lnTo>
                    <a:pt x="1167" y="1580"/>
                  </a:lnTo>
                  <a:close/>
                  <a:moveTo>
                    <a:pt x="811" y="189"/>
                  </a:moveTo>
                  <a:lnTo>
                    <a:pt x="159" y="567"/>
                  </a:lnTo>
                  <a:lnTo>
                    <a:pt x="1463" y="567"/>
                  </a:lnTo>
                  <a:lnTo>
                    <a:pt x="81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F45E4FE1-847B-12FC-8130-71205D7E6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0" y="2276"/>
              <a:ext cx="157" cy="67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1" name="Group 15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0A0C55B3-6D93-7B91-A2ED-F06446F0D59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093931" y="3169490"/>
            <a:ext cx="223116" cy="217502"/>
            <a:chOff x="2885" y="1255"/>
            <a:chExt cx="1908" cy="1860"/>
          </a:xfrm>
          <a:solidFill>
            <a:sysClr val="window" lastClr="FFFFFF"/>
          </a:solidFill>
        </p:grpSpPr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A39DE202-92D6-D0A3-37CE-F19518C7B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5" y="1255"/>
              <a:ext cx="1908" cy="1860"/>
            </a:xfrm>
            <a:custGeom>
              <a:avLst/>
              <a:gdLst>
                <a:gd name="T0" fmla="*/ 167 w 804"/>
                <a:gd name="T1" fmla="*/ 100 h 784"/>
                <a:gd name="T2" fmla="*/ 215 w 804"/>
                <a:gd name="T3" fmla="*/ 148 h 784"/>
                <a:gd name="T4" fmla="*/ 190 w 804"/>
                <a:gd name="T5" fmla="*/ 170 h 784"/>
                <a:gd name="T6" fmla="*/ 190 w 804"/>
                <a:gd name="T7" fmla="*/ 594 h 784"/>
                <a:gd name="T8" fmla="*/ 614 w 804"/>
                <a:gd name="T9" fmla="*/ 594 h 784"/>
                <a:gd name="T10" fmla="*/ 614 w 804"/>
                <a:gd name="T11" fmla="*/ 170 h 784"/>
                <a:gd name="T12" fmla="*/ 353 w 804"/>
                <a:gd name="T13" fmla="*/ 86 h 784"/>
                <a:gd name="T14" fmla="*/ 335 w 804"/>
                <a:gd name="T15" fmla="*/ 21 h 784"/>
                <a:gd name="T16" fmla="*/ 661 w 804"/>
                <a:gd name="T17" fmla="*/ 123 h 784"/>
                <a:gd name="T18" fmla="*/ 661 w 804"/>
                <a:gd name="T19" fmla="*/ 641 h 784"/>
                <a:gd name="T20" fmla="*/ 143 w 804"/>
                <a:gd name="T21" fmla="*/ 641 h 784"/>
                <a:gd name="T22" fmla="*/ 143 w 804"/>
                <a:gd name="T23" fmla="*/ 123 h 784"/>
                <a:gd name="T24" fmla="*/ 167 w 804"/>
                <a:gd name="T25" fmla="*/ 100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4" h="784">
                  <a:moveTo>
                    <a:pt x="167" y="100"/>
                  </a:moveTo>
                  <a:cubicBezTo>
                    <a:pt x="215" y="148"/>
                    <a:pt x="215" y="148"/>
                    <a:pt x="215" y="148"/>
                  </a:cubicBezTo>
                  <a:cubicBezTo>
                    <a:pt x="206" y="154"/>
                    <a:pt x="198" y="162"/>
                    <a:pt x="190" y="170"/>
                  </a:cubicBezTo>
                  <a:cubicBezTo>
                    <a:pt x="73" y="287"/>
                    <a:pt x="73" y="477"/>
                    <a:pt x="190" y="594"/>
                  </a:cubicBezTo>
                  <a:cubicBezTo>
                    <a:pt x="307" y="711"/>
                    <a:pt x="497" y="711"/>
                    <a:pt x="614" y="594"/>
                  </a:cubicBezTo>
                  <a:cubicBezTo>
                    <a:pt x="731" y="477"/>
                    <a:pt x="731" y="287"/>
                    <a:pt x="614" y="170"/>
                  </a:cubicBezTo>
                  <a:cubicBezTo>
                    <a:pt x="543" y="99"/>
                    <a:pt x="445" y="71"/>
                    <a:pt x="353" y="86"/>
                  </a:cubicBezTo>
                  <a:cubicBezTo>
                    <a:pt x="335" y="21"/>
                    <a:pt x="335" y="21"/>
                    <a:pt x="335" y="21"/>
                  </a:cubicBezTo>
                  <a:cubicBezTo>
                    <a:pt x="450" y="0"/>
                    <a:pt x="573" y="34"/>
                    <a:pt x="661" y="123"/>
                  </a:cubicBezTo>
                  <a:cubicBezTo>
                    <a:pt x="804" y="266"/>
                    <a:pt x="804" y="498"/>
                    <a:pt x="661" y="641"/>
                  </a:cubicBezTo>
                  <a:cubicBezTo>
                    <a:pt x="518" y="784"/>
                    <a:pt x="286" y="784"/>
                    <a:pt x="143" y="641"/>
                  </a:cubicBezTo>
                  <a:cubicBezTo>
                    <a:pt x="0" y="498"/>
                    <a:pt x="0" y="266"/>
                    <a:pt x="143" y="123"/>
                  </a:cubicBezTo>
                  <a:cubicBezTo>
                    <a:pt x="151" y="115"/>
                    <a:pt x="159" y="107"/>
                    <a:pt x="16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56CFCB77-B44C-D1DE-5E23-41EF7F4ADA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6" y="1518"/>
              <a:ext cx="726" cy="726"/>
            </a:xfrm>
            <a:custGeom>
              <a:avLst/>
              <a:gdLst>
                <a:gd name="T0" fmla="*/ 726 w 726"/>
                <a:gd name="T1" fmla="*/ 615 h 726"/>
                <a:gd name="T2" fmla="*/ 614 w 726"/>
                <a:gd name="T3" fmla="*/ 726 h 726"/>
                <a:gd name="T4" fmla="*/ 0 w 726"/>
                <a:gd name="T5" fmla="*/ 112 h 726"/>
                <a:gd name="T6" fmla="*/ 111 w 726"/>
                <a:gd name="T7" fmla="*/ 0 h 726"/>
                <a:gd name="T8" fmla="*/ 726 w 726"/>
                <a:gd name="T9" fmla="*/ 61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6" h="726">
                  <a:moveTo>
                    <a:pt x="726" y="615"/>
                  </a:moveTo>
                  <a:lnTo>
                    <a:pt x="614" y="726"/>
                  </a:lnTo>
                  <a:lnTo>
                    <a:pt x="0" y="112"/>
                  </a:lnTo>
                  <a:lnTo>
                    <a:pt x="111" y="0"/>
                  </a:lnTo>
                  <a:lnTo>
                    <a:pt x="726" y="6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4D7AD9B8-9839-322C-4BD4-377DE535CD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57" y="1672"/>
              <a:ext cx="1009" cy="1011"/>
            </a:xfrm>
            <a:custGeom>
              <a:avLst/>
              <a:gdLst>
                <a:gd name="T0" fmla="*/ 42 w 425"/>
                <a:gd name="T1" fmla="*/ 92 h 426"/>
                <a:gd name="T2" fmla="*/ 88 w 425"/>
                <a:gd name="T3" fmla="*/ 44 h 426"/>
                <a:gd name="T4" fmla="*/ 136 w 425"/>
                <a:gd name="T5" fmla="*/ 92 h 426"/>
                <a:gd name="T6" fmla="*/ 111 w 425"/>
                <a:gd name="T7" fmla="*/ 112 h 426"/>
                <a:gd name="T8" fmla="*/ 90 w 425"/>
                <a:gd name="T9" fmla="*/ 140 h 426"/>
                <a:gd name="T10" fmla="*/ 42 w 425"/>
                <a:gd name="T11" fmla="*/ 92 h 426"/>
                <a:gd name="T12" fmla="*/ 7 w 425"/>
                <a:gd name="T13" fmla="*/ 183 h 426"/>
                <a:gd name="T14" fmla="*/ 72 w 425"/>
                <a:gd name="T15" fmla="*/ 201 h 426"/>
                <a:gd name="T16" fmla="*/ 201 w 425"/>
                <a:gd name="T17" fmla="*/ 339 h 426"/>
                <a:gd name="T18" fmla="*/ 339 w 425"/>
                <a:gd name="T19" fmla="*/ 211 h 426"/>
                <a:gd name="T20" fmla="*/ 211 w 425"/>
                <a:gd name="T21" fmla="*/ 73 h 426"/>
                <a:gd name="T22" fmla="*/ 197 w 425"/>
                <a:gd name="T23" fmla="*/ 73 h 426"/>
                <a:gd name="T24" fmla="*/ 180 w 425"/>
                <a:gd name="T25" fmla="*/ 8 h 426"/>
                <a:gd name="T26" fmla="*/ 347 w 425"/>
                <a:gd name="T27" fmla="*/ 65 h 426"/>
                <a:gd name="T28" fmla="*/ 347 w 425"/>
                <a:gd name="T29" fmla="*/ 347 h 426"/>
                <a:gd name="T30" fmla="*/ 64 w 425"/>
                <a:gd name="T31" fmla="*/ 347 h 426"/>
                <a:gd name="T32" fmla="*/ 7 w 425"/>
                <a:gd name="T33" fmla="*/ 183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426">
                  <a:moveTo>
                    <a:pt x="42" y="92"/>
                  </a:moveTo>
                  <a:cubicBezTo>
                    <a:pt x="54" y="73"/>
                    <a:pt x="70" y="57"/>
                    <a:pt x="88" y="44"/>
                  </a:cubicBezTo>
                  <a:cubicBezTo>
                    <a:pt x="136" y="92"/>
                    <a:pt x="136" y="92"/>
                    <a:pt x="136" y="92"/>
                  </a:cubicBezTo>
                  <a:cubicBezTo>
                    <a:pt x="127" y="98"/>
                    <a:pt x="119" y="104"/>
                    <a:pt x="111" y="112"/>
                  </a:cubicBezTo>
                  <a:cubicBezTo>
                    <a:pt x="103" y="120"/>
                    <a:pt x="96" y="130"/>
                    <a:pt x="90" y="140"/>
                  </a:cubicBezTo>
                  <a:lnTo>
                    <a:pt x="42" y="92"/>
                  </a:lnTo>
                  <a:close/>
                  <a:moveTo>
                    <a:pt x="7" y="183"/>
                  </a:moveTo>
                  <a:cubicBezTo>
                    <a:pt x="72" y="201"/>
                    <a:pt x="72" y="201"/>
                    <a:pt x="72" y="201"/>
                  </a:cubicBezTo>
                  <a:cubicBezTo>
                    <a:pt x="70" y="274"/>
                    <a:pt x="127" y="336"/>
                    <a:pt x="201" y="339"/>
                  </a:cubicBezTo>
                  <a:cubicBezTo>
                    <a:pt x="274" y="342"/>
                    <a:pt x="336" y="285"/>
                    <a:pt x="339" y="211"/>
                  </a:cubicBezTo>
                  <a:cubicBezTo>
                    <a:pt x="342" y="138"/>
                    <a:pt x="284" y="76"/>
                    <a:pt x="211" y="73"/>
                  </a:cubicBezTo>
                  <a:cubicBezTo>
                    <a:pt x="206" y="73"/>
                    <a:pt x="202" y="73"/>
                    <a:pt x="197" y="73"/>
                  </a:cubicBezTo>
                  <a:cubicBezTo>
                    <a:pt x="180" y="8"/>
                    <a:pt x="180" y="8"/>
                    <a:pt x="180" y="8"/>
                  </a:cubicBezTo>
                  <a:cubicBezTo>
                    <a:pt x="241" y="0"/>
                    <a:pt x="303" y="21"/>
                    <a:pt x="347" y="65"/>
                  </a:cubicBezTo>
                  <a:cubicBezTo>
                    <a:pt x="425" y="143"/>
                    <a:pt x="425" y="269"/>
                    <a:pt x="347" y="347"/>
                  </a:cubicBezTo>
                  <a:cubicBezTo>
                    <a:pt x="269" y="426"/>
                    <a:pt x="142" y="426"/>
                    <a:pt x="64" y="347"/>
                  </a:cubicBezTo>
                  <a:cubicBezTo>
                    <a:pt x="21" y="304"/>
                    <a:pt x="0" y="244"/>
                    <a:pt x="7" y="1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5" name="Group 21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A73EE82A-8B4B-0563-5B80-EF37AC3277E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113107" y="1883242"/>
            <a:ext cx="184763" cy="184996"/>
            <a:chOff x="3052" y="1370"/>
            <a:chExt cx="1580" cy="1582"/>
          </a:xfrm>
          <a:solidFill>
            <a:sysClr val="window" lastClr="FFFFFF"/>
          </a:solidFill>
        </p:grpSpPr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438A0D85-4EA7-FE32-032F-5CC1F237B4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1" y="2041"/>
              <a:ext cx="1343" cy="911"/>
            </a:xfrm>
            <a:custGeom>
              <a:avLst/>
              <a:gdLst>
                <a:gd name="T0" fmla="*/ 0 w 1343"/>
                <a:gd name="T1" fmla="*/ 0 h 911"/>
                <a:gd name="T2" fmla="*/ 156 w 1343"/>
                <a:gd name="T3" fmla="*/ 0 h 911"/>
                <a:gd name="T4" fmla="*/ 156 w 1343"/>
                <a:gd name="T5" fmla="*/ 911 h 911"/>
                <a:gd name="T6" fmla="*/ 0 w 1343"/>
                <a:gd name="T7" fmla="*/ 911 h 911"/>
                <a:gd name="T8" fmla="*/ 0 w 1343"/>
                <a:gd name="T9" fmla="*/ 0 h 911"/>
                <a:gd name="T10" fmla="*/ 1186 w 1343"/>
                <a:gd name="T11" fmla="*/ 0 h 911"/>
                <a:gd name="T12" fmla="*/ 1343 w 1343"/>
                <a:gd name="T13" fmla="*/ 0 h 911"/>
                <a:gd name="T14" fmla="*/ 1343 w 1343"/>
                <a:gd name="T15" fmla="*/ 911 h 911"/>
                <a:gd name="T16" fmla="*/ 1186 w 1343"/>
                <a:gd name="T17" fmla="*/ 911 h 911"/>
                <a:gd name="T18" fmla="*/ 1186 w 1343"/>
                <a:gd name="T19" fmla="*/ 0 h 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3" h="911">
                  <a:moveTo>
                    <a:pt x="0" y="0"/>
                  </a:moveTo>
                  <a:lnTo>
                    <a:pt x="156" y="0"/>
                  </a:lnTo>
                  <a:lnTo>
                    <a:pt x="156" y="911"/>
                  </a:lnTo>
                  <a:lnTo>
                    <a:pt x="0" y="911"/>
                  </a:lnTo>
                  <a:lnTo>
                    <a:pt x="0" y="0"/>
                  </a:lnTo>
                  <a:close/>
                  <a:moveTo>
                    <a:pt x="1186" y="0"/>
                  </a:moveTo>
                  <a:lnTo>
                    <a:pt x="1343" y="0"/>
                  </a:lnTo>
                  <a:lnTo>
                    <a:pt x="1343" y="911"/>
                  </a:lnTo>
                  <a:lnTo>
                    <a:pt x="1186" y="911"/>
                  </a:lnTo>
                  <a:lnTo>
                    <a:pt x="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03E8CDCF-EFC0-EC65-62E2-19974DF960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2" y="1370"/>
              <a:ext cx="1580" cy="1582"/>
            </a:xfrm>
            <a:custGeom>
              <a:avLst/>
              <a:gdLst>
                <a:gd name="T0" fmla="*/ 238 w 1580"/>
                <a:gd name="T1" fmla="*/ 1423 h 1582"/>
                <a:gd name="T2" fmla="*/ 1343 w 1580"/>
                <a:gd name="T3" fmla="*/ 1423 h 1582"/>
                <a:gd name="T4" fmla="*/ 1343 w 1580"/>
                <a:gd name="T5" fmla="*/ 1582 h 1582"/>
                <a:gd name="T6" fmla="*/ 238 w 1580"/>
                <a:gd name="T7" fmla="*/ 1582 h 1582"/>
                <a:gd name="T8" fmla="*/ 238 w 1580"/>
                <a:gd name="T9" fmla="*/ 1423 h 1582"/>
                <a:gd name="T10" fmla="*/ 0 w 1580"/>
                <a:gd name="T11" fmla="*/ 316 h 1582"/>
                <a:gd name="T12" fmla="*/ 1580 w 1580"/>
                <a:gd name="T13" fmla="*/ 316 h 1582"/>
                <a:gd name="T14" fmla="*/ 1580 w 1580"/>
                <a:gd name="T15" fmla="*/ 475 h 1582"/>
                <a:gd name="T16" fmla="*/ 0 w 1580"/>
                <a:gd name="T17" fmla="*/ 475 h 1582"/>
                <a:gd name="T18" fmla="*/ 0 w 1580"/>
                <a:gd name="T19" fmla="*/ 316 h 1582"/>
                <a:gd name="T20" fmla="*/ 513 w 1580"/>
                <a:gd name="T21" fmla="*/ 0 h 1582"/>
                <a:gd name="T22" fmla="*/ 1068 w 1580"/>
                <a:gd name="T23" fmla="*/ 0 h 1582"/>
                <a:gd name="T24" fmla="*/ 1068 w 1580"/>
                <a:gd name="T25" fmla="*/ 159 h 1582"/>
                <a:gd name="T26" fmla="*/ 513 w 1580"/>
                <a:gd name="T27" fmla="*/ 159 h 1582"/>
                <a:gd name="T28" fmla="*/ 513 w 1580"/>
                <a:gd name="T29" fmla="*/ 0 h 1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80" h="1582">
                  <a:moveTo>
                    <a:pt x="238" y="1423"/>
                  </a:moveTo>
                  <a:lnTo>
                    <a:pt x="1343" y="1423"/>
                  </a:lnTo>
                  <a:lnTo>
                    <a:pt x="1343" y="1582"/>
                  </a:lnTo>
                  <a:lnTo>
                    <a:pt x="238" y="1582"/>
                  </a:lnTo>
                  <a:lnTo>
                    <a:pt x="238" y="1423"/>
                  </a:lnTo>
                  <a:close/>
                  <a:moveTo>
                    <a:pt x="0" y="316"/>
                  </a:moveTo>
                  <a:lnTo>
                    <a:pt x="1580" y="316"/>
                  </a:lnTo>
                  <a:lnTo>
                    <a:pt x="1580" y="475"/>
                  </a:lnTo>
                  <a:lnTo>
                    <a:pt x="0" y="475"/>
                  </a:lnTo>
                  <a:lnTo>
                    <a:pt x="0" y="316"/>
                  </a:lnTo>
                  <a:close/>
                  <a:moveTo>
                    <a:pt x="513" y="0"/>
                  </a:moveTo>
                  <a:lnTo>
                    <a:pt x="1068" y="0"/>
                  </a:lnTo>
                  <a:lnTo>
                    <a:pt x="1068" y="159"/>
                  </a:lnTo>
                  <a:lnTo>
                    <a:pt x="513" y="159"/>
                  </a:lnTo>
                  <a:lnTo>
                    <a:pt x="51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8" name="Freeform 27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91C378D0-D716-24AB-091C-69DE3E0D9C85}"/>
              </a:ext>
            </a:extLst>
          </p:cNvPr>
          <p:cNvSpPr>
            <a:spLocks/>
          </p:cNvSpPr>
          <p:nvPr/>
        </p:nvSpPr>
        <p:spPr bwMode="auto">
          <a:xfrm>
            <a:off x="5108255" y="3832259"/>
            <a:ext cx="194467" cy="194466"/>
          </a:xfrm>
          <a:custGeom>
            <a:avLst/>
            <a:gdLst>
              <a:gd name="T0" fmla="*/ 594 w 701"/>
              <a:gd name="T1" fmla="*/ 547 h 701"/>
              <a:gd name="T2" fmla="*/ 701 w 701"/>
              <a:gd name="T3" fmla="*/ 654 h 701"/>
              <a:gd name="T4" fmla="*/ 654 w 701"/>
              <a:gd name="T5" fmla="*/ 701 h 701"/>
              <a:gd name="T6" fmla="*/ 546 w 701"/>
              <a:gd name="T7" fmla="*/ 594 h 701"/>
              <a:gd name="T8" fmla="*/ 499 w 701"/>
              <a:gd name="T9" fmla="*/ 546 h 701"/>
              <a:gd name="T10" fmla="*/ 524 w 701"/>
              <a:gd name="T11" fmla="*/ 524 h 701"/>
              <a:gd name="T12" fmla="*/ 524 w 701"/>
              <a:gd name="T13" fmla="*/ 171 h 701"/>
              <a:gd name="T14" fmla="*/ 171 w 701"/>
              <a:gd name="T15" fmla="*/ 171 h 701"/>
              <a:gd name="T16" fmla="*/ 171 w 701"/>
              <a:gd name="T17" fmla="*/ 524 h 701"/>
              <a:gd name="T18" fmla="*/ 421 w 701"/>
              <a:gd name="T19" fmla="*/ 587 h 701"/>
              <a:gd name="T20" fmla="*/ 473 w 701"/>
              <a:gd name="T21" fmla="*/ 638 h 701"/>
              <a:gd name="T22" fmla="*/ 123 w 701"/>
              <a:gd name="T23" fmla="*/ 572 h 701"/>
              <a:gd name="T24" fmla="*/ 123 w 701"/>
              <a:gd name="T25" fmla="*/ 124 h 701"/>
              <a:gd name="T26" fmla="*/ 571 w 701"/>
              <a:gd name="T27" fmla="*/ 124 h 701"/>
              <a:gd name="T28" fmla="*/ 594 w 701"/>
              <a:gd name="T29" fmla="*/ 547 h 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01" h="701">
                <a:moveTo>
                  <a:pt x="594" y="547"/>
                </a:moveTo>
                <a:cubicBezTo>
                  <a:pt x="701" y="654"/>
                  <a:pt x="701" y="654"/>
                  <a:pt x="701" y="654"/>
                </a:cubicBezTo>
                <a:cubicBezTo>
                  <a:pt x="654" y="701"/>
                  <a:pt x="654" y="701"/>
                  <a:pt x="654" y="701"/>
                </a:cubicBezTo>
                <a:cubicBezTo>
                  <a:pt x="546" y="594"/>
                  <a:pt x="546" y="594"/>
                  <a:pt x="546" y="594"/>
                </a:cubicBezTo>
                <a:cubicBezTo>
                  <a:pt x="499" y="546"/>
                  <a:pt x="499" y="546"/>
                  <a:pt x="499" y="546"/>
                </a:cubicBezTo>
                <a:cubicBezTo>
                  <a:pt x="508" y="540"/>
                  <a:pt x="516" y="532"/>
                  <a:pt x="524" y="524"/>
                </a:cubicBezTo>
                <a:cubicBezTo>
                  <a:pt x="622" y="427"/>
                  <a:pt x="622" y="268"/>
                  <a:pt x="524" y="171"/>
                </a:cubicBezTo>
                <a:cubicBezTo>
                  <a:pt x="426" y="73"/>
                  <a:pt x="268" y="73"/>
                  <a:pt x="171" y="171"/>
                </a:cubicBezTo>
                <a:cubicBezTo>
                  <a:pt x="73" y="268"/>
                  <a:pt x="73" y="427"/>
                  <a:pt x="171" y="524"/>
                </a:cubicBezTo>
                <a:cubicBezTo>
                  <a:pt x="238" y="592"/>
                  <a:pt x="335" y="613"/>
                  <a:pt x="421" y="587"/>
                </a:cubicBezTo>
                <a:cubicBezTo>
                  <a:pt x="473" y="638"/>
                  <a:pt x="473" y="638"/>
                  <a:pt x="473" y="638"/>
                </a:cubicBezTo>
                <a:cubicBezTo>
                  <a:pt x="357" y="688"/>
                  <a:pt x="218" y="666"/>
                  <a:pt x="123" y="572"/>
                </a:cubicBezTo>
                <a:cubicBezTo>
                  <a:pt x="0" y="448"/>
                  <a:pt x="0" y="247"/>
                  <a:pt x="123" y="124"/>
                </a:cubicBezTo>
                <a:cubicBezTo>
                  <a:pt x="247" y="0"/>
                  <a:pt x="448" y="0"/>
                  <a:pt x="571" y="124"/>
                </a:cubicBezTo>
                <a:cubicBezTo>
                  <a:pt x="687" y="239"/>
                  <a:pt x="694" y="422"/>
                  <a:pt x="594" y="547"/>
                </a:cubicBezTo>
                <a:close/>
              </a:path>
            </a:pathLst>
          </a:custGeom>
          <a:solidFill>
            <a:sysClr val="windowText" lastClr="000000">
              <a:lumMod val="75000"/>
              <a:lumOff val="25000"/>
            </a:sys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矩形 28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B40CA5F4-9AF6-97B6-20E2-4C71B3F09349}"/>
              </a:ext>
            </a:extLst>
          </p:cNvPr>
          <p:cNvSpPr/>
          <p:nvPr/>
        </p:nvSpPr>
        <p:spPr>
          <a:xfrm>
            <a:off x="361951" y="4429845"/>
            <a:ext cx="11468099" cy="2074612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30" name="图表 29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0EA5481E-AEE5-19D5-A752-4651AF9627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6067392"/>
              </p:ext>
            </p:extLst>
          </p:nvPr>
        </p:nvGraphicFramePr>
        <p:xfrm>
          <a:off x="705290" y="2883707"/>
          <a:ext cx="2941953" cy="3104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1" name="图表 30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2DA5F73D-96C4-6D97-B029-B05E8A5756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4306684"/>
              </p:ext>
            </p:extLst>
          </p:nvPr>
        </p:nvGraphicFramePr>
        <p:xfrm>
          <a:off x="982835" y="3176571"/>
          <a:ext cx="2386860" cy="2518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2" name="图表 31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5CA7C376-4585-F3D7-8CCB-0EC81995BF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7247673"/>
              </p:ext>
            </p:extLst>
          </p:nvPr>
        </p:nvGraphicFramePr>
        <p:xfrm>
          <a:off x="1256010" y="3464819"/>
          <a:ext cx="1840513" cy="1942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3" name="图表 32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9BD05D94-4B7F-3A83-9782-7771EB4BF1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6014246"/>
              </p:ext>
            </p:extLst>
          </p:nvPr>
        </p:nvGraphicFramePr>
        <p:xfrm>
          <a:off x="1536307" y="3760584"/>
          <a:ext cx="1279919" cy="1350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pSp>
        <p:nvGrpSpPr>
          <p:cNvPr id="34" name="组合 33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B24E032A-2CFC-32E3-5BD2-9DC7BAF28CA9}"/>
              </a:ext>
            </a:extLst>
          </p:cNvPr>
          <p:cNvGrpSpPr/>
          <p:nvPr/>
        </p:nvGrpSpPr>
        <p:grpSpPr>
          <a:xfrm rot="5400000" flipH="1">
            <a:off x="11485557" y="6237838"/>
            <a:ext cx="168287" cy="170363"/>
            <a:chOff x="176212" y="154781"/>
            <a:chExt cx="168287" cy="170363"/>
          </a:xfrm>
        </p:grpSpPr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36C6013A-5864-292D-C22D-29985C7877CB}"/>
                </a:ext>
              </a:extLst>
            </p:cNvPr>
            <p:cNvCxnSpPr/>
            <p:nvPr/>
          </p:nvCxnSpPr>
          <p:spPr>
            <a:xfrm rot="5400000" flipH="1" flipV="1">
              <a:off x="260356" y="70638"/>
              <a:ext cx="0" cy="168286"/>
            </a:xfrm>
            <a:prstGeom prst="line">
              <a:avLst/>
            </a:prstGeom>
            <a:noFill/>
            <a:ln w="25400" cap="flat" cmpd="sng" algn="ctr">
              <a:solidFill>
                <a:sysClr val="window" lastClr="FFFFFF">
                  <a:lumMod val="65000"/>
                  <a:alpha val="77000"/>
                </a:sysClr>
              </a:solidFill>
              <a:prstDash val="solid"/>
              <a:miter lim="800000"/>
            </a:ln>
            <a:effectLst/>
          </p:spPr>
        </p:cxn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C2284034-0396-03B6-7F62-D01604A90DCE}"/>
                </a:ext>
              </a:extLst>
            </p:cNvPr>
            <p:cNvGrpSpPr/>
            <p:nvPr/>
          </p:nvGrpSpPr>
          <p:grpSpPr>
            <a:xfrm>
              <a:off x="176212" y="239963"/>
              <a:ext cx="113517" cy="85181"/>
              <a:chOff x="176212" y="239963"/>
              <a:chExt cx="160817" cy="85181"/>
            </a:xfrm>
          </p:grpSpPr>
          <p:cxnSp>
            <p:nvCxnSpPr>
              <p:cNvPr id="37" name="直接连接符 36">
                <a:extLst>
                  <a:ext uri="{FF2B5EF4-FFF2-40B4-BE49-F238E27FC236}">
                    <a16:creationId xmlns:a16="http://schemas.microsoft.com/office/drawing/2014/main" id="{D8B1B9F0-22F4-DA56-7183-EA277AE0FBE4}"/>
                  </a:ext>
                </a:extLst>
              </p:cNvPr>
              <p:cNvCxnSpPr/>
              <p:nvPr/>
            </p:nvCxnSpPr>
            <p:spPr>
              <a:xfrm>
                <a:off x="176213" y="239963"/>
                <a:ext cx="101203" cy="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7B7E9CD3-0110-B9F3-7101-ECBA4C30FC66}"/>
                  </a:ext>
                </a:extLst>
              </p:cNvPr>
              <p:cNvCxnSpPr/>
              <p:nvPr/>
            </p:nvCxnSpPr>
            <p:spPr>
              <a:xfrm rot="5400000" flipH="1" flipV="1">
                <a:off x="256621" y="244735"/>
                <a:ext cx="0" cy="160817"/>
              </a:xfrm>
              <a:prstGeom prst="line">
                <a:avLst/>
              </a:prstGeom>
              <a:noFill/>
              <a:ln w="25400" cap="flat" cmpd="sng" algn="ctr">
                <a:solidFill>
                  <a:srgbClr val="C5AE7B">
                    <a:alpha val="73000"/>
                  </a:srgbClr>
                </a:solidFill>
                <a:prstDash val="solid"/>
                <a:miter lim="800000"/>
              </a:ln>
              <a:effectLst/>
            </p:spPr>
          </p:cxnSp>
        </p:grpSp>
      </p:grpSp>
      <p:grpSp>
        <p:nvGrpSpPr>
          <p:cNvPr id="39" name="组合 38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B3578582-B235-08CA-F4D7-DA2E93B0EAD6}"/>
              </a:ext>
            </a:extLst>
          </p:cNvPr>
          <p:cNvGrpSpPr/>
          <p:nvPr/>
        </p:nvGrpSpPr>
        <p:grpSpPr>
          <a:xfrm>
            <a:off x="6455044" y="1788786"/>
            <a:ext cx="3217592" cy="509315"/>
            <a:chOff x="7231936" y="2743893"/>
            <a:chExt cx="3217592" cy="509315"/>
          </a:xfrm>
        </p:grpSpPr>
        <p:sp>
          <p:nvSpPr>
            <p:cNvPr id="40" name="任意多边形 86">
              <a:extLst>
                <a:ext uri="{FF2B5EF4-FFF2-40B4-BE49-F238E27FC236}">
                  <a16:creationId xmlns:a16="http://schemas.microsoft.com/office/drawing/2014/main" id="{E49B1A70-AACB-7F7C-B6C3-287D3ECB2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1936" y="2743893"/>
              <a:ext cx="3217592" cy="509315"/>
            </a:xfrm>
            <a:custGeom>
              <a:avLst/>
              <a:gdLst>
                <a:gd name="connsiteX0" fmla="*/ 0 w 3217592"/>
                <a:gd name="connsiteY0" fmla="*/ 0 h 509315"/>
                <a:gd name="connsiteX1" fmla="*/ 167062 w 3217592"/>
                <a:gd name="connsiteY1" fmla="*/ 0 h 509315"/>
                <a:gd name="connsiteX2" fmla="*/ 370837 w 3217592"/>
                <a:gd name="connsiteY2" fmla="*/ 0 h 509315"/>
                <a:gd name="connsiteX3" fmla="*/ 537899 w 3217592"/>
                <a:gd name="connsiteY3" fmla="*/ 0 h 509315"/>
                <a:gd name="connsiteX4" fmla="*/ 733426 w 3217592"/>
                <a:gd name="connsiteY4" fmla="*/ 0 h 509315"/>
                <a:gd name="connsiteX5" fmla="*/ 819687 w 3217592"/>
                <a:gd name="connsiteY5" fmla="*/ 0 h 509315"/>
                <a:gd name="connsiteX6" fmla="*/ 900488 w 3217592"/>
                <a:gd name="connsiteY6" fmla="*/ 0 h 509315"/>
                <a:gd name="connsiteX7" fmla="*/ 1104263 w 3217592"/>
                <a:gd name="connsiteY7" fmla="*/ 0 h 509315"/>
                <a:gd name="connsiteX8" fmla="*/ 1190524 w 3217592"/>
                <a:gd name="connsiteY8" fmla="*/ 0 h 509315"/>
                <a:gd name="connsiteX9" fmla="*/ 1271325 w 3217592"/>
                <a:gd name="connsiteY9" fmla="*/ 0 h 509315"/>
                <a:gd name="connsiteX10" fmla="*/ 1447529 w 3217592"/>
                <a:gd name="connsiteY10" fmla="*/ 0 h 509315"/>
                <a:gd name="connsiteX11" fmla="*/ 1553113 w 3217592"/>
                <a:gd name="connsiteY11" fmla="*/ 0 h 509315"/>
                <a:gd name="connsiteX12" fmla="*/ 1711822 w 3217592"/>
                <a:gd name="connsiteY12" fmla="*/ 0 h 509315"/>
                <a:gd name="connsiteX13" fmla="*/ 1818366 w 3217592"/>
                <a:gd name="connsiteY13" fmla="*/ 0 h 509315"/>
                <a:gd name="connsiteX14" fmla="*/ 1921519 w 3217592"/>
                <a:gd name="connsiteY14" fmla="*/ 0 h 509315"/>
                <a:gd name="connsiteX15" fmla="*/ 1923950 w 3217592"/>
                <a:gd name="connsiteY15" fmla="*/ 0 h 509315"/>
                <a:gd name="connsiteX16" fmla="*/ 2060486 w 3217592"/>
                <a:gd name="connsiteY16" fmla="*/ 0 h 509315"/>
                <a:gd name="connsiteX17" fmla="*/ 2082659 w 3217592"/>
                <a:gd name="connsiteY17" fmla="*/ 0 h 509315"/>
                <a:gd name="connsiteX18" fmla="*/ 2112589 w 3217592"/>
                <a:gd name="connsiteY18" fmla="*/ 0 h 509315"/>
                <a:gd name="connsiteX19" fmla="*/ 2180955 w 3217592"/>
                <a:gd name="connsiteY19" fmla="*/ 0 h 509315"/>
                <a:gd name="connsiteX20" fmla="*/ 2292356 w 3217592"/>
                <a:gd name="connsiteY20" fmla="*/ 0 h 509315"/>
                <a:gd name="connsiteX21" fmla="*/ 2431323 w 3217592"/>
                <a:gd name="connsiteY21" fmla="*/ 0 h 509315"/>
                <a:gd name="connsiteX22" fmla="*/ 2445248 w 3217592"/>
                <a:gd name="connsiteY22" fmla="*/ 0 h 509315"/>
                <a:gd name="connsiteX23" fmla="*/ 2483426 w 3217592"/>
                <a:gd name="connsiteY23" fmla="*/ 0 h 509315"/>
                <a:gd name="connsiteX24" fmla="*/ 2551792 w 3217592"/>
                <a:gd name="connsiteY24" fmla="*/ 0 h 509315"/>
                <a:gd name="connsiteX25" fmla="*/ 2654945 w 3217592"/>
                <a:gd name="connsiteY25" fmla="*/ 0 h 509315"/>
                <a:gd name="connsiteX26" fmla="*/ 2793912 w 3217592"/>
                <a:gd name="connsiteY26" fmla="*/ 0 h 509315"/>
                <a:gd name="connsiteX27" fmla="*/ 2816085 w 3217592"/>
                <a:gd name="connsiteY27" fmla="*/ 0 h 509315"/>
                <a:gd name="connsiteX28" fmla="*/ 2846015 w 3217592"/>
                <a:gd name="connsiteY28" fmla="*/ 0 h 509315"/>
                <a:gd name="connsiteX29" fmla="*/ 3025782 w 3217592"/>
                <a:gd name="connsiteY29" fmla="*/ 0 h 509315"/>
                <a:gd name="connsiteX30" fmla="*/ 3216852 w 3217592"/>
                <a:gd name="connsiteY30" fmla="*/ 0 h 509315"/>
                <a:gd name="connsiteX31" fmla="*/ 3217592 w 3217592"/>
                <a:gd name="connsiteY31" fmla="*/ 98319 h 509315"/>
                <a:gd name="connsiteX32" fmla="*/ 3122905 w 3217592"/>
                <a:gd name="connsiteY32" fmla="*/ 161242 h 509315"/>
                <a:gd name="connsiteX33" fmla="*/ 3040794 w 3217592"/>
                <a:gd name="connsiteY33" fmla="*/ 257594 h 509315"/>
                <a:gd name="connsiteX34" fmla="*/ 2940189 w 3217592"/>
                <a:gd name="connsiteY34" fmla="*/ 241863 h 509315"/>
                <a:gd name="connsiteX35" fmla="*/ 2832187 w 3217592"/>
                <a:gd name="connsiteY35" fmla="*/ 320518 h 509315"/>
                <a:gd name="connsiteX36" fmla="*/ 2600648 w 3217592"/>
                <a:gd name="connsiteY36" fmla="*/ 509290 h 509315"/>
                <a:gd name="connsiteX37" fmla="*/ 2412013 w 3217592"/>
                <a:gd name="connsiteY37" fmla="*/ 509290 h 509315"/>
                <a:gd name="connsiteX38" fmla="*/ 2238878 w 3217592"/>
                <a:gd name="connsiteY38" fmla="*/ 508012 h 509315"/>
                <a:gd name="connsiteX39" fmla="*/ 2229811 w 3217592"/>
                <a:gd name="connsiteY39" fmla="*/ 509290 h 509315"/>
                <a:gd name="connsiteX40" fmla="*/ 2041176 w 3217592"/>
                <a:gd name="connsiteY40" fmla="*/ 509290 h 509315"/>
                <a:gd name="connsiteX41" fmla="*/ 2026864 w 3217592"/>
                <a:gd name="connsiteY41" fmla="*/ 509184 h 509315"/>
                <a:gd name="connsiteX42" fmla="*/ 2012553 w 3217592"/>
                <a:gd name="connsiteY42" fmla="*/ 509290 h 509315"/>
                <a:gd name="connsiteX43" fmla="*/ 1867222 w 3217592"/>
                <a:gd name="connsiteY43" fmla="*/ 509290 h 509315"/>
                <a:gd name="connsiteX44" fmla="*/ 1678587 w 3217592"/>
                <a:gd name="connsiteY44" fmla="*/ 509290 h 509315"/>
                <a:gd name="connsiteX45" fmla="*/ 1641716 w 3217592"/>
                <a:gd name="connsiteY45" fmla="*/ 509290 h 509315"/>
                <a:gd name="connsiteX46" fmla="*/ 1590160 w 3217592"/>
                <a:gd name="connsiteY46" fmla="*/ 509290 h 509315"/>
                <a:gd name="connsiteX47" fmla="*/ 1496385 w 3217592"/>
                <a:gd name="connsiteY47" fmla="*/ 509290 h 509315"/>
                <a:gd name="connsiteX48" fmla="*/ 1307750 w 3217592"/>
                <a:gd name="connsiteY48" fmla="*/ 509290 h 509315"/>
                <a:gd name="connsiteX49" fmla="*/ 1279127 w 3217592"/>
                <a:gd name="connsiteY49" fmla="*/ 509290 h 509315"/>
                <a:gd name="connsiteX50" fmla="*/ 1219323 w 3217592"/>
                <a:gd name="connsiteY50" fmla="*/ 509290 h 509315"/>
                <a:gd name="connsiteX51" fmla="*/ 1104263 w 3217592"/>
                <a:gd name="connsiteY51" fmla="*/ 509290 h 509315"/>
                <a:gd name="connsiteX52" fmla="*/ 908290 w 3217592"/>
                <a:gd name="connsiteY52" fmla="*/ 509290 h 509315"/>
                <a:gd name="connsiteX53" fmla="*/ 856734 w 3217592"/>
                <a:gd name="connsiteY53" fmla="*/ 509290 h 509315"/>
                <a:gd name="connsiteX54" fmla="*/ 733426 w 3217592"/>
                <a:gd name="connsiteY54" fmla="*/ 509290 h 509315"/>
                <a:gd name="connsiteX55" fmla="*/ 485897 w 3217592"/>
                <a:gd name="connsiteY55" fmla="*/ 509290 h 509315"/>
                <a:gd name="connsiteX56" fmla="*/ 370837 w 3217592"/>
                <a:gd name="connsiteY56" fmla="*/ 509290 h 509315"/>
                <a:gd name="connsiteX57" fmla="*/ 0 w 3217592"/>
                <a:gd name="connsiteY57" fmla="*/ 509290 h 509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217592" h="509315">
                  <a:moveTo>
                    <a:pt x="0" y="0"/>
                  </a:moveTo>
                  <a:lnTo>
                    <a:pt x="167062" y="0"/>
                  </a:lnTo>
                  <a:lnTo>
                    <a:pt x="370837" y="0"/>
                  </a:lnTo>
                  <a:lnTo>
                    <a:pt x="537899" y="0"/>
                  </a:lnTo>
                  <a:lnTo>
                    <a:pt x="733426" y="0"/>
                  </a:lnTo>
                  <a:lnTo>
                    <a:pt x="819687" y="0"/>
                  </a:lnTo>
                  <a:lnTo>
                    <a:pt x="900488" y="0"/>
                  </a:lnTo>
                  <a:lnTo>
                    <a:pt x="1104263" y="0"/>
                  </a:lnTo>
                  <a:lnTo>
                    <a:pt x="1190524" y="0"/>
                  </a:lnTo>
                  <a:lnTo>
                    <a:pt x="1271325" y="0"/>
                  </a:lnTo>
                  <a:lnTo>
                    <a:pt x="1447529" y="0"/>
                  </a:lnTo>
                  <a:lnTo>
                    <a:pt x="1553113" y="0"/>
                  </a:lnTo>
                  <a:lnTo>
                    <a:pt x="1711822" y="0"/>
                  </a:lnTo>
                  <a:lnTo>
                    <a:pt x="1818366" y="0"/>
                  </a:lnTo>
                  <a:lnTo>
                    <a:pt x="1921519" y="0"/>
                  </a:lnTo>
                  <a:lnTo>
                    <a:pt x="1923950" y="0"/>
                  </a:lnTo>
                  <a:lnTo>
                    <a:pt x="2060486" y="0"/>
                  </a:lnTo>
                  <a:lnTo>
                    <a:pt x="2082659" y="0"/>
                  </a:lnTo>
                  <a:lnTo>
                    <a:pt x="2112589" y="0"/>
                  </a:lnTo>
                  <a:lnTo>
                    <a:pt x="2180955" y="0"/>
                  </a:lnTo>
                  <a:lnTo>
                    <a:pt x="2292356" y="0"/>
                  </a:lnTo>
                  <a:lnTo>
                    <a:pt x="2431323" y="0"/>
                  </a:lnTo>
                  <a:lnTo>
                    <a:pt x="2445248" y="0"/>
                  </a:lnTo>
                  <a:lnTo>
                    <a:pt x="2483426" y="0"/>
                  </a:lnTo>
                  <a:lnTo>
                    <a:pt x="2551792" y="0"/>
                  </a:lnTo>
                  <a:lnTo>
                    <a:pt x="2654945" y="0"/>
                  </a:lnTo>
                  <a:lnTo>
                    <a:pt x="2793912" y="0"/>
                  </a:lnTo>
                  <a:lnTo>
                    <a:pt x="2816085" y="0"/>
                  </a:lnTo>
                  <a:lnTo>
                    <a:pt x="2846015" y="0"/>
                  </a:lnTo>
                  <a:lnTo>
                    <a:pt x="3025782" y="0"/>
                  </a:lnTo>
                  <a:cubicBezTo>
                    <a:pt x="3143795" y="0"/>
                    <a:pt x="3214656" y="0"/>
                    <a:pt x="3216852" y="0"/>
                  </a:cubicBezTo>
                  <a:cubicBezTo>
                    <a:pt x="3216852" y="0"/>
                    <a:pt x="3217592" y="96352"/>
                    <a:pt x="3217592" y="98319"/>
                  </a:cubicBezTo>
                  <a:cubicBezTo>
                    <a:pt x="3188002" y="131747"/>
                    <a:pt x="3153235" y="129780"/>
                    <a:pt x="3122905" y="161242"/>
                  </a:cubicBezTo>
                  <a:cubicBezTo>
                    <a:pt x="3095535" y="190738"/>
                    <a:pt x="3071123" y="245796"/>
                    <a:pt x="3040794" y="257594"/>
                  </a:cubicBezTo>
                  <a:cubicBezTo>
                    <a:pt x="3007505" y="271359"/>
                    <a:pt x="2974217" y="233998"/>
                    <a:pt x="2940189" y="241863"/>
                  </a:cubicBezTo>
                  <a:cubicBezTo>
                    <a:pt x="2902462" y="251695"/>
                    <a:pt x="2866955" y="283157"/>
                    <a:pt x="2832187" y="320518"/>
                  </a:cubicBezTo>
                  <a:cubicBezTo>
                    <a:pt x="2756733" y="399173"/>
                    <a:pt x="2683499" y="511256"/>
                    <a:pt x="2600648" y="509290"/>
                  </a:cubicBezTo>
                  <a:cubicBezTo>
                    <a:pt x="2537769" y="507323"/>
                    <a:pt x="2474891" y="509290"/>
                    <a:pt x="2412013" y="509290"/>
                  </a:cubicBezTo>
                  <a:lnTo>
                    <a:pt x="2238878" y="508012"/>
                  </a:lnTo>
                  <a:lnTo>
                    <a:pt x="2229811" y="509290"/>
                  </a:lnTo>
                  <a:cubicBezTo>
                    <a:pt x="2166932" y="507323"/>
                    <a:pt x="2104054" y="509290"/>
                    <a:pt x="2041176" y="509290"/>
                  </a:cubicBezTo>
                  <a:lnTo>
                    <a:pt x="2026864" y="509184"/>
                  </a:lnTo>
                  <a:lnTo>
                    <a:pt x="2012553" y="509290"/>
                  </a:lnTo>
                  <a:lnTo>
                    <a:pt x="1867222" y="509290"/>
                  </a:lnTo>
                  <a:lnTo>
                    <a:pt x="1678587" y="509290"/>
                  </a:lnTo>
                  <a:lnTo>
                    <a:pt x="1641716" y="509290"/>
                  </a:lnTo>
                  <a:lnTo>
                    <a:pt x="1590160" y="509290"/>
                  </a:lnTo>
                  <a:lnTo>
                    <a:pt x="1496385" y="509290"/>
                  </a:lnTo>
                  <a:lnTo>
                    <a:pt x="1307750" y="509290"/>
                  </a:lnTo>
                  <a:lnTo>
                    <a:pt x="1279127" y="509290"/>
                  </a:lnTo>
                  <a:lnTo>
                    <a:pt x="1219323" y="509290"/>
                  </a:lnTo>
                  <a:lnTo>
                    <a:pt x="1104263" y="509290"/>
                  </a:lnTo>
                  <a:lnTo>
                    <a:pt x="908290" y="509290"/>
                  </a:lnTo>
                  <a:lnTo>
                    <a:pt x="856734" y="509290"/>
                  </a:lnTo>
                  <a:lnTo>
                    <a:pt x="733426" y="509290"/>
                  </a:lnTo>
                  <a:lnTo>
                    <a:pt x="485897" y="509290"/>
                  </a:lnTo>
                  <a:lnTo>
                    <a:pt x="370837" y="509290"/>
                  </a:lnTo>
                  <a:lnTo>
                    <a:pt x="0" y="509290"/>
                  </a:lnTo>
                  <a:close/>
                </a:path>
              </a:pathLst>
            </a:custGeom>
            <a:gradFill>
              <a:gsLst>
                <a:gs pos="0">
                  <a:srgbClr val="0A0C18"/>
                </a:gs>
                <a:gs pos="64000">
                  <a:srgbClr val="1A2741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41" name="任意多边形 87">
              <a:extLst>
                <a:ext uri="{FF2B5EF4-FFF2-40B4-BE49-F238E27FC236}">
                  <a16:creationId xmlns:a16="http://schemas.microsoft.com/office/drawing/2014/main" id="{D9ADA9E1-B28F-B40D-E6EC-713BE3702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1938" y="2743893"/>
              <a:ext cx="516505" cy="370573"/>
            </a:xfrm>
            <a:custGeom>
              <a:avLst/>
              <a:gdLst>
                <a:gd name="connsiteX0" fmla="*/ 0 w 885504"/>
                <a:gd name="connsiteY0" fmla="*/ 0 h 635316"/>
                <a:gd name="connsiteX1" fmla="*/ 885504 w 885504"/>
                <a:gd name="connsiteY1" fmla="*/ 0 h 635316"/>
                <a:gd name="connsiteX2" fmla="*/ 854443 w 885504"/>
                <a:gd name="connsiteY2" fmla="*/ 13497 h 635316"/>
                <a:gd name="connsiteX3" fmla="*/ 729186 w 885504"/>
                <a:gd name="connsiteY3" fmla="*/ 66221 h 635316"/>
                <a:gd name="connsiteX4" fmla="*/ 203328 w 885504"/>
                <a:gd name="connsiteY4" fmla="*/ 516383 h 635316"/>
                <a:gd name="connsiteX5" fmla="*/ 13698 w 885504"/>
                <a:gd name="connsiteY5" fmla="*/ 623249 h 635316"/>
                <a:gd name="connsiteX6" fmla="*/ 0 w 885504"/>
                <a:gd name="connsiteY6" fmla="*/ 635316 h 635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5504" h="635316">
                  <a:moveTo>
                    <a:pt x="0" y="0"/>
                  </a:moveTo>
                  <a:lnTo>
                    <a:pt x="885504" y="0"/>
                  </a:lnTo>
                  <a:lnTo>
                    <a:pt x="854443" y="13497"/>
                  </a:lnTo>
                  <a:cubicBezTo>
                    <a:pt x="799410" y="34539"/>
                    <a:pt x="751885" y="52035"/>
                    <a:pt x="729186" y="66221"/>
                  </a:cubicBezTo>
                  <a:cubicBezTo>
                    <a:pt x="532462" y="183490"/>
                    <a:pt x="445450" y="467205"/>
                    <a:pt x="203328" y="516383"/>
                  </a:cubicBezTo>
                  <a:cubicBezTo>
                    <a:pt x="120099" y="533406"/>
                    <a:pt x="65243" y="576909"/>
                    <a:pt x="13698" y="623249"/>
                  </a:cubicBezTo>
                  <a:lnTo>
                    <a:pt x="0" y="635316"/>
                  </a:lnTo>
                  <a:close/>
                </a:path>
              </a:pathLst>
            </a:custGeom>
            <a:gradFill flip="none" rotWithShape="1">
              <a:gsLst>
                <a:gs pos="15000">
                  <a:srgbClr val="C5AE7B">
                    <a:alpha val="51000"/>
                  </a:srgbClr>
                </a:gs>
                <a:gs pos="59000">
                  <a:srgbClr val="B69469">
                    <a:alpha val="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0" dist="762000" dir="21540000" sx="97000" sy="97000" algn="bl" rotWithShape="0">
                <a:srgbClr val="B69469">
                  <a:alpha val="2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42" name="任意多边形 88">
              <a:extLst>
                <a:ext uri="{FF2B5EF4-FFF2-40B4-BE49-F238E27FC236}">
                  <a16:creationId xmlns:a16="http://schemas.microsoft.com/office/drawing/2014/main" id="{8BB7B246-273B-7222-88E8-43128458662E}"/>
                </a:ext>
              </a:extLst>
            </p:cNvPr>
            <p:cNvSpPr/>
            <p:nvPr/>
          </p:nvSpPr>
          <p:spPr>
            <a:xfrm>
              <a:off x="7231938" y="3042062"/>
              <a:ext cx="154956" cy="211146"/>
            </a:xfrm>
            <a:custGeom>
              <a:avLst/>
              <a:gdLst>
                <a:gd name="connsiteX0" fmla="*/ 0 w 158281"/>
                <a:gd name="connsiteY0" fmla="*/ 0 h 215677"/>
                <a:gd name="connsiteX1" fmla="*/ 3519 w 158281"/>
                <a:gd name="connsiteY1" fmla="*/ 11335 h 215677"/>
                <a:gd name="connsiteX2" fmla="*/ 119989 w 158281"/>
                <a:gd name="connsiteY2" fmla="*/ 184083 h 215677"/>
                <a:gd name="connsiteX3" fmla="*/ 158281 w 158281"/>
                <a:gd name="connsiteY3" fmla="*/ 215677 h 215677"/>
                <a:gd name="connsiteX4" fmla="*/ 15875 w 158281"/>
                <a:gd name="connsiteY4" fmla="*/ 215677 h 215677"/>
                <a:gd name="connsiteX5" fmla="*/ 0 w 158281"/>
                <a:gd name="connsiteY5" fmla="*/ 215677 h 215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281" h="215677">
                  <a:moveTo>
                    <a:pt x="0" y="0"/>
                  </a:moveTo>
                  <a:lnTo>
                    <a:pt x="3519" y="11335"/>
                  </a:lnTo>
                  <a:cubicBezTo>
                    <a:pt x="31020" y="76355"/>
                    <a:pt x="70815" y="134909"/>
                    <a:pt x="119989" y="184083"/>
                  </a:cubicBezTo>
                  <a:lnTo>
                    <a:pt x="158281" y="215677"/>
                  </a:lnTo>
                  <a:lnTo>
                    <a:pt x="15875" y="215677"/>
                  </a:lnTo>
                  <a:cubicBezTo>
                    <a:pt x="9525" y="215677"/>
                    <a:pt x="6350" y="215677"/>
                    <a:pt x="0" y="2156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69469">
                    <a:alpha val="0"/>
                  </a:srgbClr>
                </a:gs>
                <a:gs pos="74000">
                  <a:srgbClr val="B69469">
                    <a:alpha val="33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0" dist="762000" dir="21540000" sx="97000" sy="97000" algn="bl" rotWithShape="0">
                <a:srgbClr val="B69469">
                  <a:alpha val="2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ea"/>
              </a:endParaRPr>
            </a:p>
          </p:txBody>
        </p:sp>
      </p:grpSp>
      <p:sp>
        <p:nvSpPr>
          <p:cNvPr id="43" name="矩形 42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C7F1AABE-56BB-ED5B-1DA2-4D7DA445B4AC}"/>
              </a:ext>
            </a:extLst>
          </p:cNvPr>
          <p:cNvSpPr/>
          <p:nvPr/>
        </p:nvSpPr>
        <p:spPr>
          <a:xfrm>
            <a:off x="6500471" y="1802324"/>
            <a:ext cx="2105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  <a:cs typeface="+mn-ea"/>
              </a:rPr>
              <a:t>Add title text</a:t>
            </a:r>
            <a:endParaRPr lang="zh-CN" altLang="en-US" sz="24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sp>
        <p:nvSpPr>
          <p:cNvPr id="44" name="矩形 43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89B0E9F3-129A-195C-5A25-73A2246A75B9}"/>
              </a:ext>
            </a:extLst>
          </p:cNvPr>
          <p:cNvSpPr/>
          <p:nvPr/>
        </p:nvSpPr>
        <p:spPr>
          <a:xfrm>
            <a:off x="4294615" y="5205542"/>
            <a:ext cx="68880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Click here to add content, content to match the title. </a:t>
            </a:r>
            <a:endParaRPr lang="zh-CN" altLang="en-US" sz="28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45" name="矩形 44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33761B77-6C94-B3B6-2E57-2F8D84B2C0EB}"/>
              </a:ext>
            </a:extLst>
          </p:cNvPr>
          <p:cNvSpPr/>
          <p:nvPr/>
        </p:nvSpPr>
        <p:spPr>
          <a:xfrm>
            <a:off x="6388522" y="2651806"/>
            <a:ext cx="4834879" cy="54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46" name="矩形 45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A1D3657A-5F21-6F66-36B2-461355DD0BDA}"/>
              </a:ext>
            </a:extLst>
          </p:cNvPr>
          <p:cNvSpPr/>
          <p:nvPr/>
        </p:nvSpPr>
        <p:spPr>
          <a:xfrm>
            <a:off x="6388522" y="3385540"/>
            <a:ext cx="4834879" cy="54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  <a:cs typeface="+mn-ea"/>
              </a:rPr>
              <a:t>Click here to add text content, such as keywords, some brief introductions, etc.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sp>
        <p:nvSpPr>
          <p:cNvPr id="47" name="PA-椭圆 67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8671DABE-AB64-1D05-C04B-AC2719453B0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234639" y="2775927"/>
            <a:ext cx="108000" cy="108000"/>
          </a:xfrm>
          <a:prstGeom prst="ellipse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48" name="PA-椭圆 67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CD1F1311-0379-1DFE-5FE7-789838B6749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234639" y="3501759"/>
            <a:ext cx="108000" cy="108000"/>
          </a:xfrm>
          <a:prstGeom prst="ellipse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49" name="任意多边形 101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E577A43C-0251-A9E7-D803-F40493A3E49B}"/>
              </a:ext>
            </a:extLst>
          </p:cNvPr>
          <p:cNvSpPr/>
          <p:nvPr/>
        </p:nvSpPr>
        <p:spPr>
          <a:xfrm>
            <a:off x="3923113" y="5097348"/>
            <a:ext cx="208259" cy="157830"/>
          </a:xfrm>
          <a:custGeom>
            <a:avLst/>
            <a:gdLst/>
            <a:ahLst/>
            <a:cxnLst/>
            <a:rect l="l" t="t" r="r" b="b"/>
            <a:pathLst>
              <a:path w="378619" h="286940">
                <a:moveTo>
                  <a:pt x="297656" y="0"/>
                </a:moveTo>
                <a:lnTo>
                  <a:pt x="378619" y="0"/>
                </a:lnTo>
                <a:lnTo>
                  <a:pt x="308967" y="286940"/>
                </a:lnTo>
                <a:lnTo>
                  <a:pt x="203597" y="286940"/>
                </a:lnTo>
                <a:close/>
                <a:moveTo>
                  <a:pt x="94060" y="0"/>
                </a:moveTo>
                <a:lnTo>
                  <a:pt x="175022" y="0"/>
                </a:lnTo>
                <a:lnTo>
                  <a:pt x="105371" y="286940"/>
                </a:lnTo>
                <a:lnTo>
                  <a:pt x="0" y="286940"/>
                </a:lnTo>
                <a:close/>
              </a:path>
            </a:pathLst>
          </a:custGeom>
          <a:solidFill>
            <a:srgbClr val="C5AE7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0" name="任意多边形 103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33A0ACDB-9982-BDBF-B9D6-268532253FCD}"/>
              </a:ext>
            </a:extLst>
          </p:cNvPr>
          <p:cNvSpPr/>
          <p:nvPr/>
        </p:nvSpPr>
        <p:spPr>
          <a:xfrm>
            <a:off x="11224493" y="5768749"/>
            <a:ext cx="208259" cy="157830"/>
          </a:xfrm>
          <a:custGeom>
            <a:avLst/>
            <a:gdLst/>
            <a:ahLst/>
            <a:cxnLst/>
            <a:rect l="l" t="t" r="r" b="b"/>
            <a:pathLst>
              <a:path w="378619" h="286940">
                <a:moveTo>
                  <a:pt x="297656" y="0"/>
                </a:moveTo>
                <a:lnTo>
                  <a:pt x="378619" y="0"/>
                </a:lnTo>
                <a:lnTo>
                  <a:pt x="308967" y="286940"/>
                </a:lnTo>
                <a:lnTo>
                  <a:pt x="203597" y="286940"/>
                </a:lnTo>
                <a:close/>
                <a:moveTo>
                  <a:pt x="94060" y="0"/>
                </a:moveTo>
                <a:lnTo>
                  <a:pt x="175022" y="0"/>
                </a:lnTo>
                <a:lnTo>
                  <a:pt x="105371" y="286940"/>
                </a:lnTo>
                <a:lnTo>
                  <a:pt x="0" y="286940"/>
                </a:lnTo>
                <a:close/>
              </a:path>
            </a:pathLst>
          </a:custGeom>
          <a:solidFill>
            <a:srgbClr val="C5AE7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52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78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0.1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 fmla="1+(8/9)*(1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5" presetClass="path" presetSubtype="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5403 -4.44444E-6 L 2.5E-6 -4.44444E-6 " pathEditMode="relative" rAng="0" ptsTypes="AA">
                                      <p:cBhvr>
                                        <p:cTn id="5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5" presetClass="path" presetSubtype="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5403 -4.44444E-6 L 2.5E-6 -4.44444E-6 " pathEditMode="relative" rAng="0" ptsTypes="AA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5" presetClass="path" presetSubtype="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5403 -4.44444E-6 L 2.5E-6 -4.44444E-6 " pathEditMode="relative" rAng="0" ptsTypes="AA">
                                      <p:cBhvr>
                                        <p:cTn id="6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5" presetClass="path" presetSubtype="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5403 -4.44444E-6 L 2.5E-6 -4.44444E-6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4.44444E-6 L 0.11081 4.44444E-6 " pathEditMode="relative" rAng="0" ptsTypes="AA">
                                      <p:cBhvr>
                                        <p:cTn id="108" dur="75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35" presetClass="path" presetSubtype="0" decel="5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562 4.44444E-6 L 0 4.44444E-6 " pathEditMode="relative" rAng="0" ptsTypes="AA">
                                      <p:cBhvr>
                                        <p:cTn id="11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2" presetClass="path" presetSubtype="0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3981 L 4.58333E-6 0.14815 " pathEditMode="relative" rAng="0" ptsTypes="AA">
                                      <p:cBhvr>
                                        <p:cTn id="115" dur="75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2" presetClass="path" presetSubtype="0" decel="50667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58333E-6 -0.03981 L 4.58333E-6 -2.22222E-6 " pathEditMode="relative" rAng="0" ptsTypes="AA">
                                      <p:cBhvr>
                                        <p:cTn id="11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513 2.96296E-6 L 2.08333E-7 2.96296E-6 " pathEditMode="relative" rAng="0" ptsTypes="AA">
                                      <p:cBhvr>
                                        <p:cTn id="12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5403 -4.44444E-6 L 2.5E-6 -4.44444E-6 " pathEditMode="relative" rAng="0" ptsTypes="AA">
                                      <p:cBhvr>
                                        <p:cTn id="12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63" presetClass="path" presetSubtype="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1563 3.7037E-6 L 0.1108 3.7037E-6 " pathEditMode="relative" rAng="0" ptsTypes="AA">
                                      <p:cBhvr>
                                        <p:cTn id="135" dur="75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0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35" presetClass="path" presetSubtype="0" decel="50000" fill="hold" grpId="2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0.01563 3.7037E-6 L 3.33333E-6 3.7037E-6 " pathEditMode="relative" rAng="0" ptsTypes="AA">
                                      <p:cBhvr>
                                        <p:cTn id="13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0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63" presetClass="path" presetSubtype="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1562 4.44444E-6 L 0.11081 4.44444E-6 " pathEditMode="relative" rAng="0" ptsTypes="AA">
                                      <p:cBhvr>
                                        <p:cTn id="142" dur="75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35" presetClass="path" presetSubtype="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0.01562 4.44444E-6 L 0 4.44444E-6 " pathEditMode="relative" rAng="0" ptsTypes="AA">
                                      <p:cBhvr>
                                        <p:cTn id="14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0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15" grpId="0"/>
      <p:bldP spid="16" grpId="0"/>
      <p:bldP spid="17" grpId="0"/>
      <p:bldP spid="28" grpId="0" animBg="1"/>
      <p:bldP spid="29" grpId="0" animBg="1"/>
      <p:bldP spid="29" grpId="1" animBg="1"/>
      <p:bldP spid="29" grpId="2" animBg="1"/>
      <p:bldGraphic spid="30" grpId="0">
        <p:bldAsOne/>
      </p:bldGraphic>
      <p:bldGraphic spid="31" grpId="0">
        <p:bldAsOne/>
      </p:bldGraphic>
      <p:bldGraphic spid="32" grpId="0">
        <p:bldAsOne/>
      </p:bldGraphic>
      <p:bldGraphic spid="33" grpId="0">
        <p:bldAsOne/>
      </p:bldGraphic>
      <p:bldP spid="43" grpId="0"/>
      <p:bldP spid="43" grpId="1"/>
      <p:bldP spid="43" grpId="2"/>
      <p:bldP spid="44" grpId="0"/>
      <p:bldP spid="44" grpId="1"/>
      <p:bldP spid="44" grpId="2"/>
      <p:bldP spid="45" grpId="0"/>
      <p:bldP spid="46" grpId="0"/>
      <p:bldP spid="47" grpId="0" animBg="1"/>
      <p:bldP spid="48" grpId="0" animBg="1"/>
      <p:bldP spid="49" grpId="0" animBg="1"/>
      <p:bldP spid="49" grpId="1" animBg="1"/>
      <p:bldP spid="50" grpId="0" animBg="1"/>
      <p:bldP spid="5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E12B0A1-71D7-C252-0562-05787CB474DF}"/>
              </a:ext>
            </a:extLst>
          </p:cNvPr>
          <p:cNvGrpSpPr/>
          <p:nvPr/>
        </p:nvGrpSpPr>
        <p:grpSpPr>
          <a:xfrm>
            <a:off x="254793" y="191530"/>
            <a:ext cx="400424" cy="400424"/>
            <a:chOff x="663388" y="812800"/>
            <a:chExt cx="400424" cy="400424"/>
          </a:xfrm>
          <a:gradFill flip="none" rotWithShape="1">
            <a:gsLst>
              <a:gs pos="10000">
                <a:srgbClr val="EEDEBC"/>
              </a:gs>
              <a:gs pos="51000">
                <a:srgbClr val="9D7D61"/>
              </a:gs>
              <a:gs pos="68000">
                <a:srgbClr val="EEDEBC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57DA7CBF-2887-0BD8-E2C2-9B04841A1803}"/>
                </a:ext>
              </a:extLst>
            </p:cNvPr>
            <p:cNvSpPr/>
            <p:nvPr/>
          </p:nvSpPr>
          <p:spPr>
            <a:xfrm>
              <a:off x="663388" y="8128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147E4646-B99E-73C3-7949-AF157C721FCD}"/>
                </a:ext>
              </a:extLst>
            </p:cNvPr>
            <p:cNvSpPr/>
            <p:nvPr/>
          </p:nvSpPr>
          <p:spPr>
            <a:xfrm>
              <a:off x="815788" y="8128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41D38879-7A63-D866-3183-8571552AB103}"/>
                </a:ext>
              </a:extLst>
            </p:cNvPr>
            <p:cNvSpPr/>
            <p:nvPr/>
          </p:nvSpPr>
          <p:spPr>
            <a:xfrm>
              <a:off x="968188" y="8128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5523F65B-E420-D4F9-88AC-4A39034C1224}"/>
                </a:ext>
              </a:extLst>
            </p:cNvPr>
            <p:cNvSpPr/>
            <p:nvPr/>
          </p:nvSpPr>
          <p:spPr>
            <a:xfrm>
              <a:off x="663388" y="9652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E09F72B1-6982-5A64-1B05-128E8E2A0228}"/>
                </a:ext>
              </a:extLst>
            </p:cNvPr>
            <p:cNvSpPr/>
            <p:nvPr/>
          </p:nvSpPr>
          <p:spPr>
            <a:xfrm>
              <a:off x="815788" y="9652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D2D63B59-9452-948B-9864-4E705F2AEFF5}"/>
                </a:ext>
              </a:extLst>
            </p:cNvPr>
            <p:cNvSpPr/>
            <p:nvPr/>
          </p:nvSpPr>
          <p:spPr>
            <a:xfrm>
              <a:off x="968188" y="9652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858C5754-F144-2FE0-1A1D-AF5A7B6F7DE1}"/>
                </a:ext>
              </a:extLst>
            </p:cNvPr>
            <p:cNvSpPr/>
            <p:nvPr/>
          </p:nvSpPr>
          <p:spPr>
            <a:xfrm>
              <a:off x="663388" y="11176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9BCBF2B7-E76E-56CD-4C25-42EC0E39A619}"/>
                </a:ext>
              </a:extLst>
            </p:cNvPr>
            <p:cNvSpPr/>
            <p:nvPr/>
          </p:nvSpPr>
          <p:spPr>
            <a:xfrm>
              <a:off x="815788" y="11176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A46D7A0E-71D2-8E00-B9BA-27D9DB4B1ADE}"/>
                </a:ext>
              </a:extLst>
            </p:cNvPr>
            <p:cNvSpPr/>
            <p:nvPr/>
          </p:nvSpPr>
          <p:spPr>
            <a:xfrm>
              <a:off x="968188" y="11176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</p:grpSp>
      <p:sp>
        <p:nvSpPr>
          <p:cNvPr id="12" name="TextBox 19">
            <a:extLst>
              <a:ext uri="{FF2B5EF4-FFF2-40B4-BE49-F238E27FC236}">
                <a16:creationId xmlns:a16="http://schemas.microsoft.com/office/drawing/2014/main" id="{9F57B1A7-C970-2107-B23B-CDBE77DFCE3C}"/>
              </a:ext>
            </a:extLst>
          </p:cNvPr>
          <p:cNvSpPr txBox="1"/>
          <p:nvPr/>
        </p:nvSpPr>
        <p:spPr>
          <a:xfrm>
            <a:off x="711994" y="185381"/>
            <a:ext cx="963430" cy="412722"/>
          </a:xfrm>
          <a:prstGeom prst="rect">
            <a:avLst/>
          </a:prstGeom>
          <a:noFill/>
        </p:spPr>
        <p:txBody>
          <a:bodyPr wrap="none" lIns="42970" tIns="21485" rIns="42970" bIns="21485" rtlCol="0">
            <a:spAutoFit/>
          </a:bodyPr>
          <a:lstStyle>
            <a:defPPr>
              <a:defRPr lang="zh-CN"/>
            </a:defPPr>
            <a:lvl1pPr>
              <a:defRPr sz="240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  <a:cs typeface="+mn-ea"/>
              </a:defRPr>
            </a:lvl1pPr>
          </a:lstStyle>
          <a:p>
            <a:r>
              <a:rPr lang="en-US" altLang="zh-CN" dirty="0">
                <a:sym typeface="+mn-lt"/>
              </a:rPr>
              <a:t>LOGO</a:t>
            </a:r>
            <a:endParaRPr lang="zh-CN" altLang="en-US" dirty="0">
              <a:sym typeface="+mn-lt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C293F42-DA73-FA15-D976-255EB865D6F7}"/>
              </a:ext>
            </a:extLst>
          </p:cNvPr>
          <p:cNvGrpSpPr/>
          <p:nvPr/>
        </p:nvGrpSpPr>
        <p:grpSpPr>
          <a:xfrm>
            <a:off x="2808805" y="1487657"/>
            <a:ext cx="1033068" cy="1033068"/>
            <a:chOff x="6297947" y="206312"/>
            <a:chExt cx="714186" cy="714186"/>
          </a:xfrm>
        </p:grpSpPr>
        <p:sp>
          <p:nvSpPr>
            <p:cNvPr id="14" name="Rectangle: Rounded Corners 23">
              <a:extLst>
                <a:ext uri="{FF2B5EF4-FFF2-40B4-BE49-F238E27FC236}">
                  <a16:creationId xmlns:a16="http://schemas.microsoft.com/office/drawing/2014/main" id="{BC95111E-FD1F-1D08-6B25-4F6AE6C0B5D8}"/>
                </a:ext>
              </a:extLst>
            </p:cNvPr>
            <p:cNvSpPr/>
            <p:nvPr/>
          </p:nvSpPr>
          <p:spPr>
            <a:xfrm>
              <a:off x="6297947" y="206312"/>
              <a:ext cx="714186" cy="714186"/>
            </a:xfrm>
            <a:prstGeom prst="roundRect">
              <a:avLst>
                <a:gd name="adj" fmla="val 25157"/>
              </a:avLst>
            </a:prstGeom>
            <a:gradFill flip="none" rotWithShape="1"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path path="circle">
                <a:fillToRect l="100000" t="100000"/>
              </a:path>
              <a:tileRect r="-100000" b="-100000"/>
            </a:gradFill>
            <a:ln w="6350" cap="flat" cmpd="sng" algn="ctr">
              <a:solidFill>
                <a:srgbClr val="EEDEBC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sz="36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cs typeface="+mn-ea"/>
                <a:sym typeface="+mn-lt"/>
              </a:endParaRPr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6D8DE15B-8831-FD1F-8460-BC81291099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2431" y="355678"/>
              <a:ext cx="416682" cy="425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ru-RU" altLang="ru-RU" sz="4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0</a:t>
              </a:r>
              <a:r>
                <a:rPr lang="en-US" altLang="ru-RU" sz="4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5</a:t>
              </a:r>
              <a:endParaRPr lang="ru-RU" altLang="ru-RU" sz="14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6" name="文本框 15" descr="e7d195523061f1c03a90ee8e42cb24248e56383cd534985688F9F494128731F165EE95AB4B0C0A38076AAEA07667B1565C446FC45FF01DFB0E885BCDBDF3A284F3DB14DA61DD97F0BAB2E6C668FB4931F30000D59F9E4790C84234B9E28788E1C2E692B14195883FEF58485C6668C63C43F282EE5D58AEE0CF7B631AB859EC002F35F9F28AF8CD83">
            <a:extLst>
              <a:ext uri="{FF2B5EF4-FFF2-40B4-BE49-F238E27FC236}">
                <a16:creationId xmlns:a16="http://schemas.microsoft.com/office/drawing/2014/main" id="{F6A35098-28C8-88A1-E57A-4BEB0DF6B04C}"/>
              </a:ext>
            </a:extLst>
          </p:cNvPr>
          <p:cNvSpPr txBox="1"/>
          <p:nvPr/>
        </p:nvSpPr>
        <p:spPr>
          <a:xfrm>
            <a:off x="40884" y="2870835"/>
            <a:ext cx="65689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itchFamily="18" charset="-122"/>
                <a:ea typeface="思源宋体 CN Heavy" pitchFamily="18" charset="-122"/>
              </a:rPr>
              <a:t>Add title text</a:t>
            </a:r>
            <a:endParaRPr lang="zh-CN" altLang="en-US" sz="80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itchFamily="18" charset="-122"/>
              <a:ea typeface="思源宋体 CN Heavy" pitchFamily="18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A534621-8907-3CC5-FDF4-1D2B96975669}"/>
              </a:ext>
            </a:extLst>
          </p:cNvPr>
          <p:cNvSpPr/>
          <p:nvPr/>
        </p:nvSpPr>
        <p:spPr>
          <a:xfrm>
            <a:off x="254793" y="4176354"/>
            <a:ext cx="6015377" cy="646339"/>
          </a:xfrm>
          <a:prstGeom prst="rect">
            <a:avLst/>
          </a:prstGeom>
        </p:spPr>
        <p:txBody>
          <a:bodyPr wrap="square" lIns="91448" tIns="45724" rIns="91448" bIns="45724">
            <a:spAutoFit/>
          </a:bodyPr>
          <a:lstStyle/>
          <a:p>
            <a:pPr algn="ctr"/>
            <a:r>
              <a:rPr lang="en-US" altLang="zh-CN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Click here to add content, content to match the title. </a:t>
            </a:r>
          </a:p>
          <a:p>
            <a:pPr algn="ctr"/>
            <a:endParaRPr lang="en-US" altLang="zh-CN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66D81BBC-FE2D-677D-BE1E-E2EDAB375A46}"/>
              </a:ext>
            </a:extLst>
          </p:cNvPr>
          <p:cNvSpPr txBox="1"/>
          <p:nvPr/>
        </p:nvSpPr>
        <p:spPr>
          <a:xfrm>
            <a:off x="7577788" y="-992666"/>
            <a:ext cx="461421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38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FIVE</a:t>
            </a:r>
            <a:endParaRPr lang="zh-CN" altLang="en-US" sz="138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56142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86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0.1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 fmla="1+(8/9)*(1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e7d195523061f1c0c30ee18c1b05f65d12b38e2533cb2ccdAE0CC34CB5CBEBFAEC353FED4DECE97C3E379FD1D933F5E4DC18EF8EA6B7A1130D5F6DE9DD2BE4B0A8C9126ACE5083D1F5A9E323B29CCFC7A4D2FB351785D8BC72045E76FB55AEF9827FB0C3797F982A28B9A69CC82DAD0B47F24011F75089943EBECFE94EFA61219BFCFACCFC07EE15">
            <a:extLst>
              <a:ext uri="{FF2B5EF4-FFF2-40B4-BE49-F238E27FC236}">
                <a16:creationId xmlns:a16="http://schemas.microsoft.com/office/drawing/2014/main" id="{AD217DD8-01B4-7303-A7C3-F4D064BBD3C4}"/>
              </a:ext>
            </a:extLst>
          </p:cNvPr>
          <p:cNvSpPr txBox="1"/>
          <p:nvPr/>
        </p:nvSpPr>
        <p:spPr>
          <a:xfrm>
            <a:off x="1083856" y="177916"/>
            <a:ext cx="2573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Add title text</a:t>
            </a:r>
            <a:endParaRPr lang="zh-CN" altLang="en-US" sz="2400" kern="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64C50C2-BF1C-8856-C716-0CCBD0AED1E6}"/>
              </a:ext>
            </a:extLst>
          </p:cNvPr>
          <p:cNvGrpSpPr/>
          <p:nvPr/>
        </p:nvGrpSpPr>
        <p:grpSpPr>
          <a:xfrm>
            <a:off x="497089" y="160201"/>
            <a:ext cx="497091" cy="497090"/>
            <a:chOff x="6297947" y="206312"/>
            <a:chExt cx="714186" cy="714186"/>
          </a:xfrm>
        </p:grpSpPr>
        <p:sp>
          <p:nvSpPr>
            <p:cNvPr id="4" name="Rectangle: Rounded Corners 23">
              <a:extLst>
                <a:ext uri="{FF2B5EF4-FFF2-40B4-BE49-F238E27FC236}">
                  <a16:creationId xmlns:a16="http://schemas.microsoft.com/office/drawing/2014/main" id="{76956CC7-EA69-4972-2866-2C22686A63F5}"/>
                </a:ext>
              </a:extLst>
            </p:cNvPr>
            <p:cNvSpPr/>
            <p:nvPr/>
          </p:nvSpPr>
          <p:spPr>
            <a:xfrm>
              <a:off x="6297947" y="206312"/>
              <a:ext cx="714186" cy="714186"/>
            </a:xfrm>
            <a:prstGeom prst="roundRect">
              <a:avLst>
                <a:gd name="adj" fmla="val 29154"/>
              </a:avLst>
            </a:prstGeom>
            <a:gradFill flip="none" rotWithShape="1"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path path="circle">
                <a:fillToRect l="100000" t="100000"/>
              </a:path>
              <a:tileRect r="-100000" b="-100000"/>
            </a:gradFill>
            <a:ln w="6350" cap="flat" cmpd="sng" algn="ctr">
              <a:solidFill>
                <a:srgbClr val="EEDEBC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cs typeface="+mn-ea"/>
                <a:sym typeface="+mn-lt"/>
              </a:endParaRPr>
            </a:p>
          </p:txBody>
        </p:sp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3EA58570-6FA2-8880-3939-F18EBA78C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283" y="355679"/>
              <a:ext cx="432980" cy="442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0</a:t>
              </a:r>
              <a:r>
                <a:rPr lang="en-US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endParaRPr lang="ru-RU" altLang="ru-RU" sz="20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6" name="TextBox 1">
            <a:extLst>
              <a:ext uri="{FF2B5EF4-FFF2-40B4-BE49-F238E27FC236}">
                <a16:creationId xmlns:a16="http://schemas.microsoft.com/office/drawing/2014/main" id="{377D6F83-040C-3E85-0DD9-34F6F29CDFB1}"/>
              </a:ext>
            </a:extLst>
          </p:cNvPr>
          <p:cNvSpPr txBox="1"/>
          <p:nvPr/>
        </p:nvSpPr>
        <p:spPr>
          <a:xfrm>
            <a:off x="1338128" y="2138048"/>
            <a:ext cx="37939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Poppins SemiBold" pitchFamily="2" charset="77"/>
              </a:rPr>
              <a:t>Add title text</a:t>
            </a:r>
            <a:endParaRPr lang="zh-CN" altLang="en-US" sz="26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  <a:cs typeface="Poppins SemiBold" pitchFamily="2" charset="77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14A2D55E-6A8C-CCE4-40CD-50766FCC0117}"/>
              </a:ext>
            </a:extLst>
          </p:cNvPr>
          <p:cNvSpPr txBox="1"/>
          <p:nvPr/>
        </p:nvSpPr>
        <p:spPr>
          <a:xfrm>
            <a:off x="1349702" y="3093813"/>
            <a:ext cx="3793983" cy="1998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Click here to add text content, such as keywords, some brief introductions, </a:t>
            </a:r>
            <a:r>
              <a:rPr kumimoji="0" lang="en-US" altLang="zh-CN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etc.Click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here to add text content, such as keywords, some brief introductions, </a:t>
            </a:r>
            <a:r>
              <a:rPr kumimoji="0" lang="en-US" altLang="zh-CN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etc.Click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here to add text content, such as keywords, some brief introductions, </a:t>
            </a:r>
            <a:r>
              <a:rPr kumimoji="0" lang="en-US" altLang="zh-CN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etc.Click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here to add text content, such as keywords, some brief introductions, etc.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" name="Group 23">
            <a:extLst>
              <a:ext uri="{FF2B5EF4-FFF2-40B4-BE49-F238E27FC236}">
                <a16:creationId xmlns:a16="http://schemas.microsoft.com/office/drawing/2014/main" id="{32523E77-A2ED-10C0-F068-6E38586ED2E1}"/>
              </a:ext>
            </a:extLst>
          </p:cNvPr>
          <p:cNvGrpSpPr/>
          <p:nvPr/>
        </p:nvGrpSpPr>
        <p:grpSpPr>
          <a:xfrm>
            <a:off x="1447420" y="5176483"/>
            <a:ext cx="1913717" cy="477134"/>
            <a:chOff x="7579150" y="4685416"/>
            <a:chExt cx="1913717" cy="477134"/>
          </a:xfrm>
        </p:grpSpPr>
        <p:sp>
          <p:nvSpPr>
            <p:cNvPr id="9" name="Rectangle: Diagonal Corners Rounded 21">
              <a:extLst>
                <a:ext uri="{FF2B5EF4-FFF2-40B4-BE49-F238E27FC236}">
                  <a16:creationId xmlns:a16="http://schemas.microsoft.com/office/drawing/2014/main" id="{E161A289-9BB1-C553-86F0-8E9697CE3335}"/>
                </a:ext>
              </a:extLst>
            </p:cNvPr>
            <p:cNvSpPr/>
            <p:nvPr/>
          </p:nvSpPr>
          <p:spPr bwMode="auto">
            <a:xfrm rot="10800000">
              <a:off x="8092817" y="4685416"/>
              <a:ext cx="1400050" cy="477132"/>
            </a:xfrm>
            <a:prstGeom prst="round2DiagRect">
              <a:avLst>
                <a:gd name="adj1" fmla="val 50000"/>
                <a:gd name="adj2" fmla="val 50000"/>
              </a:avLst>
            </a:prstGeom>
            <a:solidFill>
              <a:srgbClr val="161F2B"/>
            </a:solidFill>
            <a:ln w="635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Rectangle: Diagonal Corners Rounded 20">
              <a:extLst>
                <a:ext uri="{FF2B5EF4-FFF2-40B4-BE49-F238E27FC236}">
                  <a16:creationId xmlns:a16="http://schemas.microsoft.com/office/drawing/2014/main" id="{09E44B8E-6170-87EE-24AD-7E00B0A28C15}"/>
                </a:ext>
              </a:extLst>
            </p:cNvPr>
            <p:cNvSpPr/>
            <p:nvPr/>
          </p:nvSpPr>
          <p:spPr bwMode="auto">
            <a:xfrm>
              <a:off x="7579150" y="4685417"/>
              <a:ext cx="1298149" cy="477133"/>
            </a:xfrm>
            <a:prstGeom prst="round2DiagRect">
              <a:avLst>
                <a:gd name="adj1" fmla="val 50000"/>
                <a:gd name="adj2" fmla="val 50000"/>
              </a:avLst>
            </a:prstGeom>
            <a:gradFill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lin ang="11400000" scaled="0"/>
            </a:gradFill>
            <a:ln w="635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0" i="0" u="none" strike="noStrike" kern="0" cap="none" spc="0" normalizeH="0" baseline="0" noProof="0" dirty="0">
                  <a:ln>
                    <a:noFill/>
                  </a:ln>
                  <a:solidFill>
                    <a:srgbClr val="161F2B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Poppins Medium" pitchFamily="2" charset="77"/>
                </a:rPr>
                <a:t>Add title</a:t>
              </a: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161F2B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Poppins Medium" pitchFamily="2" charset="77"/>
              </a:endParaRPr>
            </a:p>
          </p:txBody>
        </p:sp>
        <p:grpSp>
          <p:nvGrpSpPr>
            <p:cNvPr id="11" name="Group 22">
              <a:extLst>
                <a:ext uri="{FF2B5EF4-FFF2-40B4-BE49-F238E27FC236}">
                  <a16:creationId xmlns:a16="http://schemas.microsoft.com/office/drawing/2014/main" id="{686F7475-7365-AD98-BBBC-0F3FDFE88A90}"/>
                </a:ext>
              </a:extLst>
            </p:cNvPr>
            <p:cNvGrpSpPr/>
            <p:nvPr/>
          </p:nvGrpSpPr>
          <p:grpSpPr>
            <a:xfrm>
              <a:off x="9084238" y="4757180"/>
              <a:ext cx="333604" cy="333604"/>
              <a:chOff x="9098507" y="4757180"/>
              <a:chExt cx="333604" cy="333604"/>
            </a:xfrm>
          </p:grpSpPr>
          <p:sp>
            <p:nvSpPr>
              <p:cNvPr id="12" name="Oval 15">
                <a:extLst>
                  <a:ext uri="{FF2B5EF4-FFF2-40B4-BE49-F238E27FC236}">
                    <a16:creationId xmlns:a16="http://schemas.microsoft.com/office/drawing/2014/main" id="{EC804122-A9DE-01FB-AFC4-B3E7A67F6ACB}"/>
                  </a:ext>
                </a:extLst>
              </p:cNvPr>
              <p:cNvSpPr/>
              <p:nvPr/>
            </p:nvSpPr>
            <p:spPr>
              <a:xfrm>
                <a:off x="9098507" y="4757180"/>
                <a:ext cx="333604" cy="333604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grpSp>
            <p:nvGrpSpPr>
              <p:cNvPr id="13" name="Group 17">
                <a:extLst>
                  <a:ext uri="{FF2B5EF4-FFF2-40B4-BE49-F238E27FC236}">
                    <a16:creationId xmlns:a16="http://schemas.microsoft.com/office/drawing/2014/main" id="{85DEB651-2578-C308-1EFD-8F86CD5EA2A4}"/>
                  </a:ext>
                </a:extLst>
              </p:cNvPr>
              <p:cNvGrpSpPr/>
              <p:nvPr/>
            </p:nvGrpSpPr>
            <p:grpSpPr>
              <a:xfrm>
                <a:off x="9249494" y="4874778"/>
                <a:ext cx="52896" cy="98409"/>
                <a:chOff x="9238861" y="4874778"/>
                <a:chExt cx="52896" cy="98409"/>
              </a:xfrm>
            </p:grpSpPr>
            <p:sp>
              <p:nvSpPr>
                <p:cNvPr id="14" name="Freeform: Shape 4">
                  <a:extLst>
                    <a:ext uri="{FF2B5EF4-FFF2-40B4-BE49-F238E27FC236}">
                      <a16:creationId xmlns:a16="http://schemas.microsoft.com/office/drawing/2014/main" id="{134867FC-CCF1-B5F9-F398-791564CA3981}"/>
                    </a:ext>
                  </a:extLst>
                </p:cNvPr>
                <p:cNvSpPr/>
                <p:nvPr/>
              </p:nvSpPr>
              <p:spPr>
                <a:xfrm rot="10800000">
                  <a:off x="9238861" y="4921843"/>
                  <a:ext cx="52896" cy="51344"/>
                </a:xfrm>
                <a:custGeom>
                  <a:avLst/>
                  <a:gdLst>
                    <a:gd name="connsiteX0" fmla="*/ 0 w 122464"/>
                    <a:gd name="connsiteY0" fmla="*/ 118872 h 118872"/>
                    <a:gd name="connsiteX1" fmla="*/ 122464 w 122464"/>
                    <a:gd name="connsiteY1" fmla="*/ 0 h 118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464" h="118872">
                      <a:moveTo>
                        <a:pt x="0" y="118872"/>
                      </a:moveTo>
                      <a:lnTo>
                        <a:pt x="122464" y="0"/>
                      </a:lnTo>
                    </a:path>
                  </a:pathLst>
                </a:custGeom>
                <a:ln w="19050" cap="rnd">
                  <a:solidFill>
                    <a:srgbClr val="161F2B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15" name="Freeform: Shape 6">
                  <a:extLst>
                    <a:ext uri="{FF2B5EF4-FFF2-40B4-BE49-F238E27FC236}">
                      <a16:creationId xmlns:a16="http://schemas.microsoft.com/office/drawing/2014/main" id="{F61DCEBE-D0D9-35F5-D4C4-4385A97C9488}"/>
                    </a:ext>
                  </a:extLst>
                </p:cNvPr>
                <p:cNvSpPr/>
                <p:nvPr/>
              </p:nvSpPr>
              <p:spPr>
                <a:xfrm rot="10800000">
                  <a:off x="9238861" y="4874778"/>
                  <a:ext cx="52896" cy="47065"/>
                </a:xfrm>
                <a:custGeom>
                  <a:avLst/>
                  <a:gdLst>
                    <a:gd name="connsiteX0" fmla="*/ 0 w 122464"/>
                    <a:gd name="connsiteY0" fmla="*/ 0 h 108966"/>
                    <a:gd name="connsiteX1" fmla="*/ 122464 w 122464"/>
                    <a:gd name="connsiteY1" fmla="*/ 108966 h 10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464" h="108966">
                      <a:moveTo>
                        <a:pt x="0" y="0"/>
                      </a:moveTo>
                      <a:lnTo>
                        <a:pt x="122464" y="108966"/>
                      </a:lnTo>
                    </a:path>
                  </a:pathLst>
                </a:custGeom>
                <a:ln w="19050" cap="rnd">
                  <a:solidFill>
                    <a:srgbClr val="161F2B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</p:grp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5F6ADB0C-F43C-5DF3-D02A-CB058ECDEDA4}"/>
              </a:ext>
            </a:extLst>
          </p:cNvPr>
          <p:cNvGrpSpPr/>
          <p:nvPr/>
        </p:nvGrpSpPr>
        <p:grpSpPr>
          <a:xfrm>
            <a:off x="5645775" y="1643007"/>
            <a:ext cx="2609412" cy="4644570"/>
            <a:chOff x="5645774" y="1643007"/>
            <a:chExt cx="2609412" cy="4644570"/>
          </a:xfrm>
        </p:grpSpPr>
        <p:pic>
          <p:nvPicPr>
            <p:cNvPr id="17" name="图片占位符 10">
              <a:extLst>
                <a:ext uri="{FF2B5EF4-FFF2-40B4-BE49-F238E27FC236}">
                  <a16:creationId xmlns:a16="http://schemas.microsoft.com/office/drawing/2014/main" id="{C6B50FC8-0AB2-F7F4-4E03-13A8AC10A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61" r="32987"/>
            <a:stretch/>
          </p:blipFill>
          <p:spPr>
            <a:xfrm>
              <a:off x="5645774" y="1643007"/>
              <a:ext cx="2609412" cy="3605240"/>
            </a:xfrm>
            <a:custGeom>
              <a:avLst/>
              <a:gdLst>
                <a:gd name="connsiteX0" fmla="*/ 111500 w 2609412"/>
                <a:gd name="connsiteY0" fmla="*/ 0 h 4644571"/>
                <a:gd name="connsiteX1" fmla="*/ 2497912 w 2609412"/>
                <a:gd name="connsiteY1" fmla="*/ 0 h 4644571"/>
                <a:gd name="connsiteX2" fmla="*/ 2609412 w 2609412"/>
                <a:gd name="connsiteY2" fmla="*/ 111500 h 4644571"/>
                <a:gd name="connsiteX3" fmla="*/ 2609412 w 2609412"/>
                <a:gd name="connsiteY3" fmla="*/ 4533071 h 4644571"/>
                <a:gd name="connsiteX4" fmla="*/ 2497912 w 2609412"/>
                <a:gd name="connsiteY4" fmla="*/ 4644571 h 4644571"/>
                <a:gd name="connsiteX5" fmla="*/ 111500 w 2609412"/>
                <a:gd name="connsiteY5" fmla="*/ 4644571 h 4644571"/>
                <a:gd name="connsiteX6" fmla="*/ 0 w 2609412"/>
                <a:gd name="connsiteY6" fmla="*/ 4533071 h 4644571"/>
                <a:gd name="connsiteX7" fmla="*/ 0 w 2609412"/>
                <a:gd name="connsiteY7" fmla="*/ 111500 h 4644571"/>
                <a:gd name="connsiteX8" fmla="*/ 111500 w 2609412"/>
                <a:gd name="connsiteY8" fmla="*/ 0 h 464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9412" h="4644571">
                  <a:moveTo>
                    <a:pt x="111500" y="0"/>
                  </a:moveTo>
                  <a:lnTo>
                    <a:pt x="2497912" y="0"/>
                  </a:lnTo>
                  <a:cubicBezTo>
                    <a:pt x="2559492" y="0"/>
                    <a:pt x="2609412" y="49920"/>
                    <a:pt x="2609412" y="111500"/>
                  </a:cubicBezTo>
                  <a:lnTo>
                    <a:pt x="2609412" y="4533071"/>
                  </a:lnTo>
                  <a:cubicBezTo>
                    <a:pt x="2609412" y="4594651"/>
                    <a:pt x="2559492" y="4644571"/>
                    <a:pt x="2497912" y="4644571"/>
                  </a:cubicBezTo>
                  <a:lnTo>
                    <a:pt x="111500" y="4644571"/>
                  </a:lnTo>
                  <a:cubicBezTo>
                    <a:pt x="49920" y="4644571"/>
                    <a:pt x="0" y="4594651"/>
                    <a:pt x="0" y="4533071"/>
                  </a:cubicBezTo>
                  <a:lnTo>
                    <a:pt x="0" y="111500"/>
                  </a:lnTo>
                  <a:cubicBezTo>
                    <a:pt x="0" y="49920"/>
                    <a:pt x="49920" y="0"/>
                    <a:pt x="111500" y="0"/>
                  </a:cubicBezTo>
                  <a:close/>
                </a:path>
              </a:pathLst>
            </a:custGeom>
            <a:pattFill prst="pct5">
              <a:fgClr>
                <a:srgbClr val="4472C4"/>
              </a:fgClr>
              <a:bgClr>
                <a:sysClr val="window" lastClr="FFFFFF"/>
              </a:bgClr>
            </a:pattFill>
          </p:spPr>
        </p:pic>
        <p:sp>
          <p:nvSpPr>
            <p:cNvPr id="18" name="Freeform: Shape 9">
              <a:extLst>
                <a:ext uri="{FF2B5EF4-FFF2-40B4-BE49-F238E27FC236}">
                  <a16:creationId xmlns:a16="http://schemas.microsoft.com/office/drawing/2014/main" id="{A66A0F6B-D72C-8D43-D62E-A57814815F40}"/>
                </a:ext>
              </a:extLst>
            </p:cNvPr>
            <p:cNvSpPr/>
            <p:nvPr/>
          </p:nvSpPr>
          <p:spPr bwMode="auto">
            <a:xfrm>
              <a:off x="5645774" y="5057255"/>
              <a:ext cx="2609412" cy="1230322"/>
            </a:xfrm>
            <a:custGeom>
              <a:avLst/>
              <a:gdLst>
                <a:gd name="connsiteX0" fmla="*/ 0 w 2609412"/>
                <a:gd name="connsiteY0" fmla="*/ 0 h 1230322"/>
                <a:gd name="connsiteX1" fmla="*/ 2609412 w 2609412"/>
                <a:gd name="connsiteY1" fmla="*/ 0 h 1230322"/>
                <a:gd name="connsiteX2" fmla="*/ 2609412 w 2609412"/>
                <a:gd name="connsiteY2" fmla="*/ 1118822 h 1230322"/>
                <a:gd name="connsiteX3" fmla="*/ 2497912 w 2609412"/>
                <a:gd name="connsiteY3" fmla="*/ 1230322 h 1230322"/>
                <a:gd name="connsiteX4" fmla="*/ 111500 w 2609412"/>
                <a:gd name="connsiteY4" fmla="*/ 1230322 h 1230322"/>
                <a:gd name="connsiteX5" fmla="*/ 0 w 2609412"/>
                <a:gd name="connsiteY5" fmla="*/ 1118822 h 123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09412" h="1230322">
                  <a:moveTo>
                    <a:pt x="0" y="0"/>
                  </a:moveTo>
                  <a:lnTo>
                    <a:pt x="2609412" y="0"/>
                  </a:lnTo>
                  <a:lnTo>
                    <a:pt x="2609412" y="1118822"/>
                  </a:lnTo>
                  <a:cubicBezTo>
                    <a:pt x="2609412" y="1180402"/>
                    <a:pt x="2559492" y="1230322"/>
                    <a:pt x="2497912" y="1230322"/>
                  </a:cubicBezTo>
                  <a:lnTo>
                    <a:pt x="111500" y="1230322"/>
                  </a:lnTo>
                  <a:cubicBezTo>
                    <a:pt x="49920" y="1230322"/>
                    <a:pt x="0" y="1180402"/>
                    <a:pt x="0" y="1118822"/>
                  </a:cubicBez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50" normalizeH="0" baseline="0" noProof="0" dirty="0">
                <a:ln>
                  <a:noFill/>
                </a:ln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" name="Kotak Teks 21">
              <a:extLst>
                <a:ext uri="{FF2B5EF4-FFF2-40B4-BE49-F238E27FC236}">
                  <a16:creationId xmlns:a16="http://schemas.microsoft.com/office/drawing/2014/main" id="{52EABA7C-A1A5-FAA3-D618-D17F831E62AC}"/>
                </a:ext>
              </a:extLst>
            </p:cNvPr>
            <p:cNvSpPr txBox="1"/>
            <p:nvPr/>
          </p:nvSpPr>
          <p:spPr>
            <a:xfrm>
              <a:off x="5999567" y="5398984"/>
              <a:ext cx="19018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100" normalizeH="0" baseline="0" noProof="0" dirty="0">
                  <a:ln>
                    <a:noFill/>
                  </a:ln>
                  <a:gradFill>
                    <a:gsLst>
                      <a:gs pos="10000">
                        <a:srgbClr val="EEDEBC"/>
                      </a:gs>
                      <a:gs pos="51000">
                        <a:srgbClr val="9D7D61"/>
                      </a:gs>
                      <a:gs pos="68000">
                        <a:srgbClr val="EEDEBC"/>
                      </a:gs>
                    </a:gsLst>
                    <a:lin ang="11400000" scaled="0"/>
                  </a:gra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Poppins SemiBold" panose="00000700000000000000" pitchFamily="2" charset="0"/>
                </a:rPr>
                <a:t>Add title text</a:t>
              </a:r>
              <a:endParaRPr kumimoji="0" lang="zh-CN" altLang="en-US" sz="1400" b="1" i="0" u="none" strike="noStrike" kern="0" cap="none" spc="100" normalizeH="0" baseline="0" noProof="0" dirty="0">
                <a:ln>
                  <a:noFill/>
                </a:ln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Poppins SemiBold" panose="00000700000000000000" pitchFamily="2" charset="0"/>
              </a:endParaRPr>
            </a:p>
          </p:txBody>
        </p:sp>
        <p:sp>
          <p:nvSpPr>
            <p:cNvPr id="20" name="Kotak Teks 4">
              <a:extLst>
                <a:ext uri="{FF2B5EF4-FFF2-40B4-BE49-F238E27FC236}">
                  <a16:creationId xmlns:a16="http://schemas.microsoft.com/office/drawing/2014/main" id="{B63FA5B0-4E97-72C6-D961-4420CF01994D}"/>
                </a:ext>
              </a:extLst>
            </p:cNvPr>
            <p:cNvSpPr txBox="1"/>
            <p:nvPr/>
          </p:nvSpPr>
          <p:spPr>
            <a:xfrm>
              <a:off x="5999569" y="5684238"/>
              <a:ext cx="19018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">
                        <a:srgbClr val="EEDEBC"/>
                      </a:gs>
                      <a:gs pos="51000">
                        <a:srgbClr val="9D7D61"/>
                      </a:gs>
                      <a:gs pos="68000">
                        <a:srgbClr val="EEDEBC"/>
                      </a:gs>
                    </a:gsLst>
                    <a:lin ang="11400000" scaled="0"/>
                  </a:gra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Poppins" pitchFamily="2" charset="77"/>
                </a:rPr>
                <a:t>Fill in the description</a:t>
              </a:r>
              <a:endParaRPr kumimoji="0" lang="en-ID" sz="1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Poppins" pitchFamily="2" charset="77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E3816EFC-1FAA-FCA6-4E93-528597617B76}"/>
              </a:ext>
            </a:extLst>
          </p:cNvPr>
          <p:cNvGrpSpPr/>
          <p:nvPr/>
        </p:nvGrpSpPr>
        <p:grpSpPr>
          <a:xfrm>
            <a:off x="8685102" y="1643007"/>
            <a:ext cx="2609412" cy="4644570"/>
            <a:chOff x="8685101" y="1643007"/>
            <a:chExt cx="2609412" cy="4644570"/>
          </a:xfrm>
        </p:grpSpPr>
        <p:pic>
          <p:nvPicPr>
            <p:cNvPr id="22" name="图片占位符 13">
              <a:extLst>
                <a:ext uri="{FF2B5EF4-FFF2-40B4-BE49-F238E27FC236}">
                  <a16:creationId xmlns:a16="http://schemas.microsoft.com/office/drawing/2014/main" id="{A9C64892-9880-40F8-EDBA-7B98C1DA4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00" r="25400"/>
            <a:stretch/>
          </p:blipFill>
          <p:spPr>
            <a:xfrm>
              <a:off x="8685101" y="1643007"/>
              <a:ext cx="2609412" cy="3533476"/>
            </a:xfrm>
            <a:custGeom>
              <a:avLst/>
              <a:gdLst>
                <a:gd name="connsiteX0" fmla="*/ 111500 w 2609412"/>
                <a:gd name="connsiteY0" fmla="*/ 0 h 4644571"/>
                <a:gd name="connsiteX1" fmla="*/ 2497912 w 2609412"/>
                <a:gd name="connsiteY1" fmla="*/ 0 h 4644571"/>
                <a:gd name="connsiteX2" fmla="*/ 2609412 w 2609412"/>
                <a:gd name="connsiteY2" fmla="*/ 111500 h 4644571"/>
                <a:gd name="connsiteX3" fmla="*/ 2609412 w 2609412"/>
                <a:gd name="connsiteY3" fmla="*/ 4533071 h 4644571"/>
                <a:gd name="connsiteX4" fmla="*/ 2497912 w 2609412"/>
                <a:gd name="connsiteY4" fmla="*/ 4644571 h 4644571"/>
                <a:gd name="connsiteX5" fmla="*/ 111500 w 2609412"/>
                <a:gd name="connsiteY5" fmla="*/ 4644571 h 4644571"/>
                <a:gd name="connsiteX6" fmla="*/ 0 w 2609412"/>
                <a:gd name="connsiteY6" fmla="*/ 4533071 h 4644571"/>
                <a:gd name="connsiteX7" fmla="*/ 0 w 2609412"/>
                <a:gd name="connsiteY7" fmla="*/ 111500 h 4644571"/>
                <a:gd name="connsiteX8" fmla="*/ 111500 w 2609412"/>
                <a:gd name="connsiteY8" fmla="*/ 0 h 464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9412" h="4644571">
                  <a:moveTo>
                    <a:pt x="111500" y="0"/>
                  </a:moveTo>
                  <a:lnTo>
                    <a:pt x="2497912" y="0"/>
                  </a:lnTo>
                  <a:cubicBezTo>
                    <a:pt x="2559492" y="0"/>
                    <a:pt x="2609412" y="49920"/>
                    <a:pt x="2609412" y="111500"/>
                  </a:cubicBezTo>
                  <a:lnTo>
                    <a:pt x="2609412" y="4533071"/>
                  </a:lnTo>
                  <a:cubicBezTo>
                    <a:pt x="2609412" y="4594651"/>
                    <a:pt x="2559492" y="4644571"/>
                    <a:pt x="2497912" y="4644571"/>
                  </a:cubicBezTo>
                  <a:lnTo>
                    <a:pt x="111500" y="4644571"/>
                  </a:lnTo>
                  <a:cubicBezTo>
                    <a:pt x="49920" y="4644571"/>
                    <a:pt x="0" y="4594651"/>
                    <a:pt x="0" y="4533071"/>
                  </a:cubicBezTo>
                  <a:lnTo>
                    <a:pt x="0" y="111500"/>
                  </a:lnTo>
                  <a:cubicBezTo>
                    <a:pt x="0" y="49920"/>
                    <a:pt x="49920" y="0"/>
                    <a:pt x="111500" y="0"/>
                  </a:cubicBezTo>
                  <a:close/>
                </a:path>
              </a:pathLst>
            </a:custGeom>
            <a:pattFill prst="pct5">
              <a:fgClr>
                <a:srgbClr val="4472C4"/>
              </a:fgClr>
              <a:bgClr>
                <a:sysClr val="window" lastClr="FFFFFF"/>
              </a:bgClr>
            </a:pattFill>
          </p:spPr>
        </p:pic>
        <p:sp>
          <p:nvSpPr>
            <p:cNvPr id="23" name="Freeform: Shape 11">
              <a:extLst>
                <a:ext uri="{FF2B5EF4-FFF2-40B4-BE49-F238E27FC236}">
                  <a16:creationId xmlns:a16="http://schemas.microsoft.com/office/drawing/2014/main" id="{7367A5FA-B001-8CD5-B08E-3B35EFD244DB}"/>
                </a:ext>
              </a:extLst>
            </p:cNvPr>
            <p:cNvSpPr/>
            <p:nvPr/>
          </p:nvSpPr>
          <p:spPr bwMode="auto">
            <a:xfrm>
              <a:off x="8685101" y="5057255"/>
              <a:ext cx="2609412" cy="1230322"/>
            </a:xfrm>
            <a:custGeom>
              <a:avLst/>
              <a:gdLst>
                <a:gd name="connsiteX0" fmla="*/ 0 w 2609412"/>
                <a:gd name="connsiteY0" fmla="*/ 0 h 1230322"/>
                <a:gd name="connsiteX1" fmla="*/ 2609412 w 2609412"/>
                <a:gd name="connsiteY1" fmla="*/ 0 h 1230322"/>
                <a:gd name="connsiteX2" fmla="*/ 2609412 w 2609412"/>
                <a:gd name="connsiteY2" fmla="*/ 1118822 h 1230322"/>
                <a:gd name="connsiteX3" fmla="*/ 2497912 w 2609412"/>
                <a:gd name="connsiteY3" fmla="*/ 1230322 h 1230322"/>
                <a:gd name="connsiteX4" fmla="*/ 111500 w 2609412"/>
                <a:gd name="connsiteY4" fmla="*/ 1230322 h 1230322"/>
                <a:gd name="connsiteX5" fmla="*/ 0 w 2609412"/>
                <a:gd name="connsiteY5" fmla="*/ 1118822 h 123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09412" h="1230322">
                  <a:moveTo>
                    <a:pt x="0" y="0"/>
                  </a:moveTo>
                  <a:lnTo>
                    <a:pt x="2609412" y="0"/>
                  </a:lnTo>
                  <a:lnTo>
                    <a:pt x="2609412" y="1118822"/>
                  </a:lnTo>
                  <a:cubicBezTo>
                    <a:pt x="2609412" y="1180402"/>
                    <a:pt x="2559492" y="1230322"/>
                    <a:pt x="2497912" y="1230322"/>
                  </a:cubicBezTo>
                  <a:lnTo>
                    <a:pt x="111500" y="1230322"/>
                  </a:lnTo>
                  <a:cubicBezTo>
                    <a:pt x="49920" y="1230322"/>
                    <a:pt x="0" y="1180402"/>
                    <a:pt x="0" y="1118822"/>
                  </a:cubicBez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50" normalizeH="0" baseline="0" noProof="0" dirty="0">
                <a:ln>
                  <a:noFill/>
                </a:ln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4" name="Kotak Teks 21">
              <a:extLst>
                <a:ext uri="{FF2B5EF4-FFF2-40B4-BE49-F238E27FC236}">
                  <a16:creationId xmlns:a16="http://schemas.microsoft.com/office/drawing/2014/main" id="{177545C6-A26D-BB1C-D47A-04293672A295}"/>
                </a:ext>
              </a:extLst>
            </p:cNvPr>
            <p:cNvSpPr txBox="1"/>
            <p:nvPr/>
          </p:nvSpPr>
          <p:spPr>
            <a:xfrm>
              <a:off x="9038894" y="5398984"/>
              <a:ext cx="19018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100" normalizeH="0" baseline="0" noProof="0" dirty="0">
                  <a:ln>
                    <a:noFill/>
                  </a:ln>
                  <a:gradFill>
                    <a:gsLst>
                      <a:gs pos="10000">
                        <a:srgbClr val="EEDEBC"/>
                      </a:gs>
                      <a:gs pos="51000">
                        <a:srgbClr val="9D7D61"/>
                      </a:gs>
                      <a:gs pos="68000">
                        <a:srgbClr val="EEDEBC"/>
                      </a:gs>
                    </a:gsLst>
                    <a:lin ang="11400000" scaled="0"/>
                  </a:gra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Poppins SemiBold" panose="00000700000000000000" pitchFamily="2" charset="0"/>
                </a:rPr>
                <a:t>Add title text</a:t>
              </a:r>
              <a:endParaRPr kumimoji="0" lang="zh-CN" altLang="en-US" sz="1400" b="1" i="0" u="none" strike="noStrike" kern="0" cap="none" spc="100" normalizeH="0" baseline="0" noProof="0" dirty="0">
                <a:ln>
                  <a:noFill/>
                </a:ln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Poppins SemiBold" panose="00000700000000000000" pitchFamily="2" charset="0"/>
              </a:endParaRPr>
            </a:p>
          </p:txBody>
        </p:sp>
        <p:sp>
          <p:nvSpPr>
            <p:cNvPr id="25" name="Kotak Teks 4">
              <a:extLst>
                <a:ext uri="{FF2B5EF4-FFF2-40B4-BE49-F238E27FC236}">
                  <a16:creationId xmlns:a16="http://schemas.microsoft.com/office/drawing/2014/main" id="{04A25458-84FF-1EF1-F465-5B8130FB57F3}"/>
                </a:ext>
              </a:extLst>
            </p:cNvPr>
            <p:cNvSpPr txBox="1"/>
            <p:nvPr/>
          </p:nvSpPr>
          <p:spPr>
            <a:xfrm>
              <a:off x="9038896" y="5684238"/>
              <a:ext cx="19018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">
                        <a:srgbClr val="EEDEBC"/>
                      </a:gs>
                      <a:gs pos="51000">
                        <a:srgbClr val="9D7D61"/>
                      </a:gs>
                      <a:gs pos="68000">
                        <a:srgbClr val="EEDEBC"/>
                      </a:gs>
                    </a:gsLst>
                    <a:lin ang="11400000" scaled="0"/>
                  </a:gra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Poppins" pitchFamily="2" charset="77"/>
                </a:rPr>
                <a:t>Fill in the description</a:t>
              </a:r>
              <a:endParaRPr kumimoji="0" lang="en-ID" sz="1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52697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78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0.1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 fmla="1+(8/9)*(1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86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0.1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 fmla="1+(8/9)*(1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88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88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e7d195523061f1c0c30ee18c1b05f65d12b38e2533cb2ccdAE0CC34CB5CBEBFAEC353FED4DECE97C3E379FD1D933F5E4DC18EF8EA6B7A1130D5F6DE9DD2BE4B0A8C9126ACE5083D1F5A9E323B29CCFC7A4D2FB351785D8BC72045E76FB55AEF9827FB0C3797F982A28B9A69CC82DAD0B47F24011F75089943EBECFE94EFA61219BFCFACCFC07EE15">
            <a:extLst>
              <a:ext uri="{FF2B5EF4-FFF2-40B4-BE49-F238E27FC236}">
                <a16:creationId xmlns:a16="http://schemas.microsoft.com/office/drawing/2014/main" id="{AD217DD8-01B4-7303-A7C3-F4D064BBD3C4}"/>
              </a:ext>
            </a:extLst>
          </p:cNvPr>
          <p:cNvSpPr txBox="1"/>
          <p:nvPr/>
        </p:nvSpPr>
        <p:spPr>
          <a:xfrm>
            <a:off x="1083856" y="177916"/>
            <a:ext cx="2573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Add title text</a:t>
            </a:r>
            <a:endParaRPr lang="zh-CN" altLang="en-US" sz="2400" kern="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64C50C2-BF1C-8856-C716-0CCBD0AED1E6}"/>
              </a:ext>
            </a:extLst>
          </p:cNvPr>
          <p:cNvGrpSpPr/>
          <p:nvPr/>
        </p:nvGrpSpPr>
        <p:grpSpPr>
          <a:xfrm>
            <a:off x="497089" y="160201"/>
            <a:ext cx="497091" cy="497090"/>
            <a:chOff x="6297947" y="206312"/>
            <a:chExt cx="714186" cy="714186"/>
          </a:xfrm>
        </p:grpSpPr>
        <p:sp>
          <p:nvSpPr>
            <p:cNvPr id="4" name="Rectangle: Rounded Corners 23">
              <a:extLst>
                <a:ext uri="{FF2B5EF4-FFF2-40B4-BE49-F238E27FC236}">
                  <a16:creationId xmlns:a16="http://schemas.microsoft.com/office/drawing/2014/main" id="{76956CC7-EA69-4972-2866-2C22686A63F5}"/>
                </a:ext>
              </a:extLst>
            </p:cNvPr>
            <p:cNvSpPr/>
            <p:nvPr/>
          </p:nvSpPr>
          <p:spPr>
            <a:xfrm>
              <a:off x="6297947" y="206312"/>
              <a:ext cx="714186" cy="714186"/>
            </a:xfrm>
            <a:prstGeom prst="roundRect">
              <a:avLst>
                <a:gd name="adj" fmla="val 29154"/>
              </a:avLst>
            </a:prstGeom>
            <a:gradFill flip="none" rotWithShape="1"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path path="circle">
                <a:fillToRect l="100000" t="100000"/>
              </a:path>
              <a:tileRect r="-100000" b="-100000"/>
            </a:gradFill>
            <a:ln w="6350" cap="flat" cmpd="sng" algn="ctr">
              <a:solidFill>
                <a:srgbClr val="EEDEBC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cs typeface="+mn-ea"/>
                <a:sym typeface="+mn-lt"/>
              </a:endParaRPr>
            </a:p>
          </p:txBody>
        </p:sp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3EA58570-6FA2-8880-3939-F18EBA78C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283" y="355679"/>
              <a:ext cx="432980" cy="442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0</a:t>
              </a:r>
              <a:r>
                <a:rPr lang="en-US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endParaRPr lang="ru-RU" altLang="ru-RU" sz="20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6" name="椭圆 5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9ADE1AA3-9CC4-8AC9-40B9-C963ECB198CC}"/>
              </a:ext>
            </a:extLst>
          </p:cNvPr>
          <p:cNvSpPr/>
          <p:nvPr/>
        </p:nvSpPr>
        <p:spPr>
          <a:xfrm>
            <a:off x="4217647" y="2372888"/>
            <a:ext cx="3756704" cy="3756702"/>
          </a:xfrm>
          <a:prstGeom prst="ellipse">
            <a:avLst/>
          </a:prstGeom>
          <a:gradFill flip="none" rotWithShape="1">
            <a:gsLst>
              <a:gs pos="61000">
                <a:sysClr val="window" lastClr="FFFFFF">
                  <a:lumMod val="75000"/>
                  <a:alpha val="0"/>
                </a:sysClr>
              </a:gs>
              <a:gs pos="100000">
                <a:sysClr val="window" lastClr="FFFFFF">
                  <a:lumMod val="75000"/>
                  <a:alpha val="61000"/>
                </a:sysClr>
              </a:gs>
              <a:gs pos="77000">
                <a:sysClr val="window" lastClr="FFFFFF">
                  <a:lumMod val="75000"/>
                  <a:alpha val="20000"/>
                </a:sys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gradFill flip="none" rotWithShape="1">
              <a:gsLst>
                <a:gs pos="20000">
                  <a:sysClr val="window" lastClr="FFFFFF">
                    <a:lumMod val="75000"/>
                    <a:alpha val="0"/>
                  </a:sysClr>
                </a:gs>
                <a:gs pos="50000">
                  <a:sysClr val="window" lastClr="FFFFFF">
                    <a:lumMod val="75000"/>
                    <a:alpha val="39000"/>
                  </a:sysClr>
                </a:gs>
                <a:gs pos="80000">
                  <a:sysClr val="window" lastClr="FFFFFF">
                    <a:lumMod val="75000"/>
                    <a:alpha val="0"/>
                  </a:sysClr>
                </a:gs>
              </a:gsLst>
              <a:lin ang="5400000" scaled="1"/>
              <a:tileRect/>
            </a:gra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7" name="图表 6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C36409FA-4445-45C6-2227-1B63E96CB2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8099354"/>
              </p:ext>
            </p:extLst>
          </p:nvPr>
        </p:nvGraphicFramePr>
        <p:xfrm>
          <a:off x="3556000" y="2557908"/>
          <a:ext cx="5080000" cy="3386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文本框 7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DF31ECB2-D0EF-E39B-D08E-1600B215A820}"/>
              </a:ext>
            </a:extLst>
          </p:cNvPr>
          <p:cNvSpPr txBox="1"/>
          <p:nvPr/>
        </p:nvSpPr>
        <p:spPr>
          <a:xfrm>
            <a:off x="8099597" y="2106125"/>
            <a:ext cx="1291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30</a:t>
            </a:r>
            <a:r>
              <a:rPr lang="en-US" altLang="zh-CN" sz="2400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%</a:t>
            </a:r>
            <a:endParaRPr lang="zh-CN" altLang="en-US" sz="2400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椭圆 8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6AE5A803-E688-DA12-61A3-1770C2D4C2E4}"/>
              </a:ext>
            </a:extLst>
          </p:cNvPr>
          <p:cNvSpPr/>
          <p:nvPr/>
        </p:nvSpPr>
        <p:spPr>
          <a:xfrm>
            <a:off x="7028231" y="3011452"/>
            <a:ext cx="321063" cy="321062"/>
          </a:xfrm>
          <a:prstGeom prst="ellipse">
            <a:avLst/>
          </a:prstGeom>
          <a:noFill/>
          <a:ln w="9525" cap="flat" cmpd="sng" algn="ctr">
            <a:solidFill>
              <a:sysClr val="window" lastClr="FFFFFF">
                <a:lumMod val="75000"/>
                <a:alpha val="37000"/>
              </a:sys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10" name="椭圆 9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689C54F0-CE5F-F4EC-C070-1DFC2900BE37}"/>
              </a:ext>
            </a:extLst>
          </p:cNvPr>
          <p:cNvSpPr/>
          <p:nvPr/>
        </p:nvSpPr>
        <p:spPr>
          <a:xfrm>
            <a:off x="7097898" y="3078737"/>
            <a:ext cx="186492" cy="186492"/>
          </a:xfrm>
          <a:prstGeom prst="ellipse">
            <a:avLst/>
          </a:prstGeom>
          <a:gradFill>
            <a:gsLst>
              <a:gs pos="0">
                <a:srgbClr val="B69469">
                  <a:alpha val="12000"/>
                </a:srgbClr>
              </a:gs>
              <a:gs pos="64000">
                <a:srgbClr val="C5AE7B">
                  <a:alpha val="53000"/>
                </a:srgbClr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11" name="椭圆 10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D87E7002-071F-6F1B-B0AF-855A9FE30B35}"/>
              </a:ext>
            </a:extLst>
          </p:cNvPr>
          <p:cNvSpPr/>
          <p:nvPr/>
        </p:nvSpPr>
        <p:spPr>
          <a:xfrm>
            <a:off x="7138467" y="3119307"/>
            <a:ext cx="105352" cy="105352"/>
          </a:xfrm>
          <a:prstGeom prst="ellipse">
            <a:avLst/>
          </a:prstGeom>
          <a:solidFill>
            <a:srgbClr val="C5AE7B">
              <a:alpha val="73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12" name="任意多边形 12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4668C548-3963-17A3-8327-DCE198FD7BE3}"/>
              </a:ext>
            </a:extLst>
          </p:cNvPr>
          <p:cNvSpPr/>
          <p:nvPr/>
        </p:nvSpPr>
        <p:spPr>
          <a:xfrm rot="5400000" flipV="1">
            <a:off x="8059576" y="2122583"/>
            <a:ext cx="80045" cy="1630417"/>
          </a:xfrm>
          <a:custGeom>
            <a:avLst/>
            <a:gdLst>
              <a:gd name="connsiteX0" fmla="*/ 1054100 w 1054100"/>
              <a:gd name="connsiteY0" fmla="*/ 0 h 1930400"/>
              <a:gd name="connsiteX1" fmla="*/ 825500 w 1054100"/>
              <a:gd name="connsiteY1" fmla="*/ 88900 h 1930400"/>
              <a:gd name="connsiteX2" fmla="*/ 825500 w 1054100"/>
              <a:gd name="connsiteY2" fmla="*/ 1828800 h 1930400"/>
              <a:gd name="connsiteX3" fmla="*/ 723900 w 1054100"/>
              <a:gd name="connsiteY3" fmla="*/ 1930400 h 1930400"/>
              <a:gd name="connsiteX4" fmla="*/ 0 w 1054100"/>
              <a:gd name="connsiteY4" fmla="*/ 1930400 h 1930400"/>
              <a:gd name="connsiteX0" fmla="*/ 918369 w 918369"/>
              <a:gd name="connsiteY0" fmla="*/ 0 h 1937544"/>
              <a:gd name="connsiteX1" fmla="*/ 825500 w 918369"/>
              <a:gd name="connsiteY1" fmla="*/ 96044 h 1937544"/>
              <a:gd name="connsiteX2" fmla="*/ 825500 w 918369"/>
              <a:gd name="connsiteY2" fmla="*/ 1835944 h 1937544"/>
              <a:gd name="connsiteX3" fmla="*/ 723900 w 918369"/>
              <a:gd name="connsiteY3" fmla="*/ 1937544 h 1937544"/>
              <a:gd name="connsiteX4" fmla="*/ 0 w 918369"/>
              <a:gd name="connsiteY4" fmla="*/ 1937544 h 1937544"/>
              <a:gd name="connsiteX0" fmla="*/ 918369 w 919233"/>
              <a:gd name="connsiteY0" fmla="*/ 7649 h 1945193"/>
              <a:gd name="connsiteX1" fmla="*/ 919233 w 919233"/>
              <a:gd name="connsiteY1" fmla="*/ 0 h 1945193"/>
              <a:gd name="connsiteX2" fmla="*/ 825500 w 919233"/>
              <a:gd name="connsiteY2" fmla="*/ 103693 h 1945193"/>
              <a:gd name="connsiteX3" fmla="*/ 825500 w 919233"/>
              <a:gd name="connsiteY3" fmla="*/ 1843593 h 1945193"/>
              <a:gd name="connsiteX4" fmla="*/ 723900 w 919233"/>
              <a:gd name="connsiteY4" fmla="*/ 1945193 h 1945193"/>
              <a:gd name="connsiteX5" fmla="*/ 0 w 919233"/>
              <a:gd name="connsiteY5" fmla="*/ 1945193 h 1945193"/>
              <a:gd name="connsiteX0" fmla="*/ 918369 w 1314520"/>
              <a:gd name="connsiteY0" fmla="*/ 0 h 1937544"/>
              <a:gd name="connsiteX1" fmla="*/ 1314520 w 1314520"/>
              <a:gd name="connsiteY1" fmla="*/ 13782 h 1937544"/>
              <a:gd name="connsiteX2" fmla="*/ 825500 w 1314520"/>
              <a:gd name="connsiteY2" fmla="*/ 96044 h 1937544"/>
              <a:gd name="connsiteX3" fmla="*/ 825500 w 1314520"/>
              <a:gd name="connsiteY3" fmla="*/ 1835944 h 1937544"/>
              <a:gd name="connsiteX4" fmla="*/ 723900 w 1314520"/>
              <a:gd name="connsiteY4" fmla="*/ 1937544 h 1937544"/>
              <a:gd name="connsiteX5" fmla="*/ 0 w 1314520"/>
              <a:gd name="connsiteY5" fmla="*/ 1937544 h 1937544"/>
              <a:gd name="connsiteX0" fmla="*/ 918369 w 1521688"/>
              <a:gd name="connsiteY0" fmla="*/ 14793 h 1952337"/>
              <a:gd name="connsiteX1" fmla="*/ 1521688 w 1521688"/>
              <a:gd name="connsiteY1" fmla="*/ 0 h 1952337"/>
              <a:gd name="connsiteX2" fmla="*/ 1314520 w 1521688"/>
              <a:gd name="connsiteY2" fmla="*/ 28575 h 1952337"/>
              <a:gd name="connsiteX3" fmla="*/ 825500 w 1521688"/>
              <a:gd name="connsiteY3" fmla="*/ 110837 h 1952337"/>
              <a:gd name="connsiteX4" fmla="*/ 825500 w 1521688"/>
              <a:gd name="connsiteY4" fmla="*/ 1850737 h 1952337"/>
              <a:gd name="connsiteX5" fmla="*/ 723900 w 1521688"/>
              <a:gd name="connsiteY5" fmla="*/ 1952337 h 1952337"/>
              <a:gd name="connsiteX6" fmla="*/ 0 w 1521688"/>
              <a:gd name="connsiteY6" fmla="*/ 1952337 h 1952337"/>
              <a:gd name="connsiteX0" fmla="*/ 918369 w 1521688"/>
              <a:gd name="connsiteY0" fmla="*/ 195792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1314520 w 1521688"/>
              <a:gd name="connsiteY3" fmla="*/ 209574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1314520 w 1521688"/>
              <a:gd name="connsiteY3" fmla="*/ 209574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938283 w 1521688"/>
              <a:gd name="connsiteY3" fmla="*/ 169093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893833 w 1521688"/>
              <a:gd name="connsiteY3" fmla="*/ 178618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1004957 w 1521688"/>
              <a:gd name="connsiteY0" fmla="*/ 25 h 2133336"/>
              <a:gd name="connsiteX1" fmla="*/ 1521688 w 1521688"/>
              <a:gd name="connsiteY1" fmla="*/ 180999 h 2133336"/>
              <a:gd name="connsiteX2" fmla="*/ 893833 w 1521688"/>
              <a:gd name="connsiteY2" fmla="*/ 178618 h 2133336"/>
              <a:gd name="connsiteX3" fmla="*/ 825500 w 1521688"/>
              <a:gd name="connsiteY3" fmla="*/ 291836 h 2133336"/>
              <a:gd name="connsiteX4" fmla="*/ 825500 w 1521688"/>
              <a:gd name="connsiteY4" fmla="*/ 2031736 h 2133336"/>
              <a:gd name="connsiteX5" fmla="*/ 723900 w 1521688"/>
              <a:gd name="connsiteY5" fmla="*/ 2133336 h 2133336"/>
              <a:gd name="connsiteX6" fmla="*/ 0 w 1521688"/>
              <a:gd name="connsiteY6" fmla="*/ 2133336 h 2133336"/>
              <a:gd name="connsiteX0" fmla="*/ 1521688 w 1521688"/>
              <a:gd name="connsiteY0" fmla="*/ 2381 h 1954718"/>
              <a:gd name="connsiteX1" fmla="*/ 893833 w 1521688"/>
              <a:gd name="connsiteY1" fmla="*/ 0 h 1954718"/>
              <a:gd name="connsiteX2" fmla="*/ 825500 w 1521688"/>
              <a:gd name="connsiteY2" fmla="*/ 113218 h 1954718"/>
              <a:gd name="connsiteX3" fmla="*/ 825500 w 1521688"/>
              <a:gd name="connsiteY3" fmla="*/ 1853118 h 1954718"/>
              <a:gd name="connsiteX4" fmla="*/ 723900 w 1521688"/>
              <a:gd name="connsiteY4" fmla="*/ 1954718 h 1954718"/>
              <a:gd name="connsiteX5" fmla="*/ 0 w 1521688"/>
              <a:gd name="connsiteY5" fmla="*/ 1954718 h 1954718"/>
              <a:gd name="connsiteX0" fmla="*/ 1023213 w 1023213"/>
              <a:gd name="connsiteY0" fmla="*/ 5556 h 1954718"/>
              <a:gd name="connsiteX1" fmla="*/ 893833 w 1023213"/>
              <a:gd name="connsiteY1" fmla="*/ 0 h 1954718"/>
              <a:gd name="connsiteX2" fmla="*/ 825500 w 1023213"/>
              <a:gd name="connsiteY2" fmla="*/ 113218 h 1954718"/>
              <a:gd name="connsiteX3" fmla="*/ 825500 w 1023213"/>
              <a:gd name="connsiteY3" fmla="*/ 1853118 h 1954718"/>
              <a:gd name="connsiteX4" fmla="*/ 723900 w 1023213"/>
              <a:gd name="connsiteY4" fmla="*/ 1954718 h 1954718"/>
              <a:gd name="connsiteX5" fmla="*/ 0 w 1023213"/>
              <a:gd name="connsiteY5" fmla="*/ 1954718 h 1954718"/>
              <a:gd name="connsiteX0" fmla="*/ 1023213 w 1023213"/>
              <a:gd name="connsiteY0" fmla="*/ 0 h 1961862"/>
              <a:gd name="connsiteX1" fmla="*/ 893833 w 1023213"/>
              <a:gd name="connsiteY1" fmla="*/ 7144 h 1961862"/>
              <a:gd name="connsiteX2" fmla="*/ 825500 w 1023213"/>
              <a:gd name="connsiteY2" fmla="*/ 120362 h 1961862"/>
              <a:gd name="connsiteX3" fmla="*/ 825500 w 1023213"/>
              <a:gd name="connsiteY3" fmla="*/ 1860262 h 1961862"/>
              <a:gd name="connsiteX4" fmla="*/ 723900 w 1023213"/>
              <a:gd name="connsiteY4" fmla="*/ 1961862 h 1961862"/>
              <a:gd name="connsiteX5" fmla="*/ 0 w 1023213"/>
              <a:gd name="connsiteY5" fmla="*/ 1961862 h 1961862"/>
              <a:gd name="connsiteX0" fmla="*/ 1023213 w 1023213"/>
              <a:gd name="connsiteY0" fmla="*/ 2381 h 1954718"/>
              <a:gd name="connsiteX1" fmla="*/ 893833 w 1023213"/>
              <a:gd name="connsiteY1" fmla="*/ 0 h 1954718"/>
              <a:gd name="connsiteX2" fmla="*/ 825500 w 1023213"/>
              <a:gd name="connsiteY2" fmla="*/ 113218 h 1954718"/>
              <a:gd name="connsiteX3" fmla="*/ 825500 w 1023213"/>
              <a:gd name="connsiteY3" fmla="*/ 1853118 h 1954718"/>
              <a:gd name="connsiteX4" fmla="*/ 723900 w 1023213"/>
              <a:gd name="connsiteY4" fmla="*/ 1954718 h 1954718"/>
              <a:gd name="connsiteX5" fmla="*/ 0 w 1023213"/>
              <a:gd name="connsiteY5" fmla="*/ 1954718 h 1954718"/>
              <a:gd name="connsiteX0" fmla="*/ 1023213 w 1023213"/>
              <a:gd name="connsiteY0" fmla="*/ 0 h 1961862"/>
              <a:gd name="connsiteX1" fmla="*/ 893833 w 1023213"/>
              <a:gd name="connsiteY1" fmla="*/ 7144 h 1961862"/>
              <a:gd name="connsiteX2" fmla="*/ 825500 w 1023213"/>
              <a:gd name="connsiteY2" fmla="*/ 120362 h 1961862"/>
              <a:gd name="connsiteX3" fmla="*/ 825500 w 1023213"/>
              <a:gd name="connsiteY3" fmla="*/ 1860262 h 1961862"/>
              <a:gd name="connsiteX4" fmla="*/ 723900 w 1023213"/>
              <a:gd name="connsiteY4" fmla="*/ 1961862 h 1961862"/>
              <a:gd name="connsiteX5" fmla="*/ 0 w 1023213"/>
              <a:gd name="connsiteY5" fmla="*/ 1961862 h 1961862"/>
              <a:gd name="connsiteX0" fmla="*/ 1023213 w 1023213"/>
              <a:gd name="connsiteY0" fmla="*/ 0 h 1958687"/>
              <a:gd name="connsiteX1" fmla="*/ 893833 w 1023213"/>
              <a:gd name="connsiteY1" fmla="*/ 3969 h 1958687"/>
              <a:gd name="connsiteX2" fmla="*/ 825500 w 1023213"/>
              <a:gd name="connsiteY2" fmla="*/ 117187 h 1958687"/>
              <a:gd name="connsiteX3" fmla="*/ 825500 w 1023213"/>
              <a:gd name="connsiteY3" fmla="*/ 1857087 h 1958687"/>
              <a:gd name="connsiteX4" fmla="*/ 723900 w 1023213"/>
              <a:gd name="connsiteY4" fmla="*/ 1958687 h 1958687"/>
              <a:gd name="connsiteX5" fmla="*/ 0 w 1023213"/>
              <a:gd name="connsiteY5" fmla="*/ 1958687 h 1958687"/>
              <a:gd name="connsiteX0" fmla="*/ 1023213 w 1023213"/>
              <a:gd name="connsiteY0" fmla="*/ 0 h 1958687"/>
              <a:gd name="connsiteX1" fmla="*/ 912883 w 1023213"/>
              <a:gd name="connsiteY1" fmla="*/ 7144 h 1958687"/>
              <a:gd name="connsiteX2" fmla="*/ 825500 w 1023213"/>
              <a:gd name="connsiteY2" fmla="*/ 117187 h 1958687"/>
              <a:gd name="connsiteX3" fmla="*/ 825500 w 1023213"/>
              <a:gd name="connsiteY3" fmla="*/ 1857087 h 1958687"/>
              <a:gd name="connsiteX4" fmla="*/ 723900 w 1023213"/>
              <a:gd name="connsiteY4" fmla="*/ 1958687 h 1958687"/>
              <a:gd name="connsiteX5" fmla="*/ 0 w 1023213"/>
              <a:gd name="connsiteY5" fmla="*/ 1958687 h 1958687"/>
              <a:gd name="connsiteX0" fmla="*/ 1029563 w 1029563"/>
              <a:gd name="connsiteY0" fmla="*/ 0 h 1952337"/>
              <a:gd name="connsiteX1" fmla="*/ 912883 w 1029563"/>
              <a:gd name="connsiteY1" fmla="*/ 794 h 1952337"/>
              <a:gd name="connsiteX2" fmla="*/ 825500 w 1029563"/>
              <a:gd name="connsiteY2" fmla="*/ 110837 h 1952337"/>
              <a:gd name="connsiteX3" fmla="*/ 825500 w 1029563"/>
              <a:gd name="connsiteY3" fmla="*/ 1850737 h 1952337"/>
              <a:gd name="connsiteX4" fmla="*/ 723900 w 1029563"/>
              <a:gd name="connsiteY4" fmla="*/ 1952337 h 1952337"/>
              <a:gd name="connsiteX5" fmla="*/ 0 w 1029563"/>
              <a:gd name="connsiteY5" fmla="*/ 1952337 h 1952337"/>
              <a:gd name="connsiteX0" fmla="*/ 1029563 w 1029563"/>
              <a:gd name="connsiteY0" fmla="*/ 0 h 1952337"/>
              <a:gd name="connsiteX1" fmla="*/ 912883 w 1029563"/>
              <a:gd name="connsiteY1" fmla="*/ 794 h 1952337"/>
              <a:gd name="connsiteX2" fmla="*/ 825500 w 1029563"/>
              <a:gd name="connsiteY2" fmla="*/ 110837 h 1952337"/>
              <a:gd name="connsiteX3" fmla="*/ 825500 w 1029563"/>
              <a:gd name="connsiteY3" fmla="*/ 1850737 h 1952337"/>
              <a:gd name="connsiteX4" fmla="*/ 723900 w 1029563"/>
              <a:gd name="connsiteY4" fmla="*/ 1952337 h 1952337"/>
              <a:gd name="connsiteX5" fmla="*/ 0 w 1029563"/>
              <a:gd name="connsiteY5" fmla="*/ 1952337 h 1952337"/>
              <a:gd name="connsiteX0" fmla="*/ 1035913 w 1035913"/>
              <a:gd name="connsiteY0" fmla="*/ 0 h 1955512"/>
              <a:gd name="connsiteX1" fmla="*/ 912883 w 1035913"/>
              <a:gd name="connsiteY1" fmla="*/ 3969 h 1955512"/>
              <a:gd name="connsiteX2" fmla="*/ 825500 w 1035913"/>
              <a:gd name="connsiteY2" fmla="*/ 114012 h 1955512"/>
              <a:gd name="connsiteX3" fmla="*/ 825500 w 1035913"/>
              <a:gd name="connsiteY3" fmla="*/ 1853912 h 1955512"/>
              <a:gd name="connsiteX4" fmla="*/ 723900 w 1035913"/>
              <a:gd name="connsiteY4" fmla="*/ 1955512 h 1955512"/>
              <a:gd name="connsiteX5" fmla="*/ 0 w 1035913"/>
              <a:gd name="connsiteY5" fmla="*/ 1955512 h 1955512"/>
              <a:gd name="connsiteX0" fmla="*/ 912883 w 912883"/>
              <a:gd name="connsiteY0" fmla="*/ 0 h 1951543"/>
              <a:gd name="connsiteX1" fmla="*/ 825500 w 912883"/>
              <a:gd name="connsiteY1" fmla="*/ 110043 h 1951543"/>
              <a:gd name="connsiteX2" fmla="*/ 825500 w 912883"/>
              <a:gd name="connsiteY2" fmla="*/ 1849943 h 1951543"/>
              <a:gd name="connsiteX3" fmla="*/ 723900 w 912883"/>
              <a:gd name="connsiteY3" fmla="*/ 1951543 h 1951543"/>
              <a:gd name="connsiteX4" fmla="*/ 0 w 912883"/>
              <a:gd name="connsiteY4" fmla="*/ 1951543 h 1951543"/>
              <a:gd name="connsiteX0" fmla="*/ 188983 w 188983"/>
              <a:gd name="connsiteY0" fmla="*/ 0 h 1951543"/>
              <a:gd name="connsiteX1" fmla="*/ 101600 w 188983"/>
              <a:gd name="connsiteY1" fmla="*/ 110043 h 1951543"/>
              <a:gd name="connsiteX2" fmla="*/ 101600 w 188983"/>
              <a:gd name="connsiteY2" fmla="*/ 1849943 h 1951543"/>
              <a:gd name="connsiteX3" fmla="*/ 0 w 188983"/>
              <a:gd name="connsiteY3" fmla="*/ 1951543 h 1951543"/>
              <a:gd name="connsiteX0" fmla="*/ 87383 w 87383"/>
              <a:gd name="connsiteY0" fmla="*/ 0 h 1849943"/>
              <a:gd name="connsiteX1" fmla="*/ 0 w 87383"/>
              <a:gd name="connsiteY1" fmla="*/ 110043 h 1849943"/>
              <a:gd name="connsiteX2" fmla="*/ 0 w 87383"/>
              <a:gd name="connsiteY2" fmla="*/ 1849943 h 1849943"/>
              <a:gd name="connsiteX0" fmla="*/ 87383 w 87383"/>
              <a:gd name="connsiteY0" fmla="*/ 0 h 2040443"/>
              <a:gd name="connsiteX1" fmla="*/ 0 w 87383"/>
              <a:gd name="connsiteY1" fmla="*/ 110043 h 2040443"/>
              <a:gd name="connsiteX2" fmla="*/ 4762 w 87383"/>
              <a:gd name="connsiteY2" fmla="*/ 2040443 h 2040443"/>
              <a:gd name="connsiteX0" fmla="*/ 87383 w 87383"/>
              <a:gd name="connsiteY0" fmla="*/ 0 h 2113014"/>
              <a:gd name="connsiteX1" fmla="*/ 0 w 87383"/>
              <a:gd name="connsiteY1" fmla="*/ 110043 h 2113014"/>
              <a:gd name="connsiteX2" fmla="*/ 4762 w 87383"/>
              <a:gd name="connsiteY2" fmla="*/ 2113014 h 2113014"/>
              <a:gd name="connsiteX0" fmla="*/ 87383 w 87383"/>
              <a:gd name="connsiteY0" fmla="*/ 0 h 2113014"/>
              <a:gd name="connsiteX1" fmla="*/ 0 w 87383"/>
              <a:gd name="connsiteY1" fmla="*/ 110043 h 2113014"/>
              <a:gd name="connsiteX2" fmla="*/ 4762 w 87383"/>
              <a:gd name="connsiteY2" fmla="*/ 2113014 h 2113014"/>
              <a:gd name="connsiteX0" fmla="*/ 87383 w 87383"/>
              <a:gd name="connsiteY0" fmla="*/ 0 h 2654157"/>
              <a:gd name="connsiteX1" fmla="*/ 0 w 87383"/>
              <a:gd name="connsiteY1" fmla="*/ 110043 h 2654157"/>
              <a:gd name="connsiteX2" fmla="*/ 4764 w 87383"/>
              <a:gd name="connsiteY2" fmla="*/ 2654158 h 2654157"/>
              <a:gd name="connsiteX0" fmla="*/ 88252 w 88252"/>
              <a:gd name="connsiteY0" fmla="*/ 0 h 967089"/>
              <a:gd name="connsiteX1" fmla="*/ 869 w 88252"/>
              <a:gd name="connsiteY1" fmla="*/ 110043 h 967089"/>
              <a:gd name="connsiteX2" fmla="*/ 410 w 88252"/>
              <a:gd name="connsiteY2" fmla="*/ 967088 h 967089"/>
              <a:gd name="connsiteX0" fmla="*/ 88251 w 88251"/>
              <a:gd name="connsiteY0" fmla="*/ 0 h 967096"/>
              <a:gd name="connsiteX1" fmla="*/ 868 w 88251"/>
              <a:gd name="connsiteY1" fmla="*/ 110043 h 967096"/>
              <a:gd name="connsiteX2" fmla="*/ 412 w 88251"/>
              <a:gd name="connsiteY2" fmla="*/ 967095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5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6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6 h 967096"/>
              <a:gd name="connsiteX0" fmla="*/ 104563 w 104563"/>
              <a:gd name="connsiteY0" fmla="*/ 0 h 3683396"/>
              <a:gd name="connsiteX1" fmla="*/ 17180 w 104563"/>
              <a:gd name="connsiteY1" fmla="*/ 110043 h 3683396"/>
              <a:gd name="connsiteX2" fmla="*/ 0 w 104563"/>
              <a:gd name="connsiteY2" fmla="*/ 3683396 h 3683396"/>
              <a:gd name="connsiteX0" fmla="*/ 96201 w 96201"/>
              <a:gd name="connsiteY0" fmla="*/ 0 h 3632465"/>
              <a:gd name="connsiteX1" fmla="*/ 8818 w 96201"/>
              <a:gd name="connsiteY1" fmla="*/ 110043 h 3632465"/>
              <a:gd name="connsiteX2" fmla="*/ 0 w 96201"/>
              <a:gd name="connsiteY2" fmla="*/ 3632465 h 3632465"/>
              <a:gd name="connsiteX0" fmla="*/ 87839 w 87839"/>
              <a:gd name="connsiteY0" fmla="*/ 0 h 3632465"/>
              <a:gd name="connsiteX1" fmla="*/ 456 w 87839"/>
              <a:gd name="connsiteY1" fmla="*/ 110043 h 3632465"/>
              <a:gd name="connsiteX2" fmla="*/ 0 w 87839"/>
              <a:gd name="connsiteY2" fmla="*/ 3632465 h 363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839" h="3632465">
                <a:moveTo>
                  <a:pt x="87839" y="0"/>
                </a:moveTo>
                <a:lnTo>
                  <a:pt x="456" y="110043"/>
                </a:lnTo>
                <a:cubicBezTo>
                  <a:pt x="2043" y="753510"/>
                  <a:pt x="1028" y="2983699"/>
                  <a:pt x="0" y="3632465"/>
                </a:cubicBezTo>
              </a:path>
            </a:pathLst>
          </a:custGeom>
          <a:noFill/>
          <a:ln w="22225" cap="flat" cmpd="sng" algn="ctr">
            <a:gradFill>
              <a:gsLst>
                <a:gs pos="0">
                  <a:srgbClr val="C5AE7B"/>
                </a:gs>
                <a:gs pos="100000">
                  <a:srgbClr val="C5AE7B">
                    <a:alpha val="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13" name="矩形 12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30C130B6-5B14-47BE-1EF8-5FAADE956A04}"/>
              </a:ext>
            </a:extLst>
          </p:cNvPr>
          <p:cNvSpPr/>
          <p:nvPr/>
        </p:nvSpPr>
        <p:spPr>
          <a:xfrm>
            <a:off x="8099598" y="3817328"/>
            <a:ext cx="3128015" cy="61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itchFamily="34" charset="-122"/>
                <a:ea typeface="微软雅黑" pitchFamily="34" charset="-122"/>
              </a:rPr>
              <a:t>Click here to add text content, such as keywords, some brief introductions, etc.</a:t>
            </a:r>
            <a:endParaRPr lang="zh-CN" altLang="en-US" sz="1200" dirty="0">
              <a:solidFill>
                <a:prstClr val="black">
                  <a:lumMod val="50000"/>
                  <a:lumOff val="50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文本框 13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A48D4EFB-B199-16A3-DA48-FC9E3A6509C5}"/>
              </a:ext>
            </a:extLst>
          </p:cNvPr>
          <p:cNvSpPr txBox="1"/>
          <p:nvPr/>
        </p:nvSpPr>
        <p:spPr>
          <a:xfrm>
            <a:off x="8099598" y="3082154"/>
            <a:ext cx="3128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400" b="1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5" name="直接连接符 14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93BE8C27-3F99-0627-33B2-A81952ACB682}"/>
              </a:ext>
            </a:extLst>
          </p:cNvPr>
          <p:cNvCxnSpPr/>
          <p:nvPr/>
        </p:nvCxnSpPr>
        <p:spPr>
          <a:xfrm>
            <a:off x="8201198" y="3632780"/>
            <a:ext cx="215900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17" name="直接连接符 16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B35F4A44-35D5-E0A0-9448-BC31892491A1}"/>
              </a:ext>
            </a:extLst>
          </p:cNvPr>
          <p:cNvCxnSpPr/>
          <p:nvPr/>
        </p:nvCxnSpPr>
        <p:spPr>
          <a:xfrm>
            <a:off x="8163098" y="5352299"/>
            <a:ext cx="2947039" cy="0"/>
          </a:xfrm>
          <a:prstGeom prst="line">
            <a:avLst/>
          </a:prstGeom>
          <a:noFill/>
          <a:ln w="19050" cap="flat" cmpd="sng" algn="ctr">
            <a:solidFill>
              <a:srgbClr val="E7E6E6"/>
            </a:solidFill>
            <a:prstDash val="solid"/>
            <a:miter lim="800000"/>
          </a:ln>
          <a:effectLst/>
        </p:spPr>
      </p:cxnSp>
      <p:cxnSp>
        <p:nvCxnSpPr>
          <p:cNvPr id="18" name="直接连接符 17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DF1A31C5-B8A6-7F12-0B00-52869902A69F}"/>
              </a:ext>
            </a:extLst>
          </p:cNvPr>
          <p:cNvCxnSpPr/>
          <p:nvPr/>
        </p:nvCxnSpPr>
        <p:spPr>
          <a:xfrm>
            <a:off x="10992602" y="5270543"/>
            <a:ext cx="117535" cy="0"/>
          </a:xfrm>
          <a:prstGeom prst="line">
            <a:avLst/>
          </a:prstGeom>
          <a:noFill/>
          <a:ln w="25400" cap="flat" cmpd="sng" algn="ctr">
            <a:solidFill>
              <a:srgbClr val="B69469"/>
            </a:solidFill>
            <a:prstDash val="solid"/>
            <a:miter lim="800000"/>
          </a:ln>
          <a:effectLst/>
        </p:spPr>
      </p:cxnSp>
      <p:sp>
        <p:nvSpPr>
          <p:cNvPr id="19" name="文本框 18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C1CF7B04-AD1B-2C39-63BE-7C4FB9BB0A9D}"/>
              </a:ext>
            </a:extLst>
          </p:cNvPr>
          <p:cNvSpPr txBox="1"/>
          <p:nvPr/>
        </p:nvSpPr>
        <p:spPr>
          <a:xfrm>
            <a:off x="2775231" y="2910011"/>
            <a:ext cx="1291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600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70</a:t>
            </a:r>
            <a:r>
              <a:rPr lang="en-US" altLang="zh-CN" sz="2400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%</a:t>
            </a:r>
            <a:endParaRPr lang="zh-CN" altLang="en-US" sz="2400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任意多边形 23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EE776F08-3506-705A-3EA7-8F6D8C083E33}"/>
              </a:ext>
            </a:extLst>
          </p:cNvPr>
          <p:cNvSpPr/>
          <p:nvPr/>
        </p:nvSpPr>
        <p:spPr>
          <a:xfrm rot="16200000" flipH="1" flipV="1">
            <a:off x="3773982" y="3081926"/>
            <a:ext cx="80045" cy="1335143"/>
          </a:xfrm>
          <a:custGeom>
            <a:avLst/>
            <a:gdLst>
              <a:gd name="connsiteX0" fmla="*/ 1054100 w 1054100"/>
              <a:gd name="connsiteY0" fmla="*/ 0 h 1930400"/>
              <a:gd name="connsiteX1" fmla="*/ 825500 w 1054100"/>
              <a:gd name="connsiteY1" fmla="*/ 88900 h 1930400"/>
              <a:gd name="connsiteX2" fmla="*/ 825500 w 1054100"/>
              <a:gd name="connsiteY2" fmla="*/ 1828800 h 1930400"/>
              <a:gd name="connsiteX3" fmla="*/ 723900 w 1054100"/>
              <a:gd name="connsiteY3" fmla="*/ 1930400 h 1930400"/>
              <a:gd name="connsiteX4" fmla="*/ 0 w 1054100"/>
              <a:gd name="connsiteY4" fmla="*/ 1930400 h 1930400"/>
              <a:gd name="connsiteX0" fmla="*/ 918369 w 918369"/>
              <a:gd name="connsiteY0" fmla="*/ 0 h 1937544"/>
              <a:gd name="connsiteX1" fmla="*/ 825500 w 918369"/>
              <a:gd name="connsiteY1" fmla="*/ 96044 h 1937544"/>
              <a:gd name="connsiteX2" fmla="*/ 825500 w 918369"/>
              <a:gd name="connsiteY2" fmla="*/ 1835944 h 1937544"/>
              <a:gd name="connsiteX3" fmla="*/ 723900 w 918369"/>
              <a:gd name="connsiteY3" fmla="*/ 1937544 h 1937544"/>
              <a:gd name="connsiteX4" fmla="*/ 0 w 918369"/>
              <a:gd name="connsiteY4" fmla="*/ 1937544 h 1937544"/>
              <a:gd name="connsiteX0" fmla="*/ 918369 w 919233"/>
              <a:gd name="connsiteY0" fmla="*/ 7649 h 1945193"/>
              <a:gd name="connsiteX1" fmla="*/ 919233 w 919233"/>
              <a:gd name="connsiteY1" fmla="*/ 0 h 1945193"/>
              <a:gd name="connsiteX2" fmla="*/ 825500 w 919233"/>
              <a:gd name="connsiteY2" fmla="*/ 103693 h 1945193"/>
              <a:gd name="connsiteX3" fmla="*/ 825500 w 919233"/>
              <a:gd name="connsiteY3" fmla="*/ 1843593 h 1945193"/>
              <a:gd name="connsiteX4" fmla="*/ 723900 w 919233"/>
              <a:gd name="connsiteY4" fmla="*/ 1945193 h 1945193"/>
              <a:gd name="connsiteX5" fmla="*/ 0 w 919233"/>
              <a:gd name="connsiteY5" fmla="*/ 1945193 h 1945193"/>
              <a:gd name="connsiteX0" fmla="*/ 918369 w 1314520"/>
              <a:gd name="connsiteY0" fmla="*/ 0 h 1937544"/>
              <a:gd name="connsiteX1" fmla="*/ 1314520 w 1314520"/>
              <a:gd name="connsiteY1" fmla="*/ 13782 h 1937544"/>
              <a:gd name="connsiteX2" fmla="*/ 825500 w 1314520"/>
              <a:gd name="connsiteY2" fmla="*/ 96044 h 1937544"/>
              <a:gd name="connsiteX3" fmla="*/ 825500 w 1314520"/>
              <a:gd name="connsiteY3" fmla="*/ 1835944 h 1937544"/>
              <a:gd name="connsiteX4" fmla="*/ 723900 w 1314520"/>
              <a:gd name="connsiteY4" fmla="*/ 1937544 h 1937544"/>
              <a:gd name="connsiteX5" fmla="*/ 0 w 1314520"/>
              <a:gd name="connsiteY5" fmla="*/ 1937544 h 1937544"/>
              <a:gd name="connsiteX0" fmla="*/ 918369 w 1521688"/>
              <a:gd name="connsiteY0" fmla="*/ 14793 h 1952337"/>
              <a:gd name="connsiteX1" fmla="*/ 1521688 w 1521688"/>
              <a:gd name="connsiteY1" fmla="*/ 0 h 1952337"/>
              <a:gd name="connsiteX2" fmla="*/ 1314520 w 1521688"/>
              <a:gd name="connsiteY2" fmla="*/ 28575 h 1952337"/>
              <a:gd name="connsiteX3" fmla="*/ 825500 w 1521688"/>
              <a:gd name="connsiteY3" fmla="*/ 110837 h 1952337"/>
              <a:gd name="connsiteX4" fmla="*/ 825500 w 1521688"/>
              <a:gd name="connsiteY4" fmla="*/ 1850737 h 1952337"/>
              <a:gd name="connsiteX5" fmla="*/ 723900 w 1521688"/>
              <a:gd name="connsiteY5" fmla="*/ 1952337 h 1952337"/>
              <a:gd name="connsiteX6" fmla="*/ 0 w 1521688"/>
              <a:gd name="connsiteY6" fmla="*/ 1952337 h 1952337"/>
              <a:gd name="connsiteX0" fmla="*/ 918369 w 1521688"/>
              <a:gd name="connsiteY0" fmla="*/ 195792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1314520 w 1521688"/>
              <a:gd name="connsiteY3" fmla="*/ 209574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1314520 w 1521688"/>
              <a:gd name="connsiteY3" fmla="*/ 209574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938283 w 1521688"/>
              <a:gd name="connsiteY3" fmla="*/ 169093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893833 w 1521688"/>
              <a:gd name="connsiteY3" fmla="*/ 178618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1004957 w 1521688"/>
              <a:gd name="connsiteY0" fmla="*/ 25 h 2133336"/>
              <a:gd name="connsiteX1" fmla="*/ 1521688 w 1521688"/>
              <a:gd name="connsiteY1" fmla="*/ 180999 h 2133336"/>
              <a:gd name="connsiteX2" fmla="*/ 893833 w 1521688"/>
              <a:gd name="connsiteY2" fmla="*/ 178618 h 2133336"/>
              <a:gd name="connsiteX3" fmla="*/ 825500 w 1521688"/>
              <a:gd name="connsiteY3" fmla="*/ 291836 h 2133336"/>
              <a:gd name="connsiteX4" fmla="*/ 825500 w 1521688"/>
              <a:gd name="connsiteY4" fmla="*/ 2031736 h 2133336"/>
              <a:gd name="connsiteX5" fmla="*/ 723900 w 1521688"/>
              <a:gd name="connsiteY5" fmla="*/ 2133336 h 2133336"/>
              <a:gd name="connsiteX6" fmla="*/ 0 w 1521688"/>
              <a:gd name="connsiteY6" fmla="*/ 2133336 h 2133336"/>
              <a:gd name="connsiteX0" fmla="*/ 1521688 w 1521688"/>
              <a:gd name="connsiteY0" fmla="*/ 2381 h 1954718"/>
              <a:gd name="connsiteX1" fmla="*/ 893833 w 1521688"/>
              <a:gd name="connsiteY1" fmla="*/ 0 h 1954718"/>
              <a:gd name="connsiteX2" fmla="*/ 825500 w 1521688"/>
              <a:gd name="connsiteY2" fmla="*/ 113218 h 1954718"/>
              <a:gd name="connsiteX3" fmla="*/ 825500 w 1521688"/>
              <a:gd name="connsiteY3" fmla="*/ 1853118 h 1954718"/>
              <a:gd name="connsiteX4" fmla="*/ 723900 w 1521688"/>
              <a:gd name="connsiteY4" fmla="*/ 1954718 h 1954718"/>
              <a:gd name="connsiteX5" fmla="*/ 0 w 1521688"/>
              <a:gd name="connsiteY5" fmla="*/ 1954718 h 1954718"/>
              <a:gd name="connsiteX0" fmla="*/ 1023213 w 1023213"/>
              <a:gd name="connsiteY0" fmla="*/ 5556 h 1954718"/>
              <a:gd name="connsiteX1" fmla="*/ 893833 w 1023213"/>
              <a:gd name="connsiteY1" fmla="*/ 0 h 1954718"/>
              <a:gd name="connsiteX2" fmla="*/ 825500 w 1023213"/>
              <a:gd name="connsiteY2" fmla="*/ 113218 h 1954718"/>
              <a:gd name="connsiteX3" fmla="*/ 825500 w 1023213"/>
              <a:gd name="connsiteY3" fmla="*/ 1853118 h 1954718"/>
              <a:gd name="connsiteX4" fmla="*/ 723900 w 1023213"/>
              <a:gd name="connsiteY4" fmla="*/ 1954718 h 1954718"/>
              <a:gd name="connsiteX5" fmla="*/ 0 w 1023213"/>
              <a:gd name="connsiteY5" fmla="*/ 1954718 h 1954718"/>
              <a:gd name="connsiteX0" fmla="*/ 1023213 w 1023213"/>
              <a:gd name="connsiteY0" fmla="*/ 0 h 1961862"/>
              <a:gd name="connsiteX1" fmla="*/ 893833 w 1023213"/>
              <a:gd name="connsiteY1" fmla="*/ 7144 h 1961862"/>
              <a:gd name="connsiteX2" fmla="*/ 825500 w 1023213"/>
              <a:gd name="connsiteY2" fmla="*/ 120362 h 1961862"/>
              <a:gd name="connsiteX3" fmla="*/ 825500 w 1023213"/>
              <a:gd name="connsiteY3" fmla="*/ 1860262 h 1961862"/>
              <a:gd name="connsiteX4" fmla="*/ 723900 w 1023213"/>
              <a:gd name="connsiteY4" fmla="*/ 1961862 h 1961862"/>
              <a:gd name="connsiteX5" fmla="*/ 0 w 1023213"/>
              <a:gd name="connsiteY5" fmla="*/ 1961862 h 1961862"/>
              <a:gd name="connsiteX0" fmla="*/ 1023213 w 1023213"/>
              <a:gd name="connsiteY0" fmla="*/ 2381 h 1954718"/>
              <a:gd name="connsiteX1" fmla="*/ 893833 w 1023213"/>
              <a:gd name="connsiteY1" fmla="*/ 0 h 1954718"/>
              <a:gd name="connsiteX2" fmla="*/ 825500 w 1023213"/>
              <a:gd name="connsiteY2" fmla="*/ 113218 h 1954718"/>
              <a:gd name="connsiteX3" fmla="*/ 825500 w 1023213"/>
              <a:gd name="connsiteY3" fmla="*/ 1853118 h 1954718"/>
              <a:gd name="connsiteX4" fmla="*/ 723900 w 1023213"/>
              <a:gd name="connsiteY4" fmla="*/ 1954718 h 1954718"/>
              <a:gd name="connsiteX5" fmla="*/ 0 w 1023213"/>
              <a:gd name="connsiteY5" fmla="*/ 1954718 h 1954718"/>
              <a:gd name="connsiteX0" fmla="*/ 1023213 w 1023213"/>
              <a:gd name="connsiteY0" fmla="*/ 0 h 1961862"/>
              <a:gd name="connsiteX1" fmla="*/ 893833 w 1023213"/>
              <a:gd name="connsiteY1" fmla="*/ 7144 h 1961862"/>
              <a:gd name="connsiteX2" fmla="*/ 825500 w 1023213"/>
              <a:gd name="connsiteY2" fmla="*/ 120362 h 1961862"/>
              <a:gd name="connsiteX3" fmla="*/ 825500 w 1023213"/>
              <a:gd name="connsiteY3" fmla="*/ 1860262 h 1961862"/>
              <a:gd name="connsiteX4" fmla="*/ 723900 w 1023213"/>
              <a:gd name="connsiteY4" fmla="*/ 1961862 h 1961862"/>
              <a:gd name="connsiteX5" fmla="*/ 0 w 1023213"/>
              <a:gd name="connsiteY5" fmla="*/ 1961862 h 1961862"/>
              <a:gd name="connsiteX0" fmla="*/ 1023213 w 1023213"/>
              <a:gd name="connsiteY0" fmla="*/ 0 h 1958687"/>
              <a:gd name="connsiteX1" fmla="*/ 893833 w 1023213"/>
              <a:gd name="connsiteY1" fmla="*/ 3969 h 1958687"/>
              <a:gd name="connsiteX2" fmla="*/ 825500 w 1023213"/>
              <a:gd name="connsiteY2" fmla="*/ 117187 h 1958687"/>
              <a:gd name="connsiteX3" fmla="*/ 825500 w 1023213"/>
              <a:gd name="connsiteY3" fmla="*/ 1857087 h 1958687"/>
              <a:gd name="connsiteX4" fmla="*/ 723900 w 1023213"/>
              <a:gd name="connsiteY4" fmla="*/ 1958687 h 1958687"/>
              <a:gd name="connsiteX5" fmla="*/ 0 w 1023213"/>
              <a:gd name="connsiteY5" fmla="*/ 1958687 h 1958687"/>
              <a:gd name="connsiteX0" fmla="*/ 1023213 w 1023213"/>
              <a:gd name="connsiteY0" fmla="*/ 0 h 1958687"/>
              <a:gd name="connsiteX1" fmla="*/ 912883 w 1023213"/>
              <a:gd name="connsiteY1" fmla="*/ 7144 h 1958687"/>
              <a:gd name="connsiteX2" fmla="*/ 825500 w 1023213"/>
              <a:gd name="connsiteY2" fmla="*/ 117187 h 1958687"/>
              <a:gd name="connsiteX3" fmla="*/ 825500 w 1023213"/>
              <a:gd name="connsiteY3" fmla="*/ 1857087 h 1958687"/>
              <a:gd name="connsiteX4" fmla="*/ 723900 w 1023213"/>
              <a:gd name="connsiteY4" fmla="*/ 1958687 h 1958687"/>
              <a:gd name="connsiteX5" fmla="*/ 0 w 1023213"/>
              <a:gd name="connsiteY5" fmla="*/ 1958687 h 1958687"/>
              <a:gd name="connsiteX0" fmla="*/ 1029563 w 1029563"/>
              <a:gd name="connsiteY0" fmla="*/ 0 h 1952337"/>
              <a:gd name="connsiteX1" fmla="*/ 912883 w 1029563"/>
              <a:gd name="connsiteY1" fmla="*/ 794 h 1952337"/>
              <a:gd name="connsiteX2" fmla="*/ 825500 w 1029563"/>
              <a:gd name="connsiteY2" fmla="*/ 110837 h 1952337"/>
              <a:gd name="connsiteX3" fmla="*/ 825500 w 1029563"/>
              <a:gd name="connsiteY3" fmla="*/ 1850737 h 1952337"/>
              <a:gd name="connsiteX4" fmla="*/ 723900 w 1029563"/>
              <a:gd name="connsiteY4" fmla="*/ 1952337 h 1952337"/>
              <a:gd name="connsiteX5" fmla="*/ 0 w 1029563"/>
              <a:gd name="connsiteY5" fmla="*/ 1952337 h 1952337"/>
              <a:gd name="connsiteX0" fmla="*/ 1029563 w 1029563"/>
              <a:gd name="connsiteY0" fmla="*/ 0 h 1952337"/>
              <a:gd name="connsiteX1" fmla="*/ 912883 w 1029563"/>
              <a:gd name="connsiteY1" fmla="*/ 794 h 1952337"/>
              <a:gd name="connsiteX2" fmla="*/ 825500 w 1029563"/>
              <a:gd name="connsiteY2" fmla="*/ 110837 h 1952337"/>
              <a:gd name="connsiteX3" fmla="*/ 825500 w 1029563"/>
              <a:gd name="connsiteY3" fmla="*/ 1850737 h 1952337"/>
              <a:gd name="connsiteX4" fmla="*/ 723900 w 1029563"/>
              <a:gd name="connsiteY4" fmla="*/ 1952337 h 1952337"/>
              <a:gd name="connsiteX5" fmla="*/ 0 w 1029563"/>
              <a:gd name="connsiteY5" fmla="*/ 1952337 h 1952337"/>
              <a:gd name="connsiteX0" fmla="*/ 1035913 w 1035913"/>
              <a:gd name="connsiteY0" fmla="*/ 0 h 1955512"/>
              <a:gd name="connsiteX1" fmla="*/ 912883 w 1035913"/>
              <a:gd name="connsiteY1" fmla="*/ 3969 h 1955512"/>
              <a:gd name="connsiteX2" fmla="*/ 825500 w 1035913"/>
              <a:gd name="connsiteY2" fmla="*/ 114012 h 1955512"/>
              <a:gd name="connsiteX3" fmla="*/ 825500 w 1035913"/>
              <a:gd name="connsiteY3" fmla="*/ 1853912 h 1955512"/>
              <a:gd name="connsiteX4" fmla="*/ 723900 w 1035913"/>
              <a:gd name="connsiteY4" fmla="*/ 1955512 h 1955512"/>
              <a:gd name="connsiteX5" fmla="*/ 0 w 1035913"/>
              <a:gd name="connsiteY5" fmla="*/ 1955512 h 1955512"/>
              <a:gd name="connsiteX0" fmla="*/ 912883 w 912883"/>
              <a:gd name="connsiteY0" fmla="*/ 0 h 1951543"/>
              <a:gd name="connsiteX1" fmla="*/ 825500 w 912883"/>
              <a:gd name="connsiteY1" fmla="*/ 110043 h 1951543"/>
              <a:gd name="connsiteX2" fmla="*/ 825500 w 912883"/>
              <a:gd name="connsiteY2" fmla="*/ 1849943 h 1951543"/>
              <a:gd name="connsiteX3" fmla="*/ 723900 w 912883"/>
              <a:gd name="connsiteY3" fmla="*/ 1951543 h 1951543"/>
              <a:gd name="connsiteX4" fmla="*/ 0 w 912883"/>
              <a:gd name="connsiteY4" fmla="*/ 1951543 h 1951543"/>
              <a:gd name="connsiteX0" fmla="*/ 188983 w 188983"/>
              <a:gd name="connsiteY0" fmla="*/ 0 h 1951543"/>
              <a:gd name="connsiteX1" fmla="*/ 101600 w 188983"/>
              <a:gd name="connsiteY1" fmla="*/ 110043 h 1951543"/>
              <a:gd name="connsiteX2" fmla="*/ 101600 w 188983"/>
              <a:gd name="connsiteY2" fmla="*/ 1849943 h 1951543"/>
              <a:gd name="connsiteX3" fmla="*/ 0 w 188983"/>
              <a:gd name="connsiteY3" fmla="*/ 1951543 h 1951543"/>
              <a:gd name="connsiteX0" fmla="*/ 87383 w 87383"/>
              <a:gd name="connsiteY0" fmla="*/ 0 h 1849943"/>
              <a:gd name="connsiteX1" fmla="*/ 0 w 87383"/>
              <a:gd name="connsiteY1" fmla="*/ 110043 h 1849943"/>
              <a:gd name="connsiteX2" fmla="*/ 0 w 87383"/>
              <a:gd name="connsiteY2" fmla="*/ 1849943 h 1849943"/>
              <a:gd name="connsiteX0" fmla="*/ 87383 w 87383"/>
              <a:gd name="connsiteY0" fmla="*/ 0 h 2040443"/>
              <a:gd name="connsiteX1" fmla="*/ 0 w 87383"/>
              <a:gd name="connsiteY1" fmla="*/ 110043 h 2040443"/>
              <a:gd name="connsiteX2" fmla="*/ 4762 w 87383"/>
              <a:gd name="connsiteY2" fmla="*/ 2040443 h 2040443"/>
              <a:gd name="connsiteX0" fmla="*/ 87383 w 87383"/>
              <a:gd name="connsiteY0" fmla="*/ 0 h 2113014"/>
              <a:gd name="connsiteX1" fmla="*/ 0 w 87383"/>
              <a:gd name="connsiteY1" fmla="*/ 110043 h 2113014"/>
              <a:gd name="connsiteX2" fmla="*/ 4762 w 87383"/>
              <a:gd name="connsiteY2" fmla="*/ 2113014 h 2113014"/>
              <a:gd name="connsiteX0" fmla="*/ 87383 w 87383"/>
              <a:gd name="connsiteY0" fmla="*/ 0 h 2113014"/>
              <a:gd name="connsiteX1" fmla="*/ 0 w 87383"/>
              <a:gd name="connsiteY1" fmla="*/ 110043 h 2113014"/>
              <a:gd name="connsiteX2" fmla="*/ 4762 w 87383"/>
              <a:gd name="connsiteY2" fmla="*/ 2113014 h 2113014"/>
              <a:gd name="connsiteX0" fmla="*/ 87383 w 87383"/>
              <a:gd name="connsiteY0" fmla="*/ 0 h 2654157"/>
              <a:gd name="connsiteX1" fmla="*/ 0 w 87383"/>
              <a:gd name="connsiteY1" fmla="*/ 110043 h 2654157"/>
              <a:gd name="connsiteX2" fmla="*/ 4764 w 87383"/>
              <a:gd name="connsiteY2" fmla="*/ 2654158 h 2654157"/>
              <a:gd name="connsiteX0" fmla="*/ 88252 w 88252"/>
              <a:gd name="connsiteY0" fmla="*/ 0 h 967089"/>
              <a:gd name="connsiteX1" fmla="*/ 869 w 88252"/>
              <a:gd name="connsiteY1" fmla="*/ 110043 h 967089"/>
              <a:gd name="connsiteX2" fmla="*/ 410 w 88252"/>
              <a:gd name="connsiteY2" fmla="*/ 967088 h 967089"/>
              <a:gd name="connsiteX0" fmla="*/ 88251 w 88251"/>
              <a:gd name="connsiteY0" fmla="*/ 0 h 967096"/>
              <a:gd name="connsiteX1" fmla="*/ 868 w 88251"/>
              <a:gd name="connsiteY1" fmla="*/ 110043 h 967096"/>
              <a:gd name="connsiteX2" fmla="*/ 412 w 88251"/>
              <a:gd name="connsiteY2" fmla="*/ 967095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5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6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6 h 967096"/>
              <a:gd name="connsiteX0" fmla="*/ 104563 w 104563"/>
              <a:gd name="connsiteY0" fmla="*/ 0 h 3683396"/>
              <a:gd name="connsiteX1" fmla="*/ 17180 w 104563"/>
              <a:gd name="connsiteY1" fmla="*/ 110043 h 3683396"/>
              <a:gd name="connsiteX2" fmla="*/ 0 w 104563"/>
              <a:gd name="connsiteY2" fmla="*/ 3683396 h 3683396"/>
              <a:gd name="connsiteX0" fmla="*/ 96201 w 96201"/>
              <a:gd name="connsiteY0" fmla="*/ 0 h 3632465"/>
              <a:gd name="connsiteX1" fmla="*/ 8818 w 96201"/>
              <a:gd name="connsiteY1" fmla="*/ 110043 h 3632465"/>
              <a:gd name="connsiteX2" fmla="*/ 0 w 96201"/>
              <a:gd name="connsiteY2" fmla="*/ 3632465 h 3632465"/>
              <a:gd name="connsiteX0" fmla="*/ 87839 w 87839"/>
              <a:gd name="connsiteY0" fmla="*/ 0 h 3632465"/>
              <a:gd name="connsiteX1" fmla="*/ 456 w 87839"/>
              <a:gd name="connsiteY1" fmla="*/ 110043 h 3632465"/>
              <a:gd name="connsiteX2" fmla="*/ 0 w 87839"/>
              <a:gd name="connsiteY2" fmla="*/ 3632465 h 3632465"/>
              <a:gd name="connsiteX0" fmla="*/ 87839 w 87839"/>
              <a:gd name="connsiteY0" fmla="*/ 0 h 2974611"/>
              <a:gd name="connsiteX1" fmla="*/ 456 w 87839"/>
              <a:gd name="connsiteY1" fmla="*/ 110043 h 2974611"/>
              <a:gd name="connsiteX2" fmla="*/ 0 w 87839"/>
              <a:gd name="connsiteY2" fmla="*/ 2974611 h 2974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839" h="2974611">
                <a:moveTo>
                  <a:pt x="87839" y="0"/>
                </a:moveTo>
                <a:lnTo>
                  <a:pt x="456" y="110043"/>
                </a:lnTo>
                <a:cubicBezTo>
                  <a:pt x="2043" y="753510"/>
                  <a:pt x="1028" y="2325845"/>
                  <a:pt x="0" y="2974611"/>
                </a:cubicBezTo>
              </a:path>
            </a:pathLst>
          </a:custGeom>
          <a:noFill/>
          <a:ln w="22225" cap="flat" cmpd="sng" algn="ctr">
            <a:gradFill>
              <a:gsLst>
                <a:gs pos="0">
                  <a:srgbClr val="C5AE7B"/>
                </a:gs>
                <a:gs pos="100000">
                  <a:srgbClr val="C5AE7B">
                    <a:alpha val="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21" name="矩形 20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BDE3BF63-E7E0-9FD3-7D29-BCA6C8599995}"/>
              </a:ext>
            </a:extLst>
          </p:cNvPr>
          <p:cNvSpPr/>
          <p:nvPr/>
        </p:nvSpPr>
        <p:spPr>
          <a:xfrm>
            <a:off x="938987" y="4520316"/>
            <a:ext cx="3128015" cy="61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itchFamily="34" charset="-122"/>
                <a:ea typeface="微软雅黑" pitchFamily="34" charset="-122"/>
              </a:rPr>
              <a:t>Click here to add text content, such as keywords, some brief introductions, etc.</a:t>
            </a:r>
            <a:endParaRPr lang="zh-CN" altLang="en-US" sz="1200" dirty="0">
              <a:solidFill>
                <a:prstClr val="black">
                  <a:lumMod val="50000"/>
                  <a:lumOff val="50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文本框 21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930950AA-7A0B-16B7-D2D2-A8F1B3B39452}"/>
              </a:ext>
            </a:extLst>
          </p:cNvPr>
          <p:cNvSpPr txBox="1"/>
          <p:nvPr/>
        </p:nvSpPr>
        <p:spPr>
          <a:xfrm>
            <a:off x="962950" y="3817330"/>
            <a:ext cx="3104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b="1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400" b="1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23" name="直接连接符 22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71956CD8-0F4D-1B6D-3620-CF3C7FFA08A5}"/>
              </a:ext>
            </a:extLst>
          </p:cNvPr>
          <p:cNvCxnSpPr/>
          <p:nvPr/>
        </p:nvCxnSpPr>
        <p:spPr>
          <a:xfrm>
            <a:off x="3732693" y="4367955"/>
            <a:ext cx="215900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25" name="直接连接符 24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48261812-B61D-F7AB-8B20-B513EDDF9492}"/>
              </a:ext>
            </a:extLst>
          </p:cNvPr>
          <p:cNvCxnSpPr/>
          <p:nvPr/>
        </p:nvCxnSpPr>
        <p:spPr>
          <a:xfrm>
            <a:off x="1052354" y="6072185"/>
            <a:ext cx="2947039" cy="0"/>
          </a:xfrm>
          <a:prstGeom prst="line">
            <a:avLst/>
          </a:prstGeom>
          <a:noFill/>
          <a:ln w="19050" cap="flat" cmpd="sng" algn="ctr">
            <a:solidFill>
              <a:srgbClr val="E7E6E6"/>
            </a:solidFill>
            <a:prstDash val="solid"/>
            <a:miter lim="800000"/>
          </a:ln>
          <a:effectLst/>
        </p:spPr>
      </p:cxnSp>
      <p:cxnSp>
        <p:nvCxnSpPr>
          <p:cNvPr id="26" name="直接连接符 25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557A9AEF-9129-0BAA-F60A-61573DC52509}"/>
              </a:ext>
            </a:extLst>
          </p:cNvPr>
          <p:cNvCxnSpPr/>
          <p:nvPr/>
        </p:nvCxnSpPr>
        <p:spPr>
          <a:xfrm>
            <a:off x="1052354" y="5990429"/>
            <a:ext cx="117535" cy="0"/>
          </a:xfrm>
          <a:prstGeom prst="line">
            <a:avLst/>
          </a:prstGeom>
          <a:noFill/>
          <a:ln w="25400" cap="flat" cmpd="sng" algn="ctr">
            <a:solidFill>
              <a:srgbClr val="B69469"/>
            </a:solidFill>
            <a:prstDash val="solid"/>
            <a:miter lim="800000"/>
          </a:ln>
          <a:effectLst/>
        </p:spPr>
      </p:cxnSp>
      <p:sp>
        <p:nvSpPr>
          <p:cNvPr id="27" name="椭圆 26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F3EE0A01-6854-A681-2A23-20CD6C1EB4B9}"/>
              </a:ext>
            </a:extLst>
          </p:cNvPr>
          <p:cNvSpPr/>
          <p:nvPr/>
        </p:nvSpPr>
        <p:spPr>
          <a:xfrm>
            <a:off x="4436279" y="3804981"/>
            <a:ext cx="321063" cy="321062"/>
          </a:xfrm>
          <a:prstGeom prst="ellipse">
            <a:avLst/>
          </a:prstGeom>
          <a:noFill/>
          <a:ln w="9525" cap="flat" cmpd="sng" algn="ctr">
            <a:solidFill>
              <a:sysClr val="window" lastClr="FFFFFF">
                <a:lumMod val="75000"/>
                <a:alpha val="37000"/>
              </a:sys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28" name="椭圆 27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D9383C33-91CB-8F75-FAC4-2ED63B58D66F}"/>
              </a:ext>
            </a:extLst>
          </p:cNvPr>
          <p:cNvSpPr/>
          <p:nvPr/>
        </p:nvSpPr>
        <p:spPr>
          <a:xfrm>
            <a:off x="4505946" y="3872266"/>
            <a:ext cx="186492" cy="186492"/>
          </a:xfrm>
          <a:prstGeom prst="ellipse">
            <a:avLst/>
          </a:prstGeom>
          <a:gradFill>
            <a:gsLst>
              <a:gs pos="0">
                <a:srgbClr val="B69469">
                  <a:alpha val="12000"/>
                </a:srgbClr>
              </a:gs>
              <a:gs pos="64000">
                <a:srgbClr val="C5AE7B">
                  <a:alpha val="53000"/>
                </a:srgbClr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29" name="椭圆 28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42A6D703-D10A-2B63-A9C7-D5C00966D827}"/>
              </a:ext>
            </a:extLst>
          </p:cNvPr>
          <p:cNvSpPr/>
          <p:nvPr/>
        </p:nvSpPr>
        <p:spPr>
          <a:xfrm>
            <a:off x="4546515" y="3912836"/>
            <a:ext cx="105352" cy="105352"/>
          </a:xfrm>
          <a:prstGeom prst="ellipse">
            <a:avLst/>
          </a:prstGeom>
          <a:solidFill>
            <a:srgbClr val="C5AE7B">
              <a:alpha val="73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grpSp>
        <p:nvGrpSpPr>
          <p:cNvPr id="30" name="组合 29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BBEB4F57-D75C-CBCE-D245-2142C815589B}"/>
              </a:ext>
            </a:extLst>
          </p:cNvPr>
          <p:cNvGrpSpPr/>
          <p:nvPr/>
        </p:nvGrpSpPr>
        <p:grpSpPr>
          <a:xfrm>
            <a:off x="1848347" y="1315624"/>
            <a:ext cx="3421536" cy="1266134"/>
            <a:chOff x="1848346" y="1315624"/>
            <a:chExt cx="3421536" cy="1266134"/>
          </a:xfrm>
        </p:grpSpPr>
        <p:sp>
          <p:nvSpPr>
            <p:cNvPr id="31" name="矩形标注 20">
              <a:extLst>
                <a:ext uri="{FF2B5EF4-FFF2-40B4-BE49-F238E27FC236}">
                  <a16:creationId xmlns:a16="http://schemas.microsoft.com/office/drawing/2014/main" id="{1E94A0D8-49AE-6BC8-B651-9459B090D632}"/>
                </a:ext>
              </a:extLst>
            </p:cNvPr>
            <p:cNvSpPr/>
            <p:nvPr/>
          </p:nvSpPr>
          <p:spPr>
            <a:xfrm flipH="1">
              <a:off x="1848346" y="1315624"/>
              <a:ext cx="3421536" cy="1266134"/>
            </a:xfrm>
            <a:custGeom>
              <a:avLst/>
              <a:gdLst>
                <a:gd name="connsiteX0" fmla="*/ 0 w 5313873"/>
                <a:gd name="connsiteY0" fmla="*/ 0 h 1793055"/>
                <a:gd name="connsiteX1" fmla="*/ 885646 w 5313873"/>
                <a:gd name="connsiteY1" fmla="*/ 0 h 1793055"/>
                <a:gd name="connsiteX2" fmla="*/ 885646 w 5313873"/>
                <a:gd name="connsiteY2" fmla="*/ 0 h 1793055"/>
                <a:gd name="connsiteX3" fmla="*/ 2214114 w 5313873"/>
                <a:gd name="connsiteY3" fmla="*/ 0 h 1793055"/>
                <a:gd name="connsiteX4" fmla="*/ 5313873 w 5313873"/>
                <a:gd name="connsiteY4" fmla="*/ 0 h 1793055"/>
                <a:gd name="connsiteX5" fmla="*/ 5313873 w 5313873"/>
                <a:gd name="connsiteY5" fmla="*/ 1045949 h 1793055"/>
                <a:gd name="connsiteX6" fmla="*/ 5313873 w 5313873"/>
                <a:gd name="connsiteY6" fmla="*/ 1045949 h 1793055"/>
                <a:gd name="connsiteX7" fmla="*/ 5313873 w 5313873"/>
                <a:gd name="connsiteY7" fmla="*/ 1494213 h 1793055"/>
                <a:gd name="connsiteX8" fmla="*/ 5313873 w 5313873"/>
                <a:gd name="connsiteY8" fmla="*/ 1793055 h 1793055"/>
                <a:gd name="connsiteX9" fmla="*/ 2214114 w 5313873"/>
                <a:gd name="connsiteY9" fmla="*/ 1793055 h 1793055"/>
                <a:gd name="connsiteX10" fmla="*/ 737087 w 5313873"/>
                <a:gd name="connsiteY10" fmla="*/ 1966390 h 1793055"/>
                <a:gd name="connsiteX11" fmla="*/ 885646 w 5313873"/>
                <a:gd name="connsiteY11" fmla="*/ 1793055 h 1793055"/>
                <a:gd name="connsiteX12" fmla="*/ 0 w 5313873"/>
                <a:gd name="connsiteY12" fmla="*/ 1793055 h 1793055"/>
                <a:gd name="connsiteX13" fmla="*/ 0 w 5313873"/>
                <a:gd name="connsiteY13" fmla="*/ 1494213 h 1793055"/>
                <a:gd name="connsiteX14" fmla="*/ 0 w 5313873"/>
                <a:gd name="connsiteY14" fmla="*/ 1045949 h 1793055"/>
                <a:gd name="connsiteX15" fmla="*/ 0 w 5313873"/>
                <a:gd name="connsiteY15" fmla="*/ 1045949 h 1793055"/>
                <a:gd name="connsiteX16" fmla="*/ 0 w 5313873"/>
                <a:gd name="connsiteY16" fmla="*/ 0 h 1793055"/>
                <a:gd name="connsiteX0" fmla="*/ 0 w 5313873"/>
                <a:gd name="connsiteY0" fmla="*/ 0 h 1966390"/>
                <a:gd name="connsiteX1" fmla="*/ 885646 w 5313873"/>
                <a:gd name="connsiteY1" fmla="*/ 0 h 1966390"/>
                <a:gd name="connsiteX2" fmla="*/ 885646 w 5313873"/>
                <a:gd name="connsiteY2" fmla="*/ 0 h 1966390"/>
                <a:gd name="connsiteX3" fmla="*/ 2214114 w 5313873"/>
                <a:gd name="connsiteY3" fmla="*/ 0 h 1966390"/>
                <a:gd name="connsiteX4" fmla="*/ 5313873 w 5313873"/>
                <a:gd name="connsiteY4" fmla="*/ 0 h 1966390"/>
                <a:gd name="connsiteX5" fmla="*/ 5313873 w 5313873"/>
                <a:gd name="connsiteY5" fmla="*/ 1045949 h 1966390"/>
                <a:gd name="connsiteX6" fmla="*/ 5313873 w 5313873"/>
                <a:gd name="connsiteY6" fmla="*/ 1045949 h 1966390"/>
                <a:gd name="connsiteX7" fmla="*/ 5313873 w 5313873"/>
                <a:gd name="connsiteY7" fmla="*/ 1494213 h 1966390"/>
                <a:gd name="connsiteX8" fmla="*/ 5313873 w 5313873"/>
                <a:gd name="connsiteY8" fmla="*/ 1793055 h 1966390"/>
                <a:gd name="connsiteX9" fmla="*/ 1267964 w 5313873"/>
                <a:gd name="connsiteY9" fmla="*/ 1805755 h 1966390"/>
                <a:gd name="connsiteX10" fmla="*/ 737087 w 5313873"/>
                <a:gd name="connsiteY10" fmla="*/ 1966390 h 1966390"/>
                <a:gd name="connsiteX11" fmla="*/ 885646 w 5313873"/>
                <a:gd name="connsiteY11" fmla="*/ 1793055 h 1966390"/>
                <a:gd name="connsiteX12" fmla="*/ 0 w 5313873"/>
                <a:gd name="connsiteY12" fmla="*/ 1793055 h 1966390"/>
                <a:gd name="connsiteX13" fmla="*/ 0 w 5313873"/>
                <a:gd name="connsiteY13" fmla="*/ 1494213 h 1966390"/>
                <a:gd name="connsiteX14" fmla="*/ 0 w 5313873"/>
                <a:gd name="connsiteY14" fmla="*/ 1045949 h 1966390"/>
                <a:gd name="connsiteX15" fmla="*/ 0 w 5313873"/>
                <a:gd name="connsiteY15" fmla="*/ 1045949 h 1966390"/>
                <a:gd name="connsiteX16" fmla="*/ 0 w 5313873"/>
                <a:gd name="connsiteY16" fmla="*/ 0 h 1966390"/>
                <a:gd name="connsiteX0" fmla="*/ 0 w 5313873"/>
                <a:gd name="connsiteY0" fmla="*/ 0 h 1966390"/>
                <a:gd name="connsiteX1" fmla="*/ 885646 w 5313873"/>
                <a:gd name="connsiteY1" fmla="*/ 0 h 1966390"/>
                <a:gd name="connsiteX2" fmla="*/ 885646 w 5313873"/>
                <a:gd name="connsiteY2" fmla="*/ 0 h 1966390"/>
                <a:gd name="connsiteX3" fmla="*/ 2214114 w 5313873"/>
                <a:gd name="connsiteY3" fmla="*/ 0 h 1966390"/>
                <a:gd name="connsiteX4" fmla="*/ 5313873 w 5313873"/>
                <a:gd name="connsiteY4" fmla="*/ 0 h 1966390"/>
                <a:gd name="connsiteX5" fmla="*/ 5313873 w 5313873"/>
                <a:gd name="connsiteY5" fmla="*/ 1045949 h 1966390"/>
                <a:gd name="connsiteX6" fmla="*/ 5313873 w 5313873"/>
                <a:gd name="connsiteY6" fmla="*/ 1045949 h 1966390"/>
                <a:gd name="connsiteX7" fmla="*/ 5313873 w 5313873"/>
                <a:gd name="connsiteY7" fmla="*/ 1494213 h 1966390"/>
                <a:gd name="connsiteX8" fmla="*/ 5313873 w 5313873"/>
                <a:gd name="connsiteY8" fmla="*/ 1793055 h 1966390"/>
                <a:gd name="connsiteX9" fmla="*/ 1248914 w 5313873"/>
                <a:gd name="connsiteY9" fmla="*/ 1818455 h 1966390"/>
                <a:gd name="connsiteX10" fmla="*/ 737087 w 5313873"/>
                <a:gd name="connsiteY10" fmla="*/ 1966390 h 1966390"/>
                <a:gd name="connsiteX11" fmla="*/ 885646 w 5313873"/>
                <a:gd name="connsiteY11" fmla="*/ 1793055 h 1966390"/>
                <a:gd name="connsiteX12" fmla="*/ 0 w 5313873"/>
                <a:gd name="connsiteY12" fmla="*/ 1793055 h 1966390"/>
                <a:gd name="connsiteX13" fmla="*/ 0 w 5313873"/>
                <a:gd name="connsiteY13" fmla="*/ 1494213 h 1966390"/>
                <a:gd name="connsiteX14" fmla="*/ 0 w 5313873"/>
                <a:gd name="connsiteY14" fmla="*/ 1045949 h 1966390"/>
                <a:gd name="connsiteX15" fmla="*/ 0 w 5313873"/>
                <a:gd name="connsiteY15" fmla="*/ 1045949 h 1966390"/>
                <a:gd name="connsiteX16" fmla="*/ 0 w 5313873"/>
                <a:gd name="connsiteY16" fmla="*/ 0 h 1966390"/>
                <a:gd name="connsiteX0" fmla="*/ 0 w 5313873"/>
                <a:gd name="connsiteY0" fmla="*/ 0 h 1966390"/>
                <a:gd name="connsiteX1" fmla="*/ 885646 w 5313873"/>
                <a:gd name="connsiteY1" fmla="*/ 0 h 1966390"/>
                <a:gd name="connsiteX2" fmla="*/ 885646 w 5313873"/>
                <a:gd name="connsiteY2" fmla="*/ 0 h 1966390"/>
                <a:gd name="connsiteX3" fmla="*/ 2214114 w 5313873"/>
                <a:gd name="connsiteY3" fmla="*/ 0 h 1966390"/>
                <a:gd name="connsiteX4" fmla="*/ 5313873 w 5313873"/>
                <a:gd name="connsiteY4" fmla="*/ 0 h 1966390"/>
                <a:gd name="connsiteX5" fmla="*/ 5313873 w 5313873"/>
                <a:gd name="connsiteY5" fmla="*/ 1045949 h 1966390"/>
                <a:gd name="connsiteX6" fmla="*/ 5313873 w 5313873"/>
                <a:gd name="connsiteY6" fmla="*/ 1045949 h 1966390"/>
                <a:gd name="connsiteX7" fmla="*/ 5313873 w 5313873"/>
                <a:gd name="connsiteY7" fmla="*/ 1494213 h 1966390"/>
                <a:gd name="connsiteX8" fmla="*/ 5313873 w 5313873"/>
                <a:gd name="connsiteY8" fmla="*/ 1793055 h 1966390"/>
                <a:gd name="connsiteX9" fmla="*/ 1242564 w 5313873"/>
                <a:gd name="connsiteY9" fmla="*/ 1812105 h 1966390"/>
                <a:gd name="connsiteX10" fmla="*/ 737087 w 5313873"/>
                <a:gd name="connsiteY10" fmla="*/ 1966390 h 1966390"/>
                <a:gd name="connsiteX11" fmla="*/ 885646 w 5313873"/>
                <a:gd name="connsiteY11" fmla="*/ 1793055 h 1966390"/>
                <a:gd name="connsiteX12" fmla="*/ 0 w 5313873"/>
                <a:gd name="connsiteY12" fmla="*/ 1793055 h 1966390"/>
                <a:gd name="connsiteX13" fmla="*/ 0 w 5313873"/>
                <a:gd name="connsiteY13" fmla="*/ 1494213 h 1966390"/>
                <a:gd name="connsiteX14" fmla="*/ 0 w 5313873"/>
                <a:gd name="connsiteY14" fmla="*/ 1045949 h 1966390"/>
                <a:gd name="connsiteX15" fmla="*/ 0 w 5313873"/>
                <a:gd name="connsiteY15" fmla="*/ 1045949 h 1966390"/>
                <a:gd name="connsiteX16" fmla="*/ 0 w 5313873"/>
                <a:gd name="connsiteY16" fmla="*/ 0 h 1966390"/>
                <a:gd name="connsiteX0" fmla="*/ 0 w 5313873"/>
                <a:gd name="connsiteY0" fmla="*/ 0 h 1966390"/>
                <a:gd name="connsiteX1" fmla="*/ 885646 w 5313873"/>
                <a:gd name="connsiteY1" fmla="*/ 0 h 1966390"/>
                <a:gd name="connsiteX2" fmla="*/ 885646 w 5313873"/>
                <a:gd name="connsiteY2" fmla="*/ 0 h 1966390"/>
                <a:gd name="connsiteX3" fmla="*/ 2214114 w 5313873"/>
                <a:gd name="connsiteY3" fmla="*/ 0 h 1966390"/>
                <a:gd name="connsiteX4" fmla="*/ 5313873 w 5313873"/>
                <a:gd name="connsiteY4" fmla="*/ 0 h 1966390"/>
                <a:gd name="connsiteX5" fmla="*/ 5313873 w 5313873"/>
                <a:gd name="connsiteY5" fmla="*/ 1045949 h 1966390"/>
                <a:gd name="connsiteX6" fmla="*/ 5313873 w 5313873"/>
                <a:gd name="connsiteY6" fmla="*/ 1045949 h 1966390"/>
                <a:gd name="connsiteX7" fmla="*/ 5313873 w 5313873"/>
                <a:gd name="connsiteY7" fmla="*/ 1494213 h 1966390"/>
                <a:gd name="connsiteX8" fmla="*/ 5313873 w 5313873"/>
                <a:gd name="connsiteY8" fmla="*/ 1793055 h 1966390"/>
                <a:gd name="connsiteX9" fmla="*/ 1242564 w 5313873"/>
                <a:gd name="connsiteY9" fmla="*/ 1799405 h 1966390"/>
                <a:gd name="connsiteX10" fmla="*/ 737087 w 5313873"/>
                <a:gd name="connsiteY10" fmla="*/ 1966390 h 1966390"/>
                <a:gd name="connsiteX11" fmla="*/ 885646 w 5313873"/>
                <a:gd name="connsiteY11" fmla="*/ 1793055 h 1966390"/>
                <a:gd name="connsiteX12" fmla="*/ 0 w 5313873"/>
                <a:gd name="connsiteY12" fmla="*/ 1793055 h 1966390"/>
                <a:gd name="connsiteX13" fmla="*/ 0 w 5313873"/>
                <a:gd name="connsiteY13" fmla="*/ 1494213 h 1966390"/>
                <a:gd name="connsiteX14" fmla="*/ 0 w 5313873"/>
                <a:gd name="connsiteY14" fmla="*/ 1045949 h 1966390"/>
                <a:gd name="connsiteX15" fmla="*/ 0 w 5313873"/>
                <a:gd name="connsiteY15" fmla="*/ 1045949 h 1966390"/>
                <a:gd name="connsiteX16" fmla="*/ 0 w 5313873"/>
                <a:gd name="connsiteY16" fmla="*/ 0 h 196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13873" h="1966390">
                  <a:moveTo>
                    <a:pt x="0" y="0"/>
                  </a:moveTo>
                  <a:lnTo>
                    <a:pt x="885646" y="0"/>
                  </a:lnTo>
                  <a:lnTo>
                    <a:pt x="885646" y="0"/>
                  </a:lnTo>
                  <a:lnTo>
                    <a:pt x="2214114" y="0"/>
                  </a:lnTo>
                  <a:lnTo>
                    <a:pt x="5313873" y="0"/>
                  </a:lnTo>
                  <a:lnTo>
                    <a:pt x="5313873" y="1045949"/>
                  </a:lnTo>
                  <a:lnTo>
                    <a:pt x="5313873" y="1045949"/>
                  </a:lnTo>
                  <a:lnTo>
                    <a:pt x="5313873" y="1494213"/>
                  </a:lnTo>
                  <a:lnTo>
                    <a:pt x="5313873" y="1793055"/>
                  </a:lnTo>
                  <a:lnTo>
                    <a:pt x="1242564" y="1799405"/>
                  </a:lnTo>
                  <a:lnTo>
                    <a:pt x="737087" y="1966390"/>
                  </a:lnTo>
                  <a:lnTo>
                    <a:pt x="885646" y="1793055"/>
                  </a:lnTo>
                  <a:lnTo>
                    <a:pt x="0" y="1793055"/>
                  </a:lnTo>
                  <a:lnTo>
                    <a:pt x="0" y="1494213"/>
                  </a:lnTo>
                  <a:lnTo>
                    <a:pt x="0" y="1045949"/>
                  </a:lnTo>
                  <a:lnTo>
                    <a:pt x="0" y="104594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6BC72040-6E69-BF3B-C658-2F5BABB18E98}"/>
                </a:ext>
              </a:extLst>
            </p:cNvPr>
            <p:cNvGrpSpPr/>
            <p:nvPr/>
          </p:nvGrpSpPr>
          <p:grpSpPr>
            <a:xfrm>
              <a:off x="1900246" y="1374558"/>
              <a:ext cx="3317736" cy="1030804"/>
              <a:chOff x="1914603" y="1374558"/>
              <a:chExt cx="3317736" cy="1030804"/>
            </a:xfrm>
          </p:grpSpPr>
          <p:sp>
            <p:nvSpPr>
              <p:cNvPr id="33" name="半闭框 32">
                <a:extLst>
                  <a:ext uri="{FF2B5EF4-FFF2-40B4-BE49-F238E27FC236}">
                    <a16:creationId xmlns:a16="http://schemas.microsoft.com/office/drawing/2014/main" id="{5B6AAD15-FDA0-F07B-8FC8-5ED45C74D544}"/>
                  </a:ext>
                </a:extLst>
              </p:cNvPr>
              <p:cNvSpPr/>
              <p:nvPr/>
            </p:nvSpPr>
            <p:spPr>
              <a:xfrm flipH="1">
                <a:off x="5157429" y="1374558"/>
                <a:ext cx="74910" cy="74910"/>
              </a:xfrm>
              <a:prstGeom prst="halfFram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34" name="半闭框 33">
                <a:extLst>
                  <a:ext uri="{FF2B5EF4-FFF2-40B4-BE49-F238E27FC236}">
                    <a16:creationId xmlns:a16="http://schemas.microsoft.com/office/drawing/2014/main" id="{41224560-9B62-B0A7-4211-AC5D1E50D073}"/>
                  </a:ext>
                </a:extLst>
              </p:cNvPr>
              <p:cNvSpPr/>
              <p:nvPr/>
            </p:nvSpPr>
            <p:spPr>
              <a:xfrm rot="16200000" flipH="1">
                <a:off x="1914605" y="1374556"/>
                <a:ext cx="74910" cy="74913"/>
              </a:xfrm>
              <a:prstGeom prst="halfFram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35" name="半闭框 34">
                <a:extLst>
                  <a:ext uri="{FF2B5EF4-FFF2-40B4-BE49-F238E27FC236}">
                    <a16:creationId xmlns:a16="http://schemas.microsoft.com/office/drawing/2014/main" id="{F113CD97-649A-8B5F-BDAD-64411FF17514}"/>
                  </a:ext>
                </a:extLst>
              </p:cNvPr>
              <p:cNvSpPr/>
              <p:nvPr/>
            </p:nvSpPr>
            <p:spPr>
              <a:xfrm flipH="1" flipV="1">
                <a:off x="5157429" y="2330449"/>
                <a:ext cx="74910" cy="74913"/>
              </a:xfrm>
              <a:prstGeom prst="halfFram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36" name="半闭框 35">
                <a:extLst>
                  <a:ext uri="{FF2B5EF4-FFF2-40B4-BE49-F238E27FC236}">
                    <a16:creationId xmlns:a16="http://schemas.microsoft.com/office/drawing/2014/main" id="{4F3CBE1E-0409-357D-C5F5-60596C8135DE}"/>
                  </a:ext>
                </a:extLst>
              </p:cNvPr>
              <p:cNvSpPr/>
              <p:nvPr/>
            </p:nvSpPr>
            <p:spPr>
              <a:xfrm rot="5400000" flipH="1" flipV="1">
                <a:off x="1914603" y="2330449"/>
                <a:ext cx="74913" cy="74913"/>
              </a:xfrm>
              <a:prstGeom prst="halfFram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sp>
        <p:nvSpPr>
          <p:cNvPr id="37" name="矩形 36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66BCE7B5-480A-96A3-2B47-235653CD09DF}"/>
              </a:ext>
            </a:extLst>
          </p:cNvPr>
          <p:cNvSpPr/>
          <p:nvPr/>
        </p:nvSpPr>
        <p:spPr>
          <a:xfrm>
            <a:off x="2349362" y="1619063"/>
            <a:ext cx="24195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  <a:cs typeface="+mn-ea"/>
              </a:rPr>
              <a:t>Add title text</a:t>
            </a:r>
            <a:endParaRPr lang="zh-CN" altLang="en-US" sz="2800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981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78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0.1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 fmla="1+(8/9)*(1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3982 L 3.125E-6 0.14815 " pathEditMode="relative" rAng="0" ptsTypes="AA">
                                      <p:cBhvr>
                                        <p:cTn id="20" dur="8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30000" decel="30000" fill="hold" grpId="2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3.125E-6 -0.03982 L 3.125E-6 3.7037E-7 " pathEditMode="relative" rAng="0" ptsTypes="AA">
                                      <p:cBhvr>
                                        <p:cTn id="22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92 -0.14213 L 0 -4.07407E-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710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9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9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9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9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5403 -1.85185E-6 L 1.875E-6 -1.85185E-6 " pathEditMode="relative" rAng="0" ptsTypes="AA">
                                      <p:cBhvr>
                                        <p:cTn id="7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513 2.96296E-6 L 2.08333E-7 2.96296E-6 " pathEditMode="relative" rAng="0" ptsTypes="AA">
                                      <p:cBhvr>
                                        <p:cTn id="8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5" presetClass="path" presetSubtype="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5403 -4.44444E-6 L 2.5E-6 -4.44444E-6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4" presetClass="path" presetSubtype="0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79167E-6 0.06829 L 4.79167E-6 -4.44444E-6 " pathEditMode="relative" rAng="0" ptsTypes="AA">
                                      <p:cBhvr>
                                        <p:cTn id="11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26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4" presetClass="path" presetSubtype="0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79167E-6 0.06829 L 4.79167E-6 -4.44444E-6 " pathEditMode="relative" rAng="0" ptsTypes="AA">
                                      <p:cBhvr>
                                        <p:cTn id="1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6" grpId="1" animBg="1"/>
      <p:bldGraphic spid="7" grpId="0">
        <p:bldAsOne/>
      </p:bldGraphic>
      <p:bldGraphic spid="7" grpId="1">
        <p:bldAsOne/>
      </p:bldGraphic>
      <p:bldGraphic spid="7" grpId="2">
        <p:bldAsOne/>
      </p:bldGraphic>
      <p:bldP spid="8" grpId="0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4" grpId="1"/>
      <p:bldP spid="19" grpId="0"/>
      <p:bldP spid="20" grpId="0" animBg="1"/>
      <p:bldP spid="21" grpId="0"/>
      <p:bldP spid="22" grpId="0"/>
      <p:bldP spid="22" grpId="1"/>
      <p:bldP spid="27" grpId="0" animBg="1"/>
      <p:bldP spid="28" grpId="0" animBg="1"/>
      <p:bldP spid="29" grpId="0" animBg="1"/>
      <p:bldP spid="37" grpId="0"/>
      <p:bldP spid="3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E12B0A1-71D7-C252-0562-05787CB474DF}"/>
              </a:ext>
            </a:extLst>
          </p:cNvPr>
          <p:cNvGrpSpPr/>
          <p:nvPr/>
        </p:nvGrpSpPr>
        <p:grpSpPr>
          <a:xfrm>
            <a:off x="254793" y="191530"/>
            <a:ext cx="400424" cy="400424"/>
            <a:chOff x="663388" y="812800"/>
            <a:chExt cx="400424" cy="400424"/>
          </a:xfrm>
          <a:gradFill flip="none" rotWithShape="1">
            <a:gsLst>
              <a:gs pos="10000">
                <a:srgbClr val="EEDEBC"/>
              </a:gs>
              <a:gs pos="51000">
                <a:srgbClr val="9D7D61"/>
              </a:gs>
              <a:gs pos="68000">
                <a:srgbClr val="EEDEBC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57DA7CBF-2887-0BD8-E2C2-9B04841A1803}"/>
                </a:ext>
              </a:extLst>
            </p:cNvPr>
            <p:cNvSpPr/>
            <p:nvPr/>
          </p:nvSpPr>
          <p:spPr>
            <a:xfrm>
              <a:off x="663388" y="8128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147E4646-B99E-73C3-7949-AF157C721FCD}"/>
                </a:ext>
              </a:extLst>
            </p:cNvPr>
            <p:cNvSpPr/>
            <p:nvPr/>
          </p:nvSpPr>
          <p:spPr>
            <a:xfrm>
              <a:off x="815788" y="8128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41D38879-7A63-D866-3183-8571552AB103}"/>
                </a:ext>
              </a:extLst>
            </p:cNvPr>
            <p:cNvSpPr/>
            <p:nvPr/>
          </p:nvSpPr>
          <p:spPr>
            <a:xfrm>
              <a:off x="968188" y="8128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5523F65B-E420-D4F9-88AC-4A39034C1224}"/>
                </a:ext>
              </a:extLst>
            </p:cNvPr>
            <p:cNvSpPr/>
            <p:nvPr/>
          </p:nvSpPr>
          <p:spPr>
            <a:xfrm>
              <a:off x="663388" y="9652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E09F72B1-6982-5A64-1B05-128E8E2A0228}"/>
                </a:ext>
              </a:extLst>
            </p:cNvPr>
            <p:cNvSpPr/>
            <p:nvPr/>
          </p:nvSpPr>
          <p:spPr>
            <a:xfrm>
              <a:off x="815788" y="9652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D2D63B59-9452-948B-9864-4E705F2AEFF5}"/>
                </a:ext>
              </a:extLst>
            </p:cNvPr>
            <p:cNvSpPr/>
            <p:nvPr/>
          </p:nvSpPr>
          <p:spPr>
            <a:xfrm>
              <a:off x="968188" y="9652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858C5754-F144-2FE0-1A1D-AF5A7B6F7DE1}"/>
                </a:ext>
              </a:extLst>
            </p:cNvPr>
            <p:cNvSpPr/>
            <p:nvPr/>
          </p:nvSpPr>
          <p:spPr>
            <a:xfrm>
              <a:off x="663388" y="11176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9BCBF2B7-E76E-56CD-4C25-42EC0E39A619}"/>
                </a:ext>
              </a:extLst>
            </p:cNvPr>
            <p:cNvSpPr/>
            <p:nvPr/>
          </p:nvSpPr>
          <p:spPr>
            <a:xfrm>
              <a:off x="815788" y="11176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A46D7A0E-71D2-8E00-B9BA-27D9DB4B1ADE}"/>
                </a:ext>
              </a:extLst>
            </p:cNvPr>
            <p:cNvSpPr/>
            <p:nvPr/>
          </p:nvSpPr>
          <p:spPr>
            <a:xfrm>
              <a:off x="968188" y="11176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</p:grpSp>
      <p:sp>
        <p:nvSpPr>
          <p:cNvPr id="12" name="TextBox 19">
            <a:extLst>
              <a:ext uri="{FF2B5EF4-FFF2-40B4-BE49-F238E27FC236}">
                <a16:creationId xmlns:a16="http://schemas.microsoft.com/office/drawing/2014/main" id="{9F57B1A7-C970-2107-B23B-CDBE77DFCE3C}"/>
              </a:ext>
            </a:extLst>
          </p:cNvPr>
          <p:cNvSpPr txBox="1"/>
          <p:nvPr/>
        </p:nvSpPr>
        <p:spPr>
          <a:xfrm>
            <a:off x="711994" y="185381"/>
            <a:ext cx="963430" cy="412722"/>
          </a:xfrm>
          <a:prstGeom prst="rect">
            <a:avLst/>
          </a:prstGeom>
          <a:noFill/>
        </p:spPr>
        <p:txBody>
          <a:bodyPr wrap="none" lIns="42970" tIns="21485" rIns="42970" bIns="21485" rtlCol="0">
            <a:spAutoFit/>
          </a:bodyPr>
          <a:lstStyle>
            <a:defPPr>
              <a:defRPr lang="zh-CN"/>
            </a:defPPr>
            <a:lvl1pPr>
              <a:defRPr sz="240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  <a:cs typeface="+mn-ea"/>
              </a:defRPr>
            </a:lvl1pPr>
          </a:lstStyle>
          <a:p>
            <a:r>
              <a:rPr lang="en-US" altLang="zh-CN" dirty="0">
                <a:sym typeface="+mn-lt"/>
              </a:rPr>
              <a:t>LOGO</a:t>
            </a:r>
            <a:endParaRPr lang="zh-CN" altLang="en-US" dirty="0">
              <a:sym typeface="+mn-lt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C293F42-DA73-FA15-D976-255EB865D6F7}"/>
              </a:ext>
            </a:extLst>
          </p:cNvPr>
          <p:cNvGrpSpPr/>
          <p:nvPr/>
        </p:nvGrpSpPr>
        <p:grpSpPr>
          <a:xfrm>
            <a:off x="2808805" y="1487657"/>
            <a:ext cx="1033068" cy="1033068"/>
            <a:chOff x="6297947" y="206312"/>
            <a:chExt cx="714186" cy="714186"/>
          </a:xfrm>
        </p:grpSpPr>
        <p:sp>
          <p:nvSpPr>
            <p:cNvPr id="14" name="Rectangle: Rounded Corners 23">
              <a:extLst>
                <a:ext uri="{FF2B5EF4-FFF2-40B4-BE49-F238E27FC236}">
                  <a16:creationId xmlns:a16="http://schemas.microsoft.com/office/drawing/2014/main" id="{BC95111E-FD1F-1D08-6B25-4F6AE6C0B5D8}"/>
                </a:ext>
              </a:extLst>
            </p:cNvPr>
            <p:cNvSpPr/>
            <p:nvPr/>
          </p:nvSpPr>
          <p:spPr>
            <a:xfrm>
              <a:off x="6297947" y="206312"/>
              <a:ext cx="714186" cy="714186"/>
            </a:xfrm>
            <a:prstGeom prst="roundRect">
              <a:avLst>
                <a:gd name="adj" fmla="val 25157"/>
              </a:avLst>
            </a:prstGeom>
            <a:gradFill flip="none" rotWithShape="1"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path path="circle">
                <a:fillToRect l="100000" t="100000"/>
              </a:path>
              <a:tileRect r="-100000" b="-100000"/>
            </a:gradFill>
            <a:ln w="6350" cap="flat" cmpd="sng" algn="ctr">
              <a:solidFill>
                <a:srgbClr val="EEDEBC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sz="36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cs typeface="+mn-ea"/>
                <a:sym typeface="+mn-lt"/>
              </a:endParaRPr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6D8DE15B-8831-FD1F-8460-BC81291099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2431" y="355678"/>
              <a:ext cx="416682" cy="425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4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0</a:t>
              </a:r>
              <a:r>
                <a:rPr lang="en-US" altLang="ru-RU" sz="4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endParaRPr lang="ru-RU" altLang="ru-RU" sz="40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6" name="文本框 15" descr="e7d195523061f1c03a90ee8e42cb24248e56383cd534985688F9F494128731F165EE95AB4B0C0A38076AAEA07667B1565C446FC45FF01DFB0E885BCDBDF3A284F3DB14DA61DD97F0BAB2E6C668FB4931F30000D59F9E4790C84234B9E28788E1C2E692B14195883FEF58485C6668C63C43F282EE5D58AEE0CF7B631AB859EC002F35F9F28AF8CD83">
            <a:extLst>
              <a:ext uri="{FF2B5EF4-FFF2-40B4-BE49-F238E27FC236}">
                <a16:creationId xmlns:a16="http://schemas.microsoft.com/office/drawing/2014/main" id="{F6A35098-28C8-88A1-E57A-4BEB0DF6B04C}"/>
              </a:ext>
            </a:extLst>
          </p:cNvPr>
          <p:cNvSpPr txBox="1"/>
          <p:nvPr/>
        </p:nvSpPr>
        <p:spPr>
          <a:xfrm>
            <a:off x="40884" y="2870835"/>
            <a:ext cx="65689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itchFamily="18" charset="-122"/>
                <a:ea typeface="思源宋体 CN Heavy" pitchFamily="18" charset="-122"/>
              </a:rPr>
              <a:t>Add title text</a:t>
            </a:r>
            <a:endParaRPr lang="zh-CN" altLang="en-US" sz="80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itchFamily="18" charset="-122"/>
              <a:ea typeface="思源宋体 CN Heavy" pitchFamily="18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A534621-8907-3CC5-FDF4-1D2B96975669}"/>
              </a:ext>
            </a:extLst>
          </p:cNvPr>
          <p:cNvSpPr/>
          <p:nvPr/>
        </p:nvSpPr>
        <p:spPr>
          <a:xfrm>
            <a:off x="598714" y="4176354"/>
            <a:ext cx="5497286" cy="338562"/>
          </a:xfrm>
          <a:prstGeom prst="rect">
            <a:avLst/>
          </a:prstGeom>
        </p:spPr>
        <p:txBody>
          <a:bodyPr wrap="square" lIns="91448" tIns="45724" rIns="91448" bIns="45724">
            <a:spAutoFit/>
          </a:bodyPr>
          <a:lstStyle/>
          <a:p>
            <a:pPr algn="ctr"/>
            <a:r>
              <a:rPr lang="en-US" altLang="zh-CN" sz="16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Click here to add content, content to match the title. </a:t>
            </a: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66D81BBC-FE2D-677D-BE1E-E2EDAB375A46}"/>
              </a:ext>
            </a:extLst>
          </p:cNvPr>
          <p:cNvSpPr txBox="1"/>
          <p:nvPr/>
        </p:nvSpPr>
        <p:spPr>
          <a:xfrm>
            <a:off x="7994698" y="-992666"/>
            <a:ext cx="419730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38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ONE</a:t>
            </a:r>
            <a:endParaRPr lang="zh-CN" altLang="en-US" sz="138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23021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86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0.1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 fmla="1+(8/9)*(1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e7d195523061f1c0c30ee18c1b05f65d12b38e2533cb2ccdAE0CC34CB5CBEBFAEC353FED4DECE97C3E379FD1D933F5E4DC18EF8EA6B7A1130D5F6DE9DD2BE4B0A8C9126ACE5083D1F5A9E323B29CCFC7A4D2FB351785D8BC72045E76FB55AEF9827FB0C3797F982A28B9A69CC82DAD0B47F24011F75089943EBECFE94EFA61219BFCFACCFC07EE15">
            <a:extLst>
              <a:ext uri="{FF2B5EF4-FFF2-40B4-BE49-F238E27FC236}">
                <a16:creationId xmlns:a16="http://schemas.microsoft.com/office/drawing/2014/main" id="{AD217DD8-01B4-7303-A7C3-F4D064BBD3C4}"/>
              </a:ext>
            </a:extLst>
          </p:cNvPr>
          <p:cNvSpPr txBox="1"/>
          <p:nvPr/>
        </p:nvSpPr>
        <p:spPr>
          <a:xfrm>
            <a:off x="1083856" y="177916"/>
            <a:ext cx="2573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Add title text</a:t>
            </a:r>
            <a:endParaRPr lang="zh-CN" altLang="en-US" sz="2400" kern="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64C50C2-BF1C-8856-C716-0CCBD0AED1E6}"/>
              </a:ext>
            </a:extLst>
          </p:cNvPr>
          <p:cNvGrpSpPr/>
          <p:nvPr/>
        </p:nvGrpSpPr>
        <p:grpSpPr>
          <a:xfrm>
            <a:off x="497089" y="160201"/>
            <a:ext cx="497091" cy="497090"/>
            <a:chOff x="6297947" y="206312"/>
            <a:chExt cx="714186" cy="714186"/>
          </a:xfrm>
        </p:grpSpPr>
        <p:sp>
          <p:nvSpPr>
            <p:cNvPr id="4" name="Rectangle: Rounded Corners 23">
              <a:extLst>
                <a:ext uri="{FF2B5EF4-FFF2-40B4-BE49-F238E27FC236}">
                  <a16:creationId xmlns:a16="http://schemas.microsoft.com/office/drawing/2014/main" id="{76956CC7-EA69-4972-2866-2C22686A63F5}"/>
                </a:ext>
              </a:extLst>
            </p:cNvPr>
            <p:cNvSpPr/>
            <p:nvPr/>
          </p:nvSpPr>
          <p:spPr>
            <a:xfrm>
              <a:off x="6297947" y="206312"/>
              <a:ext cx="714186" cy="714186"/>
            </a:xfrm>
            <a:prstGeom prst="roundRect">
              <a:avLst>
                <a:gd name="adj" fmla="val 29154"/>
              </a:avLst>
            </a:prstGeom>
            <a:gradFill flip="none" rotWithShape="1"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path path="circle">
                <a:fillToRect l="100000" t="100000"/>
              </a:path>
              <a:tileRect r="-100000" b="-100000"/>
            </a:gradFill>
            <a:ln w="6350" cap="flat" cmpd="sng" algn="ctr">
              <a:solidFill>
                <a:srgbClr val="EEDEBC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cs typeface="+mn-ea"/>
                <a:sym typeface="+mn-lt"/>
              </a:endParaRPr>
            </a:p>
          </p:txBody>
        </p:sp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3EA58570-6FA2-8880-3939-F18EBA78C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283" y="355679"/>
              <a:ext cx="432980" cy="442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0</a:t>
              </a:r>
              <a:r>
                <a:rPr lang="en-US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endParaRPr lang="ru-RU" altLang="ru-RU" sz="20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6" name="文本框 5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2D310C31-64C0-3FD9-2D6C-080C2C255396}"/>
              </a:ext>
            </a:extLst>
          </p:cNvPr>
          <p:cNvSpPr txBox="1"/>
          <p:nvPr/>
        </p:nvSpPr>
        <p:spPr>
          <a:xfrm>
            <a:off x="7873849" y="5216882"/>
            <a:ext cx="2550523" cy="396583"/>
          </a:xfrm>
          <a:prstGeom prst="rect">
            <a:avLst/>
          </a:prstGeom>
          <a:noFill/>
          <a:ln w="15875">
            <a:noFill/>
            <a:prstDash val="dash"/>
          </a:ln>
        </p:spPr>
        <p:txBody>
          <a:bodyPr wrap="square" rtlCol="0" anchor="ctr" anchorCtr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>
                <a:solidFill>
                  <a:schemeClr val="accent3"/>
                </a:solidFill>
              </a:defRPr>
            </a:lvl1pPr>
          </a:lstStyle>
          <a:p>
            <a:pPr algn="l"/>
            <a:r>
              <a:rPr lang="en-US" altLang="zh-CN" b="1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b="1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E5534FED-233C-55FE-DF98-38FC9C489E09}"/>
              </a:ext>
            </a:extLst>
          </p:cNvPr>
          <p:cNvSpPr/>
          <p:nvPr/>
        </p:nvSpPr>
        <p:spPr>
          <a:xfrm>
            <a:off x="8173388" y="2714397"/>
            <a:ext cx="2304973" cy="396583"/>
          </a:xfrm>
          <a:prstGeom prst="rect">
            <a:avLst/>
          </a:prstGeom>
          <a:noFill/>
          <a:ln w="15875">
            <a:noFill/>
            <a:prstDash val="dash"/>
          </a:ln>
        </p:spPr>
        <p:txBody>
          <a:bodyPr wrap="square" rtlCol="0" anchor="ctr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b="1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7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9B6C1668-23F9-B2F7-2D9D-484BB4C2DC20}"/>
              </a:ext>
            </a:extLst>
          </p:cNvPr>
          <p:cNvSpPr/>
          <p:nvPr/>
        </p:nvSpPr>
        <p:spPr>
          <a:xfrm>
            <a:off x="4597983" y="1182848"/>
            <a:ext cx="2996036" cy="396583"/>
          </a:xfrm>
          <a:prstGeom prst="rect">
            <a:avLst/>
          </a:prstGeom>
          <a:noFill/>
          <a:ln w="15875">
            <a:noFill/>
            <a:prstDash val="dash"/>
          </a:ln>
        </p:spPr>
        <p:txBody>
          <a:bodyPr wrap="square" rtlCol="0" anchor="ctr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b="1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9" name="组合 8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8CE3D36F-B13C-0211-981D-73EFE025B3EC}"/>
              </a:ext>
            </a:extLst>
          </p:cNvPr>
          <p:cNvGrpSpPr/>
          <p:nvPr/>
        </p:nvGrpSpPr>
        <p:grpSpPr>
          <a:xfrm>
            <a:off x="4294126" y="2630416"/>
            <a:ext cx="3603751" cy="3468498"/>
            <a:chOff x="4275051" y="2359830"/>
            <a:chExt cx="3276138" cy="3153182"/>
          </a:xfrm>
          <a:solidFill>
            <a:sysClr val="window" lastClr="FFFFFF">
              <a:lumMod val="95000"/>
            </a:sysClr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3F9A25F2-F2A6-5EE6-FE60-A1511FEA0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822" y="4065813"/>
              <a:ext cx="1556915" cy="1447199"/>
            </a:xfrm>
            <a:custGeom>
              <a:avLst/>
              <a:gdLst>
                <a:gd name="T0" fmla="*/ 0 w 1192"/>
                <a:gd name="T1" fmla="*/ 237 h 1108"/>
                <a:gd name="T2" fmla="*/ 748 w 1192"/>
                <a:gd name="T3" fmla="*/ 0 h 1108"/>
                <a:gd name="T4" fmla="*/ 1192 w 1192"/>
                <a:gd name="T5" fmla="*/ 322 h 1108"/>
                <a:gd name="T6" fmla="*/ 1192 w 1192"/>
                <a:gd name="T7" fmla="*/ 1108 h 1108"/>
                <a:gd name="T8" fmla="*/ 0 w 1192"/>
                <a:gd name="T9" fmla="*/ 237 h 1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2" h="1108">
                  <a:moveTo>
                    <a:pt x="0" y="237"/>
                  </a:moveTo>
                  <a:lnTo>
                    <a:pt x="748" y="0"/>
                  </a:lnTo>
                  <a:lnTo>
                    <a:pt x="1192" y="322"/>
                  </a:lnTo>
                  <a:lnTo>
                    <a:pt x="1192" y="1108"/>
                  </a:lnTo>
                  <a:lnTo>
                    <a:pt x="0" y="237"/>
                  </a:lnTo>
                  <a:close/>
                </a:path>
              </a:pathLst>
            </a:custGeom>
            <a:grpFill/>
            <a:ln w="25400" cap="flat" cmpd="sng" algn="ctr">
              <a:solidFill>
                <a:srgbClr val="C5AE7B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084E421-ACED-9FF6-512C-9AB82AB13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2432" y="4065813"/>
              <a:ext cx="1556915" cy="1447199"/>
            </a:xfrm>
            <a:custGeom>
              <a:avLst/>
              <a:gdLst>
                <a:gd name="T0" fmla="*/ 0 w 1192"/>
                <a:gd name="T1" fmla="*/ 322 h 1108"/>
                <a:gd name="T2" fmla="*/ 0 w 1192"/>
                <a:gd name="T3" fmla="*/ 1108 h 1108"/>
                <a:gd name="T4" fmla="*/ 1192 w 1192"/>
                <a:gd name="T5" fmla="*/ 237 h 1108"/>
                <a:gd name="T6" fmla="*/ 445 w 1192"/>
                <a:gd name="T7" fmla="*/ 0 h 1108"/>
                <a:gd name="T8" fmla="*/ 0 w 1192"/>
                <a:gd name="T9" fmla="*/ 322 h 1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2" h="1108">
                  <a:moveTo>
                    <a:pt x="0" y="322"/>
                  </a:moveTo>
                  <a:lnTo>
                    <a:pt x="0" y="1108"/>
                  </a:lnTo>
                  <a:lnTo>
                    <a:pt x="1192" y="237"/>
                  </a:lnTo>
                  <a:lnTo>
                    <a:pt x="445" y="0"/>
                  </a:lnTo>
                  <a:lnTo>
                    <a:pt x="0" y="322"/>
                  </a:lnTo>
                  <a:close/>
                </a:path>
              </a:pathLst>
            </a:custGeom>
            <a:grpFill/>
            <a:ln w="25400" cap="flat" cmpd="sng" algn="ctr">
              <a:solidFill>
                <a:srgbClr val="C5AE7B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080BBD5-C8AD-A0B8-DAD4-FD0FD5C3F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2155" y="2438644"/>
              <a:ext cx="1199034" cy="1831204"/>
            </a:xfrm>
            <a:custGeom>
              <a:avLst/>
              <a:gdLst>
                <a:gd name="T0" fmla="*/ 918 w 918"/>
                <a:gd name="T1" fmla="*/ 1402 h 1402"/>
                <a:gd name="T2" fmla="*/ 170 w 918"/>
                <a:gd name="T3" fmla="*/ 1165 h 1402"/>
                <a:gd name="T4" fmla="*/ 0 w 918"/>
                <a:gd name="T5" fmla="*/ 634 h 1402"/>
                <a:gd name="T6" fmla="*/ 464 w 918"/>
                <a:gd name="T7" fmla="*/ 0 h 1402"/>
                <a:gd name="T8" fmla="*/ 918 w 918"/>
                <a:gd name="T9" fmla="*/ 1402 h 1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8" h="1402">
                  <a:moveTo>
                    <a:pt x="918" y="1402"/>
                  </a:moveTo>
                  <a:lnTo>
                    <a:pt x="170" y="1165"/>
                  </a:lnTo>
                  <a:lnTo>
                    <a:pt x="0" y="634"/>
                  </a:lnTo>
                  <a:lnTo>
                    <a:pt x="464" y="0"/>
                  </a:lnTo>
                  <a:lnTo>
                    <a:pt x="918" y="1402"/>
                  </a:lnTo>
                  <a:close/>
                </a:path>
              </a:pathLst>
            </a:custGeom>
            <a:grpFill/>
            <a:ln w="25400" cap="flat" cmpd="sng" algn="ctr">
              <a:solidFill>
                <a:srgbClr val="C5AE7B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56C1613D-712A-14C2-53F9-BBA3B0D1C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7608" y="2359830"/>
              <a:ext cx="1940920" cy="829396"/>
            </a:xfrm>
            <a:custGeom>
              <a:avLst/>
              <a:gdLst>
                <a:gd name="T0" fmla="*/ 0 w 1486"/>
                <a:gd name="T1" fmla="*/ 0 h 635"/>
                <a:gd name="T2" fmla="*/ 464 w 1486"/>
                <a:gd name="T3" fmla="*/ 635 h 635"/>
                <a:gd name="T4" fmla="*/ 1022 w 1486"/>
                <a:gd name="T5" fmla="*/ 635 h 635"/>
                <a:gd name="T6" fmla="*/ 1486 w 1486"/>
                <a:gd name="T7" fmla="*/ 0 h 635"/>
                <a:gd name="T8" fmla="*/ 0 w 1486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6" h="635">
                  <a:moveTo>
                    <a:pt x="0" y="0"/>
                  </a:moveTo>
                  <a:lnTo>
                    <a:pt x="464" y="635"/>
                  </a:lnTo>
                  <a:lnTo>
                    <a:pt x="1022" y="635"/>
                  </a:lnTo>
                  <a:lnTo>
                    <a:pt x="148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00" cap="flat" cmpd="sng" algn="ctr">
              <a:solidFill>
                <a:srgbClr val="C5AE7B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6D2FE830-E7C4-EC7F-CC6A-8CE7CFDF9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5051" y="2434402"/>
              <a:ext cx="1199034" cy="1831204"/>
            </a:xfrm>
            <a:custGeom>
              <a:avLst/>
              <a:gdLst>
                <a:gd name="T0" fmla="*/ 454 w 918"/>
                <a:gd name="T1" fmla="*/ 0 h 1402"/>
                <a:gd name="T2" fmla="*/ 918 w 918"/>
                <a:gd name="T3" fmla="*/ 634 h 1402"/>
                <a:gd name="T4" fmla="*/ 748 w 918"/>
                <a:gd name="T5" fmla="*/ 1165 h 1402"/>
                <a:gd name="T6" fmla="*/ 0 w 918"/>
                <a:gd name="T7" fmla="*/ 1402 h 1402"/>
                <a:gd name="T8" fmla="*/ 454 w 918"/>
                <a:gd name="T9" fmla="*/ 0 h 1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8" h="1402">
                  <a:moveTo>
                    <a:pt x="454" y="0"/>
                  </a:moveTo>
                  <a:lnTo>
                    <a:pt x="918" y="634"/>
                  </a:lnTo>
                  <a:lnTo>
                    <a:pt x="748" y="1165"/>
                  </a:lnTo>
                  <a:lnTo>
                    <a:pt x="0" y="1402"/>
                  </a:lnTo>
                  <a:lnTo>
                    <a:pt x="454" y="0"/>
                  </a:lnTo>
                  <a:close/>
                </a:path>
              </a:pathLst>
            </a:custGeom>
            <a:grpFill/>
            <a:ln w="25400" cap="flat" cmpd="sng" algn="ctr">
              <a:solidFill>
                <a:srgbClr val="C5AE7B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5" name="组合 14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12850BB6-B0EA-11DC-AB41-1621BD89DA56}"/>
              </a:ext>
            </a:extLst>
          </p:cNvPr>
          <p:cNvGrpSpPr/>
          <p:nvPr/>
        </p:nvGrpSpPr>
        <p:grpSpPr>
          <a:xfrm>
            <a:off x="4570478" y="2871251"/>
            <a:ext cx="3051047" cy="2936536"/>
            <a:chOff x="4275051" y="2359830"/>
            <a:chExt cx="3276138" cy="3153182"/>
          </a:xfrm>
          <a:solidFill>
            <a:sysClr val="window" lastClr="FFFFFF">
              <a:lumMod val="85000"/>
            </a:sysClr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64E2C2EE-F317-159A-EC63-A9572D1E93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822" y="4065813"/>
              <a:ext cx="1556915" cy="1447199"/>
            </a:xfrm>
            <a:custGeom>
              <a:avLst/>
              <a:gdLst>
                <a:gd name="T0" fmla="*/ 0 w 1192"/>
                <a:gd name="T1" fmla="*/ 237 h 1108"/>
                <a:gd name="T2" fmla="*/ 748 w 1192"/>
                <a:gd name="T3" fmla="*/ 0 h 1108"/>
                <a:gd name="T4" fmla="*/ 1192 w 1192"/>
                <a:gd name="T5" fmla="*/ 322 h 1108"/>
                <a:gd name="T6" fmla="*/ 1192 w 1192"/>
                <a:gd name="T7" fmla="*/ 1108 h 1108"/>
                <a:gd name="T8" fmla="*/ 0 w 1192"/>
                <a:gd name="T9" fmla="*/ 237 h 1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2" h="1108">
                  <a:moveTo>
                    <a:pt x="0" y="237"/>
                  </a:moveTo>
                  <a:lnTo>
                    <a:pt x="748" y="0"/>
                  </a:lnTo>
                  <a:lnTo>
                    <a:pt x="1192" y="322"/>
                  </a:lnTo>
                  <a:lnTo>
                    <a:pt x="1192" y="1108"/>
                  </a:lnTo>
                  <a:lnTo>
                    <a:pt x="0" y="237"/>
                  </a:lnTo>
                  <a:close/>
                </a:path>
              </a:pathLst>
            </a:custGeom>
            <a:grpFill/>
            <a:ln w="1270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5CDDC7E-0E29-7337-7AB6-3E1A167C1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2432" y="4065813"/>
              <a:ext cx="1556915" cy="1447199"/>
            </a:xfrm>
            <a:custGeom>
              <a:avLst/>
              <a:gdLst>
                <a:gd name="T0" fmla="*/ 0 w 1192"/>
                <a:gd name="T1" fmla="*/ 322 h 1108"/>
                <a:gd name="T2" fmla="*/ 0 w 1192"/>
                <a:gd name="T3" fmla="*/ 1108 h 1108"/>
                <a:gd name="T4" fmla="*/ 1192 w 1192"/>
                <a:gd name="T5" fmla="*/ 237 h 1108"/>
                <a:gd name="T6" fmla="*/ 445 w 1192"/>
                <a:gd name="T7" fmla="*/ 0 h 1108"/>
                <a:gd name="T8" fmla="*/ 0 w 1192"/>
                <a:gd name="T9" fmla="*/ 322 h 1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2" h="1108">
                  <a:moveTo>
                    <a:pt x="0" y="322"/>
                  </a:moveTo>
                  <a:lnTo>
                    <a:pt x="0" y="1108"/>
                  </a:lnTo>
                  <a:lnTo>
                    <a:pt x="1192" y="237"/>
                  </a:lnTo>
                  <a:lnTo>
                    <a:pt x="445" y="0"/>
                  </a:lnTo>
                  <a:lnTo>
                    <a:pt x="0" y="322"/>
                  </a:lnTo>
                  <a:close/>
                </a:path>
              </a:pathLst>
            </a:custGeom>
            <a:grpFill/>
            <a:ln w="1270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F7FC7A1E-D19F-A1BF-1D3E-673D21B99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2155" y="2438644"/>
              <a:ext cx="1199034" cy="1831204"/>
            </a:xfrm>
            <a:custGeom>
              <a:avLst/>
              <a:gdLst>
                <a:gd name="T0" fmla="*/ 918 w 918"/>
                <a:gd name="T1" fmla="*/ 1402 h 1402"/>
                <a:gd name="T2" fmla="*/ 170 w 918"/>
                <a:gd name="T3" fmla="*/ 1165 h 1402"/>
                <a:gd name="T4" fmla="*/ 0 w 918"/>
                <a:gd name="T5" fmla="*/ 634 h 1402"/>
                <a:gd name="T6" fmla="*/ 464 w 918"/>
                <a:gd name="T7" fmla="*/ 0 h 1402"/>
                <a:gd name="T8" fmla="*/ 918 w 918"/>
                <a:gd name="T9" fmla="*/ 1402 h 1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8" h="1402">
                  <a:moveTo>
                    <a:pt x="918" y="1402"/>
                  </a:moveTo>
                  <a:lnTo>
                    <a:pt x="170" y="1165"/>
                  </a:lnTo>
                  <a:lnTo>
                    <a:pt x="0" y="634"/>
                  </a:lnTo>
                  <a:lnTo>
                    <a:pt x="464" y="0"/>
                  </a:lnTo>
                  <a:lnTo>
                    <a:pt x="918" y="1402"/>
                  </a:lnTo>
                  <a:close/>
                </a:path>
              </a:pathLst>
            </a:custGeom>
            <a:grpFill/>
            <a:ln w="1270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230FB187-0E70-24F9-C3E2-1E611A20E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7608" y="2359830"/>
              <a:ext cx="1940920" cy="829396"/>
            </a:xfrm>
            <a:custGeom>
              <a:avLst/>
              <a:gdLst>
                <a:gd name="T0" fmla="*/ 0 w 1486"/>
                <a:gd name="T1" fmla="*/ 0 h 635"/>
                <a:gd name="T2" fmla="*/ 464 w 1486"/>
                <a:gd name="T3" fmla="*/ 635 h 635"/>
                <a:gd name="T4" fmla="*/ 1022 w 1486"/>
                <a:gd name="T5" fmla="*/ 635 h 635"/>
                <a:gd name="T6" fmla="*/ 1486 w 1486"/>
                <a:gd name="T7" fmla="*/ 0 h 635"/>
                <a:gd name="T8" fmla="*/ 0 w 1486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6" h="635">
                  <a:moveTo>
                    <a:pt x="0" y="0"/>
                  </a:moveTo>
                  <a:lnTo>
                    <a:pt x="464" y="635"/>
                  </a:lnTo>
                  <a:lnTo>
                    <a:pt x="1022" y="635"/>
                  </a:lnTo>
                  <a:lnTo>
                    <a:pt x="148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78A3A6AD-2EEA-9F92-814A-81EA01C07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5051" y="2434402"/>
              <a:ext cx="1199034" cy="1831204"/>
            </a:xfrm>
            <a:custGeom>
              <a:avLst/>
              <a:gdLst>
                <a:gd name="T0" fmla="*/ 454 w 918"/>
                <a:gd name="T1" fmla="*/ 0 h 1402"/>
                <a:gd name="T2" fmla="*/ 918 w 918"/>
                <a:gd name="T3" fmla="*/ 634 h 1402"/>
                <a:gd name="T4" fmla="*/ 748 w 918"/>
                <a:gd name="T5" fmla="*/ 1165 h 1402"/>
                <a:gd name="T6" fmla="*/ 0 w 918"/>
                <a:gd name="T7" fmla="*/ 1402 h 1402"/>
                <a:gd name="T8" fmla="*/ 454 w 918"/>
                <a:gd name="T9" fmla="*/ 0 h 1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8" h="1402">
                  <a:moveTo>
                    <a:pt x="454" y="0"/>
                  </a:moveTo>
                  <a:lnTo>
                    <a:pt x="918" y="634"/>
                  </a:lnTo>
                  <a:lnTo>
                    <a:pt x="748" y="1165"/>
                  </a:lnTo>
                  <a:lnTo>
                    <a:pt x="0" y="1402"/>
                  </a:lnTo>
                  <a:lnTo>
                    <a:pt x="454" y="0"/>
                  </a:lnTo>
                  <a:close/>
                </a:path>
              </a:pathLst>
            </a:custGeom>
            <a:grpFill/>
            <a:ln w="1270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1" name="组合 20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F71F3AA3-46EE-E023-A5B7-E4E2F70935E7}"/>
              </a:ext>
            </a:extLst>
          </p:cNvPr>
          <p:cNvGrpSpPr/>
          <p:nvPr/>
        </p:nvGrpSpPr>
        <p:grpSpPr>
          <a:xfrm>
            <a:off x="4829254" y="3137640"/>
            <a:ext cx="2533495" cy="2412853"/>
            <a:chOff x="4944411" y="2878096"/>
            <a:chExt cx="2303178" cy="2193504"/>
          </a:xfrm>
        </p:grpSpPr>
        <p:sp>
          <p:nvSpPr>
            <p:cNvPr id="22" name="正五边形 13">
              <a:extLst>
                <a:ext uri="{FF2B5EF4-FFF2-40B4-BE49-F238E27FC236}">
                  <a16:creationId xmlns:a16="http://schemas.microsoft.com/office/drawing/2014/main" id="{BBD2B97D-D8EA-5C71-1EBB-290DC9E93799}"/>
                </a:ext>
              </a:extLst>
            </p:cNvPr>
            <p:cNvSpPr/>
            <p:nvPr/>
          </p:nvSpPr>
          <p:spPr>
            <a:xfrm flipV="1">
              <a:off x="4944411" y="2878096"/>
              <a:ext cx="2303178" cy="2193504"/>
            </a:xfrm>
            <a:prstGeom prst="pentagon">
              <a:avLst/>
            </a:prstGeom>
            <a:gradFill>
              <a:gsLst>
                <a:gs pos="0">
                  <a:srgbClr val="0A0C18"/>
                </a:gs>
                <a:gs pos="64000">
                  <a:srgbClr val="203050"/>
                </a:gs>
              </a:gsLst>
              <a:lin ang="135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ea"/>
              </a:endParaRPr>
            </a:p>
          </p:txBody>
        </p:sp>
        <p:sp>
          <p:nvSpPr>
            <p:cNvPr id="23" name="正五边形 14">
              <a:extLst>
                <a:ext uri="{FF2B5EF4-FFF2-40B4-BE49-F238E27FC236}">
                  <a16:creationId xmlns:a16="http://schemas.microsoft.com/office/drawing/2014/main" id="{B77AD6BE-D788-A2CD-0C65-829DEA813135}"/>
                </a:ext>
              </a:extLst>
            </p:cNvPr>
            <p:cNvSpPr/>
            <p:nvPr/>
          </p:nvSpPr>
          <p:spPr>
            <a:xfrm flipV="1">
              <a:off x="5065898" y="2972513"/>
              <a:ext cx="2049966" cy="1952350"/>
            </a:xfrm>
            <a:prstGeom prst="pentagon">
              <a:avLst/>
            </a:prstGeom>
            <a:noFill/>
            <a:ln w="25400" cap="flat" cmpd="sng" algn="ctr">
              <a:gradFill flip="none" rotWithShape="1">
                <a:gsLst>
                  <a:gs pos="0">
                    <a:sysClr val="window" lastClr="FFFFFF">
                      <a:alpha val="40000"/>
                    </a:sysClr>
                  </a:gs>
                  <a:gs pos="58000">
                    <a:sysClr val="window" lastClr="FFFFFF">
                      <a:alpha val="0"/>
                    </a:sysClr>
                  </a:gs>
                </a:gsLst>
                <a:lin ang="5400000" scaled="1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4" name="Freeform 5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30494A76-1711-2260-7342-5881880289D0}"/>
              </a:ext>
            </a:extLst>
          </p:cNvPr>
          <p:cNvSpPr>
            <a:spLocks noEditPoints="1"/>
          </p:cNvSpPr>
          <p:nvPr/>
        </p:nvSpPr>
        <p:spPr bwMode="auto">
          <a:xfrm>
            <a:off x="5696541" y="3470184"/>
            <a:ext cx="798921" cy="799763"/>
          </a:xfrm>
          <a:custGeom>
            <a:avLst/>
            <a:gdLst>
              <a:gd name="T0" fmla="*/ 398 w 797"/>
              <a:gd name="T1" fmla="*/ 0 h 798"/>
              <a:gd name="T2" fmla="*/ 0 w 797"/>
              <a:gd name="T3" fmla="*/ 399 h 798"/>
              <a:gd name="T4" fmla="*/ 399 w 797"/>
              <a:gd name="T5" fmla="*/ 798 h 798"/>
              <a:gd name="T6" fmla="*/ 797 w 797"/>
              <a:gd name="T7" fmla="*/ 399 h 798"/>
              <a:gd name="T8" fmla="*/ 398 w 797"/>
              <a:gd name="T9" fmla="*/ 0 h 798"/>
              <a:gd name="T10" fmla="*/ 273 w 797"/>
              <a:gd name="T11" fmla="*/ 313 h 798"/>
              <a:gd name="T12" fmla="*/ 403 w 797"/>
              <a:gd name="T13" fmla="*/ 239 h 798"/>
              <a:gd name="T14" fmla="*/ 501 w 797"/>
              <a:gd name="T15" fmla="*/ 276 h 798"/>
              <a:gd name="T16" fmla="*/ 504 w 797"/>
              <a:gd name="T17" fmla="*/ 280 h 798"/>
              <a:gd name="T18" fmla="*/ 502 w 797"/>
              <a:gd name="T19" fmla="*/ 286 h 798"/>
              <a:gd name="T20" fmla="*/ 465 w 797"/>
              <a:gd name="T21" fmla="*/ 324 h 798"/>
              <a:gd name="T22" fmla="*/ 457 w 797"/>
              <a:gd name="T23" fmla="*/ 324 h 798"/>
              <a:gd name="T24" fmla="*/ 403 w 797"/>
              <a:gd name="T25" fmla="*/ 306 h 798"/>
              <a:gd name="T26" fmla="*/ 325 w 797"/>
              <a:gd name="T27" fmla="*/ 354 h 798"/>
              <a:gd name="T28" fmla="*/ 320 w 797"/>
              <a:gd name="T29" fmla="*/ 357 h 798"/>
              <a:gd name="T30" fmla="*/ 319 w 797"/>
              <a:gd name="T31" fmla="*/ 357 h 798"/>
              <a:gd name="T32" fmla="*/ 315 w 797"/>
              <a:gd name="T33" fmla="*/ 355 h 798"/>
              <a:gd name="T34" fmla="*/ 275 w 797"/>
              <a:gd name="T35" fmla="*/ 322 h 798"/>
              <a:gd name="T36" fmla="*/ 273 w 797"/>
              <a:gd name="T37" fmla="*/ 313 h 798"/>
              <a:gd name="T38" fmla="*/ 263 w 797"/>
              <a:gd name="T39" fmla="*/ 460 h 798"/>
              <a:gd name="T40" fmla="*/ 262 w 797"/>
              <a:gd name="T41" fmla="*/ 460 h 798"/>
              <a:gd name="T42" fmla="*/ 257 w 797"/>
              <a:gd name="T43" fmla="*/ 456 h 798"/>
              <a:gd name="T44" fmla="*/ 246 w 797"/>
              <a:gd name="T45" fmla="*/ 396 h 798"/>
              <a:gd name="T46" fmla="*/ 258 w 797"/>
              <a:gd name="T47" fmla="*/ 336 h 798"/>
              <a:gd name="T48" fmla="*/ 262 w 797"/>
              <a:gd name="T49" fmla="*/ 332 h 798"/>
              <a:gd name="T50" fmla="*/ 268 w 797"/>
              <a:gd name="T51" fmla="*/ 333 h 798"/>
              <a:gd name="T52" fmla="*/ 311 w 797"/>
              <a:gd name="T53" fmla="*/ 368 h 798"/>
              <a:gd name="T54" fmla="*/ 313 w 797"/>
              <a:gd name="T55" fmla="*/ 375 h 798"/>
              <a:gd name="T56" fmla="*/ 311 w 797"/>
              <a:gd name="T57" fmla="*/ 396 h 798"/>
              <a:gd name="T58" fmla="*/ 313 w 797"/>
              <a:gd name="T59" fmla="*/ 417 h 798"/>
              <a:gd name="T60" fmla="*/ 310 w 797"/>
              <a:gd name="T61" fmla="*/ 424 h 798"/>
              <a:gd name="T62" fmla="*/ 267 w 797"/>
              <a:gd name="T63" fmla="*/ 459 h 798"/>
              <a:gd name="T64" fmla="*/ 263 w 797"/>
              <a:gd name="T65" fmla="*/ 460 h 798"/>
              <a:gd name="T66" fmla="*/ 493 w 797"/>
              <a:gd name="T67" fmla="*/ 527 h 798"/>
              <a:gd name="T68" fmla="*/ 403 w 797"/>
              <a:gd name="T69" fmla="*/ 557 h 798"/>
              <a:gd name="T70" fmla="*/ 273 w 797"/>
              <a:gd name="T71" fmla="*/ 482 h 798"/>
              <a:gd name="T72" fmla="*/ 275 w 797"/>
              <a:gd name="T73" fmla="*/ 473 h 798"/>
              <a:gd name="T74" fmla="*/ 315 w 797"/>
              <a:gd name="T75" fmla="*/ 440 h 798"/>
              <a:gd name="T76" fmla="*/ 320 w 797"/>
              <a:gd name="T77" fmla="*/ 439 h 798"/>
              <a:gd name="T78" fmla="*/ 325 w 797"/>
              <a:gd name="T79" fmla="*/ 442 h 798"/>
              <a:gd name="T80" fmla="*/ 403 w 797"/>
              <a:gd name="T81" fmla="*/ 490 h 798"/>
              <a:gd name="T82" fmla="*/ 443 w 797"/>
              <a:gd name="T83" fmla="*/ 480 h 798"/>
              <a:gd name="T84" fmla="*/ 450 w 797"/>
              <a:gd name="T85" fmla="*/ 481 h 798"/>
              <a:gd name="T86" fmla="*/ 493 w 797"/>
              <a:gd name="T87" fmla="*/ 516 h 798"/>
              <a:gd name="T88" fmla="*/ 496 w 797"/>
              <a:gd name="T89" fmla="*/ 522 h 798"/>
              <a:gd name="T90" fmla="*/ 493 w 797"/>
              <a:gd name="T91" fmla="*/ 527 h 798"/>
              <a:gd name="T92" fmla="*/ 552 w 797"/>
              <a:gd name="T93" fmla="*/ 420 h 798"/>
              <a:gd name="T94" fmla="*/ 511 w 797"/>
              <a:gd name="T95" fmla="*/ 504 h 798"/>
              <a:gd name="T96" fmla="*/ 506 w 797"/>
              <a:gd name="T97" fmla="*/ 506 h 798"/>
              <a:gd name="T98" fmla="*/ 502 w 797"/>
              <a:gd name="T99" fmla="*/ 504 h 798"/>
              <a:gd name="T100" fmla="*/ 461 w 797"/>
              <a:gd name="T101" fmla="*/ 470 h 798"/>
              <a:gd name="T102" fmla="*/ 459 w 797"/>
              <a:gd name="T103" fmla="*/ 466 h 798"/>
              <a:gd name="T104" fmla="*/ 461 w 797"/>
              <a:gd name="T105" fmla="*/ 460 h 798"/>
              <a:gd name="T106" fmla="*/ 484 w 797"/>
              <a:gd name="T107" fmla="*/ 425 h 798"/>
              <a:gd name="T108" fmla="*/ 406 w 797"/>
              <a:gd name="T109" fmla="*/ 425 h 798"/>
              <a:gd name="T110" fmla="*/ 400 w 797"/>
              <a:gd name="T111" fmla="*/ 418 h 798"/>
              <a:gd name="T112" fmla="*/ 400 w 797"/>
              <a:gd name="T113" fmla="*/ 365 h 798"/>
              <a:gd name="T114" fmla="*/ 406 w 797"/>
              <a:gd name="T115" fmla="*/ 358 h 798"/>
              <a:gd name="T116" fmla="*/ 545 w 797"/>
              <a:gd name="T117" fmla="*/ 358 h 798"/>
              <a:gd name="T118" fmla="*/ 551 w 797"/>
              <a:gd name="T119" fmla="*/ 364 h 798"/>
              <a:gd name="T120" fmla="*/ 554 w 797"/>
              <a:gd name="T121" fmla="*/ 392 h 798"/>
              <a:gd name="T122" fmla="*/ 552 w 797"/>
              <a:gd name="T123" fmla="*/ 42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97" h="798">
                <a:moveTo>
                  <a:pt x="398" y="0"/>
                </a:moveTo>
                <a:cubicBezTo>
                  <a:pt x="179" y="0"/>
                  <a:pt x="0" y="179"/>
                  <a:pt x="0" y="399"/>
                </a:cubicBezTo>
                <a:cubicBezTo>
                  <a:pt x="0" y="619"/>
                  <a:pt x="179" y="798"/>
                  <a:pt x="399" y="798"/>
                </a:cubicBezTo>
                <a:cubicBezTo>
                  <a:pt x="619" y="798"/>
                  <a:pt x="797" y="618"/>
                  <a:pt x="797" y="399"/>
                </a:cubicBezTo>
                <a:cubicBezTo>
                  <a:pt x="797" y="179"/>
                  <a:pt x="618" y="0"/>
                  <a:pt x="398" y="0"/>
                </a:cubicBezTo>
                <a:close/>
                <a:moveTo>
                  <a:pt x="273" y="313"/>
                </a:moveTo>
                <a:cubicBezTo>
                  <a:pt x="301" y="266"/>
                  <a:pt x="350" y="239"/>
                  <a:pt x="403" y="239"/>
                </a:cubicBezTo>
                <a:cubicBezTo>
                  <a:pt x="439" y="239"/>
                  <a:pt x="474" y="252"/>
                  <a:pt x="501" y="276"/>
                </a:cubicBezTo>
                <a:cubicBezTo>
                  <a:pt x="503" y="277"/>
                  <a:pt x="504" y="278"/>
                  <a:pt x="504" y="280"/>
                </a:cubicBezTo>
                <a:cubicBezTo>
                  <a:pt x="504" y="282"/>
                  <a:pt x="503" y="284"/>
                  <a:pt x="502" y="286"/>
                </a:cubicBezTo>
                <a:cubicBezTo>
                  <a:pt x="465" y="324"/>
                  <a:pt x="465" y="324"/>
                  <a:pt x="465" y="324"/>
                </a:cubicBezTo>
                <a:cubicBezTo>
                  <a:pt x="463" y="326"/>
                  <a:pt x="459" y="326"/>
                  <a:pt x="457" y="324"/>
                </a:cubicBezTo>
                <a:cubicBezTo>
                  <a:pt x="441" y="312"/>
                  <a:pt x="423" y="306"/>
                  <a:pt x="403" y="306"/>
                </a:cubicBezTo>
                <a:cubicBezTo>
                  <a:pt x="371" y="306"/>
                  <a:pt x="341" y="324"/>
                  <a:pt x="325" y="354"/>
                </a:cubicBezTo>
                <a:cubicBezTo>
                  <a:pt x="324" y="355"/>
                  <a:pt x="322" y="356"/>
                  <a:pt x="320" y="357"/>
                </a:cubicBezTo>
                <a:cubicBezTo>
                  <a:pt x="319" y="357"/>
                  <a:pt x="319" y="357"/>
                  <a:pt x="319" y="357"/>
                </a:cubicBezTo>
                <a:cubicBezTo>
                  <a:pt x="317" y="357"/>
                  <a:pt x="316" y="356"/>
                  <a:pt x="315" y="355"/>
                </a:cubicBezTo>
                <a:cubicBezTo>
                  <a:pt x="275" y="322"/>
                  <a:pt x="275" y="322"/>
                  <a:pt x="275" y="322"/>
                </a:cubicBezTo>
                <a:cubicBezTo>
                  <a:pt x="272" y="320"/>
                  <a:pt x="271" y="316"/>
                  <a:pt x="273" y="313"/>
                </a:cubicBezTo>
                <a:close/>
                <a:moveTo>
                  <a:pt x="263" y="460"/>
                </a:moveTo>
                <a:cubicBezTo>
                  <a:pt x="263" y="460"/>
                  <a:pt x="262" y="460"/>
                  <a:pt x="262" y="460"/>
                </a:cubicBezTo>
                <a:cubicBezTo>
                  <a:pt x="260" y="460"/>
                  <a:pt x="258" y="458"/>
                  <a:pt x="257" y="456"/>
                </a:cubicBezTo>
                <a:cubicBezTo>
                  <a:pt x="250" y="437"/>
                  <a:pt x="246" y="417"/>
                  <a:pt x="246" y="396"/>
                </a:cubicBezTo>
                <a:cubicBezTo>
                  <a:pt x="246" y="376"/>
                  <a:pt x="250" y="355"/>
                  <a:pt x="258" y="336"/>
                </a:cubicBezTo>
                <a:cubicBezTo>
                  <a:pt x="259" y="334"/>
                  <a:pt x="260" y="333"/>
                  <a:pt x="262" y="332"/>
                </a:cubicBezTo>
                <a:cubicBezTo>
                  <a:pt x="264" y="332"/>
                  <a:pt x="266" y="332"/>
                  <a:pt x="268" y="333"/>
                </a:cubicBezTo>
                <a:cubicBezTo>
                  <a:pt x="311" y="368"/>
                  <a:pt x="311" y="368"/>
                  <a:pt x="311" y="368"/>
                </a:cubicBezTo>
                <a:cubicBezTo>
                  <a:pt x="313" y="370"/>
                  <a:pt x="313" y="373"/>
                  <a:pt x="313" y="375"/>
                </a:cubicBezTo>
                <a:cubicBezTo>
                  <a:pt x="311" y="382"/>
                  <a:pt x="311" y="390"/>
                  <a:pt x="311" y="396"/>
                </a:cubicBezTo>
                <a:cubicBezTo>
                  <a:pt x="311" y="403"/>
                  <a:pt x="311" y="410"/>
                  <a:pt x="313" y="417"/>
                </a:cubicBezTo>
                <a:cubicBezTo>
                  <a:pt x="313" y="419"/>
                  <a:pt x="312" y="422"/>
                  <a:pt x="310" y="424"/>
                </a:cubicBezTo>
                <a:cubicBezTo>
                  <a:pt x="267" y="459"/>
                  <a:pt x="267" y="459"/>
                  <a:pt x="267" y="459"/>
                </a:cubicBezTo>
                <a:cubicBezTo>
                  <a:pt x="266" y="460"/>
                  <a:pt x="265" y="460"/>
                  <a:pt x="263" y="460"/>
                </a:cubicBezTo>
                <a:close/>
                <a:moveTo>
                  <a:pt x="493" y="527"/>
                </a:moveTo>
                <a:cubicBezTo>
                  <a:pt x="467" y="547"/>
                  <a:pt x="436" y="557"/>
                  <a:pt x="403" y="557"/>
                </a:cubicBezTo>
                <a:cubicBezTo>
                  <a:pt x="350" y="557"/>
                  <a:pt x="301" y="529"/>
                  <a:pt x="273" y="482"/>
                </a:cubicBezTo>
                <a:cubicBezTo>
                  <a:pt x="271" y="479"/>
                  <a:pt x="272" y="475"/>
                  <a:pt x="275" y="473"/>
                </a:cubicBezTo>
                <a:cubicBezTo>
                  <a:pt x="315" y="440"/>
                  <a:pt x="315" y="440"/>
                  <a:pt x="315" y="440"/>
                </a:cubicBezTo>
                <a:cubicBezTo>
                  <a:pt x="317" y="439"/>
                  <a:pt x="318" y="438"/>
                  <a:pt x="320" y="439"/>
                </a:cubicBezTo>
                <a:cubicBezTo>
                  <a:pt x="322" y="439"/>
                  <a:pt x="324" y="440"/>
                  <a:pt x="325" y="442"/>
                </a:cubicBezTo>
                <a:cubicBezTo>
                  <a:pt x="340" y="472"/>
                  <a:pt x="371" y="490"/>
                  <a:pt x="403" y="490"/>
                </a:cubicBezTo>
                <a:cubicBezTo>
                  <a:pt x="417" y="490"/>
                  <a:pt x="431" y="487"/>
                  <a:pt x="443" y="480"/>
                </a:cubicBezTo>
                <a:cubicBezTo>
                  <a:pt x="446" y="479"/>
                  <a:pt x="448" y="480"/>
                  <a:pt x="450" y="481"/>
                </a:cubicBezTo>
                <a:cubicBezTo>
                  <a:pt x="493" y="516"/>
                  <a:pt x="493" y="516"/>
                  <a:pt x="493" y="516"/>
                </a:cubicBezTo>
                <a:cubicBezTo>
                  <a:pt x="495" y="518"/>
                  <a:pt x="496" y="520"/>
                  <a:pt x="496" y="522"/>
                </a:cubicBezTo>
                <a:cubicBezTo>
                  <a:pt x="496" y="524"/>
                  <a:pt x="495" y="526"/>
                  <a:pt x="493" y="527"/>
                </a:cubicBezTo>
                <a:close/>
                <a:moveTo>
                  <a:pt x="552" y="420"/>
                </a:moveTo>
                <a:cubicBezTo>
                  <a:pt x="547" y="452"/>
                  <a:pt x="532" y="480"/>
                  <a:pt x="511" y="504"/>
                </a:cubicBezTo>
                <a:cubicBezTo>
                  <a:pt x="509" y="505"/>
                  <a:pt x="508" y="506"/>
                  <a:pt x="506" y="506"/>
                </a:cubicBezTo>
                <a:cubicBezTo>
                  <a:pt x="504" y="506"/>
                  <a:pt x="503" y="505"/>
                  <a:pt x="502" y="504"/>
                </a:cubicBezTo>
                <a:cubicBezTo>
                  <a:pt x="461" y="470"/>
                  <a:pt x="461" y="470"/>
                  <a:pt x="461" y="470"/>
                </a:cubicBezTo>
                <a:cubicBezTo>
                  <a:pt x="459" y="469"/>
                  <a:pt x="459" y="467"/>
                  <a:pt x="459" y="466"/>
                </a:cubicBezTo>
                <a:cubicBezTo>
                  <a:pt x="459" y="464"/>
                  <a:pt x="459" y="462"/>
                  <a:pt x="461" y="460"/>
                </a:cubicBezTo>
                <a:cubicBezTo>
                  <a:pt x="471" y="450"/>
                  <a:pt x="479" y="438"/>
                  <a:pt x="484" y="425"/>
                </a:cubicBezTo>
                <a:cubicBezTo>
                  <a:pt x="406" y="425"/>
                  <a:pt x="406" y="425"/>
                  <a:pt x="406" y="425"/>
                </a:cubicBezTo>
                <a:cubicBezTo>
                  <a:pt x="403" y="425"/>
                  <a:pt x="400" y="422"/>
                  <a:pt x="400" y="418"/>
                </a:cubicBezTo>
                <a:cubicBezTo>
                  <a:pt x="400" y="365"/>
                  <a:pt x="400" y="365"/>
                  <a:pt x="400" y="365"/>
                </a:cubicBezTo>
                <a:cubicBezTo>
                  <a:pt x="400" y="362"/>
                  <a:pt x="403" y="358"/>
                  <a:pt x="406" y="358"/>
                </a:cubicBezTo>
                <a:cubicBezTo>
                  <a:pt x="545" y="358"/>
                  <a:pt x="545" y="358"/>
                  <a:pt x="545" y="358"/>
                </a:cubicBezTo>
                <a:cubicBezTo>
                  <a:pt x="548" y="358"/>
                  <a:pt x="551" y="361"/>
                  <a:pt x="551" y="364"/>
                </a:cubicBezTo>
                <a:cubicBezTo>
                  <a:pt x="553" y="374"/>
                  <a:pt x="554" y="384"/>
                  <a:pt x="554" y="392"/>
                </a:cubicBezTo>
                <a:cubicBezTo>
                  <a:pt x="554" y="401"/>
                  <a:pt x="553" y="410"/>
                  <a:pt x="552" y="420"/>
                </a:cubicBezTo>
                <a:close/>
              </a:path>
            </a:pathLst>
          </a:custGeom>
          <a:gradFill>
            <a:gsLst>
              <a:gs pos="10000">
                <a:srgbClr val="EEDEBC"/>
              </a:gs>
              <a:gs pos="51000">
                <a:srgbClr val="9D7D61"/>
              </a:gs>
              <a:gs pos="68000">
                <a:srgbClr val="EEDEBC"/>
              </a:gs>
            </a:gsLst>
            <a:lin ang="11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矩形 24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CAE8DDC9-7CC5-3EAE-9A19-AF8D61794951}"/>
              </a:ext>
            </a:extLst>
          </p:cNvPr>
          <p:cNvSpPr/>
          <p:nvPr/>
        </p:nvSpPr>
        <p:spPr>
          <a:xfrm>
            <a:off x="5203224" y="4409512"/>
            <a:ext cx="17855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0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26" name="直接连接符 25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43642BD4-769E-0388-FDE3-56DD4C475787}"/>
              </a:ext>
            </a:extLst>
          </p:cNvPr>
          <p:cNvCxnSpPr/>
          <p:nvPr/>
        </p:nvCxnSpPr>
        <p:spPr>
          <a:xfrm>
            <a:off x="5991226" y="5026437"/>
            <a:ext cx="209551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alpha val="45000"/>
              </a:sysClr>
            </a:solidFill>
            <a:prstDash val="solid"/>
            <a:miter lim="800000"/>
          </a:ln>
          <a:effectLst/>
        </p:spPr>
      </p:cxnSp>
      <p:sp>
        <p:nvSpPr>
          <p:cNvPr id="27" name="矩形 26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2F3C01C0-7D94-60B2-EA15-BC4BB5715C71}"/>
              </a:ext>
            </a:extLst>
          </p:cNvPr>
          <p:cNvSpPr/>
          <p:nvPr/>
        </p:nvSpPr>
        <p:spPr>
          <a:xfrm>
            <a:off x="3410858" y="1598620"/>
            <a:ext cx="5370287" cy="54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Click here to add text content, such as keywords, some brief introductions, etc.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矩形 27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F496E16E-6DA2-B849-F738-4F6EDD40C69E}"/>
              </a:ext>
            </a:extLst>
          </p:cNvPr>
          <p:cNvSpPr/>
          <p:nvPr/>
        </p:nvSpPr>
        <p:spPr>
          <a:xfrm>
            <a:off x="8173388" y="3090833"/>
            <a:ext cx="3266751" cy="54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Click here to add text content, such as keywords, some brief introductions, etc.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矩形 28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13B268F2-D845-0590-88F7-D44F873C859F}"/>
              </a:ext>
            </a:extLst>
          </p:cNvPr>
          <p:cNvSpPr/>
          <p:nvPr/>
        </p:nvSpPr>
        <p:spPr>
          <a:xfrm>
            <a:off x="7873850" y="5587067"/>
            <a:ext cx="3266751" cy="54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Click here to add text content, such as keywords, some brief introductions, etc.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文本框 29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0B1FCEF5-18DE-9755-FCF1-BDAE19A45F1C}"/>
              </a:ext>
            </a:extLst>
          </p:cNvPr>
          <p:cNvSpPr txBox="1"/>
          <p:nvPr/>
        </p:nvSpPr>
        <p:spPr>
          <a:xfrm>
            <a:off x="1579645" y="5216882"/>
            <a:ext cx="2780575" cy="396583"/>
          </a:xfrm>
          <a:prstGeom prst="rect">
            <a:avLst/>
          </a:prstGeom>
          <a:noFill/>
          <a:ln w="15875">
            <a:noFill/>
            <a:prstDash val="dash"/>
          </a:ln>
        </p:spPr>
        <p:txBody>
          <a:bodyPr wrap="square" rtlCol="0" anchor="ctr" anchorCtr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>
                <a:solidFill>
                  <a:schemeClr val="accent3"/>
                </a:solidFill>
              </a:defRPr>
            </a:lvl1pPr>
          </a:lstStyle>
          <a:p>
            <a:pPr algn="r"/>
            <a:r>
              <a:rPr lang="en-US" altLang="zh-CN" b="1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b="1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矩形 30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6453F6B5-9844-7A99-F75C-9B2E55C600E5}"/>
              </a:ext>
            </a:extLst>
          </p:cNvPr>
          <p:cNvSpPr/>
          <p:nvPr/>
        </p:nvSpPr>
        <p:spPr>
          <a:xfrm>
            <a:off x="1503847" y="2714397"/>
            <a:ext cx="2512876" cy="396583"/>
          </a:xfrm>
          <a:prstGeom prst="rect">
            <a:avLst/>
          </a:prstGeom>
          <a:noFill/>
          <a:ln w="15875">
            <a:noFill/>
            <a:prstDash val="dash"/>
          </a:ln>
        </p:spPr>
        <p:txBody>
          <a:bodyPr wrap="square" rtlCol="0" anchor="ctr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zh-CN" b="1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b="1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矩形 31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3224D769-AB88-0FEA-0F01-F89AF21668C2}"/>
              </a:ext>
            </a:extLst>
          </p:cNvPr>
          <p:cNvSpPr/>
          <p:nvPr/>
        </p:nvSpPr>
        <p:spPr>
          <a:xfrm>
            <a:off x="749973" y="3090833"/>
            <a:ext cx="3266751" cy="54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Click here to add text content, such as keywords, some brief introductions, etc.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矩形 32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9068952C-EAA5-1F03-B9C6-6F8001A5DD20}"/>
              </a:ext>
            </a:extLst>
          </p:cNvPr>
          <p:cNvSpPr/>
          <p:nvPr/>
        </p:nvSpPr>
        <p:spPr>
          <a:xfrm>
            <a:off x="1093467" y="5587067"/>
            <a:ext cx="3266751" cy="54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Click here to add text content, such as keywords, some brief introductions, etc.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椭圆 33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1DBAB636-14FC-D67F-25B2-DAFEC1F850E7}"/>
              </a:ext>
            </a:extLst>
          </p:cNvPr>
          <p:cNvSpPr/>
          <p:nvPr/>
        </p:nvSpPr>
        <p:spPr>
          <a:xfrm>
            <a:off x="7288606" y="3196898"/>
            <a:ext cx="321063" cy="321062"/>
          </a:xfrm>
          <a:prstGeom prst="ellipse">
            <a:avLst/>
          </a:prstGeom>
          <a:noFill/>
          <a:ln w="9525" cap="flat" cmpd="sng" algn="ctr">
            <a:solidFill>
              <a:srgbClr val="17273E">
                <a:alpha val="12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35" name="椭圆 34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B839D5D1-8909-8315-6CD8-94A6BFCDD485}"/>
              </a:ext>
            </a:extLst>
          </p:cNvPr>
          <p:cNvSpPr/>
          <p:nvPr/>
        </p:nvSpPr>
        <p:spPr>
          <a:xfrm>
            <a:off x="7358273" y="3264183"/>
            <a:ext cx="186492" cy="186492"/>
          </a:xfrm>
          <a:prstGeom prst="ellipse">
            <a:avLst/>
          </a:prstGeom>
          <a:solidFill>
            <a:srgbClr val="17273E">
              <a:alpha val="23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36" name="椭圆 35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7754B07A-1147-ACA2-80CA-09DC844EC4D3}"/>
              </a:ext>
            </a:extLst>
          </p:cNvPr>
          <p:cNvSpPr/>
          <p:nvPr/>
        </p:nvSpPr>
        <p:spPr>
          <a:xfrm>
            <a:off x="7398841" y="3304753"/>
            <a:ext cx="105352" cy="105352"/>
          </a:xfrm>
          <a:prstGeom prst="ellipse">
            <a:avLst/>
          </a:prstGeom>
          <a:solidFill>
            <a:srgbClr val="17273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37" name="任意多边形 38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A26F37A4-17A3-BFA2-3F52-576480C781F7}"/>
              </a:ext>
            </a:extLst>
          </p:cNvPr>
          <p:cNvSpPr/>
          <p:nvPr/>
        </p:nvSpPr>
        <p:spPr>
          <a:xfrm rot="5400000" flipV="1">
            <a:off x="7805998" y="2819600"/>
            <a:ext cx="82426" cy="604892"/>
          </a:xfrm>
          <a:custGeom>
            <a:avLst/>
            <a:gdLst>
              <a:gd name="connsiteX0" fmla="*/ 1054100 w 1054100"/>
              <a:gd name="connsiteY0" fmla="*/ 0 h 1930400"/>
              <a:gd name="connsiteX1" fmla="*/ 825500 w 1054100"/>
              <a:gd name="connsiteY1" fmla="*/ 88900 h 1930400"/>
              <a:gd name="connsiteX2" fmla="*/ 825500 w 1054100"/>
              <a:gd name="connsiteY2" fmla="*/ 1828800 h 1930400"/>
              <a:gd name="connsiteX3" fmla="*/ 723900 w 1054100"/>
              <a:gd name="connsiteY3" fmla="*/ 1930400 h 1930400"/>
              <a:gd name="connsiteX4" fmla="*/ 0 w 1054100"/>
              <a:gd name="connsiteY4" fmla="*/ 1930400 h 1930400"/>
              <a:gd name="connsiteX0" fmla="*/ 918369 w 918369"/>
              <a:gd name="connsiteY0" fmla="*/ 0 h 1937544"/>
              <a:gd name="connsiteX1" fmla="*/ 825500 w 918369"/>
              <a:gd name="connsiteY1" fmla="*/ 96044 h 1937544"/>
              <a:gd name="connsiteX2" fmla="*/ 825500 w 918369"/>
              <a:gd name="connsiteY2" fmla="*/ 1835944 h 1937544"/>
              <a:gd name="connsiteX3" fmla="*/ 723900 w 918369"/>
              <a:gd name="connsiteY3" fmla="*/ 1937544 h 1937544"/>
              <a:gd name="connsiteX4" fmla="*/ 0 w 918369"/>
              <a:gd name="connsiteY4" fmla="*/ 1937544 h 1937544"/>
              <a:gd name="connsiteX0" fmla="*/ 918369 w 919233"/>
              <a:gd name="connsiteY0" fmla="*/ 7649 h 1945193"/>
              <a:gd name="connsiteX1" fmla="*/ 919233 w 919233"/>
              <a:gd name="connsiteY1" fmla="*/ 0 h 1945193"/>
              <a:gd name="connsiteX2" fmla="*/ 825500 w 919233"/>
              <a:gd name="connsiteY2" fmla="*/ 103693 h 1945193"/>
              <a:gd name="connsiteX3" fmla="*/ 825500 w 919233"/>
              <a:gd name="connsiteY3" fmla="*/ 1843593 h 1945193"/>
              <a:gd name="connsiteX4" fmla="*/ 723900 w 919233"/>
              <a:gd name="connsiteY4" fmla="*/ 1945193 h 1945193"/>
              <a:gd name="connsiteX5" fmla="*/ 0 w 919233"/>
              <a:gd name="connsiteY5" fmla="*/ 1945193 h 1945193"/>
              <a:gd name="connsiteX0" fmla="*/ 918369 w 1314520"/>
              <a:gd name="connsiteY0" fmla="*/ 0 h 1937544"/>
              <a:gd name="connsiteX1" fmla="*/ 1314520 w 1314520"/>
              <a:gd name="connsiteY1" fmla="*/ 13782 h 1937544"/>
              <a:gd name="connsiteX2" fmla="*/ 825500 w 1314520"/>
              <a:gd name="connsiteY2" fmla="*/ 96044 h 1937544"/>
              <a:gd name="connsiteX3" fmla="*/ 825500 w 1314520"/>
              <a:gd name="connsiteY3" fmla="*/ 1835944 h 1937544"/>
              <a:gd name="connsiteX4" fmla="*/ 723900 w 1314520"/>
              <a:gd name="connsiteY4" fmla="*/ 1937544 h 1937544"/>
              <a:gd name="connsiteX5" fmla="*/ 0 w 1314520"/>
              <a:gd name="connsiteY5" fmla="*/ 1937544 h 1937544"/>
              <a:gd name="connsiteX0" fmla="*/ 918369 w 1521688"/>
              <a:gd name="connsiteY0" fmla="*/ 14793 h 1952337"/>
              <a:gd name="connsiteX1" fmla="*/ 1521688 w 1521688"/>
              <a:gd name="connsiteY1" fmla="*/ 0 h 1952337"/>
              <a:gd name="connsiteX2" fmla="*/ 1314520 w 1521688"/>
              <a:gd name="connsiteY2" fmla="*/ 28575 h 1952337"/>
              <a:gd name="connsiteX3" fmla="*/ 825500 w 1521688"/>
              <a:gd name="connsiteY3" fmla="*/ 110837 h 1952337"/>
              <a:gd name="connsiteX4" fmla="*/ 825500 w 1521688"/>
              <a:gd name="connsiteY4" fmla="*/ 1850737 h 1952337"/>
              <a:gd name="connsiteX5" fmla="*/ 723900 w 1521688"/>
              <a:gd name="connsiteY5" fmla="*/ 1952337 h 1952337"/>
              <a:gd name="connsiteX6" fmla="*/ 0 w 1521688"/>
              <a:gd name="connsiteY6" fmla="*/ 1952337 h 1952337"/>
              <a:gd name="connsiteX0" fmla="*/ 918369 w 1521688"/>
              <a:gd name="connsiteY0" fmla="*/ 195792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1314520 w 1521688"/>
              <a:gd name="connsiteY3" fmla="*/ 209574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1314520 w 1521688"/>
              <a:gd name="connsiteY3" fmla="*/ 209574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938283 w 1521688"/>
              <a:gd name="connsiteY3" fmla="*/ 169093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893833 w 1521688"/>
              <a:gd name="connsiteY3" fmla="*/ 178618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1004957 w 1521688"/>
              <a:gd name="connsiteY0" fmla="*/ 25 h 2133336"/>
              <a:gd name="connsiteX1" fmla="*/ 1521688 w 1521688"/>
              <a:gd name="connsiteY1" fmla="*/ 180999 h 2133336"/>
              <a:gd name="connsiteX2" fmla="*/ 893833 w 1521688"/>
              <a:gd name="connsiteY2" fmla="*/ 178618 h 2133336"/>
              <a:gd name="connsiteX3" fmla="*/ 825500 w 1521688"/>
              <a:gd name="connsiteY3" fmla="*/ 291836 h 2133336"/>
              <a:gd name="connsiteX4" fmla="*/ 825500 w 1521688"/>
              <a:gd name="connsiteY4" fmla="*/ 2031736 h 2133336"/>
              <a:gd name="connsiteX5" fmla="*/ 723900 w 1521688"/>
              <a:gd name="connsiteY5" fmla="*/ 2133336 h 2133336"/>
              <a:gd name="connsiteX6" fmla="*/ 0 w 1521688"/>
              <a:gd name="connsiteY6" fmla="*/ 2133336 h 2133336"/>
              <a:gd name="connsiteX0" fmla="*/ 1521688 w 1521688"/>
              <a:gd name="connsiteY0" fmla="*/ 2381 h 1954718"/>
              <a:gd name="connsiteX1" fmla="*/ 893833 w 1521688"/>
              <a:gd name="connsiteY1" fmla="*/ 0 h 1954718"/>
              <a:gd name="connsiteX2" fmla="*/ 825500 w 1521688"/>
              <a:gd name="connsiteY2" fmla="*/ 113218 h 1954718"/>
              <a:gd name="connsiteX3" fmla="*/ 825500 w 1521688"/>
              <a:gd name="connsiteY3" fmla="*/ 1853118 h 1954718"/>
              <a:gd name="connsiteX4" fmla="*/ 723900 w 1521688"/>
              <a:gd name="connsiteY4" fmla="*/ 1954718 h 1954718"/>
              <a:gd name="connsiteX5" fmla="*/ 0 w 1521688"/>
              <a:gd name="connsiteY5" fmla="*/ 1954718 h 1954718"/>
              <a:gd name="connsiteX0" fmla="*/ 1023213 w 1023213"/>
              <a:gd name="connsiteY0" fmla="*/ 5556 h 1954718"/>
              <a:gd name="connsiteX1" fmla="*/ 893833 w 1023213"/>
              <a:gd name="connsiteY1" fmla="*/ 0 h 1954718"/>
              <a:gd name="connsiteX2" fmla="*/ 825500 w 1023213"/>
              <a:gd name="connsiteY2" fmla="*/ 113218 h 1954718"/>
              <a:gd name="connsiteX3" fmla="*/ 825500 w 1023213"/>
              <a:gd name="connsiteY3" fmla="*/ 1853118 h 1954718"/>
              <a:gd name="connsiteX4" fmla="*/ 723900 w 1023213"/>
              <a:gd name="connsiteY4" fmla="*/ 1954718 h 1954718"/>
              <a:gd name="connsiteX5" fmla="*/ 0 w 1023213"/>
              <a:gd name="connsiteY5" fmla="*/ 1954718 h 1954718"/>
              <a:gd name="connsiteX0" fmla="*/ 1023213 w 1023213"/>
              <a:gd name="connsiteY0" fmla="*/ 0 h 1961862"/>
              <a:gd name="connsiteX1" fmla="*/ 893833 w 1023213"/>
              <a:gd name="connsiteY1" fmla="*/ 7144 h 1961862"/>
              <a:gd name="connsiteX2" fmla="*/ 825500 w 1023213"/>
              <a:gd name="connsiteY2" fmla="*/ 120362 h 1961862"/>
              <a:gd name="connsiteX3" fmla="*/ 825500 w 1023213"/>
              <a:gd name="connsiteY3" fmla="*/ 1860262 h 1961862"/>
              <a:gd name="connsiteX4" fmla="*/ 723900 w 1023213"/>
              <a:gd name="connsiteY4" fmla="*/ 1961862 h 1961862"/>
              <a:gd name="connsiteX5" fmla="*/ 0 w 1023213"/>
              <a:gd name="connsiteY5" fmla="*/ 1961862 h 1961862"/>
              <a:gd name="connsiteX0" fmla="*/ 1023213 w 1023213"/>
              <a:gd name="connsiteY0" fmla="*/ 2381 h 1954718"/>
              <a:gd name="connsiteX1" fmla="*/ 893833 w 1023213"/>
              <a:gd name="connsiteY1" fmla="*/ 0 h 1954718"/>
              <a:gd name="connsiteX2" fmla="*/ 825500 w 1023213"/>
              <a:gd name="connsiteY2" fmla="*/ 113218 h 1954718"/>
              <a:gd name="connsiteX3" fmla="*/ 825500 w 1023213"/>
              <a:gd name="connsiteY3" fmla="*/ 1853118 h 1954718"/>
              <a:gd name="connsiteX4" fmla="*/ 723900 w 1023213"/>
              <a:gd name="connsiteY4" fmla="*/ 1954718 h 1954718"/>
              <a:gd name="connsiteX5" fmla="*/ 0 w 1023213"/>
              <a:gd name="connsiteY5" fmla="*/ 1954718 h 1954718"/>
              <a:gd name="connsiteX0" fmla="*/ 1023213 w 1023213"/>
              <a:gd name="connsiteY0" fmla="*/ 0 h 1961862"/>
              <a:gd name="connsiteX1" fmla="*/ 893833 w 1023213"/>
              <a:gd name="connsiteY1" fmla="*/ 7144 h 1961862"/>
              <a:gd name="connsiteX2" fmla="*/ 825500 w 1023213"/>
              <a:gd name="connsiteY2" fmla="*/ 120362 h 1961862"/>
              <a:gd name="connsiteX3" fmla="*/ 825500 w 1023213"/>
              <a:gd name="connsiteY3" fmla="*/ 1860262 h 1961862"/>
              <a:gd name="connsiteX4" fmla="*/ 723900 w 1023213"/>
              <a:gd name="connsiteY4" fmla="*/ 1961862 h 1961862"/>
              <a:gd name="connsiteX5" fmla="*/ 0 w 1023213"/>
              <a:gd name="connsiteY5" fmla="*/ 1961862 h 1961862"/>
              <a:gd name="connsiteX0" fmla="*/ 1023213 w 1023213"/>
              <a:gd name="connsiteY0" fmla="*/ 0 h 1958687"/>
              <a:gd name="connsiteX1" fmla="*/ 893833 w 1023213"/>
              <a:gd name="connsiteY1" fmla="*/ 3969 h 1958687"/>
              <a:gd name="connsiteX2" fmla="*/ 825500 w 1023213"/>
              <a:gd name="connsiteY2" fmla="*/ 117187 h 1958687"/>
              <a:gd name="connsiteX3" fmla="*/ 825500 w 1023213"/>
              <a:gd name="connsiteY3" fmla="*/ 1857087 h 1958687"/>
              <a:gd name="connsiteX4" fmla="*/ 723900 w 1023213"/>
              <a:gd name="connsiteY4" fmla="*/ 1958687 h 1958687"/>
              <a:gd name="connsiteX5" fmla="*/ 0 w 1023213"/>
              <a:gd name="connsiteY5" fmla="*/ 1958687 h 1958687"/>
              <a:gd name="connsiteX0" fmla="*/ 1023213 w 1023213"/>
              <a:gd name="connsiteY0" fmla="*/ 0 h 1958687"/>
              <a:gd name="connsiteX1" fmla="*/ 912883 w 1023213"/>
              <a:gd name="connsiteY1" fmla="*/ 7144 h 1958687"/>
              <a:gd name="connsiteX2" fmla="*/ 825500 w 1023213"/>
              <a:gd name="connsiteY2" fmla="*/ 117187 h 1958687"/>
              <a:gd name="connsiteX3" fmla="*/ 825500 w 1023213"/>
              <a:gd name="connsiteY3" fmla="*/ 1857087 h 1958687"/>
              <a:gd name="connsiteX4" fmla="*/ 723900 w 1023213"/>
              <a:gd name="connsiteY4" fmla="*/ 1958687 h 1958687"/>
              <a:gd name="connsiteX5" fmla="*/ 0 w 1023213"/>
              <a:gd name="connsiteY5" fmla="*/ 1958687 h 1958687"/>
              <a:gd name="connsiteX0" fmla="*/ 1029563 w 1029563"/>
              <a:gd name="connsiteY0" fmla="*/ 0 h 1952337"/>
              <a:gd name="connsiteX1" fmla="*/ 912883 w 1029563"/>
              <a:gd name="connsiteY1" fmla="*/ 794 h 1952337"/>
              <a:gd name="connsiteX2" fmla="*/ 825500 w 1029563"/>
              <a:gd name="connsiteY2" fmla="*/ 110837 h 1952337"/>
              <a:gd name="connsiteX3" fmla="*/ 825500 w 1029563"/>
              <a:gd name="connsiteY3" fmla="*/ 1850737 h 1952337"/>
              <a:gd name="connsiteX4" fmla="*/ 723900 w 1029563"/>
              <a:gd name="connsiteY4" fmla="*/ 1952337 h 1952337"/>
              <a:gd name="connsiteX5" fmla="*/ 0 w 1029563"/>
              <a:gd name="connsiteY5" fmla="*/ 1952337 h 1952337"/>
              <a:gd name="connsiteX0" fmla="*/ 1029563 w 1029563"/>
              <a:gd name="connsiteY0" fmla="*/ 0 h 1952337"/>
              <a:gd name="connsiteX1" fmla="*/ 912883 w 1029563"/>
              <a:gd name="connsiteY1" fmla="*/ 794 h 1952337"/>
              <a:gd name="connsiteX2" fmla="*/ 825500 w 1029563"/>
              <a:gd name="connsiteY2" fmla="*/ 110837 h 1952337"/>
              <a:gd name="connsiteX3" fmla="*/ 825500 w 1029563"/>
              <a:gd name="connsiteY3" fmla="*/ 1850737 h 1952337"/>
              <a:gd name="connsiteX4" fmla="*/ 723900 w 1029563"/>
              <a:gd name="connsiteY4" fmla="*/ 1952337 h 1952337"/>
              <a:gd name="connsiteX5" fmla="*/ 0 w 1029563"/>
              <a:gd name="connsiteY5" fmla="*/ 1952337 h 1952337"/>
              <a:gd name="connsiteX0" fmla="*/ 1035913 w 1035913"/>
              <a:gd name="connsiteY0" fmla="*/ 0 h 1955512"/>
              <a:gd name="connsiteX1" fmla="*/ 912883 w 1035913"/>
              <a:gd name="connsiteY1" fmla="*/ 3969 h 1955512"/>
              <a:gd name="connsiteX2" fmla="*/ 825500 w 1035913"/>
              <a:gd name="connsiteY2" fmla="*/ 114012 h 1955512"/>
              <a:gd name="connsiteX3" fmla="*/ 825500 w 1035913"/>
              <a:gd name="connsiteY3" fmla="*/ 1853912 h 1955512"/>
              <a:gd name="connsiteX4" fmla="*/ 723900 w 1035913"/>
              <a:gd name="connsiteY4" fmla="*/ 1955512 h 1955512"/>
              <a:gd name="connsiteX5" fmla="*/ 0 w 1035913"/>
              <a:gd name="connsiteY5" fmla="*/ 1955512 h 1955512"/>
              <a:gd name="connsiteX0" fmla="*/ 912883 w 912883"/>
              <a:gd name="connsiteY0" fmla="*/ 0 h 1951543"/>
              <a:gd name="connsiteX1" fmla="*/ 825500 w 912883"/>
              <a:gd name="connsiteY1" fmla="*/ 110043 h 1951543"/>
              <a:gd name="connsiteX2" fmla="*/ 825500 w 912883"/>
              <a:gd name="connsiteY2" fmla="*/ 1849943 h 1951543"/>
              <a:gd name="connsiteX3" fmla="*/ 723900 w 912883"/>
              <a:gd name="connsiteY3" fmla="*/ 1951543 h 1951543"/>
              <a:gd name="connsiteX4" fmla="*/ 0 w 912883"/>
              <a:gd name="connsiteY4" fmla="*/ 1951543 h 1951543"/>
              <a:gd name="connsiteX0" fmla="*/ 188983 w 188983"/>
              <a:gd name="connsiteY0" fmla="*/ 0 h 1951543"/>
              <a:gd name="connsiteX1" fmla="*/ 101600 w 188983"/>
              <a:gd name="connsiteY1" fmla="*/ 110043 h 1951543"/>
              <a:gd name="connsiteX2" fmla="*/ 101600 w 188983"/>
              <a:gd name="connsiteY2" fmla="*/ 1849943 h 1951543"/>
              <a:gd name="connsiteX3" fmla="*/ 0 w 188983"/>
              <a:gd name="connsiteY3" fmla="*/ 1951543 h 1951543"/>
              <a:gd name="connsiteX0" fmla="*/ 87383 w 87383"/>
              <a:gd name="connsiteY0" fmla="*/ 0 h 1849943"/>
              <a:gd name="connsiteX1" fmla="*/ 0 w 87383"/>
              <a:gd name="connsiteY1" fmla="*/ 110043 h 1849943"/>
              <a:gd name="connsiteX2" fmla="*/ 0 w 87383"/>
              <a:gd name="connsiteY2" fmla="*/ 1849943 h 1849943"/>
              <a:gd name="connsiteX0" fmla="*/ 87383 w 87383"/>
              <a:gd name="connsiteY0" fmla="*/ 0 h 2040443"/>
              <a:gd name="connsiteX1" fmla="*/ 0 w 87383"/>
              <a:gd name="connsiteY1" fmla="*/ 110043 h 2040443"/>
              <a:gd name="connsiteX2" fmla="*/ 4762 w 87383"/>
              <a:gd name="connsiteY2" fmla="*/ 2040443 h 2040443"/>
              <a:gd name="connsiteX0" fmla="*/ 87383 w 87383"/>
              <a:gd name="connsiteY0" fmla="*/ 0 h 2113014"/>
              <a:gd name="connsiteX1" fmla="*/ 0 w 87383"/>
              <a:gd name="connsiteY1" fmla="*/ 110043 h 2113014"/>
              <a:gd name="connsiteX2" fmla="*/ 4762 w 87383"/>
              <a:gd name="connsiteY2" fmla="*/ 2113014 h 2113014"/>
              <a:gd name="connsiteX0" fmla="*/ 87383 w 87383"/>
              <a:gd name="connsiteY0" fmla="*/ 0 h 2113014"/>
              <a:gd name="connsiteX1" fmla="*/ 0 w 87383"/>
              <a:gd name="connsiteY1" fmla="*/ 110043 h 2113014"/>
              <a:gd name="connsiteX2" fmla="*/ 4762 w 87383"/>
              <a:gd name="connsiteY2" fmla="*/ 2113014 h 2113014"/>
              <a:gd name="connsiteX0" fmla="*/ 87383 w 87383"/>
              <a:gd name="connsiteY0" fmla="*/ 0 h 2654157"/>
              <a:gd name="connsiteX1" fmla="*/ 0 w 87383"/>
              <a:gd name="connsiteY1" fmla="*/ 110043 h 2654157"/>
              <a:gd name="connsiteX2" fmla="*/ 4764 w 87383"/>
              <a:gd name="connsiteY2" fmla="*/ 2654158 h 2654157"/>
              <a:gd name="connsiteX0" fmla="*/ 88252 w 88252"/>
              <a:gd name="connsiteY0" fmla="*/ 0 h 967089"/>
              <a:gd name="connsiteX1" fmla="*/ 869 w 88252"/>
              <a:gd name="connsiteY1" fmla="*/ 110043 h 967089"/>
              <a:gd name="connsiteX2" fmla="*/ 410 w 88252"/>
              <a:gd name="connsiteY2" fmla="*/ 967088 h 967089"/>
              <a:gd name="connsiteX0" fmla="*/ 88251 w 88251"/>
              <a:gd name="connsiteY0" fmla="*/ 0 h 967096"/>
              <a:gd name="connsiteX1" fmla="*/ 868 w 88251"/>
              <a:gd name="connsiteY1" fmla="*/ 110043 h 967096"/>
              <a:gd name="connsiteX2" fmla="*/ 412 w 88251"/>
              <a:gd name="connsiteY2" fmla="*/ 967095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5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6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6 h 967096"/>
              <a:gd name="connsiteX0" fmla="*/ 104563 w 104563"/>
              <a:gd name="connsiteY0" fmla="*/ 0 h 3683396"/>
              <a:gd name="connsiteX1" fmla="*/ 17180 w 104563"/>
              <a:gd name="connsiteY1" fmla="*/ 110043 h 3683396"/>
              <a:gd name="connsiteX2" fmla="*/ 0 w 104563"/>
              <a:gd name="connsiteY2" fmla="*/ 3683396 h 3683396"/>
              <a:gd name="connsiteX0" fmla="*/ 96201 w 96201"/>
              <a:gd name="connsiteY0" fmla="*/ 0 h 3632465"/>
              <a:gd name="connsiteX1" fmla="*/ 8818 w 96201"/>
              <a:gd name="connsiteY1" fmla="*/ 110043 h 3632465"/>
              <a:gd name="connsiteX2" fmla="*/ 0 w 96201"/>
              <a:gd name="connsiteY2" fmla="*/ 3632465 h 3632465"/>
              <a:gd name="connsiteX0" fmla="*/ 87839 w 87839"/>
              <a:gd name="connsiteY0" fmla="*/ 0 h 3632465"/>
              <a:gd name="connsiteX1" fmla="*/ 456 w 87839"/>
              <a:gd name="connsiteY1" fmla="*/ 110043 h 3632465"/>
              <a:gd name="connsiteX2" fmla="*/ 0 w 87839"/>
              <a:gd name="connsiteY2" fmla="*/ 3632465 h 3632465"/>
              <a:gd name="connsiteX0" fmla="*/ 90452 w 90452"/>
              <a:gd name="connsiteY0" fmla="*/ 0 h 1149597"/>
              <a:gd name="connsiteX1" fmla="*/ 3069 w 90452"/>
              <a:gd name="connsiteY1" fmla="*/ 110043 h 1149597"/>
              <a:gd name="connsiteX2" fmla="*/ 0 w 90452"/>
              <a:gd name="connsiteY2" fmla="*/ 1149597 h 1149597"/>
              <a:gd name="connsiteX0" fmla="*/ 90452 w 90452"/>
              <a:gd name="connsiteY0" fmla="*/ 0 h 1347660"/>
              <a:gd name="connsiteX1" fmla="*/ 3069 w 90452"/>
              <a:gd name="connsiteY1" fmla="*/ 110043 h 1347660"/>
              <a:gd name="connsiteX2" fmla="*/ 0 w 90452"/>
              <a:gd name="connsiteY2" fmla="*/ 1347660 h 134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452" h="1347660">
                <a:moveTo>
                  <a:pt x="90452" y="0"/>
                </a:moveTo>
                <a:lnTo>
                  <a:pt x="3069" y="110043"/>
                </a:lnTo>
                <a:cubicBezTo>
                  <a:pt x="4656" y="753510"/>
                  <a:pt x="1028" y="698894"/>
                  <a:pt x="0" y="1347660"/>
                </a:cubicBezTo>
              </a:path>
            </a:pathLst>
          </a:custGeom>
          <a:noFill/>
          <a:ln w="19050" cap="flat" cmpd="sng" algn="ctr">
            <a:gradFill>
              <a:gsLst>
                <a:gs pos="0">
                  <a:srgbClr val="17273E">
                    <a:alpha val="45000"/>
                  </a:srgbClr>
                </a:gs>
                <a:gs pos="100000">
                  <a:srgbClr val="17273E">
                    <a:alpha val="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38" name="椭圆 37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488F0E5B-7A97-9E39-E9B2-7C50B02BB068}"/>
              </a:ext>
            </a:extLst>
          </p:cNvPr>
          <p:cNvSpPr/>
          <p:nvPr/>
        </p:nvSpPr>
        <p:spPr>
          <a:xfrm>
            <a:off x="4547494" y="3196898"/>
            <a:ext cx="321063" cy="321062"/>
          </a:xfrm>
          <a:prstGeom prst="ellipse">
            <a:avLst/>
          </a:prstGeom>
          <a:noFill/>
          <a:ln w="9525" cap="flat" cmpd="sng" algn="ctr">
            <a:solidFill>
              <a:srgbClr val="17273E">
                <a:alpha val="12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39" name="椭圆 38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CBC499CA-65DC-BD8D-9A53-6F0B663CE53A}"/>
              </a:ext>
            </a:extLst>
          </p:cNvPr>
          <p:cNvSpPr/>
          <p:nvPr/>
        </p:nvSpPr>
        <p:spPr>
          <a:xfrm>
            <a:off x="4617159" y="3264183"/>
            <a:ext cx="186492" cy="186492"/>
          </a:xfrm>
          <a:prstGeom prst="ellipse">
            <a:avLst/>
          </a:prstGeom>
          <a:solidFill>
            <a:srgbClr val="17273E">
              <a:alpha val="23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40" name="椭圆 39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C5723DD8-4280-84E1-33B1-27D58A491DE9}"/>
              </a:ext>
            </a:extLst>
          </p:cNvPr>
          <p:cNvSpPr/>
          <p:nvPr/>
        </p:nvSpPr>
        <p:spPr>
          <a:xfrm>
            <a:off x="4657729" y="3304753"/>
            <a:ext cx="105352" cy="105352"/>
          </a:xfrm>
          <a:prstGeom prst="ellipse">
            <a:avLst/>
          </a:prstGeom>
          <a:solidFill>
            <a:srgbClr val="17273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41" name="任意多边形 42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C75287FA-97F6-4579-3458-DE4841BB6D9C}"/>
              </a:ext>
            </a:extLst>
          </p:cNvPr>
          <p:cNvSpPr/>
          <p:nvPr/>
        </p:nvSpPr>
        <p:spPr>
          <a:xfrm rot="16200000" flipH="1" flipV="1">
            <a:off x="4250248" y="2819600"/>
            <a:ext cx="82426" cy="604892"/>
          </a:xfrm>
          <a:custGeom>
            <a:avLst/>
            <a:gdLst>
              <a:gd name="connsiteX0" fmla="*/ 1054100 w 1054100"/>
              <a:gd name="connsiteY0" fmla="*/ 0 h 1930400"/>
              <a:gd name="connsiteX1" fmla="*/ 825500 w 1054100"/>
              <a:gd name="connsiteY1" fmla="*/ 88900 h 1930400"/>
              <a:gd name="connsiteX2" fmla="*/ 825500 w 1054100"/>
              <a:gd name="connsiteY2" fmla="*/ 1828800 h 1930400"/>
              <a:gd name="connsiteX3" fmla="*/ 723900 w 1054100"/>
              <a:gd name="connsiteY3" fmla="*/ 1930400 h 1930400"/>
              <a:gd name="connsiteX4" fmla="*/ 0 w 1054100"/>
              <a:gd name="connsiteY4" fmla="*/ 1930400 h 1930400"/>
              <a:gd name="connsiteX0" fmla="*/ 918369 w 918369"/>
              <a:gd name="connsiteY0" fmla="*/ 0 h 1937544"/>
              <a:gd name="connsiteX1" fmla="*/ 825500 w 918369"/>
              <a:gd name="connsiteY1" fmla="*/ 96044 h 1937544"/>
              <a:gd name="connsiteX2" fmla="*/ 825500 w 918369"/>
              <a:gd name="connsiteY2" fmla="*/ 1835944 h 1937544"/>
              <a:gd name="connsiteX3" fmla="*/ 723900 w 918369"/>
              <a:gd name="connsiteY3" fmla="*/ 1937544 h 1937544"/>
              <a:gd name="connsiteX4" fmla="*/ 0 w 918369"/>
              <a:gd name="connsiteY4" fmla="*/ 1937544 h 1937544"/>
              <a:gd name="connsiteX0" fmla="*/ 918369 w 919233"/>
              <a:gd name="connsiteY0" fmla="*/ 7649 h 1945193"/>
              <a:gd name="connsiteX1" fmla="*/ 919233 w 919233"/>
              <a:gd name="connsiteY1" fmla="*/ 0 h 1945193"/>
              <a:gd name="connsiteX2" fmla="*/ 825500 w 919233"/>
              <a:gd name="connsiteY2" fmla="*/ 103693 h 1945193"/>
              <a:gd name="connsiteX3" fmla="*/ 825500 w 919233"/>
              <a:gd name="connsiteY3" fmla="*/ 1843593 h 1945193"/>
              <a:gd name="connsiteX4" fmla="*/ 723900 w 919233"/>
              <a:gd name="connsiteY4" fmla="*/ 1945193 h 1945193"/>
              <a:gd name="connsiteX5" fmla="*/ 0 w 919233"/>
              <a:gd name="connsiteY5" fmla="*/ 1945193 h 1945193"/>
              <a:gd name="connsiteX0" fmla="*/ 918369 w 1314520"/>
              <a:gd name="connsiteY0" fmla="*/ 0 h 1937544"/>
              <a:gd name="connsiteX1" fmla="*/ 1314520 w 1314520"/>
              <a:gd name="connsiteY1" fmla="*/ 13782 h 1937544"/>
              <a:gd name="connsiteX2" fmla="*/ 825500 w 1314520"/>
              <a:gd name="connsiteY2" fmla="*/ 96044 h 1937544"/>
              <a:gd name="connsiteX3" fmla="*/ 825500 w 1314520"/>
              <a:gd name="connsiteY3" fmla="*/ 1835944 h 1937544"/>
              <a:gd name="connsiteX4" fmla="*/ 723900 w 1314520"/>
              <a:gd name="connsiteY4" fmla="*/ 1937544 h 1937544"/>
              <a:gd name="connsiteX5" fmla="*/ 0 w 1314520"/>
              <a:gd name="connsiteY5" fmla="*/ 1937544 h 1937544"/>
              <a:gd name="connsiteX0" fmla="*/ 918369 w 1521688"/>
              <a:gd name="connsiteY0" fmla="*/ 14793 h 1952337"/>
              <a:gd name="connsiteX1" fmla="*/ 1521688 w 1521688"/>
              <a:gd name="connsiteY1" fmla="*/ 0 h 1952337"/>
              <a:gd name="connsiteX2" fmla="*/ 1314520 w 1521688"/>
              <a:gd name="connsiteY2" fmla="*/ 28575 h 1952337"/>
              <a:gd name="connsiteX3" fmla="*/ 825500 w 1521688"/>
              <a:gd name="connsiteY3" fmla="*/ 110837 h 1952337"/>
              <a:gd name="connsiteX4" fmla="*/ 825500 w 1521688"/>
              <a:gd name="connsiteY4" fmla="*/ 1850737 h 1952337"/>
              <a:gd name="connsiteX5" fmla="*/ 723900 w 1521688"/>
              <a:gd name="connsiteY5" fmla="*/ 1952337 h 1952337"/>
              <a:gd name="connsiteX6" fmla="*/ 0 w 1521688"/>
              <a:gd name="connsiteY6" fmla="*/ 1952337 h 1952337"/>
              <a:gd name="connsiteX0" fmla="*/ 918369 w 1521688"/>
              <a:gd name="connsiteY0" fmla="*/ 195792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1314520 w 1521688"/>
              <a:gd name="connsiteY3" fmla="*/ 209574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1314520 w 1521688"/>
              <a:gd name="connsiteY3" fmla="*/ 209574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938283 w 1521688"/>
              <a:gd name="connsiteY3" fmla="*/ 169093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893833 w 1521688"/>
              <a:gd name="connsiteY3" fmla="*/ 178618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1004957 w 1521688"/>
              <a:gd name="connsiteY0" fmla="*/ 25 h 2133336"/>
              <a:gd name="connsiteX1" fmla="*/ 1521688 w 1521688"/>
              <a:gd name="connsiteY1" fmla="*/ 180999 h 2133336"/>
              <a:gd name="connsiteX2" fmla="*/ 893833 w 1521688"/>
              <a:gd name="connsiteY2" fmla="*/ 178618 h 2133336"/>
              <a:gd name="connsiteX3" fmla="*/ 825500 w 1521688"/>
              <a:gd name="connsiteY3" fmla="*/ 291836 h 2133336"/>
              <a:gd name="connsiteX4" fmla="*/ 825500 w 1521688"/>
              <a:gd name="connsiteY4" fmla="*/ 2031736 h 2133336"/>
              <a:gd name="connsiteX5" fmla="*/ 723900 w 1521688"/>
              <a:gd name="connsiteY5" fmla="*/ 2133336 h 2133336"/>
              <a:gd name="connsiteX6" fmla="*/ 0 w 1521688"/>
              <a:gd name="connsiteY6" fmla="*/ 2133336 h 2133336"/>
              <a:gd name="connsiteX0" fmla="*/ 1521688 w 1521688"/>
              <a:gd name="connsiteY0" fmla="*/ 2381 h 1954718"/>
              <a:gd name="connsiteX1" fmla="*/ 893833 w 1521688"/>
              <a:gd name="connsiteY1" fmla="*/ 0 h 1954718"/>
              <a:gd name="connsiteX2" fmla="*/ 825500 w 1521688"/>
              <a:gd name="connsiteY2" fmla="*/ 113218 h 1954718"/>
              <a:gd name="connsiteX3" fmla="*/ 825500 w 1521688"/>
              <a:gd name="connsiteY3" fmla="*/ 1853118 h 1954718"/>
              <a:gd name="connsiteX4" fmla="*/ 723900 w 1521688"/>
              <a:gd name="connsiteY4" fmla="*/ 1954718 h 1954718"/>
              <a:gd name="connsiteX5" fmla="*/ 0 w 1521688"/>
              <a:gd name="connsiteY5" fmla="*/ 1954718 h 1954718"/>
              <a:gd name="connsiteX0" fmla="*/ 1023213 w 1023213"/>
              <a:gd name="connsiteY0" fmla="*/ 5556 h 1954718"/>
              <a:gd name="connsiteX1" fmla="*/ 893833 w 1023213"/>
              <a:gd name="connsiteY1" fmla="*/ 0 h 1954718"/>
              <a:gd name="connsiteX2" fmla="*/ 825500 w 1023213"/>
              <a:gd name="connsiteY2" fmla="*/ 113218 h 1954718"/>
              <a:gd name="connsiteX3" fmla="*/ 825500 w 1023213"/>
              <a:gd name="connsiteY3" fmla="*/ 1853118 h 1954718"/>
              <a:gd name="connsiteX4" fmla="*/ 723900 w 1023213"/>
              <a:gd name="connsiteY4" fmla="*/ 1954718 h 1954718"/>
              <a:gd name="connsiteX5" fmla="*/ 0 w 1023213"/>
              <a:gd name="connsiteY5" fmla="*/ 1954718 h 1954718"/>
              <a:gd name="connsiteX0" fmla="*/ 1023213 w 1023213"/>
              <a:gd name="connsiteY0" fmla="*/ 0 h 1961862"/>
              <a:gd name="connsiteX1" fmla="*/ 893833 w 1023213"/>
              <a:gd name="connsiteY1" fmla="*/ 7144 h 1961862"/>
              <a:gd name="connsiteX2" fmla="*/ 825500 w 1023213"/>
              <a:gd name="connsiteY2" fmla="*/ 120362 h 1961862"/>
              <a:gd name="connsiteX3" fmla="*/ 825500 w 1023213"/>
              <a:gd name="connsiteY3" fmla="*/ 1860262 h 1961862"/>
              <a:gd name="connsiteX4" fmla="*/ 723900 w 1023213"/>
              <a:gd name="connsiteY4" fmla="*/ 1961862 h 1961862"/>
              <a:gd name="connsiteX5" fmla="*/ 0 w 1023213"/>
              <a:gd name="connsiteY5" fmla="*/ 1961862 h 1961862"/>
              <a:gd name="connsiteX0" fmla="*/ 1023213 w 1023213"/>
              <a:gd name="connsiteY0" fmla="*/ 2381 h 1954718"/>
              <a:gd name="connsiteX1" fmla="*/ 893833 w 1023213"/>
              <a:gd name="connsiteY1" fmla="*/ 0 h 1954718"/>
              <a:gd name="connsiteX2" fmla="*/ 825500 w 1023213"/>
              <a:gd name="connsiteY2" fmla="*/ 113218 h 1954718"/>
              <a:gd name="connsiteX3" fmla="*/ 825500 w 1023213"/>
              <a:gd name="connsiteY3" fmla="*/ 1853118 h 1954718"/>
              <a:gd name="connsiteX4" fmla="*/ 723900 w 1023213"/>
              <a:gd name="connsiteY4" fmla="*/ 1954718 h 1954718"/>
              <a:gd name="connsiteX5" fmla="*/ 0 w 1023213"/>
              <a:gd name="connsiteY5" fmla="*/ 1954718 h 1954718"/>
              <a:gd name="connsiteX0" fmla="*/ 1023213 w 1023213"/>
              <a:gd name="connsiteY0" fmla="*/ 0 h 1961862"/>
              <a:gd name="connsiteX1" fmla="*/ 893833 w 1023213"/>
              <a:gd name="connsiteY1" fmla="*/ 7144 h 1961862"/>
              <a:gd name="connsiteX2" fmla="*/ 825500 w 1023213"/>
              <a:gd name="connsiteY2" fmla="*/ 120362 h 1961862"/>
              <a:gd name="connsiteX3" fmla="*/ 825500 w 1023213"/>
              <a:gd name="connsiteY3" fmla="*/ 1860262 h 1961862"/>
              <a:gd name="connsiteX4" fmla="*/ 723900 w 1023213"/>
              <a:gd name="connsiteY4" fmla="*/ 1961862 h 1961862"/>
              <a:gd name="connsiteX5" fmla="*/ 0 w 1023213"/>
              <a:gd name="connsiteY5" fmla="*/ 1961862 h 1961862"/>
              <a:gd name="connsiteX0" fmla="*/ 1023213 w 1023213"/>
              <a:gd name="connsiteY0" fmla="*/ 0 h 1958687"/>
              <a:gd name="connsiteX1" fmla="*/ 893833 w 1023213"/>
              <a:gd name="connsiteY1" fmla="*/ 3969 h 1958687"/>
              <a:gd name="connsiteX2" fmla="*/ 825500 w 1023213"/>
              <a:gd name="connsiteY2" fmla="*/ 117187 h 1958687"/>
              <a:gd name="connsiteX3" fmla="*/ 825500 w 1023213"/>
              <a:gd name="connsiteY3" fmla="*/ 1857087 h 1958687"/>
              <a:gd name="connsiteX4" fmla="*/ 723900 w 1023213"/>
              <a:gd name="connsiteY4" fmla="*/ 1958687 h 1958687"/>
              <a:gd name="connsiteX5" fmla="*/ 0 w 1023213"/>
              <a:gd name="connsiteY5" fmla="*/ 1958687 h 1958687"/>
              <a:gd name="connsiteX0" fmla="*/ 1023213 w 1023213"/>
              <a:gd name="connsiteY0" fmla="*/ 0 h 1958687"/>
              <a:gd name="connsiteX1" fmla="*/ 912883 w 1023213"/>
              <a:gd name="connsiteY1" fmla="*/ 7144 h 1958687"/>
              <a:gd name="connsiteX2" fmla="*/ 825500 w 1023213"/>
              <a:gd name="connsiteY2" fmla="*/ 117187 h 1958687"/>
              <a:gd name="connsiteX3" fmla="*/ 825500 w 1023213"/>
              <a:gd name="connsiteY3" fmla="*/ 1857087 h 1958687"/>
              <a:gd name="connsiteX4" fmla="*/ 723900 w 1023213"/>
              <a:gd name="connsiteY4" fmla="*/ 1958687 h 1958687"/>
              <a:gd name="connsiteX5" fmla="*/ 0 w 1023213"/>
              <a:gd name="connsiteY5" fmla="*/ 1958687 h 1958687"/>
              <a:gd name="connsiteX0" fmla="*/ 1029563 w 1029563"/>
              <a:gd name="connsiteY0" fmla="*/ 0 h 1952337"/>
              <a:gd name="connsiteX1" fmla="*/ 912883 w 1029563"/>
              <a:gd name="connsiteY1" fmla="*/ 794 h 1952337"/>
              <a:gd name="connsiteX2" fmla="*/ 825500 w 1029563"/>
              <a:gd name="connsiteY2" fmla="*/ 110837 h 1952337"/>
              <a:gd name="connsiteX3" fmla="*/ 825500 w 1029563"/>
              <a:gd name="connsiteY3" fmla="*/ 1850737 h 1952337"/>
              <a:gd name="connsiteX4" fmla="*/ 723900 w 1029563"/>
              <a:gd name="connsiteY4" fmla="*/ 1952337 h 1952337"/>
              <a:gd name="connsiteX5" fmla="*/ 0 w 1029563"/>
              <a:gd name="connsiteY5" fmla="*/ 1952337 h 1952337"/>
              <a:gd name="connsiteX0" fmla="*/ 1029563 w 1029563"/>
              <a:gd name="connsiteY0" fmla="*/ 0 h 1952337"/>
              <a:gd name="connsiteX1" fmla="*/ 912883 w 1029563"/>
              <a:gd name="connsiteY1" fmla="*/ 794 h 1952337"/>
              <a:gd name="connsiteX2" fmla="*/ 825500 w 1029563"/>
              <a:gd name="connsiteY2" fmla="*/ 110837 h 1952337"/>
              <a:gd name="connsiteX3" fmla="*/ 825500 w 1029563"/>
              <a:gd name="connsiteY3" fmla="*/ 1850737 h 1952337"/>
              <a:gd name="connsiteX4" fmla="*/ 723900 w 1029563"/>
              <a:gd name="connsiteY4" fmla="*/ 1952337 h 1952337"/>
              <a:gd name="connsiteX5" fmla="*/ 0 w 1029563"/>
              <a:gd name="connsiteY5" fmla="*/ 1952337 h 1952337"/>
              <a:gd name="connsiteX0" fmla="*/ 1035913 w 1035913"/>
              <a:gd name="connsiteY0" fmla="*/ 0 h 1955512"/>
              <a:gd name="connsiteX1" fmla="*/ 912883 w 1035913"/>
              <a:gd name="connsiteY1" fmla="*/ 3969 h 1955512"/>
              <a:gd name="connsiteX2" fmla="*/ 825500 w 1035913"/>
              <a:gd name="connsiteY2" fmla="*/ 114012 h 1955512"/>
              <a:gd name="connsiteX3" fmla="*/ 825500 w 1035913"/>
              <a:gd name="connsiteY3" fmla="*/ 1853912 h 1955512"/>
              <a:gd name="connsiteX4" fmla="*/ 723900 w 1035913"/>
              <a:gd name="connsiteY4" fmla="*/ 1955512 h 1955512"/>
              <a:gd name="connsiteX5" fmla="*/ 0 w 1035913"/>
              <a:gd name="connsiteY5" fmla="*/ 1955512 h 1955512"/>
              <a:gd name="connsiteX0" fmla="*/ 912883 w 912883"/>
              <a:gd name="connsiteY0" fmla="*/ 0 h 1951543"/>
              <a:gd name="connsiteX1" fmla="*/ 825500 w 912883"/>
              <a:gd name="connsiteY1" fmla="*/ 110043 h 1951543"/>
              <a:gd name="connsiteX2" fmla="*/ 825500 w 912883"/>
              <a:gd name="connsiteY2" fmla="*/ 1849943 h 1951543"/>
              <a:gd name="connsiteX3" fmla="*/ 723900 w 912883"/>
              <a:gd name="connsiteY3" fmla="*/ 1951543 h 1951543"/>
              <a:gd name="connsiteX4" fmla="*/ 0 w 912883"/>
              <a:gd name="connsiteY4" fmla="*/ 1951543 h 1951543"/>
              <a:gd name="connsiteX0" fmla="*/ 188983 w 188983"/>
              <a:gd name="connsiteY0" fmla="*/ 0 h 1951543"/>
              <a:gd name="connsiteX1" fmla="*/ 101600 w 188983"/>
              <a:gd name="connsiteY1" fmla="*/ 110043 h 1951543"/>
              <a:gd name="connsiteX2" fmla="*/ 101600 w 188983"/>
              <a:gd name="connsiteY2" fmla="*/ 1849943 h 1951543"/>
              <a:gd name="connsiteX3" fmla="*/ 0 w 188983"/>
              <a:gd name="connsiteY3" fmla="*/ 1951543 h 1951543"/>
              <a:gd name="connsiteX0" fmla="*/ 87383 w 87383"/>
              <a:gd name="connsiteY0" fmla="*/ 0 h 1849943"/>
              <a:gd name="connsiteX1" fmla="*/ 0 w 87383"/>
              <a:gd name="connsiteY1" fmla="*/ 110043 h 1849943"/>
              <a:gd name="connsiteX2" fmla="*/ 0 w 87383"/>
              <a:gd name="connsiteY2" fmla="*/ 1849943 h 1849943"/>
              <a:gd name="connsiteX0" fmla="*/ 87383 w 87383"/>
              <a:gd name="connsiteY0" fmla="*/ 0 h 2040443"/>
              <a:gd name="connsiteX1" fmla="*/ 0 w 87383"/>
              <a:gd name="connsiteY1" fmla="*/ 110043 h 2040443"/>
              <a:gd name="connsiteX2" fmla="*/ 4762 w 87383"/>
              <a:gd name="connsiteY2" fmla="*/ 2040443 h 2040443"/>
              <a:gd name="connsiteX0" fmla="*/ 87383 w 87383"/>
              <a:gd name="connsiteY0" fmla="*/ 0 h 2113014"/>
              <a:gd name="connsiteX1" fmla="*/ 0 w 87383"/>
              <a:gd name="connsiteY1" fmla="*/ 110043 h 2113014"/>
              <a:gd name="connsiteX2" fmla="*/ 4762 w 87383"/>
              <a:gd name="connsiteY2" fmla="*/ 2113014 h 2113014"/>
              <a:gd name="connsiteX0" fmla="*/ 87383 w 87383"/>
              <a:gd name="connsiteY0" fmla="*/ 0 h 2113014"/>
              <a:gd name="connsiteX1" fmla="*/ 0 w 87383"/>
              <a:gd name="connsiteY1" fmla="*/ 110043 h 2113014"/>
              <a:gd name="connsiteX2" fmla="*/ 4762 w 87383"/>
              <a:gd name="connsiteY2" fmla="*/ 2113014 h 2113014"/>
              <a:gd name="connsiteX0" fmla="*/ 87383 w 87383"/>
              <a:gd name="connsiteY0" fmla="*/ 0 h 2654157"/>
              <a:gd name="connsiteX1" fmla="*/ 0 w 87383"/>
              <a:gd name="connsiteY1" fmla="*/ 110043 h 2654157"/>
              <a:gd name="connsiteX2" fmla="*/ 4764 w 87383"/>
              <a:gd name="connsiteY2" fmla="*/ 2654158 h 2654157"/>
              <a:gd name="connsiteX0" fmla="*/ 88252 w 88252"/>
              <a:gd name="connsiteY0" fmla="*/ 0 h 967089"/>
              <a:gd name="connsiteX1" fmla="*/ 869 w 88252"/>
              <a:gd name="connsiteY1" fmla="*/ 110043 h 967089"/>
              <a:gd name="connsiteX2" fmla="*/ 410 w 88252"/>
              <a:gd name="connsiteY2" fmla="*/ 967088 h 967089"/>
              <a:gd name="connsiteX0" fmla="*/ 88251 w 88251"/>
              <a:gd name="connsiteY0" fmla="*/ 0 h 967096"/>
              <a:gd name="connsiteX1" fmla="*/ 868 w 88251"/>
              <a:gd name="connsiteY1" fmla="*/ 110043 h 967096"/>
              <a:gd name="connsiteX2" fmla="*/ 412 w 88251"/>
              <a:gd name="connsiteY2" fmla="*/ 967095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5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6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6 h 967096"/>
              <a:gd name="connsiteX0" fmla="*/ 104563 w 104563"/>
              <a:gd name="connsiteY0" fmla="*/ 0 h 3683396"/>
              <a:gd name="connsiteX1" fmla="*/ 17180 w 104563"/>
              <a:gd name="connsiteY1" fmla="*/ 110043 h 3683396"/>
              <a:gd name="connsiteX2" fmla="*/ 0 w 104563"/>
              <a:gd name="connsiteY2" fmla="*/ 3683396 h 3683396"/>
              <a:gd name="connsiteX0" fmla="*/ 96201 w 96201"/>
              <a:gd name="connsiteY0" fmla="*/ 0 h 3632465"/>
              <a:gd name="connsiteX1" fmla="*/ 8818 w 96201"/>
              <a:gd name="connsiteY1" fmla="*/ 110043 h 3632465"/>
              <a:gd name="connsiteX2" fmla="*/ 0 w 96201"/>
              <a:gd name="connsiteY2" fmla="*/ 3632465 h 3632465"/>
              <a:gd name="connsiteX0" fmla="*/ 87839 w 87839"/>
              <a:gd name="connsiteY0" fmla="*/ 0 h 3632465"/>
              <a:gd name="connsiteX1" fmla="*/ 456 w 87839"/>
              <a:gd name="connsiteY1" fmla="*/ 110043 h 3632465"/>
              <a:gd name="connsiteX2" fmla="*/ 0 w 87839"/>
              <a:gd name="connsiteY2" fmla="*/ 3632465 h 3632465"/>
              <a:gd name="connsiteX0" fmla="*/ 90452 w 90452"/>
              <a:gd name="connsiteY0" fmla="*/ 0 h 1149597"/>
              <a:gd name="connsiteX1" fmla="*/ 3069 w 90452"/>
              <a:gd name="connsiteY1" fmla="*/ 110043 h 1149597"/>
              <a:gd name="connsiteX2" fmla="*/ 0 w 90452"/>
              <a:gd name="connsiteY2" fmla="*/ 1149597 h 1149597"/>
              <a:gd name="connsiteX0" fmla="*/ 90452 w 90452"/>
              <a:gd name="connsiteY0" fmla="*/ 0 h 1347660"/>
              <a:gd name="connsiteX1" fmla="*/ 3069 w 90452"/>
              <a:gd name="connsiteY1" fmla="*/ 110043 h 1347660"/>
              <a:gd name="connsiteX2" fmla="*/ 0 w 90452"/>
              <a:gd name="connsiteY2" fmla="*/ 1347660 h 134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452" h="1347660">
                <a:moveTo>
                  <a:pt x="90452" y="0"/>
                </a:moveTo>
                <a:lnTo>
                  <a:pt x="3069" y="110043"/>
                </a:lnTo>
                <a:cubicBezTo>
                  <a:pt x="4656" y="753510"/>
                  <a:pt x="1028" y="698894"/>
                  <a:pt x="0" y="1347660"/>
                </a:cubicBezTo>
              </a:path>
            </a:pathLst>
          </a:custGeom>
          <a:noFill/>
          <a:ln w="19050" cap="flat" cmpd="sng" algn="ctr">
            <a:gradFill>
              <a:gsLst>
                <a:gs pos="0">
                  <a:srgbClr val="17273E">
                    <a:alpha val="45000"/>
                  </a:srgbClr>
                </a:gs>
                <a:gs pos="100000">
                  <a:srgbClr val="17273E">
                    <a:alpha val="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42" name="椭圆 41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BBED3604-EE08-1146-F6C2-E982A52E0920}"/>
              </a:ext>
            </a:extLst>
          </p:cNvPr>
          <p:cNvSpPr/>
          <p:nvPr/>
        </p:nvSpPr>
        <p:spPr>
          <a:xfrm>
            <a:off x="4754358" y="5157319"/>
            <a:ext cx="321063" cy="321062"/>
          </a:xfrm>
          <a:prstGeom prst="ellipse">
            <a:avLst/>
          </a:prstGeom>
          <a:noFill/>
          <a:ln w="9525" cap="flat" cmpd="sng" algn="ctr">
            <a:solidFill>
              <a:srgbClr val="17273E">
                <a:alpha val="12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43" name="椭圆 42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C2796185-82C8-CAF3-5F53-F9BCE26A3D51}"/>
              </a:ext>
            </a:extLst>
          </p:cNvPr>
          <p:cNvSpPr/>
          <p:nvPr/>
        </p:nvSpPr>
        <p:spPr>
          <a:xfrm>
            <a:off x="4824025" y="5224604"/>
            <a:ext cx="186492" cy="186492"/>
          </a:xfrm>
          <a:prstGeom prst="ellipse">
            <a:avLst/>
          </a:prstGeom>
          <a:solidFill>
            <a:srgbClr val="17273E">
              <a:alpha val="23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44" name="椭圆 43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2289E5BF-6585-DFC9-D38E-67DF0A90B62E}"/>
              </a:ext>
            </a:extLst>
          </p:cNvPr>
          <p:cNvSpPr/>
          <p:nvPr/>
        </p:nvSpPr>
        <p:spPr>
          <a:xfrm>
            <a:off x="4864595" y="5265174"/>
            <a:ext cx="105352" cy="105352"/>
          </a:xfrm>
          <a:prstGeom prst="ellipse">
            <a:avLst/>
          </a:prstGeom>
          <a:solidFill>
            <a:srgbClr val="17273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45" name="任意多边形 46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74A2F967-A9CB-50A9-143B-20A1D3D448E2}"/>
              </a:ext>
            </a:extLst>
          </p:cNvPr>
          <p:cNvSpPr/>
          <p:nvPr/>
        </p:nvSpPr>
        <p:spPr>
          <a:xfrm rot="5400000" flipH="1">
            <a:off x="4457114" y="5257571"/>
            <a:ext cx="82426" cy="604892"/>
          </a:xfrm>
          <a:custGeom>
            <a:avLst/>
            <a:gdLst>
              <a:gd name="connsiteX0" fmla="*/ 1054100 w 1054100"/>
              <a:gd name="connsiteY0" fmla="*/ 0 h 1930400"/>
              <a:gd name="connsiteX1" fmla="*/ 825500 w 1054100"/>
              <a:gd name="connsiteY1" fmla="*/ 88900 h 1930400"/>
              <a:gd name="connsiteX2" fmla="*/ 825500 w 1054100"/>
              <a:gd name="connsiteY2" fmla="*/ 1828800 h 1930400"/>
              <a:gd name="connsiteX3" fmla="*/ 723900 w 1054100"/>
              <a:gd name="connsiteY3" fmla="*/ 1930400 h 1930400"/>
              <a:gd name="connsiteX4" fmla="*/ 0 w 1054100"/>
              <a:gd name="connsiteY4" fmla="*/ 1930400 h 1930400"/>
              <a:gd name="connsiteX0" fmla="*/ 918369 w 918369"/>
              <a:gd name="connsiteY0" fmla="*/ 0 h 1937544"/>
              <a:gd name="connsiteX1" fmla="*/ 825500 w 918369"/>
              <a:gd name="connsiteY1" fmla="*/ 96044 h 1937544"/>
              <a:gd name="connsiteX2" fmla="*/ 825500 w 918369"/>
              <a:gd name="connsiteY2" fmla="*/ 1835944 h 1937544"/>
              <a:gd name="connsiteX3" fmla="*/ 723900 w 918369"/>
              <a:gd name="connsiteY3" fmla="*/ 1937544 h 1937544"/>
              <a:gd name="connsiteX4" fmla="*/ 0 w 918369"/>
              <a:gd name="connsiteY4" fmla="*/ 1937544 h 1937544"/>
              <a:gd name="connsiteX0" fmla="*/ 918369 w 919233"/>
              <a:gd name="connsiteY0" fmla="*/ 7649 h 1945193"/>
              <a:gd name="connsiteX1" fmla="*/ 919233 w 919233"/>
              <a:gd name="connsiteY1" fmla="*/ 0 h 1945193"/>
              <a:gd name="connsiteX2" fmla="*/ 825500 w 919233"/>
              <a:gd name="connsiteY2" fmla="*/ 103693 h 1945193"/>
              <a:gd name="connsiteX3" fmla="*/ 825500 w 919233"/>
              <a:gd name="connsiteY3" fmla="*/ 1843593 h 1945193"/>
              <a:gd name="connsiteX4" fmla="*/ 723900 w 919233"/>
              <a:gd name="connsiteY4" fmla="*/ 1945193 h 1945193"/>
              <a:gd name="connsiteX5" fmla="*/ 0 w 919233"/>
              <a:gd name="connsiteY5" fmla="*/ 1945193 h 1945193"/>
              <a:gd name="connsiteX0" fmla="*/ 918369 w 1314520"/>
              <a:gd name="connsiteY0" fmla="*/ 0 h 1937544"/>
              <a:gd name="connsiteX1" fmla="*/ 1314520 w 1314520"/>
              <a:gd name="connsiteY1" fmla="*/ 13782 h 1937544"/>
              <a:gd name="connsiteX2" fmla="*/ 825500 w 1314520"/>
              <a:gd name="connsiteY2" fmla="*/ 96044 h 1937544"/>
              <a:gd name="connsiteX3" fmla="*/ 825500 w 1314520"/>
              <a:gd name="connsiteY3" fmla="*/ 1835944 h 1937544"/>
              <a:gd name="connsiteX4" fmla="*/ 723900 w 1314520"/>
              <a:gd name="connsiteY4" fmla="*/ 1937544 h 1937544"/>
              <a:gd name="connsiteX5" fmla="*/ 0 w 1314520"/>
              <a:gd name="connsiteY5" fmla="*/ 1937544 h 1937544"/>
              <a:gd name="connsiteX0" fmla="*/ 918369 w 1521688"/>
              <a:gd name="connsiteY0" fmla="*/ 14793 h 1952337"/>
              <a:gd name="connsiteX1" fmla="*/ 1521688 w 1521688"/>
              <a:gd name="connsiteY1" fmla="*/ 0 h 1952337"/>
              <a:gd name="connsiteX2" fmla="*/ 1314520 w 1521688"/>
              <a:gd name="connsiteY2" fmla="*/ 28575 h 1952337"/>
              <a:gd name="connsiteX3" fmla="*/ 825500 w 1521688"/>
              <a:gd name="connsiteY3" fmla="*/ 110837 h 1952337"/>
              <a:gd name="connsiteX4" fmla="*/ 825500 w 1521688"/>
              <a:gd name="connsiteY4" fmla="*/ 1850737 h 1952337"/>
              <a:gd name="connsiteX5" fmla="*/ 723900 w 1521688"/>
              <a:gd name="connsiteY5" fmla="*/ 1952337 h 1952337"/>
              <a:gd name="connsiteX6" fmla="*/ 0 w 1521688"/>
              <a:gd name="connsiteY6" fmla="*/ 1952337 h 1952337"/>
              <a:gd name="connsiteX0" fmla="*/ 918369 w 1521688"/>
              <a:gd name="connsiteY0" fmla="*/ 195792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1314520 w 1521688"/>
              <a:gd name="connsiteY3" fmla="*/ 209574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1314520 w 1521688"/>
              <a:gd name="connsiteY3" fmla="*/ 209574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938283 w 1521688"/>
              <a:gd name="connsiteY3" fmla="*/ 169093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893833 w 1521688"/>
              <a:gd name="connsiteY3" fmla="*/ 178618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1004957 w 1521688"/>
              <a:gd name="connsiteY0" fmla="*/ 25 h 2133336"/>
              <a:gd name="connsiteX1" fmla="*/ 1521688 w 1521688"/>
              <a:gd name="connsiteY1" fmla="*/ 180999 h 2133336"/>
              <a:gd name="connsiteX2" fmla="*/ 893833 w 1521688"/>
              <a:gd name="connsiteY2" fmla="*/ 178618 h 2133336"/>
              <a:gd name="connsiteX3" fmla="*/ 825500 w 1521688"/>
              <a:gd name="connsiteY3" fmla="*/ 291836 h 2133336"/>
              <a:gd name="connsiteX4" fmla="*/ 825500 w 1521688"/>
              <a:gd name="connsiteY4" fmla="*/ 2031736 h 2133336"/>
              <a:gd name="connsiteX5" fmla="*/ 723900 w 1521688"/>
              <a:gd name="connsiteY5" fmla="*/ 2133336 h 2133336"/>
              <a:gd name="connsiteX6" fmla="*/ 0 w 1521688"/>
              <a:gd name="connsiteY6" fmla="*/ 2133336 h 2133336"/>
              <a:gd name="connsiteX0" fmla="*/ 1521688 w 1521688"/>
              <a:gd name="connsiteY0" fmla="*/ 2381 h 1954718"/>
              <a:gd name="connsiteX1" fmla="*/ 893833 w 1521688"/>
              <a:gd name="connsiteY1" fmla="*/ 0 h 1954718"/>
              <a:gd name="connsiteX2" fmla="*/ 825500 w 1521688"/>
              <a:gd name="connsiteY2" fmla="*/ 113218 h 1954718"/>
              <a:gd name="connsiteX3" fmla="*/ 825500 w 1521688"/>
              <a:gd name="connsiteY3" fmla="*/ 1853118 h 1954718"/>
              <a:gd name="connsiteX4" fmla="*/ 723900 w 1521688"/>
              <a:gd name="connsiteY4" fmla="*/ 1954718 h 1954718"/>
              <a:gd name="connsiteX5" fmla="*/ 0 w 1521688"/>
              <a:gd name="connsiteY5" fmla="*/ 1954718 h 1954718"/>
              <a:gd name="connsiteX0" fmla="*/ 1023213 w 1023213"/>
              <a:gd name="connsiteY0" fmla="*/ 5556 h 1954718"/>
              <a:gd name="connsiteX1" fmla="*/ 893833 w 1023213"/>
              <a:gd name="connsiteY1" fmla="*/ 0 h 1954718"/>
              <a:gd name="connsiteX2" fmla="*/ 825500 w 1023213"/>
              <a:gd name="connsiteY2" fmla="*/ 113218 h 1954718"/>
              <a:gd name="connsiteX3" fmla="*/ 825500 w 1023213"/>
              <a:gd name="connsiteY3" fmla="*/ 1853118 h 1954718"/>
              <a:gd name="connsiteX4" fmla="*/ 723900 w 1023213"/>
              <a:gd name="connsiteY4" fmla="*/ 1954718 h 1954718"/>
              <a:gd name="connsiteX5" fmla="*/ 0 w 1023213"/>
              <a:gd name="connsiteY5" fmla="*/ 1954718 h 1954718"/>
              <a:gd name="connsiteX0" fmla="*/ 1023213 w 1023213"/>
              <a:gd name="connsiteY0" fmla="*/ 0 h 1961862"/>
              <a:gd name="connsiteX1" fmla="*/ 893833 w 1023213"/>
              <a:gd name="connsiteY1" fmla="*/ 7144 h 1961862"/>
              <a:gd name="connsiteX2" fmla="*/ 825500 w 1023213"/>
              <a:gd name="connsiteY2" fmla="*/ 120362 h 1961862"/>
              <a:gd name="connsiteX3" fmla="*/ 825500 w 1023213"/>
              <a:gd name="connsiteY3" fmla="*/ 1860262 h 1961862"/>
              <a:gd name="connsiteX4" fmla="*/ 723900 w 1023213"/>
              <a:gd name="connsiteY4" fmla="*/ 1961862 h 1961862"/>
              <a:gd name="connsiteX5" fmla="*/ 0 w 1023213"/>
              <a:gd name="connsiteY5" fmla="*/ 1961862 h 1961862"/>
              <a:gd name="connsiteX0" fmla="*/ 1023213 w 1023213"/>
              <a:gd name="connsiteY0" fmla="*/ 2381 h 1954718"/>
              <a:gd name="connsiteX1" fmla="*/ 893833 w 1023213"/>
              <a:gd name="connsiteY1" fmla="*/ 0 h 1954718"/>
              <a:gd name="connsiteX2" fmla="*/ 825500 w 1023213"/>
              <a:gd name="connsiteY2" fmla="*/ 113218 h 1954718"/>
              <a:gd name="connsiteX3" fmla="*/ 825500 w 1023213"/>
              <a:gd name="connsiteY3" fmla="*/ 1853118 h 1954718"/>
              <a:gd name="connsiteX4" fmla="*/ 723900 w 1023213"/>
              <a:gd name="connsiteY4" fmla="*/ 1954718 h 1954718"/>
              <a:gd name="connsiteX5" fmla="*/ 0 w 1023213"/>
              <a:gd name="connsiteY5" fmla="*/ 1954718 h 1954718"/>
              <a:gd name="connsiteX0" fmla="*/ 1023213 w 1023213"/>
              <a:gd name="connsiteY0" fmla="*/ 0 h 1961862"/>
              <a:gd name="connsiteX1" fmla="*/ 893833 w 1023213"/>
              <a:gd name="connsiteY1" fmla="*/ 7144 h 1961862"/>
              <a:gd name="connsiteX2" fmla="*/ 825500 w 1023213"/>
              <a:gd name="connsiteY2" fmla="*/ 120362 h 1961862"/>
              <a:gd name="connsiteX3" fmla="*/ 825500 w 1023213"/>
              <a:gd name="connsiteY3" fmla="*/ 1860262 h 1961862"/>
              <a:gd name="connsiteX4" fmla="*/ 723900 w 1023213"/>
              <a:gd name="connsiteY4" fmla="*/ 1961862 h 1961862"/>
              <a:gd name="connsiteX5" fmla="*/ 0 w 1023213"/>
              <a:gd name="connsiteY5" fmla="*/ 1961862 h 1961862"/>
              <a:gd name="connsiteX0" fmla="*/ 1023213 w 1023213"/>
              <a:gd name="connsiteY0" fmla="*/ 0 h 1958687"/>
              <a:gd name="connsiteX1" fmla="*/ 893833 w 1023213"/>
              <a:gd name="connsiteY1" fmla="*/ 3969 h 1958687"/>
              <a:gd name="connsiteX2" fmla="*/ 825500 w 1023213"/>
              <a:gd name="connsiteY2" fmla="*/ 117187 h 1958687"/>
              <a:gd name="connsiteX3" fmla="*/ 825500 w 1023213"/>
              <a:gd name="connsiteY3" fmla="*/ 1857087 h 1958687"/>
              <a:gd name="connsiteX4" fmla="*/ 723900 w 1023213"/>
              <a:gd name="connsiteY4" fmla="*/ 1958687 h 1958687"/>
              <a:gd name="connsiteX5" fmla="*/ 0 w 1023213"/>
              <a:gd name="connsiteY5" fmla="*/ 1958687 h 1958687"/>
              <a:gd name="connsiteX0" fmla="*/ 1023213 w 1023213"/>
              <a:gd name="connsiteY0" fmla="*/ 0 h 1958687"/>
              <a:gd name="connsiteX1" fmla="*/ 912883 w 1023213"/>
              <a:gd name="connsiteY1" fmla="*/ 7144 h 1958687"/>
              <a:gd name="connsiteX2" fmla="*/ 825500 w 1023213"/>
              <a:gd name="connsiteY2" fmla="*/ 117187 h 1958687"/>
              <a:gd name="connsiteX3" fmla="*/ 825500 w 1023213"/>
              <a:gd name="connsiteY3" fmla="*/ 1857087 h 1958687"/>
              <a:gd name="connsiteX4" fmla="*/ 723900 w 1023213"/>
              <a:gd name="connsiteY4" fmla="*/ 1958687 h 1958687"/>
              <a:gd name="connsiteX5" fmla="*/ 0 w 1023213"/>
              <a:gd name="connsiteY5" fmla="*/ 1958687 h 1958687"/>
              <a:gd name="connsiteX0" fmla="*/ 1029563 w 1029563"/>
              <a:gd name="connsiteY0" fmla="*/ 0 h 1952337"/>
              <a:gd name="connsiteX1" fmla="*/ 912883 w 1029563"/>
              <a:gd name="connsiteY1" fmla="*/ 794 h 1952337"/>
              <a:gd name="connsiteX2" fmla="*/ 825500 w 1029563"/>
              <a:gd name="connsiteY2" fmla="*/ 110837 h 1952337"/>
              <a:gd name="connsiteX3" fmla="*/ 825500 w 1029563"/>
              <a:gd name="connsiteY3" fmla="*/ 1850737 h 1952337"/>
              <a:gd name="connsiteX4" fmla="*/ 723900 w 1029563"/>
              <a:gd name="connsiteY4" fmla="*/ 1952337 h 1952337"/>
              <a:gd name="connsiteX5" fmla="*/ 0 w 1029563"/>
              <a:gd name="connsiteY5" fmla="*/ 1952337 h 1952337"/>
              <a:gd name="connsiteX0" fmla="*/ 1029563 w 1029563"/>
              <a:gd name="connsiteY0" fmla="*/ 0 h 1952337"/>
              <a:gd name="connsiteX1" fmla="*/ 912883 w 1029563"/>
              <a:gd name="connsiteY1" fmla="*/ 794 h 1952337"/>
              <a:gd name="connsiteX2" fmla="*/ 825500 w 1029563"/>
              <a:gd name="connsiteY2" fmla="*/ 110837 h 1952337"/>
              <a:gd name="connsiteX3" fmla="*/ 825500 w 1029563"/>
              <a:gd name="connsiteY3" fmla="*/ 1850737 h 1952337"/>
              <a:gd name="connsiteX4" fmla="*/ 723900 w 1029563"/>
              <a:gd name="connsiteY4" fmla="*/ 1952337 h 1952337"/>
              <a:gd name="connsiteX5" fmla="*/ 0 w 1029563"/>
              <a:gd name="connsiteY5" fmla="*/ 1952337 h 1952337"/>
              <a:gd name="connsiteX0" fmla="*/ 1035913 w 1035913"/>
              <a:gd name="connsiteY0" fmla="*/ 0 h 1955512"/>
              <a:gd name="connsiteX1" fmla="*/ 912883 w 1035913"/>
              <a:gd name="connsiteY1" fmla="*/ 3969 h 1955512"/>
              <a:gd name="connsiteX2" fmla="*/ 825500 w 1035913"/>
              <a:gd name="connsiteY2" fmla="*/ 114012 h 1955512"/>
              <a:gd name="connsiteX3" fmla="*/ 825500 w 1035913"/>
              <a:gd name="connsiteY3" fmla="*/ 1853912 h 1955512"/>
              <a:gd name="connsiteX4" fmla="*/ 723900 w 1035913"/>
              <a:gd name="connsiteY4" fmla="*/ 1955512 h 1955512"/>
              <a:gd name="connsiteX5" fmla="*/ 0 w 1035913"/>
              <a:gd name="connsiteY5" fmla="*/ 1955512 h 1955512"/>
              <a:gd name="connsiteX0" fmla="*/ 912883 w 912883"/>
              <a:gd name="connsiteY0" fmla="*/ 0 h 1951543"/>
              <a:gd name="connsiteX1" fmla="*/ 825500 w 912883"/>
              <a:gd name="connsiteY1" fmla="*/ 110043 h 1951543"/>
              <a:gd name="connsiteX2" fmla="*/ 825500 w 912883"/>
              <a:gd name="connsiteY2" fmla="*/ 1849943 h 1951543"/>
              <a:gd name="connsiteX3" fmla="*/ 723900 w 912883"/>
              <a:gd name="connsiteY3" fmla="*/ 1951543 h 1951543"/>
              <a:gd name="connsiteX4" fmla="*/ 0 w 912883"/>
              <a:gd name="connsiteY4" fmla="*/ 1951543 h 1951543"/>
              <a:gd name="connsiteX0" fmla="*/ 188983 w 188983"/>
              <a:gd name="connsiteY0" fmla="*/ 0 h 1951543"/>
              <a:gd name="connsiteX1" fmla="*/ 101600 w 188983"/>
              <a:gd name="connsiteY1" fmla="*/ 110043 h 1951543"/>
              <a:gd name="connsiteX2" fmla="*/ 101600 w 188983"/>
              <a:gd name="connsiteY2" fmla="*/ 1849943 h 1951543"/>
              <a:gd name="connsiteX3" fmla="*/ 0 w 188983"/>
              <a:gd name="connsiteY3" fmla="*/ 1951543 h 1951543"/>
              <a:gd name="connsiteX0" fmla="*/ 87383 w 87383"/>
              <a:gd name="connsiteY0" fmla="*/ 0 h 1849943"/>
              <a:gd name="connsiteX1" fmla="*/ 0 w 87383"/>
              <a:gd name="connsiteY1" fmla="*/ 110043 h 1849943"/>
              <a:gd name="connsiteX2" fmla="*/ 0 w 87383"/>
              <a:gd name="connsiteY2" fmla="*/ 1849943 h 1849943"/>
              <a:gd name="connsiteX0" fmla="*/ 87383 w 87383"/>
              <a:gd name="connsiteY0" fmla="*/ 0 h 2040443"/>
              <a:gd name="connsiteX1" fmla="*/ 0 w 87383"/>
              <a:gd name="connsiteY1" fmla="*/ 110043 h 2040443"/>
              <a:gd name="connsiteX2" fmla="*/ 4762 w 87383"/>
              <a:gd name="connsiteY2" fmla="*/ 2040443 h 2040443"/>
              <a:gd name="connsiteX0" fmla="*/ 87383 w 87383"/>
              <a:gd name="connsiteY0" fmla="*/ 0 h 2113014"/>
              <a:gd name="connsiteX1" fmla="*/ 0 w 87383"/>
              <a:gd name="connsiteY1" fmla="*/ 110043 h 2113014"/>
              <a:gd name="connsiteX2" fmla="*/ 4762 w 87383"/>
              <a:gd name="connsiteY2" fmla="*/ 2113014 h 2113014"/>
              <a:gd name="connsiteX0" fmla="*/ 87383 w 87383"/>
              <a:gd name="connsiteY0" fmla="*/ 0 h 2113014"/>
              <a:gd name="connsiteX1" fmla="*/ 0 w 87383"/>
              <a:gd name="connsiteY1" fmla="*/ 110043 h 2113014"/>
              <a:gd name="connsiteX2" fmla="*/ 4762 w 87383"/>
              <a:gd name="connsiteY2" fmla="*/ 2113014 h 2113014"/>
              <a:gd name="connsiteX0" fmla="*/ 87383 w 87383"/>
              <a:gd name="connsiteY0" fmla="*/ 0 h 2654157"/>
              <a:gd name="connsiteX1" fmla="*/ 0 w 87383"/>
              <a:gd name="connsiteY1" fmla="*/ 110043 h 2654157"/>
              <a:gd name="connsiteX2" fmla="*/ 4764 w 87383"/>
              <a:gd name="connsiteY2" fmla="*/ 2654158 h 2654157"/>
              <a:gd name="connsiteX0" fmla="*/ 88252 w 88252"/>
              <a:gd name="connsiteY0" fmla="*/ 0 h 967089"/>
              <a:gd name="connsiteX1" fmla="*/ 869 w 88252"/>
              <a:gd name="connsiteY1" fmla="*/ 110043 h 967089"/>
              <a:gd name="connsiteX2" fmla="*/ 410 w 88252"/>
              <a:gd name="connsiteY2" fmla="*/ 967088 h 967089"/>
              <a:gd name="connsiteX0" fmla="*/ 88251 w 88251"/>
              <a:gd name="connsiteY0" fmla="*/ 0 h 967096"/>
              <a:gd name="connsiteX1" fmla="*/ 868 w 88251"/>
              <a:gd name="connsiteY1" fmla="*/ 110043 h 967096"/>
              <a:gd name="connsiteX2" fmla="*/ 412 w 88251"/>
              <a:gd name="connsiteY2" fmla="*/ 967095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5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6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6 h 967096"/>
              <a:gd name="connsiteX0" fmla="*/ 104563 w 104563"/>
              <a:gd name="connsiteY0" fmla="*/ 0 h 3683396"/>
              <a:gd name="connsiteX1" fmla="*/ 17180 w 104563"/>
              <a:gd name="connsiteY1" fmla="*/ 110043 h 3683396"/>
              <a:gd name="connsiteX2" fmla="*/ 0 w 104563"/>
              <a:gd name="connsiteY2" fmla="*/ 3683396 h 3683396"/>
              <a:gd name="connsiteX0" fmla="*/ 96201 w 96201"/>
              <a:gd name="connsiteY0" fmla="*/ 0 h 3632465"/>
              <a:gd name="connsiteX1" fmla="*/ 8818 w 96201"/>
              <a:gd name="connsiteY1" fmla="*/ 110043 h 3632465"/>
              <a:gd name="connsiteX2" fmla="*/ 0 w 96201"/>
              <a:gd name="connsiteY2" fmla="*/ 3632465 h 3632465"/>
              <a:gd name="connsiteX0" fmla="*/ 87839 w 87839"/>
              <a:gd name="connsiteY0" fmla="*/ 0 h 3632465"/>
              <a:gd name="connsiteX1" fmla="*/ 456 w 87839"/>
              <a:gd name="connsiteY1" fmla="*/ 110043 h 3632465"/>
              <a:gd name="connsiteX2" fmla="*/ 0 w 87839"/>
              <a:gd name="connsiteY2" fmla="*/ 3632465 h 3632465"/>
              <a:gd name="connsiteX0" fmla="*/ 90452 w 90452"/>
              <a:gd name="connsiteY0" fmla="*/ 0 h 1149597"/>
              <a:gd name="connsiteX1" fmla="*/ 3069 w 90452"/>
              <a:gd name="connsiteY1" fmla="*/ 110043 h 1149597"/>
              <a:gd name="connsiteX2" fmla="*/ 0 w 90452"/>
              <a:gd name="connsiteY2" fmla="*/ 1149597 h 1149597"/>
              <a:gd name="connsiteX0" fmla="*/ 90452 w 90452"/>
              <a:gd name="connsiteY0" fmla="*/ 0 h 1347660"/>
              <a:gd name="connsiteX1" fmla="*/ 3069 w 90452"/>
              <a:gd name="connsiteY1" fmla="*/ 110043 h 1347660"/>
              <a:gd name="connsiteX2" fmla="*/ 0 w 90452"/>
              <a:gd name="connsiteY2" fmla="*/ 1347660 h 134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452" h="1347660">
                <a:moveTo>
                  <a:pt x="90452" y="0"/>
                </a:moveTo>
                <a:lnTo>
                  <a:pt x="3069" y="110043"/>
                </a:lnTo>
                <a:cubicBezTo>
                  <a:pt x="4656" y="753510"/>
                  <a:pt x="1028" y="698894"/>
                  <a:pt x="0" y="1347660"/>
                </a:cubicBezTo>
              </a:path>
            </a:pathLst>
          </a:custGeom>
          <a:noFill/>
          <a:ln w="19050" cap="flat" cmpd="sng" algn="ctr">
            <a:gradFill>
              <a:gsLst>
                <a:gs pos="0">
                  <a:srgbClr val="17273E">
                    <a:alpha val="45000"/>
                  </a:srgbClr>
                </a:gs>
                <a:gs pos="100000">
                  <a:srgbClr val="17273E">
                    <a:alpha val="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46" name="椭圆 45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5B9E38DF-9FB5-0298-05B1-2181ADF89368}"/>
              </a:ext>
            </a:extLst>
          </p:cNvPr>
          <p:cNvSpPr/>
          <p:nvPr/>
        </p:nvSpPr>
        <p:spPr>
          <a:xfrm>
            <a:off x="7059078" y="5157319"/>
            <a:ext cx="321063" cy="321062"/>
          </a:xfrm>
          <a:prstGeom prst="ellipse">
            <a:avLst/>
          </a:prstGeom>
          <a:noFill/>
          <a:ln w="9525" cap="flat" cmpd="sng" algn="ctr">
            <a:solidFill>
              <a:srgbClr val="17273E">
                <a:alpha val="12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47" name="椭圆 46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A26BC6A2-4CB7-2083-20DD-E4F0A1A58E3F}"/>
              </a:ext>
            </a:extLst>
          </p:cNvPr>
          <p:cNvSpPr/>
          <p:nvPr/>
        </p:nvSpPr>
        <p:spPr>
          <a:xfrm>
            <a:off x="7128745" y="5224604"/>
            <a:ext cx="186492" cy="186492"/>
          </a:xfrm>
          <a:prstGeom prst="ellipse">
            <a:avLst/>
          </a:prstGeom>
          <a:solidFill>
            <a:srgbClr val="17273E">
              <a:alpha val="23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48" name="椭圆 47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2FE31DF4-5895-B807-49EE-FB0BA778BCEF}"/>
              </a:ext>
            </a:extLst>
          </p:cNvPr>
          <p:cNvSpPr/>
          <p:nvPr/>
        </p:nvSpPr>
        <p:spPr>
          <a:xfrm>
            <a:off x="7169315" y="5265174"/>
            <a:ext cx="105352" cy="105352"/>
          </a:xfrm>
          <a:prstGeom prst="ellipse">
            <a:avLst/>
          </a:prstGeom>
          <a:solidFill>
            <a:srgbClr val="17273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49" name="任意多边形 50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60FE1848-EE3D-D8F3-4278-9E68264A50D9}"/>
              </a:ext>
            </a:extLst>
          </p:cNvPr>
          <p:cNvSpPr/>
          <p:nvPr/>
        </p:nvSpPr>
        <p:spPr>
          <a:xfrm rot="16200000">
            <a:off x="7594202" y="5257571"/>
            <a:ext cx="82426" cy="604892"/>
          </a:xfrm>
          <a:custGeom>
            <a:avLst/>
            <a:gdLst>
              <a:gd name="connsiteX0" fmla="*/ 1054100 w 1054100"/>
              <a:gd name="connsiteY0" fmla="*/ 0 h 1930400"/>
              <a:gd name="connsiteX1" fmla="*/ 825500 w 1054100"/>
              <a:gd name="connsiteY1" fmla="*/ 88900 h 1930400"/>
              <a:gd name="connsiteX2" fmla="*/ 825500 w 1054100"/>
              <a:gd name="connsiteY2" fmla="*/ 1828800 h 1930400"/>
              <a:gd name="connsiteX3" fmla="*/ 723900 w 1054100"/>
              <a:gd name="connsiteY3" fmla="*/ 1930400 h 1930400"/>
              <a:gd name="connsiteX4" fmla="*/ 0 w 1054100"/>
              <a:gd name="connsiteY4" fmla="*/ 1930400 h 1930400"/>
              <a:gd name="connsiteX0" fmla="*/ 918369 w 918369"/>
              <a:gd name="connsiteY0" fmla="*/ 0 h 1937544"/>
              <a:gd name="connsiteX1" fmla="*/ 825500 w 918369"/>
              <a:gd name="connsiteY1" fmla="*/ 96044 h 1937544"/>
              <a:gd name="connsiteX2" fmla="*/ 825500 w 918369"/>
              <a:gd name="connsiteY2" fmla="*/ 1835944 h 1937544"/>
              <a:gd name="connsiteX3" fmla="*/ 723900 w 918369"/>
              <a:gd name="connsiteY3" fmla="*/ 1937544 h 1937544"/>
              <a:gd name="connsiteX4" fmla="*/ 0 w 918369"/>
              <a:gd name="connsiteY4" fmla="*/ 1937544 h 1937544"/>
              <a:gd name="connsiteX0" fmla="*/ 918369 w 919233"/>
              <a:gd name="connsiteY0" fmla="*/ 7649 h 1945193"/>
              <a:gd name="connsiteX1" fmla="*/ 919233 w 919233"/>
              <a:gd name="connsiteY1" fmla="*/ 0 h 1945193"/>
              <a:gd name="connsiteX2" fmla="*/ 825500 w 919233"/>
              <a:gd name="connsiteY2" fmla="*/ 103693 h 1945193"/>
              <a:gd name="connsiteX3" fmla="*/ 825500 w 919233"/>
              <a:gd name="connsiteY3" fmla="*/ 1843593 h 1945193"/>
              <a:gd name="connsiteX4" fmla="*/ 723900 w 919233"/>
              <a:gd name="connsiteY4" fmla="*/ 1945193 h 1945193"/>
              <a:gd name="connsiteX5" fmla="*/ 0 w 919233"/>
              <a:gd name="connsiteY5" fmla="*/ 1945193 h 1945193"/>
              <a:gd name="connsiteX0" fmla="*/ 918369 w 1314520"/>
              <a:gd name="connsiteY0" fmla="*/ 0 h 1937544"/>
              <a:gd name="connsiteX1" fmla="*/ 1314520 w 1314520"/>
              <a:gd name="connsiteY1" fmla="*/ 13782 h 1937544"/>
              <a:gd name="connsiteX2" fmla="*/ 825500 w 1314520"/>
              <a:gd name="connsiteY2" fmla="*/ 96044 h 1937544"/>
              <a:gd name="connsiteX3" fmla="*/ 825500 w 1314520"/>
              <a:gd name="connsiteY3" fmla="*/ 1835944 h 1937544"/>
              <a:gd name="connsiteX4" fmla="*/ 723900 w 1314520"/>
              <a:gd name="connsiteY4" fmla="*/ 1937544 h 1937544"/>
              <a:gd name="connsiteX5" fmla="*/ 0 w 1314520"/>
              <a:gd name="connsiteY5" fmla="*/ 1937544 h 1937544"/>
              <a:gd name="connsiteX0" fmla="*/ 918369 w 1521688"/>
              <a:gd name="connsiteY0" fmla="*/ 14793 h 1952337"/>
              <a:gd name="connsiteX1" fmla="*/ 1521688 w 1521688"/>
              <a:gd name="connsiteY1" fmla="*/ 0 h 1952337"/>
              <a:gd name="connsiteX2" fmla="*/ 1314520 w 1521688"/>
              <a:gd name="connsiteY2" fmla="*/ 28575 h 1952337"/>
              <a:gd name="connsiteX3" fmla="*/ 825500 w 1521688"/>
              <a:gd name="connsiteY3" fmla="*/ 110837 h 1952337"/>
              <a:gd name="connsiteX4" fmla="*/ 825500 w 1521688"/>
              <a:gd name="connsiteY4" fmla="*/ 1850737 h 1952337"/>
              <a:gd name="connsiteX5" fmla="*/ 723900 w 1521688"/>
              <a:gd name="connsiteY5" fmla="*/ 1952337 h 1952337"/>
              <a:gd name="connsiteX6" fmla="*/ 0 w 1521688"/>
              <a:gd name="connsiteY6" fmla="*/ 1952337 h 1952337"/>
              <a:gd name="connsiteX0" fmla="*/ 918369 w 1521688"/>
              <a:gd name="connsiteY0" fmla="*/ 195792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1314520 w 1521688"/>
              <a:gd name="connsiteY3" fmla="*/ 209574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1314520 w 1521688"/>
              <a:gd name="connsiteY3" fmla="*/ 209574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938283 w 1521688"/>
              <a:gd name="connsiteY3" fmla="*/ 169093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893833 w 1521688"/>
              <a:gd name="connsiteY3" fmla="*/ 178618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1004957 w 1521688"/>
              <a:gd name="connsiteY0" fmla="*/ 25 h 2133336"/>
              <a:gd name="connsiteX1" fmla="*/ 1521688 w 1521688"/>
              <a:gd name="connsiteY1" fmla="*/ 180999 h 2133336"/>
              <a:gd name="connsiteX2" fmla="*/ 893833 w 1521688"/>
              <a:gd name="connsiteY2" fmla="*/ 178618 h 2133336"/>
              <a:gd name="connsiteX3" fmla="*/ 825500 w 1521688"/>
              <a:gd name="connsiteY3" fmla="*/ 291836 h 2133336"/>
              <a:gd name="connsiteX4" fmla="*/ 825500 w 1521688"/>
              <a:gd name="connsiteY4" fmla="*/ 2031736 h 2133336"/>
              <a:gd name="connsiteX5" fmla="*/ 723900 w 1521688"/>
              <a:gd name="connsiteY5" fmla="*/ 2133336 h 2133336"/>
              <a:gd name="connsiteX6" fmla="*/ 0 w 1521688"/>
              <a:gd name="connsiteY6" fmla="*/ 2133336 h 2133336"/>
              <a:gd name="connsiteX0" fmla="*/ 1521688 w 1521688"/>
              <a:gd name="connsiteY0" fmla="*/ 2381 h 1954718"/>
              <a:gd name="connsiteX1" fmla="*/ 893833 w 1521688"/>
              <a:gd name="connsiteY1" fmla="*/ 0 h 1954718"/>
              <a:gd name="connsiteX2" fmla="*/ 825500 w 1521688"/>
              <a:gd name="connsiteY2" fmla="*/ 113218 h 1954718"/>
              <a:gd name="connsiteX3" fmla="*/ 825500 w 1521688"/>
              <a:gd name="connsiteY3" fmla="*/ 1853118 h 1954718"/>
              <a:gd name="connsiteX4" fmla="*/ 723900 w 1521688"/>
              <a:gd name="connsiteY4" fmla="*/ 1954718 h 1954718"/>
              <a:gd name="connsiteX5" fmla="*/ 0 w 1521688"/>
              <a:gd name="connsiteY5" fmla="*/ 1954718 h 1954718"/>
              <a:gd name="connsiteX0" fmla="*/ 1023213 w 1023213"/>
              <a:gd name="connsiteY0" fmla="*/ 5556 h 1954718"/>
              <a:gd name="connsiteX1" fmla="*/ 893833 w 1023213"/>
              <a:gd name="connsiteY1" fmla="*/ 0 h 1954718"/>
              <a:gd name="connsiteX2" fmla="*/ 825500 w 1023213"/>
              <a:gd name="connsiteY2" fmla="*/ 113218 h 1954718"/>
              <a:gd name="connsiteX3" fmla="*/ 825500 w 1023213"/>
              <a:gd name="connsiteY3" fmla="*/ 1853118 h 1954718"/>
              <a:gd name="connsiteX4" fmla="*/ 723900 w 1023213"/>
              <a:gd name="connsiteY4" fmla="*/ 1954718 h 1954718"/>
              <a:gd name="connsiteX5" fmla="*/ 0 w 1023213"/>
              <a:gd name="connsiteY5" fmla="*/ 1954718 h 1954718"/>
              <a:gd name="connsiteX0" fmla="*/ 1023213 w 1023213"/>
              <a:gd name="connsiteY0" fmla="*/ 0 h 1961862"/>
              <a:gd name="connsiteX1" fmla="*/ 893833 w 1023213"/>
              <a:gd name="connsiteY1" fmla="*/ 7144 h 1961862"/>
              <a:gd name="connsiteX2" fmla="*/ 825500 w 1023213"/>
              <a:gd name="connsiteY2" fmla="*/ 120362 h 1961862"/>
              <a:gd name="connsiteX3" fmla="*/ 825500 w 1023213"/>
              <a:gd name="connsiteY3" fmla="*/ 1860262 h 1961862"/>
              <a:gd name="connsiteX4" fmla="*/ 723900 w 1023213"/>
              <a:gd name="connsiteY4" fmla="*/ 1961862 h 1961862"/>
              <a:gd name="connsiteX5" fmla="*/ 0 w 1023213"/>
              <a:gd name="connsiteY5" fmla="*/ 1961862 h 1961862"/>
              <a:gd name="connsiteX0" fmla="*/ 1023213 w 1023213"/>
              <a:gd name="connsiteY0" fmla="*/ 2381 h 1954718"/>
              <a:gd name="connsiteX1" fmla="*/ 893833 w 1023213"/>
              <a:gd name="connsiteY1" fmla="*/ 0 h 1954718"/>
              <a:gd name="connsiteX2" fmla="*/ 825500 w 1023213"/>
              <a:gd name="connsiteY2" fmla="*/ 113218 h 1954718"/>
              <a:gd name="connsiteX3" fmla="*/ 825500 w 1023213"/>
              <a:gd name="connsiteY3" fmla="*/ 1853118 h 1954718"/>
              <a:gd name="connsiteX4" fmla="*/ 723900 w 1023213"/>
              <a:gd name="connsiteY4" fmla="*/ 1954718 h 1954718"/>
              <a:gd name="connsiteX5" fmla="*/ 0 w 1023213"/>
              <a:gd name="connsiteY5" fmla="*/ 1954718 h 1954718"/>
              <a:gd name="connsiteX0" fmla="*/ 1023213 w 1023213"/>
              <a:gd name="connsiteY0" fmla="*/ 0 h 1961862"/>
              <a:gd name="connsiteX1" fmla="*/ 893833 w 1023213"/>
              <a:gd name="connsiteY1" fmla="*/ 7144 h 1961862"/>
              <a:gd name="connsiteX2" fmla="*/ 825500 w 1023213"/>
              <a:gd name="connsiteY2" fmla="*/ 120362 h 1961862"/>
              <a:gd name="connsiteX3" fmla="*/ 825500 w 1023213"/>
              <a:gd name="connsiteY3" fmla="*/ 1860262 h 1961862"/>
              <a:gd name="connsiteX4" fmla="*/ 723900 w 1023213"/>
              <a:gd name="connsiteY4" fmla="*/ 1961862 h 1961862"/>
              <a:gd name="connsiteX5" fmla="*/ 0 w 1023213"/>
              <a:gd name="connsiteY5" fmla="*/ 1961862 h 1961862"/>
              <a:gd name="connsiteX0" fmla="*/ 1023213 w 1023213"/>
              <a:gd name="connsiteY0" fmla="*/ 0 h 1958687"/>
              <a:gd name="connsiteX1" fmla="*/ 893833 w 1023213"/>
              <a:gd name="connsiteY1" fmla="*/ 3969 h 1958687"/>
              <a:gd name="connsiteX2" fmla="*/ 825500 w 1023213"/>
              <a:gd name="connsiteY2" fmla="*/ 117187 h 1958687"/>
              <a:gd name="connsiteX3" fmla="*/ 825500 w 1023213"/>
              <a:gd name="connsiteY3" fmla="*/ 1857087 h 1958687"/>
              <a:gd name="connsiteX4" fmla="*/ 723900 w 1023213"/>
              <a:gd name="connsiteY4" fmla="*/ 1958687 h 1958687"/>
              <a:gd name="connsiteX5" fmla="*/ 0 w 1023213"/>
              <a:gd name="connsiteY5" fmla="*/ 1958687 h 1958687"/>
              <a:gd name="connsiteX0" fmla="*/ 1023213 w 1023213"/>
              <a:gd name="connsiteY0" fmla="*/ 0 h 1958687"/>
              <a:gd name="connsiteX1" fmla="*/ 912883 w 1023213"/>
              <a:gd name="connsiteY1" fmla="*/ 7144 h 1958687"/>
              <a:gd name="connsiteX2" fmla="*/ 825500 w 1023213"/>
              <a:gd name="connsiteY2" fmla="*/ 117187 h 1958687"/>
              <a:gd name="connsiteX3" fmla="*/ 825500 w 1023213"/>
              <a:gd name="connsiteY3" fmla="*/ 1857087 h 1958687"/>
              <a:gd name="connsiteX4" fmla="*/ 723900 w 1023213"/>
              <a:gd name="connsiteY4" fmla="*/ 1958687 h 1958687"/>
              <a:gd name="connsiteX5" fmla="*/ 0 w 1023213"/>
              <a:gd name="connsiteY5" fmla="*/ 1958687 h 1958687"/>
              <a:gd name="connsiteX0" fmla="*/ 1029563 w 1029563"/>
              <a:gd name="connsiteY0" fmla="*/ 0 h 1952337"/>
              <a:gd name="connsiteX1" fmla="*/ 912883 w 1029563"/>
              <a:gd name="connsiteY1" fmla="*/ 794 h 1952337"/>
              <a:gd name="connsiteX2" fmla="*/ 825500 w 1029563"/>
              <a:gd name="connsiteY2" fmla="*/ 110837 h 1952337"/>
              <a:gd name="connsiteX3" fmla="*/ 825500 w 1029563"/>
              <a:gd name="connsiteY3" fmla="*/ 1850737 h 1952337"/>
              <a:gd name="connsiteX4" fmla="*/ 723900 w 1029563"/>
              <a:gd name="connsiteY4" fmla="*/ 1952337 h 1952337"/>
              <a:gd name="connsiteX5" fmla="*/ 0 w 1029563"/>
              <a:gd name="connsiteY5" fmla="*/ 1952337 h 1952337"/>
              <a:gd name="connsiteX0" fmla="*/ 1029563 w 1029563"/>
              <a:gd name="connsiteY0" fmla="*/ 0 h 1952337"/>
              <a:gd name="connsiteX1" fmla="*/ 912883 w 1029563"/>
              <a:gd name="connsiteY1" fmla="*/ 794 h 1952337"/>
              <a:gd name="connsiteX2" fmla="*/ 825500 w 1029563"/>
              <a:gd name="connsiteY2" fmla="*/ 110837 h 1952337"/>
              <a:gd name="connsiteX3" fmla="*/ 825500 w 1029563"/>
              <a:gd name="connsiteY3" fmla="*/ 1850737 h 1952337"/>
              <a:gd name="connsiteX4" fmla="*/ 723900 w 1029563"/>
              <a:gd name="connsiteY4" fmla="*/ 1952337 h 1952337"/>
              <a:gd name="connsiteX5" fmla="*/ 0 w 1029563"/>
              <a:gd name="connsiteY5" fmla="*/ 1952337 h 1952337"/>
              <a:gd name="connsiteX0" fmla="*/ 1035913 w 1035913"/>
              <a:gd name="connsiteY0" fmla="*/ 0 h 1955512"/>
              <a:gd name="connsiteX1" fmla="*/ 912883 w 1035913"/>
              <a:gd name="connsiteY1" fmla="*/ 3969 h 1955512"/>
              <a:gd name="connsiteX2" fmla="*/ 825500 w 1035913"/>
              <a:gd name="connsiteY2" fmla="*/ 114012 h 1955512"/>
              <a:gd name="connsiteX3" fmla="*/ 825500 w 1035913"/>
              <a:gd name="connsiteY3" fmla="*/ 1853912 h 1955512"/>
              <a:gd name="connsiteX4" fmla="*/ 723900 w 1035913"/>
              <a:gd name="connsiteY4" fmla="*/ 1955512 h 1955512"/>
              <a:gd name="connsiteX5" fmla="*/ 0 w 1035913"/>
              <a:gd name="connsiteY5" fmla="*/ 1955512 h 1955512"/>
              <a:gd name="connsiteX0" fmla="*/ 912883 w 912883"/>
              <a:gd name="connsiteY0" fmla="*/ 0 h 1951543"/>
              <a:gd name="connsiteX1" fmla="*/ 825500 w 912883"/>
              <a:gd name="connsiteY1" fmla="*/ 110043 h 1951543"/>
              <a:gd name="connsiteX2" fmla="*/ 825500 w 912883"/>
              <a:gd name="connsiteY2" fmla="*/ 1849943 h 1951543"/>
              <a:gd name="connsiteX3" fmla="*/ 723900 w 912883"/>
              <a:gd name="connsiteY3" fmla="*/ 1951543 h 1951543"/>
              <a:gd name="connsiteX4" fmla="*/ 0 w 912883"/>
              <a:gd name="connsiteY4" fmla="*/ 1951543 h 1951543"/>
              <a:gd name="connsiteX0" fmla="*/ 188983 w 188983"/>
              <a:gd name="connsiteY0" fmla="*/ 0 h 1951543"/>
              <a:gd name="connsiteX1" fmla="*/ 101600 w 188983"/>
              <a:gd name="connsiteY1" fmla="*/ 110043 h 1951543"/>
              <a:gd name="connsiteX2" fmla="*/ 101600 w 188983"/>
              <a:gd name="connsiteY2" fmla="*/ 1849943 h 1951543"/>
              <a:gd name="connsiteX3" fmla="*/ 0 w 188983"/>
              <a:gd name="connsiteY3" fmla="*/ 1951543 h 1951543"/>
              <a:gd name="connsiteX0" fmla="*/ 87383 w 87383"/>
              <a:gd name="connsiteY0" fmla="*/ 0 h 1849943"/>
              <a:gd name="connsiteX1" fmla="*/ 0 w 87383"/>
              <a:gd name="connsiteY1" fmla="*/ 110043 h 1849943"/>
              <a:gd name="connsiteX2" fmla="*/ 0 w 87383"/>
              <a:gd name="connsiteY2" fmla="*/ 1849943 h 1849943"/>
              <a:gd name="connsiteX0" fmla="*/ 87383 w 87383"/>
              <a:gd name="connsiteY0" fmla="*/ 0 h 2040443"/>
              <a:gd name="connsiteX1" fmla="*/ 0 w 87383"/>
              <a:gd name="connsiteY1" fmla="*/ 110043 h 2040443"/>
              <a:gd name="connsiteX2" fmla="*/ 4762 w 87383"/>
              <a:gd name="connsiteY2" fmla="*/ 2040443 h 2040443"/>
              <a:gd name="connsiteX0" fmla="*/ 87383 w 87383"/>
              <a:gd name="connsiteY0" fmla="*/ 0 h 2113014"/>
              <a:gd name="connsiteX1" fmla="*/ 0 w 87383"/>
              <a:gd name="connsiteY1" fmla="*/ 110043 h 2113014"/>
              <a:gd name="connsiteX2" fmla="*/ 4762 w 87383"/>
              <a:gd name="connsiteY2" fmla="*/ 2113014 h 2113014"/>
              <a:gd name="connsiteX0" fmla="*/ 87383 w 87383"/>
              <a:gd name="connsiteY0" fmla="*/ 0 h 2113014"/>
              <a:gd name="connsiteX1" fmla="*/ 0 w 87383"/>
              <a:gd name="connsiteY1" fmla="*/ 110043 h 2113014"/>
              <a:gd name="connsiteX2" fmla="*/ 4762 w 87383"/>
              <a:gd name="connsiteY2" fmla="*/ 2113014 h 2113014"/>
              <a:gd name="connsiteX0" fmla="*/ 87383 w 87383"/>
              <a:gd name="connsiteY0" fmla="*/ 0 h 2654157"/>
              <a:gd name="connsiteX1" fmla="*/ 0 w 87383"/>
              <a:gd name="connsiteY1" fmla="*/ 110043 h 2654157"/>
              <a:gd name="connsiteX2" fmla="*/ 4764 w 87383"/>
              <a:gd name="connsiteY2" fmla="*/ 2654158 h 2654157"/>
              <a:gd name="connsiteX0" fmla="*/ 88252 w 88252"/>
              <a:gd name="connsiteY0" fmla="*/ 0 h 967089"/>
              <a:gd name="connsiteX1" fmla="*/ 869 w 88252"/>
              <a:gd name="connsiteY1" fmla="*/ 110043 h 967089"/>
              <a:gd name="connsiteX2" fmla="*/ 410 w 88252"/>
              <a:gd name="connsiteY2" fmla="*/ 967088 h 967089"/>
              <a:gd name="connsiteX0" fmla="*/ 88251 w 88251"/>
              <a:gd name="connsiteY0" fmla="*/ 0 h 967096"/>
              <a:gd name="connsiteX1" fmla="*/ 868 w 88251"/>
              <a:gd name="connsiteY1" fmla="*/ 110043 h 967096"/>
              <a:gd name="connsiteX2" fmla="*/ 412 w 88251"/>
              <a:gd name="connsiteY2" fmla="*/ 967095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5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6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6 h 967096"/>
              <a:gd name="connsiteX0" fmla="*/ 104563 w 104563"/>
              <a:gd name="connsiteY0" fmla="*/ 0 h 3683396"/>
              <a:gd name="connsiteX1" fmla="*/ 17180 w 104563"/>
              <a:gd name="connsiteY1" fmla="*/ 110043 h 3683396"/>
              <a:gd name="connsiteX2" fmla="*/ 0 w 104563"/>
              <a:gd name="connsiteY2" fmla="*/ 3683396 h 3683396"/>
              <a:gd name="connsiteX0" fmla="*/ 96201 w 96201"/>
              <a:gd name="connsiteY0" fmla="*/ 0 h 3632465"/>
              <a:gd name="connsiteX1" fmla="*/ 8818 w 96201"/>
              <a:gd name="connsiteY1" fmla="*/ 110043 h 3632465"/>
              <a:gd name="connsiteX2" fmla="*/ 0 w 96201"/>
              <a:gd name="connsiteY2" fmla="*/ 3632465 h 3632465"/>
              <a:gd name="connsiteX0" fmla="*/ 87839 w 87839"/>
              <a:gd name="connsiteY0" fmla="*/ 0 h 3632465"/>
              <a:gd name="connsiteX1" fmla="*/ 456 w 87839"/>
              <a:gd name="connsiteY1" fmla="*/ 110043 h 3632465"/>
              <a:gd name="connsiteX2" fmla="*/ 0 w 87839"/>
              <a:gd name="connsiteY2" fmla="*/ 3632465 h 3632465"/>
              <a:gd name="connsiteX0" fmla="*/ 90452 w 90452"/>
              <a:gd name="connsiteY0" fmla="*/ 0 h 1149597"/>
              <a:gd name="connsiteX1" fmla="*/ 3069 w 90452"/>
              <a:gd name="connsiteY1" fmla="*/ 110043 h 1149597"/>
              <a:gd name="connsiteX2" fmla="*/ 0 w 90452"/>
              <a:gd name="connsiteY2" fmla="*/ 1149597 h 1149597"/>
              <a:gd name="connsiteX0" fmla="*/ 90452 w 90452"/>
              <a:gd name="connsiteY0" fmla="*/ 0 h 1347660"/>
              <a:gd name="connsiteX1" fmla="*/ 3069 w 90452"/>
              <a:gd name="connsiteY1" fmla="*/ 110043 h 1347660"/>
              <a:gd name="connsiteX2" fmla="*/ 0 w 90452"/>
              <a:gd name="connsiteY2" fmla="*/ 1347660 h 134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452" h="1347660">
                <a:moveTo>
                  <a:pt x="90452" y="0"/>
                </a:moveTo>
                <a:lnTo>
                  <a:pt x="3069" y="110043"/>
                </a:lnTo>
                <a:cubicBezTo>
                  <a:pt x="4656" y="753510"/>
                  <a:pt x="1028" y="698894"/>
                  <a:pt x="0" y="1347660"/>
                </a:cubicBezTo>
              </a:path>
            </a:pathLst>
          </a:custGeom>
          <a:noFill/>
          <a:ln w="19050" cap="flat" cmpd="sng" algn="ctr">
            <a:gradFill>
              <a:gsLst>
                <a:gs pos="0">
                  <a:srgbClr val="17273E">
                    <a:alpha val="45000"/>
                  </a:srgbClr>
                </a:gs>
                <a:gs pos="100000">
                  <a:srgbClr val="17273E">
                    <a:alpha val="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50" name="椭圆 49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D3E809EE-2CB3-2A3B-5EB0-FBA3AF320702}"/>
              </a:ext>
            </a:extLst>
          </p:cNvPr>
          <p:cNvSpPr/>
          <p:nvPr/>
        </p:nvSpPr>
        <p:spPr>
          <a:xfrm>
            <a:off x="5947658" y="2452724"/>
            <a:ext cx="321063" cy="321062"/>
          </a:xfrm>
          <a:prstGeom prst="ellipse">
            <a:avLst/>
          </a:prstGeom>
          <a:noFill/>
          <a:ln w="9525" cap="flat" cmpd="sng" algn="ctr">
            <a:solidFill>
              <a:srgbClr val="17273E">
                <a:alpha val="12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51" name="椭圆 50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4B357DB7-18E3-499A-5C57-E024EEC9B513}"/>
              </a:ext>
            </a:extLst>
          </p:cNvPr>
          <p:cNvSpPr/>
          <p:nvPr/>
        </p:nvSpPr>
        <p:spPr>
          <a:xfrm>
            <a:off x="6017325" y="2520009"/>
            <a:ext cx="186492" cy="186492"/>
          </a:xfrm>
          <a:prstGeom prst="ellipse">
            <a:avLst/>
          </a:prstGeom>
          <a:solidFill>
            <a:srgbClr val="17273E">
              <a:alpha val="23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52" name="椭圆 51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CFBAB2F7-A366-D370-F341-37EF85CA84D4}"/>
              </a:ext>
            </a:extLst>
          </p:cNvPr>
          <p:cNvSpPr/>
          <p:nvPr/>
        </p:nvSpPr>
        <p:spPr>
          <a:xfrm>
            <a:off x="6057895" y="2560579"/>
            <a:ext cx="105352" cy="105352"/>
          </a:xfrm>
          <a:prstGeom prst="ellipse">
            <a:avLst/>
          </a:prstGeom>
          <a:solidFill>
            <a:srgbClr val="17273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53" name="任意多边形 54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0879079F-E4FE-0179-91C1-E1DD008AD496}"/>
              </a:ext>
            </a:extLst>
          </p:cNvPr>
          <p:cNvSpPr/>
          <p:nvPr/>
        </p:nvSpPr>
        <p:spPr>
          <a:xfrm flipV="1">
            <a:off x="5955533" y="2159620"/>
            <a:ext cx="48967" cy="359341"/>
          </a:xfrm>
          <a:custGeom>
            <a:avLst/>
            <a:gdLst>
              <a:gd name="connsiteX0" fmla="*/ 1054100 w 1054100"/>
              <a:gd name="connsiteY0" fmla="*/ 0 h 1930400"/>
              <a:gd name="connsiteX1" fmla="*/ 825500 w 1054100"/>
              <a:gd name="connsiteY1" fmla="*/ 88900 h 1930400"/>
              <a:gd name="connsiteX2" fmla="*/ 825500 w 1054100"/>
              <a:gd name="connsiteY2" fmla="*/ 1828800 h 1930400"/>
              <a:gd name="connsiteX3" fmla="*/ 723900 w 1054100"/>
              <a:gd name="connsiteY3" fmla="*/ 1930400 h 1930400"/>
              <a:gd name="connsiteX4" fmla="*/ 0 w 1054100"/>
              <a:gd name="connsiteY4" fmla="*/ 1930400 h 1930400"/>
              <a:gd name="connsiteX0" fmla="*/ 918369 w 918369"/>
              <a:gd name="connsiteY0" fmla="*/ 0 h 1937544"/>
              <a:gd name="connsiteX1" fmla="*/ 825500 w 918369"/>
              <a:gd name="connsiteY1" fmla="*/ 96044 h 1937544"/>
              <a:gd name="connsiteX2" fmla="*/ 825500 w 918369"/>
              <a:gd name="connsiteY2" fmla="*/ 1835944 h 1937544"/>
              <a:gd name="connsiteX3" fmla="*/ 723900 w 918369"/>
              <a:gd name="connsiteY3" fmla="*/ 1937544 h 1937544"/>
              <a:gd name="connsiteX4" fmla="*/ 0 w 918369"/>
              <a:gd name="connsiteY4" fmla="*/ 1937544 h 1937544"/>
              <a:gd name="connsiteX0" fmla="*/ 918369 w 919233"/>
              <a:gd name="connsiteY0" fmla="*/ 7649 h 1945193"/>
              <a:gd name="connsiteX1" fmla="*/ 919233 w 919233"/>
              <a:gd name="connsiteY1" fmla="*/ 0 h 1945193"/>
              <a:gd name="connsiteX2" fmla="*/ 825500 w 919233"/>
              <a:gd name="connsiteY2" fmla="*/ 103693 h 1945193"/>
              <a:gd name="connsiteX3" fmla="*/ 825500 w 919233"/>
              <a:gd name="connsiteY3" fmla="*/ 1843593 h 1945193"/>
              <a:gd name="connsiteX4" fmla="*/ 723900 w 919233"/>
              <a:gd name="connsiteY4" fmla="*/ 1945193 h 1945193"/>
              <a:gd name="connsiteX5" fmla="*/ 0 w 919233"/>
              <a:gd name="connsiteY5" fmla="*/ 1945193 h 1945193"/>
              <a:gd name="connsiteX0" fmla="*/ 918369 w 1314520"/>
              <a:gd name="connsiteY0" fmla="*/ 0 h 1937544"/>
              <a:gd name="connsiteX1" fmla="*/ 1314520 w 1314520"/>
              <a:gd name="connsiteY1" fmla="*/ 13782 h 1937544"/>
              <a:gd name="connsiteX2" fmla="*/ 825500 w 1314520"/>
              <a:gd name="connsiteY2" fmla="*/ 96044 h 1937544"/>
              <a:gd name="connsiteX3" fmla="*/ 825500 w 1314520"/>
              <a:gd name="connsiteY3" fmla="*/ 1835944 h 1937544"/>
              <a:gd name="connsiteX4" fmla="*/ 723900 w 1314520"/>
              <a:gd name="connsiteY4" fmla="*/ 1937544 h 1937544"/>
              <a:gd name="connsiteX5" fmla="*/ 0 w 1314520"/>
              <a:gd name="connsiteY5" fmla="*/ 1937544 h 1937544"/>
              <a:gd name="connsiteX0" fmla="*/ 918369 w 1521688"/>
              <a:gd name="connsiteY0" fmla="*/ 14793 h 1952337"/>
              <a:gd name="connsiteX1" fmla="*/ 1521688 w 1521688"/>
              <a:gd name="connsiteY1" fmla="*/ 0 h 1952337"/>
              <a:gd name="connsiteX2" fmla="*/ 1314520 w 1521688"/>
              <a:gd name="connsiteY2" fmla="*/ 28575 h 1952337"/>
              <a:gd name="connsiteX3" fmla="*/ 825500 w 1521688"/>
              <a:gd name="connsiteY3" fmla="*/ 110837 h 1952337"/>
              <a:gd name="connsiteX4" fmla="*/ 825500 w 1521688"/>
              <a:gd name="connsiteY4" fmla="*/ 1850737 h 1952337"/>
              <a:gd name="connsiteX5" fmla="*/ 723900 w 1521688"/>
              <a:gd name="connsiteY5" fmla="*/ 1952337 h 1952337"/>
              <a:gd name="connsiteX6" fmla="*/ 0 w 1521688"/>
              <a:gd name="connsiteY6" fmla="*/ 1952337 h 1952337"/>
              <a:gd name="connsiteX0" fmla="*/ 918369 w 1521688"/>
              <a:gd name="connsiteY0" fmla="*/ 195792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1314520 w 1521688"/>
              <a:gd name="connsiteY3" fmla="*/ 209574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1314520 w 1521688"/>
              <a:gd name="connsiteY3" fmla="*/ 209574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938283 w 1521688"/>
              <a:gd name="connsiteY3" fmla="*/ 169093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687388 w 1521688"/>
              <a:gd name="connsiteY0" fmla="*/ 76730 h 2133336"/>
              <a:gd name="connsiteX1" fmla="*/ 1004957 w 1521688"/>
              <a:gd name="connsiteY1" fmla="*/ 25 h 2133336"/>
              <a:gd name="connsiteX2" fmla="*/ 1521688 w 1521688"/>
              <a:gd name="connsiteY2" fmla="*/ 180999 h 2133336"/>
              <a:gd name="connsiteX3" fmla="*/ 893833 w 1521688"/>
              <a:gd name="connsiteY3" fmla="*/ 178618 h 2133336"/>
              <a:gd name="connsiteX4" fmla="*/ 825500 w 1521688"/>
              <a:gd name="connsiteY4" fmla="*/ 291836 h 2133336"/>
              <a:gd name="connsiteX5" fmla="*/ 825500 w 1521688"/>
              <a:gd name="connsiteY5" fmla="*/ 2031736 h 2133336"/>
              <a:gd name="connsiteX6" fmla="*/ 723900 w 1521688"/>
              <a:gd name="connsiteY6" fmla="*/ 2133336 h 2133336"/>
              <a:gd name="connsiteX7" fmla="*/ 0 w 1521688"/>
              <a:gd name="connsiteY7" fmla="*/ 2133336 h 2133336"/>
              <a:gd name="connsiteX0" fmla="*/ 1004957 w 1521688"/>
              <a:gd name="connsiteY0" fmla="*/ 25 h 2133336"/>
              <a:gd name="connsiteX1" fmla="*/ 1521688 w 1521688"/>
              <a:gd name="connsiteY1" fmla="*/ 180999 h 2133336"/>
              <a:gd name="connsiteX2" fmla="*/ 893833 w 1521688"/>
              <a:gd name="connsiteY2" fmla="*/ 178618 h 2133336"/>
              <a:gd name="connsiteX3" fmla="*/ 825500 w 1521688"/>
              <a:gd name="connsiteY3" fmla="*/ 291836 h 2133336"/>
              <a:gd name="connsiteX4" fmla="*/ 825500 w 1521688"/>
              <a:gd name="connsiteY4" fmla="*/ 2031736 h 2133336"/>
              <a:gd name="connsiteX5" fmla="*/ 723900 w 1521688"/>
              <a:gd name="connsiteY5" fmla="*/ 2133336 h 2133336"/>
              <a:gd name="connsiteX6" fmla="*/ 0 w 1521688"/>
              <a:gd name="connsiteY6" fmla="*/ 2133336 h 2133336"/>
              <a:gd name="connsiteX0" fmla="*/ 1521688 w 1521688"/>
              <a:gd name="connsiteY0" fmla="*/ 2381 h 1954718"/>
              <a:gd name="connsiteX1" fmla="*/ 893833 w 1521688"/>
              <a:gd name="connsiteY1" fmla="*/ 0 h 1954718"/>
              <a:gd name="connsiteX2" fmla="*/ 825500 w 1521688"/>
              <a:gd name="connsiteY2" fmla="*/ 113218 h 1954718"/>
              <a:gd name="connsiteX3" fmla="*/ 825500 w 1521688"/>
              <a:gd name="connsiteY3" fmla="*/ 1853118 h 1954718"/>
              <a:gd name="connsiteX4" fmla="*/ 723900 w 1521688"/>
              <a:gd name="connsiteY4" fmla="*/ 1954718 h 1954718"/>
              <a:gd name="connsiteX5" fmla="*/ 0 w 1521688"/>
              <a:gd name="connsiteY5" fmla="*/ 1954718 h 1954718"/>
              <a:gd name="connsiteX0" fmla="*/ 1023213 w 1023213"/>
              <a:gd name="connsiteY0" fmla="*/ 5556 h 1954718"/>
              <a:gd name="connsiteX1" fmla="*/ 893833 w 1023213"/>
              <a:gd name="connsiteY1" fmla="*/ 0 h 1954718"/>
              <a:gd name="connsiteX2" fmla="*/ 825500 w 1023213"/>
              <a:gd name="connsiteY2" fmla="*/ 113218 h 1954718"/>
              <a:gd name="connsiteX3" fmla="*/ 825500 w 1023213"/>
              <a:gd name="connsiteY3" fmla="*/ 1853118 h 1954718"/>
              <a:gd name="connsiteX4" fmla="*/ 723900 w 1023213"/>
              <a:gd name="connsiteY4" fmla="*/ 1954718 h 1954718"/>
              <a:gd name="connsiteX5" fmla="*/ 0 w 1023213"/>
              <a:gd name="connsiteY5" fmla="*/ 1954718 h 1954718"/>
              <a:gd name="connsiteX0" fmla="*/ 1023213 w 1023213"/>
              <a:gd name="connsiteY0" fmla="*/ 0 h 1961862"/>
              <a:gd name="connsiteX1" fmla="*/ 893833 w 1023213"/>
              <a:gd name="connsiteY1" fmla="*/ 7144 h 1961862"/>
              <a:gd name="connsiteX2" fmla="*/ 825500 w 1023213"/>
              <a:gd name="connsiteY2" fmla="*/ 120362 h 1961862"/>
              <a:gd name="connsiteX3" fmla="*/ 825500 w 1023213"/>
              <a:gd name="connsiteY3" fmla="*/ 1860262 h 1961862"/>
              <a:gd name="connsiteX4" fmla="*/ 723900 w 1023213"/>
              <a:gd name="connsiteY4" fmla="*/ 1961862 h 1961862"/>
              <a:gd name="connsiteX5" fmla="*/ 0 w 1023213"/>
              <a:gd name="connsiteY5" fmla="*/ 1961862 h 1961862"/>
              <a:gd name="connsiteX0" fmla="*/ 1023213 w 1023213"/>
              <a:gd name="connsiteY0" fmla="*/ 2381 h 1954718"/>
              <a:gd name="connsiteX1" fmla="*/ 893833 w 1023213"/>
              <a:gd name="connsiteY1" fmla="*/ 0 h 1954718"/>
              <a:gd name="connsiteX2" fmla="*/ 825500 w 1023213"/>
              <a:gd name="connsiteY2" fmla="*/ 113218 h 1954718"/>
              <a:gd name="connsiteX3" fmla="*/ 825500 w 1023213"/>
              <a:gd name="connsiteY3" fmla="*/ 1853118 h 1954718"/>
              <a:gd name="connsiteX4" fmla="*/ 723900 w 1023213"/>
              <a:gd name="connsiteY4" fmla="*/ 1954718 h 1954718"/>
              <a:gd name="connsiteX5" fmla="*/ 0 w 1023213"/>
              <a:gd name="connsiteY5" fmla="*/ 1954718 h 1954718"/>
              <a:gd name="connsiteX0" fmla="*/ 1023213 w 1023213"/>
              <a:gd name="connsiteY0" fmla="*/ 0 h 1961862"/>
              <a:gd name="connsiteX1" fmla="*/ 893833 w 1023213"/>
              <a:gd name="connsiteY1" fmla="*/ 7144 h 1961862"/>
              <a:gd name="connsiteX2" fmla="*/ 825500 w 1023213"/>
              <a:gd name="connsiteY2" fmla="*/ 120362 h 1961862"/>
              <a:gd name="connsiteX3" fmla="*/ 825500 w 1023213"/>
              <a:gd name="connsiteY3" fmla="*/ 1860262 h 1961862"/>
              <a:gd name="connsiteX4" fmla="*/ 723900 w 1023213"/>
              <a:gd name="connsiteY4" fmla="*/ 1961862 h 1961862"/>
              <a:gd name="connsiteX5" fmla="*/ 0 w 1023213"/>
              <a:gd name="connsiteY5" fmla="*/ 1961862 h 1961862"/>
              <a:gd name="connsiteX0" fmla="*/ 1023213 w 1023213"/>
              <a:gd name="connsiteY0" fmla="*/ 0 h 1958687"/>
              <a:gd name="connsiteX1" fmla="*/ 893833 w 1023213"/>
              <a:gd name="connsiteY1" fmla="*/ 3969 h 1958687"/>
              <a:gd name="connsiteX2" fmla="*/ 825500 w 1023213"/>
              <a:gd name="connsiteY2" fmla="*/ 117187 h 1958687"/>
              <a:gd name="connsiteX3" fmla="*/ 825500 w 1023213"/>
              <a:gd name="connsiteY3" fmla="*/ 1857087 h 1958687"/>
              <a:gd name="connsiteX4" fmla="*/ 723900 w 1023213"/>
              <a:gd name="connsiteY4" fmla="*/ 1958687 h 1958687"/>
              <a:gd name="connsiteX5" fmla="*/ 0 w 1023213"/>
              <a:gd name="connsiteY5" fmla="*/ 1958687 h 1958687"/>
              <a:gd name="connsiteX0" fmla="*/ 1023213 w 1023213"/>
              <a:gd name="connsiteY0" fmla="*/ 0 h 1958687"/>
              <a:gd name="connsiteX1" fmla="*/ 912883 w 1023213"/>
              <a:gd name="connsiteY1" fmla="*/ 7144 h 1958687"/>
              <a:gd name="connsiteX2" fmla="*/ 825500 w 1023213"/>
              <a:gd name="connsiteY2" fmla="*/ 117187 h 1958687"/>
              <a:gd name="connsiteX3" fmla="*/ 825500 w 1023213"/>
              <a:gd name="connsiteY3" fmla="*/ 1857087 h 1958687"/>
              <a:gd name="connsiteX4" fmla="*/ 723900 w 1023213"/>
              <a:gd name="connsiteY4" fmla="*/ 1958687 h 1958687"/>
              <a:gd name="connsiteX5" fmla="*/ 0 w 1023213"/>
              <a:gd name="connsiteY5" fmla="*/ 1958687 h 1958687"/>
              <a:gd name="connsiteX0" fmla="*/ 1029563 w 1029563"/>
              <a:gd name="connsiteY0" fmla="*/ 0 h 1952337"/>
              <a:gd name="connsiteX1" fmla="*/ 912883 w 1029563"/>
              <a:gd name="connsiteY1" fmla="*/ 794 h 1952337"/>
              <a:gd name="connsiteX2" fmla="*/ 825500 w 1029563"/>
              <a:gd name="connsiteY2" fmla="*/ 110837 h 1952337"/>
              <a:gd name="connsiteX3" fmla="*/ 825500 w 1029563"/>
              <a:gd name="connsiteY3" fmla="*/ 1850737 h 1952337"/>
              <a:gd name="connsiteX4" fmla="*/ 723900 w 1029563"/>
              <a:gd name="connsiteY4" fmla="*/ 1952337 h 1952337"/>
              <a:gd name="connsiteX5" fmla="*/ 0 w 1029563"/>
              <a:gd name="connsiteY5" fmla="*/ 1952337 h 1952337"/>
              <a:gd name="connsiteX0" fmla="*/ 1029563 w 1029563"/>
              <a:gd name="connsiteY0" fmla="*/ 0 h 1952337"/>
              <a:gd name="connsiteX1" fmla="*/ 912883 w 1029563"/>
              <a:gd name="connsiteY1" fmla="*/ 794 h 1952337"/>
              <a:gd name="connsiteX2" fmla="*/ 825500 w 1029563"/>
              <a:gd name="connsiteY2" fmla="*/ 110837 h 1952337"/>
              <a:gd name="connsiteX3" fmla="*/ 825500 w 1029563"/>
              <a:gd name="connsiteY3" fmla="*/ 1850737 h 1952337"/>
              <a:gd name="connsiteX4" fmla="*/ 723900 w 1029563"/>
              <a:gd name="connsiteY4" fmla="*/ 1952337 h 1952337"/>
              <a:gd name="connsiteX5" fmla="*/ 0 w 1029563"/>
              <a:gd name="connsiteY5" fmla="*/ 1952337 h 1952337"/>
              <a:gd name="connsiteX0" fmla="*/ 1035913 w 1035913"/>
              <a:gd name="connsiteY0" fmla="*/ 0 h 1955512"/>
              <a:gd name="connsiteX1" fmla="*/ 912883 w 1035913"/>
              <a:gd name="connsiteY1" fmla="*/ 3969 h 1955512"/>
              <a:gd name="connsiteX2" fmla="*/ 825500 w 1035913"/>
              <a:gd name="connsiteY2" fmla="*/ 114012 h 1955512"/>
              <a:gd name="connsiteX3" fmla="*/ 825500 w 1035913"/>
              <a:gd name="connsiteY3" fmla="*/ 1853912 h 1955512"/>
              <a:gd name="connsiteX4" fmla="*/ 723900 w 1035913"/>
              <a:gd name="connsiteY4" fmla="*/ 1955512 h 1955512"/>
              <a:gd name="connsiteX5" fmla="*/ 0 w 1035913"/>
              <a:gd name="connsiteY5" fmla="*/ 1955512 h 1955512"/>
              <a:gd name="connsiteX0" fmla="*/ 912883 w 912883"/>
              <a:gd name="connsiteY0" fmla="*/ 0 h 1951543"/>
              <a:gd name="connsiteX1" fmla="*/ 825500 w 912883"/>
              <a:gd name="connsiteY1" fmla="*/ 110043 h 1951543"/>
              <a:gd name="connsiteX2" fmla="*/ 825500 w 912883"/>
              <a:gd name="connsiteY2" fmla="*/ 1849943 h 1951543"/>
              <a:gd name="connsiteX3" fmla="*/ 723900 w 912883"/>
              <a:gd name="connsiteY3" fmla="*/ 1951543 h 1951543"/>
              <a:gd name="connsiteX4" fmla="*/ 0 w 912883"/>
              <a:gd name="connsiteY4" fmla="*/ 1951543 h 1951543"/>
              <a:gd name="connsiteX0" fmla="*/ 188983 w 188983"/>
              <a:gd name="connsiteY0" fmla="*/ 0 h 1951543"/>
              <a:gd name="connsiteX1" fmla="*/ 101600 w 188983"/>
              <a:gd name="connsiteY1" fmla="*/ 110043 h 1951543"/>
              <a:gd name="connsiteX2" fmla="*/ 101600 w 188983"/>
              <a:gd name="connsiteY2" fmla="*/ 1849943 h 1951543"/>
              <a:gd name="connsiteX3" fmla="*/ 0 w 188983"/>
              <a:gd name="connsiteY3" fmla="*/ 1951543 h 1951543"/>
              <a:gd name="connsiteX0" fmla="*/ 87383 w 87383"/>
              <a:gd name="connsiteY0" fmla="*/ 0 h 1849943"/>
              <a:gd name="connsiteX1" fmla="*/ 0 w 87383"/>
              <a:gd name="connsiteY1" fmla="*/ 110043 h 1849943"/>
              <a:gd name="connsiteX2" fmla="*/ 0 w 87383"/>
              <a:gd name="connsiteY2" fmla="*/ 1849943 h 1849943"/>
              <a:gd name="connsiteX0" fmla="*/ 87383 w 87383"/>
              <a:gd name="connsiteY0" fmla="*/ 0 h 2040443"/>
              <a:gd name="connsiteX1" fmla="*/ 0 w 87383"/>
              <a:gd name="connsiteY1" fmla="*/ 110043 h 2040443"/>
              <a:gd name="connsiteX2" fmla="*/ 4762 w 87383"/>
              <a:gd name="connsiteY2" fmla="*/ 2040443 h 2040443"/>
              <a:gd name="connsiteX0" fmla="*/ 87383 w 87383"/>
              <a:gd name="connsiteY0" fmla="*/ 0 h 2113014"/>
              <a:gd name="connsiteX1" fmla="*/ 0 w 87383"/>
              <a:gd name="connsiteY1" fmla="*/ 110043 h 2113014"/>
              <a:gd name="connsiteX2" fmla="*/ 4762 w 87383"/>
              <a:gd name="connsiteY2" fmla="*/ 2113014 h 2113014"/>
              <a:gd name="connsiteX0" fmla="*/ 87383 w 87383"/>
              <a:gd name="connsiteY0" fmla="*/ 0 h 2113014"/>
              <a:gd name="connsiteX1" fmla="*/ 0 w 87383"/>
              <a:gd name="connsiteY1" fmla="*/ 110043 h 2113014"/>
              <a:gd name="connsiteX2" fmla="*/ 4762 w 87383"/>
              <a:gd name="connsiteY2" fmla="*/ 2113014 h 2113014"/>
              <a:gd name="connsiteX0" fmla="*/ 87383 w 87383"/>
              <a:gd name="connsiteY0" fmla="*/ 0 h 2654157"/>
              <a:gd name="connsiteX1" fmla="*/ 0 w 87383"/>
              <a:gd name="connsiteY1" fmla="*/ 110043 h 2654157"/>
              <a:gd name="connsiteX2" fmla="*/ 4764 w 87383"/>
              <a:gd name="connsiteY2" fmla="*/ 2654158 h 2654157"/>
              <a:gd name="connsiteX0" fmla="*/ 88252 w 88252"/>
              <a:gd name="connsiteY0" fmla="*/ 0 h 967089"/>
              <a:gd name="connsiteX1" fmla="*/ 869 w 88252"/>
              <a:gd name="connsiteY1" fmla="*/ 110043 h 967089"/>
              <a:gd name="connsiteX2" fmla="*/ 410 w 88252"/>
              <a:gd name="connsiteY2" fmla="*/ 967088 h 967089"/>
              <a:gd name="connsiteX0" fmla="*/ 88251 w 88251"/>
              <a:gd name="connsiteY0" fmla="*/ 0 h 967096"/>
              <a:gd name="connsiteX1" fmla="*/ 868 w 88251"/>
              <a:gd name="connsiteY1" fmla="*/ 110043 h 967096"/>
              <a:gd name="connsiteX2" fmla="*/ 412 w 88251"/>
              <a:gd name="connsiteY2" fmla="*/ 967095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5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6 h 967096"/>
              <a:gd name="connsiteX0" fmla="*/ 87839 w 87839"/>
              <a:gd name="connsiteY0" fmla="*/ 0 h 967096"/>
              <a:gd name="connsiteX1" fmla="*/ 456 w 87839"/>
              <a:gd name="connsiteY1" fmla="*/ 110043 h 967096"/>
              <a:gd name="connsiteX2" fmla="*/ 0 w 87839"/>
              <a:gd name="connsiteY2" fmla="*/ 967096 h 967096"/>
              <a:gd name="connsiteX0" fmla="*/ 104563 w 104563"/>
              <a:gd name="connsiteY0" fmla="*/ 0 h 3683396"/>
              <a:gd name="connsiteX1" fmla="*/ 17180 w 104563"/>
              <a:gd name="connsiteY1" fmla="*/ 110043 h 3683396"/>
              <a:gd name="connsiteX2" fmla="*/ 0 w 104563"/>
              <a:gd name="connsiteY2" fmla="*/ 3683396 h 3683396"/>
              <a:gd name="connsiteX0" fmla="*/ 96201 w 96201"/>
              <a:gd name="connsiteY0" fmla="*/ 0 h 3632465"/>
              <a:gd name="connsiteX1" fmla="*/ 8818 w 96201"/>
              <a:gd name="connsiteY1" fmla="*/ 110043 h 3632465"/>
              <a:gd name="connsiteX2" fmla="*/ 0 w 96201"/>
              <a:gd name="connsiteY2" fmla="*/ 3632465 h 3632465"/>
              <a:gd name="connsiteX0" fmla="*/ 87839 w 87839"/>
              <a:gd name="connsiteY0" fmla="*/ 0 h 3632465"/>
              <a:gd name="connsiteX1" fmla="*/ 456 w 87839"/>
              <a:gd name="connsiteY1" fmla="*/ 110043 h 3632465"/>
              <a:gd name="connsiteX2" fmla="*/ 0 w 87839"/>
              <a:gd name="connsiteY2" fmla="*/ 3632465 h 3632465"/>
              <a:gd name="connsiteX0" fmla="*/ 90452 w 90452"/>
              <a:gd name="connsiteY0" fmla="*/ 0 h 1149597"/>
              <a:gd name="connsiteX1" fmla="*/ 3069 w 90452"/>
              <a:gd name="connsiteY1" fmla="*/ 110043 h 1149597"/>
              <a:gd name="connsiteX2" fmla="*/ 0 w 90452"/>
              <a:gd name="connsiteY2" fmla="*/ 1149597 h 1149597"/>
              <a:gd name="connsiteX0" fmla="*/ 90452 w 90452"/>
              <a:gd name="connsiteY0" fmla="*/ 0 h 1347660"/>
              <a:gd name="connsiteX1" fmla="*/ 3069 w 90452"/>
              <a:gd name="connsiteY1" fmla="*/ 110043 h 1347660"/>
              <a:gd name="connsiteX2" fmla="*/ 0 w 90452"/>
              <a:gd name="connsiteY2" fmla="*/ 1347660 h 134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452" h="1347660">
                <a:moveTo>
                  <a:pt x="90452" y="0"/>
                </a:moveTo>
                <a:lnTo>
                  <a:pt x="3069" y="110043"/>
                </a:lnTo>
                <a:cubicBezTo>
                  <a:pt x="4656" y="753510"/>
                  <a:pt x="1028" y="698894"/>
                  <a:pt x="0" y="1347660"/>
                </a:cubicBezTo>
              </a:path>
            </a:pathLst>
          </a:custGeom>
          <a:noFill/>
          <a:ln w="19050" cap="flat" cmpd="sng" algn="ctr">
            <a:gradFill>
              <a:gsLst>
                <a:gs pos="0">
                  <a:srgbClr val="17273E">
                    <a:alpha val="45000"/>
                  </a:srgbClr>
                </a:gs>
                <a:gs pos="100000">
                  <a:srgbClr val="17273E">
                    <a:alpha val="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922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78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0.1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 fmla="1+(8/9)*(1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9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9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9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9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9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9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9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9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9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9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9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64" presetClass="path" presetSubtype="0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.03889 L -4.58333E-6 -0.14815 " pathEditMode="relative" rAng="0" ptsTypes="AA">
                                      <p:cBhvr>
                                        <p:cTn id="124" dur="75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52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4" presetClass="path" presetSubtype="0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58333E-6 0.03843 L -4.58333E-6 3.7037E-7 " pathEditMode="relative" rAng="0" ptsTypes="AA">
                                      <p:cBhvr>
                                        <p:cTn id="1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21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64" presetClass="path" presetSubtype="0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79167E-6 0.06829 L 4.79167E-6 -4.44444E-6 " pathEditMode="relative" rAng="0" ptsTypes="AA">
                                      <p:cBhvr>
                                        <p:cTn id="1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26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64" presetClass="path" presetSubtype="0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79167E-6 0.06829 L 4.79167E-6 -4.44444E-6 " pathEditMode="relative" rAng="0" ptsTypes="AA">
                                      <p:cBhvr>
                                        <p:cTn id="14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26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30000" y="13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30000" y="13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5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5403 -4.44444E-6 L 2.5E-6 -4.44444E-6 " pathEditMode="relative" rAng="0" ptsTypes="AA">
                                      <p:cBhvr>
                                        <p:cTn id="15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5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5403 -4.44444E-6 L 2.5E-6 -4.44444E-6 " pathEditMode="relative" rAng="0" ptsTypes="AA">
                                      <p:cBhvr>
                                        <p:cTn id="1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5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513 2.96296E-6 L 2.08333E-7 2.96296E-6 " pathEditMode="relative" rAng="0" ptsTypes="AA">
                                      <p:cBhvr>
                                        <p:cTn id="16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0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5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513 2.96296E-6 L 2.08333E-7 2.96296E-6 " pathEditMode="relative" rAng="0" ptsTypes="AA">
                                      <p:cBhvr>
                                        <p:cTn id="17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0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decel="50667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 -0.06759 L 0 1.11111E-6 " pathEditMode="relative" rAng="0" ptsTypes="AA">
                                      <p:cBhvr>
                                        <p:cTn id="1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  <p:bldP spid="7" grpId="0"/>
      <p:bldP spid="7" grpId="1"/>
      <p:bldP spid="8" grpId="0"/>
      <p:bldP spid="8" grpId="1"/>
      <p:bldP spid="24" grpId="0" animBg="1"/>
      <p:bldP spid="25" grpId="0"/>
      <p:bldP spid="25" grpId="1"/>
      <p:bldP spid="27" grpId="0"/>
      <p:bldP spid="28" grpId="0"/>
      <p:bldP spid="29" grpId="0"/>
      <p:bldP spid="30" grpId="0"/>
      <p:bldP spid="30" grpId="1"/>
      <p:bldP spid="31" grpId="0"/>
      <p:bldP spid="31" grpId="1"/>
      <p:bldP spid="32" grpId="0"/>
      <p:bldP spid="33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e7d195523061f1c0c30ee18c1b05f65d12b38e2533cb2ccdAE0CC34CB5CBEBFAEC353FED4DECE97C3E379FD1D933F5E4DC18EF8EA6B7A1130D5F6DE9DD2BE4B0A8C9126ACE5083D1F5A9E323B29CCFC7A4D2FB351785D8BC72045E76FB55AEF9827FB0C3797F982A28B9A69CC82DAD0B47F24011F75089943EBECFE94EFA61219BFCFACCFC07EE15">
            <a:extLst>
              <a:ext uri="{FF2B5EF4-FFF2-40B4-BE49-F238E27FC236}">
                <a16:creationId xmlns:a16="http://schemas.microsoft.com/office/drawing/2014/main" id="{AD217DD8-01B4-7303-A7C3-F4D064BBD3C4}"/>
              </a:ext>
            </a:extLst>
          </p:cNvPr>
          <p:cNvSpPr txBox="1"/>
          <p:nvPr/>
        </p:nvSpPr>
        <p:spPr>
          <a:xfrm>
            <a:off x="1083856" y="177916"/>
            <a:ext cx="2573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Add title text</a:t>
            </a:r>
            <a:endParaRPr lang="zh-CN" altLang="en-US" sz="2400" kern="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64C50C2-BF1C-8856-C716-0CCBD0AED1E6}"/>
              </a:ext>
            </a:extLst>
          </p:cNvPr>
          <p:cNvGrpSpPr/>
          <p:nvPr/>
        </p:nvGrpSpPr>
        <p:grpSpPr>
          <a:xfrm>
            <a:off x="497089" y="160201"/>
            <a:ext cx="497091" cy="497090"/>
            <a:chOff x="6297947" y="206312"/>
            <a:chExt cx="714186" cy="714186"/>
          </a:xfrm>
        </p:grpSpPr>
        <p:sp>
          <p:nvSpPr>
            <p:cNvPr id="4" name="Rectangle: Rounded Corners 23">
              <a:extLst>
                <a:ext uri="{FF2B5EF4-FFF2-40B4-BE49-F238E27FC236}">
                  <a16:creationId xmlns:a16="http://schemas.microsoft.com/office/drawing/2014/main" id="{76956CC7-EA69-4972-2866-2C22686A63F5}"/>
                </a:ext>
              </a:extLst>
            </p:cNvPr>
            <p:cNvSpPr/>
            <p:nvPr/>
          </p:nvSpPr>
          <p:spPr>
            <a:xfrm>
              <a:off x="6297947" y="206312"/>
              <a:ext cx="714186" cy="714186"/>
            </a:xfrm>
            <a:prstGeom prst="roundRect">
              <a:avLst>
                <a:gd name="adj" fmla="val 29154"/>
              </a:avLst>
            </a:prstGeom>
            <a:gradFill flip="none" rotWithShape="1"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path path="circle">
                <a:fillToRect l="100000" t="100000"/>
              </a:path>
              <a:tileRect r="-100000" b="-100000"/>
            </a:gradFill>
            <a:ln w="6350" cap="flat" cmpd="sng" algn="ctr">
              <a:solidFill>
                <a:srgbClr val="EEDEBC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cs typeface="+mn-ea"/>
                <a:sym typeface="+mn-lt"/>
              </a:endParaRPr>
            </a:p>
          </p:txBody>
        </p:sp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3EA58570-6FA2-8880-3939-F18EBA78C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283" y="355679"/>
              <a:ext cx="432980" cy="442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0</a:t>
              </a:r>
              <a:r>
                <a:rPr lang="en-US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4</a:t>
              </a:r>
              <a:endParaRPr lang="ru-RU" altLang="ru-RU" sz="20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4" name="组合 53" descr="e7d195523061f1c074694c8bbf98be7b1e4b015d796375963FD28840057458461C7CA0DAD340D15583DEDFC2E3241C4F392EF3A8B4D067B40CF4F149DD7E51F346B0CAB1BCCF6DB2480C67273C6C9E4C056C4FBD345740721062CE11E543A185471B5A77768547FF895EFC53A478B41CA1B6FA97BD8C0F034C6AADAFCD766316A354503CCFB9576F">
            <a:extLst>
              <a:ext uri="{FF2B5EF4-FFF2-40B4-BE49-F238E27FC236}">
                <a16:creationId xmlns:a16="http://schemas.microsoft.com/office/drawing/2014/main" id="{9D71685F-ED27-455A-AA17-332BF3C61996}"/>
              </a:ext>
            </a:extLst>
          </p:cNvPr>
          <p:cNvGrpSpPr/>
          <p:nvPr/>
        </p:nvGrpSpPr>
        <p:grpSpPr>
          <a:xfrm>
            <a:off x="8300360" y="1102502"/>
            <a:ext cx="2540000" cy="5084288"/>
            <a:chOff x="4826000" y="886856"/>
            <a:chExt cx="2540000" cy="5084288"/>
          </a:xfrm>
        </p:grpSpPr>
        <p:pic>
          <p:nvPicPr>
            <p:cNvPr id="55" name="图片 54" descr="图片包含 游戏机&#10;&#10;描述已自动生成">
              <a:extLst>
                <a:ext uri="{FF2B5EF4-FFF2-40B4-BE49-F238E27FC236}">
                  <a16:creationId xmlns:a16="http://schemas.microsoft.com/office/drawing/2014/main" id="{9B06ED23-10A8-E9D9-859E-87326BEA7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000" y="886856"/>
              <a:ext cx="2540000" cy="5084288"/>
            </a:xfrm>
            <a:prstGeom prst="rect">
              <a:avLst/>
            </a:prstGeom>
          </p:spPr>
        </p:pic>
        <p:sp>
          <p:nvSpPr>
            <p:cNvPr id="56" name="矩形: 圆角 55">
              <a:extLst>
                <a:ext uri="{FF2B5EF4-FFF2-40B4-BE49-F238E27FC236}">
                  <a16:creationId xmlns:a16="http://schemas.microsoft.com/office/drawing/2014/main" id="{E1E7B65F-DDB1-A48C-A52D-C7B7796FD320}"/>
                </a:ext>
              </a:extLst>
            </p:cNvPr>
            <p:cNvSpPr/>
            <p:nvPr/>
          </p:nvSpPr>
          <p:spPr>
            <a:xfrm>
              <a:off x="4963583" y="1011766"/>
              <a:ext cx="2264834" cy="4830234"/>
            </a:xfrm>
            <a:prstGeom prst="roundRect">
              <a:avLst>
                <a:gd name="adj" fmla="val 11657"/>
              </a:avLst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7" name="Group 107">
            <a:extLst>
              <a:ext uri="{FF2B5EF4-FFF2-40B4-BE49-F238E27FC236}">
                <a16:creationId xmlns:a16="http://schemas.microsoft.com/office/drawing/2014/main" id="{0D21B7EC-57BB-49F7-5C0D-33455CAEACBC}"/>
              </a:ext>
            </a:extLst>
          </p:cNvPr>
          <p:cNvGrpSpPr/>
          <p:nvPr/>
        </p:nvGrpSpPr>
        <p:grpSpPr>
          <a:xfrm>
            <a:off x="1057955" y="1624728"/>
            <a:ext cx="6548077" cy="3505430"/>
            <a:chOff x="1095278" y="1606068"/>
            <a:chExt cx="6548077" cy="3505430"/>
          </a:xfrm>
        </p:grpSpPr>
        <p:sp>
          <p:nvSpPr>
            <p:cNvPr id="58" name="Rectangle: Rounded Corners 15">
              <a:extLst>
                <a:ext uri="{FF2B5EF4-FFF2-40B4-BE49-F238E27FC236}">
                  <a16:creationId xmlns:a16="http://schemas.microsoft.com/office/drawing/2014/main" id="{B3FFF4F2-712F-8CA4-7661-4EBF72A4901F}"/>
                </a:ext>
              </a:extLst>
            </p:cNvPr>
            <p:cNvSpPr/>
            <p:nvPr/>
          </p:nvSpPr>
          <p:spPr>
            <a:xfrm>
              <a:off x="1095278" y="1606068"/>
              <a:ext cx="6548077" cy="3505430"/>
            </a:xfrm>
            <a:prstGeom prst="roundRect">
              <a:avLst>
                <a:gd name="adj" fmla="val 3573"/>
              </a:avLst>
            </a:prstGeom>
            <a:solidFill>
              <a:sysClr val="window" lastClr="FFFFFF"/>
            </a:solidFill>
            <a:ln w="53975" cap="flat" cmpd="sng" algn="ctr">
              <a:noFill/>
              <a:prstDash val="solid"/>
              <a:miter lim="800000"/>
            </a:ln>
            <a:effectLst>
              <a:outerShdw blurRad="241300" dist="279400" dir="7800000" sx="85000" sy="85000" algn="t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85B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9" name="TextBox 16">
              <a:extLst>
                <a:ext uri="{FF2B5EF4-FFF2-40B4-BE49-F238E27FC236}">
                  <a16:creationId xmlns:a16="http://schemas.microsoft.com/office/drawing/2014/main" id="{280E4926-20F7-16E0-B6BD-FB5496AE275E}"/>
                </a:ext>
              </a:extLst>
            </p:cNvPr>
            <p:cNvSpPr txBox="1"/>
            <p:nvPr/>
          </p:nvSpPr>
          <p:spPr>
            <a:xfrm>
              <a:off x="1383179" y="1785053"/>
              <a:ext cx="28092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32394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Rubik Light" panose="00000400000000000000" pitchFamily="2" charset="-79"/>
                </a:rPr>
                <a:t>Add title text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2394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Rubik Light" panose="00000400000000000000" pitchFamily="2" charset="-79"/>
              </a:endParaRPr>
            </a:p>
          </p:txBody>
        </p:sp>
        <p:grpSp>
          <p:nvGrpSpPr>
            <p:cNvPr id="60" name="Group 42">
              <a:extLst>
                <a:ext uri="{FF2B5EF4-FFF2-40B4-BE49-F238E27FC236}">
                  <a16:creationId xmlns:a16="http://schemas.microsoft.com/office/drawing/2014/main" id="{0B038817-8850-114D-B760-936F8E55F04C}"/>
                </a:ext>
              </a:extLst>
            </p:cNvPr>
            <p:cNvGrpSpPr/>
            <p:nvPr/>
          </p:nvGrpSpPr>
          <p:grpSpPr>
            <a:xfrm>
              <a:off x="4445656" y="1771030"/>
              <a:ext cx="988617" cy="308995"/>
              <a:chOff x="4445656" y="1866280"/>
              <a:chExt cx="988617" cy="308995"/>
            </a:xfrm>
          </p:grpSpPr>
          <p:sp>
            <p:nvSpPr>
              <p:cNvPr id="67" name="Rectangle 18">
                <a:extLst>
                  <a:ext uri="{FF2B5EF4-FFF2-40B4-BE49-F238E27FC236}">
                    <a16:creationId xmlns:a16="http://schemas.microsoft.com/office/drawing/2014/main" id="{148E1A0B-02ED-5ADA-10CE-E7B413F45F25}"/>
                  </a:ext>
                </a:extLst>
              </p:cNvPr>
              <p:cNvSpPr/>
              <p:nvPr/>
            </p:nvSpPr>
            <p:spPr>
              <a:xfrm>
                <a:off x="4563223" y="1866280"/>
                <a:ext cx="871050" cy="308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Arial" panose="020B0604020202020204" pitchFamily="34" charset="0"/>
                  </a:rPr>
                  <a:t>Add title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8" name="Graphic 18">
                <a:extLst>
                  <a:ext uri="{FF2B5EF4-FFF2-40B4-BE49-F238E27FC236}">
                    <a16:creationId xmlns:a16="http://schemas.microsoft.com/office/drawing/2014/main" id="{FD385330-A0FE-7CDF-34AA-D0FC16BF471B}"/>
                  </a:ext>
                </a:extLst>
              </p:cNvPr>
              <p:cNvSpPr/>
              <p:nvPr/>
            </p:nvSpPr>
            <p:spPr>
              <a:xfrm>
                <a:off x="4445656" y="1957965"/>
                <a:ext cx="128222" cy="129600"/>
              </a:xfrm>
              <a:prstGeom prst="ellipse">
                <a:avLst/>
              </a:prstGeom>
              <a:solidFill>
                <a:srgbClr val="333F71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52400" dir="5400000" algn="t" rotWithShape="0">
                  <a:srgbClr val="485BFF">
                    <a:alpha val="4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61" name="Group 45">
              <a:extLst>
                <a:ext uri="{FF2B5EF4-FFF2-40B4-BE49-F238E27FC236}">
                  <a16:creationId xmlns:a16="http://schemas.microsoft.com/office/drawing/2014/main" id="{5BADA18F-8283-5ABE-1A57-6A051091F80F}"/>
                </a:ext>
              </a:extLst>
            </p:cNvPr>
            <p:cNvGrpSpPr/>
            <p:nvPr/>
          </p:nvGrpSpPr>
          <p:grpSpPr>
            <a:xfrm>
              <a:off x="5566686" y="1771030"/>
              <a:ext cx="1018125" cy="308995"/>
              <a:chOff x="5566686" y="1866280"/>
              <a:chExt cx="1018125" cy="308995"/>
            </a:xfrm>
          </p:grpSpPr>
          <p:sp>
            <p:nvSpPr>
              <p:cNvPr id="65" name="Rectangle 21">
                <a:extLst>
                  <a:ext uri="{FF2B5EF4-FFF2-40B4-BE49-F238E27FC236}">
                    <a16:creationId xmlns:a16="http://schemas.microsoft.com/office/drawing/2014/main" id="{9F81DD48-203B-578D-4E87-2C317F5ED9C3}"/>
                  </a:ext>
                </a:extLst>
              </p:cNvPr>
              <p:cNvSpPr/>
              <p:nvPr/>
            </p:nvSpPr>
            <p:spPr>
              <a:xfrm>
                <a:off x="5687519" y="1866280"/>
                <a:ext cx="897292" cy="308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Arial" panose="020B0604020202020204" pitchFamily="34" charset="0"/>
                  </a:rPr>
                  <a:t>Add title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6" name="Graphic 18">
                <a:extLst>
                  <a:ext uri="{FF2B5EF4-FFF2-40B4-BE49-F238E27FC236}">
                    <a16:creationId xmlns:a16="http://schemas.microsoft.com/office/drawing/2014/main" id="{3C379E1C-8F9A-0E46-16C3-30563D7D428E}"/>
                  </a:ext>
                </a:extLst>
              </p:cNvPr>
              <p:cNvSpPr/>
              <p:nvPr/>
            </p:nvSpPr>
            <p:spPr>
              <a:xfrm>
                <a:off x="5566686" y="1957965"/>
                <a:ext cx="128222" cy="129600"/>
              </a:xfrm>
              <a:prstGeom prst="ellipse">
                <a:avLst/>
              </a:prstGeom>
              <a:solidFill>
                <a:srgbClr val="E7AF80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52400" dir="5400000" algn="t" rotWithShape="0">
                  <a:srgbClr val="FE6346">
                    <a:alpha val="4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62" name="Group 46">
              <a:extLst>
                <a:ext uri="{FF2B5EF4-FFF2-40B4-BE49-F238E27FC236}">
                  <a16:creationId xmlns:a16="http://schemas.microsoft.com/office/drawing/2014/main" id="{C395AF8B-9BC7-F71C-9629-CA62C63D6CD3}"/>
                </a:ext>
              </a:extLst>
            </p:cNvPr>
            <p:cNvGrpSpPr/>
            <p:nvPr/>
          </p:nvGrpSpPr>
          <p:grpSpPr>
            <a:xfrm>
              <a:off x="6549491" y="1761747"/>
              <a:ext cx="1000117" cy="308995"/>
              <a:chOff x="6549491" y="1856997"/>
              <a:chExt cx="1000117" cy="308995"/>
            </a:xfrm>
          </p:grpSpPr>
          <p:sp>
            <p:nvSpPr>
              <p:cNvPr id="63" name="Rectangle 24">
                <a:extLst>
                  <a:ext uri="{FF2B5EF4-FFF2-40B4-BE49-F238E27FC236}">
                    <a16:creationId xmlns:a16="http://schemas.microsoft.com/office/drawing/2014/main" id="{0B4B8B6D-70E5-F68B-47A5-56F2BE1FE5A0}"/>
                  </a:ext>
                </a:extLst>
              </p:cNvPr>
              <p:cNvSpPr/>
              <p:nvPr/>
            </p:nvSpPr>
            <p:spPr>
              <a:xfrm>
                <a:off x="6678558" y="1856997"/>
                <a:ext cx="871050" cy="308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Arial" panose="020B0604020202020204" pitchFamily="34" charset="0"/>
                  </a:rPr>
                  <a:t>Add title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4" name="Graphic 18">
                <a:extLst>
                  <a:ext uri="{FF2B5EF4-FFF2-40B4-BE49-F238E27FC236}">
                    <a16:creationId xmlns:a16="http://schemas.microsoft.com/office/drawing/2014/main" id="{84A8FD0A-927A-506A-58EC-6371C292D279}"/>
                  </a:ext>
                </a:extLst>
              </p:cNvPr>
              <p:cNvSpPr/>
              <p:nvPr/>
            </p:nvSpPr>
            <p:spPr>
              <a:xfrm>
                <a:off x="6549491" y="1957965"/>
                <a:ext cx="128222" cy="1296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9525" cap="flat">
                <a:noFill/>
                <a:prstDash val="solid"/>
                <a:miter/>
              </a:ln>
              <a:effectLst>
                <a:outerShdw blurRad="571500" dist="381000" dir="5400000" sx="85000" sy="85000" algn="t" rotWithShape="0">
                  <a:srgbClr val="485BFF">
                    <a:alpha val="3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aphicFrame>
        <p:nvGraphicFramePr>
          <p:cNvPr id="69" name="Chart 26">
            <a:extLst>
              <a:ext uri="{FF2B5EF4-FFF2-40B4-BE49-F238E27FC236}">
                <a16:creationId xmlns:a16="http://schemas.microsoft.com/office/drawing/2014/main" id="{C45D826C-8A1B-8DAE-BB1B-56EC6573F8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3664901"/>
              </p:ext>
            </p:extLst>
          </p:nvPr>
        </p:nvGraphicFramePr>
        <p:xfrm>
          <a:off x="1143154" y="2234509"/>
          <a:ext cx="6315964" cy="2787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70" name="Group 109">
            <a:extLst>
              <a:ext uri="{FF2B5EF4-FFF2-40B4-BE49-F238E27FC236}">
                <a16:creationId xmlns:a16="http://schemas.microsoft.com/office/drawing/2014/main" id="{26A311CB-5FD3-7803-20FF-539C44C110E4}"/>
              </a:ext>
            </a:extLst>
          </p:cNvPr>
          <p:cNvGrpSpPr/>
          <p:nvPr/>
        </p:nvGrpSpPr>
        <p:grpSpPr>
          <a:xfrm>
            <a:off x="1086562" y="5267806"/>
            <a:ext cx="3197700" cy="865905"/>
            <a:chOff x="1123884" y="5249144"/>
            <a:chExt cx="3197700" cy="865905"/>
          </a:xfrm>
        </p:grpSpPr>
        <p:sp>
          <p:nvSpPr>
            <p:cNvPr id="71" name="Rectangle: Rounded Corners 27">
              <a:extLst>
                <a:ext uri="{FF2B5EF4-FFF2-40B4-BE49-F238E27FC236}">
                  <a16:creationId xmlns:a16="http://schemas.microsoft.com/office/drawing/2014/main" id="{242D8832-54C7-BA6F-12FD-37F0B78F2FEB}"/>
                </a:ext>
              </a:extLst>
            </p:cNvPr>
            <p:cNvSpPr/>
            <p:nvPr/>
          </p:nvSpPr>
          <p:spPr>
            <a:xfrm>
              <a:off x="1123884" y="5249144"/>
              <a:ext cx="3197700" cy="865905"/>
            </a:xfrm>
            <a:prstGeom prst="roundRect">
              <a:avLst>
                <a:gd name="adj" fmla="val 1032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168400" dist="927100" dir="2700000" sx="90000" sy="90000" algn="tl" rotWithShape="0">
                <a:prstClr val="black">
                  <a:alpha val="12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2" name="TextBox 31">
              <a:extLst>
                <a:ext uri="{FF2B5EF4-FFF2-40B4-BE49-F238E27FC236}">
                  <a16:creationId xmlns:a16="http://schemas.microsoft.com/office/drawing/2014/main" id="{0353950D-70B2-AAFB-433B-FD197E479728}"/>
                </a:ext>
              </a:extLst>
            </p:cNvPr>
            <p:cNvSpPr txBox="1"/>
            <p:nvPr/>
          </p:nvSpPr>
          <p:spPr>
            <a:xfrm>
              <a:off x="1941293" y="5512819"/>
              <a:ext cx="21989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32394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Rubik Light" panose="00000400000000000000" pitchFamily="2" charset="-79"/>
                </a:rPr>
                <a:t>Add title text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2394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Rubik Light" panose="00000400000000000000" pitchFamily="2" charset="-79"/>
              </a:endParaRPr>
            </a:p>
          </p:txBody>
        </p:sp>
        <p:grpSp>
          <p:nvGrpSpPr>
            <p:cNvPr id="73" name="Group 95">
              <a:extLst>
                <a:ext uri="{FF2B5EF4-FFF2-40B4-BE49-F238E27FC236}">
                  <a16:creationId xmlns:a16="http://schemas.microsoft.com/office/drawing/2014/main" id="{94C1E42A-82D9-837F-858B-306BBFAB08CE}"/>
                </a:ext>
              </a:extLst>
            </p:cNvPr>
            <p:cNvGrpSpPr/>
            <p:nvPr/>
          </p:nvGrpSpPr>
          <p:grpSpPr>
            <a:xfrm>
              <a:off x="1219673" y="5396502"/>
              <a:ext cx="583462" cy="571189"/>
              <a:chOff x="6359404" y="1095505"/>
              <a:chExt cx="981075" cy="960438"/>
            </a:xfrm>
          </p:grpSpPr>
          <p:sp>
            <p:nvSpPr>
              <p:cNvPr id="74" name="Rectangle: Rounded Corners 96">
                <a:extLst>
                  <a:ext uri="{FF2B5EF4-FFF2-40B4-BE49-F238E27FC236}">
                    <a16:creationId xmlns:a16="http://schemas.microsoft.com/office/drawing/2014/main" id="{824DA74A-D13D-81B9-F211-2017458AB5AF}"/>
                  </a:ext>
                </a:extLst>
              </p:cNvPr>
              <p:cNvSpPr/>
              <p:nvPr/>
            </p:nvSpPr>
            <p:spPr>
              <a:xfrm>
                <a:off x="6359404" y="1095505"/>
                <a:ext cx="981075" cy="960438"/>
              </a:xfrm>
              <a:prstGeom prst="roundRect">
                <a:avLst>
                  <a:gd name="adj" fmla="val 37305"/>
                </a:avLst>
              </a:prstGeom>
              <a:solidFill>
                <a:srgbClr val="161F2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D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75" name="Rectangle 97">
                <a:extLst>
                  <a:ext uri="{FF2B5EF4-FFF2-40B4-BE49-F238E27FC236}">
                    <a16:creationId xmlns:a16="http://schemas.microsoft.com/office/drawing/2014/main" id="{968A7695-B0F1-D3EB-D119-137F737BD739}"/>
                  </a:ext>
                </a:extLst>
              </p:cNvPr>
              <p:cNvSpPr/>
              <p:nvPr/>
            </p:nvSpPr>
            <p:spPr>
              <a:xfrm>
                <a:off x="6573716" y="1299499"/>
                <a:ext cx="552450" cy="552450"/>
              </a:xfrm>
              <a:prstGeom prst="rect">
                <a:avLst/>
              </a:pr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D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76" name="Group 110">
            <a:extLst>
              <a:ext uri="{FF2B5EF4-FFF2-40B4-BE49-F238E27FC236}">
                <a16:creationId xmlns:a16="http://schemas.microsoft.com/office/drawing/2014/main" id="{44BE5F82-051C-1EF6-B684-BE01E40CAFF4}"/>
              </a:ext>
            </a:extLst>
          </p:cNvPr>
          <p:cNvGrpSpPr/>
          <p:nvPr/>
        </p:nvGrpSpPr>
        <p:grpSpPr>
          <a:xfrm>
            <a:off x="4408333" y="5267806"/>
            <a:ext cx="3197700" cy="865905"/>
            <a:chOff x="4445655" y="5249144"/>
            <a:chExt cx="3197700" cy="865905"/>
          </a:xfrm>
        </p:grpSpPr>
        <p:sp>
          <p:nvSpPr>
            <p:cNvPr id="77" name="Rectangle: Rounded Corners 32">
              <a:extLst>
                <a:ext uri="{FF2B5EF4-FFF2-40B4-BE49-F238E27FC236}">
                  <a16:creationId xmlns:a16="http://schemas.microsoft.com/office/drawing/2014/main" id="{C1FBFDA3-C212-8193-5E07-FA6DE952519D}"/>
                </a:ext>
              </a:extLst>
            </p:cNvPr>
            <p:cNvSpPr/>
            <p:nvPr/>
          </p:nvSpPr>
          <p:spPr>
            <a:xfrm>
              <a:off x="4445655" y="5249144"/>
              <a:ext cx="3197700" cy="865905"/>
            </a:xfrm>
            <a:prstGeom prst="roundRect">
              <a:avLst>
                <a:gd name="adj" fmla="val 1032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168400" dist="927100" dir="2700000" sx="90000" sy="90000" algn="tl" rotWithShape="0">
                <a:prstClr val="black">
                  <a:alpha val="12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2394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8" name="TextBox 36">
              <a:extLst>
                <a:ext uri="{FF2B5EF4-FFF2-40B4-BE49-F238E27FC236}">
                  <a16:creationId xmlns:a16="http://schemas.microsoft.com/office/drawing/2014/main" id="{A2FB46DA-FCA6-C2B5-E4D1-F27318A18D18}"/>
                </a:ext>
              </a:extLst>
            </p:cNvPr>
            <p:cNvSpPr txBox="1"/>
            <p:nvPr/>
          </p:nvSpPr>
          <p:spPr>
            <a:xfrm>
              <a:off x="5263065" y="5512819"/>
              <a:ext cx="22333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32394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Rubik Light" panose="00000400000000000000" pitchFamily="2" charset="-79"/>
                </a:rPr>
                <a:t>Add title text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2394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Rubik Light" panose="00000400000000000000" pitchFamily="2" charset="-79"/>
              </a:endParaRPr>
            </a:p>
          </p:txBody>
        </p:sp>
        <p:grpSp>
          <p:nvGrpSpPr>
            <p:cNvPr id="79" name="Group 101">
              <a:extLst>
                <a:ext uri="{FF2B5EF4-FFF2-40B4-BE49-F238E27FC236}">
                  <a16:creationId xmlns:a16="http://schemas.microsoft.com/office/drawing/2014/main" id="{313F07DF-BFB3-7BFE-1A09-1056DBDC39C8}"/>
                </a:ext>
              </a:extLst>
            </p:cNvPr>
            <p:cNvGrpSpPr/>
            <p:nvPr/>
          </p:nvGrpSpPr>
          <p:grpSpPr>
            <a:xfrm>
              <a:off x="4592250" y="5396502"/>
              <a:ext cx="583462" cy="571189"/>
              <a:chOff x="6359404" y="1095505"/>
              <a:chExt cx="981075" cy="960438"/>
            </a:xfrm>
          </p:grpSpPr>
          <p:sp>
            <p:nvSpPr>
              <p:cNvPr id="80" name="Rectangle: Rounded Corners 102">
                <a:extLst>
                  <a:ext uri="{FF2B5EF4-FFF2-40B4-BE49-F238E27FC236}">
                    <a16:creationId xmlns:a16="http://schemas.microsoft.com/office/drawing/2014/main" id="{101DC022-7355-B0FE-9BF2-6E1D20D91789}"/>
                  </a:ext>
                </a:extLst>
              </p:cNvPr>
              <p:cNvSpPr/>
              <p:nvPr/>
            </p:nvSpPr>
            <p:spPr>
              <a:xfrm>
                <a:off x="6359404" y="1095505"/>
                <a:ext cx="981075" cy="960438"/>
              </a:xfrm>
              <a:prstGeom prst="roundRect">
                <a:avLst>
                  <a:gd name="adj" fmla="val 37305"/>
                </a:avLst>
              </a:prstGeom>
              <a:solidFill>
                <a:srgbClr val="161F2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D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81" name="Rectangle 103">
                <a:extLst>
                  <a:ext uri="{FF2B5EF4-FFF2-40B4-BE49-F238E27FC236}">
                    <a16:creationId xmlns:a16="http://schemas.microsoft.com/office/drawing/2014/main" id="{59C27AD4-CBD5-7C87-D558-B16747860F89}"/>
                  </a:ext>
                </a:extLst>
              </p:cNvPr>
              <p:cNvSpPr/>
              <p:nvPr/>
            </p:nvSpPr>
            <p:spPr>
              <a:xfrm>
                <a:off x="6573716" y="1299499"/>
                <a:ext cx="552450" cy="552450"/>
              </a:xfrm>
              <a:prstGeom prst="rect">
                <a:avLst/>
              </a:pr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D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782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78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0.1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 fmla="1+(8/9)*(1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9" grpId="0">
        <p:bldAsOne/>
      </p:bldGraphic>
      <p:bldGraphic spid="69" grpId="1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e7d195523061f1c0c30ee18c1b05f65d12b38e2533cb2ccdAE0CC34CB5CBEBFAEC353FED4DECE97C3E379FD1D933F5E4DC18EF8EA6B7A1130D5F6DE9DD2BE4B0A8C9126ACE5083D1F5A9E323B29CCFC7A4D2FB351785D8BC72045E76FB55AEF9827FB0C3797F982A28B9A69CC82DAD0B47F24011F75089943EBECFE94EFA61219BFCFACCFC07EE15">
            <a:extLst>
              <a:ext uri="{FF2B5EF4-FFF2-40B4-BE49-F238E27FC236}">
                <a16:creationId xmlns:a16="http://schemas.microsoft.com/office/drawing/2014/main" id="{AD217DD8-01B4-7303-A7C3-F4D064BBD3C4}"/>
              </a:ext>
            </a:extLst>
          </p:cNvPr>
          <p:cNvSpPr txBox="1"/>
          <p:nvPr/>
        </p:nvSpPr>
        <p:spPr>
          <a:xfrm>
            <a:off x="1083856" y="177916"/>
            <a:ext cx="2573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Add title text</a:t>
            </a:r>
            <a:endParaRPr lang="zh-CN" altLang="en-US" sz="2400" kern="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64C50C2-BF1C-8856-C716-0CCBD0AED1E6}"/>
              </a:ext>
            </a:extLst>
          </p:cNvPr>
          <p:cNvGrpSpPr/>
          <p:nvPr/>
        </p:nvGrpSpPr>
        <p:grpSpPr>
          <a:xfrm>
            <a:off x="497089" y="160201"/>
            <a:ext cx="497091" cy="497090"/>
            <a:chOff x="6297947" y="206312"/>
            <a:chExt cx="714186" cy="714186"/>
          </a:xfrm>
        </p:grpSpPr>
        <p:sp>
          <p:nvSpPr>
            <p:cNvPr id="4" name="Rectangle: Rounded Corners 23">
              <a:extLst>
                <a:ext uri="{FF2B5EF4-FFF2-40B4-BE49-F238E27FC236}">
                  <a16:creationId xmlns:a16="http://schemas.microsoft.com/office/drawing/2014/main" id="{76956CC7-EA69-4972-2866-2C22686A63F5}"/>
                </a:ext>
              </a:extLst>
            </p:cNvPr>
            <p:cNvSpPr/>
            <p:nvPr/>
          </p:nvSpPr>
          <p:spPr>
            <a:xfrm>
              <a:off x="6297947" y="206312"/>
              <a:ext cx="714186" cy="714186"/>
            </a:xfrm>
            <a:prstGeom prst="roundRect">
              <a:avLst>
                <a:gd name="adj" fmla="val 29154"/>
              </a:avLst>
            </a:prstGeom>
            <a:gradFill flip="none" rotWithShape="1"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path path="circle">
                <a:fillToRect l="100000" t="100000"/>
              </a:path>
              <a:tileRect r="-100000" b="-100000"/>
            </a:gradFill>
            <a:ln w="6350" cap="flat" cmpd="sng" algn="ctr">
              <a:solidFill>
                <a:srgbClr val="EEDEBC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cs typeface="+mn-ea"/>
                <a:sym typeface="+mn-lt"/>
              </a:endParaRPr>
            </a:p>
          </p:txBody>
        </p:sp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3EA58570-6FA2-8880-3939-F18EBA78C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283" y="355679"/>
              <a:ext cx="432980" cy="442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0</a:t>
              </a:r>
              <a:r>
                <a:rPr lang="en-US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5</a:t>
              </a:r>
              <a:endParaRPr lang="ru-RU" altLang="ru-RU" sz="20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6" name="任意多边形 187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A5AC8BFF-31E6-3327-DBF7-0FC41325AB1C}"/>
              </a:ext>
            </a:extLst>
          </p:cNvPr>
          <p:cNvSpPr/>
          <p:nvPr/>
        </p:nvSpPr>
        <p:spPr>
          <a:xfrm>
            <a:off x="33475" y="6210300"/>
            <a:ext cx="12192000" cy="647700"/>
          </a:xfrm>
          <a:custGeom>
            <a:avLst/>
            <a:gdLst>
              <a:gd name="connsiteX0" fmla="*/ 6096000 w 12192000"/>
              <a:gd name="connsiteY0" fmla="*/ 0 h 647700"/>
              <a:gd name="connsiteX1" fmla="*/ 11911168 w 12192000"/>
              <a:gd name="connsiteY1" fmla="*/ 586219 h 647700"/>
              <a:gd name="connsiteX2" fmla="*/ 12192000 w 12192000"/>
              <a:gd name="connsiteY2" fmla="*/ 647355 h 647700"/>
              <a:gd name="connsiteX3" fmla="*/ 12192000 w 12192000"/>
              <a:gd name="connsiteY3" fmla="*/ 647700 h 647700"/>
              <a:gd name="connsiteX4" fmla="*/ 0 w 12192000"/>
              <a:gd name="connsiteY4" fmla="*/ 647700 h 647700"/>
              <a:gd name="connsiteX5" fmla="*/ 0 w 12192000"/>
              <a:gd name="connsiteY5" fmla="*/ 647355 h 647700"/>
              <a:gd name="connsiteX6" fmla="*/ 280832 w 12192000"/>
              <a:gd name="connsiteY6" fmla="*/ 586219 h 647700"/>
              <a:gd name="connsiteX7" fmla="*/ 6096000 w 12192000"/>
              <a:gd name="connsiteY7" fmla="*/ 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47700">
                <a:moveTo>
                  <a:pt x="6096000" y="0"/>
                </a:moveTo>
                <a:cubicBezTo>
                  <a:pt x="8087980" y="0"/>
                  <a:pt x="10032816" y="201852"/>
                  <a:pt x="11911168" y="586219"/>
                </a:cubicBezTo>
                <a:lnTo>
                  <a:pt x="12192000" y="647355"/>
                </a:lnTo>
                <a:lnTo>
                  <a:pt x="12192000" y="647700"/>
                </a:lnTo>
                <a:lnTo>
                  <a:pt x="0" y="647700"/>
                </a:lnTo>
                <a:lnTo>
                  <a:pt x="0" y="647355"/>
                </a:lnTo>
                <a:lnTo>
                  <a:pt x="280832" y="586219"/>
                </a:lnTo>
                <a:cubicBezTo>
                  <a:pt x="2159184" y="201852"/>
                  <a:pt x="4104020" y="0"/>
                  <a:pt x="6096000" y="0"/>
                </a:cubicBezTo>
                <a:close/>
              </a:path>
            </a:pathLst>
          </a:cu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7" name="组合 6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162397E3-372F-256D-102C-A69258507EDD}"/>
              </a:ext>
            </a:extLst>
          </p:cNvPr>
          <p:cNvGrpSpPr/>
          <p:nvPr/>
        </p:nvGrpSpPr>
        <p:grpSpPr>
          <a:xfrm>
            <a:off x="745775" y="1750808"/>
            <a:ext cx="2295788" cy="4530799"/>
            <a:chOff x="6399182" y="1836077"/>
            <a:chExt cx="2295788" cy="4530799"/>
          </a:xfrm>
        </p:grpSpPr>
        <p:sp>
          <p:nvSpPr>
            <p:cNvPr id="8" name="任意多边形 127">
              <a:extLst>
                <a:ext uri="{FF2B5EF4-FFF2-40B4-BE49-F238E27FC236}">
                  <a16:creationId xmlns:a16="http://schemas.microsoft.com/office/drawing/2014/main" id="{BC8E4DF5-DD41-3CC4-2882-6B40F4FE8CF6}"/>
                </a:ext>
              </a:extLst>
            </p:cNvPr>
            <p:cNvSpPr/>
            <p:nvPr/>
          </p:nvSpPr>
          <p:spPr>
            <a:xfrm>
              <a:off x="6399182" y="1836077"/>
              <a:ext cx="2295788" cy="4530799"/>
            </a:xfrm>
            <a:custGeom>
              <a:avLst/>
              <a:gdLst>
                <a:gd name="connsiteX0" fmla="*/ 0 w 2295788"/>
                <a:gd name="connsiteY0" fmla="*/ 0 h 4673674"/>
                <a:gd name="connsiteX1" fmla="*/ 2295788 w 2295788"/>
                <a:gd name="connsiteY1" fmla="*/ 0 h 4673674"/>
                <a:gd name="connsiteX2" fmla="*/ 2295788 w 2295788"/>
                <a:gd name="connsiteY2" fmla="*/ 3920573 h 4673674"/>
                <a:gd name="connsiteX3" fmla="*/ 2295788 w 2295788"/>
                <a:gd name="connsiteY3" fmla="*/ 4031322 h 4673674"/>
                <a:gd name="connsiteX4" fmla="*/ 2126982 w 2295788"/>
                <a:gd name="connsiteY4" fmla="*/ 4031322 h 4673674"/>
                <a:gd name="connsiteX5" fmla="*/ 1147894 w 2295788"/>
                <a:gd name="connsiteY5" fmla="*/ 4673674 h 4673674"/>
                <a:gd name="connsiteX6" fmla="*/ 168806 w 2295788"/>
                <a:gd name="connsiteY6" fmla="*/ 4031322 h 4673674"/>
                <a:gd name="connsiteX7" fmla="*/ 0 w 2295788"/>
                <a:gd name="connsiteY7" fmla="*/ 4031322 h 4673674"/>
                <a:gd name="connsiteX8" fmla="*/ 0 w 2295788"/>
                <a:gd name="connsiteY8" fmla="*/ 3920573 h 4673674"/>
                <a:gd name="connsiteX0" fmla="*/ 0 w 2295788"/>
                <a:gd name="connsiteY0" fmla="*/ 0 h 4530799"/>
                <a:gd name="connsiteX1" fmla="*/ 2295788 w 2295788"/>
                <a:gd name="connsiteY1" fmla="*/ 0 h 4530799"/>
                <a:gd name="connsiteX2" fmla="*/ 2295788 w 2295788"/>
                <a:gd name="connsiteY2" fmla="*/ 3920573 h 4530799"/>
                <a:gd name="connsiteX3" fmla="*/ 2295788 w 2295788"/>
                <a:gd name="connsiteY3" fmla="*/ 4031322 h 4530799"/>
                <a:gd name="connsiteX4" fmla="*/ 2126982 w 2295788"/>
                <a:gd name="connsiteY4" fmla="*/ 4031322 h 4530799"/>
                <a:gd name="connsiteX5" fmla="*/ 1152657 w 2295788"/>
                <a:gd name="connsiteY5" fmla="*/ 4530799 h 4530799"/>
                <a:gd name="connsiteX6" fmla="*/ 168806 w 2295788"/>
                <a:gd name="connsiteY6" fmla="*/ 4031322 h 4530799"/>
                <a:gd name="connsiteX7" fmla="*/ 0 w 2295788"/>
                <a:gd name="connsiteY7" fmla="*/ 4031322 h 4530799"/>
                <a:gd name="connsiteX8" fmla="*/ 0 w 2295788"/>
                <a:gd name="connsiteY8" fmla="*/ 3920573 h 4530799"/>
                <a:gd name="connsiteX9" fmla="*/ 0 w 2295788"/>
                <a:gd name="connsiteY9" fmla="*/ 0 h 4530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95788" h="4530799">
                  <a:moveTo>
                    <a:pt x="0" y="0"/>
                  </a:moveTo>
                  <a:lnTo>
                    <a:pt x="2295788" y="0"/>
                  </a:lnTo>
                  <a:lnTo>
                    <a:pt x="2295788" y="3920573"/>
                  </a:lnTo>
                  <a:lnTo>
                    <a:pt x="2295788" y="4031322"/>
                  </a:lnTo>
                  <a:lnTo>
                    <a:pt x="2126982" y="4031322"/>
                  </a:lnTo>
                  <a:lnTo>
                    <a:pt x="1152657" y="4530799"/>
                  </a:lnTo>
                  <a:lnTo>
                    <a:pt x="168806" y="4031322"/>
                  </a:lnTo>
                  <a:lnTo>
                    <a:pt x="0" y="4031322"/>
                  </a:lnTo>
                  <a:lnTo>
                    <a:pt x="0" y="39205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381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>
              <a:outerShdw blurRad="1244600" dist="419100" dir="2700000" sx="96000" sy="96000" algn="tl" rotWithShape="0">
                <a:prstClr val="black">
                  <a:alpha val="2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" name="任意多边形 129">
              <a:extLst>
                <a:ext uri="{FF2B5EF4-FFF2-40B4-BE49-F238E27FC236}">
                  <a16:creationId xmlns:a16="http://schemas.microsoft.com/office/drawing/2014/main" id="{DAA7E28D-0945-0D6A-E425-F8FA854FAA61}"/>
                </a:ext>
              </a:extLst>
            </p:cNvPr>
            <p:cNvSpPr/>
            <p:nvPr/>
          </p:nvSpPr>
          <p:spPr>
            <a:xfrm>
              <a:off x="6483420" y="5762108"/>
              <a:ext cx="2127312" cy="462822"/>
            </a:xfrm>
            <a:custGeom>
              <a:avLst/>
              <a:gdLst>
                <a:gd name="connsiteX0" fmla="*/ 0 w 2295788"/>
                <a:gd name="connsiteY0" fmla="*/ 0 h 4673674"/>
                <a:gd name="connsiteX1" fmla="*/ 2295788 w 2295788"/>
                <a:gd name="connsiteY1" fmla="*/ 0 h 4673674"/>
                <a:gd name="connsiteX2" fmla="*/ 2295788 w 2295788"/>
                <a:gd name="connsiteY2" fmla="*/ 3920573 h 4673674"/>
                <a:gd name="connsiteX3" fmla="*/ 2295788 w 2295788"/>
                <a:gd name="connsiteY3" fmla="*/ 4031322 h 4673674"/>
                <a:gd name="connsiteX4" fmla="*/ 2126982 w 2295788"/>
                <a:gd name="connsiteY4" fmla="*/ 4031322 h 4673674"/>
                <a:gd name="connsiteX5" fmla="*/ 1147894 w 2295788"/>
                <a:gd name="connsiteY5" fmla="*/ 4673674 h 4673674"/>
                <a:gd name="connsiteX6" fmla="*/ 168806 w 2295788"/>
                <a:gd name="connsiteY6" fmla="*/ 4031322 h 4673674"/>
                <a:gd name="connsiteX7" fmla="*/ 0 w 2295788"/>
                <a:gd name="connsiteY7" fmla="*/ 4031322 h 4673674"/>
                <a:gd name="connsiteX8" fmla="*/ 0 w 2295788"/>
                <a:gd name="connsiteY8" fmla="*/ 3920573 h 4673674"/>
                <a:gd name="connsiteX0" fmla="*/ 0 w 2295788"/>
                <a:gd name="connsiteY0" fmla="*/ 0 h 4530799"/>
                <a:gd name="connsiteX1" fmla="*/ 2295788 w 2295788"/>
                <a:gd name="connsiteY1" fmla="*/ 0 h 4530799"/>
                <a:gd name="connsiteX2" fmla="*/ 2295788 w 2295788"/>
                <a:gd name="connsiteY2" fmla="*/ 3920573 h 4530799"/>
                <a:gd name="connsiteX3" fmla="*/ 2295788 w 2295788"/>
                <a:gd name="connsiteY3" fmla="*/ 4031322 h 4530799"/>
                <a:gd name="connsiteX4" fmla="*/ 2126982 w 2295788"/>
                <a:gd name="connsiteY4" fmla="*/ 4031322 h 4530799"/>
                <a:gd name="connsiteX5" fmla="*/ 1152657 w 2295788"/>
                <a:gd name="connsiteY5" fmla="*/ 4530799 h 4530799"/>
                <a:gd name="connsiteX6" fmla="*/ 168806 w 2295788"/>
                <a:gd name="connsiteY6" fmla="*/ 4031322 h 4530799"/>
                <a:gd name="connsiteX7" fmla="*/ 0 w 2295788"/>
                <a:gd name="connsiteY7" fmla="*/ 4031322 h 4530799"/>
                <a:gd name="connsiteX8" fmla="*/ 0 w 2295788"/>
                <a:gd name="connsiteY8" fmla="*/ 3920573 h 4530799"/>
                <a:gd name="connsiteX9" fmla="*/ 0 w 2295788"/>
                <a:gd name="connsiteY9" fmla="*/ 0 h 4530799"/>
                <a:gd name="connsiteX0" fmla="*/ 0 w 2295788"/>
                <a:gd name="connsiteY0" fmla="*/ 3920573 h 4530799"/>
                <a:gd name="connsiteX1" fmla="*/ 2295788 w 2295788"/>
                <a:gd name="connsiteY1" fmla="*/ 0 h 4530799"/>
                <a:gd name="connsiteX2" fmla="*/ 2295788 w 2295788"/>
                <a:gd name="connsiteY2" fmla="*/ 3920573 h 4530799"/>
                <a:gd name="connsiteX3" fmla="*/ 2295788 w 2295788"/>
                <a:gd name="connsiteY3" fmla="*/ 4031322 h 4530799"/>
                <a:gd name="connsiteX4" fmla="*/ 2126982 w 2295788"/>
                <a:gd name="connsiteY4" fmla="*/ 4031322 h 4530799"/>
                <a:gd name="connsiteX5" fmla="*/ 1152657 w 2295788"/>
                <a:gd name="connsiteY5" fmla="*/ 4530799 h 4530799"/>
                <a:gd name="connsiteX6" fmla="*/ 168806 w 2295788"/>
                <a:gd name="connsiteY6" fmla="*/ 4031322 h 4530799"/>
                <a:gd name="connsiteX7" fmla="*/ 0 w 2295788"/>
                <a:gd name="connsiteY7" fmla="*/ 4031322 h 4530799"/>
                <a:gd name="connsiteX8" fmla="*/ 0 w 2295788"/>
                <a:gd name="connsiteY8" fmla="*/ 3920573 h 4530799"/>
                <a:gd name="connsiteX0" fmla="*/ 0 w 2295788"/>
                <a:gd name="connsiteY0" fmla="*/ 0 h 610226"/>
                <a:gd name="connsiteX1" fmla="*/ 2295788 w 2295788"/>
                <a:gd name="connsiteY1" fmla="*/ 0 h 610226"/>
                <a:gd name="connsiteX2" fmla="*/ 2295788 w 2295788"/>
                <a:gd name="connsiteY2" fmla="*/ 110749 h 610226"/>
                <a:gd name="connsiteX3" fmla="*/ 2126982 w 2295788"/>
                <a:gd name="connsiteY3" fmla="*/ 110749 h 610226"/>
                <a:gd name="connsiteX4" fmla="*/ 1152657 w 2295788"/>
                <a:gd name="connsiteY4" fmla="*/ 610226 h 610226"/>
                <a:gd name="connsiteX5" fmla="*/ 168806 w 2295788"/>
                <a:gd name="connsiteY5" fmla="*/ 110749 h 610226"/>
                <a:gd name="connsiteX6" fmla="*/ 0 w 2295788"/>
                <a:gd name="connsiteY6" fmla="*/ 110749 h 610226"/>
                <a:gd name="connsiteX7" fmla="*/ 0 w 2295788"/>
                <a:gd name="connsiteY7" fmla="*/ 0 h 610226"/>
                <a:gd name="connsiteX0" fmla="*/ 2295788 w 2387228"/>
                <a:gd name="connsiteY0" fmla="*/ 0 h 610226"/>
                <a:gd name="connsiteX1" fmla="*/ 2295788 w 2387228"/>
                <a:gd name="connsiteY1" fmla="*/ 110749 h 610226"/>
                <a:gd name="connsiteX2" fmla="*/ 2126982 w 2387228"/>
                <a:gd name="connsiteY2" fmla="*/ 110749 h 610226"/>
                <a:gd name="connsiteX3" fmla="*/ 1152657 w 2387228"/>
                <a:gd name="connsiteY3" fmla="*/ 610226 h 610226"/>
                <a:gd name="connsiteX4" fmla="*/ 168806 w 2387228"/>
                <a:gd name="connsiteY4" fmla="*/ 110749 h 610226"/>
                <a:gd name="connsiteX5" fmla="*/ 0 w 2387228"/>
                <a:gd name="connsiteY5" fmla="*/ 110749 h 610226"/>
                <a:gd name="connsiteX6" fmla="*/ 0 w 2387228"/>
                <a:gd name="connsiteY6" fmla="*/ 0 h 610226"/>
                <a:gd name="connsiteX7" fmla="*/ 2387228 w 2387228"/>
                <a:gd name="connsiteY7" fmla="*/ 91440 h 610226"/>
                <a:gd name="connsiteX0" fmla="*/ 2295788 w 2295788"/>
                <a:gd name="connsiteY0" fmla="*/ 0 h 610226"/>
                <a:gd name="connsiteX1" fmla="*/ 2295788 w 2295788"/>
                <a:gd name="connsiteY1" fmla="*/ 110749 h 610226"/>
                <a:gd name="connsiteX2" fmla="*/ 2126982 w 2295788"/>
                <a:gd name="connsiteY2" fmla="*/ 110749 h 610226"/>
                <a:gd name="connsiteX3" fmla="*/ 1152657 w 2295788"/>
                <a:gd name="connsiteY3" fmla="*/ 610226 h 610226"/>
                <a:gd name="connsiteX4" fmla="*/ 168806 w 2295788"/>
                <a:gd name="connsiteY4" fmla="*/ 110749 h 610226"/>
                <a:gd name="connsiteX5" fmla="*/ 0 w 2295788"/>
                <a:gd name="connsiteY5" fmla="*/ 110749 h 610226"/>
                <a:gd name="connsiteX6" fmla="*/ 0 w 2295788"/>
                <a:gd name="connsiteY6" fmla="*/ 0 h 610226"/>
                <a:gd name="connsiteX0" fmla="*/ 2295788 w 2295788"/>
                <a:gd name="connsiteY0" fmla="*/ 0 h 610226"/>
                <a:gd name="connsiteX1" fmla="*/ 2295788 w 2295788"/>
                <a:gd name="connsiteY1" fmla="*/ 110749 h 610226"/>
                <a:gd name="connsiteX2" fmla="*/ 2126982 w 2295788"/>
                <a:gd name="connsiteY2" fmla="*/ 110749 h 610226"/>
                <a:gd name="connsiteX3" fmla="*/ 1152657 w 2295788"/>
                <a:gd name="connsiteY3" fmla="*/ 610226 h 610226"/>
                <a:gd name="connsiteX4" fmla="*/ 168806 w 2295788"/>
                <a:gd name="connsiteY4" fmla="*/ 110749 h 610226"/>
                <a:gd name="connsiteX5" fmla="*/ 0 w 2295788"/>
                <a:gd name="connsiteY5" fmla="*/ 110749 h 610226"/>
                <a:gd name="connsiteX0" fmla="*/ 2295788 w 2295788"/>
                <a:gd name="connsiteY0" fmla="*/ 0 h 499477"/>
                <a:gd name="connsiteX1" fmla="*/ 2126982 w 2295788"/>
                <a:gd name="connsiteY1" fmla="*/ 0 h 499477"/>
                <a:gd name="connsiteX2" fmla="*/ 1152657 w 2295788"/>
                <a:gd name="connsiteY2" fmla="*/ 499477 h 499477"/>
                <a:gd name="connsiteX3" fmla="*/ 168806 w 2295788"/>
                <a:gd name="connsiteY3" fmla="*/ 0 h 499477"/>
                <a:gd name="connsiteX4" fmla="*/ 0 w 2295788"/>
                <a:gd name="connsiteY4" fmla="*/ 0 h 49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5788" h="499477">
                  <a:moveTo>
                    <a:pt x="2295788" y="0"/>
                  </a:moveTo>
                  <a:lnTo>
                    <a:pt x="2126982" y="0"/>
                  </a:lnTo>
                  <a:lnTo>
                    <a:pt x="1152657" y="499477"/>
                  </a:lnTo>
                  <a:lnTo>
                    <a:pt x="168806" y="0"/>
                  </a:lnTo>
                  <a:lnTo>
                    <a:pt x="0" y="0"/>
                  </a:lnTo>
                </a:path>
              </a:pathLst>
            </a:custGeom>
            <a:noFill/>
            <a:ln w="25400" cap="flat" cmpd="sng" algn="ctr">
              <a:gradFill flip="none" rotWithShape="1">
                <a:gsLst>
                  <a:gs pos="0">
                    <a:srgbClr val="C5AE7B"/>
                  </a:gs>
                  <a:gs pos="100000">
                    <a:srgbClr val="C5AE7B">
                      <a:lumMod val="20000"/>
                      <a:lumOff val="80000"/>
                      <a:alpha val="0"/>
                    </a:srgbClr>
                  </a:gs>
                </a:gsLst>
                <a:lin ang="16200000" scaled="1"/>
                <a:tileRect/>
              </a:gradFill>
              <a:prstDash val="solid"/>
              <a:miter lim="800000"/>
            </a:ln>
            <a:effectLst>
              <a:outerShdw blurRad="1244600" dist="419100" dir="2700000" sx="96000" sy="96000" algn="tl" rotWithShape="0">
                <a:prstClr val="black">
                  <a:alpha val="2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0" name="组合 9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16078A97-87AA-D5E7-FAB1-B54B516A19EF}"/>
              </a:ext>
            </a:extLst>
          </p:cNvPr>
          <p:cNvGrpSpPr/>
          <p:nvPr/>
        </p:nvGrpSpPr>
        <p:grpSpPr>
          <a:xfrm>
            <a:off x="1336138" y="2065389"/>
            <a:ext cx="1115063" cy="1115060"/>
            <a:chOff x="3143259" y="1874889"/>
            <a:chExt cx="1115062" cy="1115060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14C86843-F32B-6928-E3C8-767A70445886}"/>
                </a:ext>
              </a:extLst>
            </p:cNvPr>
            <p:cNvSpPr/>
            <p:nvPr/>
          </p:nvSpPr>
          <p:spPr>
            <a:xfrm>
              <a:off x="3143259" y="1874889"/>
              <a:ext cx="1115062" cy="1115060"/>
            </a:xfrm>
            <a:prstGeom prst="ellipse">
              <a:avLst/>
            </a:prstGeom>
            <a:gradFill>
              <a:gsLst>
                <a:gs pos="0">
                  <a:srgbClr val="0A0C18"/>
                </a:gs>
                <a:gs pos="64000">
                  <a:srgbClr val="1A2741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ea"/>
              </a:endParaRPr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50434F20-F126-6B9D-6FA4-027C57F511E7}"/>
                </a:ext>
              </a:extLst>
            </p:cNvPr>
            <p:cNvGrpSpPr/>
            <p:nvPr/>
          </p:nvGrpSpPr>
          <p:grpSpPr>
            <a:xfrm>
              <a:off x="3184785" y="1916415"/>
              <a:ext cx="1032012" cy="1032010"/>
              <a:chOff x="3734174" y="2317456"/>
              <a:chExt cx="924205" cy="924205"/>
            </a:xfrm>
          </p:grpSpPr>
          <p:sp>
            <p:nvSpPr>
              <p:cNvPr id="13" name="弧形 12">
                <a:extLst>
                  <a:ext uri="{FF2B5EF4-FFF2-40B4-BE49-F238E27FC236}">
                    <a16:creationId xmlns:a16="http://schemas.microsoft.com/office/drawing/2014/main" id="{ECE134E3-9633-46F8-1F8F-A84854DFD654}"/>
                  </a:ext>
                </a:extLst>
              </p:cNvPr>
              <p:cNvSpPr/>
              <p:nvPr/>
            </p:nvSpPr>
            <p:spPr>
              <a:xfrm flipH="1">
                <a:off x="3734174" y="2317456"/>
                <a:ext cx="924205" cy="924205"/>
              </a:xfrm>
              <a:prstGeom prst="arc">
                <a:avLst>
                  <a:gd name="adj1" fmla="val 14571574"/>
                  <a:gd name="adj2" fmla="val 387105"/>
                </a:avLst>
              </a:prstGeom>
              <a:noFill/>
              <a:ln w="12700" cap="flat" cmpd="sng" algn="ctr">
                <a:gradFill flip="none" rotWithShape="1">
                  <a:gsLst>
                    <a:gs pos="0">
                      <a:sysClr val="window" lastClr="FFFFFF">
                        <a:alpha val="27000"/>
                      </a:sysClr>
                    </a:gs>
                    <a:gs pos="83000">
                      <a:sysClr val="window" lastClr="FFFFFF">
                        <a:alpha val="43000"/>
                      </a:sysClr>
                    </a:gs>
                    <a:gs pos="100000">
                      <a:sysClr val="window" lastClr="FFFFFF">
                        <a:alpha val="0"/>
                      </a:sysClr>
                    </a:gs>
                  </a:gsLst>
                  <a:lin ang="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4" name="弧形 13">
                <a:extLst>
                  <a:ext uri="{FF2B5EF4-FFF2-40B4-BE49-F238E27FC236}">
                    <a16:creationId xmlns:a16="http://schemas.microsoft.com/office/drawing/2014/main" id="{B2675245-262F-3400-0C5A-94097476458C}"/>
                  </a:ext>
                </a:extLst>
              </p:cNvPr>
              <p:cNvSpPr/>
              <p:nvPr/>
            </p:nvSpPr>
            <p:spPr>
              <a:xfrm flipH="1">
                <a:off x="3734174" y="2317456"/>
                <a:ext cx="924205" cy="924205"/>
              </a:xfrm>
              <a:prstGeom prst="arc">
                <a:avLst>
                  <a:gd name="adj1" fmla="val 11421335"/>
                  <a:gd name="adj2" fmla="val 13757565"/>
                </a:avLst>
              </a:prstGeom>
              <a:noFill/>
              <a:ln w="12700" cap="flat" cmpd="sng" algn="ctr">
                <a:gradFill flip="none" rotWithShape="1">
                  <a:gsLst>
                    <a:gs pos="0">
                      <a:sysClr val="window" lastClr="FFFFFF">
                        <a:alpha val="27000"/>
                      </a:sysClr>
                    </a:gs>
                    <a:gs pos="83000">
                      <a:sysClr val="window" lastClr="FFFFFF">
                        <a:alpha val="43000"/>
                      </a:sysClr>
                    </a:gs>
                    <a:gs pos="100000">
                      <a:sysClr val="window" lastClr="FFFFFF">
                        <a:alpha val="0"/>
                      </a:sysClr>
                    </a:gs>
                  </a:gsLst>
                  <a:lin ang="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5" name="弧形 14">
                <a:extLst>
                  <a:ext uri="{FF2B5EF4-FFF2-40B4-BE49-F238E27FC236}">
                    <a16:creationId xmlns:a16="http://schemas.microsoft.com/office/drawing/2014/main" id="{95BD5716-AA68-C9A6-D5A4-9D85B5B1F5A1}"/>
                  </a:ext>
                </a:extLst>
              </p:cNvPr>
              <p:cNvSpPr/>
              <p:nvPr/>
            </p:nvSpPr>
            <p:spPr>
              <a:xfrm flipH="1">
                <a:off x="3734174" y="2317456"/>
                <a:ext cx="924205" cy="924205"/>
              </a:xfrm>
              <a:prstGeom prst="arc">
                <a:avLst>
                  <a:gd name="adj1" fmla="val 1300891"/>
                  <a:gd name="adj2" fmla="val 10702270"/>
                </a:avLst>
              </a:prstGeom>
              <a:noFill/>
              <a:ln w="12700" cap="flat" cmpd="sng" algn="ctr">
                <a:gradFill flip="none" rotWithShape="1">
                  <a:gsLst>
                    <a:gs pos="0">
                      <a:sysClr val="window" lastClr="FFFFFF">
                        <a:alpha val="27000"/>
                      </a:sysClr>
                    </a:gs>
                    <a:gs pos="83000">
                      <a:sysClr val="window" lastClr="FFFFFF">
                        <a:alpha val="43000"/>
                      </a:sysClr>
                    </a:gs>
                    <a:gs pos="100000">
                      <a:sysClr val="window" lastClr="FFFFFF">
                        <a:alpha val="0"/>
                      </a:sysClr>
                    </a:gs>
                  </a:gsLst>
                  <a:lin ang="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sp>
        <p:nvSpPr>
          <p:cNvPr id="16" name="矩形 15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4651E876-8449-AC05-A951-673EC7110327}"/>
              </a:ext>
            </a:extLst>
          </p:cNvPr>
          <p:cNvSpPr/>
          <p:nvPr/>
        </p:nvSpPr>
        <p:spPr>
          <a:xfrm>
            <a:off x="1287283" y="3669454"/>
            <a:ext cx="1212772" cy="777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b="1" dirty="0">
                <a:solidFill>
                  <a:srgbClr val="17273E"/>
                </a:solidFill>
                <a:latin typeface="微软雅黑" pitchFamily="34" charset="-122"/>
                <a:ea typeface="微软雅黑" pitchFamily="34" charset="-122"/>
                <a:cs typeface="+mn-ea"/>
              </a:rPr>
              <a:t>Add title text</a:t>
            </a:r>
            <a:endParaRPr lang="zh-CN" altLang="en-US" b="1" dirty="0">
              <a:solidFill>
                <a:srgbClr val="17273E"/>
              </a:solidFill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sp>
        <p:nvSpPr>
          <p:cNvPr id="17" name="矩形 16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EACA400B-DB0A-AC6C-857B-8E8A4B277CD8}"/>
              </a:ext>
            </a:extLst>
          </p:cNvPr>
          <p:cNvSpPr/>
          <p:nvPr/>
        </p:nvSpPr>
        <p:spPr>
          <a:xfrm>
            <a:off x="887295" y="4630925"/>
            <a:ext cx="2012748" cy="789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Click here to add content, content to match the title. 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cxnSp>
        <p:nvCxnSpPr>
          <p:cNvPr id="18" name="直接连接符 17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E4D2EECC-F9C6-F764-A2BB-9B9C20C55C6A}"/>
              </a:ext>
            </a:extLst>
          </p:cNvPr>
          <p:cNvCxnSpPr/>
          <p:nvPr/>
        </p:nvCxnSpPr>
        <p:spPr>
          <a:xfrm>
            <a:off x="1811897" y="5563775"/>
            <a:ext cx="163544" cy="0"/>
          </a:xfrm>
          <a:prstGeom prst="line">
            <a:avLst/>
          </a:prstGeom>
          <a:noFill/>
          <a:ln w="25400" cap="flat" cmpd="sng" algn="ctr">
            <a:solidFill>
              <a:srgbClr val="C5AE7B"/>
            </a:solidFill>
            <a:prstDash val="solid"/>
            <a:miter lim="800000"/>
          </a:ln>
          <a:effectLst/>
        </p:spPr>
      </p:cxnSp>
      <p:grpSp>
        <p:nvGrpSpPr>
          <p:cNvPr id="19" name="组合 18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9F82D683-F77C-862C-7456-AE7F4CBEE467}"/>
              </a:ext>
            </a:extLst>
          </p:cNvPr>
          <p:cNvGrpSpPr/>
          <p:nvPr/>
        </p:nvGrpSpPr>
        <p:grpSpPr>
          <a:xfrm>
            <a:off x="3547689" y="1750808"/>
            <a:ext cx="2295788" cy="4530799"/>
            <a:chOff x="6399182" y="1836077"/>
            <a:chExt cx="2295788" cy="4530799"/>
          </a:xfrm>
        </p:grpSpPr>
        <p:sp>
          <p:nvSpPr>
            <p:cNvPr id="20" name="任意多边形 140">
              <a:extLst>
                <a:ext uri="{FF2B5EF4-FFF2-40B4-BE49-F238E27FC236}">
                  <a16:creationId xmlns:a16="http://schemas.microsoft.com/office/drawing/2014/main" id="{462FCA3F-4E3A-97DE-B383-92D7BE167A62}"/>
                </a:ext>
              </a:extLst>
            </p:cNvPr>
            <p:cNvSpPr/>
            <p:nvPr/>
          </p:nvSpPr>
          <p:spPr>
            <a:xfrm>
              <a:off x="6399182" y="1836077"/>
              <a:ext cx="2295788" cy="4530799"/>
            </a:xfrm>
            <a:custGeom>
              <a:avLst/>
              <a:gdLst>
                <a:gd name="connsiteX0" fmla="*/ 0 w 2295788"/>
                <a:gd name="connsiteY0" fmla="*/ 0 h 4673674"/>
                <a:gd name="connsiteX1" fmla="*/ 2295788 w 2295788"/>
                <a:gd name="connsiteY1" fmla="*/ 0 h 4673674"/>
                <a:gd name="connsiteX2" fmla="*/ 2295788 w 2295788"/>
                <a:gd name="connsiteY2" fmla="*/ 3920573 h 4673674"/>
                <a:gd name="connsiteX3" fmla="*/ 2295788 w 2295788"/>
                <a:gd name="connsiteY3" fmla="*/ 4031322 h 4673674"/>
                <a:gd name="connsiteX4" fmla="*/ 2126982 w 2295788"/>
                <a:gd name="connsiteY4" fmla="*/ 4031322 h 4673674"/>
                <a:gd name="connsiteX5" fmla="*/ 1147894 w 2295788"/>
                <a:gd name="connsiteY5" fmla="*/ 4673674 h 4673674"/>
                <a:gd name="connsiteX6" fmla="*/ 168806 w 2295788"/>
                <a:gd name="connsiteY6" fmla="*/ 4031322 h 4673674"/>
                <a:gd name="connsiteX7" fmla="*/ 0 w 2295788"/>
                <a:gd name="connsiteY7" fmla="*/ 4031322 h 4673674"/>
                <a:gd name="connsiteX8" fmla="*/ 0 w 2295788"/>
                <a:gd name="connsiteY8" fmla="*/ 3920573 h 4673674"/>
                <a:gd name="connsiteX0" fmla="*/ 0 w 2295788"/>
                <a:gd name="connsiteY0" fmla="*/ 0 h 4530799"/>
                <a:gd name="connsiteX1" fmla="*/ 2295788 w 2295788"/>
                <a:gd name="connsiteY1" fmla="*/ 0 h 4530799"/>
                <a:gd name="connsiteX2" fmla="*/ 2295788 w 2295788"/>
                <a:gd name="connsiteY2" fmla="*/ 3920573 h 4530799"/>
                <a:gd name="connsiteX3" fmla="*/ 2295788 w 2295788"/>
                <a:gd name="connsiteY3" fmla="*/ 4031322 h 4530799"/>
                <a:gd name="connsiteX4" fmla="*/ 2126982 w 2295788"/>
                <a:gd name="connsiteY4" fmla="*/ 4031322 h 4530799"/>
                <a:gd name="connsiteX5" fmla="*/ 1152657 w 2295788"/>
                <a:gd name="connsiteY5" fmla="*/ 4530799 h 4530799"/>
                <a:gd name="connsiteX6" fmla="*/ 168806 w 2295788"/>
                <a:gd name="connsiteY6" fmla="*/ 4031322 h 4530799"/>
                <a:gd name="connsiteX7" fmla="*/ 0 w 2295788"/>
                <a:gd name="connsiteY7" fmla="*/ 4031322 h 4530799"/>
                <a:gd name="connsiteX8" fmla="*/ 0 w 2295788"/>
                <a:gd name="connsiteY8" fmla="*/ 3920573 h 4530799"/>
                <a:gd name="connsiteX9" fmla="*/ 0 w 2295788"/>
                <a:gd name="connsiteY9" fmla="*/ 0 h 4530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95788" h="4530799">
                  <a:moveTo>
                    <a:pt x="0" y="0"/>
                  </a:moveTo>
                  <a:lnTo>
                    <a:pt x="2295788" y="0"/>
                  </a:lnTo>
                  <a:lnTo>
                    <a:pt x="2295788" y="3920573"/>
                  </a:lnTo>
                  <a:lnTo>
                    <a:pt x="2295788" y="4031322"/>
                  </a:lnTo>
                  <a:lnTo>
                    <a:pt x="2126982" y="4031322"/>
                  </a:lnTo>
                  <a:lnTo>
                    <a:pt x="1152657" y="4530799"/>
                  </a:lnTo>
                  <a:lnTo>
                    <a:pt x="168806" y="4031322"/>
                  </a:lnTo>
                  <a:lnTo>
                    <a:pt x="0" y="4031322"/>
                  </a:lnTo>
                  <a:lnTo>
                    <a:pt x="0" y="39205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381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>
              <a:outerShdw blurRad="1244600" dist="419100" dir="2700000" sx="96000" sy="96000" algn="tl" rotWithShape="0">
                <a:prstClr val="black">
                  <a:alpha val="2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1" name="任意多边形 141">
              <a:extLst>
                <a:ext uri="{FF2B5EF4-FFF2-40B4-BE49-F238E27FC236}">
                  <a16:creationId xmlns:a16="http://schemas.microsoft.com/office/drawing/2014/main" id="{C8EB421B-475D-1E68-006A-1ADA73822E81}"/>
                </a:ext>
              </a:extLst>
            </p:cNvPr>
            <p:cNvSpPr/>
            <p:nvPr/>
          </p:nvSpPr>
          <p:spPr>
            <a:xfrm>
              <a:off x="6483420" y="5762108"/>
              <a:ext cx="2127312" cy="462822"/>
            </a:xfrm>
            <a:custGeom>
              <a:avLst/>
              <a:gdLst>
                <a:gd name="connsiteX0" fmla="*/ 0 w 2295788"/>
                <a:gd name="connsiteY0" fmla="*/ 0 h 4673674"/>
                <a:gd name="connsiteX1" fmla="*/ 2295788 w 2295788"/>
                <a:gd name="connsiteY1" fmla="*/ 0 h 4673674"/>
                <a:gd name="connsiteX2" fmla="*/ 2295788 w 2295788"/>
                <a:gd name="connsiteY2" fmla="*/ 3920573 h 4673674"/>
                <a:gd name="connsiteX3" fmla="*/ 2295788 w 2295788"/>
                <a:gd name="connsiteY3" fmla="*/ 4031322 h 4673674"/>
                <a:gd name="connsiteX4" fmla="*/ 2126982 w 2295788"/>
                <a:gd name="connsiteY4" fmla="*/ 4031322 h 4673674"/>
                <a:gd name="connsiteX5" fmla="*/ 1147894 w 2295788"/>
                <a:gd name="connsiteY5" fmla="*/ 4673674 h 4673674"/>
                <a:gd name="connsiteX6" fmla="*/ 168806 w 2295788"/>
                <a:gd name="connsiteY6" fmla="*/ 4031322 h 4673674"/>
                <a:gd name="connsiteX7" fmla="*/ 0 w 2295788"/>
                <a:gd name="connsiteY7" fmla="*/ 4031322 h 4673674"/>
                <a:gd name="connsiteX8" fmla="*/ 0 w 2295788"/>
                <a:gd name="connsiteY8" fmla="*/ 3920573 h 4673674"/>
                <a:gd name="connsiteX0" fmla="*/ 0 w 2295788"/>
                <a:gd name="connsiteY0" fmla="*/ 0 h 4530799"/>
                <a:gd name="connsiteX1" fmla="*/ 2295788 w 2295788"/>
                <a:gd name="connsiteY1" fmla="*/ 0 h 4530799"/>
                <a:gd name="connsiteX2" fmla="*/ 2295788 w 2295788"/>
                <a:gd name="connsiteY2" fmla="*/ 3920573 h 4530799"/>
                <a:gd name="connsiteX3" fmla="*/ 2295788 w 2295788"/>
                <a:gd name="connsiteY3" fmla="*/ 4031322 h 4530799"/>
                <a:gd name="connsiteX4" fmla="*/ 2126982 w 2295788"/>
                <a:gd name="connsiteY4" fmla="*/ 4031322 h 4530799"/>
                <a:gd name="connsiteX5" fmla="*/ 1152657 w 2295788"/>
                <a:gd name="connsiteY5" fmla="*/ 4530799 h 4530799"/>
                <a:gd name="connsiteX6" fmla="*/ 168806 w 2295788"/>
                <a:gd name="connsiteY6" fmla="*/ 4031322 h 4530799"/>
                <a:gd name="connsiteX7" fmla="*/ 0 w 2295788"/>
                <a:gd name="connsiteY7" fmla="*/ 4031322 h 4530799"/>
                <a:gd name="connsiteX8" fmla="*/ 0 w 2295788"/>
                <a:gd name="connsiteY8" fmla="*/ 3920573 h 4530799"/>
                <a:gd name="connsiteX9" fmla="*/ 0 w 2295788"/>
                <a:gd name="connsiteY9" fmla="*/ 0 h 4530799"/>
                <a:gd name="connsiteX0" fmla="*/ 0 w 2295788"/>
                <a:gd name="connsiteY0" fmla="*/ 3920573 h 4530799"/>
                <a:gd name="connsiteX1" fmla="*/ 2295788 w 2295788"/>
                <a:gd name="connsiteY1" fmla="*/ 0 h 4530799"/>
                <a:gd name="connsiteX2" fmla="*/ 2295788 w 2295788"/>
                <a:gd name="connsiteY2" fmla="*/ 3920573 h 4530799"/>
                <a:gd name="connsiteX3" fmla="*/ 2295788 w 2295788"/>
                <a:gd name="connsiteY3" fmla="*/ 4031322 h 4530799"/>
                <a:gd name="connsiteX4" fmla="*/ 2126982 w 2295788"/>
                <a:gd name="connsiteY4" fmla="*/ 4031322 h 4530799"/>
                <a:gd name="connsiteX5" fmla="*/ 1152657 w 2295788"/>
                <a:gd name="connsiteY5" fmla="*/ 4530799 h 4530799"/>
                <a:gd name="connsiteX6" fmla="*/ 168806 w 2295788"/>
                <a:gd name="connsiteY6" fmla="*/ 4031322 h 4530799"/>
                <a:gd name="connsiteX7" fmla="*/ 0 w 2295788"/>
                <a:gd name="connsiteY7" fmla="*/ 4031322 h 4530799"/>
                <a:gd name="connsiteX8" fmla="*/ 0 w 2295788"/>
                <a:gd name="connsiteY8" fmla="*/ 3920573 h 4530799"/>
                <a:gd name="connsiteX0" fmla="*/ 0 w 2295788"/>
                <a:gd name="connsiteY0" fmla="*/ 0 h 610226"/>
                <a:gd name="connsiteX1" fmla="*/ 2295788 w 2295788"/>
                <a:gd name="connsiteY1" fmla="*/ 0 h 610226"/>
                <a:gd name="connsiteX2" fmla="*/ 2295788 w 2295788"/>
                <a:gd name="connsiteY2" fmla="*/ 110749 h 610226"/>
                <a:gd name="connsiteX3" fmla="*/ 2126982 w 2295788"/>
                <a:gd name="connsiteY3" fmla="*/ 110749 h 610226"/>
                <a:gd name="connsiteX4" fmla="*/ 1152657 w 2295788"/>
                <a:gd name="connsiteY4" fmla="*/ 610226 h 610226"/>
                <a:gd name="connsiteX5" fmla="*/ 168806 w 2295788"/>
                <a:gd name="connsiteY5" fmla="*/ 110749 h 610226"/>
                <a:gd name="connsiteX6" fmla="*/ 0 w 2295788"/>
                <a:gd name="connsiteY6" fmla="*/ 110749 h 610226"/>
                <a:gd name="connsiteX7" fmla="*/ 0 w 2295788"/>
                <a:gd name="connsiteY7" fmla="*/ 0 h 610226"/>
                <a:gd name="connsiteX0" fmla="*/ 2295788 w 2387228"/>
                <a:gd name="connsiteY0" fmla="*/ 0 h 610226"/>
                <a:gd name="connsiteX1" fmla="*/ 2295788 w 2387228"/>
                <a:gd name="connsiteY1" fmla="*/ 110749 h 610226"/>
                <a:gd name="connsiteX2" fmla="*/ 2126982 w 2387228"/>
                <a:gd name="connsiteY2" fmla="*/ 110749 h 610226"/>
                <a:gd name="connsiteX3" fmla="*/ 1152657 w 2387228"/>
                <a:gd name="connsiteY3" fmla="*/ 610226 h 610226"/>
                <a:gd name="connsiteX4" fmla="*/ 168806 w 2387228"/>
                <a:gd name="connsiteY4" fmla="*/ 110749 h 610226"/>
                <a:gd name="connsiteX5" fmla="*/ 0 w 2387228"/>
                <a:gd name="connsiteY5" fmla="*/ 110749 h 610226"/>
                <a:gd name="connsiteX6" fmla="*/ 0 w 2387228"/>
                <a:gd name="connsiteY6" fmla="*/ 0 h 610226"/>
                <a:gd name="connsiteX7" fmla="*/ 2387228 w 2387228"/>
                <a:gd name="connsiteY7" fmla="*/ 91440 h 610226"/>
                <a:gd name="connsiteX0" fmla="*/ 2295788 w 2295788"/>
                <a:gd name="connsiteY0" fmla="*/ 0 h 610226"/>
                <a:gd name="connsiteX1" fmla="*/ 2295788 w 2295788"/>
                <a:gd name="connsiteY1" fmla="*/ 110749 h 610226"/>
                <a:gd name="connsiteX2" fmla="*/ 2126982 w 2295788"/>
                <a:gd name="connsiteY2" fmla="*/ 110749 h 610226"/>
                <a:gd name="connsiteX3" fmla="*/ 1152657 w 2295788"/>
                <a:gd name="connsiteY3" fmla="*/ 610226 h 610226"/>
                <a:gd name="connsiteX4" fmla="*/ 168806 w 2295788"/>
                <a:gd name="connsiteY4" fmla="*/ 110749 h 610226"/>
                <a:gd name="connsiteX5" fmla="*/ 0 w 2295788"/>
                <a:gd name="connsiteY5" fmla="*/ 110749 h 610226"/>
                <a:gd name="connsiteX6" fmla="*/ 0 w 2295788"/>
                <a:gd name="connsiteY6" fmla="*/ 0 h 610226"/>
                <a:gd name="connsiteX0" fmla="*/ 2295788 w 2295788"/>
                <a:gd name="connsiteY0" fmla="*/ 0 h 610226"/>
                <a:gd name="connsiteX1" fmla="*/ 2295788 w 2295788"/>
                <a:gd name="connsiteY1" fmla="*/ 110749 h 610226"/>
                <a:gd name="connsiteX2" fmla="*/ 2126982 w 2295788"/>
                <a:gd name="connsiteY2" fmla="*/ 110749 h 610226"/>
                <a:gd name="connsiteX3" fmla="*/ 1152657 w 2295788"/>
                <a:gd name="connsiteY3" fmla="*/ 610226 h 610226"/>
                <a:gd name="connsiteX4" fmla="*/ 168806 w 2295788"/>
                <a:gd name="connsiteY4" fmla="*/ 110749 h 610226"/>
                <a:gd name="connsiteX5" fmla="*/ 0 w 2295788"/>
                <a:gd name="connsiteY5" fmla="*/ 110749 h 610226"/>
                <a:gd name="connsiteX0" fmla="*/ 2295788 w 2295788"/>
                <a:gd name="connsiteY0" fmla="*/ 0 h 499477"/>
                <a:gd name="connsiteX1" fmla="*/ 2126982 w 2295788"/>
                <a:gd name="connsiteY1" fmla="*/ 0 h 499477"/>
                <a:gd name="connsiteX2" fmla="*/ 1152657 w 2295788"/>
                <a:gd name="connsiteY2" fmla="*/ 499477 h 499477"/>
                <a:gd name="connsiteX3" fmla="*/ 168806 w 2295788"/>
                <a:gd name="connsiteY3" fmla="*/ 0 h 499477"/>
                <a:gd name="connsiteX4" fmla="*/ 0 w 2295788"/>
                <a:gd name="connsiteY4" fmla="*/ 0 h 49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5788" h="499477">
                  <a:moveTo>
                    <a:pt x="2295788" y="0"/>
                  </a:moveTo>
                  <a:lnTo>
                    <a:pt x="2126982" y="0"/>
                  </a:lnTo>
                  <a:lnTo>
                    <a:pt x="1152657" y="499477"/>
                  </a:lnTo>
                  <a:lnTo>
                    <a:pt x="168806" y="0"/>
                  </a:lnTo>
                  <a:lnTo>
                    <a:pt x="0" y="0"/>
                  </a:lnTo>
                </a:path>
              </a:pathLst>
            </a:custGeom>
            <a:noFill/>
            <a:ln w="25400" cap="flat" cmpd="sng" algn="ctr">
              <a:gradFill flip="none" rotWithShape="1">
                <a:gsLst>
                  <a:gs pos="0">
                    <a:srgbClr val="C5AE7B"/>
                  </a:gs>
                  <a:gs pos="100000">
                    <a:srgbClr val="C5AE7B">
                      <a:lumMod val="20000"/>
                      <a:lumOff val="80000"/>
                      <a:alpha val="0"/>
                    </a:srgbClr>
                  </a:gs>
                </a:gsLst>
                <a:lin ang="16200000" scaled="1"/>
                <a:tileRect/>
              </a:gradFill>
              <a:prstDash val="solid"/>
              <a:miter lim="800000"/>
            </a:ln>
            <a:effectLst>
              <a:outerShdw blurRad="1244600" dist="419100" dir="2700000" sx="96000" sy="96000" algn="tl" rotWithShape="0">
                <a:prstClr val="black">
                  <a:alpha val="2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2" name="矩形 21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9995EF83-F98D-FB55-C2E6-A91DC86234F1}"/>
              </a:ext>
            </a:extLst>
          </p:cNvPr>
          <p:cNvSpPr/>
          <p:nvPr/>
        </p:nvSpPr>
        <p:spPr>
          <a:xfrm>
            <a:off x="4089197" y="3669454"/>
            <a:ext cx="1212772" cy="777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b="1" dirty="0">
                <a:solidFill>
                  <a:srgbClr val="17273E"/>
                </a:solidFill>
                <a:latin typeface="微软雅黑" pitchFamily="34" charset="-122"/>
                <a:ea typeface="微软雅黑" pitchFamily="34" charset="-122"/>
                <a:cs typeface="+mn-ea"/>
              </a:rPr>
              <a:t>Add title text</a:t>
            </a:r>
            <a:endParaRPr lang="zh-CN" altLang="en-US" b="1" dirty="0">
              <a:solidFill>
                <a:srgbClr val="17273E"/>
              </a:solidFill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sp>
        <p:nvSpPr>
          <p:cNvPr id="23" name="矩形 22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554E7A8E-A148-2CAA-6D78-9D9196EEE4C9}"/>
              </a:ext>
            </a:extLst>
          </p:cNvPr>
          <p:cNvSpPr/>
          <p:nvPr/>
        </p:nvSpPr>
        <p:spPr>
          <a:xfrm>
            <a:off x="3689209" y="4630925"/>
            <a:ext cx="2012748" cy="789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Click here to add content, content to match the title. 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cxnSp>
        <p:nvCxnSpPr>
          <p:cNvPr id="24" name="直接连接符 23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BF94740A-A540-F83E-4F5B-C7A15B94E7DD}"/>
              </a:ext>
            </a:extLst>
          </p:cNvPr>
          <p:cNvCxnSpPr/>
          <p:nvPr/>
        </p:nvCxnSpPr>
        <p:spPr>
          <a:xfrm>
            <a:off x="4613811" y="5563775"/>
            <a:ext cx="163544" cy="0"/>
          </a:xfrm>
          <a:prstGeom prst="line">
            <a:avLst/>
          </a:prstGeom>
          <a:noFill/>
          <a:ln w="25400" cap="flat" cmpd="sng" algn="ctr">
            <a:solidFill>
              <a:srgbClr val="C5AE7B"/>
            </a:solidFill>
            <a:prstDash val="solid"/>
            <a:miter lim="800000"/>
          </a:ln>
          <a:effectLst/>
        </p:spPr>
      </p:cxnSp>
      <p:grpSp>
        <p:nvGrpSpPr>
          <p:cNvPr id="25" name="组合 24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8752A5E7-4CA2-391C-1C95-6B5912667DF8}"/>
              </a:ext>
            </a:extLst>
          </p:cNvPr>
          <p:cNvGrpSpPr/>
          <p:nvPr/>
        </p:nvGrpSpPr>
        <p:grpSpPr>
          <a:xfrm>
            <a:off x="6348526" y="1404055"/>
            <a:ext cx="2295788" cy="4530799"/>
            <a:chOff x="6399182" y="1836077"/>
            <a:chExt cx="2295788" cy="4530799"/>
          </a:xfrm>
        </p:grpSpPr>
        <p:sp>
          <p:nvSpPr>
            <p:cNvPr id="26" name="任意多边形 153">
              <a:extLst>
                <a:ext uri="{FF2B5EF4-FFF2-40B4-BE49-F238E27FC236}">
                  <a16:creationId xmlns:a16="http://schemas.microsoft.com/office/drawing/2014/main" id="{5BD66BCC-6B5E-4800-75F6-5843D96814A2}"/>
                </a:ext>
              </a:extLst>
            </p:cNvPr>
            <p:cNvSpPr/>
            <p:nvPr/>
          </p:nvSpPr>
          <p:spPr>
            <a:xfrm>
              <a:off x="6399182" y="1836077"/>
              <a:ext cx="2295788" cy="4530799"/>
            </a:xfrm>
            <a:custGeom>
              <a:avLst/>
              <a:gdLst>
                <a:gd name="connsiteX0" fmla="*/ 0 w 2295788"/>
                <a:gd name="connsiteY0" fmla="*/ 0 h 4673674"/>
                <a:gd name="connsiteX1" fmla="*/ 2295788 w 2295788"/>
                <a:gd name="connsiteY1" fmla="*/ 0 h 4673674"/>
                <a:gd name="connsiteX2" fmla="*/ 2295788 w 2295788"/>
                <a:gd name="connsiteY2" fmla="*/ 3920573 h 4673674"/>
                <a:gd name="connsiteX3" fmla="*/ 2295788 w 2295788"/>
                <a:gd name="connsiteY3" fmla="*/ 4031322 h 4673674"/>
                <a:gd name="connsiteX4" fmla="*/ 2126982 w 2295788"/>
                <a:gd name="connsiteY4" fmla="*/ 4031322 h 4673674"/>
                <a:gd name="connsiteX5" fmla="*/ 1147894 w 2295788"/>
                <a:gd name="connsiteY5" fmla="*/ 4673674 h 4673674"/>
                <a:gd name="connsiteX6" fmla="*/ 168806 w 2295788"/>
                <a:gd name="connsiteY6" fmla="*/ 4031322 h 4673674"/>
                <a:gd name="connsiteX7" fmla="*/ 0 w 2295788"/>
                <a:gd name="connsiteY7" fmla="*/ 4031322 h 4673674"/>
                <a:gd name="connsiteX8" fmla="*/ 0 w 2295788"/>
                <a:gd name="connsiteY8" fmla="*/ 3920573 h 4673674"/>
                <a:gd name="connsiteX0" fmla="*/ 0 w 2295788"/>
                <a:gd name="connsiteY0" fmla="*/ 0 h 4530799"/>
                <a:gd name="connsiteX1" fmla="*/ 2295788 w 2295788"/>
                <a:gd name="connsiteY1" fmla="*/ 0 h 4530799"/>
                <a:gd name="connsiteX2" fmla="*/ 2295788 w 2295788"/>
                <a:gd name="connsiteY2" fmla="*/ 3920573 h 4530799"/>
                <a:gd name="connsiteX3" fmla="*/ 2295788 w 2295788"/>
                <a:gd name="connsiteY3" fmla="*/ 4031322 h 4530799"/>
                <a:gd name="connsiteX4" fmla="*/ 2126982 w 2295788"/>
                <a:gd name="connsiteY4" fmla="*/ 4031322 h 4530799"/>
                <a:gd name="connsiteX5" fmla="*/ 1152657 w 2295788"/>
                <a:gd name="connsiteY5" fmla="*/ 4530799 h 4530799"/>
                <a:gd name="connsiteX6" fmla="*/ 168806 w 2295788"/>
                <a:gd name="connsiteY6" fmla="*/ 4031322 h 4530799"/>
                <a:gd name="connsiteX7" fmla="*/ 0 w 2295788"/>
                <a:gd name="connsiteY7" fmla="*/ 4031322 h 4530799"/>
                <a:gd name="connsiteX8" fmla="*/ 0 w 2295788"/>
                <a:gd name="connsiteY8" fmla="*/ 3920573 h 4530799"/>
                <a:gd name="connsiteX9" fmla="*/ 0 w 2295788"/>
                <a:gd name="connsiteY9" fmla="*/ 0 h 4530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95788" h="4530799">
                  <a:moveTo>
                    <a:pt x="0" y="0"/>
                  </a:moveTo>
                  <a:lnTo>
                    <a:pt x="2295788" y="0"/>
                  </a:lnTo>
                  <a:lnTo>
                    <a:pt x="2295788" y="3920573"/>
                  </a:lnTo>
                  <a:lnTo>
                    <a:pt x="2295788" y="4031322"/>
                  </a:lnTo>
                  <a:lnTo>
                    <a:pt x="2126982" y="4031322"/>
                  </a:lnTo>
                  <a:lnTo>
                    <a:pt x="1152657" y="4530799"/>
                  </a:lnTo>
                  <a:lnTo>
                    <a:pt x="168806" y="4031322"/>
                  </a:lnTo>
                  <a:lnTo>
                    <a:pt x="0" y="4031322"/>
                  </a:lnTo>
                  <a:lnTo>
                    <a:pt x="0" y="392057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A0C18"/>
                </a:gs>
                <a:gs pos="64000">
                  <a:srgbClr val="1A2741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44600" dist="419100" dir="2700000" sx="96000" sy="96000" algn="tl" rotWithShape="0">
                <a:prstClr val="black">
                  <a:alpha val="3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ea"/>
              </a:endParaRPr>
            </a:p>
          </p:txBody>
        </p:sp>
        <p:sp>
          <p:nvSpPr>
            <p:cNvPr id="27" name="任意多边形 154">
              <a:extLst>
                <a:ext uri="{FF2B5EF4-FFF2-40B4-BE49-F238E27FC236}">
                  <a16:creationId xmlns:a16="http://schemas.microsoft.com/office/drawing/2014/main" id="{B54D3F66-F604-E39C-98CA-367C48209287}"/>
                </a:ext>
              </a:extLst>
            </p:cNvPr>
            <p:cNvSpPr/>
            <p:nvPr/>
          </p:nvSpPr>
          <p:spPr>
            <a:xfrm>
              <a:off x="6483420" y="5681011"/>
              <a:ext cx="2127312" cy="462822"/>
            </a:xfrm>
            <a:custGeom>
              <a:avLst/>
              <a:gdLst>
                <a:gd name="connsiteX0" fmla="*/ 0 w 2295788"/>
                <a:gd name="connsiteY0" fmla="*/ 0 h 4673674"/>
                <a:gd name="connsiteX1" fmla="*/ 2295788 w 2295788"/>
                <a:gd name="connsiteY1" fmla="*/ 0 h 4673674"/>
                <a:gd name="connsiteX2" fmla="*/ 2295788 w 2295788"/>
                <a:gd name="connsiteY2" fmla="*/ 3920573 h 4673674"/>
                <a:gd name="connsiteX3" fmla="*/ 2295788 w 2295788"/>
                <a:gd name="connsiteY3" fmla="*/ 4031322 h 4673674"/>
                <a:gd name="connsiteX4" fmla="*/ 2126982 w 2295788"/>
                <a:gd name="connsiteY4" fmla="*/ 4031322 h 4673674"/>
                <a:gd name="connsiteX5" fmla="*/ 1147894 w 2295788"/>
                <a:gd name="connsiteY5" fmla="*/ 4673674 h 4673674"/>
                <a:gd name="connsiteX6" fmla="*/ 168806 w 2295788"/>
                <a:gd name="connsiteY6" fmla="*/ 4031322 h 4673674"/>
                <a:gd name="connsiteX7" fmla="*/ 0 w 2295788"/>
                <a:gd name="connsiteY7" fmla="*/ 4031322 h 4673674"/>
                <a:gd name="connsiteX8" fmla="*/ 0 w 2295788"/>
                <a:gd name="connsiteY8" fmla="*/ 3920573 h 4673674"/>
                <a:gd name="connsiteX0" fmla="*/ 0 w 2295788"/>
                <a:gd name="connsiteY0" fmla="*/ 0 h 4530799"/>
                <a:gd name="connsiteX1" fmla="*/ 2295788 w 2295788"/>
                <a:gd name="connsiteY1" fmla="*/ 0 h 4530799"/>
                <a:gd name="connsiteX2" fmla="*/ 2295788 w 2295788"/>
                <a:gd name="connsiteY2" fmla="*/ 3920573 h 4530799"/>
                <a:gd name="connsiteX3" fmla="*/ 2295788 w 2295788"/>
                <a:gd name="connsiteY3" fmla="*/ 4031322 h 4530799"/>
                <a:gd name="connsiteX4" fmla="*/ 2126982 w 2295788"/>
                <a:gd name="connsiteY4" fmla="*/ 4031322 h 4530799"/>
                <a:gd name="connsiteX5" fmla="*/ 1152657 w 2295788"/>
                <a:gd name="connsiteY5" fmla="*/ 4530799 h 4530799"/>
                <a:gd name="connsiteX6" fmla="*/ 168806 w 2295788"/>
                <a:gd name="connsiteY6" fmla="*/ 4031322 h 4530799"/>
                <a:gd name="connsiteX7" fmla="*/ 0 w 2295788"/>
                <a:gd name="connsiteY7" fmla="*/ 4031322 h 4530799"/>
                <a:gd name="connsiteX8" fmla="*/ 0 w 2295788"/>
                <a:gd name="connsiteY8" fmla="*/ 3920573 h 4530799"/>
                <a:gd name="connsiteX9" fmla="*/ 0 w 2295788"/>
                <a:gd name="connsiteY9" fmla="*/ 0 h 4530799"/>
                <a:gd name="connsiteX0" fmla="*/ 0 w 2295788"/>
                <a:gd name="connsiteY0" fmla="*/ 3920573 h 4530799"/>
                <a:gd name="connsiteX1" fmla="*/ 2295788 w 2295788"/>
                <a:gd name="connsiteY1" fmla="*/ 0 h 4530799"/>
                <a:gd name="connsiteX2" fmla="*/ 2295788 w 2295788"/>
                <a:gd name="connsiteY2" fmla="*/ 3920573 h 4530799"/>
                <a:gd name="connsiteX3" fmla="*/ 2295788 w 2295788"/>
                <a:gd name="connsiteY3" fmla="*/ 4031322 h 4530799"/>
                <a:gd name="connsiteX4" fmla="*/ 2126982 w 2295788"/>
                <a:gd name="connsiteY4" fmla="*/ 4031322 h 4530799"/>
                <a:gd name="connsiteX5" fmla="*/ 1152657 w 2295788"/>
                <a:gd name="connsiteY5" fmla="*/ 4530799 h 4530799"/>
                <a:gd name="connsiteX6" fmla="*/ 168806 w 2295788"/>
                <a:gd name="connsiteY6" fmla="*/ 4031322 h 4530799"/>
                <a:gd name="connsiteX7" fmla="*/ 0 w 2295788"/>
                <a:gd name="connsiteY7" fmla="*/ 4031322 h 4530799"/>
                <a:gd name="connsiteX8" fmla="*/ 0 w 2295788"/>
                <a:gd name="connsiteY8" fmla="*/ 3920573 h 4530799"/>
                <a:gd name="connsiteX0" fmla="*/ 0 w 2295788"/>
                <a:gd name="connsiteY0" fmla="*/ 0 h 610226"/>
                <a:gd name="connsiteX1" fmla="*/ 2295788 w 2295788"/>
                <a:gd name="connsiteY1" fmla="*/ 0 h 610226"/>
                <a:gd name="connsiteX2" fmla="*/ 2295788 w 2295788"/>
                <a:gd name="connsiteY2" fmla="*/ 110749 h 610226"/>
                <a:gd name="connsiteX3" fmla="*/ 2126982 w 2295788"/>
                <a:gd name="connsiteY3" fmla="*/ 110749 h 610226"/>
                <a:gd name="connsiteX4" fmla="*/ 1152657 w 2295788"/>
                <a:gd name="connsiteY4" fmla="*/ 610226 h 610226"/>
                <a:gd name="connsiteX5" fmla="*/ 168806 w 2295788"/>
                <a:gd name="connsiteY5" fmla="*/ 110749 h 610226"/>
                <a:gd name="connsiteX6" fmla="*/ 0 w 2295788"/>
                <a:gd name="connsiteY6" fmla="*/ 110749 h 610226"/>
                <a:gd name="connsiteX7" fmla="*/ 0 w 2295788"/>
                <a:gd name="connsiteY7" fmla="*/ 0 h 610226"/>
                <a:gd name="connsiteX0" fmla="*/ 2295788 w 2387228"/>
                <a:gd name="connsiteY0" fmla="*/ 0 h 610226"/>
                <a:gd name="connsiteX1" fmla="*/ 2295788 w 2387228"/>
                <a:gd name="connsiteY1" fmla="*/ 110749 h 610226"/>
                <a:gd name="connsiteX2" fmla="*/ 2126982 w 2387228"/>
                <a:gd name="connsiteY2" fmla="*/ 110749 h 610226"/>
                <a:gd name="connsiteX3" fmla="*/ 1152657 w 2387228"/>
                <a:gd name="connsiteY3" fmla="*/ 610226 h 610226"/>
                <a:gd name="connsiteX4" fmla="*/ 168806 w 2387228"/>
                <a:gd name="connsiteY4" fmla="*/ 110749 h 610226"/>
                <a:gd name="connsiteX5" fmla="*/ 0 w 2387228"/>
                <a:gd name="connsiteY5" fmla="*/ 110749 h 610226"/>
                <a:gd name="connsiteX6" fmla="*/ 0 w 2387228"/>
                <a:gd name="connsiteY6" fmla="*/ 0 h 610226"/>
                <a:gd name="connsiteX7" fmla="*/ 2387228 w 2387228"/>
                <a:gd name="connsiteY7" fmla="*/ 91440 h 610226"/>
                <a:gd name="connsiteX0" fmla="*/ 2295788 w 2295788"/>
                <a:gd name="connsiteY0" fmla="*/ 0 h 610226"/>
                <a:gd name="connsiteX1" fmla="*/ 2295788 w 2295788"/>
                <a:gd name="connsiteY1" fmla="*/ 110749 h 610226"/>
                <a:gd name="connsiteX2" fmla="*/ 2126982 w 2295788"/>
                <a:gd name="connsiteY2" fmla="*/ 110749 h 610226"/>
                <a:gd name="connsiteX3" fmla="*/ 1152657 w 2295788"/>
                <a:gd name="connsiteY3" fmla="*/ 610226 h 610226"/>
                <a:gd name="connsiteX4" fmla="*/ 168806 w 2295788"/>
                <a:gd name="connsiteY4" fmla="*/ 110749 h 610226"/>
                <a:gd name="connsiteX5" fmla="*/ 0 w 2295788"/>
                <a:gd name="connsiteY5" fmla="*/ 110749 h 610226"/>
                <a:gd name="connsiteX6" fmla="*/ 0 w 2295788"/>
                <a:gd name="connsiteY6" fmla="*/ 0 h 610226"/>
                <a:gd name="connsiteX0" fmla="*/ 2295788 w 2295788"/>
                <a:gd name="connsiteY0" fmla="*/ 0 h 610226"/>
                <a:gd name="connsiteX1" fmla="*/ 2295788 w 2295788"/>
                <a:gd name="connsiteY1" fmla="*/ 110749 h 610226"/>
                <a:gd name="connsiteX2" fmla="*/ 2126982 w 2295788"/>
                <a:gd name="connsiteY2" fmla="*/ 110749 h 610226"/>
                <a:gd name="connsiteX3" fmla="*/ 1152657 w 2295788"/>
                <a:gd name="connsiteY3" fmla="*/ 610226 h 610226"/>
                <a:gd name="connsiteX4" fmla="*/ 168806 w 2295788"/>
                <a:gd name="connsiteY4" fmla="*/ 110749 h 610226"/>
                <a:gd name="connsiteX5" fmla="*/ 0 w 2295788"/>
                <a:gd name="connsiteY5" fmla="*/ 110749 h 610226"/>
                <a:gd name="connsiteX0" fmla="*/ 2295788 w 2295788"/>
                <a:gd name="connsiteY0" fmla="*/ 0 h 499477"/>
                <a:gd name="connsiteX1" fmla="*/ 2126982 w 2295788"/>
                <a:gd name="connsiteY1" fmla="*/ 0 h 499477"/>
                <a:gd name="connsiteX2" fmla="*/ 1152657 w 2295788"/>
                <a:gd name="connsiteY2" fmla="*/ 499477 h 499477"/>
                <a:gd name="connsiteX3" fmla="*/ 168806 w 2295788"/>
                <a:gd name="connsiteY3" fmla="*/ 0 h 499477"/>
                <a:gd name="connsiteX4" fmla="*/ 0 w 2295788"/>
                <a:gd name="connsiteY4" fmla="*/ 0 h 49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5788" h="499477">
                  <a:moveTo>
                    <a:pt x="2295788" y="0"/>
                  </a:moveTo>
                  <a:lnTo>
                    <a:pt x="2126982" y="0"/>
                  </a:lnTo>
                  <a:lnTo>
                    <a:pt x="1152657" y="499477"/>
                  </a:lnTo>
                  <a:lnTo>
                    <a:pt x="168806" y="0"/>
                  </a:lnTo>
                  <a:lnTo>
                    <a:pt x="0" y="0"/>
                  </a:ln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C5AE7B">
                      <a:alpha val="0"/>
                    </a:srgbClr>
                  </a:gs>
                  <a:gs pos="100000">
                    <a:srgbClr val="C5AE7B"/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ea"/>
              </a:endParaRPr>
            </a:p>
          </p:txBody>
        </p:sp>
      </p:grpSp>
      <p:sp>
        <p:nvSpPr>
          <p:cNvPr id="28" name="椭圆 27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1D645736-4B87-2A4A-5319-5046CF2DDBA0}"/>
              </a:ext>
            </a:extLst>
          </p:cNvPr>
          <p:cNvSpPr/>
          <p:nvPr/>
        </p:nvSpPr>
        <p:spPr>
          <a:xfrm>
            <a:off x="6938889" y="1718636"/>
            <a:ext cx="1115063" cy="1115060"/>
          </a:xfrm>
          <a:prstGeom prst="ellipse">
            <a:avLst/>
          </a:prstGeom>
          <a:solidFill>
            <a:sysClr val="window" lastClr="FFFFFF">
              <a:lumMod val="95000"/>
              <a:alpha val="10000"/>
            </a:sysClr>
          </a:solidFill>
          <a:ln w="25400" cap="flat" cmpd="sng" algn="ctr">
            <a:solidFill>
              <a:sysClr val="window" lastClr="FFFFFF">
                <a:alpha val="52000"/>
              </a:sysClr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sp>
        <p:nvSpPr>
          <p:cNvPr id="29" name="Freeform 5" descr="e7d195523061f1c0d3ba7f298e59d031c9c3f97027ed136f882110EF8F17BAD1F2C348D17C7856EF46CB4678CC9E44EE1ABA681E3133328A7B4D22AAF822B2429426B2355AA8CC4431B8568D2CF3B73AD08403A4B17CA880E8865C9C6D3802D006DA3360BA584FF628E1E3CF9FB2597BEC16D224082E85C44CEE234FC09154B4FE323ED5930D6221">
            <a:extLst>
              <a:ext uri="{FF2B5EF4-FFF2-40B4-BE49-F238E27FC236}">
                <a16:creationId xmlns:a16="http://schemas.microsoft.com/office/drawing/2014/main" id="{71C250D0-5219-D687-77C7-582894A205CE}"/>
              </a:ext>
            </a:extLst>
          </p:cNvPr>
          <p:cNvSpPr>
            <a:spLocks noEditPoints="1"/>
          </p:cNvSpPr>
          <p:nvPr/>
        </p:nvSpPr>
        <p:spPr bwMode="auto">
          <a:xfrm>
            <a:off x="7259323" y="2044745"/>
            <a:ext cx="474192" cy="462842"/>
          </a:xfrm>
          <a:custGeom>
            <a:avLst/>
            <a:gdLst>
              <a:gd name="T0" fmla="*/ 167 w 804"/>
              <a:gd name="T1" fmla="*/ 100 h 784"/>
              <a:gd name="T2" fmla="*/ 215 w 804"/>
              <a:gd name="T3" fmla="*/ 148 h 784"/>
              <a:gd name="T4" fmla="*/ 190 w 804"/>
              <a:gd name="T5" fmla="*/ 170 h 784"/>
              <a:gd name="T6" fmla="*/ 190 w 804"/>
              <a:gd name="T7" fmla="*/ 594 h 784"/>
              <a:gd name="T8" fmla="*/ 614 w 804"/>
              <a:gd name="T9" fmla="*/ 594 h 784"/>
              <a:gd name="T10" fmla="*/ 614 w 804"/>
              <a:gd name="T11" fmla="*/ 170 h 784"/>
              <a:gd name="T12" fmla="*/ 353 w 804"/>
              <a:gd name="T13" fmla="*/ 86 h 784"/>
              <a:gd name="T14" fmla="*/ 335 w 804"/>
              <a:gd name="T15" fmla="*/ 21 h 784"/>
              <a:gd name="T16" fmla="*/ 661 w 804"/>
              <a:gd name="T17" fmla="*/ 123 h 784"/>
              <a:gd name="T18" fmla="*/ 661 w 804"/>
              <a:gd name="T19" fmla="*/ 641 h 784"/>
              <a:gd name="T20" fmla="*/ 143 w 804"/>
              <a:gd name="T21" fmla="*/ 641 h 784"/>
              <a:gd name="T22" fmla="*/ 143 w 804"/>
              <a:gd name="T23" fmla="*/ 123 h 784"/>
              <a:gd name="T24" fmla="*/ 167 w 804"/>
              <a:gd name="T25" fmla="*/ 100 h 784"/>
              <a:gd name="T26" fmla="*/ 437 w 804"/>
              <a:gd name="T27" fmla="*/ 370 h 784"/>
              <a:gd name="T28" fmla="*/ 390 w 804"/>
              <a:gd name="T29" fmla="*/ 417 h 784"/>
              <a:gd name="T30" fmla="*/ 131 w 804"/>
              <a:gd name="T31" fmla="*/ 158 h 784"/>
              <a:gd name="T32" fmla="*/ 178 w 804"/>
              <a:gd name="T33" fmla="*/ 111 h 784"/>
              <a:gd name="T34" fmla="*/ 437 w 804"/>
              <a:gd name="T35" fmla="*/ 370 h 784"/>
              <a:gd name="T36" fmla="*/ 241 w 804"/>
              <a:gd name="T37" fmla="*/ 268 h 784"/>
              <a:gd name="T38" fmla="*/ 287 w 804"/>
              <a:gd name="T39" fmla="*/ 220 h 784"/>
              <a:gd name="T40" fmla="*/ 335 w 804"/>
              <a:gd name="T41" fmla="*/ 268 h 784"/>
              <a:gd name="T42" fmla="*/ 310 w 804"/>
              <a:gd name="T43" fmla="*/ 288 h 784"/>
              <a:gd name="T44" fmla="*/ 289 w 804"/>
              <a:gd name="T45" fmla="*/ 316 h 784"/>
              <a:gd name="T46" fmla="*/ 241 w 804"/>
              <a:gd name="T47" fmla="*/ 268 h 784"/>
              <a:gd name="T48" fmla="*/ 206 w 804"/>
              <a:gd name="T49" fmla="*/ 359 h 784"/>
              <a:gd name="T50" fmla="*/ 271 w 804"/>
              <a:gd name="T51" fmla="*/ 377 h 784"/>
              <a:gd name="T52" fmla="*/ 400 w 804"/>
              <a:gd name="T53" fmla="*/ 515 h 784"/>
              <a:gd name="T54" fmla="*/ 538 w 804"/>
              <a:gd name="T55" fmla="*/ 387 h 784"/>
              <a:gd name="T56" fmla="*/ 410 w 804"/>
              <a:gd name="T57" fmla="*/ 249 h 784"/>
              <a:gd name="T58" fmla="*/ 396 w 804"/>
              <a:gd name="T59" fmla="*/ 249 h 784"/>
              <a:gd name="T60" fmla="*/ 379 w 804"/>
              <a:gd name="T61" fmla="*/ 184 h 784"/>
              <a:gd name="T62" fmla="*/ 546 w 804"/>
              <a:gd name="T63" fmla="*/ 241 h 784"/>
              <a:gd name="T64" fmla="*/ 546 w 804"/>
              <a:gd name="T65" fmla="*/ 523 h 784"/>
              <a:gd name="T66" fmla="*/ 263 w 804"/>
              <a:gd name="T67" fmla="*/ 523 h 784"/>
              <a:gd name="T68" fmla="*/ 206 w 804"/>
              <a:gd name="T69" fmla="*/ 359 h 7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04" h="784">
                <a:moveTo>
                  <a:pt x="167" y="100"/>
                </a:moveTo>
                <a:cubicBezTo>
                  <a:pt x="215" y="148"/>
                  <a:pt x="215" y="148"/>
                  <a:pt x="215" y="148"/>
                </a:cubicBezTo>
                <a:cubicBezTo>
                  <a:pt x="206" y="154"/>
                  <a:pt x="198" y="162"/>
                  <a:pt x="190" y="170"/>
                </a:cubicBezTo>
                <a:cubicBezTo>
                  <a:pt x="73" y="287"/>
                  <a:pt x="73" y="477"/>
                  <a:pt x="190" y="594"/>
                </a:cubicBezTo>
                <a:cubicBezTo>
                  <a:pt x="307" y="711"/>
                  <a:pt x="497" y="711"/>
                  <a:pt x="614" y="594"/>
                </a:cubicBezTo>
                <a:cubicBezTo>
                  <a:pt x="731" y="477"/>
                  <a:pt x="731" y="287"/>
                  <a:pt x="614" y="170"/>
                </a:cubicBezTo>
                <a:cubicBezTo>
                  <a:pt x="543" y="99"/>
                  <a:pt x="445" y="71"/>
                  <a:pt x="353" y="86"/>
                </a:cubicBezTo>
                <a:cubicBezTo>
                  <a:pt x="335" y="21"/>
                  <a:pt x="335" y="21"/>
                  <a:pt x="335" y="21"/>
                </a:cubicBezTo>
                <a:cubicBezTo>
                  <a:pt x="450" y="0"/>
                  <a:pt x="573" y="34"/>
                  <a:pt x="661" y="123"/>
                </a:cubicBezTo>
                <a:cubicBezTo>
                  <a:pt x="804" y="266"/>
                  <a:pt x="804" y="498"/>
                  <a:pt x="661" y="641"/>
                </a:cubicBezTo>
                <a:cubicBezTo>
                  <a:pt x="518" y="784"/>
                  <a:pt x="286" y="784"/>
                  <a:pt x="143" y="641"/>
                </a:cubicBezTo>
                <a:cubicBezTo>
                  <a:pt x="0" y="498"/>
                  <a:pt x="0" y="266"/>
                  <a:pt x="143" y="123"/>
                </a:cubicBezTo>
                <a:cubicBezTo>
                  <a:pt x="151" y="115"/>
                  <a:pt x="159" y="107"/>
                  <a:pt x="167" y="100"/>
                </a:cubicBezTo>
                <a:close/>
                <a:moveTo>
                  <a:pt x="437" y="370"/>
                </a:moveTo>
                <a:cubicBezTo>
                  <a:pt x="390" y="417"/>
                  <a:pt x="390" y="417"/>
                  <a:pt x="390" y="417"/>
                </a:cubicBezTo>
                <a:cubicBezTo>
                  <a:pt x="131" y="158"/>
                  <a:pt x="131" y="158"/>
                  <a:pt x="131" y="158"/>
                </a:cubicBezTo>
                <a:cubicBezTo>
                  <a:pt x="178" y="111"/>
                  <a:pt x="178" y="111"/>
                  <a:pt x="178" y="111"/>
                </a:cubicBezTo>
                <a:lnTo>
                  <a:pt x="437" y="370"/>
                </a:lnTo>
                <a:close/>
                <a:moveTo>
                  <a:pt x="241" y="268"/>
                </a:moveTo>
                <a:cubicBezTo>
                  <a:pt x="253" y="249"/>
                  <a:pt x="269" y="233"/>
                  <a:pt x="287" y="220"/>
                </a:cubicBezTo>
                <a:cubicBezTo>
                  <a:pt x="335" y="268"/>
                  <a:pt x="335" y="268"/>
                  <a:pt x="335" y="268"/>
                </a:cubicBezTo>
                <a:cubicBezTo>
                  <a:pt x="326" y="274"/>
                  <a:pt x="318" y="280"/>
                  <a:pt x="310" y="288"/>
                </a:cubicBezTo>
                <a:cubicBezTo>
                  <a:pt x="302" y="296"/>
                  <a:pt x="295" y="306"/>
                  <a:pt x="289" y="316"/>
                </a:cubicBezTo>
                <a:lnTo>
                  <a:pt x="241" y="268"/>
                </a:lnTo>
                <a:close/>
                <a:moveTo>
                  <a:pt x="206" y="359"/>
                </a:moveTo>
                <a:cubicBezTo>
                  <a:pt x="271" y="377"/>
                  <a:pt x="271" y="377"/>
                  <a:pt x="271" y="377"/>
                </a:cubicBezTo>
                <a:cubicBezTo>
                  <a:pt x="269" y="450"/>
                  <a:pt x="326" y="512"/>
                  <a:pt x="400" y="515"/>
                </a:cubicBezTo>
                <a:cubicBezTo>
                  <a:pt x="473" y="518"/>
                  <a:pt x="535" y="461"/>
                  <a:pt x="538" y="387"/>
                </a:cubicBezTo>
                <a:cubicBezTo>
                  <a:pt x="541" y="314"/>
                  <a:pt x="483" y="252"/>
                  <a:pt x="410" y="249"/>
                </a:cubicBezTo>
                <a:cubicBezTo>
                  <a:pt x="405" y="249"/>
                  <a:pt x="401" y="249"/>
                  <a:pt x="396" y="249"/>
                </a:cubicBezTo>
                <a:cubicBezTo>
                  <a:pt x="379" y="184"/>
                  <a:pt x="379" y="184"/>
                  <a:pt x="379" y="184"/>
                </a:cubicBezTo>
                <a:cubicBezTo>
                  <a:pt x="440" y="176"/>
                  <a:pt x="502" y="197"/>
                  <a:pt x="546" y="241"/>
                </a:cubicBezTo>
                <a:cubicBezTo>
                  <a:pt x="624" y="319"/>
                  <a:pt x="624" y="445"/>
                  <a:pt x="546" y="523"/>
                </a:cubicBezTo>
                <a:cubicBezTo>
                  <a:pt x="468" y="602"/>
                  <a:pt x="341" y="602"/>
                  <a:pt x="263" y="523"/>
                </a:cubicBezTo>
                <a:cubicBezTo>
                  <a:pt x="220" y="480"/>
                  <a:pt x="199" y="420"/>
                  <a:pt x="206" y="359"/>
                </a:cubicBezTo>
                <a:close/>
              </a:path>
            </a:pathLst>
          </a:custGeom>
          <a:solidFill>
            <a:srgbClr val="C5AE7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sp>
        <p:nvSpPr>
          <p:cNvPr id="30" name="矩形 29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7B2679A5-8DF7-4998-1C2D-734DFBB8300A}"/>
              </a:ext>
            </a:extLst>
          </p:cNvPr>
          <p:cNvSpPr/>
          <p:nvPr/>
        </p:nvSpPr>
        <p:spPr>
          <a:xfrm>
            <a:off x="6890034" y="3322701"/>
            <a:ext cx="1212772" cy="777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b="1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  <a:cs typeface="+mn-ea"/>
              </a:rPr>
              <a:t>Add title text</a:t>
            </a:r>
            <a:endParaRPr lang="zh-CN" altLang="en-US" b="1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sp>
        <p:nvSpPr>
          <p:cNvPr id="31" name="矩形 30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A2958B1F-DE35-4907-B3C6-207214688550}"/>
              </a:ext>
            </a:extLst>
          </p:cNvPr>
          <p:cNvSpPr/>
          <p:nvPr/>
        </p:nvSpPr>
        <p:spPr>
          <a:xfrm>
            <a:off x="6490046" y="4284172"/>
            <a:ext cx="2012748" cy="789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2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Click here to add content, content to match the title. </a:t>
            </a:r>
          </a:p>
        </p:txBody>
      </p:sp>
      <p:cxnSp>
        <p:nvCxnSpPr>
          <p:cNvPr id="32" name="直接连接符 31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CA838BE9-C51D-B518-28F6-61A8502B1445}"/>
              </a:ext>
            </a:extLst>
          </p:cNvPr>
          <p:cNvCxnSpPr/>
          <p:nvPr/>
        </p:nvCxnSpPr>
        <p:spPr>
          <a:xfrm>
            <a:off x="7414647" y="5217022"/>
            <a:ext cx="163544" cy="0"/>
          </a:xfrm>
          <a:prstGeom prst="line">
            <a:avLst/>
          </a:prstGeom>
          <a:noFill/>
          <a:ln w="25400" cap="flat" cmpd="sng" algn="ctr">
            <a:solidFill>
              <a:srgbClr val="C5AE7B"/>
            </a:solidFill>
            <a:prstDash val="solid"/>
            <a:miter lim="800000"/>
          </a:ln>
          <a:effectLst/>
        </p:spPr>
      </p:cxnSp>
      <p:grpSp>
        <p:nvGrpSpPr>
          <p:cNvPr id="33" name="组合 32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3A006C2D-38AC-5F31-CABB-794C1569DD82}"/>
              </a:ext>
            </a:extLst>
          </p:cNvPr>
          <p:cNvGrpSpPr/>
          <p:nvPr/>
        </p:nvGrpSpPr>
        <p:grpSpPr>
          <a:xfrm>
            <a:off x="9150439" y="1750808"/>
            <a:ext cx="2295788" cy="4530799"/>
            <a:chOff x="6399182" y="1836077"/>
            <a:chExt cx="2295788" cy="4530799"/>
          </a:xfrm>
        </p:grpSpPr>
        <p:sp>
          <p:nvSpPr>
            <p:cNvPr id="34" name="任意多边形 166">
              <a:extLst>
                <a:ext uri="{FF2B5EF4-FFF2-40B4-BE49-F238E27FC236}">
                  <a16:creationId xmlns:a16="http://schemas.microsoft.com/office/drawing/2014/main" id="{FE2DD450-3E16-65B4-6E12-BC4248F10CD5}"/>
                </a:ext>
              </a:extLst>
            </p:cNvPr>
            <p:cNvSpPr/>
            <p:nvPr/>
          </p:nvSpPr>
          <p:spPr>
            <a:xfrm>
              <a:off x="6399182" y="1836077"/>
              <a:ext cx="2295788" cy="4530799"/>
            </a:xfrm>
            <a:custGeom>
              <a:avLst/>
              <a:gdLst>
                <a:gd name="connsiteX0" fmla="*/ 0 w 2295788"/>
                <a:gd name="connsiteY0" fmla="*/ 0 h 4673674"/>
                <a:gd name="connsiteX1" fmla="*/ 2295788 w 2295788"/>
                <a:gd name="connsiteY1" fmla="*/ 0 h 4673674"/>
                <a:gd name="connsiteX2" fmla="*/ 2295788 w 2295788"/>
                <a:gd name="connsiteY2" fmla="*/ 3920573 h 4673674"/>
                <a:gd name="connsiteX3" fmla="*/ 2295788 w 2295788"/>
                <a:gd name="connsiteY3" fmla="*/ 4031322 h 4673674"/>
                <a:gd name="connsiteX4" fmla="*/ 2126982 w 2295788"/>
                <a:gd name="connsiteY4" fmla="*/ 4031322 h 4673674"/>
                <a:gd name="connsiteX5" fmla="*/ 1147894 w 2295788"/>
                <a:gd name="connsiteY5" fmla="*/ 4673674 h 4673674"/>
                <a:gd name="connsiteX6" fmla="*/ 168806 w 2295788"/>
                <a:gd name="connsiteY6" fmla="*/ 4031322 h 4673674"/>
                <a:gd name="connsiteX7" fmla="*/ 0 w 2295788"/>
                <a:gd name="connsiteY7" fmla="*/ 4031322 h 4673674"/>
                <a:gd name="connsiteX8" fmla="*/ 0 w 2295788"/>
                <a:gd name="connsiteY8" fmla="*/ 3920573 h 4673674"/>
                <a:gd name="connsiteX0" fmla="*/ 0 w 2295788"/>
                <a:gd name="connsiteY0" fmla="*/ 0 h 4530799"/>
                <a:gd name="connsiteX1" fmla="*/ 2295788 w 2295788"/>
                <a:gd name="connsiteY1" fmla="*/ 0 h 4530799"/>
                <a:gd name="connsiteX2" fmla="*/ 2295788 w 2295788"/>
                <a:gd name="connsiteY2" fmla="*/ 3920573 h 4530799"/>
                <a:gd name="connsiteX3" fmla="*/ 2295788 w 2295788"/>
                <a:gd name="connsiteY3" fmla="*/ 4031322 h 4530799"/>
                <a:gd name="connsiteX4" fmla="*/ 2126982 w 2295788"/>
                <a:gd name="connsiteY4" fmla="*/ 4031322 h 4530799"/>
                <a:gd name="connsiteX5" fmla="*/ 1152657 w 2295788"/>
                <a:gd name="connsiteY5" fmla="*/ 4530799 h 4530799"/>
                <a:gd name="connsiteX6" fmla="*/ 168806 w 2295788"/>
                <a:gd name="connsiteY6" fmla="*/ 4031322 h 4530799"/>
                <a:gd name="connsiteX7" fmla="*/ 0 w 2295788"/>
                <a:gd name="connsiteY7" fmla="*/ 4031322 h 4530799"/>
                <a:gd name="connsiteX8" fmla="*/ 0 w 2295788"/>
                <a:gd name="connsiteY8" fmla="*/ 3920573 h 4530799"/>
                <a:gd name="connsiteX9" fmla="*/ 0 w 2295788"/>
                <a:gd name="connsiteY9" fmla="*/ 0 h 4530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95788" h="4530799">
                  <a:moveTo>
                    <a:pt x="0" y="0"/>
                  </a:moveTo>
                  <a:lnTo>
                    <a:pt x="2295788" y="0"/>
                  </a:lnTo>
                  <a:lnTo>
                    <a:pt x="2295788" y="3920573"/>
                  </a:lnTo>
                  <a:lnTo>
                    <a:pt x="2295788" y="4031322"/>
                  </a:lnTo>
                  <a:lnTo>
                    <a:pt x="2126982" y="4031322"/>
                  </a:lnTo>
                  <a:lnTo>
                    <a:pt x="1152657" y="4530799"/>
                  </a:lnTo>
                  <a:lnTo>
                    <a:pt x="168806" y="4031322"/>
                  </a:lnTo>
                  <a:lnTo>
                    <a:pt x="0" y="4031322"/>
                  </a:lnTo>
                  <a:lnTo>
                    <a:pt x="0" y="39205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381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>
              <a:outerShdw blurRad="1244600" dist="419100" dir="2700000" sx="96000" sy="96000" algn="tl" rotWithShape="0">
                <a:prstClr val="black">
                  <a:alpha val="21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5" name="任意多边形 167">
              <a:extLst>
                <a:ext uri="{FF2B5EF4-FFF2-40B4-BE49-F238E27FC236}">
                  <a16:creationId xmlns:a16="http://schemas.microsoft.com/office/drawing/2014/main" id="{5746FA48-4AEC-952E-8094-E2AE21EC94BC}"/>
                </a:ext>
              </a:extLst>
            </p:cNvPr>
            <p:cNvSpPr/>
            <p:nvPr/>
          </p:nvSpPr>
          <p:spPr>
            <a:xfrm>
              <a:off x="6483420" y="5762108"/>
              <a:ext cx="2127312" cy="462822"/>
            </a:xfrm>
            <a:custGeom>
              <a:avLst/>
              <a:gdLst>
                <a:gd name="connsiteX0" fmla="*/ 0 w 2295788"/>
                <a:gd name="connsiteY0" fmla="*/ 0 h 4673674"/>
                <a:gd name="connsiteX1" fmla="*/ 2295788 w 2295788"/>
                <a:gd name="connsiteY1" fmla="*/ 0 h 4673674"/>
                <a:gd name="connsiteX2" fmla="*/ 2295788 w 2295788"/>
                <a:gd name="connsiteY2" fmla="*/ 3920573 h 4673674"/>
                <a:gd name="connsiteX3" fmla="*/ 2295788 w 2295788"/>
                <a:gd name="connsiteY3" fmla="*/ 4031322 h 4673674"/>
                <a:gd name="connsiteX4" fmla="*/ 2126982 w 2295788"/>
                <a:gd name="connsiteY4" fmla="*/ 4031322 h 4673674"/>
                <a:gd name="connsiteX5" fmla="*/ 1147894 w 2295788"/>
                <a:gd name="connsiteY5" fmla="*/ 4673674 h 4673674"/>
                <a:gd name="connsiteX6" fmla="*/ 168806 w 2295788"/>
                <a:gd name="connsiteY6" fmla="*/ 4031322 h 4673674"/>
                <a:gd name="connsiteX7" fmla="*/ 0 w 2295788"/>
                <a:gd name="connsiteY7" fmla="*/ 4031322 h 4673674"/>
                <a:gd name="connsiteX8" fmla="*/ 0 w 2295788"/>
                <a:gd name="connsiteY8" fmla="*/ 3920573 h 4673674"/>
                <a:gd name="connsiteX0" fmla="*/ 0 w 2295788"/>
                <a:gd name="connsiteY0" fmla="*/ 0 h 4530799"/>
                <a:gd name="connsiteX1" fmla="*/ 2295788 w 2295788"/>
                <a:gd name="connsiteY1" fmla="*/ 0 h 4530799"/>
                <a:gd name="connsiteX2" fmla="*/ 2295788 w 2295788"/>
                <a:gd name="connsiteY2" fmla="*/ 3920573 h 4530799"/>
                <a:gd name="connsiteX3" fmla="*/ 2295788 w 2295788"/>
                <a:gd name="connsiteY3" fmla="*/ 4031322 h 4530799"/>
                <a:gd name="connsiteX4" fmla="*/ 2126982 w 2295788"/>
                <a:gd name="connsiteY4" fmla="*/ 4031322 h 4530799"/>
                <a:gd name="connsiteX5" fmla="*/ 1152657 w 2295788"/>
                <a:gd name="connsiteY5" fmla="*/ 4530799 h 4530799"/>
                <a:gd name="connsiteX6" fmla="*/ 168806 w 2295788"/>
                <a:gd name="connsiteY6" fmla="*/ 4031322 h 4530799"/>
                <a:gd name="connsiteX7" fmla="*/ 0 w 2295788"/>
                <a:gd name="connsiteY7" fmla="*/ 4031322 h 4530799"/>
                <a:gd name="connsiteX8" fmla="*/ 0 w 2295788"/>
                <a:gd name="connsiteY8" fmla="*/ 3920573 h 4530799"/>
                <a:gd name="connsiteX9" fmla="*/ 0 w 2295788"/>
                <a:gd name="connsiteY9" fmla="*/ 0 h 4530799"/>
                <a:gd name="connsiteX0" fmla="*/ 0 w 2295788"/>
                <a:gd name="connsiteY0" fmla="*/ 3920573 h 4530799"/>
                <a:gd name="connsiteX1" fmla="*/ 2295788 w 2295788"/>
                <a:gd name="connsiteY1" fmla="*/ 0 h 4530799"/>
                <a:gd name="connsiteX2" fmla="*/ 2295788 w 2295788"/>
                <a:gd name="connsiteY2" fmla="*/ 3920573 h 4530799"/>
                <a:gd name="connsiteX3" fmla="*/ 2295788 w 2295788"/>
                <a:gd name="connsiteY3" fmla="*/ 4031322 h 4530799"/>
                <a:gd name="connsiteX4" fmla="*/ 2126982 w 2295788"/>
                <a:gd name="connsiteY4" fmla="*/ 4031322 h 4530799"/>
                <a:gd name="connsiteX5" fmla="*/ 1152657 w 2295788"/>
                <a:gd name="connsiteY5" fmla="*/ 4530799 h 4530799"/>
                <a:gd name="connsiteX6" fmla="*/ 168806 w 2295788"/>
                <a:gd name="connsiteY6" fmla="*/ 4031322 h 4530799"/>
                <a:gd name="connsiteX7" fmla="*/ 0 w 2295788"/>
                <a:gd name="connsiteY7" fmla="*/ 4031322 h 4530799"/>
                <a:gd name="connsiteX8" fmla="*/ 0 w 2295788"/>
                <a:gd name="connsiteY8" fmla="*/ 3920573 h 4530799"/>
                <a:gd name="connsiteX0" fmla="*/ 0 w 2295788"/>
                <a:gd name="connsiteY0" fmla="*/ 0 h 610226"/>
                <a:gd name="connsiteX1" fmla="*/ 2295788 w 2295788"/>
                <a:gd name="connsiteY1" fmla="*/ 0 h 610226"/>
                <a:gd name="connsiteX2" fmla="*/ 2295788 w 2295788"/>
                <a:gd name="connsiteY2" fmla="*/ 110749 h 610226"/>
                <a:gd name="connsiteX3" fmla="*/ 2126982 w 2295788"/>
                <a:gd name="connsiteY3" fmla="*/ 110749 h 610226"/>
                <a:gd name="connsiteX4" fmla="*/ 1152657 w 2295788"/>
                <a:gd name="connsiteY4" fmla="*/ 610226 h 610226"/>
                <a:gd name="connsiteX5" fmla="*/ 168806 w 2295788"/>
                <a:gd name="connsiteY5" fmla="*/ 110749 h 610226"/>
                <a:gd name="connsiteX6" fmla="*/ 0 w 2295788"/>
                <a:gd name="connsiteY6" fmla="*/ 110749 h 610226"/>
                <a:gd name="connsiteX7" fmla="*/ 0 w 2295788"/>
                <a:gd name="connsiteY7" fmla="*/ 0 h 610226"/>
                <a:gd name="connsiteX0" fmla="*/ 2295788 w 2387228"/>
                <a:gd name="connsiteY0" fmla="*/ 0 h 610226"/>
                <a:gd name="connsiteX1" fmla="*/ 2295788 w 2387228"/>
                <a:gd name="connsiteY1" fmla="*/ 110749 h 610226"/>
                <a:gd name="connsiteX2" fmla="*/ 2126982 w 2387228"/>
                <a:gd name="connsiteY2" fmla="*/ 110749 h 610226"/>
                <a:gd name="connsiteX3" fmla="*/ 1152657 w 2387228"/>
                <a:gd name="connsiteY3" fmla="*/ 610226 h 610226"/>
                <a:gd name="connsiteX4" fmla="*/ 168806 w 2387228"/>
                <a:gd name="connsiteY4" fmla="*/ 110749 h 610226"/>
                <a:gd name="connsiteX5" fmla="*/ 0 w 2387228"/>
                <a:gd name="connsiteY5" fmla="*/ 110749 h 610226"/>
                <a:gd name="connsiteX6" fmla="*/ 0 w 2387228"/>
                <a:gd name="connsiteY6" fmla="*/ 0 h 610226"/>
                <a:gd name="connsiteX7" fmla="*/ 2387228 w 2387228"/>
                <a:gd name="connsiteY7" fmla="*/ 91440 h 610226"/>
                <a:gd name="connsiteX0" fmla="*/ 2295788 w 2295788"/>
                <a:gd name="connsiteY0" fmla="*/ 0 h 610226"/>
                <a:gd name="connsiteX1" fmla="*/ 2295788 w 2295788"/>
                <a:gd name="connsiteY1" fmla="*/ 110749 h 610226"/>
                <a:gd name="connsiteX2" fmla="*/ 2126982 w 2295788"/>
                <a:gd name="connsiteY2" fmla="*/ 110749 h 610226"/>
                <a:gd name="connsiteX3" fmla="*/ 1152657 w 2295788"/>
                <a:gd name="connsiteY3" fmla="*/ 610226 h 610226"/>
                <a:gd name="connsiteX4" fmla="*/ 168806 w 2295788"/>
                <a:gd name="connsiteY4" fmla="*/ 110749 h 610226"/>
                <a:gd name="connsiteX5" fmla="*/ 0 w 2295788"/>
                <a:gd name="connsiteY5" fmla="*/ 110749 h 610226"/>
                <a:gd name="connsiteX6" fmla="*/ 0 w 2295788"/>
                <a:gd name="connsiteY6" fmla="*/ 0 h 610226"/>
                <a:gd name="connsiteX0" fmla="*/ 2295788 w 2295788"/>
                <a:gd name="connsiteY0" fmla="*/ 0 h 610226"/>
                <a:gd name="connsiteX1" fmla="*/ 2295788 w 2295788"/>
                <a:gd name="connsiteY1" fmla="*/ 110749 h 610226"/>
                <a:gd name="connsiteX2" fmla="*/ 2126982 w 2295788"/>
                <a:gd name="connsiteY2" fmla="*/ 110749 h 610226"/>
                <a:gd name="connsiteX3" fmla="*/ 1152657 w 2295788"/>
                <a:gd name="connsiteY3" fmla="*/ 610226 h 610226"/>
                <a:gd name="connsiteX4" fmla="*/ 168806 w 2295788"/>
                <a:gd name="connsiteY4" fmla="*/ 110749 h 610226"/>
                <a:gd name="connsiteX5" fmla="*/ 0 w 2295788"/>
                <a:gd name="connsiteY5" fmla="*/ 110749 h 610226"/>
                <a:gd name="connsiteX0" fmla="*/ 2295788 w 2295788"/>
                <a:gd name="connsiteY0" fmla="*/ 0 h 499477"/>
                <a:gd name="connsiteX1" fmla="*/ 2126982 w 2295788"/>
                <a:gd name="connsiteY1" fmla="*/ 0 h 499477"/>
                <a:gd name="connsiteX2" fmla="*/ 1152657 w 2295788"/>
                <a:gd name="connsiteY2" fmla="*/ 499477 h 499477"/>
                <a:gd name="connsiteX3" fmla="*/ 168806 w 2295788"/>
                <a:gd name="connsiteY3" fmla="*/ 0 h 499477"/>
                <a:gd name="connsiteX4" fmla="*/ 0 w 2295788"/>
                <a:gd name="connsiteY4" fmla="*/ 0 h 49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5788" h="499477">
                  <a:moveTo>
                    <a:pt x="2295788" y="0"/>
                  </a:moveTo>
                  <a:lnTo>
                    <a:pt x="2126982" y="0"/>
                  </a:lnTo>
                  <a:lnTo>
                    <a:pt x="1152657" y="499477"/>
                  </a:lnTo>
                  <a:lnTo>
                    <a:pt x="168806" y="0"/>
                  </a:lnTo>
                  <a:lnTo>
                    <a:pt x="0" y="0"/>
                  </a:lnTo>
                </a:path>
              </a:pathLst>
            </a:custGeom>
            <a:noFill/>
            <a:ln w="25400" cap="flat" cmpd="sng" algn="ctr">
              <a:gradFill flip="none" rotWithShape="1">
                <a:gsLst>
                  <a:gs pos="0">
                    <a:srgbClr val="C5AE7B"/>
                  </a:gs>
                  <a:gs pos="100000">
                    <a:srgbClr val="C5AE7B">
                      <a:lumMod val="20000"/>
                      <a:lumOff val="80000"/>
                      <a:alpha val="0"/>
                    </a:srgbClr>
                  </a:gs>
                </a:gsLst>
                <a:lin ang="16200000" scaled="1"/>
                <a:tileRect/>
              </a:gradFill>
              <a:prstDash val="solid"/>
              <a:miter lim="800000"/>
            </a:ln>
            <a:effectLst>
              <a:outerShdw blurRad="1244600" dist="419100" dir="2700000" sx="96000" sy="96000" algn="tl" rotWithShape="0">
                <a:prstClr val="black">
                  <a:alpha val="2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6" name="组合 35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DFD106EE-8404-98F2-0E35-E8B5F6EB5A02}"/>
              </a:ext>
            </a:extLst>
          </p:cNvPr>
          <p:cNvGrpSpPr/>
          <p:nvPr/>
        </p:nvGrpSpPr>
        <p:grpSpPr>
          <a:xfrm>
            <a:off x="9740802" y="2065389"/>
            <a:ext cx="1115063" cy="1115060"/>
            <a:chOff x="3143259" y="1874889"/>
            <a:chExt cx="1115062" cy="1115060"/>
          </a:xfrm>
        </p:grpSpPr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8E648DEF-7D94-35A4-9300-1CC10F7B814C}"/>
                </a:ext>
              </a:extLst>
            </p:cNvPr>
            <p:cNvSpPr/>
            <p:nvPr/>
          </p:nvSpPr>
          <p:spPr>
            <a:xfrm>
              <a:off x="3143259" y="1874889"/>
              <a:ext cx="1115062" cy="1115060"/>
            </a:xfrm>
            <a:prstGeom prst="ellipse">
              <a:avLst/>
            </a:prstGeom>
            <a:gradFill>
              <a:gsLst>
                <a:gs pos="0">
                  <a:srgbClr val="0A0C18"/>
                </a:gs>
                <a:gs pos="64000">
                  <a:srgbClr val="1A2741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ea"/>
              </a:endParaRPr>
            </a:p>
          </p:txBody>
        </p: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2519AE42-E89D-9B84-FCE4-C5E7A3BDA3B1}"/>
                </a:ext>
              </a:extLst>
            </p:cNvPr>
            <p:cNvGrpSpPr/>
            <p:nvPr/>
          </p:nvGrpSpPr>
          <p:grpSpPr>
            <a:xfrm>
              <a:off x="3184785" y="1916415"/>
              <a:ext cx="1032012" cy="1032010"/>
              <a:chOff x="3734174" y="2317456"/>
              <a:chExt cx="924205" cy="924205"/>
            </a:xfrm>
          </p:grpSpPr>
          <p:sp>
            <p:nvSpPr>
              <p:cNvPr id="39" name="弧形 38">
                <a:extLst>
                  <a:ext uri="{FF2B5EF4-FFF2-40B4-BE49-F238E27FC236}">
                    <a16:creationId xmlns:a16="http://schemas.microsoft.com/office/drawing/2014/main" id="{C4B2F986-A646-FB81-82AC-35B36080D940}"/>
                  </a:ext>
                </a:extLst>
              </p:cNvPr>
              <p:cNvSpPr/>
              <p:nvPr/>
            </p:nvSpPr>
            <p:spPr>
              <a:xfrm flipH="1">
                <a:off x="3734174" y="2317456"/>
                <a:ext cx="924205" cy="924205"/>
              </a:xfrm>
              <a:prstGeom prst="arc">
                <a:avLst>
                  <a:gd name="adj1" fmla="val 14571574"/>
                  <a:gd name="adj2" fmla="val 387105"/>
                </a:avLst>
              </a:prstGeom>
              <a:noFill/>
              <a:ln w="12700" cap="flat" cmpd="sng" algn="ctr">
                <a:gradFill flip="none" rotWithShape="1">
                  <a:gsLst>
                    <a:gs pos="0">
                      <a:sysClr val="window" lastClr="FFFFFF">
                        <a:alpha val="27000"/>
                      </a:sysClr>
                    </a:gs>
                    <a:gs pos="83000">
                      <a:sysClr val="window" lastClr="FFFFFF">
                        <a:alpha val="43000"/>
                      </a:sysClr>
                    </a:gs>
                    <a:gs pos="100000">
                      <a:sysClr val="window" lastClr="FFFFFF">
                        <a:alpha val="0"/>
                      </a:sysClr>
                    </a:gs>
                  </a:gsLst>
                  <a:lin ang="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0" name="弧形 39">
                <a:extLst>
                  <a:ext uri="{FF2B5EF4-FFF2-40B4-BE49-F238E27FC236}">
                    <a16:creationId xmlns:a16="http://schemas.microsoft.com/office/drawing/2014/main" id="{07AAD3A8-5391-6E54-9067-AE90EF45A04C}"/>
                  </a:ext>
                </a:extLst>
              </p:cNvPr>
              <p:cNvSpPr/>
              <p:nvPr/>
            </p:nvSpPr>
            <p:spPr>
              <a:xfrm flipH="1">
                <a:off x="3734174" y="2317456"/>
                <a:ext cx="924205" cy="924205"/>
              </a:xfrm>
              <a:prstGeom prst="arc">
                <a:avLst>
                  <a:gd name="adj1" fmla="val 11421335"/>
                  <a:gd name="adj2" fmla="val 13757565"/>
                </a:avLst>
              </a:prstGeom>
              <a:noFill/>
              <a:ln w="12700" cap="flat" cmpd="sng" algn="ctr">
                <a:gradFill flip="none" rotWithShape="1">
                  <a:gsLst>
                    <a:gs pos="0">
                      <a:sysClr val="window" lastClr="FFFFFF">
                        <a:alpha val="27000"/>
                      </a:sysClr>
                    </a:gs>
                    <a:gs pos="83000">
                      <a:sysClr val="window" lastClr="FFFFFF">
                        <a:alpha val="43000"/>
                      </a:sysClr>
                    </a:gs>
                    <a:gs pos="100000">
                      <a:sysClr val="window" lastClr="FFFFFF">
                        <a:alpha val="0"/>
                      </a:sysClr>
                    </a:gs>
                  </a:gsLst>
                  <a:lin ang="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1" name="弧形 40">
                <a:extLst>
                  <a:ext uri="{FF2B5EF4-FFF2-40B4-BE49-F238E27FC236}">
                    <a16:creationId xmlns:a16="http://schemas.microsoft.com/office/drawing/2014/main" id="{B863F87C-6BB3-C543-AE49-423F89693FFA}"/>
                  </a:ext>
                </a:extLst>
              </p:cNvPr>
              <p:cNvSpPr/>
              <p:nvPr/>
            </p:nvSpPr>
            <p:spPr>
              <a:xfrm flipH="1">
                <a:off x="3734174" y="2317456"/>
                <a:ext cx="924205" cy="924205"/>
              </a:xfrm>
              <a:prstGeom prst="arc">
                <a:avLst>
                  <a:gd name="adj1" fmla="val 1300891"/>
                  <a:gd name="adj2" fmla="val 10702270"/>
                </a:avLst>
              </a:prstGeom>
              <a:noFill/>
              <a:ln w="12700" cap="flat" cmpd="sng" algn="ctr">
                <a:gradFill flip="none" rotWithShape="1">
                  <a:gsLst>
                    <a:gs pos="0">
                      <a:sysClr val="window" lastClr="FFFFFF">
                        <a:alpha val="27000"/>
                      </a:sysClr>
                    </a:gs>
                    <a:gs pos="83000">
                      <a:sysClr val="window" lastClr="FFFFFF">
                        <a:alpha val="43000"/>
                      </a:sysClr>
                    </a:gs>
                    <a:gs pos="100000">
                      <a:sysClr val="window" lastClr="FFFFFF">
                        <a:alpha val="0"/>
                      </a:sysClr>
                    </a:gs>
                  </a:gsLst>
                  <a:lin ang="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sp>
        <p:nvSpPr>
          <p:cNvPr id="42" name="矩形 41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241CDD2C-076F-3C09-1035-A7596ABC909A}"/>
              </a:ext>
            </a:extLst>
          </p:cNvPr>
          <p:cNvSpPr/>
          <p:nvPr/>
        </p:nvSpPr>
        <p:spPr>
          <a:xfrm>
            <a:off x="9691947" y="3669454"/>
            <a:ext cx="1212772" cy="777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b="1" dirty="0">
                <a:solidFill>
                  <a:srgbClr val="17273E"/>
                </a:solidFill>
                <a:latin typeface="微软雅黑" pitchFamily="34" charset="-122"/>
                <a:ea typeface="微软雅黑" pitchFamily="34" charset="-122"/>
                <a:cs typeface="+mn-ea"/>
              </a:rPr>
              <a:t>Add title text</a:t>
            </a:r>
            <a:endParaRPr lang="zh-CN" altLang="en-US" b="1" dirty="0">
              <a:solidFill>
                <a:srgbClr val="17273E"/>
              </a:solidFill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sp>
        <p:nvSpPr>
          <p:cNvPr id="43" name="矩形 42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FDE130FF-8698-A270-7512-3FCE7150DA8C}"/>
              </a:ext>
            </a:extLst>
          </p:cNvPr>
          <p:cNvSpPr/>
          <p:nvPr/>
        </p:nvSpPr>
        <p:spPr>
          <a:xfrm>
            <a:off x="9291959" y="4630925"/>
            <a:ext cx="2012748" cy="789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Click here to add content, content to match the title. 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cxnSp>
        <p:nvCxnSpPr>
          <p:cNvPr id="44" name="直接连接符 43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FE30590E-CC73-D684-4CFA-02B237A1B2BA}"/>
              </a:ext>
            </a:extLst>
          </p:cNvPr>
          <p:cNvCxnSpPr/>
          <p:nvPr/>
        </p:nvCxnSpPr>
        <p:spPr>
          <a:xfrm>
            <a:off x="10216560" y="5563775"/>
            <a:ext cx="163544" cy="0"/>
          </a:xfrm>
          <a:prstGeom prst="line">
            <a:avLst/>
          </a:prstGeom>
          <a:noFill/>
          <a:ln w="25400" cap="flat" cmpd="sng" algn="ctr">
            <a:solidFill>
              <a:srgbClr val="C5AE7B"/>
            </a:solidFill>
            <a:prstDash val="solid"/>
            <a:miter lim="800000"/>
          </a:ln>
          <a:effectLst/>
        </p:spPr>
      </p:cxnSp>
      <p:sp>
        <p:nvSpPr>
          <p:cNvPr id="45" name="任意多边形 179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636B3DE3-8D18-8CAF-2948-F04F71378B0F}"/>
              </a:ext>
            </a:extLst>
          </p:cNvPr>
          <p:cNvSpPr/>
          <p:nvPr/>
        </p:nvSpPr>
        <p:spPr>
          <a:xfrm>
            <a:off x="6429591" y="1491329"/>
            <a:ext cx="2133656" cy="4330351"/>
          </a:xfrm>
          <a:custGeom>
            <a:avLst/>
            <a:gdLst>
              <a:gd name="connsiteX0" fmla="*/ 0 w 2133656"/>
              <a:gd name="connsiteY0" fmla="*/ 0 h 4330351"/>
              <a:gd name="connsiteX1" fmla="*/ 2130484 w 2133656"/>
              <a:gd name="connsiteY1" fmla="*/ 0 h 4330351"/>
              <a:gd name="connsiteX2" fmla="*/ 2130484 w 2133656"/>
              <a:gd name="connsiteY2" fmla="*/ 119524 h 4330351"/>
              <a:gd name="connsiteX3" fmla="*/ 2133656 w 2133656"/>
              <a:gd name="connsiteY3" fmla="*/ 119524 h 4330351"/>
              <a:gd name="connsiteX4" fmla="*/ 2133656 w 2133656"/>
              <a:gd name="connsiteY4" fmla="*/ 3763220 h 4330351"/>
              <a:gd name="connsiteX5" fmla="*/ 2133656 w 2133656"/>
              <a:gd name="connsiteY5" fmla="*/ 3866148 h 4330351"/>
              <a:gd name="connsiteX6" fmla="*/ 1976771 w 2133656"/>
              <a:gd name="connsiteY6" fmla="*/ 3866148 h 4330351"/>
              <a:gd name="connsiteX7" fmla="*/ 1071255 w 2133656"/>
              <a:gd name="connsiteY7" fmla="*/ 4330351 h 4330351"/>
              <a:gd name="connsiteX8" fmla="*/ 156885 w 2133656"/>
              <a:gd name="connsiteY8" fmla="*/ 3866148 h 4330351"/>
              <a:gd name="connsiteX9" fmla="*/ 0 w 2133656"/>
              <a:gd name="connsiteY9" fmla="*/ 3866148 h 4330351"/>
              <a:gd name="connsiteX10" fmla="*/ 0 w 2133656"/>
              <a:gd name="connsiteY10" fmla="*/ 3763220 h 4330351"/>
              <a:gd name="connsiteX11" fmla="*/ 0 w 2133656"/>
              <a:gd name="connsiteY11" fmla="*/ 791189 h 4330351"/>
              <a:gd name="connsiteX12" fmla="*/ 0 w 2133656"/>
              <a:gd name="connsiteY12" fmla="*/ 119524 h 4330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33656" h="4330351">
                <a:moveTo>
                  <a:pt x="0" y="0"/>
                </a:moveTo>
                <a:lnTo>
                  <a:pt x="2130484" y="0"/>
                </a:lnTo>
                <a:lnTo>
                  <a:pt x="2130484" y="119524"/>
                </a:lnTo>
                <a:lnTo>
                  <a:pt x="2133656" y="119524"/>
                </a:lnTo>
                <a:lnTo>
                  <a:pt x="2133656" y="3763220"/>
                </a:lnTo>
                <a:lnTo>
                  <a:pt x="2133656" y="3866148"/>
                </a:lnTo>
                <a:lnTo>
                  <a:pt x="1976771" y="3866148"/>
                </a:lnTo>
                <a:lnTo>
                  <a:pt x="1071255" y="4330351"/>
                </a:lnTo>
                <a:lnTo>
                  <a:pt x="156885" y="3866148"/>
                </a:lnTo>
                <a:lnTo>
                  <a:pt x="0" y="3866148"/>
                </a:lnTo>
                <a:lnTo>
                  <a:pt x="0" y="3763220"/>
                </a:lnTo>
                <a:lnTo>
                  <a:pt x="0" y="791189"/>
                </a:lnTo>
                <a:lnTo>
                  <a:pt x="0" y="119524"/>
                </a:lnTo>
                <a:close/>
              </a:path>
            </a:pathLst>
          </a:custGeom>
          <a:noFill/>
          <a:ln w="25400" cap="flat" cmpd="sng" algn="ctr">
            <a:solidFill>
              <a:sysClr val="window" lastClr="FFFFFF">
                <a:alpha val="23000"/>
              </a:sysClr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sp>
        <p:nvSpPr>
          <p:cNvPr id="46" name="Freeform 17" descr="e7d195523061f1c0d3ba7f298e59d031c9c3f97027ed136f882110EF8F17BAD1F2C348D17C7856EF46CB4678CC9E44EE1ABA681E3133328A7B4D22AAF822B2429426B2355AA8CC4431B8568D2CF3B73AD08403A4B17CA880E8865C9C6D3802D006DA3360BA584FF628E1E3CF9FB2597BEC16D224082E85C44CEE234FC09154B4FE323ED5930D6221">
            <a:extLst>
              <a:ext uri="{FF2B5EF4-FFF2-40B4-BE49-F238E27FC236}">
                <a16:creationId xmlns:a16="http://schemas.microsoft.com/office/drawing/2014/main" id="{5D148369-1D3D-6B18-AE0E-63B466E4ADEE}"/>
              </a:ext>
            </a:extLst>
          </p:cNvPr>
          <p:cNvSpPr>
            <a:spLocks noEditPoints="1"/>
          </p:cNvSpPr>
          <p:nvPr/>
        </p:nvSpPr>
        <p:spPr bwMode="auto">
          <a:xfrm>
            <a:off x="1671078" y="2430595"/>
            <a:ext cx="445183" cy="384648"/>
          </a:xfrm>
          <a:custGeom>
            <a:avLst/>
            <a:gdLst>
              <a:gd name="T0" fmla="*/ 149 w 353"/>
              <a:gd name="T1" fmla="*/ 125 h 305"/>
              <a:gd name="T2" fmla="*/ 204 w 353"/>
              <a:gd name="T3" fmla="*/ 125 h 305"/>
              <a:gd name="T4" fmla="*/ 204 w 353"/>
              <a:gd name="T5" fmla="*/ 180 h 305"/>
              <a:gd name="T6" fmla="*/ 149 w 353"/>
              <a:gd name="T7" fmla="*/ 180 h 305"/>
              <a:gd name="T8" fmla="*/ 149 w 353"/>
              <a:gd name="T9" fmla="*/ 125 h 305"/>
              <a:gd name="T10" fmla="*/ 316 w 353"/>
              <a:gd name="T11" fmla="*/ 152 h 305"/>
              <a:gd name="T12" fmla="*/ 246 w 353"/>
              <a:gd name="T13" fmla="*/ 32 h 305"/>
              <a:gd name="T14" fmla="*/ 107 w 353"/>
              <a:gd name="T15" fmla="*/ 32 h 305"/>
              <a:gd name="T16" fmla="*/ 37 w 353"/>
              <a:gd name="T17" fmla="*/ 152 h 305"/>
              <a:gd name="T18" fmla="*/ 107 w 353"/>
              <a:gd name="T19" fmla="*/ 273 h 305"/>
              <a:gd name="T20" fmla="*/ 246 w 353"/>
              <a:gd name="T21" fmla="*/ 273 h 305"/>
              <a:gd name="T22" fmla="*/ 316 w 353"/>
              <a:gd name="T23" fmla="*/ 152 h 305"/>
              <a:gd name="T24" fmla="*/ 283 w 353"/>
              <a:gd name="T25" fmla="*/ 32 h 305"/>
              <a:gd name="T26" fmla="*/ 246 w 353"/>
              <a:gd name="T27" fmla="*/ 32 h 305"/>
              <a:gd name="T28" fmla="*/ 264 w 353"/>
              <a:gd name="T29" fmla="*/ 63 h 305"/>
              <a:gd name="T30" fmla="*/ 301 w 353"/>
              <a:gd name="T31" fmla="*/ 63 h 305"/>
              <a:gd name="T32" fmla="*/ 353 w 353"/>
              <a:gd name="T33" fmla="*/ 152 h 305"/>
              <a:gd name="T34" fmla="*/ 264 w 353"/>
              <a:gd name="T35" fmla="*/ 305 h 305"/>
              <a:gd name="T36" fmla="*/ 89 w 353"/>
              <a:gd name="T37" fmla="*/ 305 h 305"/>
              <a:gd name="T38" fmla="*/ 0 w 353"/>
              <a:gd name="T39" fmla="*/ 152 h 305"/>
              <a:gd name="T40" fmla="*/ 89 w 353"/>
              <a:gd name="T41" fmla="*/ 0 h 305"/>
              <a:gd name="T42" fmla="*/ 264 w 353"/>
              <a:gd name="T43" fmla="*/ 0 h 305"/>
              <a:gd name="T44" fmla="*/ 283 w 353"/>
              <a:gd name="T45" fmla="*/ 32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53" h="305">
                <a:moveTo>
                  <a:pt x="149" y="125"/>
                </a:moveTo>
                <a:lnTo>
                  <a:pt x="204" y="125"/>
                </a:lnTo>
                <a:lnTo>
                  <a:pt x="204" y="180"/>
                </a:lnTo>
                <a:lnTo>
                  <a:pt x="149" y="180"/>
                </a:lnTo>
                <a:lnTo>
                  <a:pt x="149" y="125"/>
                </a:lnTo>
                <a:close/>
                <a:moveTo>
                  <a:pt x="316" y="152"/>
                </a:moveTo>
                <a:lnTo>
                  <a:pt x="246" y="32"/>
                </a:lnTo>
                <a:lnTo>
                  <a:pt x="107" y="32"/>
                </a:lnTo>
                <a:lnTo>
                  <a:pt x="37" y="152"/>
                </a:lnTo>
                <a:lnTo>
                  <a:pt x="107" y="273"/>
                </a:lnTo>
                <a:lnTo>
                  <a:pt x="246" y="273"/>
                </a:lnTo>
                <a:lnTo>
                  <a:pt x="316" y="152"/>
                </a:lnTo>
                <a:close/>
                <a:moveTo>
                  <a:pt x="283" y="32"/>
                </a:moveTo>
                <a:lnTo>
                  <a:pt x="246" y="32"/>
                </a:lnTo>
                <a:lnTo>
                  <a:pt x="264" y="63"/>
                </a:lnTo>
                <a:lnTo>
                  <a:pt x="301" y="63"/>
                </a:lnTo>
                <a:lnTo>
                  <a:pt x="353" y="152"/>
                </a:lnTo>
                <a:lnTo>
                  <a:pt x="264" y="305"/>
                </a:lnTo>
                <a:lnTo>
                  <a:pt x="89" y="305"/>
                </a:lnTo>
                <a:lnTo>
                  <a:pt x="0" y="152"/>
                </a:lnTo>
                <a:lnTo>
                  <a:pt x="89" y="0"/>
                </a:lnTo>
                <a:lnTo>
                  <a:pt x="264" y="0"/>
                </a:lnTo>
                <a:lnTo>
                  <a:pt x="283" y="32"/>
                </a:lnTo>
                <a:close/>
              </a:path>
            </a:pathLst>
          </a:custGeom>
          <a:gradFill>
            <a:gsLst>
              <a:gs pos="10000">
                <a:srgbClr val="EEDEBC"/>
              </a:gs>
              <a:gs pos="51000">
                <a:srgbClr val="9D7D61"/>
              </a:gs>
              <a:gs pos="68000">
                <a:srgbClr val="EEDEBC"/>
              </a:gs>
            </a:gsLst>
            <a:lin ang="11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7" name="Freeform 5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FFD5042A-CD9F-BA46-D584-5CC5A1C79070}"/>
              </a:ext>
            </a:extLst>
          </p:cNvPr>
          <p:cNvSpPr>
            <a:spLocks noEditPoints="1"/>
          </p:cNvSpPr>
          <p:nvPr/>
        </p:nvSpPr>
        <p:spPr bwMode="auto">
          <a:xfrm>
            <a:off x="10095131" y="2425415"/>
            <a:ext cx="406404" cy="395008"/>
          </a:xfrm>
          <a:custGeom>
            <a:avLst/>
            <a:gdLst>
              <a:gd name="T0" fmla="*/ 231 w 321"/>
              <a:gd name="T1" fmla="*/ 312 h 312"/>
              <a:gd name="T2" fmla="*/ 0 w 321"/>
              <a:gd name="T3" fmla="*/ 312 h 312"/>
              <a:gd name="T4" fmla="*/ 0 w 321"/>
              <a:gd name="T5" fmla="*/ 92 h 312"/>
              <a:gd name="T6" fmla="*/ 1 w 321"/>
              <a:gd name="T7" fmla="*/ 92 h 312"/>
              <a:gd name="T8" fmla="*/ 161 w 321"/>
              <a:gd name="T9" fmla="*/ 0 h 312"/>
              <a:gd name="T10" fmla="*/ 321 w 321"/>
              <a:gd name="T11" fmla="*/ 92 h 312"/>
              <a:gd name="T12" fmla="*/ 321 w 321"/>
              <a:gd name="T13" fmla="*/ 92 h 312"/>
              <a:gd name="T14" fmla="*/ 321 w 321"/>
              <a:gd name="T15" fmla="*/ 312 h 312"/>
              <a:gd name="T16" fmla="*/ 290 w 321"/>
              <a:gd name="T17" fmla="*/ 312 h 312"/>
              <a:gd name="T18" fmla="*/ 290 w 321"/>
              <a:gd name="T19" fmla="*/ 111 h 312"/>
              <a:gd name="T20" fmla="*/ 32 w 321"/>
              <a:gd name="T21" fmla="*/ 111 h 312"/>
              <a:gd name="T22" fmla="*/ 32 w 321"/>
              <a:gd name="T23" fmla="*/ 281 h 312"/>
              <a:gd name="T24" fmla="*/ 231 w 321"/>
              <a:gd name="T25" fmla="*/ 281 h 312"/>
              <a:gd name="T26" fmla="*/ 231 w 321"/>
              <a:gd name="T27" fmla="*/ 312 h 312"/>
              <a:gd name="T28" fmla="*/ 231 w 321"/>
              <a:gd name="T29" fmla="*/ 312 h 312"/>
              <a:gd name="T30" fmla="*/ 161 w 321"/>
              <a:gd name="T31" fmla="*/ 37 h 312"/>
              <a:gd name="T32" fmla="*/ 32 w 321"/>
              <a:gd name="T33" fmla="*/ 111 h 312"/>
              <a:gd name="T34" fmla="*/ 290 w 321"/>
              <a:gd name="T35" fmla="*/ 111 h 312"/>
              <a:gd name="T36" fmla="*/ 161 w 321"/>
              <a:gd name="T37" fmla="*/ 37 h 312"/>
              <a:gd name="T38" fmla="*/ 204 w 321"/>
              <a:gd name="T39" fmla="*/ 179 h 312"/>
              <a:gd name="T40" fmla="*/ 235 w 321"/>
              <a:gd name="T41" fmla="*/ 179 h 312"/>
              <a:gd name="T42" fmla="*/ 235 w 321"/>
              <a:gd name="T43" fmla="*/ 312 h 312"/>
              <a:gd name="T44" fmla="*/ 204 w 321"/>
              <a:gd name="T45" fmla="*/ 312 h 312"/>
              <a:gd name="T46" fmla="*/ 204 w 321"/>
              <a:gd name="T47" fmla="*/ 179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21" h="312">
                <a:moveTo>
                  <a:pt x="231" y="312"/>
                </a:moveTo>
                <a:lnTo>
                  <a:pt x="0" y="312"/>
                </a:lnTo>
                <a:lnTo>
                  <a:pt x="0" y="92"/>
                </a:lnTo>
                <a:lnTo>
                  <a:pt x="1" y="92"/>
                </a:lnTo>
                <a:lnTo>
                  <a:pt x="161" y="0"/>
                </a:lnTo>
                <a:lnTo>
                  <a:pt x="321" y="92"/>
                </a:lnTo>
                <a:lnTo>
                  <a:pt x="321" y="92"/>
                </a:lnTo>
                <a:lnTo>
                  <a:pt x="321" y="312"/>
                </a:lnTo>
                <a:lnTo>
                  <a:pt x="290" y="312"/>
                </a:lnTo>
                <a:lnTo>
                  <a:pt x="290" y="111"/>
                </a:lnTo>
                <a:lnTo>
                  <a:pt x="32" y="111"/>
                </a:lnTo>
                <a:lnTo>
                  <a:pt x="32" y="281"/>
                </a:lnTo>
                <a:lnTo>
                  <a:pt x="231" y="281"/>
                </a:lnTo>
                <a:lnTo>
                  <a:pt x="231" y="312"/>
                </a:lnTo>
                <a:lnTo>
                  <a:pt x="231" y="312"/>
                </a:lnTo>
                <a:close/>
                <a:moveTo>
                  <a:pt x="161" y="37"/>
                </a:moveTo>
                <a:lnTo>
                  <a:pt x="32" y="111"/>
                </a:lnTo>
                <a:lnTo>
                  <a:pt x="290" y="111"/>
                </a:lnTo>
                <a:lnTo>
                  <a:pt x="161" y="37"/>
                </a:lnTo>
                <a:close/>
                <a:moveTo>
                  <a:pt x="204" y="179"/>
                </a:moveTo>
                <a:lnTo>
                  <a:pt x="235" y="179"/>
                </a:lnTo>
                <a:lnTo>
                  <a:pt x="235" y="312"/>
                </a:lnTo>
                <a:lnTo>
                  <a:pt x="204" y="312"/>
                </a:lnTo>
                <a:lnTo>
                  <a:pt x="204" y="179"/>
                </a:lnTo>
                <a:close/>
              </a:path>
            </a:pathLst>
          </a:custGeom>
          <a:gradFill>
            <a:gsLst>
              <a:gs pos="10000">
                <a:srgbClr val="EEDEBC"/>
              </a:gs>
              <a:gs pos="51000">
                <a:srgbClr val="9D7D61"/>
              </a:gs>
              <a:gs pos="68000">
                <a:srgbClr val="EEDEBC"/>
              </a:gs>
            </a:gsLst>
            <a:lin ang="11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8" name="组合 47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9B896EB1-CFDA-DD89-F28F-4FB37264AFC8}"/>
              </a:ext>
            </a:extLst>
          </p:cNvPr>
          <p:cNvGrpSpPr/>
          <p:nvPr/>
        </p:nvGrpSpPr>
        <p:grpSpPr>
          <a:xfrm>
            <a:off x="4138051" y="2065389"/>
            <a:ext cx="1115063" cy="1115060"/>
            <a:chOff x="3143259" y="1874889"/>
            <a:chExt cx="1115062" cy="1115060"/>
          </a:xfrm>
        </p:grpSpPr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5D3478D2-E12B-8A89-F218-1102FCAFF3F7}"/>
                </a:ext>
              </a:extLst>
            </p:cNvPr>
            <p:cNvSpPr/>
            <p:nvPr/>
          </p:nvSpPr>
          <p:spPr>
            <a:xfrm>
              <a:off x="3143259" y="1874889"/>
              <a:ext cx="1115062" cy="1115060"/>
            </a:xfrm>
            <a:prstGeom prst="ellipse">
              <a:avLst/>
            </a:prstGeom>
            <a:gradFill>
              <a:gsLst>
                <a:gs pos="0">
                  <a:srgbClr val="0A0C18"/>
                </a:gs>
                <a:gs pos="64000">
                  <a:srgbClr val="1A2741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ea"/>
              </a:endParaRPr>
            </a:p>
          </p:txBody>
        </p: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4F7209F1-038A-B6C6-1A58-18A34F0B6A9E}"/>
                </a:ext>
              </a:extLst>
            </p:cNvPr>
            <p:cNvGrpSpPr/>
            <p:nvPr/>
          </p:nvGrpSpPr>
          <p:grpSpPr>
            <a:xfrm>
              <a:off x="3184785" y="1916415"/>
              <a:ext cx="1032012" cy="1032010"/>
              <a:chOff x="3734174" y="2317456"/>
              <a:chExt cx="924205" cy="924205"/>
            </a:xfrm>
          </p:grpSpPr>
          <p:sp>
            <p:nvSpPr>
              <p:cNvPr id="51" name="弧形 50">
                <a:extLst>
                  <a:ext uri="{FF2B5EF4-FFF2-40B4-BE49-F238E27FC236}">
                    <a16:creationId xmlns:a16="http://schemas.microsoft.com/office/drawing/2014/main" id="{1DACB5B9-F5B6-8052-ADBC-929C56F665E6}"/>
                  </a:ext>
                </a:extLst>
              </p:cNvPr>
              <p:cNvSpPr/>
              <p:nvPr/>
            </p:nvSpPr>
            <p:spPr>
              <a:xfrm flipH="1">
                <a:off x="3734174" y="2317456"/>
                <a:ext cx="924205" cy="924205"/>
              </a:xfrm>
              <a:prstGeom prst="arc">
                <a:avLst>
                  <a:gd name="adj1" fmla="val 14571574"/>
                  <a:gd name="adj2" fmla="val 387105"/>
                </a:avLst>
              </a:prstGeom>
              <a:noFill/>
              <a:ln w="12700" cap="flat" cmpd="sng" algn="ctr">
                <a:gradFill flip="none" rotWithShape="1">
                  <a:gsLst>
                    <a:gs pos="0">
                      <a:sysClr val="window" lastClr="FFFFFF">
                        <a:alpha val="27000"/>
                      </a:sysClr>
                    </a:gs>
                    <a:gs pos="83000">
                      <a:sysClr val="window" lastClr="FFFFFF">
                        <a:alpha val="43000"/>
                      </a:sysClr>
                    </a:gs>
                    <a:gs pos="100000">
                      <a:sysClr val="window" lastClr="FFFFFF">
                        <a:alpha val="0"/>
                      </a:sysClr>
                    </a:gs>
                  </a:gsLst>
                  <a:lin ang="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52" name="弧形 51">
                <a:extLst>
                  <a:ext uri="{FF2B5EF4-FFF2-40B4-BE49-F238E27FC236}">
                    <a16:creationId xmlns:a16="http://schemas.microsoft.com/office/drawing/2014/main" id="{704A0B62-592C-0A03-458B-E529F286C0CA}"/>
                  </a:ext>
                </a:extLst>
              </p:cNvPr>
              <p:cNvSpPr/>
              <p:nvPr/>
            </p:nvSpPr>
            <p:spPr>
              <a:xfrm flipH="1">
                <a:off x="3734174" y="2317456"/>
                <a:ext cx="924205" cy="924205"/>
              </a:xfrm>
              <a:prstGeom prst="arc">
                <a:avLst>
                  <a:gd name="adj1" fmla="val 11421335"/>
                  <a:gd name="adj2" fmla="val 13757565"/>
                </a:avLst>
              </a:prstGeom>
              <a:noFill/>
              <a:ln w="12700" cap="flat" cmpd="sng" algn="ctr">
                <a:gradFill flip="none" rotWithShape="1">
                  <a:gsLst>
                    <a:gs pos="0">
                      <a:sysClr val="window" lastClr="FFFFFF">
                        <a:alpha val="27000"/>
                      </a:sysClr>
                    </a:gs>
                    <a:gs pos="83000">
                      <a:sysClr val="window" lastClr="FFFFFF">
                        <a:alpha val="43000"/>
                      </a:sysClr>
                    </a:gs>
                    <a:gs pos="100000">
                      <a:sysClr val="window" lastClr="FFFFFF">
                        <a:alpha val="0"/>
                      </a:sysClr>
                    </a:gs>
                  </a:gsLst>
                  <a:lin ang="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53" name="弧形 52">
                <a:extLst>
                  <a:ext uri="{FF2B5EF4-FFF2-40B4-BE49-F238E27FC236}">
                    <a16:creationId xmlns:a16="http://schemas.microsoft.com/office/drawing/2014/main" id="{049E760C-D1F4-9E24-061E-99E34AF23993}"/>
                  </a:ext>
                </a:extLst>
              </p:cNvPr>
              <p:cNvSpPr/>
              <p:nvPr/>
            </p:nvSpPr>
            <p:spPr>
              <a:xfrm flipH="1">
                <a:off x="3734174" y="2317456"/>
                <a:ext cx="924205" cy="924205"/>
              </a:xfrm>
              <a:prstGeom prst="arc">
                <a:avLst>
                  <a:gd name="adj1" fmla="val 1300891"/>
                  <a:gd name="adj2" fmla="val 10702270"/>
                </a:avLst>
              </a:prstGeom>
              <a:noFill/>
              <a:ln w="12700" cap="flat" cmpd="sng" algn="ctr">
                <a:gradFill flip="none" rotWithShape="1">
                  <a:gsLst>
                    <a:gs pos="0">
                      <a:sysClr val="window" lastClr="FFFFFF">
                        <a:alpha val="27000"/>
                      </a:sysClr>
                    </a:gs>
                    <a:gs pos="83000">
                      <a:sysClr val="window" lastClr="FFFFFF">
                        <a:alpha val="43000"/>
                      </a:sysClr>
                    </a:gs>
                    <a:gs pos="100000">
                      <a:sysClr val="window" lastClr="FFFFFF">
                        <a:alpha val="0"/>
                      </a:sysClr>
                    </a:gs>
                  </a:gsLst>
                  <a:lin ang="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sp>
        <p:nvSpPr>
          <p:cNvPr id="54" name="Freeform 13" descr="e7d195523061f1c0d3ba7f298e59d031c9c3f97027ed136f882110EF8F17BAD1F2C348D17C7856EF46CB4678CC9E44EE1ABA681E3133328A7B4D22AAF822B2429426B2355AA8CC4431B8568D2CF3B73AD08403A4B17CA880E8865C9C6D3802D006DA3360BA584FF628E1E3CF9FB2597BEC16D224082E85C44CEE234FC09154B4FE323ED5930D6221">
            <a:extLst>
              <a:ext uri="{FF2B5EF4-FFF2-40B4-BE49-F238E27FC236}">
                <a16:creationId xmlns:a16="http://schemas.microsoft.com/office/drawing/2014/main" id="{1B104C3A-3946-18CF-BE99-387C7C9F8BCC}"/>
              </a:ext>
            </a:extLst>
          </p:cNvPr>
          <p:cNvSpPr>
            <a:spLocks/>
          </p:cNvSpPr>
          <p:nvPr/>
        </p:nvSpPr>
        <p:spPr bwMode="auto">
          <a:xfrm>
            <a:off x="4498845" y="2430598"/>
            <a:ext cx="393475" cy="384642"/>
          </a:xfrm>
          <a:custGeom>
            <a:avLst/>
            <a:gdLst>
              <a:gd name="T0" fmla="*/ 281 w 312"/>
              <a:gd name="T1" fmla="*/ 174 h 305"/>
              <a:gd name="T2" fmla="*/ 312 w 312"/>
              <a:gd name="T3" fmla="*/ 174 h 305"/>
              <a:gd name="T4" fmla="*/ 312 w 312"/>
              <a:gd name="T5" fmla="*/ 305 h 305"/>
              <a:gd name="T6" fmla="*/ 230 w 312"/>
              <a:gd name="T7" fmla="*/ 271 h 305"/>
              <a:gd name="T8" fmla="*/ 0 w 312"/>
              <a:gd name="T9" fmla="*/ 271 h 305"/>
              <a:gd name="T10" fmla="*/ 0 w 312"/>
              <a:gd name="T11" fmla="*/ 0 h 305"/>
              <a:gd name="T12" fmla="*/ 312 w 312"/>
              <a:gd name="T13" fmla="*/ 0 h 305"/>
              <a:gd name="T14" fmla="*/ 312 w 312"/>
              <a:gd name="T15" fmla="*/ 137 h 305"/>
              <a:gd name="T16" fmla="*/ 84 w 312"/>
              <a:gd name="T17" fmla="*/ 137 h 305"/>
              <a:gd name="T18" fmla="*/ 84 w 312"/>
              <a:gd name="T19" fmla="*/ 105 h 305"/>
              <a:gd name="T20" fmla="*/ 281 w 312"/>
              <a:gd name="T21" fmla="*/ 105 h 305"/>
              <a:gd name="T22" fmla="*/ 281 w 312"/>
              <a:gd name="T23" fmla="*/ 32 h 305"/>
              <a:gd name="T24" fmla="*/ 30 w 312"/>
              <a:gd name="T25" fmla="*/ 32 h 305"/>
              <a:gd name="T26" fmla="*/ 30 w 312"/>
              <a:gd name="T27" fmla="*/ 240 h 305"/>
              <a:gd name="T28" fmla="*/ 236 w 312"/>
              <a:gd name="T29" fmla="*/ 240 h 305"/>
              <a:gd name="T30" fmla="*/ 281 w 312"/>
              <a:gd name="T31" fmla="*/ 259 h 305"/>
              <a:gd name="T32" fmla="*/ 281 w 312"/>
              <a:gd name="T33" fmla="*/ 174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12" h="305">
                <a:moveTo>
                  <a:pt x="281" y="174"/>
                </a:moveTo>
                <a:lnTo>
                  <a:pt x="312" y="174"/>
                </a:lnTo>
                <a:lnTo>
                  <a:pt x="312" y="305"/>
                </a:lnTo>
                <a:lnTo>
                  <a:pt x="230" y="271"/>
                </a:lnTo>
                <a:lnTo>
                  <a:pt x="0" y="271"/>
                </a:lnTo>
                <a:lnTo>
                  <a:pt x="0" y="0"/>
                </a:lnTo>
                <a:lnTo>
                  <a:pt x="312" y="0"/>
                </a:lnTo>
                <a:lnTo>
                  <a:pt x="312" y="137"/>
                </a:lnTo>
                <a:lnTo>
                  <a:pt x="84" y="137"/>
                </a:lnTo>
                <a:lnTo>
                  <a:pt x="84" y="105"/>
                </a:lnTo>
                <a:lnTo>
                  <a:pt x="281" y="105"/>
                </a:lnTo>
                <a:lnTo>
                  <a:pt x="281" y="32"/>
                </a:lnTo>
                <a:lnTo>
                  <a:pt x="30" y="32"/>
                </a:lnTo>
                <a:lnTo>
                  <a:pt x="30" y="240"/>
                </a:lnTo>
                <a:lnTo>
                  <a:pt x="236" y="240"/>
                </a:lnTo>
                <a:lnTo>
                  <a:pt x="281" y="259"/>
                </a:lnTo>
                <a:lnTo>
                  <a:pt x="281" y="174"/>
                </a:lnTo>
                <a:close/>
              </a:path>
            </a:pathLst>
          </a:custGeom>
          <a:gradFill>
            <a:gsLst>
              <a:gs pos="10000">
                <a:srgbClr val="EEDEBC"/>
              </a:gs>
              <a:gs pos="51000">
                <a:srgbClr val="9D7D61"/>
              </a:gs>
              <a:gs pos="68000">
                <a:srgbClr val="EEDEBC"/>
              </a:gs>
            </a:gsLst>
            <a:lin ang="11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50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78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0.1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 fmla="1+(8/9)*(1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79167E-6 0.06829 L 4.79167E-6 -4.44444E-6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2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23 3.7037E-7 L -0.10885 3.7037E-7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1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601 3.7037E-7 L 8.33333E-7 3.7037E-7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23 3.7037E-7 L -0.10885 3.7037E-7 " pathEditMode="relative" rAng="0" ptsTypes="AA">
                                      <p:cBhvr>
                                        <p:cTn id="31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1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601 3.7037E-7 L 8.33333E-7 3.7037E-7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4.44444E-6 L 0.11081 4.44444E-6 " pathEditMode="relative" rAng="0" ptsTypes="AA">
                                      <p:cBhvr>
                                        <p:cTn id="38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562 4.44444E-6 L 0 4.44444E-6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4" presetClass="path" presetSubtype="0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.03889 L -4.58333E-6 -0.14815 " pathEditMode="relative" rAng="0" ptsTypes="AA">
                                      <p:cBhvr>
                                        <p:cTn id="45" dur="75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5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58333E-6 0.03843 L -4.58333E-6 3.7037E-7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21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4" presetClass="path" presetSubtype="0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.03889 L -4.58333E-6 -0.14815 " pathEditMode="relative" rAng="0" ptsTypes="AA">
                                      <p:cBhvr>
                                        <p:cTn id="97" dur="75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52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4" presetClass="path" presetSubtype="0" decel="50667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58333E-6 0.03843 L -4.58333E-6 3.7037E-7 " pathEditMode="relative" rAng="0" ptsTypes="AA">
                                      <p:cBhvr>
                                        <p:cTn id="9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21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5" presetClass="path" presetSubtype="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404 3.33333E-6 L 1.45833E-6 3.33333E-6 " pathEditMode="relative" rAng="0" ptsTypes="AA">
                                      <p:cBhvr>
                                        <p:cTn id="10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5" presetClass="path" presetSubtype="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404 4.81481E-6 L -4.16667E-7 4.81481E-6 " pathEditMode="relative" rAng="0" ptsTypes="AA">
                                      <p:cBhvr>
                                        <p:cTn id="1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5" presetClass="path" presetSubtype="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513 2.96296E-6 L 2.08333E-7 2.96296E-6 " pathEditMode="relative" rAng="0" ptsTypes="AA">
                                      <p:cBhvr>
                                        <p:cTn id="11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0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64" presetClass="path" presetSubtype="0" decel="50667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79167E-6 0.06829 L 4.79167E-6 -4.44444E-6 " pathEditMode="relative" rAng="0" ptsTypes="AA">
                                      <p:cBhvr>
                                        <p:cTn id="1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26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6" grpId="1" animBg="1"/>
      <p:bldP spid="16" grpId="0"/>
      <p:bldP spid="16" grpId="1"/>
      <p:bldP spid="17" grpId="0"/>
      <p:bldP spid="22" grpId="0"/>
      <p:bldP spid="22" grpId="1"/>
      <p:bldP spid="23" grpId="0"/>
      <p:bldP spid="28" grpId="0" animBg="1"/>
      <p:bldP spid="29" grpId="0" animBg="1"/>
      <p:bldP spid="30" grpId="0"/>
      <p:bldP spid="30" grpId="1"/>
      <p:bldP spid="31" grpId="0"/>
      <p:bldP spid="42" grpId="0"/>
      <p:bldP spid="42" grpId="1"/>
      <p:bldP spid="43" grpId="0"/>
      <p:bldP spid="45" grpId="0" animBg="1"/>
      <p:bldP spid="45" grpId="1" animBg="1"/>
      <p:bldP spid="45" grpId="2" animBg="1"/>
      <p:bldP spid="46" grpId="0" animBg="1"/>
      <p:bldP spid="47" grpId="0" animBg="1"/>
      <p:bldP spid="5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 descr="e7d195523061f1c03a90ee8e42cb24248e56383cd534985688F9F494128731F165EE95AB4B0C0A38076AAEA07667B1565C446FC45FF01DFB0E885BCDBDF3A284F3DB14DA61DD97F0BAB2E6C668FB4931F30000D59F9E4790C84234B9E28788E1C2E692B14195883FEF58485C6668C63C43F282EE5D58AEE0CF7B631AB859EC002F35F9F28AF8CD83">
            <a:extLst>
              <a:ext uri="{FF2B5EF4-FFF2-40B4-BE49-F238E27FC236}">
                <a16:creationId xmlns:a16="http://schemas.microsoft.com/office/drawing/2014/main" id="{BAD04226-0C7E-B3A3-1D7D-DE88FA7388BF}"/>
              </a:ext>
            </a:extLst>
          </p:cNvPr>
          <p:cNvSpPr txBox="1"/>
          <p:nvPr/>
        </p:nvSpPr>
        <p:spPr>
          <a:xfrm>
            <a:off x="865526" y="1924185"/>
            <a:ext cx="46923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itchFamily="18" charset="-122"/>
                <a:ea typeface="思源宋体 CN Heavy" pitchFamily="18" charset="-122"/>
              </a:rPr>
              <a:t>Thanks </a:t>
            </a:r>
            <a:endParaRPr lang="zh-CN" altLang="en-US" sz="96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itchFamily="18" charset="-122"/>
              <a:ea typeface="思源宋体 CN Heavy" pitchFamily="18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04ED11F-A9A9-0B0A-A54C-99CFC0F43543}"/>
              </a:ext>
            </a:extLst>
          </p:cNvPr>
          <p:cNvSpPr/>
          <p:nvPr/>
        </p:nvSpPr>
        <p:spPr>
          <a:xfrm>
            <a:off x="927140" y="3631915"/>
            <a:ext cx="5811117" cy="584784"/>
          </a:xfrm>
          <a:prstGeom prst="rect">
            <a:avLst/>
          </a:prstGeom>
        </p:spPr>
        <p:txBody>
          <a:bodyPr wrap="square" lIns="91448" tIns="45724" rIns="91448" bIns="45724">
            <a:spAutoFit/>
          </a:bodyPr>
          <a:lstStyle/>
          <a:p>
            <a:r>
              <a:rPr lang="en-US" altLang="zh-CN" sz="16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Click here to add content, content to match the title. </a:t>
            </a:r>
          </a:p>
          <a:p>
            <a:endParaRPr lang="en-US" altLang="zh-CN" sz="16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D3CFFF06-8E43-057D-2328-4697117F1E31}"/>
              </a:ext>
            </a:extLst>
          </p:cNvPr>
          <p:cNvGrpSpPr/>
          <p:nvPr/>
        </p:nvGrpSpPr>
        <p:grpSpPr>
          <a:xfrm>
            <a:off x="254793" y="191530"/>
            <a:ext cx="400424" cy="400424"/>
            <a:chOff x="663388" y="812800"/>
            <a:chExt cx="400424" cy="400424"/>
          </a:xfrm>
          <a:gradFill flip="none" rotWithShape="1">
            <a:gsLst>
              <a:gs pos="10000">
                <a:srgbClr val="EEDEBC"/>
              </a:gs>
              <a:gs pos="51000">
                <a:srgbClr val="9D7D61"/>
              </a:gs>
              <a:gs pos="68000">
                <a:srgbClr val="EEDEBC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6F862A40-1344-D727-7BF4-110CA6DEADB4}"/>
                </a:ext>
              </a:extLst>
            </p:cNvPr>
            <p:cNvSpPr/>
            <p:nvPr/>
          </p:nvSpPr>
          <p:spPr>
            <a:xfrm>
              <a:off x="663388" y="8128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0F882AD5-965B-4324-71DB-22AD2E82744B}"/>
                </a:ext>
              </a:extLst>
            </p:cNvPr>
            <p:cNvSpPr/>
            <p:nvPr/>
          </p:nvSpPr>
          <p:spPr>
            <a:xfrm>
              <a:off x="815788" y="8128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3E6FD5DA-6231-4175-F977-620C4670FBD9}"/>
                </a:ext>
              </a:extLst>
            </p:cNvPr>
            <p:cNvSpPr/>
            <p:nvPr/>
          </p:nvSpPr>
          <p:spPr>
            <a:xfrm>
              <a:off x="968188" y="8128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2DCA4808-BE7C-67E9-0D33-912FB78E7DF3}"/>
                </a:ext>
              </a:extLst>
            </p:cNvPr>
            <p:cNvSpPr/>
            <p:nvPr/>
          </p:nvSpPr>
          <p:spPr>
            <a:xfrm>
              <a:off x="663388" y="9652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155E7732-3B9F-81D8-16E2-5EF97B1397FA}"/>
                </a:ext>
              </a:extLst>
            </p:cNvPr>
            <p:cNvSpPr/>
            <p:nvPr/>
          </p:nvSpPr>
          <p:spPr>
            <a:xfrm>
              <a:off x="815788" y="9652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BFE933B3-B213-3438-F97F-FF149ED6F238}"/>
                </a:ext>
              </a:extLst>
            </p:cNvPr>
            <p:cNvSpPr/>
            <p:nvPr/>
          </p:nvSpPr>
          <p:spPr>
            <a:xfrm>
              <a:off x="968188" y="9652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6B9D6E06-16ED-D843-80BB-C4B94E45B509}"/>
                </a:ext>
              </a:extLst>
            </p:cNvPr>
            <p:cNvSpPr/>
            <p:nvPr/>
          </p:nvSpPr>
          <p:spPr>
            <a:xfrm>
              <a:off x="663388" y="11176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F7A03BED-C7C4-483A-56A9-5897612CDEE6}"/>
                </a:ext>
              </a:extLst>
            </p:cNvPr>
            <p:cNvSpPr/>
            <p:nvPr/>
          </p:nvSpPr>
          <p:spPr>
            <a:xfrm>
              <a:off x="815788" y="11176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1D932A7A-BC7E-7FF3-E9F4-BDCC72DE9342}"/>
                </a:ext>
              </a:extLst>
            </p:cNvPr>
            <p:cNvSpPr/>
            <p:nvPr/>
          </p:nvSpPr>
          <p:spPr>
            <a:xfrm>
              <a:off x="968188" y="11176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</p:grpSp>
      <p:sp>
        <p:nvSpPr>
          <p:cNvPr id="43" name="TextBox 19">
            <a:extLst>
              <a:ext uri="{FF2B5EF4-FFF2-40B4-BE49-F238E27FC236}">
                <a16:creationId xmlns:a16="http://schemas.microsoft.com/office/drawing/2014/main" id="{1D4E0597-DC33-F9D5-BDB2-85E62A551966}"/>
              </a:ext>
            </a:extLst>
          </p:cNvPr>
          <p:cNvSpPr txBox="1"/>
          <p:nvPr/>
        </p:nvSpPr>
        <p:spPr>
          <a:xfrm>
            <a:off x="711994" y="185381"/>
            <a:ext cx="963430" cy="412722"/>
          </a:xfrm>
          <a:prstGeom prst="rect">
            <a:avLst/>
          </a:prstGeom>
          <a:noFill/>
        </p:spPr>
        <p:txBody>
          <a:bodyPr wrap="none" lIns="42970" tIns="21485" rIns="42970" bIns="21485" rtlCol="0">
            <a:spAutoFit/>
          </a:bodyPr>
          <a:lstStyle>
            <a:defPPr>
              <a:defRPr lang="zh-CN"/>
            </a:defPPr>
            <a:lvl1pPr>
              <a:defRPr sz="240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  <a:cs typeface="+mn-ea"/>
              </a:defRPr>
            </a:lvl1pPr>
          </a:lstStyle>
          <a:p>
            <a:r>
              <a:rPr lang="en-US" altLang="zh-CN" dirty="0">
                <a:sym typeface="+mn-lt"/>
              </a:rPr>
              <a:t>LOGO</a:t>
            </a:r>
            <a:endParaRPr lang="zh-CN" altLang="en-US" dirty="0"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BB02AB84-56AB-CC31-945B-E510BB57A414}"/>
              </a:ext>
            </a:extLst>
          </p:cNvPr>
          <p:cNvGrpSpPr/>
          <p:nvPr/>
        </p:nvGrpSpPr>
        <p:grpSpPr>
          <a:xfrm>
            <a:off x="1019170" y="5170052"/>
            <a:ext cx="2132244" cy="349067"/>
            <a:chOff x="4813968" y="3898900"/>
            <a:chExt cx="2799152" cy="375420"/>
          </a:xfrm>
          <a:solidFill>
            <a:srgbClr val="C00000"/>
          </a:solidFill>
          <a:effectLst/>
        </p:grpSpPr>
        <p:sp>
          <p:nvSpPr>
            <p:cNvPr id="3" name="PA_圆角矩形 7">
              <a:extLst>
                <a:ext uri="{FF2B5EF4-FFF2-40B4-BE49-F238E27FC236}">
                  <a16:creationId xmlns:a16="http://schemas.microsoft.com/office/drawing/2014/main" id="{9D3D9B68-D993-BE04-739D-5DEC542F61D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4813968" y="3898900"/>
              <a:ext cx="2475832" cy="375420"/>
            </a:xfrm>
            <a:prstGeom prst="roundRect">
              <a:avLst>
                <a:gd name="adj" fmla="val 50000"/>
              </a:avLst>
            </a:prstGeom>
            <a:gradFill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lin ang="11400000" scaled="0"/>
            </a:gradFill>
            <a:ln>
              <a:solidFill>
                <a:srgbClr val="EEDEB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4" name="PA_文本框 6">
              <a:extLst>
                <a:ext uri="{FF2B5EF4-FFF2-40B4-BE49-F238E27FC236}">
                  <a16:creationId xmlns:a16="http://schemas.microsoft.com/office/drawing/2014/main" id="{1FE6DDFF-DCAC-09C7-8C08-165799D872A7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4813968" y="3932150"/>
              <a:ext cx="2799152" cy="297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  <a:t>Report</a:t>
              </a:r>
              <a:r>
                <a:rPr lang="zh-CN" altLang="en-US" sz="1200" dirty="0"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  <a:t>：</a:t>
              </a:r>
              <a:r>
                <a:rPr lang="en-US" altLang="zh-CN" sz="1200" dirty="0"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  <a:t>freeppt7.com</a:t>
              </a:r>
              <a:endParaRPr lang="zh-CN" altLang="en-US" sz="1200" dirty="0"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4116AA53-8A94-0441-98B8-8334E31E5C6F}"/>
              </a:ext>
            </a:extLst>
          </p:cNvPr>
          <p:cNvGrpSpPr/>
          <p:nvPr/>
        </p:nvGrpSpPr>
        <p:grpSpPr>
          <a:xfrm>
            <a:off x="3465983" y="5170052"/>
            <a:ext cx="1896592" cy="349067"/>
            <a:chOff x="4813968" y="3898900"/>
            <a:chExt cx="2475832" cy="375420"/>
          </a:xfrm>
          <a:solidFill>
            <a:srgbClr val="C00000"/>
          </a:solidFill>
          <a:effectLst/>
        </p:grpSpPr>
        <p:sp>
          <p:nvSpPr>
            <p:cNvPr id="6" name="PA_圆角矩形 7">
              <a:extLst>
                <a:ext uri="{FF2B5EF4-FFF2-40B4-BE49-F238E27FC236}">
                  <a16:creationId xmlns:a16="http://schemas.microsoft.com/office/drawing/2014/main" id="{99FF879F-E4BD-DE54-1D36-8DF7DC1F3FC3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13968" y="3898900"/>
              <a:ext cx="2475832" cy="375420"/>
            </a:xfrm>
            <a:prstGeom prst="roundRect">
              <a:avLst>
                <a:gd name="adj" fmla="val 50000"/>
              </a:avLst>
            </a:prstGeom>
            <a:gradFill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lin ang="11400000" scaled="0"/>
            </a:gradFill>
            <a:ln>
              <a:solidFill>
                <a:srgbClr val="EEDEB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7" name="PA_文本框 6">
              <a:extLst>
                <a:ext uri="{FF2B5EF4-FFF2-40B4-BE49-F238E27FC236}">
                  <a16:creationId xmlns:a16="http://schemas.microsoft.com/office/drawing/2014/main" id="{B5C6906A-838B-5A74-B4E7-F893B2E26EB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4977103" y="3932150"/>
              <a:ext cx="2149565" cy="331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  <a:t>Time: 20XX</a:t>
              </a:r>
              <a:endParaRPr lang="zh-CN" altLang="en-US" sz="1400" dirty="0"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6604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4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6E43E27-F1B0-02E8-1946-73FF63AFFE33}"/>
              </a:ext>
            </a:extLst>
          </p:cNvPr>
          <p:cNvGrpSpPr/>
          <p:nvPr/>
        </p:nvGrpSpPr>
        <p:grpSpPr>
          <a:xfrm>
            <a:off x="1659925" y="1576395"/>
            <a:ext cx="8872151" cy="3560070"/>
            <a:chOff x="1659925" y="1622451"/>
            <a:chExt cx="8872151" cy="35600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85D155-BED2-ACEB-3769-8DCFF91CDB3A}"/>
                </a:ext>
              </a:extLst>
            </p:cNvPr>
            <p:cNvSpPr txBox="1"/>
            <p:nvPr/>
          </p:nvSpPr>
          <p:spPr>
            <a:xfrm>
              <a:off x="1659925" y="1622451"/>
              <a:ext cx="887215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S Reference Sans Serif" panose="020B0604030504040204" pitchFamily="34" charset="0"/>
                  <a:cs typeface="Arial" panose="020B0604020202020204" pitchFamily="34" charset="0"/>
                </a:rPr>
                <a:t>We respect your valuable time with 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S Reference Sans Serif" panose="020B0604030504040204" pitchFamily="34" charset="0"/>
                  <a:cs typeface="Arial" panose="020B0604020202020204" pitchFamily="34" charset="0"/>
                </a:rPr>
                <a:t>freeppt7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S Reference Sans Serif" panose="020B0604030504040204" pitchFamily="34" charset="0"/>
                  <a:cs typeface="Arial" panose="020B0604020202020204" pitchFamily="34" charset="0"/>
                </a:rPr>
                <a:t>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S Reference Sans Serif" panose="020B0604030504040204" pitchFamily="34" charset="0"/>
                  <a:cs typeface="Arial" panose="020B0604020202020204" pitchFamily="34" charset="0"/>
                </a:rPr>
                <a:t>If you have any questions, please reach us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45DEF97-E3F3-DD1E-C544-B2026124D939}"/>
                </a:ext>
              </a:extLst>
            </p:cNvPr>
            <p:cNvGrpSpPr/>
            <p:nvPr/>
          </p:nvGrpSpPr>
          <p:grpSpPr>
            <a:xfrm>
              <a:off x="4744357" y="2961726"/>
              <a:ext cx="2878228" cy="444237"/>
              <a:chOff x="3649099" y="2657323"/>
              <a:chExt cx="4767227" cy="735794"/>
            </a:xfrm>
          </p:grpSpPr>
          <p:pic>
            <p:nvPicPr>
              <p:cNvPr id="8" name="Picture 4" descr="Facebook icon circle Logo PNG Vector (EPS) Free Download">
                <a:hlinkClick r:id="rId2"/>
                <a:extLst>
                  <a:ext uri="{FF2B5EF4-FFF2-40B4-BE49-F238E27FC236}">
                    <a16:creationId xmlns:a16="http://schemas.microsoft.com/office/drawing/2014/main" id="{602876B6-B1F8-A41A-F81C-A10A3E7EDB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9099" y="2657323"/>
                <a:ext cx="730592" cy="7305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6" descr="Instagram Logo Icon Png #96303 - Free Icons Library">
                <a:hlinkClick r:id="rId4"/>
                <a:extLst>
                  <a:ext uri="{FF2B5EF4-FFF2-40B4-BE49-F238E27FC236}">
                    <a16:creationId xmlns:a16="http://schemas.microsoft.com/office/drawing/2014/main" id="{6041D0AE-538D-F0DF-C0B2-6B86D00F12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0569" y="2657323"/>
                <a:ext cx="730592" cy="7211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8" descr="Youtube PNG images free download">
                <a:hlinkClick r:id="rId6"/>
                <a:extLst>
                  <a:ext uri="{FF2B5EF4-FFF2-40B4-BE49-F238E27FC236}">
                    <a16:creationId xmlns:a16="http://schemas.microsoft.com/office/drawing/2014/main" id="{6D36331A-0349-69CC-F35A-C6E152B11F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7912" y="2671927"/>
                <a:ext cx="1019843" cy="7211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0" descr="Download Twitter Logo Png Transparent Background - Logo Twitter Png PNG  Image with No Background - PNGkey.com">
                <a:hlinkClick r:id="rId8"/>
                <a:extLst>
                  <a:ext uri="{FF2B5EF4-FFF2-40B4-BE49-F238E27FC236}">
                    <a16:creationId xmlns:a16="http://schemas.microsoft.com/office/drawing/2014/main" id="{DEFC2ED4-7A85-4B63-AA58-3742E8C4C6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47455" y="2671928"/>
                <a:ext cx="715988" cy="715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2" descr="LinkedIn Logo – Free PNG format download (2022)">
                <a:hlinkClick r:id="rId10"/>
                <a:extLst>
                  <a:ext uri="{FF2B5EF4-FFF2-40B4-BE49-F238E27FC236}">
                    <a16:creationId xmlns:a16="http://schemas.microsoft.com/office/drawing/2014/main" id="{6305F8BE-4A1B-D495-8890-5153C8455B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22895" y="2663501"/>
                <a:ext cx="1293431" cy="72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923B166-2FB1-3537-5651-CEDA59A06144}"/>
                </a:ext>
              </a:extLst>
            </p:cNvPr>
            <p:cNvSpPr/>
            <p:nvPr/>
          </p:nvSpPr>
          <p:spPr>
            <a:xfrm>
              <a:off x="2668859" y="4659301"/>
              <a:ext cx="685428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S Reference Sans Serif" panose="020B0604030504040204" pitchFamily="34" charset="0"/>
                  <a:cs typeface="Arial" panose="020B0604020202020204" pitchFamily="34" charset="0"/>
                </a:rPr>
                <a:t>CREDIT: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S Reference Sans Serif" panose="020B0604030504040204" pitchFamily="34" charset="0"/>
                  <a:cs typeface="Arial" panose="020B0604020202020204" pitchFamily="34" charset="0"/>
                </a:rPr>
                <a:t> Freeppt7.com created this PowerPoint template.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S Reference Sans Serif" panose="020B0604030504040204" pitchFamily="34" charset="0"/>
                  <a:cs typeface="Arial" panose="020B0604020202020204" pitchFamily="34" charset="0"/>
                </a:rPr>
                <a:t>Let this slide be kept for attribution.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CD92F99-F9BB-4F0B-8C48-7B2315895202}"/>
                </a:ext>
              </a:extLst>
            </p:cNvPr>
            <p:cNvSpPr/>
            <p:nvPr/>
          </p:nvSpPr>
          <p:spPr>
            <a:xfrm>
              <a:off x="2129246" y="4098910"/>
              <a:ext cx="82557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S Reference Sans Serif" panose="020B0604030504040204" pitchFamily="34" charset="0"/>
                  <a:cs typeface="Arial" panose="020B0604020202020204" pitchFamily="34" charset="0"/>
                </a:rPr>
                <a:t>Do you have a design request, please visit our </a:t>
              </a:r>
              <a:r>
                <a:rPr kumimoji="0" lang="en-US" b="1" i="0" u="sng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S Reference Sans Serif" panose="020B0604030504040204" pitchFamily="34" charset="0"/>
                  <a:cs typeface="Arial" panose="020B0604020202020204" pitchFamily="34" charset="0"/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redesign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S Reference Sans Serif" panose="020B0604030504040204" pitchFamily="34" charset="0"/>
                  <a:cs typeface="Arial" panose="020B0604020202020204" pitchFamily="34" charset="0"/>
                </a:rPr>
                <a:t> page.</a:t>
              </a:r>
            </a:p>
          </p:txBody>
        </p:sp>
      </p:grpSp>
      <p:sp>
        <p:nvSpPr>
          <p:cNvPr id="13" name="TextBox 3">
            <a:hlinkClick r:id="rId13"/>
            <a:extLst>
              <a:ext uri="{FF2B5EF4-FFF2-40B4-BE49-F238E27FC236}">
                <a16:creationId xmlns:a16="http://schemas.microsoft.com/office/drawing/2014/main" id="{BD3C2092-DA25-3AA4-C25B-983997217607}"/>
              </a:ext>
            </a:extLst>
          </p:cNvPr>
          <p:cNvSpPr txBox="1"/>
          <p:nvPr/>
        </p:nvSpPr>
        <p:spPr>
          <a:xfrm>
            <a:off x="3672301" y="5669848"/>
            <a:ext cx="5169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www.freeppt7.com</a:t>
            </a:r>
            <a:endParaRPr lang="ko-KR" altLang="en-US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965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e7d195523061f1c0c30ee18c1b05f65d12b38e2533cb2ccdAE0CC34CB5CBEBFAEC353FED4DECE97C3E379FD1D933F5E4DC18EF8EA6B7A1130D5F6DE9DD2BE4B0A8C9126ACE5083D1F5A9E323B29CCFC7A4D2FB351785D8BC72045E76FB55AEF9827FB0C3797F982A28B9A69CC82DAD0B47F24011F75089943EBECFE94EFA61219BFCFACCFC07EE15">
            <a:extLst>
              <a:ext uri="{FF2B5EF4-FFF2-40B4-BE49-F238E27FC236}">
                <a16:creationId xmlns:a16="http://schemas.microsoft.com/office/drawing/2014/main" id="{AD217DD8-01B4-7303-A7C3-F4D064BBD3C4}"/>
              </a:ext>
            </a:extLst>
          </p:cNvPr>
          <p:cNvSpPr txBox="1"/>
          <p:nvPr/>
        </p:nvSpPr>
        <p:spPr>
          <a:xfrm>
            <a:off x="1083856" y="177916"/>
            <a:ext cx="2573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Add title text</a:t>
            </a:r>
            <a:endParaRPr lang="zh-CN" altLang="en-US" sz="2400" kern="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64C50C2-BF1C-8856-C716-0CCBD0AED1E6}"/>
              </a:ext>
            </a:extLst>
          </p:cNvPr>
          <p:cNvGrpSpPr/>
          <p:nvPr/>
        </p:nvGrpSpPr>
        <p:grpSpPr>
          <a:xfrm>
            <a:off x="497089" y="160201"/>
            <a:ext cx="497091" cy="497090"/>
            <a:chOff x="6297947" y="206312"/>
            <a:chExt cx="714186" cy="714186"/>
          </a:xfrm>
        </p:grpSpPr>
        <p:sp>
          <p:nvSpPr>
            <p:cNvPr id="4" name="Rectangle: Rounded Corners 23">
              <a:extLst>
                <a:ext uri="{FF2B5EF4-FFF2-40B4-BE49-F238E27FC236}">
                  <a16:creationId xmlns:a16="http://schemas.microsoft.com/office/drawing/2014/main" id="{76956CC7-EA69-4972-2866-2C22686A63F5}"/>
                </a:ext>
              </a:extLst>
            </p:cNvPr>
            <p:cNvSpPr/>
            <p:nvPr/>
          </p:nvSpPr>
          <p:spPr>
            <a:xfrm>
              <a:off x="6297947" y="206312"/>
              <a:ext cx="714186" cy="714186"/>
            </a:xfrm>
            <a:prstGeom prst="roundRect">
              <a:avLst>
                <a:gd name="adj" fmla="val 29154"/>
              </a:avLst>
            </a:prstGeom>
            <a:gradFill flip="none" rotWithShape="1"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path path="circle">
                <a:fillToRect l="100000" t="100000"/>
              </a:path>
              <a:tileRect r="-100000" b="-100000"/>
            </a:gradFill>
            <a:ln w="6350" cap="flat" cmpd="sng" algn="ctr">
              <a:solidFill>
                <a:srgbClr val="EEDEBC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cs typeface="+mn-ea"/>
                <a:sym typeface="+mn-lt"/>
              </a:endParaRPr>
            </a:p>
          </p:txBody>
        </p:sp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3EA58570-6FA2-8880-3939-F18EBA78C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282" y="355679"/>
              <a:ext cx="432980" cy="442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ru-RU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0</a:t>
              </a:r>
              <a:r>
                <a:rPr lang="en-US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endParaRPr lang="ru-RU" altLang="ru-RU" sz="9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" name="组合 5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E202EF90-F548-B0D2-9FA7-65DE2B800D18}"/>
              </a:ext>
            </a:extLst>
          </p:cNvPr>
          <p:cNvGrpSpPr/>
          <p:nvPr/>
        </p:nvGrpSpPr>
        <p:grpSpPr>
          <a:xfrm>
            <a:off x="638216" y="3970260"/>
            <a:ext cx="9817837" cy="2195464"/>
            <a:chOff x="638216" y="3970260"/>
            <a:chExt cx="9817837" cy="2195464"/>
          </a:xfrm>
        </p:grpSpPr>
        <p:sp>
          <p:nvSpPr>
            <p:cNvPr id="7" name="矩形 31">
              <a:extLst>
                <a:ext uri="{FF2B5EF4-FFF2-40B4-BE49-F238E27FC236}">
                  <a16:creationId xmlns:a16="http://schemas.microsoft.com/office/drawing/2014/main" id="{4D2D3AAB-AD10-65D0-8E28-95598CBD9DE2}"/>
                </a:ext>
              </a:extLst>
            </p:cNvPr>
            <p:cNvSpPr/>
            <p:nvPr/>
          </p:nvSpPr>
          <p:spPr>
            <a:xfrm>
              <a:off x="638216" y="3970260"/>
              <a:ext cx="9817837" cy="2195464"/>
            </a:xfrm>
            <a:custGeom>
              <a:avLst/>
              <a:gdLst>
                <a:gd name="connsiteX0" fmla="*/ 0 w 4699509"/>
                <a:gd name="connsiteY0" fmla="*/ 0 h 2195464"/>
                <a:gd name="connsiteX1" fmla="*/ 4699509 w 4699509"/>
                <a:gd name="connsiteY1" fmla="*/ 0 h 2195464"/>
                <a:gd name="connsiteX2" fmla="*/ 4699509 w 4699509"/>
                <a:gd name="connsiteY2" fmla="*/ 2195464 h 2195464"/>
                <a:gd name="connsiteX3" fmla="*/ 0 w 4699509"/>
                <a:gd name="connsiteY3" fmla="*/ 2195464 h 2195464"/>
                <a:gd name="connsiteX4" fmla="*/ 0 w 4699509"/>
                <a:gd name="connsiteY4" fmla="*/ 0 h 2195464"/>
                <a:gd name="connsiteX0" fmla="*/ 4699509 w 4790949"/>
                <a:gd name="connsiteY0" fmla="*/ 0 h 2195464"/>
                <a:gd name="connsiteX1" fmla="*/ 4699509 w 4790949"/>
                <a:gd name="connsiteY1" fmla="*/ 2195464 h 2195464"/>
                <a:gd name="connsiteX2" fmla="*/ 0 w 4790949"/>
                <a:gd name="connsiteY2" fmla="*/ 2195464 h 2195464"/>
                <a:gd name="connsiteX3" fmla="*/ 0 w 4790949"/>
                <a:gd name="connsiteY3" fmla="*/ 0 h 2195464"/>
                <a:gd name="connsiteX4" fmla="*/ 4790949 w 4790949"/>
                <a:gd name="connsiteY4" fmla="*/ 91440 h 2195464"/>
                <a:gd name="connsiteX0" fmla="*/ 4699509 w 4699509"/>
                <a:gd name="connsiteY0" fmla="*/ 0 h 2195464"/>
                <a:gd name="connsiteX1" fmla="*/ 4699509 w 4699509"/>
                <a:gd name="connsiteY1" fmla="*/ 2195464 h 2195464"/>
                <a:gd name="connsiteX2" fmla="*/ 0 w 4699509"/>
                <a:gd name="connsiteY2" fmla="*/ 2195464 h 2195464"/>
                <a:gd name="connsiteX3" fmla="*/ 0 w 4699509"/>
                <a:gd name="connsiteY3" fmla="*/ 0 h 2195464"/>
                <a:gd name="connsiteX4" fmla="*/ 4699509 w 4699509"/>
                <a:gd name="connsiteY4" fmla="*/ 0 h 2195464"/>
                <a:gd name="connsiteX0" fmla="*/ 4699509 w 4699509"/>
                <a:gd name="connsiteY0" fmla="*/ 0 h 2195464"/>
                <a:gd name="connsiteX1" fmla="*/ 4699509 w 4699509"/>
                <a:gd name="connsiteY1" fmla="*/ 2195464 h 2195464"/>
                <a:gd name="connsiteX2" fmla="*/ 0 w 4699509"/>
                <a:gd name="connsiteY2" fmla="*/ 2195464 h 2195464"/>
                <a:gd name="connsiteX3" fmla="*/ 0 w 4699509"/>
                <a:gd name="connsiteY3" fmla="*/ 0 h 2195464"/>
                <a:gd name="connsiteX4" fmla="*/ 3617469 w 4699509"/>
                <a:gd name="connsiteY4" fmla="*/ 0 h 2195464"/>
                <a:gd name="connsiteX0" fmla="*/ 4699509 w 4699509"/>
                <a:gd name="connsiteY0" fmla="*/ 1996440 h 2195464"/>
                <a:gd name="connsiteX1" fmla="*/ 4699509 w 4699509"/>
                <a:gd name="connsiteY1" fmla="*/ 2195464 h 2195464"/>
                <a:gd name="connsiteX2" fmla="*/ 0 w 4699509"/>
                <a:gd name="connsiteY2" fmla="*/ 2195464 h 2195464"/>
                <a:gd name="connsiteX3" fmla="*/ 0 w 4699509"/>
                <a:gd name="connsiteY3" fmla="*/ 0 h 2195464"/>
                <a:gd name="connsiteX4" fmla="*/ 3617469 w 4699509"/>
                <a:gd name="connsiteY4" fmla="*/ 0 h 2195464"/>
                <a:gd name="connsiteX0" fmla="*/ 4699509 w 4699509"/>
                <a:gd name="connsiteY0" fmla="*/ 1685290 h 2195464"/>
                <a:gd name="connsiteX1" fmla="*/ 4699509 w 4699509"/>
                <a:gd name="connsiteY1" fmla="*/ 2195464 h 2195464"/>
                <a:gd name="connsiteX2" fmla="*/ 0 w 4699509"/>
                <a:gd name="connsiteY2" fmla="*/ 2195464 h 2195464"/>
                <a:gd name="connsiteX3" fmla="*/ 0 w 4699509"/>
                <a:gd name="connsiteY3" fmla="*/ 0 h 2195464"/>
                <a:gd name="connsiteX4" fmla="*/ 3617469 w 4699509"/>
                <a:gd name="connsiteY4" fmla="*/ 0 h 2195464"/>
                <a:gd name="connsiteX0" fmla="*/ 4699509 w 4699509"/>
                <a:gd name="connsiteY0" fmla="*/ 1726565 h 2195464"/>
                <a:gd name="connsiteX1" fmla="*/ 4699509 w 4699509"/>
                <a:gd name="connsiteY1" fmla="*/ 2195464 h 2195464"/>
                <a:gd name="connsiteX2" fmla="*/ 0 w 4699509"/>
                <a:gd name="connsiteY2" fmla="*/ 2195464 h 2195464"/>
                <a:gd name="connsiteX3" fmla="*/ 0 w 4699509"/>
                <a:gd name="connsiteY3" fmla="*/ 0 h 2195464"/>
                <a:gd name="connsiteX4" fmla="*/ 3617469 w 4699509"/>
                <a:gd name="connsiteY4" fmla="*/ 0 h 2195464"/>
                <a:gd name="connsiteX0" fmla="*/ 4699509 w 4699509"/>
                <a:gd name="connsiteY0" fmla="*/ 1726565 h 2195464"/>
                <a:gd name="connsiteX1" fmla="*/ 4699509 w 4699509"/>
                <a:gd name="connsiteY1" fmla="*/ 2195464 h 2195464"/>
                <a:gd name="connsiteX2" fmla="*/ 0 w 4699509"/>
                <a:gd name="connsiteY2" fmla="*/ 2195464 h 2195464"/>
                <a:gd name="connsiteX3" fmla="*/ 0 w 4699509"/>
                <a:gd name="connsiteY3" fmla="*/ 0 h 2195464"/>
                <a:gd name="connsiteX4" fmla="*/ 4159379 w 4699509"/>
                <a:gd name="connsiteY4" fmla="*/ 0 h 2195464"/>
                <a:gd name="connsiteX0" fmla="*/ 4699509 w 4699509"/>
                <a:gd name="connsiteY0" fmla="*/ 1726565 h 2195464"/>
                <a:gd name="connsiteX1" fmla="*/ 4699509 w 4699509"/>
                <a:gd name="connsiteY1" fmla="*/ 2195464 h 2195464"/>
                <a:gd name="connsiteX2" fmla="*/ 0 w 4699509"/>
                <a:gd name="connsiteY2" fmla="*/ 2195464 h 2195464"/>
                <a:gd name="connsiteX3" fmla="*/ 0 w 4699509"/>
                <a:gd name="connsiteY3" fmla="*/ 0 h 2195464"/>
                <a:gd name="connsiteX4" fmla="*/ 4059074 w 4699509"/>
                <a:gd name="connsiteY4" fmla="*/ 0 h 2195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99509" h="2195464">
                  <a:moveTo>
                    <a:pt x="4699509" y="1726565"/>
                  </a:moveTo>
                  <a:lnTo>
                    <a:pt x="4699509" y="2195464"/>
                  </a:lnTo>
                  <a:lnTo>
                    <a:pt x="0" y="2195464"/>
                  </a:lnTo>
                  <a:lnTo>
                    <a:pt x="0" y="0"/>
                  </a:lnTo>
                  <a:lnTo>
                    <a:pt x="4059074" y="0"/>
                  </a:lnTo>
                </a:path>
              </a:pathLst>
            </a:custGeom>
            <a:solidFill>
              <a:sysClr val="window" lastClr="FFFFFF">
                <a:lumMod val="95000"/>
              </a:sysClr>
            </a:solidFill>
            <a:ln w="381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>
              <a:outerShdw blurRad="1244600" dist="419100" dir="2700000" sx="96000" sy="96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886FED7-05B1-6D51-029E-67811F7D669F}"/>
                </a:ext>
              </a:extLst>
            </p:cNvPr>
            <p:cNvSpPr/>
            <p:nvPr/>
          </p:nvSpPr>
          <p:spPr>
            <a:xfrm>
              <a:off x="725654" y="4056317"/>
              <a:ext cx="88900" cy="88900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EFA85CF-4B25-D50C-3357-7A8B740931A6}"/>
                </a:ext>
              </a:extLst>
            </p:cNvPr>
            <p:cNvSpPr/>
            <p:nvPr/>
          </p:nvSpPr>
          <p:spPr>
            <a:xfrm>
              <a:off x="725654" y="5993475"/>
              <a:ext cx="88900" cy="88900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AAE49F6D-C4CC-6DCE-148C-35933E041E4E}"/>
                </a:ext>
              </a:extLst>
            </p:cNvPr>
            <p:cNvSpPr/>
            <p:nvPr/>
          </p:nvSpPr>
          <p:spPr>
            <a:xfrm>
              <a:off x="10281134" y="5993475"/>
              <a:ext cx="88900" cy="88900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E4ECE650-E8D0-B342-BC79-0B08ACB8F1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4" r="20096"/>
          <a:stretch/>
        </p:blipFill>
        <p:spPr>
          <a:xfrm>
            <a:off x="9358321" y="1153992"/>
            <a:ext cx="2195464" cy="4343838"/>
          </a:xfrm>
          <a:prstGeom prst="rect">
            <a:avLst/>
          </a:prstGeom>
          <a:effectLst>
            <a:outerShdw dist="127000" dir="2700000" algn="tr" rotWithShape="0">
              <a:prstClr val="black">
                <a:alpha val="10000"/>
              </a:prstClr>
            </a:outerShdw>
          </a:effectLst>
        </p:spPr>
      </p:pic>
      <p:sp>
        <p:nvSpPr>
          <p:cNvPr id="12" name="椭圆 11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57D55A07-E1E4-5A40-6C21-340D6CE4320B}"/>
              </a:ext>
            </a:extLst>
          </p:cNvPr>
          <p:cNvSpPr/>
          <p:nvPr/>
        </p:nvSpPr>
        <p:spPr>
          <a:xfrm>
            <a:off x="11088244" y="6082377"/>
            <a:ext cx="83349" cy="83349"/>
          </a:xfrm>
          <a:prstGeom prst="ellipse">
            <a:avLst/>
          </a:prstGeom>
          <a:solidFill>
            <a:srgbClr val="17273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3" name="椭圆 12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30A20D85-F805-2D8B-4CA4-89659062FCFD}"/>
              </a:ext>
            </a:extLst>
          </p:cNvPr>
          <p:cNvSpPr/>
          <p:nvPr/>
        </p:nvSpPr>
        <p:spPr>
          <a:xfrm>
            <a:off x="11278744" y="6082377"/>
            <a:ext cx="83349" cy="83349"/>
          </a:xfrm>
          <a:prstGeom prst="ellipse">
            <a:avLst/>
          </a:prstGeom>
          <a:solidFill>
            <a:srgbClr val="C5AE7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4" name="椭圆 13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01F24CFA-001F-F543-A584-D0C6D274C7BC}"/>
              </a:ext>
            </a:extLst>
          </p:cNvPr>
          <p:cNvSpPr/>
          <p:nvPr/>
        </p:nvSpPr>
        <p:spPr>
          <a:xfrm>
            <a:off x="11469243" y="6082377"/>
            <a:ext cx="83349" cy="83349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pSp>
        <p:nvGrpSpPr>
          <p:cNvPr id="15" name="组合 14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A500E800-A003-B41E-B3D6-CC96BE808DA7}"/>
              </a:ext>
            </a:extLst>
          </p:cNvPr>
          <p:cNvGrpSpPr/>
          <p:nvPr/>
        </p:nvGrpSpPr>
        <p:grpSpPr>
          <a:xfrm>
            <a:off x="1146458" y="1487573"/>
            <a:ext cx="657225" cy="657225"/>
            <a:chOff x="1181099" y="1895474"/>
            <a:chExt cx="657225" cy="657225"/>
          </a:xfrm>
        </p:grpSpPr>
        <p:sp>
          <p:nvSpPr>
            <p:cNvPr id="16" name="弧形 15">
              <a:extLst>
                <a:ext uri="{FF2B5EF4-FFF2-40B4-BE49-F238E27FC236}">
                  <a16:creationId xmlns:a16="http://schemas.microsoft.com/office/drawing/2014/main" id="{3B424B5C-A7F6-5D5A-322D-56FD87C184B1}"/>
                </a:ext>
              </a:extLst>
            </p:cNvPr>
            <p:cNvSpPr/>
            <p:nvPr/>
          </p:nvSpPr>
          <p:spPr>
            <a:xfrm>
              <a:off x="1181099" y="1895474"/>
              <a:ext cx="657225" cy="657225"/>
            </a:xfrm>
            <a:prstGeom prst="arc">
              <a:avLst>
                <a:gd name="adj1" fmla="val 2901483"/>
                <a:gd name="adj2" fmla="val 17637749"/>
              </a:avLst>
            </a:prstGeom>
            <a:noFill/>
            <a:ln w="38100" cap="rnd" cmpd="sng" algn="ctr">
              <a:gradFill flip="none" rotWithShape="1">
                <a:gsLst>
                  <a:gs pos="0">
                    <a:srgbClr val="C5AE7B"/>
                  </a:gs>
                  <a:gs pos="100000">
                    <a:srgbClr val="C5AE7B">
                      <a:alpha val="0"/>
                    </a:srgbClr>
                  </a:gs>
                </a:gsLst>
                <a:lin ang="3000000" scaled="0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8B965660-9FFF-D63D-219D-A5D9565E623C}"/>
                </a:ext>
              </a:extLst>
            </p:cNvPr>
            <p:cNvCxnSpPr/>
            <p:nvPr/>
          </p:nvCxnSpPr>
          <p:spPr>
            <a:xfrm flipH="1">
              <a:off x="1702595" y="1950244"/>
              <a:ext cx="20158" cy="44001"/>
            </a:xfrm>
            <a:prstGeom prst="line">
              <a:avLst/>
            </a:prstGeom>
            <a:noFill/>
            <a:ln w="38100" cap="rnd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</p:cxnSp>
      </p:grpSp>
      <p:sp>
        <p:nvSpPr>
          <p:cNvPr id="18" name="矩形 17" descr="e7d195523061f1c0d3ba7f298e59d031c9c3f97027ed136f882110EF8F17BAD1F2C348D17C7856EF46CB4678CC9E44EE1ABA681E3133328A7B4D22AAF822B2429426B2355AA8CC4431B8568D2CF3B73AEB72A6D28E72A835EF3135E39386D115E43A919183CECD46A12E12B65B6C48A505A309FAC44066BD30A9B2AD00873E860214DD08CD4F40C2">
            <a:extLst>
              <a:ext uri="{FF2B5EF4-FFF2-40B4-BE49-F238E27FC236}">
                <a16:creationId xmlns:a16="http://schemas.microsoft.com/office/drawing/2014/main" id="{693E80FA-F445-812F-0E6C-BEC78CBB66A7}"/>
              </a:ext>
            </a:extLst>
          </p:cNvPr>
          <p:cNvSpPr/>
          <p:nvPr/>
        </p:nvSpPr>
        <p:spPr>
          <a:xfrm>
            <a:off x="1353289" y="1623846"/>
            <a:ext cx="2592323" cy="45345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2000" b="1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000" b="1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PA-矩形 58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D3732268-6B14-4995-D5D1-1C248C871BB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73281" y="2299633"/>
            <a:ext cx="3228163" cy="61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cxnSp>
        <p:nvCxnSpPr>
          <p:cNvPr id="20" name="直接连接符 19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5D957D2B-FBD4-046F-252C-3FECE9FB6826}"/>
              </a:ext>
            </a:extLst>
          </p:cNvPr>
          <p:cNvCxnSpPr/>
          <p:nvPr/>
        </p:nvCxnSpPr>
        <p:spPr>
          <a:xfrm>
            <a:off x="1452210" y="2053451"/>
            <a:ext cx="2940940" cy="0"/>
          </a:xfrm>
          <a:prstGeom prst="line">
            <a:avLst/>
          </a:prstGeom>
          <a:noFill/>
          <a:ln w="15875" cap="flat" cmpd="sng" algn="ctr">
            <a:gradFill flip="none" rotWithShape="1">
              <a:gsLst>
                <a:gs pos="3000">
                  <a:sysClr val="window" lastClr="FFFFFF">
                    <a:lumMod val="85000"/>
                    <a:alpha val="0"/>
                  </a:sysClr>
                </a:gs>
                <a:gs pos="100000">
                  <a:sysClr val="window" lastClr="FFFFFF">
                    <a:lumMod val="85000"/>
                  </a:sysClr>
                </a:gs>
              </a:gsLst>
              <a:lin ang="10800000" scaled="1"/>
              <a:tileRect/>
            </a:gradFill>
            <a:prstDash val="solid"/>
            <a:miter lim="800000"/>
          </a:ln>
          <a:effectLst/>
        </p:spPr>
      </p:cxnSp>
      <p:grpSp>
        <p:nvGrpSpPr>
          <p:cNvPr id="21" name="组合 20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4C63A09D-7DB8-178A-47F2-C6813BC6C953}"/>
              </a:ext>
            </a:extLst>
          </p:cNvPr>
          <p:cNvGrpSpPr/>
          <p:nvPr/>
        </p:nvGrpSpPr>
        <p:grpSpPr>
          <a:xfrm>
            <a:off x="5158186" y="1487573"/>
            <a:ext cx="657225" cy="657225"/>
            <a:chOff x="1181099" y="1895474"/>
            <a:chExt cx="657225" cy="657225"/>
          </a:xfrm>
        </p:grpSpPr>
        <p:sp>
          <p:nvSpPr>
            <p:cNvPr id="22" name="弧形 21">
              <a:extLst>
                <a:ext uri="{FF2B5EF4-FFF2-40B4-BE49-F238E27FC236}">
                  <a16:creationId xmlns:a16="http://schemas.microsoft.com/office/drawing/2014/main" id="{21D0C16F-8DC0-818C-6994-BA9D55D35F9A}"/>
                </a:ext>
              </a:extLst>
            </p:cNvPr>
            <p:cNvSpPr/>
            <p:nvPr/>
          </p:nvSpPr>
          <p:spPr>
            <a:xfrm>
              <a:off x="1181099" y="1895474"/>
              <a:ext cx="657225" cy="657225"/>
            </a:xfrm>
            <a:prstGeom prst="arc">
              <a:avLst>
                <a:gd name="adj1" fmla="val 2901483"/>
                <a:gd name="adj2" fmla="val 17637749"/>
              </a:avLst>
            </a:prstGeom>
            <a:noFill/>
            <a:ln w="38100" cap="rnd" cmpd="sng" algn="ctr">
              <a:gradFill flip="none" rotWithShape="1">
                <a:gsLst>
                  <a:gs pos="0">
                    <a:srgbClr val="C5AE7B"/>
                  </a:gs>
                  <a:gs pos="100000">
                    <a:srgbClr val="C5AE7B">
                      <a:alpha val="0"/>
                    </a:srgbClr>
                  </a:gs>
                </a:gsLst>
                <a:lin ang="3000000" scaled="0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9A8E9D8E-ADB6-04A4-91AF-850612ECC9A3}"/>
                </a:ext>
              </a:extLst>
            </p:cNvPr>
            <p:cNvCxnSpPr/>
            <p:nvPr/>
          </p:nvCxnSpPr>
          <p:spPr>
            <a:xfrm flipH="1">
              <a:off x="1702595" y="1950244"/>
              <a:ext cx="20158" cy="44001"/>
            </a:xfrm>
            <a:prstGeom prst="line">
              <a:avLst/>
            </a:prstGeom>
            <a:noFill/>
            <a:ln w="38100" cap="rnd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</p:cxnSp>
      </p:grpSp>
      <p:sp>
        <p:nvSpPr>
          <p:cNvPr id="24" name="矩形 23" descr="e7d195523061f1c0d3ba7f298e59d031c9c3f97027ed136f882110EF8F17BAD1F2C348D17C7856EF46CB4678CC9E44EE1ABA681E3133328A7B4D22AAF822B2429426B2355AA8CC4431B8568D2CF3B73AEB72A6D28E72A835EF3135E39386D115E43A919183CECD46A12E12B65B6C48A505A309FAC44066BD30A9B2AD00873E860214DD08CD4F40C2">
            <a:extLst>
              <a:ext uri="{FF2B5EF4-FFF2-40B4-BE49-F238E27FC236}">
                <a16:creationId xmlns:a16="http://schemas.microsoft.com/office/drawing/2014/main" id="{FFCDEA1E-8807-B646-6D9D-07895B374E60}"/>
              </a:ext>
            </a:extLst>
          </p:cNvPr>
          <p:cNvSpPr/>
          <p:nvPr/>
        </p:nvSpPr>
        <p:spPr>
          <a:xfrm>
            <a:off x="5431045" y="1623846"/>
            <a:ext cx="3148155" cy="45345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2000" b="1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000" b="1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PA-矩形 58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47C3BBA8-C143-C30D-115B-2EDD9238A92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285009" y="2299633"/>
            <a:ext cx="3228163" cy="61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cxnSp>
        <p:nvCxnSpPr>
          <p:cNvPr id="26" name="直接连接符 25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948C38CD-7154-5D5B-0298-B1A105DBE930}"/>
              </a:ext>
            </a:extLst>
          </p:cNvPr>
          <p:cNvCxnSpPr/>
          <p:nvPr/>
        </p:nvCxnSpPr>
        <p:spPr>
          <a:xfrm>
            <a:off x="5552521" y="2053451"/>
            <a:ext cx="2674903" cy="0"/>
          </a:xfrm>
          <a:prstGeom prst="line">
            <a:avLst/>
          </a:prstGeom>
          <a:noFill/>
          <a:ln w="15875" cap="flat" cmpd="sng" algn="ctr">
            <a:gradFill flip="none" rotWithShape="1">
              <a:gsLst>
                <a:gs pos="3000">
                  <a:sysClr val="window" lastClr="FFFFFF">
                    <a:lumMod val="85000"/>
                    <a:alpha val="0"/>
                  </a:sysClr>
                </a:gs>
                <a:gs pos="100000">
                  <a:sysClr val="window" lastClr="FFFFFF">
                    <a:lumMod val="85000"/>
                  </a:sysClr>
                </a:gs>
              </a:gsLst>
              <a:lin ang="10800000" scaled="1"/>
              <a:tileRect/>
            </a:gradFill>
            <a:prstDash val="solid"/>
            <a:miter lim="800000"/>
          </a:ln>
          <a:effectLst/>
        </p:spPr>
      </p:cxnSp>
      <p:sp>
        <p:nvSpPr>
          <p:cNvPr id="27" name="矩形 26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A064EA22-3DCF-067B-C093-CA4AD79335E7}"/>
              </a:ext>
            </a:extLst>
          </p:cNvPr>
          <p:cNvSpPr/>
          <p:nvPr/>
        </p:nvSpPr>
        <p:spPr>
          <a:xfrm>
            <a:off x="1360914" y="4374013"/>
            <a:ext cx="7394244" cy="1422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dirty="0">
                <a:solidFill>
                  <a:srgbClr val="303135"/>
                </a:solidFill>
                <a:latin typeface="微软雅黑" pitchFamily="34" charset="-122"/>
                <a:ea typeface="微软雅黑" pitchFamily="34" charset="-122"/>
              </a:rPr>
              <a:t>Click here to add text content, such as keywords, some brief introductions, etc.</a:t>
            </a:r>
          </a:p>
          <a:p>
            <a:pPr algn="ctr">
              <a:lnSpc>
                <a:spcPct val="150000"/>
              </a:lnSpc>
            </a:pPr>
            <a:endParaRPr lang="zh-CN" altLang="en-US" sz="2000" dirty="0">
              <a:solidFill>
                <a:srgbClr val="30313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任意多边形 69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9300F7FF-C9AA-9F53-0048-A7F3703FF24D}"/>
              </a:ext>
            </a:extLst>
          </p:cNvPr>
          <p:cNvSpPr/>
          <p:nvPr/>
        </p:nvSpPr>
        <p:spPr>
          <a:xfrm>
            <a:off x="1280005" y="4378230"/>
            <a:ext cx="315383" cy="349930"/>
          </a:xfrm>
          <a:custGeom>
            <a:avLst/>
            <a:gdLst/>
            <a:ahLst/>
            <a:cxnLst/>
            <a:rect l="l" t="t" r="r" b="b"/>
            <a:pathLst>
              <a:path w="315382" h="349930">
                <a:moveTo>
                  <a:pt x="291979" y="0"/>
                </a:moveTo>
                <a:lnTo>
                  <a:pt x="315382" y="37891"/>
                </a:lnTo>
                <a:cubicBezTo>
                  <a:pt x="258175" y="66123"/>
                  <a:pt x="229571" y="130760"/>
                  <a:pt x="229571" y="231801"/>
                </a:cubicBezTo>
                <a:lnTo>
                  <a:pt x="294208" y="231801"/>
                </a:lnTo>
                <a:lnTo>
                  <a:pt x="294208" y="349930"/>
                </a:lnTo>
                <a:lnTo>
                  <a:pt x="178308" y="349930"/>
                </a:lnTo>
                <a:lnTo>
                  <a:pt x="178308" y="240716"/>
                </a:lnTo>
                <a:cubicBezTo>
                  <a:pt x="178308" y="187967"/>
                  <a:pt x="188152" y="139303"/>
                  <a:pt x="207840" y="94726"/>
                </a:cubicBezTo>
                <a:cubicBezTo>
                  <a:pt x="227528" y="50149"/>
                  <a:pt x="255574" y="18574"/>
                  <a:pt x="291979" y="0"/>
                </a:cubicBezTo>
                <a:close/>
                <a:moveTo>
                  <a:pt x="113671" y="0"/>
                </a:moveTo>
                <a:lnTo>
                  <a:pt x="137074" y="37891"/>
                </a:lnTo>
                <a:cubicBezTo>
                  <a:pt x="79867" y="66123"/>
                  <a:pt x="51263" y="130760"/>
                  <a:pt x="51263" y="231801"/>
                </a:cubicBezTo>
                <a:lnTo>
                  <a:pt x="115900" y="231801"/>
                </a:lnTo>
                <a:lnTo>
                  <a:pt x="115900" y="349930"/>
                </a:lnTo>
                <a:lnTo>
                  <a:pt x="0" y="349930"/>
                </a:lnTo>
                <a:lnTo>
                  <a:pt x="0" y="240716"/>
                </a:lnTo>
                <a:cubicBezTo>
                  <a:pt x="0" y="187967"/>
                  <a:pt x="9844" y="139303"/>
                  <a:pt x="29532" y="94726"/>
                </a:cubicBezTo>
                <a:cubicBezTo>
                  <a:pt x="49220" y="50149"/>
                  <a:pt x="77266" y="18574"/>
                  <a:pt x="113671" y="0"/>
                </a:cubicBezTo>
                <a:close/>
              </a:path>
            </a:pathLst>
          </a:custGeom>
          <a:solidFill>
            <a:srgbClr val="C5AE7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任意多边形 70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ED0372A5-D73C-4D35-EF00-28C145CC7409}"/>
              </a:ext>
            </a:extLst>
          </p:cNvPr>
          <p:cNvSpPr/>
          <p:nvPr/>
        </p:nvSpPr>
        <p:spPr>
          <a:xfrm flipH="1" flipV="1">
            <a:off x="8574023" y="5555886"/>
            <a:ext cx="315383" cy="349930"/>
          </a:xfrm>
          <a:custGeom>
            <a:avLst/>
            <a:gdLst/>
            <a:ahLst/>
            <a:cxnLst/>
            <a:rect l="l" t="t" r="r" b="b"/>
            <a:pathLst>
              <a:path w="315382" h="349930">
                <a:moveTo>
                  <a:pt x="291979" y="0"/>
                </a:moveTo>
                <a:lnTo>
                  <a:pt x="315382" y="37891"/>
                </a:lnTo>
                <a:cubicBezTo>
                  <a:pt x="258175" y="66123"/>
                  <a:pt x="229571" y="130760"/>
                  <a:pt x="229571" y="231801"/>
                </a:cubicBezTo>
                <a:lnTo>
                  <a:pt x="294208" y="231801"/>
                </a:lnTo>
                <a:lnTo>
                  <a:pt x="294208" y="349930"/>
                </a:lnTo>
                <a:lnTo>
                  <a:pt x="178308" y="349930"/>
                </a:lnTo>
                <a:lnTo>
                  <a:pt x="178308" y="240716"/>
                </a:lnTo>
                <a:cubicBezTo>
                  <a:pt x="178308" y="187967"/>
                  <a:pt x="188152" y="139303"/>
                  <a:pt x="207840" y="94726"/>
                </a:cubicBezTo>
                <a:cubicBezTo>
                  <a:pt x="227528" y="50149"/>
                  <a:pt x="255574" y="18574"/>
                  <a:pt x="291979" y="0"/>
                </a:cubicBezTo>
                <a:close/>
                <a:moveTo>
                  <a:pt x="113671" y="0"/>
                </a:moveTo>
                <a:lnTo>
                  <a:pt x="137074" y="37891"/>
                </a:lnTo>
                <a:cubicBezTo>
                  <a:pt x="79867" y="66123"/>
                  <a:pt x="51263" y="130760"/>
                  <a:pt x="51263" y="231801"/>
                </a:cubicBezTo>
                <a:lnTo>
                  <a:pt x="115900" y="231801"/>
                </a:lnTo>
                <a:lnTo>
                  <a:pt x="115900" y="349930"/>
                </a:lnTo>
                <a:lnTo>
                  <a:pt x="0" y="349930"/>
                </a:lnTo>
                <a:lnTo>
                  <a:pt x="0" y="240716"/>
                </a:lnTo>
                <a:cubicBezTo>
                  <a:pt x="0" y="187967"/>
                  <a:pt x="9844" y="139303"/>
                  <a:pt x="29532" y="94726"/>
                </a:cubicBezTo>
                <a:cubicBezTo>
                  <a:pt x="49220" y="50149"/>
                  <a:pt x="77266" y="18574"/>
                  <a:pt x="113671" y="0"/>
                </a:cubicBezTo>
                <a:close/>
              </a:path>
            </a:pathLst>
          </a:custGeom>
          <a:solidFill>
            <a:srgbClr val="C5AE7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8400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78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0.1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 fmla="1+(8/9)*(1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23 1.11111E-6 L -0.10886 1.11111E-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1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601 1.11111E-6 L 2.08333E-6 1.11111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.03889 L -4.58333E-6 -0.14815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5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4" presetClass="path" presetSubtype="0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58333E-6 0.03843 L -4.58333E-6 3.7037E-7 " pathEditMode="relative" rAng="0" ptsTypes="AA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2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130000" y="13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3828 0.04097 L 4.16667E-6 1.85185E-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-206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4284 -0.04491 L 1.45833E-6 1.11111E-6 " pathEditMode="relative" rAng="0" ptsTypes="AA">
                                      <p:cBhvr>
                                        <p:cTn id="4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224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5" presetClass="path" presetSubtype="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403 -4.44444E-6 L 2.5E-6 -4.44444E-6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5" presetClass="path" presetSubtype="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403 -4.44444E-6 L 2.5E-6 -4.44444E-6 " pathEditMode="relative" rAng="0" ptsTypes="AA">
                                      <p:cBhvr>
                                        <p:cTn id="7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0 7.40741E-7 L 0 -0.03079 " pathEditMode="relative">
                                      <p:cBhvr additive="base" accumulate="none" from="" to="">
                                        <p:cTn id="80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set>
                                      <p:cBhvr additive="base" accumulate="none">
                                        <p:cTn id="81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repeatCount="indefinite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0 7.40741E-7 L 0 -0.03079 " pathEditMode="relative">
                                      <p:cBhvr additive="base" accumulate="none" from="" to="">
                                        <p:cTn id="84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set>
                                      <p:cBhvr additive="base" accumulate="none">
                                        <p:cTn id="85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0 7.40741E-7 L 0 -0.03079 " pathEditMode="relative">
                                      <p:cBhvr additive="base" accumulate="none" from="" to="">
                                        <p:cTn id="88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set>
                                      <p:cBhvr additive="base" accumulate="none">
                                        <p:cTn id="89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  <p:bldP spid="18" grpId="0"/>
      <p:bldP spid="18" grpId="1"/>
      <p:bldP spid="19" grpId="0"/>
      <p:bldP spid="24" grpId="0"/>
      <p:bldP spid="24" grpId="1"/>
      <p:bldP spid="25" grpId="0"/>
      <p:bldP spid="27" grpId="0"/>
      <p:bldP spid="28" grpId="0" animBg="1"/>
      <p:bldP spid="28" grpId="1" animBg="1"/>
      <p:bldP spid="29" grpId="0" animBg="1"/>
      <p:bldP spid="2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e7d195523061f1c0c30ee18c1b05f65d12b38e2533cb2ccdAE0CC34CB5CBEBFAEC353FED4DECE97C3E379FD1D933F5E4DC18EF8EA6B7A1130D5F6DE9DD2BE4B0A8C9126ACE5083D1F5A9E323B29CCFC7A4D2FB351785D8BC72045E76FB55AEF9827FB0C3797F982A28B9A69CC82DAD0B47F24011F75089943EBECFE94EFA61219BFCFACCFC07EE15">
            <a:extLst>
              <a:ext uri="{FF2B5EF4-FFF2-40B4-BE49-F238E27FC236}">
                <a16:creationId xmlns:a16="http://schemas.microsoft.com/office/drawing/2014/main" id="{AD217DD8-01B4-7303-A7C3-F4D064BBD3C4}"/>
              </a:ext>
            </a:extLst>
          </p:cNvPr>
          <p:cNvSpPr txBox="1"/>
          <p:nvPr/>
        </p:nvSpPr>
        <p:spPr>
          <a:xfrm>
            <a:off x="1083856" y="177916"/>
            <a:ext cx="2573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Add title text</a:t>
            </a:r>
            <a:endParaRPr lang="zh-CN" altLang="en-US" sz="2400" kern="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64C50C2-BF1C-8856-C716-0CCBD0AED1E6}"/>
              </a:ext>
            </a:extLst>
          </p:cNvPr>
          <p:cNvGrpSpPr/>
          <p:nvPr/>
        </p:nvGrpSpPr>
        <p:grpSpPr>
          <a:xfrm>
            <a:off x="497089" y="160201"/>
            <a:ext cx="497091" cy="497090"/>
            <a:chOff x="6297947" y="206312"/>
            <a:chExt cx="714186" cy="714186"/>
          </a:xfrm>
        </p:grpSpPr>
        <p:sp>
          <p:nvSpPr>
            <p:cNvPr id="4" name="Rectangle: Rounded Corners 23">
              <a:extLst>
                <a:ext uri="{FF2B5EF4-FFF2-40B4-BE49-F238E27FC236}">
                  <a16:creationId xmlns:a16="http://schemas.microsoft.com/office/drawing/2014/main" id="{76956CC7-EA69-4972-2866-2C22686A63F5}"/>
                </a:ext>
              </a:extLst>
            </p:cNvPr>
            <p:cNvSpPr/>
            <p:nvPr/>
          </p:nvSpPr>
          <p:spPr>
            <a:xfrm>
              <a:off x="6297947" y="206312"/>
              <a:ext cx="714186" cy="714186"/>
            </a:xfrm>
            <a:prstGeom prst="roundRect">
              <a:avLst>
                <a:gd name="adj" fmla="val 29154"/>
              </a:avLst>
            </a:prstGeom>
            <a:gradFill flip="none" rotWithShape="1"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path path="circle">
                <a:fillToRect l="100000" t="100000"/>
              </a:path>
              <a:tileRect r="-100000" b="-100000"/>
            </a:gradFill>
            <a:ln w="6350" cap="flat" cmpd="sng" algn="ctr">
              <a:solidFill>
                <a:srgbClr val="EEDEBC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cs typeface="+mn-ea"/>
                <a:sym typeface="+mn-lt"/>
              </a:endParaRPr>
            </a:p>
          </p:txBody>
        </p:sp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3EA58570-6FA2-8880-3939-F18EBA78C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283" y="355679"/>
              <a:ext cx="432980" cy="442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0</a:t>
              </a:r>
              <a:r>
                <a:rPr lang="en-US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endParaRPr lang="ru-RU" altLang="ru-RU" sz="20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17" name="组合 116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D52BC1FD-EBCF-C5BD-FACC-0514F919EEAB}"/>
              </a:ext>
            </a:extLst>
          </p:cNvPr>
          <p:cNvGrpSpPr/>
          <p:nvPr/>
        </p:nvGrpSpPr>
        <p:grpSpPr>
          <a:xfrm>
            <a:off x="4454827" y="2142333"/>
            <a:ext cx="3321911" cy="3321910"/>
            <a:chOff x="4435045" y="2251749"/>
            <a:chExt cx="3321910" cy="3321910"/>
          </a:xfrm>
        </p:grpSpPr>
        <p:sp>
          <p:nvSpPr>
            <p:cNvPr id="118" name="椭圆 117">
              <a:extLst>
                <a:ext uri="{FF2B5EF4-FFF2-40B4-BE49-F238E27FC236}">
                  <a16:creationId xmlns:a16="http://schemas.microsoft.com/office/drawing/2014/main" id="{60FBE171-2D5F-C338-84A8-7D6727DB2A73}"/>
                </a:ext>
              </a:extLst>
            </p:cNvPr>
            <p:cNvSpPr/>
            <p:nvPr/>
          </p:nvSpPr>
          <p:spPr>
            <a:xfrm>
              <a:off x="4435045" y="2251749"/>
              <a:ext cx="3321910" cy="3321910"/>
            </a:xfrm>
            <a:prstGeom prst="ellipse">
              <a:avLst/>
            </a:prstGeom>
            <a:gradFill>
              <a:gsLst>
                <a:gs pos="0">
                  <a:srgbClr val="0A0C18"/>
                </a:gs>
                <a:gs pos="64000">
                  <a:srgbClr val="1A2741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44600" dist="419100" dir="2700000" sx="96000" sy="96000" algn="tl" rotWithShape="0">
                <a:prstClr val="black">
                  <a:alpha val="3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ea"/>
              </a:endParaRPr>
            </a:p>
          </p:txBody>
        </p:sp>
        <p:pic>
          <p:nvPicPr>
            <p:cNvPr id="119" name="图片 118">
              <a:extLst>
                <a:ext uri="{FF2B5EF4-FFF2-40B4-BE49-F238E27FC236}">
                  <a16:creationId xmlns:a16="http://schemas.microsoft.com/office/drawing/2014/main" id="{3B6CE997-61DA-4B70-75CE-7E90761A9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rgbClr val="B69469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4775946" y="2687145"/>
              <a:ext cx="2640108" cy="2451119"/>
            </a:xfrm>
            <a:prstGeom prst="rect">
              <a:avLst/>
            </a:prstGeom>
          </p:spPr>
        </p:pic>
      </p:grpSp>
      <p:sp>
        <p:nvSpPr>
          <p:cNvPr id="120" name="任意多边形 40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86FAD082-EF43-5D36-A739-AC758CB1DD3C}"/>
              </a:ext>
            </a:extLst>
          </p:cNvPr>
          <p:cNvSpPr/>
          <p:nvPr/>
        </p:nvSpPr>
        <p:spPr>
          <a:xfrm flipH="1" flipV="1">
            <a:off x="1498086" y="1630619"/>
            <a:ext cx="2274252" cy="4354438"/>
          </a:xfrm>
          <a:custGeom>
            <a:avLst/>
            <a:gdLst>
              <a:gd name="connsiteX0" fmla="*/ 0 w 2273300"/>
              <a:gd name="connsiteY0" fmla="*/ 0 h 4559300"/>
              <a:gd name="connsiteX1" fmla="*/ 2273300 w 2273300"/>
              <a:gd name="connsiteY1" fmla="*/ 0 h 4559300"/>
              <a:gd name="connsiteX2" fmla="*/ 2273300 w 2273300"/>
              <a:gd name="connsiteY2" fmla="*/ 4559300 h 4559300"/>
              <a:gd name="connsiteX3" fmla="*/ 0 w 2273300"/>
              <a:gd name="connsiteY3" fmla="*/ 4559300 h 4559300"/>
              <a:gd name="connsiteX0" fmla="*/ 2273300 w 2364740"/>
              <a:gd name="connsiteY0" fmla="*/ 4559300 h 4648922"/>
              <a:gd name="connsiteX1" fmla="*/ 0 w 2364740"/>
              <a:gd name="connsiteY1" fmla="*/ 4559300 h 4648922"/>
              <a:gd name="connsiteX2" fmla="*/ 0 w 2364740"/>
              <a:gd name="connsiteY2" fmla="*/ 0 h 4648922"/>
              <a:gd name="connsiteX3" fmla="*/ 2273300 w 2364740"/>
              <a:gd name="connsiteY3" fmla="*/ 0 h 4648922"/>
              <a:gd name="connsiteX4" fmla="*/ 2364740 w 2364740"/>
              <a:gd name="connsiteY4" fmla="*/ 4648922 h 4648922"/>
              <a:gd name="connsiteX0" fmla="*/ 2273300 w 2273300"/>
              <a:gd name="connsiteY0" fmla="*/ 4559300 h 4564902"/>
              <a:gd name="connsiteX1" fmla="*/ 0 w 2273300"/>
              <a:gd name="connsiteY1" fmla="*/ 4559300 h 4564902"/>
              <a:gd name="connsiteX2" fmla="*/ 0 w 2273300"/>
              <a:gd name="connsiteY2" fmla="*/ 0 h 4564902"/>
              <a:gd name="connsiteX3" fmla="*/ 2273300 w 2273300"/>
              <a:gd name="connsiteY3" fmla="*/ 0 h 4564902"/>
              <a:gd name="connsiteX4" fmla="*/ 2269490 w 2273300"/>
              <a:gd name="connsiteY4" fmla="*/ 4564902 h 4564902"/>
              <a:gd name="connsiteX0" fmla="*/ 2273300 w 2274252"/>
              <a:gd name="connsiteY0" fmla="*/ 4559300 h 4559300"/>
              <a:gd name="connsiteX1" fmla="*/ 0 w 2274252"/>
              <a:gd name="connsiteY1" fmla="*/ 4559300 h 4559300"/>
              <a:gd name="connsiteX2" fmla="*/ 0 w 2274252"/>
              <a:gd name="connsiteY2" fmla="*/ 0 h 4559300"/>
              <a:gd name="connsiteX3" fmla="*/ 2273300 w 2274252"/>
              <a:gd name="connsiteY3" fmla="*/ 0 h 4559300"/>
              <a:gd name="connsiteX4" fmla="*/ 2274252 w 2274252"/>
              <a:gd name="connsiteY4" fmla="*/ 2910259 h 4559300"/>
              <a:gd name="connsiteX0" fmla="*/ 106363 w 2274252"/>
              <a:gd name="connsiteY0" fmla="*/ 4559300 h 4559300"/>
              <a:gd name="connsiteX1" fmla="*/ 0 w 2274252"/>
              <a:gd name="connsiteY1" fmla="*/ 4559300 h 4559300"/>
              <a:gd name="connsiteX2" fmla="*/ 0 w 2274252"/>
              <a:gd name="connsiteY2" fmla="*/ 0 h 4559300"/>
              <a:gd name="connsiteX3" fmla="*/ 2273300 w 2274252"/>
              <a:gd name="connsiteY3" fmla="*/ 0 h 4559300"/>
              <a:gd name="connsiteX4" fmla="*/ 2274252 w 2274252"/>
              <a:gd name="connsiteY4" fmla="*/ 2910259 h 455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252" h="4559300">
                <a:moveTo>
                  <a:pt x="106363" y="4559300"/>
                </a:moveTo>
                <a:lnTo>
                  <a:pt x="0" y="4559300"/>
                </a:lnTo>
                <a:lnTo>
                  <a:pt x="0" y="0"/>
                </a:lnTo>
                <a:lnTo>
                  <a:pt x="2273300" y="0"/>
                </a:lnTo>
                <a:cubicBezTo>
                  <a:pt x="2273300" y="1519767"/>
                  <a:pt x="2274252" y="2910259"/>
                  <a:pt x="2274252" y="2910259"/>
                </a:cubicBezTo>
              </a:path>
            </a:pathLst>
          </a:custGeom>
          <a:noFill/>
          <a:ln w="38100" cap="flat" cmpd="sng" algn="ctr">
            <a:solidFill>
              <a:srgbClr val="D6B983"/>
            </a:solidFill>
            <a:prstDash val="solid"/>
            <a:miter lim="800000"/>
          </a:ln>
          <a:effectLst>
            <a:outerShdw blurRad="1244600" dist="419100" dir="2700000" sx="96000" sy="96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1" name="任意多边形 184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87FB49D7-5618-3962-5F72-8830252516B2}"/>
              </a:ext>
            </a:extLst>
          </p:cNvPr>
          <p:cNvSpPr/>
          <p:nvPr/>
        </p:nvSpPr>
        <p:spPr>
          <a:xfrm>
            <a:off x="8446611" y="1607749"/>
            <a:ext cx="2274252" cy="4400178"/>
          </a:xfrm>
          <a:custGeom>
            <a:avLst/>
            <a:gdLst>
              <a:gd name="connsiteX0" fmla="*/ 0 w 2273300"/>
              <a:gd name="connsiteY0" fmla="*/ 0 h 4559300"/>
              <a:gd name="connsiteX1" fmla="*/ 2273300 w 2273300"/>
              <a:gd name="connsiteY1" fmla="*/ 0 h 4559300"/>
              <a:gd name="connsiteX2" fmla="*/ 2273300 w 2273300"/>
              <a:gd name="connsiteY2" fmla="*/ 4559300 h 4559300"/>
              <a:gd name="connsiteX3" fmla="*/ 0 w 2273300"/>
              <a:gd name="connsiteY3" fmla="*/ 4559300 h 4559300"/>
              <a:gd name="connsiteX0" fmla="*/ 2273300 w 2364740"/>
              <a:gd name="connsiteY0" fmla="*/ 4559300 h 4648922"/>
              <a:gd name="connsiteX1" fmla="*/ 0 w 2364740"/>
              <a:gd name="connsiteY1" fmla="*/ 4559300 h 4648922"/>
              <a:gd name="connsiteX2" fmla="*/ 0 w 2364740"/>
              <a:gd name="connsiteY2" fmla="*/ 0 h 4648922"/>
              <a:gd name="connsiteX3" fmla="*/ 2273300 w 2364740"/>
              <a:gd name="connsiteY3" fmla="*/ 0 h 4648922"/>
              <a:gd name="connsiteX4" fmla="*/ 2364740 w 2364740"/>
              <a:gd name="connsiteY4" fmla="*/ 4648922 h 4648922"/>
              <a:gd name="connsiteX0" fmla="*/ 2273300 w 2273300"/>
              <a:gd name="connsiteY0" fmla="*/ 4559300 h 4564902"/>
              <a:gd name="connsiteX1" fmla="*/ 0 w 2273300"/>
              <a:gd name="connsiteY1" fmla="*/ 4559300 h 4564902"/>
              <a:gd name="connsiteX2" fmla="*/ 0 w 2273300"/>
              <a:gd name="connsiteY2" fmla="*/ 0 h 4564902"/>
              <a:gd name="connsiteX3" fmla="*/ 2273300 w 2273300"/>
              <a:gd name="connsiteY3" fmla="*/ 0 h 4564902"/>
              <a:gd name="connsiteX4" fmla="*/ 2269490 w 2273300"/>
              <a:gd name="connsiteY4" fmla="*/ 4564902 h 4564902"/>
              <a:gd name="connsiteX0" fmla="*/ 2273300 w 2274252"/>
              <a:gd name="connsiteY0" fmla="*/ 4559300 h 4559300"/>
              <a:gd name="connsiteX1" fmla="*/ 0 w 2274252"/>
              <a:gd name="connsiteY1" fmla="*/ 4559300 h 4559300"/>
              <a:gd name="connsiteX2" fmla="*/ 0 w 2274252"/>
              <a:gd name="connsiteY2" fmla="*/ 0 h 4559300"/>
              <a:gd name="connsiteX3" fmla="*/ 2273300 w 2274252"/>
              <a:gd name="connsiteY3" fmla="*/ 0 h 4559300"/>
              <a:gd name="connsiteX4" fmla="*/ 2274252 w 2274252"/>
              <a:gd name="connsiteY4" fmla="*/ 2910259 h 4559300"/>
              <a:gd name="connsiteX0" fmla="*/ 106363 w 2274252"/>
              <a:gd name="connsiteY0" fmla="*/ 4559300 h 4559300"/>
              <a:gd name="connsiteX1" fmla="*/ 0 w 2274252"/>
              <a:gd name="connsiteY1" fmla="*/ 4559300 h 4559300"/>
              <a:gd name="connsiteX2" fmla="*/ 0 w 2274252"/>
              <a:gd name="connsiteY2" fmla="*/ 0 h 4559300"/>
              <a:gd name="connsiteX3" fmla="*/ 2273300 w 2274252"/>
              <a:gd name="connsiteY3" fmla="*/ 0 h 4559300"/>
              <a:gd name="connsiteX4" fmla="*/ 2274252 w 2274252"/>
              <a:gd name="connsiteY4" fmla="*/ 2910259 h 455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252" h="4559300">
                <a:moveTo>
                  <a:pt x="106363" y="4559300"/>
                </a:moveTo>
                <a:lnTo>
                  <a:pt x="0" y="4559300"/>
                </a:lnTo>
                <a:lnTo>
                  <a:pt x="0" y="0"/>
                </a:lnTo>
                <a:lnTo>
                  <a:pt x="2273300" y="0"/>
                </a:lnTo>
                <a:cubicBezTo>
                  <a:pt x="2273300" y="1519767"/>
                  <a:pt x="2274252" y="2910259"/>
                  <a:pt x="2274252" y="2910259"/>
                </a:cubicBezTo>
              </a:path>
            </a:pathLst>
          </a:custGeom>
          <a:noFill/>
          <a:ln w="38100" cap="flat" cmpd="sng" algn="ctr">
            <a:solidFill>
              <a:srgbClr val="D6B983"/>
            </a:solidFill>
            <a:prstDash val="solid"/>
            <a:miter lim="800000"/>
          </a:ln>
          <a:effectLst>
            <a:outerShdw blurRad="1244600" dist="419100" dir="2700000" sx="96000" sy="96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2" name="矩形 121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000012AD-914B-709A-6E94-E897AF909535}"/>
              </a:ext>
            </a:extLst>
          </p:cNvPr>
          <p:cNvSpPr/>
          <p:nvPr/>
        </p:nvSpPr>
        <p:spPr>
          <a:xfrm>
            <a:off x="8618274" y="2660237"/>
            <a:ext cx="3128015" cy="61369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itchFamily="34" charset="-122"/>
                <a:ea typeface="微软雅黑" pitchFamily="34" charset="-122"/>
              </a:rPr>
              <a:t>Click here to add text content, such as keywords, some brief introductions, etc.</a:t>
            </a:r>
            <a:endParaRPr lang="zh-CN" altLang="en-US" sz="1200" dirty="0">
              <a:solidFill>
                <a:prstClr val="black">
                  <a:lumMod val="50000"/>
                  <a:lumOff val="50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3" name="文本框 122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6326EB9E-CCC4-86AC-7DC2-B82AEC8F9BD9}"/>
              </a:ext>
            </a:extLst>
          </p:cNvPr>
          <p:cNvSpPr txBox="1"/>
          <p:nvPr/>
        </p:nvSpPr>
        <p:spPr>
          <a:xfrm>
            <a:off x="8618273" y="1975861"/>
            <a:ext cx="2137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000" b="1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24" name="直接连接符 123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BF7BE6B6-E333-5428-D291-5F00C09E6DCC}"/>
              </a:ext>
            </a:extLst>
          </p:cNvPr>
          <p:cNvCxnSpPr/>
          <p:nvPr/>
        </p:nvCxnSpPr>
        <p:spPr>
          <a:xfrm>
            <a:off x="8719874" y="2475688"/>
            <a:ext cx="215900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sp>
        <p:nvSpPr>
          <p:cNvPr id="126" name="矩形 125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AF5D040D-5453-62EE-EA2F-85F71D3192C3}"/>
              </a:ext>
            </a:extLst>
          </p:cNvPr>
          <p:cNvSpPr/>
          <p:nvPr/>
        </p:nvSpPr>
        <p:spPr>
          <a:xfrm>
            <a:off x="497091" y="4488382"/>
            <a:ext cx="3128015" cy="61369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itchFamily="34" charset="-122"/>
                <a:ea typeface="微软雅黑" pitchFamily="34" charset="-122"/>
              </a:rPr>
              <a:t>Click here to add text content, such as keywords, some brief introductions, etc.</a:t>
            </a:r>
            <a:endParaRPr lang="zh-CN" altLang="en-US" sz="1200" dirty="0">
              <a:solidFill>
                <a:prstClr val="black">
                  <a:lumMod val="50000"/>
                  <a:lumOff val="50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7" name="文本框 126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AC671AAE-ABC5-392C-0003-43F74B0A6BD4}"/>
              </a:ext>
            </a:extLst>
          </p:cNvPr>
          <p:cNvSpPr txBox="1"/>
          <p:nvPr/>
        </p:nvSpPr>
        <p:spPr>
          <a:xfrm>
            <a:off x="521054" y="3836194"/>
            <a:ext cx="3104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b="1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000" b="1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28" name="直接连接符 127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D93DDB50-8465-1751-ED98-240BDCF23442}"/>
              </a:ext>
            </a:extLst>
          </p:cNvPr>
          <p:cNvCxnSpPr/>
          <p:nvPr/>
        </p:nvCxnSpPr>
        <p:spPr>
          <a:xfrm>
            <a:off x="3290797" y="4336021"/>
            <a:ext cx="215900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pic>
        <p:nvPicPr>
          <p:cNvPr id="130" name="图片 129">
            <a:extLst>
              <a:ext uri="{FF2B5EF4-FFF2-40B4-BE49-F238E27FC236}">
                <a16:creationId xmlns:a16="http://schemas.microsoft.com/office/drawing/2014/main" id="{F5E5C06B-DC1F-86CD-1072-0D66599871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5" b="7615"/>
          <a:stretch/>
        </p:blipFill>
        <p:spPr>
          <a:xfrm>
            <a:off x="626637" y="1471135"/>
            <a:ext cx="2912867" cy="1646160"/>
          </a:xfrm>
          <a:custGeom>
            <a:avLst/>
            <a:gdLst>
              <a:gd name="connsiteX0" fmla="*/ 0 w 2786069"/>
              <a:gd name="connsiteY0" fmla="*/ 0 h 1610505"/>
              <a:gd name="connsiteX1" fmla="*/ 2786069 w 2786069"/>
              <a:gd name="connsiteY1" fmla="*/ 0 h 1610505"/>
              <a:gd name="connsiteX2" fmla="*/ 2786069 w 2786069"/>
              <a:gd name="connsiteY2" fmla="*/ 1610505 h 1610505"/>
              <a:gd name="connsiteX3" fmla="*/ 0 w 2786069"/>
              <a:gd name="connsiteY3" fmla="*/ 1610505 h 1610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6069" h="1610505">
                <a:moveTo>
                  <a:pt x="0" y="0"/>
                </a:moveTo>
                <a:lnTo>
                  <a:pt x="2786069" y="0"/>
                </a:lnTo>
                <a:lnTo>
                  <a:pt x="2786069" y="1610505"/>
                </a:lnTo>
                <a:lnTo>
                  <a:pt x="0" y="1610505"/>
                </a:lnTo>
                <a:close/>
              </a:path>
            </a:pathLst>
          </a:custGeom>
        </p:spPr>
      </p:pic>
      <p:pic>
        <p:nvPicPr>
          <p:cNvPr id="131" name="图片 130">
            <a:extLst>
              <a:ext uri="{FF2B5EF4-FFF2-40B4-BE49-F238E27FC236}">
                <a16:creationId xmlns:a16="http://schemas.microsoft.com/office/drawing/2014/main" id="{EDB7ABB4-7527-B54D-385E-7B6FDB7E52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5" b="7615"/>
          <a:stretch/>
        </p:blipFill>
        <p:spPr>
          <a:xfrm>
            <a:off x="8698173" y="4498381"/>
            <a:ext cx="2912867" cy="1646160"/>
          </a:xfrm>
          <a:custGeom>
            <a:avLst/>
            <a:gdLst>
              <a:gd name="connsiteX0" fmla="*/ 0 w 2785859"/>
              <a:gd name="connsiteY0" fmla="*/ 0 h 1574384"/>
              <a:gd name="connsiteX1" fmla="*/ 2785859 w 2785859"/>
              <a:gd name="connsiteY1" fmla="*/ 0 h 1574384"/>
              <a:gd name="connsiteX2" fmla="*/ 2785859 w 2785859"/>
              <a:gd name="connsiteY2" fmla="*/ 1574384 h 1574384"/>
              <a:gd name="connsiteX3" fmla="*/ 0 w 2785859"/>
              <a:gd name="connsiteY3" fmla="*/ 1574384 h 15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5859" h="1574384">
                <a:moveTo>
                  <a:pt x="0" y="0"/>
                </a:moveTo>
                <a:lnTo>
                  <a:pt x="2785859" y="0"/>
                </a:lnTo>
                <a:lnTo>
                  <a:pt x="2785859" y="1574384"/>
                </a:lnTo>
                <a:lnTo>
                  <a:pt x="0" y="1574384"/>
                </a:lnTo>
                <a:close/>
              </a:path>
            </a:pathLst>
          </a:custGeom>
        </p:spPr>
      </p:pic>
      <p:sp>
        <p:nvSpPr>
          <p:cNvPr id="132" name="文本框 131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B61FB553-D624-0387-55E6-AA9A90639329}"/>
              </a:ext>
            </a:extLst>
          </p:cNvPr>
          <p:cNvSpPr txBox="1"/>
          <p:nvPr/>
        </p:nvSpPr>
        <p:spPr>
          <a:xfrm rot="20526">
            <a:off x="5805049" y="2913186"/>
            <a:ext cx="1698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</a:rPr>
              <a:t>83.5</a:t>
            </a:r>
            <a:r>
              <a:rPr lang="en-US" altLang="zh-CN" sz="28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</a:rPr>
              <a:t>%</a:t>
            </a:r>
            <a:endParaRPr lang="zh-CN" altLang="en-US" sz="36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3" name="文本框 132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D39852CF-71A1-6919-674B-A17FF7F648EC}"/>
              </a:ext>
            </a:extLst>
          </p:cNvPr>
          <p:cNvSpPr txBox="1"/>
          <p:nvPr/>
        </p:nvSpPr>
        <p:spPr>
          <a:xfrm rot="14553">
            <a:off x="4731411" y="4054961"/>
            <a:ext cx="1698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66.1</a:t>
            </a:r>
            <a:r>
              <a:rPr lang="en-US" altLang="zh-CN" sz="28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%</a:t>
            </a:r>
            <a:endParaRPr lang="zh-CN" altLang="en-US" sz="28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4" name="矩形 133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28AB9D05-C422-104D-F45B-86FA1C732703}"/>
              </a:ext>
            </a:extLst>
          </p:cNvPr>
          <p:cNvSpPr/>
          <p:nvPr/>
        </p:nvSpPr>
        <p:spPr>
          <a:xfrm rot="20526">
            <a:off x="4901694" y="3699900"/>
            <a:ext cx="7873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gradFill flip="none" rotWithShape="1">
                  <a:gsLst>
                    <a:gs pos="28000">
                      <a:prstClr val="white">
                        <a:alpha val="67000"/>
                      </a:prstClr>
                    </a:gs>
                    <a:gs pos="76000">
                      <a:prstClr val="white">
                        <a:alpha val="0"/>
                      </a:prstClr>
                    </a:gs>
                  </a:gsLst>
                  <a:lin ang="16200000" scaled="1"/>
                  <a:tileRect/>
                </a:gradFill>
                <a:latin typeface="微软雅黑" pitchFamily="34" charset="-122"/>
                <a:ea typeface="微软雅黑" pitchFamily="34" charset="-122"/>
              </a:rPr>
              <a:t>2024</a:t>
            </a:r>
          </a:p>
        </p:txBody>
      </p:sp>
      <p:sp>
        <p:nvSpPr>
          <p:cNvPr id="135" name="矩形 134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BFD60CA8-6AD3-27BA-3DF9-0A1FE877DCB4}"/>
              </a:ext>
            </a:extLst>
          </p:cNvPr>
          <p:cNvSpPr/>
          <p:nvPr/>
        </p:nvSpPr>
        <p:spPr>
          <a:xfrm rot="20526">
            <a:off x="6561207" y="3521631"/>
            <a:ext cx="7873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gradFill flip="none" rotWithShape="1">
                  <a:gsLst>
                    <a:gs pos="28000">
                      <a:srgbClr val="C5AE7B"/>
                    </a:gs>
                    <a:gs pos="76000">
                      <a:srgbClr val="C5AE7B">
                        <a:alpha val="0"/>
                      </a:srgbClr>
                    </a:gs>
                  </a:gsLst>
                  <a:lin ang="5400000" scaled="1"/>
                  <a:tileRect/>
                </a:gradFill>
                <a:latin typeface="微软雅黑" pitchFamily="34" charset="-122"/>
                <a:ea typeface="微软雅黑" pitchFamily="34" charset="-122"/>
              </a:rPr>
              <a:t>2025</a:t>
            </a:r>
          </a:p>
        </p:txBody>
      </p:sp>
      <p:cxnSp>
        <p:nvCxnSpPr>
          <p:cNvPr id="136" name="直接连接符 135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70458D5D-177C-B12A-024E-CD0A82F13658}"/>
              </a:ext>
            </a:extLst>
          </p:cNvPr>
          <p:cNvCxnSpPr/>
          <p:nvPr/>
        </p:nvCxnSpPr>
        <p:spPr>
          <a:xfrm>
            <a:off x="4742880" y="3795093"/>
            <a:ext cx="2745805" cy="16395"/>
          </a:xfrm>
          <a:prstGeom prst="line">
            <a:avLst/>
          </a:prstGeom>
          <a:noFill/>
          <a:ln w="50800" cap="flat" cmpd="sng" algn="ctr">
            <a:gradFill flip="none" rotWithShape="1">
              <a:gsLst>
                <a:gs pos="0">
                  <a:srgbClr val="11182A"/>
                </a:gs>
                <a:gs pos="50000">
                  <a:srgbClr val="808592"/>
                </a:gs>
                <a:gs pos="100000">
                  <a:srgbClr val="1A2741"/>
                </a:gs>
              </a:gsLst>
              <a:lin ang="0" scaled="1"/>
              <a:tileRect/>
            </a:gradFill>
            <a:prstDash val="solid"/>
            <a:miter lim="800000"/>
          </a:ln>
          <a:effectLst/>
        </p:spPr>
      </p:cxnSp>
      <p:sp>
        <p:nvSpPr>
          <p:cNvPr id="137" name="任意多边形 57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051F0D04-9343-D2FB-4657-505C6C7CAA75}"/>
              </a:ext>
            </a:extLst>
          </p:cNvPr>
          <p:cNvSpPr/>
          <p:nvPr/>
        </p:nvSpPr>
        <p:spPr>
          <a:xfrm rot="3138871">
            <a:off x="7651780" y="2406663"/>
            <a:ext cx="348627" cy="209171"/>
          </a:xfrm>
          <a:custGeom>
            <a:avLst/>
            <a:gdLst>
              <a:gd name="connsiteX0" fmla="*/ 0 w 1553107"/>
              <a:gd name="connsiteY0" fmla="*/ 931831 h 931831"/>
              <a:gd name="connsiteX1" fmla="*/ 776554 w 1553107"/>
              <a:gd name="connsiteY1" fmla="*/ 0 h 931831"/>
              <a:gd name="connsiteX2" fmla="*/ 1553107 w 1553107"/>
              <a:gd name="connsiteY2" fmla="*/ 931831 h 931831"/>
              <a:gd name="connsiteX3" fmla="*/ 1331514 w 1553107"/>
              <a:gd name="connsiteY3" fmla="*/ 931831 h 931831"/>
              <a:gd name="connsiteX4" fmla="*/ 776554 w 1553107"/>
              <a:gd name="connsiteY4" fmla="*/ 265903 h 931831"/>
              <a:gd name="connsiteX5" fmla="*/ 221594 w 1553107"/>
              <a:gd name="connsiteY5" fmla="*/ 931831 h 931831"/>
              <a:gd name="connsiteX0" fmla="*/ 0 w 1553107"/>
              <a:gd name="connsiteY0" fmla="*/ 931831 h 931831"/>
              <a:gd name="connsiteX1" fmla="*/ 776554 w 1553107"/>
              <a:gd name="connsiteY1" fmla="*/ 0 h 931831"/>
              <a:gd name="connsiteX2" fmla="*/ 1168874 w 1553107"/>
              <a:gd name="connsiteY2" fmla="*/ 474630 h 931831"/>
              <a:gd name="connsiteX3" fmla="*/ 1553107 w 1553107"/>
              <a:gd name="connsiteY3" fmla="*/ 931831 h 931831"/>
              <a:gd name="connsiteX4" fmla="*/ 1331514 w 1553107"/>
              <a:gd name="connsiteY4" fmla="*/ 931831 h 931831"/>
              <a:gd name="connsiteX5" fmla="*/ 776554 w 1553107"/>
              <a:gd name="connsiteY5" fmla="*/ 265903 h 931831"/>
              <a:gd name="connsiteX6" fmla="*/ 221594 w 1553107"/>
              <a:gd name="connsiteY6" fmla="*/ 931831 h 931831"/>
              <a:gd name="connsiteX7" fmla="*/ 0 w 1553107"/>
              <a:gd name="connsiteY7" fmla="*/ 931831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260314 w 1553107"/>
              <a:gd name="connsiteY7" fmla="*/ 566070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46001 w 1553107"/>
              <a:gd name="connsiteY7" fmla="*/ 361283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93626 w 1553107"/>
              <a:gd name="connsiteY7" fmla="*/ 380333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74576 w 1553107"/>
              <a:gd name="connsiteY7" fmla="*/ 342233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350801 w 1553107"/>
              <a:gd name="connsiteY7" fmla="*/ 685133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74576 w 1553107"/>
              <a:gd name="connsiteY7" fmla="*/ 346995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69813 w 1553107"/>
              <a:gd name="connsiteY7" fmla="*/ 351758 h 931831"/>
              <a:gd name="connsiteX0" fmla="*/ 1145062 w 1553107"/>
              <a:gd name="connsiteY0" fmla="*/ 441292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69813 w 1553107"/>
              <a:gd name="connsiteY7" fmla="*/ 351758 h 931831"/>
              <a:gd name="connsiteX0" fmla="*/ 1145062 w 1553107"/>
              <a:gd name="connsiteY0" fmla="*/ 441292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482140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69813 w 1553107"/>
              <a:gd name="connsiteY7" fmla="*/ 351758 h 931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3107" h="931831">
                <a:moveTo>
                  <a:pt x="1145062" y="441292"/>
                </a:moveTo>
                <a:lnTo>
                  <a:pt x="1553107" y="931831"/>
                </a:lnTo>
                <a:lnTo>
                  <a:pt x="1331514" y="931831"/>
                </a:lnTo>
                <a:lnTo>
                  <a:pt x="776554" y="482140"/>
                </a:lnTo>
                <a:lnTo>
                  <a:pt x="221594" y="931831"/>
                </a:lnTo>
                <a:lnTo>
                  <a:pt x="0" y="931831"/>
                </a:lnTo>
                <a:lnTo>
                  <a:pt x="776554" y="0"/>
                </a:lnTo>
                <a:cubicBezTo>
                  <a:pt x="907327" y="158210"/>
                  <a:pt x="1069813" y="351758"/>
                  <a:pt x="1069813" y="351758"/>
                </a:cubicBezTo>
              </a:path>
            </a:pathLst>
          </a:custGeom>
          <a:noFill/>
          <a:ln w="2540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8" name="任意多边形 58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1B01767F-F7A1-F7A0-45ED-0A01D2B61C92}"/>
              </a:ext>
            </a:extLst>
          </p:cNvPr>
          <p:cNvSpPr/>
          <p:nvPr/>
        </p:nvSpPr>
        <p:spPr>
          <a:xfrm rot="3097376" flipV="1">
            <a:off x="4231160" y="4990743"/>
            <a:ext cx="348627" cy="209171"/>
          </a:xfrm>
          <a:custGeom>
            <a:avLst/>
            <a:gdLst>
              <a:gd name="connsiteX0" fmla="*/ 0 w 1553107"/>
              <a:gd name="connsiteY0" fmla="*/ 931831 h 931831"/>
              <a:gd name="connsiteX1" fmla="*/ 776554 w 1553107"/>
              <a:gd name="connsiteY1" fmla="*/ 0 h 931831"/>
              <a:gd name="connsiteX2" fmla="*/ 1553107 w 1553107"/>
              <a:gd name="connsiteY2" fmla="*/ 931831 h 931831"/>
              <a:gd name="connsiteX3" fmla="*/ 1331514 w 1553107"/>
              <a:gd name="connsiteY3" fmla="*/ 931831 h 931831"/>
              <a:gd name="connsiteX4" fmla="*/ 776554 w 1553107"/>
              <a:gd name="connsiteY4" fmla="*/ 265903 h 931831"/>
              <a:gd name="connsiteX5" fmla="*/ 221594 w 1553107"/>
              <a:gd name="connsiteY5" fmla="*/ 931831 h 931831"/>
              <a:gd name="connsiteX0" fmla="*/ 0 w 1553107"/>
              <a:gd name="connsiteY0" fmla="*/ 931831 h 931831"/>
              <a:gd name="connsiteX1" fmla="*/ 776554 w 1553107"/>
              <a:gd name="connsiteY1" fmla="*/ 0 h 931831"/>
              <a:gd name="connsiteX2" fmla="*/ 1168874 w 1553107"/>
              <a:gd name="connsiteY2" fmla="*/ 474630 h 931831"/>
              <a:gd name="connsiteX3" fmla="*/ 1553107 w 1553107"/>
              <a:gd name="connsiteY3" fmla="*/ 931831 h 931831"/>
              <a:gd name="connsiteX4" fmla="*/ 1331514 w 1553107"/>
              <a:gd name="connsiteY4" fmla="*/ 931831 h 931831"/>
              <a:gd name="connsiteX5" fmla="*/ 776554 w 1553107"/>
              <a:gd name="connsiteY5" fmla="*/ 265903 h 931831"/>
              <a:gd name="connsiteX6" fmla="*/ 221594 w 1553107"/>
              <a:gd name="connsiteY6" fmla="*/ 931831 h 931831"/>
              <a:gd name="connsiteX7" fmla="*/ 0 w 1553107"/>
              <a:gd name="connsiteY7" fmla="*/ 931831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260314 w 1553107"/>
              <a:gd name="connsiteY7" fmla="*/ 566070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46001 w 1553107"/>
              <a:gd name="connsiteY7" fmla="*/ 361283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93626 w 1553107"/>
              <a:gd name="connsiteY7" fmla="*/ 380333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74576 w 1553107"/>
              <a:gd name="connsiteY7" fmla="*/ 342233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350801 w 1553107"/>
              <a:gd name="connsiteY7" fmla="*/ 685133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74576 w 1553107"/>
              <a:gd name="connsiteY7" fmla="*/ 346995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69813 w 1553107"/>
              <a:gd name="connsiteY7" fmla="*/ 351758 h 931831"/>
              <a:gd name="connsiteX0" fmla="*/ 1145062 w 1553107"/>
              <a:gd name="connsiteY0" fmla="*/ 441292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69813 w 1553107"/>
              <a:gd name="connsiteY7" fmla="*/ 351758 h 931831"/>
              <a:gd name="connsiteX0" fmla="*/ 1145062 w 1553107"/>
              <a:gd name="connsiteY0" fmla="*/ 441292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482140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69813 w 1553107"/>
              <a:gd name="connsiteY7" fmla="*/ 351758 h 931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3107" h="931831">
                <a:moveTo>
                  <a:pt x="1145062" y="441292"/>
                </a:moveTo>
                <a:lnTo>
                  <a:pt x="1553107" y="931831"/>
                </a:lnTo>
                <a:lnTo>
                  <a:pt x="1331514" y="931831"/>
                </a:lnTo>
                <a:lnTo>
                  <a:pt x="776554" y="482140"/>
                </a:lnTo>
                <a:lnTo>
                  <a:pt x="221594" y="931831"/>
                </a:lnTo>
                <a:lnTo>
                  <a:pt x="0" y="931831"/>
                </a:lnTo>
                <a:lnTo>
                  <a:pt x="776554" y="0"/>
                </a:lnTo>
                <a:cubicBezTo>
                  <a:pt x="907327" y="158210"/>
                  <a:pt x="1069813" y="351758"/>
                  <a:pt x="1069813" y="351758"/>
                </a:cubicBezTo>
              </a:path>
            </a:pathLst>
          </a:custGeom>
          <a:noFill/>
          <a:ln w="2540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12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78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0.1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 fmla="1+(8/9)*(1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3982 L -2.5E-6 0.14815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-0.03982 L -2.5E-6 3.7037E-7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7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decel="50667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125E-6 -0.06759 L -3.125E-6 7.40741E-7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4" presetClass="path" presetSubtype="0" decel="50667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29167E-6 0.06829 L -2.29167E-6 -4.44444E-6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2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4" presetClass="path" presetSubtype="0" decel="50667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3021 -0.0375 L 1.875E-6 4.44444E-6 " pathEditMode="relative" rAng="0" ptsTypes="AA">
                                      <p:cBhvr>
                                        <p:cTn id="50" dur="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187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4" presetClass="path" presetSubtype="0" decel="50667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2917 0.04144 L 2.91667E-6 -3.7037E-6 " pathEditMode="relative" rAng="0" ptsTypes="AA">
                                      <p:cBhvr>
                                        <p:cTn id="55" dur="7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-208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5" presetClass="path" presetSubtype="0" decel="5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0.0513 -4.07407E-6 L 2.29167E-6 -4.07407E-6 " pathEditMode="relative" rAng="0" ptsTypes="AA">
                                      <p:cBhvr>
                                        <p:cTn id="60" dur="7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5" presetClass="path" presetSubtype="0" decel="5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0.05403 -2.59259E-6 L 4.16667E-6 -2.59259E-6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3" presetClass="path" presetSubtype="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0.01562 4.07407E-6 L 0.11081 4.07407E-6 " pathEditMode="relative" rAng="0" ptsTypes="AA">
                                      <p:cBhvr>
                                        <p:cTn id="70" dur="750" spd="-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5" presetClass="path" presetSubtype="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1562 4.07407E-6 L -2.5E-6 4.07407E-6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3" presetClass="path" presetSubtype="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0.01524 -7.40741E-7 L -0.10885 -7.40741E-7 " pathEditMode="relative" rAng="0" ptsTypes="AA">
                                      <p:cBhvr>
                                        <p:cTn id="77" dur="750" spd="-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1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35" presetClass="path" presetSubtype="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1602 -7.40741E-7 L -3.33333E-6 -7.40741E-7 " pathEditMode="relative" rAng="0" ptsTypes="AA">
                                      <p:cBhvr>
                                        <p:cTn id="79" dur="7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7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7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5" presetClass="path" presetSubtype="0" decel="5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0.0513 -1.11111E-6 L -1.25E-6 -1.11111E-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5" presetClass="path" presetSubtype="0" decel="5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0.05404 2.59259E-6 L -2.08333E-6 2.59259E-6 " pathEditMode="relative" rAng="0" ptsTypes="AA">
                                      <p:cBhvr>
                                        <p:cTn id="101" dur="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0" grpId="0" animBg="1"/>
      <p:bldP spid="120" grpId="1" animBg="1"/>
      <p:bldP spid="121" grpId="0" animBg="1"/>
      <p:bldP spid="121" grpId="1" animBg="1"/>
      <p:bldP spid="122" grpId="0" animBg="1"/>
      <p:bldP spid="123" grpId="0"/>
      <p:bldP spid="123" grpId="1"/>
      <p:bldP spid="126" grpId="0" animBg="1"/>
      <p:bldP spid="127" grpId="0"/>
      <p:bldP spid="127" grpId="1"/>
      <p:bldP spid="132" grpId="0"/>
      <p:bldP spid="132" grpId="1"/>
      <p:bldP spid="133" grpId="0"/>
      <p:bldP spid="133" grpId="1"/>
      <p:bldP spid="134" grpId="0"/>
      <p:bldP spid="135" grpId="0"/>
      <p:bldP spid="137" grpId="0" animBg="1"/>
      <p:bldP spid="137" grpId="1" animBg="1"/>
      <p:bldP spid="138" grpId="0" animBg="1"/>
      <p:bldP spid="13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e7d195523061f1c0c30ee18c1b05f65d12b38e2533cb2ccdAE0CC34CB5CBEBFAEC353FED4DECE97C3E379FD1D933F5E4DC18EF8EA6B7A1130D5F6DE9DD2BE4B0A8C9126ACE5083D1F5A9E323B29CCFC7A4D2FB351785D8BC72045E76FB55AEF9827FB0C3797F982A28B9A69CC82DAD0B47F24011F75089943EBECFE94EFA61219BFCFACCFC07EE15">
            <a:extLst>
              <a:ext uri="{FF2B5EF4-FFF2-40B4-BE49-F238E27FC236}">
                <a16:creationId xmlns:a16="http://schemas.microsoft.com/office/drawing/2014/main" id="{AD217DD8-01B4-7303-A7C3-F4D064BBD3C4}"/>
              </a:ext>
            </a:extLst>
          </p:cNvPr>
          <p:cNvSpPr txBox="1"/>
          <p:nvPr/>
        </p:nvSpPr>
        <p:spPr>
          <a:xfrm>
            <a:off x="1083856" y="177916"/>
            <a:ext cx="2573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Add title text</a:t>
            </a:r>
            <a:endParaRPr lang="zh-CN" altLang="en-US" sz="2400" kern="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64C50C2-BF1C-8856-C716-0CCBD0AED1E6}"/>
              </a:ext>
            </a:extLst>
          </p:cNvPr>
          <p:cNvGrpSpPr/>
          <p:nvPr/>
        </p:nvGrpSpPr>
        <p:grpSpPr>
          <a:xfrm>
            <a:off x="497089" y="160201"/>
            <a:ext cx="497091" cy="497090"/>
            <a:chOff x="6297947" y="206312"/>
            <a:chExt cx="714186" cy="714186"/>
          </a:xfrm>
        </p:grpSpPr>
        <p:sp>
          <p:nvSpPr>
            <p:cNvPr id="4" name="Rectangle: Rounded Corners 23">
              <a:extLst>
                <a:ext uri="{FF2B5EF4-FFF2-40B4-BE49-F238E27FC236}">
                  <a16:creationId xmlns:a16="http://schemas.microsoft.com/office/drawing/2014/main" id="{76956CC7-EA69-4972-2866-2C22686A63F5}"/>
                </a:ext>
              </a:extLst>
            </p:cNvPr>
            <p:cNvSpPr/>
            <p:nvPr/>
          </p:nvSpPr>
          <p:spPr>
            <a:xfrm>
              <a:off x="6297947" y="206312"/>
              <a:ext cx="714186" cy="714186"/>
            </a:xfrm>
            <a:prstGeom prst="roundRect">
              <a:avLst>
                <a:gd name="adj" fmla="val 29154"/>
              </a:avLst>
            </a:prstGeom>
            <a:gradFill flip="none" rotWithShape="1"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path path="circle">
                <a:fillToRect l="100000" t="100000"/>
              </a:path>
              <a:tileRect r="-100000" b="-100000"/>
            </a:gradFill>
            <a:ln w="6350" cap="flat" cmpd="sng" algn="ctr">
              <a:solidFill>
                <a:srgbClr val="EEDEBC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cs typeface="+mn-ea"/>
                <a:sym typeface="+mn-lt"/>
              </a:endParaRPr>
            </a:p>
          </p:txBody>
        </p:sp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3EA58570-6FA2-8880-3939-F18EBA78C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283" y="355679"/>
              <a:ext cx="432980" cy="442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0</a:t>
              </a:r>
              <a:r>
                <a:rPr lang="en-US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endParaRPr lang="ru-RU" altLang="ru-RU" sz="20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6" name="任意多边形 31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8B682E28-3411-CAE5-0625-8E60513ED8C7}"/>
              </a:ext>
            </a:extLst>
          </p:cNvPr>
          <p:cNvSpPr/>
          <p:nvPr/>
        </p:nvSpPr>
        <p:spPr>
          <a:xfrm>
            <a:off x="2" y="1821340"/>
            <a:ext cx="12363937" cy="3930293"/>
          </a:xfrm>
          <a:custGeom>
            <a:avLst/>
            <a:gdLst>
              <a:gd name="connsiteX0" fmla="*/ 0 w 10527511"/>
              <a:gd name="connsiteY0" fmla="*/ 0 h 3930293"/>
              <a:gd name="connsiteX1" fmla="*/ 868677 w 10527511"/>
              <a:gd name="connsiteY1" fmla="*/ 0 h 3930293"/>
              <a:gd name="connsiteX2" fmla="*/ 1905610 w 10527511"/>
              <a:gd name="connsiteY2" fmla="*/ 0 h 3930293"/>
              <a:gd name="connsiteX3" fmla="*/ 2913730 w 10527511"/>
              <a:gd name="connsiteY3" fmla="*/ 0 h 3930293"/>
              <a:gd name="connsiteX4" fmla="*/ 3551167 w 10527511"/>
              <a:gd name="connsiteY4" fmla="*/ 0 h 3930293"/>
              <a:gd name="connsiteX5" fmla="*/ 3783729 w 10527511"/>
              <a:gd name="connsiteY5" fmla="*/ 0 h 3930293"/>
              <a:gd name="connsiteX6" fmla="*/ 3891253 w 10527511"/>
              <a:gd name="connsiteY6" fmla="*/ 0 h 3930293"/>
              <a:gd name="connsiteX7" fmla="*/ 4559287 w 10527511"/>
              <a:gd name="connsiteY7" fmla="*/ 0 h 3930293"/>
              <a:gd name="connsiteX8" fmla="*/ 4791848 w 10527511"/>
              <a:gd name="connsiteY8" fmla="*/ 0 h 3930293"/>
              <a:gd name="connsiteX9" fmla="*/ 4899372 w 10527511"/>
              <a:gd name="connsiteY9" fmla="*/ 0 h 3930293"/>
              <a:gd name="connsiteX10" fmla="*/ 5596220 w 10527511"/>
              <a:gd name="connsiteY10" fmla="*/ 0 h 3930293"/>
              <a:gd name="connsiteX11" fmla="*/ 5828782 w 10527511"/>
              <a:gd name="connsiteY11" fmla="*/ 0 h 3930293"/>
              <a:gd name="connsiteX12" fmla="*/ 6604340 w 10527511"/>
              <a:gd name="connsiteY12" fmla="*/ 0 h 3930293"/>
              <a:gd name="connsiteX13" fmla="*/ 6836901 w 10527511"/>
              <a:gd name="connsiteY13" fmla="*/ 0 h 3930293"/>
              <a:gd name="connsiteX14" fmla="*/ 7474339 w 10527511"/>
              <a:gd name="connsiteY14" fmla="*/ 0 h 3930293"/>
              <a:gd name="connsiteX15" fmla="*/ 7581863 w 10527511"/>
              <a:gd name="connsiteY15" fmla="*/ 0 h 3930293"/>
              <a:gd name="connsiteX16" fmla="*/ 8482458 w 10527511"/>
              <a:gd name="connsiteY16" fmla="*/ 0 h 3930293"/>
              <a:gd name="connsiteX17" fmla="*/ 8589981 w 10527511"/>
              <a:gd name="connsiteY17" fmla="*/ 0 h 3930293"/>
              <a:gd name="connsiteX18" fmla="*/ 9519391 w 10527511"/>
              <a:gd name="connsiteY18" fmla="*/ 0 h 3930293"/>
              <a:gd name="connsiteX19" fmla="*/ 10527511 w 10527511"/>
              <a:gd name="connsiteY19" fmla="*/ 0 h 3930293"/>
              <a:gd name="connsiteX20" fmla="*/ 9957015 w 10527511"/>
              <a:gd name="connsiteY20" fmla="*/ 3930293 h 3930293"/>
              <a:gd name="connsiteX21" fmla="*/ 8948895 w 10527511"/>
              <a:gd name="connsiteY21" fmla="*/ 3930293 h 3930293"/>
              <a:gd name="connsiteX22" fmla="*/ 6266405 w 10527511"/>
              <a:gd name="connsiteY22" fmla="*/ 3930293 h 3930293"/>
              <a:gd name="connsiteX23" fmla="*/ 5258286 w 10527511"/>
              <a:gd name="connsiteY23" fmla="*/ 3930293 h 3930293"/>
              <a:gd name="connsiteX24" fmla="*/ 3988791 w 10527511"/>
              <a:gd name="connsiteY24" fmla="*/ 3930293 h 3930293"/>
              <a:gd name="connsiteX25" fmla="*/ 2980671 w 10527511"/>
              <a:gd name="connsiteY25" fmla="*/ 3930293 h 3930293"/>
              <a:gd name="connsiteX26" fmla="*/ 298180 w 10527511"/>
              <a:gd name="connsiteY26" fmla="*/ 3930293 h 3930293"/>
              <a:gd name="connsiteX27" fmla="*/ 0 w 10527511"/>
              <a:gd name="connsiteY27" fmla="*/ 3930293 h 393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527511" h="3930293">
                <a:moveTo>
                  <a:pt x="0" y="0"/>
                </a:moveTo>
                <a:lnTo>
                  <a:pt x="868677" y="0"/>
                </a:lnTo>
                <a:lnTo>
                  <a:pt x="1905610" y="0"/>
                </a:lnTo>
                <a:lnTo>
                  <a:pt x="2913730" y="0"/>
                </a:lnTo>
                <a:lnTo>
                  <a:pt x="3551167" y="0"/>
                </a:lnTo>
                <a:lnTo>
                  <a:pt x="3783729" y="0"/>
                </a:lnTo>
                <a:lnTo>
                  <a:pt x="3891253" y="0"/>
                </a:lnTo>
                <a:lnTo>
                  <a:pt x="4559287" y="0"/>
                </a:lnTo>
                <a:lnTo>
                  <a:pt x="4791848" y="0"/>
                </a:lnTo>
                <a:lnTo>
                  <a:pt x="4899372" y="0"/>
                </a:lnTo>
                <a:lnTo>
                  <a:pt x="5596220" y="0"/>
                </a:lnTo>
                <a:lnTo>
                  <a:pt x="5828782" y="0"/>
                </a:lnTo>
                <a:lnTo>
                  <a:pt x="6604340" y="0"/>
                </a:lnTo>
                <a:lnTo>
                  <a:pt x="6836901" y="0"/>
                </a:lnTo>
                <a:lnTo>
                  <a:pt x="7474339" y="0"/>
                </a:lnTo>
                <a:lnTo>
                  <a:pt x="7581863" y="0"/>
                </a:lnTo>
                <a:lnTo>
                  <a:pt x="8482458" y="0"/>
                </a:lnTo>
                <a:lnTo>
                  <a:pt x="8589981" y="0"/>
                </a:lnTo>
                <a:lnTo>
                  <a:pt x="9519391" y="0"/>
                </a:lnTo>
                <a:lnTo>
                  <a:pt x="10527511" y="0"/>
                </a:lnTo>
                <a:lnTo>
                  <a:pt x="9957015" y="3930293"/>
                </a:lnTo>
                <a:lnTo>
                  <a:pt x="8948895" y="3930293"/>
                </a:lnTo>
                <a:lnTo>
                  <a:pt x="6266405" y="3930293"/>
                </a:lnTo>
                <a:lnTo>
                  <a:pt x="5258286" y="3930293"/>
                </a:lnTo>
                <a:lnTo>
                  <a:pt x="3988791" y="3930293"/>
                </a:lnTo>
                <a:lnTo>
                  <a:pt x="2980671" y="3930293"/>
                </a:lnTo>
                <a:lnTo>
                  <a:pt x="298180" y="3930293"/>
                </a:lnTo>
                <a:lnTo>
                  <a:pt x="0" y="3930293"/>
                </a:lnTo>
                <a:close/>
              </a:path>
            </a:pathLst>
          </a:cu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8F88F88-204E-6029-D4D0-6F9F4A9CF1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6" r="30646"/>
          <a:stretch/>
        </p:blipFill>
        <p:spPr>
          <a:xfrm>
            <a:off x="5221430" y="1081548"/>
            <a:ext cx="2579268" cy="4442309"/>
          </a:xfrm>
          <a:custGeom>
            <a:avLst/>
            <a:gdLst>
              <a:gd name="connsiteX0" fmla="*/ 681684 w 2726734"/>
              <a:gd name="connsiteY0" fmla="*/ 0 h 4696292"/>
              <a:gd name="connsiteX1" fmla="*/ 2726734 w 2726734"/>
              <a:gd name="connsiteY1" fmla="*/ 0 h 4696292"/>
              <a:gd name="connsiteX2" fmla="*/ 2045051 w 2726734"/>
              <a:gd name="connsiteY2" fmla="*/ 4696292 h 4696292"/>
              <a:gd name="connsiteX3" fmla="*/ 0 w 2726734"/>
              <a:gd name="connsiteY3" fmla="*/ 4696292 h 4696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6734" h="4696292">
                <a:moveTo>
                  <a:pt x="681684" y="0"/>
                </a:moveTo>
                <a:lnTo>
                  <a:pt x="2726734" y="0"/>
                </a:lnTo>
                <a:lnTo>
                  <a:pt x="2045051" y="4696292"/>
                </a:lnTo>
                <a:lnTo>
                  <a:pt x="0" y="4696292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8980C6F-EB3C-346E-475B-EB62F84A40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9" r="30669"/>
          <a:stretch/>
        </p:blipFill>
        <p:spPr>
          <a:xfrm>
            <a:off x="7313779" y="1633091"/>
            <a:ext cx="2579268" cy="4442308"/>
          </a:xfrm>
          <a:custGeom>
            <a:avLst/>
            <a:gdLst>
              <a:gd name="connsiteX0" fmla="*/ 681684 w 2726734"/>
              <a:gd name="connsiteY0" fmla="*/ 0 h 4696291"/>
              <a:gd name="connsiteX1" fmla="*/ 2726734 w 2726734"/>
              <a:gd name="connsiteY1" fmla="*/ 0 h 4696291"/>
              <a:gd name="connsiteX2" fmla="*/ 2045051 w 2726734"/>
              <a:gd name="connsiteY2" fmla="*/ 4696291 h 4696291"/>
              <a:gd name="connsiteX3" fmla="*/ 0 w 2726734"/>
              <a:gd name="connsiteY3" fmla="*/ 4696291 h 469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6734" h="4696291">
                <a:moveTo>
                  <a:pt x="681684" y="0"/>
                </a:moveTo>
                <a:lnTo>
                  <a:pt x="2726734" y="0"/>
                </a:lnTo>
                <a:lnTo>
                  <a:pt x="2045051" y="4696291"/>
                </a:lnTo>
                <a:lnTo>
                  <a:pt x="0" y="4696291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EBF102F-DB25-AB6F-C203-ECCA7EA166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1" r="30651"/>
          <a:stretch/>
        </p:blipFill>
        <p:spPr>
          <a:xfrm>
            <a:off x="9406127" y="2184634"/>
            <a:ext cx="2579268" cy="4442309"/>
          </a:xfrm>
          <a:custGeom>
            <a:avLst/>
            <a:gdLst>
              <a:gd name="connsiteX0" fmla="*/ 995463 w 3981852"/>
              <a:gd name="connsiteY0" fmla="*/ 0 h 6857999"/>
              <a:gd name="connsiteX1" fmla="*/ 3981852 w 3981852"/>
              <a:gd name="connsiteY1" fmla="*/ 0 h 6857999"/>
              <a:gd name="connsiteX2" fmla="*/ 2986389 w 3981852"/>
              <a:gd name="connsiteY2" fmla="*/ 6857999 h 6857999"/>
              <a:gd name="connsiteX3" fmla="*/ 0 w 3981852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1852" h="6857999">
                <a:moveTo>
                  <a:pt x="995463" y="0"/>
                </a:moveTo>
                <a:lnTo>
                  <a:pt x="3981852" y="0"/>
                </a:lnTo>
                <a:lnTo>
                  <a:pt x="2986389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10" name="平行四边形 9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5CE1AC41-2700-C98A-4D10-CAD5DCC7AE0A}"/>
              </a:ext>
            </a:extLst>
          </p:cNvPr>
          <p:cNvSpPr/>
          <p:nvPr/>
        </p:nvSpPr>
        <p:spPr>
          <a:xfrm>
            <a:off x="9421162" y="1239083"/>
            <a:ext cx="662929" cy="1141771"/>
          </a:xfrm>
          <a:prstGeom prst="parallelogram">
            <a:avLst/>
          </a:prstGeom>
          <a:gradFill>
            <a:gsLst>
              <a:gs pos="0">
                <a:srgbClr val="17273E">
                  <a:alpha val="30000"/>
                </a:srgbClr>
              </a:gs>
              <a:gs pos="100000">
                <a:srgbClr val="303135">
                  <a:alpha val="30000"/>
                </a:srgbClr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ea"/>
            </a:endParaRPr>
          </a:p>
        </p:txBody>
      </p:sp>
      <p:cxnSp>
        <p:nvCxnSpPr>
          <p:cNvPr id="11" name="直接连接符 10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1BE1746D-A00C-3585-18EC-B34A3113B132}"/>
              </a:ext>
            </a:extLst>
          </p:cNvPr>
          <p:cNvCxnSpPr/>
          <p:nvPr/>
        </p:nvCxnSpPr>
        <p:spPr>
          <a:xfrm flipH="1">
            <a:off x="4902594" y="1960410"/>
            <a:ext cx="561341" cy="3707172"/>
          </a:xfrm>
          <a:prstGeom prst="line">
            <a:avLst/>
          </a:prstGeom>
          <a:noFill/>
          <a:ln w="25400" cap="flat" cmpd="sng" algn="ctr">
            <a:gradFill flip="none" rotWithShape="1">
              <a:gsLst>
                <a:gs pos="81000">
                  <a:srgbClr val="17273E">
                    <a:alpha val="45000"/>
                  </a:srgbClr>
                </a:gs>
                <a:gs pos="0">
                  <a:srgbClr val="C5AE7B">
                    <a:alpha val="0"/>
                  </a:srgbClr>
                </a:gs>
                <a:gs pos="100000">
                  <a:srgbClr val="17273E"/>
                </a:gs>
              </a:gsLst>
              <a:lin ang="16200000" scaled="1"/>
              <a:tileRect/>
            </a:gradFill>
            <a:prstDash val="solid"/>
            <a:miter lim="800000"/>
          </a:ln>
          <a:effectLst/>
        </p:spPr>
      </p:cxnSp>
      <p:sp>
        <p:nvSpPr>
          <p:cNvPr id="12" name="任意多边形 7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6E2E7D37-471C-5743-2EF1-659FB52790D9}"/>
              </a:ext>
            </a:extLst>
          </p:cNvPr>
          <p:cNvSpPr/>
          <p:nvPr/>
        </p:nvSpPr>
        <p:spPr>
          <a:xfrm>
            <a:off x="9922801" y="1372077"/>
            <a:ext cx="139248" cy="316271"/>
          </a:xfrm>
          <a:custGeom>
            <a:avLst/>
            <a:gdLst>
              <a:gd name="connsiteX0" fmla="*/ 45908 w 139248"/>
              <a:gd name="connsiteY0" fmla="*/ 0 h 316271"/>
              <a:gd name="connsiteX1" fmla="*/ 139248 w 139248"/>
              <a:gd name="connsiteY1" fmla="*/ 0 h 316271"/>
              <a:gd name="connsiteX2" fmla="*/ 93340 w 139248"/>
              <a:gd name="connsiteY2" fmla="*/ 316271 h 316271"/>
              <a:gd name="connsiteX3" fmla="*/ 0 w 139248"/>
              <a:gd name="connsiteY3" fmla="*/ 316271 h 316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248" h="316271">
                <a:moveTo>
                  <a:pt x="45908" y="0"/>
                </a:moveTo>
                <a:lnTo>
                  <a:pt x="139248" y="0"/>
                </a:lnTo>
                <a:lnTo>
                  <a:pt x="93340" y="316271"/>
                </a:lnTo>
                <a:lnTo>
                  <a:pt x="0" y="316271"/>
                </a:lnTo>
                <a:close/>
              </a:path>
            </a:pathLst>
          </a:custGeom>
          <a:solidFill>
            <a:srgbClr val="C5AE7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ea"/>
            </a:endParaRPr>
          </a:p>
        </p:txBody>
      </p:sp>
      <p:sp>
        <p:nvSpPr>
          <p:cNvPr id="13" name="任意多边形 8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71562E25-1867-06F9-1BEA-B6D5D2AD94C2}"/>
              </a:ext>
            </a:extLst>
          </p:cNvPr>
          <p:cNvSpPr/>
          <p:nvPr/>
        </p:nvSpPr>
        <p:spPr>
          <a:xfrm>
            <a:off x="5146411" y="3959062"/>
            <a:ext cx="328604" cy="724082"/>
          </a:xfrm>
          <a:custGeom>
            <a:avLst/>
            <a:gdLst>
              <a:gd name="connsiteX0" fmla="*/ 105103 w 328604"/>
              <a:gd name="connsiteY0" fmla="*/ 0 h 724082"/>
              <a:gd name="connsiteX1" fmla="*/ 328604 w 328604"/>
              <a:gd name="connsiteY1" fmla="*/ 0 h 724082"/>
              <a:gd name="connsiteX2" fmla="*/ 223501 w 328604"/>
              <a:gd name="connsiteY2" fmla="*/ 724082 h 724082"/>
              <a:gd name="connsiteX3" fmla="*/ 0 w 328604"/>
              <a:gd name="connsiteY3" fmla="*/ 724082 h 724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604" h="724082">
                <a:moveTo>
                  <a:pt x="105103" y="0"/>
                </a:moveTo>
                <a:lnTo>
                  <a:pt x="328604" y="0"/>
                </a:lnTo>
                <a:lnTo>
                  <a:pt x="223501" y="724082"/>
                </a:lnTo>
                <a:lnTo>
                  <a:pt x="0" y="724082"/>
                </a:lnTo>
                <a:close/>
              </a:path>
            </a:pathLst>
          </a:custGeom>
          <a:solidFill>
            <a:srgbClr val="C5AE7B">
              <a:alpha val="4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sp>
        <p:nvSpPr>
          <p:cNvPr id="14" name="矩形 13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8EE9D8AB-3591-4858-54C8-E82B8E8CB368}"/>
              </a:ext>
            </a:extLst>
          </p:cNvPr>
          <p:cNvSpPr/>
          <p:nvPr/>
        </p:nvSpPr>
        <p:spPr>
          <a:xfrm>
            <a:off x="557951" y="2764774"/>
            <a:ext cx="36960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i="1" dirty="0">
                <a:solidFill>
                  <a:srgbClr val="D6B983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Add title text Add title text</a:t>
            </a:r>
            <a:endParaRPr lang="zh-CN" altLang="en-US" sz="1200" i="1" dirty="0">
              <a:solidFill>
                <a:srgbClr val="D6B983"/>
              </a:soli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15" name="矩形 14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C9D5A512-8DD2-B8CE-A176-AB9D0A59187E}"/>
              </a:ext>
            </a:extLst>
          </p:cNvPr>
          <p:cNvSpPr/>
          <p:nvPr/>
        </p:nvSpPr>
        <p:spPr>
          <a:xfrm>
            <a:off x="550046" y="3386981"/>
            <a:ext cx="3232555" cy="417358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b="1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b="1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矩形 15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AD3DB573-62D7-EC65-8831-AEC92937C400}"/>
              </a:ext>
            </a:extLst>
          </p:cNvPr>
          <p:cNvSpPr/>
          <p:nvPr/>
        </p:nvSpPr>
        <p:spPr>
          <a:xfrm>
            <a:off x="550049" y="3741799"/>
            <a:ext cx="3958687" cy="61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Click here to add text content, such as keywords, some brief introductions, etc.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矩形 16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F609DDF8-EFF4-AC33-29CC-9C3B6765BDF8}"/>
              </a:ext>
            </a:extLst>
          </p:cNvPr>
          <p:cNvSpPr/>
          <p:nvPr/>
        </p:nvSpPr>
        <p:spPr>
          <a:xfrm>
            <a:off x="550046" y="4806971"/>
            <a:ext cx="3232555" cy="417358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b="1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b="1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矩形 17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205CDDE8-5CC3-A2EC-4653-CDD5BB5BD60E}"/>
              </a:ext>
            </a:extLst>
          </p:cNvPr>
          <p:cNvSpPr/>
          <p:nvPr/>
        </p:nvSpPr>
        <p:spPr>
          <a:xfrm>
            <a:off x="550049" y="5161790"/>
            <a:ext cx="3950921" cy="54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Click here to add text content, such as keywords, some brief introductions, etc.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椭圆 18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87605A6D-4330-4710-6461-802A075A3758}"/>
              </a:ext>
            </a:extLst>
          </p:cNvPr>
          <p:cNvSpPr/>
          <p:nvPr/>
        </p:nvSpPr>
        <p:spPr>
          <a:xfrm>
            <a:off x="369737" y="4971201"/>
            <a:ext cx="88899" cy="88898"/>
          </a:xfrm>
          <a:prstGeom prst="ellipse">
            <a:avLst/>
          </a:prstGeom>
          <a:solidFill>
            <a:srgbClr val="C5AE7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椭圆 19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98A8041C-FECB-A77E-4A7C-6C1986731365}"/>
              </a:ext>
            </a:extLst>
          </p:cNvPr>
          <p:cNvSpPr/>
          <p:nvPr/>
        </p:nvSpPr>
        <p:spPr>
          <a:xfrm>
            <a:off x="369737" y="3551211"/>
            <a:ext cx="88899" cy="88898"/>
          </a:xfrm>
          <a:prstGeom prst="ellipse">
            <a:avLst/>
          </a:prstGeom>
          <a:solidFill>
            <a:srgbClr val="C5AE7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1" name="组合 20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3E02E9C8-E071-00AB-249C-595913C380F1}"/>
              </a:ext>
            </a:extLst>
          </p:cNvPr>
          <p:cNvGrpSpPr/>
          <p:nvPr/>
        </p:nvGrpSpPr>
        <p:grpSpPr>
          <a:xfrm>
            <a:off x="423225" y="2179225"/>
            <a:ext cx="657225" cy="657225"/>
            <a:chOff x="1181099" y="1895474"/>
            <a:chExt cx="657225" cy="657225"/>
          </a:xfrm>
        </p:grpSpPr>
        <p:sp>
          <p:nvSpPr>
            <p:cNvPr id="22" name="弧形 21">
              <a:extLst>
                <a:ext uri="{FF2B5EF4-FFF2-40B4-BE49-F238E27FC236}">
                  <a16:creationId xmlns:a16="http://schemas.microsoft.com/office/drawing/2014/main" id="{6B99DBB9-49C6-44DF-A38A-D0FFCF32296E}"/>
                </a:ext>
              </a:extLst>
            </p:cNvPr>
            <p:cNvSpPr/>
            <p:nvPr/>
          </p:nvSpPr>
          <p:spPr>
            <a:xfrm>
              <a:off x="1181099" y="1895474"/>
              <a:ext cx="657225" cy="657225"/>
            </a:xfrm>
            <a:prstGeom prst="arc">
              <a:avLst>
                <a:gd name="adj1" fmla="val 2144999"/>
                <a:gd name="adj2" fmla="val 17637749"/>
              </a:avLst>
            </a:prstGeom>
            <a:noFill/>
            <a:ln w="38100" cap="rnd" cmpd="sng" algn="ctr">
              <a:gradFill flip="none" rotWithShape="1">
                <a:gsLst>
                  <a:gs pos="0">
                    <a:srgbClr val="C5AE7B"/>
                  </a:gs>
                  <a:gs pos="100000">
                    <a:srgbClr val="C5AE7B">
                      <a:alpha val="0"/>
                    </a:srgbClr>
                  </a:gs>
                </a:gsLst>
                <a:lin ang="3000000" scaled="0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854656FA-B98F-4AD6-0BA2-39DF67A2F1D4}"/>
                </a:ext>
              </a:extLst>
            </p:cNvPr>
            <p:cNvCxnSpPr/>
            <p:nvPr/>
          </p:nvCxnSpPr>
          <p:spPr>
            <a:xfrm flipH="1">
              <a:off x="1702595" y="1950244"/>
              <a:ext cx="20158" cy="44001"/>
            </a:xfrm>
            <a:prstGeom prst="line">
              <a:avLst/>
            </a:prstGeom>
            <a:noFill/>
            <a:ln w="38100" cap="rnd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</p:cxnSp>
      </p:grpSp>
      <p:sp>
        <p:nvSpPr>
          <p:cNvPr id="24" name="矩形 23" descr="e7d195523061f1c0d3ba7f298e59d031c9c3f97027ed136f882110EF8F17BAD1F2C348D17C7856EF46CB4678CC9E44EE1ABA681E3133328A7B4D22AAF822B2429426B2355AA8CC4431B8568D2CF3B73AEB72A6D28E72A835EF3135E39386D115E43A919183CECD46A12E12B65B6C48A505A309FAC44066BD30A9B2AD00873E860214DD08CD4F40C2">
            <a:extLst>
              <a:ext uri="{FF2B5EF4-FFF2-40B4-BE49-F238E27FC236}">
                <a16:creationId xmlns:a16="http://schemas.microsoft.com/office/drawing/2014/main" id="{7553B1E2-BF10-379C-2A40-BC8DED3E285A}"/>
              </a:ext>
            </a:extLst>
          </p:cNvPr>
          <p:cNvSpPr/>
          <p:nvPr/>
        </p:nvSpPr>
        <p:spPr>
          <a:xfrm>
            <a:off x="550047" y="2323994"/>
            <a:ext cx="2622751" cy="52565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2400" b="1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400" b="1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1683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78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0.1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 fmla="1+(8/9)*(1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9 -0.04259 L -0.01419 0.1713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1069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404 -0.04815 L -4.375E-6 -1.48148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240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0.03865 L 0.01198 -0.14723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930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4" presetClass="path" presetSubtype="0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417 0.03773 L 1.04167E-6 2.96296E-6 " pathEditMode="relative" rAng="0" ptsTypes="AA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8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9 -0.04259 L -0.01419 0.1713 " pathEditMode="relative" rAng="0" ptsTypes="AA">
                                      <p:cBhvr>
                                        <p:cTn id="34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1069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404 -0.04815 L -3.54167E-6 -1.11111E-6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240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404 0.03055 L 0.01393 -0.20278 " pathEditMode="relative" rAng="0" ptsTypes="AA">
                                      <p:cBhvr>
                                        <p:cTn id="41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" y="-1166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decel="50667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39 0.02916 L -1.25E-6 1.85185E-6 " pathEditMode="relative" rAng="0" ptsTypes="AA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145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5131 -2.59259E-6 L 3.125E-6 -2.59259E-6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513 -3.33333E-6 L -1.25E-6 -3.33333E-6 " pathEditMode="relative" rAng="0" ptsTypes="AA">
                                      <p:cBhvr>
                                        <p:cTn id="8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5404 4.44444E-6 L -4.16667E-6 4.44444E-6 " pathEditMode="relative" rAng="0" ptsTypes="AA">
                                      <p:cBhvr>
                                        <p:cTn id="8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5404 0 L -4.16667E-6 0 " pathEditMode="relative" rAng="0" ptsTypes="AA">
                                      <p:cBhvr>
                                        <p:cTn id="9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-3.33333E-6 L 0.11081 -3.33333E-6 " pathEditMode="relative" rAng="0" ptsTypes="AA">
                                      <p:cBhvr>
                                        <p:cTn id="99" dur="7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decel="5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562 -3.33333E-6 L -4.16667E-6 -3.33333E-6 " pathEditMode="relative" rAng="0" ptsTypes="AA">
                                      <p:cBhvr>
                                        <p:cTn id="10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6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/>
      <p:bldP spid="15" grpId="0"/>
      <p:bldP spid="15" grpId="1"/>
      <p:bldP spid="16" grpId="0"/>
      <p:bldP spid="17" grpId="0"/>
      <p:bldP spid="17" grpId="1"/>
      <p:bldP spid="18" grpId="0"/>
      <p:bldP spid="19" grpId="0" animBg="1"/>
      <p:bldP spid="20" grpId="0" animBg="1"/>
      <p:bldP spid="24" grpId="0"/>
      <p:bldP spid="24" grpId="1"/>
      <p:bldP spid="24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e7d195523061f1c0c30ee18c1b05f65d12b38e2533cb2ccdAE0CC34CB5CBEBFAEC353FED4DECE97C3E379FD1D933F5E4DC18EF8EA6B7A1130D5F6DE9DD2BE4B0A8C9126ACE5083D1F5A9E323B29CCFC7A4D2FB351785D8BC72045E76FB55AEF9827FB0C3797F982A28B9A69CC82DAD0B47F24011F75089943EBECFE94EFA61219BFCFACCFC07EE15">
            <a:extLst>
              <a:ext uri="{FF2B5EF4-FFF2-40B4-BE49-F238E27FC236}">
                <a16:creationId xmlns:a16="http://schemas.microsoft.com/office/drawing/2014/main" id="{AD217DD8-01B4-7303-A7C3-F4D064BBD3C4}"/>
              </a:ext>
            </a:extLst>
          </p:cNvPr>
          <p:cNvSpPr txBox="1"/>
          <p:nvPr/>
        </p:nvSpPr>
        <p:spPr>
          <a:xfrm>
            <a:off x="1083856" y="177916"/>
            <a:ext cx="2573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Add title text</a:t>
            </a:r>
            <a:endParaRPr lang="zh-CN" altLang="en-US" sz="2400" kern="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64C50C2-BF1C-8856-C716-0CCBD0AED1E6}"/>
              </a:ext>
            </a:extLst>
          </p:cNvPr>
          <p:cNvGrpSpPr/>
          <p:nvPr/>
        </p:nvGrpSpPr>
        <p:grpSpPr>
          <a:xfrm>
            <a:off x="497089" y="160201"/>
            <a:ext cx="497091" cy="497090"/>
            <a:chOff x="6297947" y="206312"/>
            <a:chExt cx="714186" cy="714186"/>
          </a:xfrm>
        </p:grpSpPr>
        <p:sp>
          <p:nvSpPr>
            <p:cNvPr id="4" name="Rectangle: Rounded Corners 23">
              <a:extLst>
                <a:ext uri="{FF2B5EF4-FFF2-40B4-BE49-F238E27FC236}">
                  <a16:creationId xmlns:a16="http://schemas.microsoft.com/office/drawing/2014/main" id="{76956CC7-EA69-4972-2866-2C22686A63F5}"/>
                </a:ext>
              </a:extLst>
            </p:cNvPr>
            <p:cNvSpPr/>
            <p:nvPr/>
          </p:nvSpPr>
          <p:spPr>
            <a:xfrm>
              <a:off x="6297947" y="206312"/>
              <a:ext cx="714186" cy="714186"/>
            </a:xfrm>
            <a:prstGeom prst="roundRect">
              <a:avLst>
                <a:gd name="adj" fmla="val 29154"/>
              </a:avLst>
            </a:prstGeom>
            <a:gradFill flip="none" rotWithShape="1"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path path="circle">
                <a:fillToRect l="100000" t="100000"/>
              </a:path>
              <a:tileRect r="-100000" b="-100000"/>
            </a:gradFill>
            <a:ln w="6350" cap="flat" cmpd="sng" algn="ctr">
              <a:solidFill>
                <a:srgbClr val="EEDEBC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cs typeface="+mn-ea"/>
                <a:sym typeface="+mn-lt"/>
              </a:endParaRPr>
            </a:p>
          </p:txBody>
        </p:sp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3EA58570-6FA2-8880-3939-F18EBA78C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283" y="355679"/>
              <a:ext cx="432980" cy="442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0</a:t>
              </a:r>
              <a:r>
                <a:rPr lang="en-US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4</a:t>
              </a:r>
              <a:endParaRPr lang="ru-RU" altLang="ru-RU" sz="20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aphicFrame>
        <p:nvGraphicFramePr>
          <p:cNvPr id="173" name="图表 172" descr="e7d195523061f1c0d3ba7f298e59d031c9c3f97027ed136f882110EF8F17BAD1F2C348D17C7856EF46CB4678CC9E44EE1ABA681E3133328A7B4D22AAF822B2429426B2355AA8CC4431B8568D2CF3B73A9B0145E3BA7EF5467A9393167B1AAF8BDB84EDFB47E5FED3D9F05EDCB46D5D62751F60E5C4F95D1A87769E0E4E8C433496AC852E2DB609B0">
            <a:extLst>
              <a:ext uri="{FF2B5EF4-FFF2-40B4-BE49-F238E27FC236}">
                <a16:creationId xmlns:a16="http://schemas.microsoft.com/office/drawing/2014/main" id="{3C0215C2-3729-72A2-FAD8-D1B8CA039E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4133056"/>
              </p:ext>
            </p:extLst>
          </p:nvPr>
        </p:nvGraphicFramePr>
        <p:xfrm>
          <a:off x="414594" y="1947485"/>
          <a:ext cx="7774180" cy="3878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174" name="组合 173" descr="e7d195523061f1c0d3ba7f298e59d031c9c3f97027ed136f882110EF8F17BAD1F2C348D17C7856EF46CB4678CC9E44EE1ABA681E3133328A7B4D22AAF822B2429426B2355AA8CC4431B8568D2CF3B73A9B0145E3BA7EF5467A9393167B1AAF8BDB84EDFB47E5FED3D9F05EDCB46D5D62751F60E5C4F95D1A87769E0E4E8C433496AC852E2DB609B0">
            <a:extLst>
              <a:ext uri="{FF2B5EF4-FFF2-40B4-BE49-F238E27FC236}">
                <a16:creationId xmlns:a16="http://schemas.microsoft.com/office/drawing/2014/main" id="{92EC08B5-0F00-1176-C655-24F17CD330CE}"/>
              </a:ext>
            </a:extLst>
          </p:cNvPr>
          <p:cNvGrpSpPr/>
          <p:nvPr/>
        </p:nvGrpSpPr>
        <p:grpSpPr>
          <a:xfrm>
            <a:off x="2362711" y="1793776"/>
            <a:ext cx="1648345" cy="651629"/>
            <a:chOff x="2131556" y="2336130"/>
            <a:chExt cx="1648345" cy="651629"/>
          </a:xfrm>
          <a:solidFill>
            <a:srgbClr val="17273E"/>
          </a:solidFill>
        </p:grpSpPr>
        <p:sp>
          <p:nvSpPr>
            <p:cNvPr id="175" name="等腰三角形 174">
              <a:extLst>
                <a:ext uri="{FF2B5EF4-FFF2-40B4-BE49-F238E27FC236}">
                  <a16:creationId xmlns:a16="http://schemas.microsoft.com/office/drawing/2014/main" id="{E7951AEB-1332-2510-0C0A-A355E9B250B6}"/>
                </a:ext>
              </a:extLst>
            </p:cNvPr>
            <p:cNvSpPr/>
            <p:nvPr/>
          </p:nvSpPr>
          <p:spPr>
            <a:xfrm rot="19555549" flipV="1">
              <a:off x="2500445" y="2802832"/>
              <a:ext cx="149161" cy="184927"/>
            </a:xfrm>
            <a:prstGeom prst="triangle">
              <a:avLst/>
            </a:prstGeom>
            <a:solidFill>
              <a:srgbClr val="17273E">
                <a:lumMod val="90000"/>
                <a:lumOff val="10000"/>
              </a:srgbClr>
            </a:solidFill>
            <a:ln w="25400" cap="flat" cmpd="sng" algn="ctr">
              <a:noFill/>
              <a:prstDash val="solid"/>
              <a:miter lim="800000"/>
            </a:ln>
            <a:effectLst>
              <a:outerShdw blurRad="558800" dist="279400" dir="5400000" sx="85000" sy="85000" algn="t" rotWithShape="0">
                <a:srgbClr val="B69469">
                  <a:lumMod val="90000"/>
                  <a:lumOff val="10000"/>
                  <a:alpha val="3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6" name="矩形 175">
              <a:extLst>
                <a:ext uri="{FF2B5EF4-FFF2-40B4-BE49-F238E27FC236}">
                  <a16:creationId xmlns:a16="http://schemas.microsoft.com/office/drawing/2014/main" id="{1709AAA2-56BA-6743-914C-504F99473678}"/>
                </a:ext>
              </a:extLst>
            </p:cNvPr>
            <p:cNvSpPr/>
            <p:nvPr/>
          </p:nvSpPr>
          <p:spPr>
            <a:xfrm>
              <a:off x="2131556" y="2336130"/>
              <a:ext cx="1648345" cy="547184"/>
            </a:xfrm>
            <a:prstGeom prst="rect">
              <a:avLst/>
            </a:prstGeom>
            <a:grpFill/>
            <a:ln w="25400" cap="flat" cmpd="sng" algn="ctr">
              <a:noFill/>
              <a:prstDash val="solid"/>
              <a:miter lim="800000"/>
            </a:ln>
            <a:effectLst>
              <a:outerShdw blurRad="558800" dist="190500" dir="5400000" sx="85000" sy="85000" algn="t" rotWithShape="0">
                <a:srgbClr val="303135">
                  <a:lumMod val="90000"/>
                  <a:lumOff val="10000"/>
                  <a:alpha val="2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77" name="文本框 176" descr="e7d195523061f1c0d3ba7f298e59d031c9c3f97027ed136f882110EF8F17BAD1F2C348D17C7856EF46CB4678CC9E44EE1ABA681E3133328A7B4D22AAF822B2429426B2355AA8CC4431B8568D2CF3B73A9B0145E3BA7EF5467A9393167B1AAF8BDB84EDFB47E5FED3D9F05EDCB46D5D62751F60E5C4F95D1A87769E0E4E8C433496AC852E2DB609B0">
            <a:extLst>
              <a:ext uri="{FF2B5EF4-FFF2-40B4-BE49-F238E27FC236}">
                <a16:creationId xmlns:a16="http://schemas.microsoft.com/office/drawing/2014/main" id="{9A5EBAE1-7C9B-060C-FA97-D4437810C5B5}"/>
              </a:ext>
            </a:extLst>
          </p:cNvPr>
          <p:cNvSpPr txBox="1"/>
          <p:nvPr/>
        </p:nvSpPr>
        <p:spPr>
          <a:xfrm>
            <a:off x="2362709" y="1805757"/>
            <a:ext cx="1648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</a:rPr>
              <a:t>6,237</a:t>
            </a:r>
            <a:r>
              <a:rPr lang="en-US" altLang="zh-CN" b="1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</a:rPr>
              <a:t>$</a:t>
            </a:r>
            <a:endParaRPr lang="zh-CN" altLang="en-US" b="1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78" name="组合 177" descr="e7d195523061f1c0d3ba7f298e59d031c9c3f97027ed136f882110EF8F17BAD1F2C348D17C7856EF46CB4678CC9E44EE1ABA681E3133328A7B4D22AAF822B2429426B2355AA8CC4431B8568D2CF3B73A9B0145E3BA7EF5467A9393167B1AAF8BDB84EDFB47E5FED3D9F05EDCB46D5D62751F60E5C4F95D1A87769E0E4E8C433496AC852E2DB609B0">
            <a:extLst>
              <a:ext uri="{FF2B5EF4-FFF2-40B4-BE49-F238E27FC236}">
                <a16:creationId xmlns:a16="http://schemas.microsoft.com/office/drawing/2014/main" id="{357A5FD5-60D5-4316-BD1D-734FF8BC20B7}"/>
              </a:ext>
            </a:extLst>
          </p:cNvPr>
          <p:cNvGrpSpPr/>
          <p:nvPr/>
        </p:nvGrpSpPr>
        <p:grpSpPr>
          <a:xfrm>
            <a:off x="404294" y="7199547"/>
            <a:ext cx="370447" cy="370446"/>
            <a:chOff x="7702893" y="2686050"/>
            <a:chExt cx="370446" cy="370446"/>
          </a:xfrm>
        </p:grpSpPr>
        <p:sp>
          <p:nvSpPr>
            <p:cNvPr id="179" name="椭圆 178">
              <a:extLst>
                <a:ext uri="{FF2B5EF4-FFF2-40B4-BE49-F238E27FC236}">
                  <a16:creationId xmlns:a16="http://schemas.microsoft.com/office/drawing/2014/main" id="{EB1C2788-3CF4-99CF-8B53-4E3A5EBB9314}"/>
                </a:ext>
              </a:extLst>
            </p:cNvPr>
            <p:cNvSpPr/>
            <p:nvPr/>
          </p:nvSpPr>
          <p:spPr>
            <a:xfrm>
              <a:off x="7702893" y="2686050"/>
              <a:ext cx="370446" cy="370446"/>
            </a:xfrm>
            <a:prstGeom prst="ellipse">
              <a:avLst/>
            </a:prstGeom>
            <a:solidFill>
              <a:srgbClr val="C5AE7B">
                <a:alpha val="10000"/>
              </a:srgbClr>
            </a:solidFill>
            <a:ln w="254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80" name="椭圆 179">
              <a:extLst>
                <a:ext uri="{FF2B5EF4-FFF2-40B4-BE49-F238E27FC236}">
                  <a16:creationId xmlns:a16="http://schemas.microsoft.com/office/drawing/2014/main" id="{F65B1D9B-B1FE-9114-6B0C-ABE8547DFEF2}"/>
                </a:ext>
              </a:extLst>
            </p:cNvPr>
            <p:cNvSpPr/>
            <p:nvPr/>
          </p:nvSpPr>
          <p:spPr>
            <a:xfrm>
              <a:off x="7816908" y="2800065"/>
              <a:ext cx="142418" cy="142416"/>
            </a:xfrm>
            <a:prstGeom prst="ellipse">
              <a:avLst/>
            </a:prstGeom>
            <a:solidFill>
              <a:srgbClr val="C5AE7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grpSp>
        <p:nvGrpSpPr>
          <p:cNvPr id="181" name="组合 180" descr="e7d195523061f1c0d3ba7f298e59d031c9c3f97027ed136f882110EF8F17BAD1F2C348D17C7856EF46CB4678CC9E44EE1ABA681E3133328A7B4D22AAF822B2429426B2355AA8CC4431B8568D2CF3B73A9B0145E3BA7EF5467A9393167B1AAF8BDB84EDFB47E5FED3D9F05EDCB46D5D62751F60E5C4F95D1A87769E0E4E8C433496AC852E2DB609B0">
            <a:extLst>
              <a:ext uri="{FF2B5EF4-FFF2-40B4-BE49-F238E27FC236}">
                <a16:creationId xmlns:a16="http://schemas.microsoft.com/office/drawing/2014/main" id="{63FF2F19-9E64-E27E-34FD-8516843C6305}"/>
              </a:ext>
            </a:extLst>
          </p:cNvPr>
          <p:cNvGrpSpPr/>
          <p:nvPr/>
        </p:nvGrpSpPr>
        <p:grpSpPr>
          <a:xfrm>
            <a:off x="1121543" y="7219950"/>
            <a:ext cx="370447" cy="370446"/>
            <a:chOff x="7702893" y="2686050"/>
            <a:chExt cx="370446" cy="370446"/>
          </a:xfrm>
        </p:grpSpPr>
        <p:sp>
          <p:nvSpPr>
            <p:cNvPr id="182" name="椭圆 181">
              <a:extLst>
                <a:ext uri="{FF2B5EF4-FFF2-40B4-BE49-F238E27FC236}">
                  <a16:creationId xmlns:a16="http://schemas.microsoft.com/office/drawing/2014/main" id="{46E2E5C4-AC2A-FE34-3B7D-FA232369D0AA}"/>
                </a:ext>
              </a:extLst>
            </p:cNvPr>
            <p:cNvSpPr/>
            <p:nvPr/>
          </p:nvSpPr>
          <p:spPr>
            <a:xfrm>
              <a:off x="7702893" y="2686050"/>
              <a:ext cx="370446" cy="370446"/>
            </a:xfrm>
            <a:prstGeom prst="ellipse">
              <a:avLst/>
            </a:prstGeom>
            <a:solidFill>
              <a:srgbClr val="17273E"/>
            </a:solidFill>
            <a:ln w="254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83" name="椭圆 182">
              <a:extLst>
                <a:ext uri="{FF2B5EF4-FFF2-40B4-BE49-F238E27FC236}">
                  <a16:creationId xmlns:a16="http://schemas.microsoft.com/office/drawing/2014/main" id="{D9191804-7888-394F-0DCF-9DE2B8325605}"/>
                </a:ext>
              </a:extLst>
            </p:cNvPr>
            <p:cNvSpPr/>
            <p:nvPr/>
          </p:nvSpPr>
          <p:spPr>
            <a:xfrm>
              <a:off x="7816908" y="2800065"/>
              <a:ext cx="142418" cy="142416"/>
            </a:xfrm>
            <a:prstGeom prst="ellipse">
              <a:avLst/>
            </a:prstGeom>
            <a:solidFill>
              <a:srgbClr val="303135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grpSp>
        <p:nvGrpSpPr>
          <p:cNvPr id="184" name="组合 183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8048E989-F569-B72C-9679-117F13DF7D60}"/>
              </a:ext>
            </a:extLst>
          </p:cNvPr>
          <p:cNvGrpSpPr/>
          <p:nvPr/>
        </p:nvGrpSpPr>
        <p:grpSpPr>
          <a:xfrm>
            <a:off x="8865342" y="1666387"/>
            <a:ext cx="2765964" cy="4570868"/>
            <a:chOff x="8209620" y="1501922"/>
            <a:chExt cx="2765964" cy="4570868"/>
          </a:xfrm>
        </p:grpSpPr>
        <p:sp>
          <p:nvSpPr>
            <p:cNvPr id="185" name="矩形 184">
              <a:extLst>
                <a:ext uri="{FF2B5EF4-FFF2-40B4-BE49-F238E27FC236}">
                  <a16:creationId xmlns:a16="http://schemas.microsoft.com/office/drawing/2014/main" id="{E221660A-7CC2-DBA7-FB99-C16D80957CB3}"/>
                </a:ext>
              </a:extLst>
            </p:cNvPr>
            <p:cNvSpPr/>
            <p:nvPr/>
          </p:nvSpPr>
          <p:spPr>
            <a:xfrm>
              <a:off x="8209620" y="1501922"/>
              <a:ext cx="2765964" cy="4570868"/>
            </a:xfrm>
            <a:prstGeom prst="rect">
              <a:avLst/>
            </a:prstGeom>
            <a:gradFill>
              <a:gsLst>
                <a:gs pos="0">
                  <a:srgbClr val="0A0C18"/>
                </a:gs>
                <a:gs pos="100000">
                  <a:srgbClr val="203050"/>
                </a:gs>
              </a:gsLst>
              <a:lin ang="135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838200" dist="419100" dir="2700000" sx="96000" sy="96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ea"/>
              </a:endParaRPr>
            </a:p>
          </p:txBody>
        </p:sp>
        <p:grpSp>
          <p:nvGrpSpPr>
            <p:cNvPr id="186" name="组合 185">
              <a:extLst>
                <a:ext uri="{FF2B5EF4-FFF2-40B4-BE49-F238E27FC236}">
                  <a16:creationId xmlns:a16="http://schemas.microsoft.com/office/drawing/2014/main" id="{ADAEC3FA-6729-5B84-E09F-3CF12F902B1F}"/>
                </a:ext>
              </a:extLst>
            </p:cNvPr>
            <p:cNvGrpSpPr/>
            <p:nvPr/>
          </p:nvGrpSpPr>
          <p:grpSpPr>
            <a:xfrm>
              <a:off x="8289441" y="1584172"/>
              <a:ext cx="2606583" cy="4406367"/>
              <a:chOff x="8289441" y="1584172"/>
              <a:chExt cx="2606583" cy="4406367"/>
            </a:xfrm>
          </p:grpSpPr>
          <p:sp>
            <p:nvSpPr>
              <p:cNvPr id="187" name="矩形 186">
                <a:extLst>
                  <a:ext uri="{FF2B5EF4-FFF2-40B4-BE49-F238E27FC236}">
                    <a16:creationId xmlns:a16="http://schemas.microsoft.com/office/drawing/2014/main" id="{7765163B-6202-8131-3CC3-2B1C206AA81B}"/>
                  </a:ext>
                </a:extLst>
              </p:cNvPr>
              <p:cNvSpPr/>
              <p:nvPr/>
            </p:nvSpPr>
            <p:spPr>
              <a:xfrm>
                <a:off x="8289441" y="1584172"/>
                <a:ext cx="2606583" cy="4406367"/>
              </a:xfrm>
              <a:prstGeom prst="rect">
                <a:avLst/>
              </a:prstGeom>
              <a:noFill/>
              <a:ln w="38100" cap="flat" cmpd="sng" algn="ctr">
                <a:solidFill>
                  <a:sysClr val="window" lastClr="FFFFFF">
                    <a:alpha val="23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10000">
                        <a:srgbClr val="EEDEBC"/>
                      </a:gs>
                      <a:gs pos="51000">
                        <a:srgbClr val="9D7D61"/>
                      </a:gs>
                      <a:gs pos="68000">
                        <a:srgbClr val="EEDEBC"/>
                      </a:gs>
                    </a:gsLst>
                    <a:lin ang="11400000" scaled="0"/>
                  </a:gra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88" name="矩形 187">
                <a:extLst>
                  <a:ext uri="{FF2B5EF4-FFF2-40B4-BE49-F238E27FC236}">
                    <a16:creationId xmlns:a16="http://schemas.microsoft.com/office/drawing/2014/main" id="{CCCF31DC-B607-078C-59ED-34B4FA4D7BFD}"/>
                  </a:ext>
                </a:extLst>
              </p:cNvPr>
              <p:cNvSpPr/>
              <p:nvPr/>
            </p:nvSpPr>
            <p:spPr>
              <a:xfrm>
                <a:off x="8383916" y="1677041"/>
                <a:ext cx="88900" cy="88900"/>
              </a:xfrm>
              <a:prstGeom prst="rect">
                <a:avLst/>
              </a:prstGeom>
              <a:solidFill>
                <a:sysClr val="window" lastClr="FFFFFF">
                  <a:alpha val="23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10000">
                        <a:srgbClr val="EEDEBC"/>
                      </a:gs>
                      <a:gs pos="51000">
                        <a:srgbClr val="9D7D61"/>
                      </a:gs>
                      <a:gs pos="68000">
                        <a:srgbClr val="EEDEBC"/>
                      </a:gs>
                    </a:gsLst>
                    <a:lin ang="11400000" scaled="0"/>
                  </a:gra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89" name="矩形 188">
                <a:extLst>
                  <a:ext uri="{FF2B5EF4-FFF2-40B4-BE49-F238E27FC236}">
                    <a16:creationId xmlns:a16="http://schemas.microsoft.com/office/drawing/2014/main" id="{24130AE3-3F50-914C-F601-46A0B626BB44}"/>
                  </a:ext>
                </a:extLst>
              </p:cNvPr>
              <p:cNvSpPr/>
              <p:nvPr/>
            </p:nvSpPr>
            <p:spPr>
              <a:xfrm>
                <a:off x="10737979" y="1677041"/>
                <a:ext cx="88900" cy="88900"/>
              </a:xfrm>
              <a:prstGeom prst="rect">
                <a:avLst/>
              </a:prstGeom>
              <a:solidFill>
                <a:sysClr val="window" lastClr="FFFFFF">
                  <a:alpha val="23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10000">
                        <a:srgbClr val="EEDEBC"/>
                      </a:gs>
                      <a:gs pos="51000">
                        <a:srgbClr val="9D7D61"/>
                      </a:gs>
                      <a:gs pos="68000">
                        <a:srgbClr val="EEDEBC"/>
                      </a:gs>
                    </a:gsLst>
                    <a:lin ang="11400000" scaled="0"/>
                  </a:gra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90" name="矩形 189">
                <a:extLst>
                  <a:ext uri="{FF2B5EF4-FFF2-40B4-BE49-F238E27FC236}">
                    <a16:creationId xmlns:a16="http://schemas.microsoft.com/office/drawing/2014/main" id="{2180D955-C86E-2B00-D8A8-0A9D11A27C8B}"/>
                  </a:ext>
                </a:extLst>
              </p:cNvPr>
              <p:cNvSpPr/>
              <p:nvPr/>
            </p:nvSpPr>
            <p:spPr>
              <a:xfrm>
                <a:off x="8383916" y="5844448"/>
                <a:ext cx="88900" cy="88900"/>
              </a:xfrm>
              <a:prstGeom prst="rect">
                <a:avLst/>
              </a:prstGeom>
              <a:solidFill>
                <a:sysClr val="window" lastClr="FFFFFF">
                  <a:alpha val="23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10000">
                        <a:srgbClr val="EEDEBC"/>
                      </a:gs>
                      <a:gs pos="51000">
                        <a:srgbClr val="9D7D61"/>
                      </a:gs>
                      <a:gs pos="68000">
                        <a:srgbClr val="EEDEBC"/>
                      </a:gs>
                    </a:gsLst>
                    <a:lin ang="11400000" scaled="0"/>
                  </a:gra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91" name="矩形 190">
                <a:extLst>
                  <a:ext uri="{FF2B5EF4-FFF2-40B4-BE49-F238E27FC236}">
                    <a16:creationId xmlns:a16="http://schemas.microsoft.com/office/drawing/2014/main" id="{C83231AB-DC51-EFA7-F14C-B2DF743B8805}"/>
                  </a:ext>
                </a:extLst>
              </p:cNvPr>
              <p:cNvSpPr/>
              <p:nvPr/>
            </p:nvSpPr>
            <p:spPr>
              <a:xfrm>
                <a:off x="10737979" y="5844448"/>
                <a:ext cx="88900" cy="88900"/>
              </a:xfrm>
              <a:prstGeom prst="rect">
                <a:avLst/>
              </a:prstGeom>
              <a:solidFill>
                <a:sysClr val="window" lastClr="FFFFFF">
                  <a:alpha val="23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10000">
                        <a:srgbClr val="EEDEBC"/>
                      </a:gs>
                      <a:gs pos="51000">
                        <a:srgbClr val="9D7D61"/>
                      </a:gs>
                      <a:gs pos="68000">
                        <a:srgbClr val="EEDEBC"/>
                      </a:gs>
                    </a:gsLst>
                    <a:lin ang="11400000" scaled="0"/>
                  </a:gra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192" name="组合 191" descr="e7d195523061f1c0d3ba7f298e59d031c9c3f97027ed136f882110EF8F17BAD1F2C348D17C7856EF46CB4678CC9E44EE1ABA681E3133328A7B4D22AAF822B2429426B2355AA8CC4431B8568D2CF3B73AA105AB267F614738468F0A597BF1621AA22FB41E7F78945C7BB1943025DF22E42181715CF8FB7D194662FBAA06DBE1D1BFFBD266CC7EFCFF">
            <a:extLst>
              <a:ext uri="{FF2B5EF4-FFF2-40B4-BE49-F238E27FC236}">
                <a16:creationId xmlns:a16="http://schemas.microsoft.com/office/drawing/2014/main" id="{3AA2A79C-21CB-A6D2-9312-F75AE7CED456}"/>
              </a:ext>
            </a:extLst>
          </p:cNvPr>
          <p:cNvGrpSpPr/>
          <p:nvPr/>
        </p:nvGrpSpPr>
        <p:grpSpPr>
          <a:xfrm>
            <a:off x="9182154" y="2059939"/>
            <a:ext cx="657225" cy="657225"/>
            <a:chOff x="1181099" y="1895474"/>
            <a:chExt cx="657225" cy="657225"/>
          </a:xfrm>
        </p:grpSpPr>
        <p:sp>
          <p:nvSpPr>
            <p:cNvPr id="193" name="弧形 192">
              <a:extLst>
                <a:ext uri="{FF2B5EF4-FFF2-40B4-BE49-F238E27FC236}">
                  <a16:creationId xmlns:a16="http://schemas.microsoft.com/office/drawing/2014/main" id="{D91D74AD-CF17-B13C-AEF2-F90CE683D6D5}"/>
                </a:ext>
              </a:extLst>
            </p:cNvPr>
            <p:cNvSpPr/>
            <p:nvPr/>
          </p:nvSpPr>
          <p:spPr>
            <a:xfrm>
              <a:off x="1181099" y="1895474"/>
              <a:ext cx="657225" cy="657225"/>
            </a:xfrm>
            <a:prstGeom prst="arc">
              <a:avLst>
                <a:gd name="adj1" fmla="val 2144999"/>
                <a:gd name="adj2" fmla="val 17637749"/>
              </a:avLst>
            </a:prstGeom>
            <a:noFill/>
            <a:ln w="38100" cap="rnd" cmpd="sng" algn="ctr">
              <a:gradFill flip="none" rotWithShape="1">
                <a:gsLst>
                  <a:gs pos="0">
                    <a:srgbClr val="C5AE7B"/>
                  </a:gs>
                  <a:gs pos="100000">
                    <a:srgbClr val="C5AE7B">
                      <a:alpha val="0"/>
                    </a:srgbClr>
                  </a:gs>
                </a:gsLst>
                <a:lin ang="3000000" scaled="0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194" name="直接连接符 193">
              <a:extLst>
                <a:ext uri="{FF2B5EF4-FFF2-40B4-BE49-F238E27FC236}">
                  <a16:creationId xmlns:a16="http://schemas.microsoft.com/office/drawing/2014/main" id="{8C9C6EE0-1ABF-EDAC-CF31-0CB86893C900}"/>
                </a:ext>
              </a:extLst>
            </p:cNvPr>
            <p:cNvCxnSpPr/>
            <p:nvPr/>
          </p:nvCxnSpPr>
          <p:spPr>
            <a:xfrm flipH="1">
              <a:off x="1702595" y="1950244"/>
              <a:ext cx="20158" cy="44001"/>
            </a:xfrm>
            <a:prstGeom prst="line">
              <a:avLst/>
            </a:prstGeom>
            <a:noFill/>
            <a:ln w="38100" cap="rnd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</p:cxnSp>
      </p:grpSp>
      <p:sp>
        <p:nvSpPr>
          <p:cNvPr id="195" name="矩形 194" descr="e7d195523061f1c0d3ba7f298e59d031c9c3f97027ed136f882110EF8F17BAD1F2C348D17C7856EF46CB4678CC9E44EE1ABA681E3133328A7B4D22AAF822B2429426B2355AA8CC4431B8568D2CF3B73AEB72A6D28E72A835EF3135E39386D115E43A919183CECD46A12E12B65B6C48A505A309FAC44066BD30A9B2AD00873E860214DD08CD4F40C2">
            <a:extLst>
              <a:ext uri="{FF2B5EF4-FFF2-40B4-BE49-F238E27FC236}">
                <a16:creationId xmlns:a16="http://schemas.microsoft.com/office/drawing/2014/main" id="{648E9BFD-82C5-E5E1-7A84-A7DB12A3C9C2}"/>
              </a:ext>
            </a:extLst>
          </p:cNvPr>
          <p:cNvSpPr/>
          <p:nvPr/>
        </p:nvSpPr>
        <p:spPr>
          <a:xfrm>
            <a:off x="9308977" y="2375419"/>
            <a:ext cx="2322329" cy="52565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24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24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6" name="Freeform 9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292D0059-48EB-186A-5772-A0A4E5D98AC3}"/>
              </a:ext>
            </a:extLst>
          </p:cNvPr>
          <p:cNvSpPr>
            <a:spLocks noEditPoints="1"/>
          </p:cNvSpPr>
          <p:nvPr/>
        </p:nvSpPr>
        <p:spPr bwMode="auto">
          <a:xfrm>
            <a:off x="10835265" y="2037397"/>
            <a:ext cx="343843" cy="351154"/>
          </a:xfrm>
          <a:custGeom>
            <a:avLst/>
            <a:gdLst>
              <a:gd name="T0" fmla="*/ 166 w 329"/>
              <a:gd name="T1" fmla="*/ 83 h 336"/>
              <a:gd name="T2" fmla="*/ 83 w 329"/>
              <a:gd name="T3" fmla="*/ 166 h 336"/>
              <a:gd name="T4" fmla="*/ 0 w 329"/>
              <a:gd name="T5" fmla="*/ 83 h 336"/>
              <a:gd name="T6" fmla="*/ 83 w 329"/>
              <a:gd name="T7" fmla="*/ 0 h 336"/>
              <a:gd name="T8" fmla="*/ 166 w 329"/>
              <a:gd name="T9" fmla="*/ 83 h 336"/>
              <a:gd name="T10" fmla="*/ 44 w 329"/>
              <a:gd name="T11" fmla="*/ 83 h 336"/>
              <a:gd name="T12" fmla="*/ 83 w 329"/>
              <a:gd name="T13" fmla="*/ 121 h 336"/>
              <a:gd name="T14" fmla="*/ 122 w 329"/>
              <a:gd name="T15" fmla="*/ 83 h 336"/>
              <a:gd name="T16" fmla="*/ 83 w 329"/>
              <a:gd name="T17" fmla="*/ 44 h 336"/>
              <a:gd name="T18" fmla="*/ 44 w 329"/>
              <a:gd name="T19" fmla="*/ 83 h 336"/>
              <a:gd name="T20" fmla="*/ 44 w 329"/>
              <a:gd name="T21" fmla="*/ 83 h 336"/>
              <a:gd name="T22" fmla="*/ 329 w 329"/>
              <a:gd name="T23" fmla="*/ 203 h 336"/>
              <a:gd name="T24" fmla="*/ 329 w 329"/>
              <a:gd name="T25" fmla="*/ 336 h 336"/>
              <a:gd name="T26" fmla="*/ 196 w 329"/>
              <a:gd name="T27" fmla="*/ 336 h 336"/>
              <a:gd name="T28" fmla="*/ 196 w 329"/>
              <a:gd name="T29" fmla="*/ 203 h 336"/>
              <a:gd name="T30" fmla="*/ 329 w 329"/>
              <a:gd name="T31" fmla="*/ 203 h 336"/>
              <a:gd name="T32" fmla="*/ 329 w 329"/>
              <a:gd name="T33" fmla="*/ 203 h 336"/>
              <a:gd name="T34" fmla="*/ 227 w 329"/>
              <a:gd name="T35" fmla="*/ 235 h 336"/>
              <a:gd name="T36" fmla="*/ 227 w 329"/>
              <a:gd name="T37" fmla="*/ 305 h 336"/>
              <a:gd name="T38" fmla="*/ 298 w 329"/>
              <a:gd name="T39" fmla="*/ 305 h 336"/>
              <a:gd name="T40" fmla="*/ 298 w 329"/>
              <a:gd name="T41" fmla="*/ 235 h 336"/>
              <a:gd name="T42" fmla="*/ 227 w 329"/>
              <a:gd name="T43" fmla="*/ 235 h 336"/>
              <a:gd name="T44" fmla="*/ 149 w 329"/>
              <a:gd name="T45" fmla="*/ 203 h 336"/>
              <a:gd name="T46" fmla="*/ 149 w 329"/>
              <a:gd name="T47" fmla="*/ 336 h 336"/>
              <a:gd name="T48" fmla="*/ 17 w 329"/>
              <a:gd name="T49" fmla="*/ 336 h 336"/>
              <a:gd name="T50" fmla="*/ 17 w 329"/>
              <a:gd name="T51" fmla="*/ 203 h 336"/>
              <a:gd name="T52" fmla="*/ 149 w 329"/>
              <a:gd name="T53" fmla="*/ 203 h 336"/>
              <a:gd name="T54" fmla="*/ 149 w 329"/>
              <a:gd name="T55" fmla="*/ 203 h 336"/>
              <a:gd name="T56" fmla="*/ 48 w 329"/>
              <a:gd name="T57" fmla="*/ 235 h 336"/>
              <a:gd name="T58" fmla="*/ 48 w 329"/>
              <a:gd name="T59" fmla="*/ 305 h 336"/>
              <a:gd name="T60" fmla="*/ 118 w 329"/>
              <a:gd name="T61" fmla="*/ 305 h 336"/>
              <a:gd name="T62" fmla="*/ 118 w 329"/>
              <a:gd name="T63" fmla="*/ 235 h 336"/>
              <a:gd name="T64" fmla="*/ 48 w 329"/>
              <a:gd name="T65" fmla="*/ 235 h 336"/>
              <a:gd name="T66" fmla="*/ 329 w 329"/>
              <a:gd name="T67" fmla="*/ 24 h 336"/>
              <a:gd name="T68" fmla="*/ 329 w 329"/>
              <a:gd name="T69" fmla="*/ 157 h 336"/>
              <a:gd name="T70" fmla="*/ 196 w 329"/>
              <a:gd name="T71" fmla="*/ 157 h 336"/>
              <a:gd name="T72" fmla="*/ 196 w 329"/>
              <a:gd name="T73" fmla="*/ 24 h 336"/>
              <a:gd name="T74" fmla="*/ 329 w 329"/>
              <a:gd name="T75" fmla="*/ 24 h 336"/>
              <a:gd name="T76" fmla="*/ 329 w 329"/>
              <a:gd name="T77" fmla="*/ 24 h 336"/>
              <a:gd name="T78" fmla="*/ 227 w 329"/>
              <a:gd name="T79" fmla="*/ 55 h 336"/>
              <a:gd name="T80" fmla="*/ 227 w 329"/>
              <a:gd name="T81" fmla="*/ 126 h 336"/>
              <a:gd name="T82" fmla="*/ 298 w 329"/>
              <a:gd name="T83" fmla="*/ 126 h 336"/>
              <a:gd name="T84" fmla="*/ 298 w 329"/>
              <a:gd name="T85" fmla="*/ 55 h 336"/>
              <a:gd name="T86" fmla="*/ 227 w 329"/>
              <a:gd name="T87" fmla="*/ 55 h 336"/>
              <a:gd name="T88" fmla="*/ 227 w 329"/>
              <a:gd name="T89" fmla="*/ 55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29" h="336">
                <a:moveTo>
                  <a:pt x="166" y="83"/>
                </a:moveTo>
                <a:lnTo>
                  <a:pt x="83" y="166"/>
                </a:lnTo>
                <a:lnTo>
                  <a:pt x="0" y="83"/>
                </a:lnTo>
                <a:lnTo>
                  <a:pt x="83" y="0"/>
                </a:lnTo>
                <a:lnTo>
                  <a:pt x="166" y="83"/>
                </a:lnTo>
                <a:close/>
                <a:moveTo>
                  <a:pt x="44" y="83"/>
                </a:moveTo>
                <a:lnTo>
                  <a:pt x="83" y="121"/>
                </a:lnTo>
                <a:lnTo>
                  <a:pt x="122" y="83"/>
                </a:lnTo>
                <a:lnTo>
                  <a:pt x="83" y="44"/>
                </a:lnTo>
                <a:lnTo>
                  <a:pt x="44" y="83"/>
                </a:lnTo>
                <a:lnTo>
                  <a:pt x="44" y="83"/>
                </a:lnTo>
                <a:close/>
                <a:moveTo>
                  <a:pt x="329" y="203"/>
                </a:moveTo>
                <a:lnTo>
                  <a:pt x="329" y="336"/>
                </a:lnTo>
                <a:lnTo>
                  <a:pt x="196" y="336"/>
                </a:lnTo>
                <a:lnTo>
                  <a:pt x="196" y="203"/>
                </a:lnTo>
                <a:lnTo>
                  <a:pt x="329" y="203"/>
                </a:lnTo>
                <a:lnTo>
                  <a:pt x="329" y="203"/>
                </a:lnTo>
                <a:close/>
                <a:moveTo>
                  <a:pt x="227" y="235"/>
                </a:moveTo>
                <a:lnTo>
                  <a:pt x="227" y="305"/>
                </a:lnTo>
                <a:lnTo>
                  <a:pt x="298" y="305"/>
                </a:lnTo>
                <a:lnTo>
                  <a:pt x="298" y="235"/>
                </a:lnTo>
                <a:lnTo>
                  <a:pt x="227" y="235"/>
                </a:lnTo>
                <a:close/>
                <a:moveTo>
                  <a:pt x="149" y="203"/>
                </a:moveTo>
                <a:lnTo>
                  <a:pt x="149" y="336"/>
                </a:lnTo>
                <a:lnTo>
                  <a:pt x="17" y="336"/>
                </a:lnTo>
                <a:lnTo>
                  <a:pt x="17" y="203"/>
                </a:lnTo>
                <a:lnTo>
                  <a:pt x="149" y="203"/>
                </a:lnTo>
                <a:lnTo>
                  <a:pt x="149" y="203"/>
                </a:lnTo>
                <a:close/>
                <a:moveTo>
                  <a:pt x="48" y="235"/>
                </a:moveTo>
                <a:lnTo>
                  <a:pt x="48" y="305"/>
                </a:lnTo>
                <a:lnTo>
                  <a:pt x="118" y="305"/>
                </a:lnTo>
                <a:lnTo>
                  <a:pt x="118" y="235"/>
                </a:lnTo>
                <a:lnTo>
                  <a:pt x="48" y="235"/>
                </a:lnTo>
                <a:close/>
                <a:moveTo>
                  <a:pt x="329" y="24"/>
                </a:moveTo>
                <a:lnTo>
                  <a:pt x="329" y="157"/>
                </a:lnTo>
                <a:lnTo>
                  <a:pt x="196" y="157"/>
                </a:lnTo>
                <a:lnTo>
                  <a:pt x="196" y="24"/>
                </a:lnTo>
                <a:lnTo>
                  <a:pt x="329" y="24"/>
                </a:lnTo>
                <a:lnTo>
                  <a:pt x="329" y="24"/>
                </a:lnTo>
                <a:close/>
                <a:moveTo>
                  <a:pt x="227" y="55"/>
                </a:moveTo>
                <a:lnTo>
                  <a:pt x="227" y="126"/>
                </a:lnTo>
                <a:lnTo>
                  <a:pt x="298" y="126"/>
                </a:lnTo>
                <a:lnTo>
                  <a:pt x="298" y="55"/>
                </a:lnTo>
                <a:lnTo>
                  <a:pt x="227" y="55"/>
                </a:lnTo>
                <a:lnTo>
                  <a:pt x="227" y="55"/>
                </a:lnTo>
                <a:close/>
              </a:path>
            </a:pathLst>
          </a:custGeom>
          <a:solidFill>
            <a:sysClr val="window" lastClr="FFFFFF">
              <a:alpha val="45000"/>
            </a:sys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7" name="PA-矩形 8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CDA6408D-03AC-B351-B183-4AD439DE818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255360" y="3502751"/>
            <a:ext cx="2185069" cy="1167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sz="12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198" name="PA-椭圆 60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1D329FB6-86AF-E59E-E0DC-79A68711512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137730" y="3664798"/>
            <a:ext cx="89615" cy="89614"/>
          </a:xfrm>
          <a:prstGeom prst="ellipse">
            <a:avLst/>
          </a:prstGeom>
          <a:solidFill>
            <a:srgbClr val="C5AE7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199" name="PA-椭圆 67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73412EDE-A02B-A739-856E-768A5127BB7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137730" y="4746342"/>
            <a:ext cx="89615" cy="89614"/>
          </a:xfrm>
          <a:prstGeom prst="ellipse">
            <a:avLst/>
          </a:prstGeom>
          <a:solidFill>
            <a:srgbClr val="C5AE7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200" name="PA-矩形 58" descr="e7d195523061f1c0d3ba7f298e59d031c9c3f97027ed136f882110EF8F17BAD1F2C348D17C7856EF46CB4678CC9E44EE1ABA681E3133328A7B4D22AAF822B2429426B2355AA8CC4431B8568D2CF3B73A6C959909B8299CFA9FA855EDBBEA965526712E92AFF9BE2A6221CFA2876DDE03CCD10052C6FA4D1B84366FAF22637820F74153C11C386141">
            <a:extLst>
              <a:ext uri="{FF2B5EF4-FFF2-40B4-BE49-F238E27FC236}">
                <a16:creationId xmlns:a16="http://schemas.microsoft.com/office/drawing/2014/main" id="{B06E139F-8A53-21F1-2DB6-3F48CD0D9C9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255360" y="4590624"/>
            <a:ext cx="2185069" cy="1167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sz="12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532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78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0.1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 fmla="1+(8/9)*(1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4" presetClass="path" presetSubtype="0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29167E-6 0.03843 L -2.29167E-6 -2.96296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2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3981 L 3.125E-6 0.14815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decel="50667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0.03981 L 3.125E-6 -2.96296E-6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1562 4.44444E-6 L 0.11081 4.44444E-6 " pathEditMode="relative" rAng="0" ptsTypes="AA">
                                      <p:cBhvr>
                                        <p:cTn id="36" dur="750" spd="-100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1562 4.44444E-6 L 0 4.44444E-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5" presetClass="path" presetSubtype="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5403 -4.44444E-6 L 2.5E-6 -4.44444E-6 " pathEditMode="relative" rAng="0" ptsTypes="AA">
                                      <p:cBhvr>
                                        <p:cTn id="49" dur="7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73" grpId="0">
        <p:bldAsOne/>
      </p:bldGraphic>
      <p:bldGraphic spid="173" grpId="1">
        <p:bldAsOne/>
      </p:bldGraphic>
      <p:bldGraphic spid="173" grpId="2">
        <p:bldAsOne/>
      </p:bldGraphic>
      <p:bldP spid="177" grpId="0"/>
      <p:bldP spid="195" grpId="0"/>
      <p:bldP spid="195" grpId="1"/>
      <p:bldP spid="196" grpId="0" animBg="1"/>
      <p:bldP spid="197" grpId="0"/>
      <p:bldP spid="198" grpId="0" animBg="1"/>
      <p:bldP spid="199" grpId="0" animBg="1"/>
      <p:bldP spid="20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e7d195523061f1c0c30ee18c1b05f65d12b38e2533cb2ccdAE0CC34CB5CBEBFAEC353FED4DECE97C3E379FD1D933F5E4DC18EF8EA6B7A1130D5F6DE9DD2BE4B0A8C9126ACE5083D1F5A9E323B29CCFC7A4D2FB351785D8BC72045E76FB55AEF9827FB0C3797F982A28B9A69CC82DAD0B47F24011F75089943EBECFE94EFA61219BFCFACCFC07EE15">
            <a:extLst>
              <a:ext uri="{FF2B5EF4-FFF2-40B4-BE49-F238E27FC236}">
                <a16:creationId xmlns:a16="http://schemas.microsoft.com/office/drawing/2014/main" id="{AD217DD8-01B4-7303-A7C3-F4D064BBD3C4}"/>
              </a:ext>
            </a:extLst>
          </p:cNvPr>
          <p:cNvSpPr txBox="1"/>
          <p:nvPr/>
        </p:nvSpPr>
        <p:spPr>
          <a:xfrm>
            <a:off x="1083856" y="177916"/>
            <a:ext cx="2573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Add title text</a:t>
            </a:r>
            <a:endParaRPr lang="zh-CN" altLang="en-US" sz="2400" kern="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64C50C2-BF1C-8856-C716-0CCBD0AED1E6}"/>
              </a:ext>
            </a:extLst>
          </p:cNvPr>
          <p:cNvGrpSpPr/>
          <p:nvPr/>
        </p:nvGrpSpPr>
        <p:grpSpPr>
          <a:xfrm>
            <a:off x="497091" y="160201"/>
            <a:ext cx="497091" cy="497090"/>
            <a:chOff x="6297947" y="206312"/>
            <a:chExt cx="714186" cy="714186"/>
          </a:xfrm>
        </p:grpSpPr>
        <p:sp>
          <p:nvSpPr>
            <p:cNvPr id="4" name="Rectangle: Rounded Corners 23">
              <a:extLst>
                <a:ext uri="{FF2B5EF4-FFF2-40B4-BE49-F238E27FC236}">
                  <a16:creationId xmlns:a16="http://schemas.microsoft.com/office/drawing/2014/main" id="{76956CC7-EA69-4972-2866-2C22686A63F5}"/>
                </a:ext>
              </a:extLst>
            </p:cNvPr>
            <p:cNvSpPr/>
            <p:nvPr/>
          </p:nvSpPr>
          <p:spPr>
            <a:xfrm>
              <a:off x="6297947" y="206312"/>
              <a:ext cx="714186" cy="714186"/>
            </a:xfrm>
            <a:prstGeom prst="roundRect">
              <a:avLst>
                <a:gd name="adj" fmla="val 29154"/>
              </a:avLst>
            </a:prstGeom>
            <a:gradFill flip="none" rotWithShape="1"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path path="circle">
                <a:fillToRect l="100000" t="100000"/>
              </a:path>
              <a:tileRect r="-100000" b="-100000"/>
            </a:gradFill>
            <a:ln w="6350" cap="flat" cmpd="sng" algn="ctr">
              <a:solidFill>
                <a:srgbClr val="EEDEBC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cs typeface="+mn-ea"/>
                <a:sym typeface="+mn-lt"/>
              </a:endParaRPr>
            </a:p>
          </p:txBody>
        </p:sp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3EA58570-6FA2-8880-3939-F18EBA78C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288" y="355679"/>
              <a:ext cx="432980" cy="442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0</a:t>
              </a:r>
              <a:r>
                <a:rPr lang="en-US" altLang="ru-RU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5</a:t>
              </a:r>
              <a:endParaRPr lang="ru-RU" altLang="ru-RU" sz="20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79" name="椭圆 78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42E8CEE5-A824-097A-099C-B7787C1E7137}"/>
              </a:ext>
            </a:extLst>
          </p:cNvPr>
          <p:cNvSpPr/>
          <p:nvPr/>
        </p:nvSpPr>
        <p:spPr>
          <a:xfrm>
            <a:off x="6559503" y="1688809"/>
            <a:ext cx="956712" cy="956710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>
            <a:outerShdw blurRad="838200" dist="419100" dir="2700000" sx="96000" sy="96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0" name="组合 79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1450C5FE-D4FA-0528-C0D0-0A7CF12AE56E}"/>
              </a:ext>
            </a:extLst>
          </p:cNvPr>
          <p:cNvGrpSpPr/>
          <p:nvPr/>
        </p:nvGrpSpPr>
        <p:grpSpPr>
          <a:xfrm>
            <a:off x="623831" y="3082204"/>
            <a:ext cx="10983392" cy="1437411"/>
            <a:chOff x="623830" y="3082202"/>
            <a:chExt cx="10983392" cy="1437411"/>
          </a:xfrm>
          <a:solidFill>
            <a:sysClr val="window" lastClr="FFFFFF">
              <a:alpha val="45000"/>
            </a:sysClr>
          </a:solidFill>
        </p:grpSpPr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2C26A865-DF90-3C90-18AA-A504D248E378}"/>
                </a:ext>
              </a:extLst>
            </p:cNvPr>
            <p:cNvGrpSpPr/>
            <p:nvPr/>
          </p:nvGrpSpPr>
          <p:grpSpPr>
            <a:xfrm>
              <a:off x="11529505" y="3082202"/>
              <a:ext cx="77717" cy="1437411"/>
              <a:chOff x="11529505" y="3082202"/>
              <a:chExt cx="77717" cy="1437411"/>
            </a:xfrm>
            <a:grpFill/>
          </p:grpSpPr>
          <p:sp>
            <p:nvSpPr>
              <p:cNvPr id="85" name="矩形 84">
                <a:extLst>
                  <a:ext uri="{FF2B5EF4-FFF2-40B4-BE49-F238E27FC236}">
                    <a16:creationId xmlns:a16="http://schemas.microsoft.com/office/drawing/2014/main" id="{12C96887-B62D-3EB0-E7F0-EF37E8149DB4}"/>
                  </a:ext>
                </a:extLst>
              </p:cNvPr>
              <p:cNvSpPr/>
              <p:nvPr/>
            </p:nvSpPr>
            <p:spPr>
              <a:xfrm>
                <a:off x="11529505" y="3082202"/>
                <a:ext cx="77717" cy="77717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10000">
                        <a:srgbClr val="EEDEBC"/>
                      </a:gs>
                      <a:gs pos="51000">
                        <a:srgbClr val="9D7D61"/>
                      </a:gs>
                      <a:gs pos="68000">
                        <a:srgbClr val="EEDEBC"/>
                      </a:gs>
                    </a:gsLst>
                    <a:lin ang="11400000" scaled="0"/>
                  </a:gra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86" name="矩形 85">
                <a:extLst>
                  <a:ext uri="{FF2B5EF4-FFF2-40B4-BE49-F238E27FC236}">
                    <a16:creationId xmlns:a16="http://schemas.microsoft.com/office/drawing/2014/main" id="{2B47EC1D-A54F-1517-FDFF-9DF02038A3E7}"/>
                  </a:ext>
                </a:extLst>
              </p:cNvPr>
              <p:cNvSpPr/>
              <p:nvPr/>
            </p:nvSpPr>
            <p:spPr>
              <a:xfrm>
                <a:off x="11529505" y="4441896"/>
                <a:ext cx="77717" cy="77717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10000">
                        <a:srgbClr val="EEDEBC"/>
                      </a:gs>
                      <a:gs pos="51000">
                        <a:srgbClr val="9D7D61"/>
                      </a:gs>
                      <a:gs pos="68000">
                        <a:srgbClr val="EEDEBC"/>
                      </a:gs>
                    </a:gsLst>
                    <a:lin ang="11400000" scaled="0"/>
                  </a:gra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82" name="组合 81">
              <a:extLst>
                <a:ext uri="{FF2B5EF4-FFF2-40B4-BE49-F238E27FC236}">
                  <a16:creationId xmlns:a16="http://schemas.microsoft.com/office/drawing/2014/main" id="{FEF5A6D1-1EC6-9FFC-7E2F-EF6487535783}"/>
                </a:ext>
              </a:extLst>
            </p:cNvPr>
            <p:cNvGrpSpPr/>
            <p:nvPr/>
          </p:nvGrpSpPr>
          <p:grpSpPr>
            <a:xfrm>
              <a:off x="623830" y="3082202"/>
              <a:ext cx="77717" cy="1437411"/>
              <a:chOff x="11529505" y="3082202"/>
              <a:chExt cx="77717" cy="1437411"/>
            </a:xfrm>
            <a:grpFill/>
          </p:grpSpPr>
          <p:sp>
            <p:nvSpPr>
              <p:cNvPr id="83" name="矩形 82">
                <a:extLst>
                  <a:ext uri="{FF2B5EF4-FFF2-40B4-BE49-F238E27FC236}">
                    <a16:creationId xmlns:a16="http://schemas.microsoft.com/office/drawing/2014/main" id="{A24D638D-9BFE-7E16-C05B-D410F87E773D}"/>
                  </a:ext>
                </a:extLst>
              </p:cNvPr>
              <p:cNvSpPr/>
              <p:nvPr/>
            </p:nvSpPr>
            <p:spPr>
              <a:xfrm>
                <a:off x="11529505" y="3082202"/>
                <a:ext cx="77717" cy="77717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10000">
                        <a:srgbClr val="EEDEBC"/>
                      </a:gs>
                      <a:gs pos="51000">
                        <a:srgbClr val="9D7D61"/>
                      </a:gs>
                      <a:gs pos="68000">
                        <a:srgbClr val="EEDEBC"/>
                      </a:gs>
                    </a:gsLst>
                    <a:lin ang="11400000" scaled="0"/>
                  </a:gra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84" name="矩形 83">
                <a:extLst>
                  <a:ext uri="{FF2B5EF4-FFF2-40B4-BE49-F238E27FC236}">
                    <a16:creationId xmlns:a16="http://schemas.microsoft.com/office/drawing/2014/main" id="{B506F14A-B161-36BE-A164-8EFCA3464678}"/>
                  </a:ext>
                </a:extLst>
              </p:cNvPr>
              <p:cNvSpPr/>
              <p:nvPr/>
            </p:nvSpPr>
            <p:spPr>
              <a:xfrm>
                <a:off x="11529505" y="4441896"/>
                <a:ext cx="77717" cy="77717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10000">
                        <a:srgbClr val="EEDEBC"/>
                      </a:gs>
                      <a:gs pos="51000">
                        <a:srgbClr val="9D7D61"/>
                      </a:gs>
                      <a:gs pos="68000">
                        <a:srgbClr val="EEDEBC"/>
                      </a:gs>
                    </a:gsLst>
                    <a:lin ang="11400000" scaled="0"/>
                  </a:gra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sp>
        <p:nvSpPr>
          <p:cNvPr id="88" name="椭圆 87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8A317473-F0BF-8BC5-1732-13B3B04D7F73}"/>
              </a:ext>
            </a:extLst>
          </p:cNvPr>
          <p:cNvSpPr/>
          <p:nvPr/>
        </p:nvSpPr>
        <p:spPr>
          <a:xfrm>
            <a:off x="4674671" y="1688809"/>
            <a:ext cx="956712" cy="956710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>
            <a:outerShdw blurRad="838200" dist="419100" dir="2700000" sx="96000" sy="96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9" name="椭圆 88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A7F0BF3E-8C42-8DCE-CBA8-66852AA06E86}"/>
              </a:ext>
            </a:extLst>
          </p:cNvPr>
          <p:cNvSpPr/>
          <p:nvPr/>
        </p:nvSpPr>
        <p:spPr>
          <a:xfrm>
            <a:off x="4674671" y="3322412"/>
            <a:ext cx="956712" cy="956710"/>
          </a:xfrm>
          <a:prstGeom prst="ellipse">
            <a:avLst/>
          </a:prstGeom>
          <a:solidFill>
            <a:sysClr val="window" lastClr="FFFFFF">
              <a:alpha val="15000"/>
            </a:sysClr>
          </a:solidFill>
          <a:ln w="25400" cap="flat" cmpd="sng" algn="ctr">
            <a:solidFill>
              <a:srgbClr val="C5AE7B"/>
            </a:solidFill>
            <a:prstDash val="solid"/>
            <a:miter lim="800000"/>
          </a:ln>
          <a:effectLst>
            <a:outerShdw blurRad="838200" dist="419100" dir="2700000" sx="96000" sy="96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0" name="椭圆 89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0A9E9F27-480C-3378-9143-F0BAFCDD1F03}"/>
              </a:ext>
            </a:extLst>
          </p:cNvPr>
          <p:cNvSpPr/>
          <p:nvPr/>
        </p:nvSpPr>
        <p:spPr>
          <a:xfrm>
            <a:off x="4674671" y="4956016"/>
            <a:ext cx="956712" cy="956710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>
            <a:outerShdw blurRad="838200" dist="419100" dir="2700000" sx="96000" sy="96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1" name="椭圆 90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ABEE104D-0E7A-B511-399D-519089BE4367}"/>
              </a:ext>
            </a:extLst>
          </p:cNvPr>
          <p:cNvSpPr/>
          <p:nvPr/>
        </p:nvSpPr>
        <p:spPr>
          <a:xfrm>
            <a:off x="6560620" y="3322412"/>
            <a:ext cx="956712" cy="956710"/>
          </a:xfrm>
          <a:prstGeom prst="ellipse">
            <a:avLst/>
          </a:prstGeom>
          <a:solidFill>
            <a:sysClr val="window" lastClr="FFFFFF">
              <a:alpha val="15000"/>
            </a:sysClr>
          </a:solidFill>
          <a:ln w="25400" cap="flat" cmpd="sng" algn="ctr">
            <a:solidFill>
              <a:srgbClr val="C5AE7B"/>
            </a:solidFill>
            <a:prstDash val="solid"/>
            <a:miter lim="800000"/>
          </a:ln>
          <a:effectLst>
            <a:outerShdw blurRad="838200" dist="419100" dir="2700000" sx="96000" sy="96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2" name="椭圆 91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F151831A-B629-936F-A4E9-92389EEFF8B3}"/>
              </a:ext>
            </a:extLst>
          </p:cNvPr>
          <p:cNvSpPr/>
          <p:nvPr/>
        </p:nvSpPr>
        <p:spPr>
          <a:xfrm>
            <a:off x="6560620" y="4956016"/>
            <a:ext cx="956712" cy="956710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>
            <a:outerShdw blurRad="838200" dist="419100" dir="2700000" sx="96000" sy="96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3" name="矩形 92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5869B041-B51E-B7A7-799E-0442ABF35791}"/>
              </a:ext>
            </a:extLst>
          </p:cNvPr>
          <p:cNvSpPr/>
          <p:nvPr/>
        </p:nvSpPr>
        <p:spPr>
          <a:xfrm>
            <a:off x="8067504" y="1660622"/>
            <a:ext cx="3232555" cy="417358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b="1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b="1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4" name="矩形 93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57AB5597-69CB-8A1A-0E28-7652002DC51E}"/>
              </a:ext>
            </a:extLst>
          </p:cNvPr>
          <p:cNvSpPr/>
          <p:nvPr/>
        </p:nvSpPr>
        <p:spPr>
          <a:xfrm>
            <a:off x="8067504" y="2031698"/>
            <a:ext cx="3232555" cy="61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Click here to add text content, such as keywords, some brief introductions, etc.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5" name="矩形 94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49979781-C8EE-694E-4456-00A828101E78}"/>
              </a:ext>
            </a:extLst>
          </p:cNvPr>
          <p:cNvSpPr/>
          <p:nvPr/>
        </p:nvSpPr>
        <p:spPr>
          <a:xfrm>
            <a:off x="8067504" y="3293748"/>
            <a:ext cx="3232555" cy="417358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b="1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b="1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6" name="矩形 95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A17792C4-117F-9676-CEF5-B08D7BC2EE03}"/>
              </a:ext>
            </a:extLst>
          </p:cNvPr>
          <p:cNvSpPr/>
          <p:nvPr/>
        </p:nvSpPr>
        <p:spPr>
          <a:xfrm>
            <a:off x="8067504" y="3664824"/>
            <a:ext cx="3232555" cy="61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</a:rPr>
              <a:t>Click here to add text content, such as keywords, some brief introductions, etc.</a:t>
            </a:r>
            <a:endParaRPr lang="zh-CN" altLang="en-US" sz="12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7" name="矩形 96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CEBD85BC-4627-B8DA-85F6-9F117FBD0487}"/>
              </a:ext>
            </a:extLst>
          </p:cNvPr>
          <p:cNvSpPr/>
          <p:nvPr/>
        </p:nvSpPr>
        <p:spPr>
          <a:xfrm>
            <a:off x="8067504" y="4945797"/>
            <a:ext cx="3232555" cy="417358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b="1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b="1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8" name="矩形 97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C840752B-B949-E860-604A-2FAB34A57A1F}"/>
              </a:ext>
            </a:extLst>
          </p:cNvPr>
          <p:cNvSpPr/>
          <p:nvPr/>
        </p:nvSpPr>
        <p:spPr>
          <a:xfrm>
            <a:off x="8067504" y="5316874"/>
            <a:ext cx="3232555" cy="61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Click here to add text content, such as keywords, some brief introductions, etc.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9" name="矩形 98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99BC5A88-EE36-1D2D-8D7B-5607D60F9643}"/>
              </a:ext>
            </a:extLst>
          </p:cNvPr>
          <p:cNvSpPr/>
          <p:nvPr/>
        </p:nvSpPr>
        <p:spPr>
          <a:xfrm>
            <a:off x="1689100" y="1660622"/>
            <a:ext cx="2435397" cy="417358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b="1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b="1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0" name="矩形 99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18F518CF-58D6-FEB8-3B42-ECDCF106FCD0}"/>
              </a:ext>
            </a:extLst>
          </p:cNvPr>
          <p:cNvSpPr/>
          <p:nvPr/>
        </p:nvSpPr>
        <p:spPr>
          <a:xfrm>
            <a:off x="904775" y="2031698"/>
            <a:ext cx="3219723" cy="61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Click here to add text content, such as keywords, some brief introductions, etc.</a:t>
            </a:r>
          </a:p>
        </p:txBody>
      </p:sp>
      <p:sp>
        <p:nvSpPr>
          <p:cNvPr id="101" name="矩形 100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A0FFBB04-A528-FBBD-6D95-D91241E1460F}"/>
              </a:ext>
            </a:extLst>
          </p:cNvPr>
          <p:cNvSpPr/>
          <p:nvPr/>
        </p:nvSpPr>
        <p:spPr>
          <a:xfrm>
            <a:off x="1689100" y="3293748"/>
            <a:ext cx="2435397" cy="417358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b="1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b="1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2" name="矩形 101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771BAA84-FC3B-A2CB-0638-62B6CDA2D419}"/>
              </a:ext>
            </a:extLst>
          </p:cNvPr>
          <p:cNvSpPr/>
          <p:nvPr/>
        </p:nvSpPr>
        <p:spPr>
          <a:xfrm>
            <a:off x="904775" y="3664824"/>
            <a:ext cx="3219723" cy="61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2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</a:rPr>
              <a:t>Click here to add text content, such as keywords, some brief introductions, etc.</a:t>
            </a:r>
            <a:endParaRPr lang="zh-CN" altLang="en-US" sz="12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3" name="矩形 102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617A18E9-C358-F684-C100-550F2C77D6A2}"/>
              </a:ext>
            </a:extLst>
          </p:cNvPr>
          <p:cNvSpPr/>
          <p:nvPr/>
        </p:nvSpPr>
        <p:spPr>
          <a:xfrm>
            <a:off x="1689100" y="4945798"/>
            <a:ext cx="2435397" cy="417358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b="1" dirty="0">
                <a:solidFill>
                  <a:srgbClr val="070A0D"/>
                </a:solidFill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b="1" dirty="0">
              <a:solidFill>
                <a:srgbClr val="070A0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4" name="矩形 103" descr="e7d195523061f1c0d3ba7f298e59d031c9c3f97027ed136f882110EF8F17BAD1F2C348D17C7856EF46CB4678CC9E44EE1ABA681E3133328A7B4D22AAF822B2429426B2355AA8CC4431B8568D2CF3B73A608EADBFD87AE0DCC2FCA11A5C39C179377D4A7CAE510C091161E91D046086296F5F60A5F6BF2162DD1650829004471631D6707CC135BF0C">
            <a:extLst>
              <a:ext uri="{FF2B5EF4-FFF2-40B4-BE49-F238E27FC236}">
                <a16:creationId xmlns:a16="http://schemas.microsoft.com/office/drawing/2014/main" id="{E3189E45-EB2B-264D-77D0-E411191D6A54}"/>
              </a:ext>
            </a:extLst>
          </p:cNvPr>
          <p:cNvSpPr/>
          <p:nvPr/>
        </p:nvSpPr>
        <p:spPr>
          <a:xfrm>
            <a:off x="904775" y="5316874"/>
            <a:ext cx="3219723" cy="61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Click here to add text content, such as keywords, some brief introductions, etc.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5" name="Freeform 13" descr="e7d195523061f1c0d3ba7f298e59d031c9c3f97027ed136f882110EF8F17BAD1F2C348D17C7856EF46CB4678CC9E44EE1ABA681E3133328A7B4D22AAF822B2429426B2355AA8CC4431B8568D2CF3B73AD08403A4B17CA880E8865C9C6D3802D006DA3360BA584FF628E1E3CF9FB2597BEC16D224082E85C44CEE234FC09154B4FE323ED5930D6221">
            <a:extLst>
              <a:ext uri="{FF2B5EF4-FFF2-40B4-BE49-F238E27FC236}">
                <a16:creationId xmlns:a16="http://schemas.microsoft.com/office/drawing/2014/main" id="{9F47CDB2-1F58-ABFC-533E-F17754D947CC}"/>
              </a:ext>
            </a:extLst>
          </p:cNvPr>
          <p:cNvSpPr>
            <a:spLocks/>
          </p:cNvSpPr>
          <p:nvPr/>
        </p:nvSpPr>
        <p:spPr bwMode="auto">
          <a:xfrm>
            <a:off x="5011091" y="3662017"/>
            <a:ext cx="283872" cy="277500"/>
          </a:xfrm>
          <a:custGeom>
            <a:avLst/>
            <a:gdLst>
              <a:gd name="T0" fmla="*/ 281 w 312"/>
              <a:gd name="T1" fmla="*/ 174 h 305"/>
              <a:gd name="T2" fmla="*/ 312 w 312"/>
              <a:gd name="T3" fmla="*/ 174 h 305"/>
              <a:gd name="T4" fmla="*/ 312 w 312"/>
              <a:gd name="T5" fmla="*/ 305 h 305"/>
              <a:gd name="T6" fmla="*/ 230 w 312"/>
              <a:gd name="T7" fmla="*/ 271 h 305"/>
              <a:gd name="T8" fmla="*/ 0 w 312"/>
              <a:gd name="T9" fmla="*/ 271 h 305"/>
              <a:gd name="T10" fmla="*/ 0 w 312"/>
              <a:gd name="T11" fmla="*/ 0 h 305"/>
              <a:gd name="T12" fmla="*/ 312 w 312"/>
              <a:gd name="T13" fmla="*/ 0 h 305"/>
              <a:gd name="T14" fmla="*/ 312 w 312"/>
              <a:gd name="T15" fmla="*/ 137 h 305"/>
              <a:gd name="T16" fmla="*/ 84 w 312"/>
              <a:gd name="T17" fmla="*/ 137 h 305"/>
              <a:gd name="T18" fmla="*/ 84 w 312"/>
              <a:gd name="T19" fmla="*/ 105 h 305"/>
              <a:gd name="T20" fmla="*/ 281 w 312"/>
              <a:gd name="T21" fmla="*/ 105 h 305"/>
              <a:gd name="T22" fmla="*/ 281 w 312"/>
              <a:gd name="T23" fmla="*/ 32 h 305"/>
              <a:gd name="T24" fmla="*/ 30 w 312"/>
              <a:gd name="T25" fmla="*/ 32 h 305"/>
              <a:gd name="T26" fmla="*/ 30 w 312"/>
              <a:gd name="T27" fmla="*/ 240 h 305"/>
              <a:gd name="T28" fmla="*/ 236 w 312"/>
              <a:gd name="T29" fmla="*/ 240 h 305"/>
              <a:gd name="T30" fmla="*/ 281 w 312"/>
              <a:gd name="T31" fmla="*/ 259 h 305"/>
              <a:gd name="T32" fmla="*/ 281 w 312"/>
              <a:gd name="T33" fmla="*/ 174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12" h="305">
                <a:moveTo>
                  <a:pt x="281" y="174"/>
                </a:moveTo>
                <a:lnTo>
                  <a:pt x="312" y="174"/>
                </a:lnTo>
                <a:lnTo>
                  <a:pt x="312" y="305"/>
                </a:lnTo>
                <a:lnTo>
                  <a:pt x="230" y="271"/>
                </a:lnTo>
                <a:lnTo>
                  <a:pt x="0" y="271"/>
                </a:lnTo>
                <a:lnTo>
                  <a:pt x="0" y="0"/>
                </a:lnTo>
                <a:lnTo>
                  <a:pt x="312" y="0"/>
                </a:lnTo>
                <a:lnTo>
                  <a:pt x="312" y="137"/>
                </a:lnTo>
                <a:lnTo>
                  <a:pt x="84" y="137"/>
                </a:lnTo>
                <a:lnTo>
                  <a:pt x="84" y="105"/>
                </a:lnTo>
                <a:lnTo>
                  <a:pt x="281" y="105"/>
                </a:lnTo>
                <a:lnTo>
                  <a:pt x="281" y="32"/>
                </a:lnTo>
                <a:lnTo>
                  <a:pt x="30" y="32"/>
                </a:lnTo>
                <a:lnTo>
                  <a:pt x="30" y="240"/>
                </a:lnTo>
                <a:lnTo>
                  <a:pt x="236" y="240"/>
                </a:lnTo>
                <a:lnTo>
                  <a:pt x="281" y="259"/>
                </a:lnTo>
                <a:lnTo>
                  <a:pt x="281" y="174"/>
                </a:lnTo>
                <a:close/>
              </a:path>
            </a:pathLst>
          </a:custGeom>
          <a:gradFill>
            <a:gsLst>
              <a:gs pos="10000">
                <a:srgbClr val="EEDEBC"/>
              </a:gs>
              <a:gs pos="51000">
                <a:srgbClr val="9D7D61"/>
              </a:gs>
              <a:gs pos="68000">
                <a:srgbClr val="EEDEBC"/>
              </a:gs>
            </a:gsLst>
            <a:lin ang="11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6" name="Freeform 5" descr="e7d195523061f1c0d3ba7f298e59d031c9c3f97027ed136f882110EF8F17BAD1F2C348D17C7856EF46CB4678CC9E44EE1ABA681E3133328A7B4D22AAF822B2429426B2355AA8CC4431B8568D2CF3B73AD08403A4B17CA880E8865C9C6D3802D006DA3360BA584FF628E1E3CF9FB2597BEC16D224082E85C44CEE234FC09154B4FE323ED5930D6221">
            <a:extLst>
              <a:ext uri="{FF2B5EF4-FFF2-40B4-BE49-F238E27FC236}">
                <a16:creationId xmlns:a16="http://schemas.microsoft.com/office/drawing/2014/main" id="{839A176E-A272-A705-A116-F69F1AD98F0F}"/>
              </a:ext>
            </a:extLst>
          </p:cNvPr>
          <p:cNvSpPr>
            <a:spLocks noEditPoints="1"/>
          </p:cNvSpPr>
          <p:nvPr/>
        </p:nvSpPr>
        <p:spPr bwMode="auto">
          <a:xfrm>
            <a:off x="4981973" y="2000205"/>
            <a:ext cx="342107" cy="333918"/>
          </a:xfrm>
          <a:custGeom>
            <a:avLst/>
            <a:gdLst>
              <a:gd name="T0" fmla="*/ 167 w 804"/>
              <a:gd name="T1" fmla="*/ 100 h 784"/>
              <a:gd name="T2" fmla="*/ 215 w 804"/>
              <a:gd name="T3" fmla="*/ 148 h 784"/>
              <a:gd name="T4" fmla="*/ 190 w 804"/>
              <a:gd name="T5" fmla="*/ 170 h 784"/>
              <a:gd name="T6" fmla="*/ 190 w 804"/>
              <a:gd name="T7" fmla="*/ 594 h 784"/>
              <a:gd name="T8" fmla="*/ 614 w 804"/>
              <a:gd name="T9" fmla="*/ 594 h 784"/>
              <a:gd name="T10" fmla="*/ 614 w 804"/>
              <a:gd name="T11" fmla="*/ 170 h 784"/>
              <a:gd name="T12" fmla="*/ 353 w 804"/>
              <a:gd name="T13" fmla="*/ 86 h 784"/>
              <a:gd name="T14" fmla="*/ 335 w 804"/>
              <a:gd name="T15" fmla="*/ 21 h 784"/>
              <a:gd name="T16" fmla="*/ 661 w 804"/>
              <a:gd name="T17" fmla="*/ 123 h 784"/>
              <a:gd name="T18" fmla="*/ 661 w 804"/>
              <a:gd name="T19" fmla="*/ 641 h 784"/>
              <a:gd name="T20" fmla="*/ 143 w 804"/>
              <a:gd name="T21" fmla="*/ 641 h 784"/>
              <a:gd name="T22" fmla="*/ 143 w 804"/>
              <a:gd name="T23" fmla="*/ 123 h 784"/>
              <a:gd name="T24" fmla="*/ 167 w 804"/>
              <a:gd name="T25" fmla="*/ 100 h 784"/>
              <a:gd name="T26" fmla="*/ 437 w 804"/>
              <a:gd name="T27" fmla="*/ 370 h 784"/>
              <a:gd name="T28" fmla="*/ 390 w 804"/>
              <a:gd name="T29" fmla="*/ 417 h 784"/>
              <a:gd name="T30" fmla="*/ 131 w 804"/>
              <a:gd name="T31" fmla="*/ 158 h 784"/>
              <a:gd name="T32" fmla="*/ 178 w 804"/>
              <a:gd name="T33" fmla="*/ 111 h 784"/>
              <a:gd name="T34" fmla="*/ 437 w 804"/>
              <a:gd name="T35" fmla="*/ 370 h 784"/>
              <a:gd name="T36" fmla="*/ 241 w 804"/>
              <a:gd name="T37" fmla="*/ 268 h 784"/>
              <a:gd name="T38" fmla="*/ 287 w 804"/>
              <a:gd name="T39" fmla="*/ 220 h 784"/>
              <a:gd name="T40" fmla="*/ 335 w 804"/>
              <a:gd name="T41" fmla="*/ 268 h 784"/>
              <a:gd name="T42" fmla="*/ 310 w 804"/>
              <a:gd name="T43" fmla="*/ 288 h 784"/>
              <a:gd name="T44" fmla="*/ 289 w 804"/>
              <a:gd name="T45" fmla="*/ 316 h 784"/>
              <a:gd name="T46" fmla="*/ 241 w 804"/>
              <a:gd name="T47" fmla="*/ 268 h 784"/>
              <a:gd name="T48" fmla="*/ 206 w 804"/>
              <a:gd name="T49" fmla="*/ 359 h 784"/>
              <a:gd name="T50" fmla="*/ 271 w 804"/>
              <a:gd name="T51" fmla="*/ 377 h 784"/>
              <a:gd name="T52" fmla="*/ 400 w 804"/>
              <a:gd name="T53" fmla="*/ 515 h 784"/>
              <a:gd name="T54" fmla="*/ 538 w 804"/>
              <a:gd name="T55" fmla="*/ 387 h 784"/>
              <a:gd name="T56" fmla="*/ 410 w 804"/>
              <a:gd name="T57" fmla="*/ 249 h 784"/>
              <a:gd name="T58" fmla="*/ 396 w 804"/>
              <a:gd name="T59" fmla="*/ 249 h 784"/>
              <a:gd name="T60" fmla="*/ 379 w 804"/>
              <a:gd name="T61" fmla="*/ 184 h 784"/>
              <a:gd name="T62" fmla="*/ 546 w 804"/>
              <a:gd name="T63" fmla="*/ 241 h 784"/>
              <a:gd name="T64" fmla="*/ 546 w 804"/>
              <a:gd name="T65" fmla="*/ 523 h 784"/>
              <a:gd name="T66" fmla="*/ 263 w 804"/>
              <a:gd name="T67" fmla="*/ 523 h 784"/>
              <a:gd name="T68" fmla="*/ 206 w 804"/>
              <a:gd name="T69" fmla="*/ 359 h 7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04" h="784">
                <a:moveTo>
                  <a:pt x="167" y="100"/>
                </a:moveTo>
                <a:cubicBezTo>
                  <a:pt x="215" y="148"/>
                  <a:pt x="215" y="148"/>
                  <a:pt x="215" y="148"/>
                </a:cubicBezTo>
                <a:cubicBezTo>
                  <a:pt x="206" y="154"/>
                  <a:pt x="198" y="162"/>
                  <a:pt x="190" y="170"/>
                </a:cubicBezTo>
                <a:cubicBezTo>
                  <a:pt x="73" y="287"/>
                  <a:pt x="73" y="477"/>
                  <a:pt x="190" y="594"/>
                </a:cubicBezTo>
                <a:cubicBezTo>
                  <a:pt x="307" y="711"/>
                  <a:pt x="497" y="711"/>
                  <a:pt x="614" y="594"/>
                </a:cubicBezTo>
                <a:cubicBezTo>
                  <a:pt x="731" y="477"/>
                  <a:pt x="731" y="287"/>
                  <a:pt x="614" y="170"/>
                </a:cubicBezTo>
                <a:cubicBezTo>
                  <a:pt x="543" y="99"/>
                  <a:pt x="445" y="71"/>
                  <a:pt x="353" y="86"/>
                </a:cubicBezTo>
                <a:cubicBezTo>
                  <a:pt x="335" y="21"/>
                  <a:pt x="335" y="21"/>
                  <a:pt x="335" y="21"/>
                </a:cubicBezTo>
                <a:cubicBezTo>
                  <a:pt x="450" y="0"/>
                  <a:pt x="573" y="34"/>
                  <a:pt x="661" y="123"/>
                </a:cubicBezTo>
                <a:cubicBezTo>
                  <a:pt x="804" y="266"/>
                  <a:pt x="804" y="498"/>
                  <a:pt x="661" y="641"/>
                </a:cubicBezTo>
                <a:cubicBezTo>
                  <a:pt x="518" y="784"/>
                  <a:pt x="286" y="784"/>
                  <a:pt x="143" y="641"/>
                </a:cubicBezTo>
                <a:cubicBezTo>
                  <a:pt x="0" y="498"/>
                  <a:pt x="0" y="266"/>
                  <a:pt x="143" y="123"/>
                </a:cubicBezTo>
                <a:cubicBezTo>
                  <a:pt x="151" y="115"/>
                  <a:pt x="159" y="107"/>
                  <a:pt x="167" y="100"/>
                </a:cubicBezTo>
                <a:close/>
                <a:moveTo>
                  <a:pt x="437" y="370"/>
                </a:moveTo>
                <a:cubicBezTo>
                  <a:pt x="390" y="417"/>
                  <a:pt x="390" y="417"/>
                  <a:pt x="390" y="417"/>
                </a:cubicBezTo>
                <a:cubicBezTo>
                  <a:pt x="131" y="158"/>
                  <a:pt x="131" y="158"/>
                  <a:pt x="131" y="158"/>
                </a:cubicBezTo>
                <a:cubicBezTo>
                  <a:pt x="178" y="111"/>
                  <a:pt x="178" y="111"/>
                  <a:pt x="178" y="111"/>
                </a:cubicBezTo>
                <a:lnTo>
                  <a:pt x="437" y="370"/>
                </a:lnTo>
                <a:close/>
                <a:moveTo>
                  <a:pt x="241" y="268"/>
                </a:moveTo>
                <a:cubicBezTo>
                  <a:pt x="253" y="249"/>
                  <a:pt x="269" y="233"/>
                  <a:pt x="287" y="220"/>
                </a:cubicBezTo>
                <a:cubicBezTo>
                  <a:pt x="335" y="268"/>
                  <a:pt x="335" y="268"/>
                  <a:pt x="335" y="268"/>
                </a:cubicBezTo>
                <a:cubicBezTo>
                  <a:pt x="326" y="274"/>
                  <a:pt x="318" y="280"/>
                  <a:pt x="310" y="288"/>
                </a:cubicBezTo>
                <a:cubicBezTo>
                  <a:pt x="302" y="296"/>
                  <a:pt x="295" y="306"/>
                  <a:pt x="289" y="316"/>
                </a:cubicBezTo>
                <a:lnTo>
                  <a:pt x="241" y="268"/>
                </a:lnTo>
                <a:close/>
                <a:moveTo>
                  <a:pt x="206" y="359"/>
                </a:moveTo>
                <a:cubicBezTo>
                  <a:pt x="271" y="377"/>
                  <a:pt x="271" y="377"/>
                  <a:pt x="271" y="377"/>
                </a:cubicBezTo>
                <a:cubicBezTo>
                  <a:pt x="269" y="450"/>
                  <a:pt x="326" y="512"/>
                  <a:pt x="400" y="515"/>
                </a:cubicBezTo>
                <a:cubicBezTo>
                  <a:pt x="473" y="518"/>
                  <a:pt x="535" y="461"/>
                  <a:pt x="538" y="387"/>
                </a:cubicBezTo>
                <a:cubicBezTo>
                  <a:pt x="541" y="314"/>
                  <a:pt x="483" y="252"/>
                  <a:pt x="410" y="249"/>
                </a:cubicBezTo>
                <a:cubicBezTo>
                  <a:pt x="405" y="249"/>
                  <a:pt x="401" y="249"/>
                  <a:pt x="396" y="249"/>
                </a:cubicBezTo>
                <a:cubicBezTo>
                  <a:pt x="379" y="184"/>
                  <a:pt x="379" y="184"/>
                  <a:pt x="379" y="184"/>
                </a:cubicBezTo>
                <a:cubicBezTo>
                  <a:pt x="440" y="176"/>
                  <a:pt x="502" y="197"/>
                  <a:pt x="546" y="241"/>
                </a:cubicBezTo>
                <a:cubicBezTo>
                  <a:pt x="624" y="319"/>
                  <a:pt x="624" y="445"/>
                  <a:pt x="546" y="523"/>
                </a:cubicBezTo>
                <a:cubicBezTo>
                  <a:pt x="468" y="602"/>
                  <a:pt x="341" y="602"/>
                  <a:pt x="263" y="523"/>
                </a:cubicBezTo>
                <a:cubicBezTo>
                  <a:pt x="220" y="480"/>
                  <a:pt x="199" y="420"/>
                  <a:pt x="206" y="359"/>
                </a:cubicBezTo>
                <a:close/>
              </a:path>
            </a:pathLst>
          </a:custGeom>
          <a:solidFill>
            <a:srgbClr val="17273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7" name="Freeform 17" descr="e7d195523061f1c0d3ba7f298e59d031c9c3f97027ed136f882110EF8F17BAD1F2C348D17C7856EF46CB4678CC9E44EE1ABA681E3133328A7B4D22AAF822B2429426B2355AA8CC4431B8568D2CF3B73AD08403A4B17CA880E8865C9C6D3802D006DA3360BA584FF628E1E3CF9FB2597BEC16D224082E85C44CEE234FC09154B4FE323ED5930D6221">
            <a:extLst>
              <a:ext uri="{FF2B5EF4-FFF2-40B4-BE49-F238E27FC236}">
                <a16:creationId xmlns:a16="http://schemas.microsoft.com/office/drawing/2014/main" id="{995A3F7F-23AB-EE1E-42E9-A5DAD10E167C}"/>
              </a:ext>
            </a:extLst>
          </p:cNvPr>
          <p:cNvSpPr>
            <a:spLocks noEditPoints="1"/>
          </p:cNvSpPr>
          <p:nvPr/>
        </p:nvSpPr>
        <p:spPr bwMode="auto">
          <a:xfrm>
            <a:off x="6878388" y="3662015"/>
            <a:ext cx="321176" cy="277504"/>
          </a:xfrm>
          <a:custGeom>
            <a:avLst/>
            <a:gdLst>
              <a:gd name="T0" fmla="*/ 149 w 353"/>
              <a:gd name="T1" fmla="*/ 125 h 305"/>
              <a:gd name="T2" fmla="*/ 204 w 353"/>
              <a:gd name="T3" fmla="*/ 125 h 305"/>
              <a:gd name="T4" fmla="*/ 204 w 353"/>
              <a:gd name="T5" fmla="*/ 180 h 305"/>
              <a:gd name="T6" fmla="*/ 149 w 353"/>
              <a:gd name="T7" fmla="*/ 180 h 305"/>
              <a:gd name="T8" fmla="*/ 149 w 353"/>
              <a:gd name="T9" fmla="*/ 125 h 305"/>
              <a:gd name="T10" fmla="*/ 316 w 353"/>
              <a:gd name="T11" fmla="*/ 152 h 305"/>
              <a:gd name="T12" fmla="*/ 246 w 353"/>
              <a:gd name="T13" fmla="*/ 32 h 305"/>
              <a:gd name="T14" fmla="*/ 107 w 353"/>
              <a:gd name="T15" fmla="*/ 32 h 305"/>
              <a:gd name="T16" fmla="*/ 37 w 353"/>
              <a:gd name="T17" fmla="*/ 152 h 305"/>
              <a:gd name="T18" fmla="*/ 107 w 353"/>
              <a:gd name="T19" fmla="*/ 273 h 305"/>
              <a:gd name="T20" fmla="*/ 246 w 353"/>
              <a:gd name="T21" fmla="*/ 273 h 305"/>
              <a:gd name="T22" fmla="*/ 316 w 353"/>
              <a:gd name="T23" fmla="*/ 152 h 305"/>
              <a:gd name="T24" fmla="*/ 283 w 353"/>
              <a:gd name="T25" fmla="*/ 32 h 305"/>
              <a:gd name="T26" fmla="*/ 246 w 353"/>
              <a:gd name="T27" fmla="*/ 32 h 305"/>
              <a:gd name="T28" fmla="*/ 264 w 353"/>
              <a:gd name="T29" fmla="*/ 63 h 305"/>
              <a:gd name="T30" fmla="*/ 301 w 353"/>
              <a:gd name="T31" fmla="*/ 63 h 305"/>
              <a:gd name="T32" fmla="*/ 353 w 353"/>
              <a:gd name="T33" fmla="*/ 152 h 305"/>
              <a:gd name="T34" fmla="*/ 264 w 353"/>
              <a:gd name="T35" fmla="*/ 305 h 305"/>
              <a:gd name="T36" fmla="*/ 89 w 353"/>
              <a:gd name="T37" fmla="*/ 305 h 305"/>
              <a:gd name="T38" fmla="*/ 0 w 353"/>
              <a:gd name="T39" fmla="*/ 152 h 305"/>
              <a:gd name="T40" fmla="*/ 89 w 353"/>
              <a:gd name="T41" fmla="*/ 0 h 305"/>
              <a:gd name="T42" fmla="*/ 264 w 353"/>
              <a:gd name="T43" fmla="*/ 0 h 305"/>
              <a:gd name="T44" fmla="*/ 283 w 353"/>
              <a:gd name="T45" fmla="*/ 32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53" h="305">
                <a:moveTo>
                  <a:pt x="149" y="125"/>
                </a:moveTo>
                <a:lnTo>
                  <a:pt x="204" y="125"/>
                </a:lnTo>
                <a:lnTo>
                  <a:pt x="204" y="180"/>
                </a:lnTo>
                <a:lnTo>
                  <a:pt x="149" y="180"/>
                </a:lnTo>
                <a:lnTo>
                  <a:pt x="149" y="125"/>
                </a:lnTo>
                <a:close/>
                <a:moveTo>
                  <a:pt x="316" y="152"/>
                </a:moveTo>
                <a:lnTo>
                  <a:pt x="246" y="32"/>
                </a:lnTo>
                <a:lnTo>
                  <a:pt x="107" y="32"/>
                </a:lnTo>
                <a:lnTo>
                  <a:pt x="37" y="152"/>
                </a:lnTo>
                <a:lnTo>
                  <a:pt x="107" y="273"/>
                </a:lnTo>
                <a:lnTo>
                  <a:pt x="246" y="273"/>
                </a:lnTo>
                <a:lnTo>
                  <a:pt x="316" y="152"/>
                </a:lnTo>
                <a:close/>
                <a:moveTo>
                  <a:pt x="283" y="32"/>
                </a:moveTo>
                <a:lnTo>
                  <a:pt x="246" y="32"/>
                </a:lnTo>
                <a:lnTo>
                  <a:pt x="264" y="63"/>
                </a:lnTo>
                <a:lnTo>
                  <a:pt x="301" y="63"/>
                </a:lnTo>
                <a:lnTo>
                  <a:pt x="353" y="152"/>
                </a:lnTo>
                <a:lnTo>
                  <a:pt x="264" y="305"/>
                </a:lnTo>
                <a:lnTo>
                  <a:pt x="89" y="305"/>
                </a:lnTo>
                <a:lnTo>
                  <a:pt x="0" y="152"/>
                </a:lnTo>
                <a:lnTo>
                  <a:pt x="89" y="0"/>
                </a:lnTo>
                <a:lnTo>
                  <a:pt x="264" y="0"/>
                </a:lnTo>
                <a:lnTo>
                  <a:pt x="283" y="32"/>
                </a:lnTo>
                <a:close/>
              </a:path>
            </a:pathLst>
          </a:custGeom>
          <a:gradFill>
            <a:gsLst>
              <a:gs pos="10000">
                <a:srgbClr val="EEDEBC"/>
              </a:gs>
              <a:gs pos="51000">
                <a:srgbClr val="9D7D61"/>
              </a:gs>
              <a:gs pos="68000">
                <a:srgbClr val="EEDEBC"/>
              </a:gs>
            </a:gsLst>
            <a:lin ang="11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8" name="Freeform 21" descr="e7d195523061f1c0d3ba7f298e59d031c9c3f97027ed136f882110EF8F17BAD1F2C348D17C7856EF46CB4678CC9E44EE1ABA681E3133328A7B4D22AAF822B2429426B2355AA8CC4431B8568D2CF3B73AD08403A4B17CA880E8865C9C6D3802D006DA3360BA584FF628E1E3CF9FB2597BEC16D224082E85C44CEE234FC09154B4FE323ED5930D6221">
            <a:extLst>
              <a:ext uri="{FF2B5EF4-FFF2-40B4-BE49-F238E27FC236}">
                <a16:creationId xmlns:a16="http://schemas.microsoft.com/office/drawing/2014/main" id="{CFD20B19-8599-DBC5-F398-605CC3073863}"/>
              </a:ext>
            </a:extLst>
          </p:cNvPr>
          <p:cNvSpPr>
            <a:spLocks noEditPoints="1"/>
          </p:cNvSpPr>
          <p:nvPr/>
        </p:nvSpPr>
        <p:spPr bwMode="auto">
          <a:xfrm>
            <a:off x="5003811" y="5281970"/>
            <a:ext cx="298432" cy="304802"/>
          </a:xfrm>
          <a:custGeom>
            <a:avLst/>
            <a:gdLst>
              <a:gd name="T0" fmla="*/ 165 w 328"/>
              <a:gd name="T1" fmla="*/ 82 h 335"/>
              <a:gd name="T2" fmla="*/ 83 w 328"/>
              <a:gd name="T3" fmla="*/ 165 h 335"/>
              <a:gd name="T4" fmla="*/ 0 w 328"/>
              <a:gd name="T5" fmla="*/ 82 h 335"/>
              <a:gd name="T6" fmla="*/ 83 w 328"/>
              <a:gd name="T7" fmla="*/ 0 h 335"/>
              <a:gd name="T8" fmla="*/ 165 w 328"/>
              <a:gd name="T9" fmla="*/ 82 h 335"/>
              <a:gd name="T10" fmla="*/ 44 w 328"/>
              <a:gd name="T11" fmla="*/ 82 h 335"/>
              <a:gd name="T12" fmla="*/ 83 w 328"/>
              <a:gd name="T13" fmla="*/ 121 h 335"/>
              <a:gd name="T14" fmla="*/ 121 w 328"/>
              <a:gd name="T15" fmla="*/ 82 h 335"/>
              <a:gd name="T16" fmla="*/ 83 w 328"/>
              <a:gd name="T17" fmla="*/ 44 h 335"/>
              <a:gd name="T18" fmla="*/ 44 w 328"/>
              <a:gd name="T19" fmla="*/ 82 h 335"/>
              <a:gd name="T20" fmla="*/ 44 w 328"/>
              <a:gd name="T21" fmla="*/ 82 h 335"/>
              <a:gd name="T22" fmla="*/ 328 w 328"/>
              <a:gd name="T23" fmla="*/ 203 h 335"/>
              <a:gd name="T24" fmla="*/ 328 w 328"/>
              <a:gd name="T25" fmla="*/ 335 h 335"/>
              <a:gd name="T26" fmla="*/ 196 w 328"/>
              <a:gd name="T27" fmla="*/ 335 h 335"/>
              <a:gd name="T28" fmla="*/ 196 w 328"/>
              <a:gd name="T29" fmla="*/ 203 h 335"/>
              <a:gd name="T30" fmla="*/ 328 w 328"/>
              <a:gd name="T31" fmla="*/ 203 h 335"/>
              <a:gd name="T32" fmla="*/ 328 w 328"/>
              <a:gd name="T33" fmla="*/ 203 h 335"/>
              <a:gd name="T34" fmla="*/ 227 w 328"/>
              <a:gd name="T35" fmla="*/ 234 h 335"/>
              <a:gd name="T36" fmla="*/ 227 w 328"/>
              <a:gd name="T37" fmla="*/ 304 h 335"/>
              <a:gd name="T38" fmla="*/ 297 w 328"/>
              <a:gd name="T39" fmla="*/ 304 h 335"/>
              <a:gd name="T40" fmla="*/ 297 w 328"/>
              <a:gd name="T41" fmla="*/ 234 h 335"/>
              <a:gd name="T42" fmla="*/ 227 w 328"/>
              <a:gd name="T43" fmla="*/ 234 h 335"/>
              <a:gd name="T44" fmla="*/ 149 w 328"/>
              <a:gd name="T45" fmla="*/ 203 h 335"/>
              <a:gd name="T46" fmla="*/ 149 w 328"/>
              <a:gd name="T47" fmla="*/ 335 h 335"/>
              <a:gd name="T48" fmla="*/ 17 w 328"/>
              <a:gd name="T49" fmla="*/ 335 h 335"/>
              <a:gd name="T50" fmla="*/ 17 w 328"/>
              <a:gd name="T51" fmla="*/ 203 h 335"/>
              <a:gd name="T52" fmla="*/ 149 w 328"/>
              <a:gd name="T53" fmla="*/ 203 h 335"/>
              <a:gd name="T54" fmla="*/ 149 w 328"/>
              <a:gd name="T55" fmla="*/ 203 h 335"/>
              <a:gd name="T56" fmla="*/ 48 w 328"/>
              <a:gd name="T57" fmla="*/ 234 h 335"/>
              <a:gd name="T58" fmla="*/ 48 w 328"/>
              <a:gd name="T59" fmla="*/ 304 h 335"/>
              <a:gd name="T60" fmla="*/ 118 w 328"/>
              <a:gd name="T61" fmla="*/ 304 h 335"/>
              <a:gd name="T62" fmla="*/ 118 w 328"/>
              <a:gd name="T63" fmla="*/ 234 h 335"/>
              <a:gd name="T64" fmla="*/ 48 w 328"/>
              <a:gd name="T65" fmla="*/ 234 h 335"/>
              <a:gd name="T66" fmla="*/ 328 w 328"/>
              <a:gd name="T67" fmla="*/ 24 h 335"/>
              <a:gd name="T68" fmla="*/ 328 w 328"/>
              <a:gd name="T69" fmla="*/ 156 h 335"/>
              <a:gd name="T70" fmla="*/ 196 w 328"/>
              <a:gd name="T71" fmla="*/ 156 h 335"/>
              <a:gd name="T72" fmla="*/ 196 w 328"/>
              <a:gd name="T73" fmla="*/ 24 h 335"/>
              <a:gd name="T74" fmla="*/ 328 w 328"/>
              <a:gd name="T75" fmla="*/ 24 h 335"/>
              <a:gd name="T76" fmla="*/ 328 w 328"/>
              <a:gd name="T77" fmla="*/ 24 h 335"/>
              <a:gd name="T78" fmla="*/ 227 w 328"/>
              <a:gd name="T79" fmla="*/ 55 h 335"/>
              <a:gd name="T80" fmla="*/ 227 w 328"/>
              <a:gd name="T81" fmla="*/ 125 h 335"/>
              <a:gd name="T82" fmla="*/ 297 w 328"/>
              <a:gd name="T83" fmla="*/ 125 h 335"/>
              <a:gd name="T84" fmla="*/ 297 w 328"/>
              <a:gd name="T85" fmla="*/ 55 h 335"/>
              <a:gd name="T86" fmla="*/ 227 w 328"/>
              <a:gd name="T87" fmla="*/ 55 h 335"/>
              <a:gd name="T88" fmla="*/ 227 w 328"/>
              <a:gd name="T89" fmla="*/ 55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28" h="335">
                <a:moveTo>
                  <a:pt x="165" y="82"/>
                </a:moveTo>
                <a:lnTo>
                  <a:pt x="83" y="165"/>
                </a:lnTo>
                <a:lnTo>
                  <a:pt x="0" y="82"/>
                </a:lnTo>
                <a:lnTo>
                  <a:pt x="83" y="0"/>
                </a:lnTo>
                <a:lnTo>
                  <a:pt x="165" y="82"/>
                </a:lnTo>
                <a:close/>
                <a:moveTo>
                  <a:pt x="44" y="82"/>
                </a:moveTo>
                <a:lnTo>
                  <a:pt x="83" y="121"/>
                </a:lnTo>
                <a:lnTo>
                  <a:pt x="121" y="82"/>
                </a:lnTo>
                <a:lnTo>
                  <a:pt x="83" y="44"/>
                </a:lnTo>
                <a:lnTo>
                  <a:pt x="44" y="82"/>
                </a:lnTo>
                <a:lnTo>
                  <a:pt x="44" y="82"/>
                </a:lnTo>
                <a:close/>
                <a:moveTo>
                  <a:pt x="328" y="203"/>
                </a:moveTo>
                <a:lnTo>
                  <a:pt x="328" y="335"/>
                </a:lnTo>
                <a:lnTo>
                  <a:pt x="196" y="335"/>
                </a:lnTo>
                <a:lnTo>
                  <a:pt x="196" y="203"/>
                </a:lnTo>
                <a:lnTo>
                  <a:pt x="328" y="203"/>
                </a:lnTo>
                <a:lnTo>
                  <a:pt x="328" y="203"/>
                </a:lnTo>
                <a:close/>
                <a:moveTo>
                  <a:pt x="227" y="234"/>
                </a:moveTo>
                <a:lnTo>
                  <a:pt x="227" y="304"/>
                </a:lnTo>
                <a:lnTo>
                  <a:pt x="297" y="304"/>
                </a:lnTo>
                <a:lnTo>
                  <a:pt x="297" y="234"/>
                </a:lnTo>
                <a:lnTo>
                  <a:pt x="227" y="234"/>
                </a:lnTo>
                <a:close/>
                <a:moveTo>
                  <a:pt x="149" y="203"/>
                </a:moveTo>
                <a:lnTo>
                  <a:pt x="149" y="335"/>
                </a:lnTo>
                <a:lnTo>
                  <a:pt x="17" y="335"/>
                </a:lnTo>
                <a:lnTo>
                  <a:pt x="17" y="203"/>
                </a:lnTo>
                <a:lnTo>
                  <a:pt x="149" y="203"/>
                </a:lnTo>
                <a:lnTo>
                  <a:pt x="149" y="203"/>
                </a:lnTo>
                <a:close/>
                <a:moveTo>
                  <a:pt x="48" y="234"/>
                </a:moveTo>
                <a:lnTo>
                  <a:pt x="48" y="304"/>
                </a:lnTo>
                <a:lnTo>
                  <a:pt x="118" y="304"/>
                </a:lnTo>
                <a:lnTo>
                  <a:pt x="118" y="234"/>
                </a:lnTo>
                <a:lnTo>
                  <a:pt x="48" y="234"/>
                </a:lnTo>
                <a:close/>
                <a:moveTo>
                  <a:pt x="328" y="24"/>
                </a:moveTo>
                <a:lnTo>
                  <a:pt x="328" y="156"/>
                </a:lnTo>
                <a:lnTo>
                  <a:pt x="196" y="156"/>
                </a:lnTo>
                <a:lnTo>
                  <a:pt x="196" y="24"/>
                </a:lnTo>
                <a:lnTo>
                  <a:pt x="328" y="24"/>
                </a:lnTo>
                <a:lnTo>
                  <a:pt x="328" y="24"/>
                </a:lnTo>
                <a:close/>
                <a:moveTo>
                  <a:pt x="227" y="55"/>
                </a:moveTo>
                <a:lnTo>
                  <a:pt x="227" y="125"/>
                </a:lnTo>
                <a:lnTo>
                  <a:pt x="297" y="125"/>
                </a:lnTo>
                <a:lnTo>
                  <a:pt x="297" y="55"/>
                </a:lnTo>
                <a:lnTo>
                  <a:pt x="227" y="55"/>
                </a:lnTo>
                <a:lnTo>
                  <a:pt x="227" y="55"/>
                </a:lnTo>
                <a:close/>
              </a:path>
            </a:pathLst>
          </a:custGeom>
          <a:solidFill>
            <a:srgbClr val="17273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9" name="Freeform 19" descr="e7d195523061f1c0d3ba7f298e59d031c9c3f97027ed136f882110EF8F17BAD1F2C348D17C7856EF46CB4678CC9E44EE1ABA681E3133328A7B4D22AAF822B2429426B2355AA8CC4431B8568D2CF3B73AD08403A4B17CA880E8865C9C6D3802D006DA3360BA584FF628E1E3CF9FB2597BEC16D224082E85C44CEE234FC09154B4FE323ED5930D6221">
            <a:extLst>
              <a:ext uri="{FF2B5EF4-FFF2-40B4-BE49-F238E27FC236}">
                <a16:creationId xmlns:a16="http://schemas.microsoft.com/office/drawing/2014/main" id="{719DB649-E025-9BCA-6B75-55462556CF9C}"/>
              </a:ext>
            </a:extLst>
          </p:cNvPr>
          <p:cNvSpPr>
            <a:spLocks noEditPoints="1"/>
          </p:cNvSpPr>
          <p:nvPr/>
        </p:nvSpPr>
        <p:spPr bwMode="auto">
          <a:xfrm>
            <a:off x="6892598" y="5287566"/>
            <a:ext cx="292759" cy="293610"/>
          </a:xfrm>
          <a:custGeom>
            <a:avLst/>
            <a:gdLst>
              <a:gd name="T0" fmla="*/ 561 w 733"/>
              <a:gd name="T1" fmla="*/ 56 h 734"/>
              <a:gd name="T2" fmla="*/ 512 w 733"/>
              <a:gd name="T3" fmla="*/ 105 h 734"/>
              <a:gd name="T4" fmla="*/ 367 w 733"/>
              <a:gd name="T5" fmla="*/ 67 h 734"/>
              <a:gd name="T6" fmla="*/ 67 w 733"/>
              <a:gd name="T7" fmla="*/ 367 h 734"/>
              <a:gd name="T8" fmla="*/ 367 w 733"/>
              <a:gd name="T9" fmla="*/ 667 h 734"/>
              <a:gd name="T10" fmla="*/ 667 w 733"/>
              <a:gd name="T11" fmla="*/ 367 h 734"/>
              <a:gd name="T12" fmla="*/ 600 w 733"/>
              <a:gd name="T13" fmla="*/ 178 h 734"/>
              <a:gd name="T14" fmla="*/ 647 w 733"/>
              <a:gd name="T15" fmla="*/ 131 h 734"/>
              <a:gd name="T16" fmla="*/ 733 w 733"/>
              <a:gd name="T17" fmla="*/ 367 h 734"/>
              <a:gd name="T18" fmla="*/ 367 w 733"/>
              <a:gd name="T19" fmla="*/ 734 h 734"/>
              <a:gd name="T20" fmla="*/ 0 w 733"/>
              <a:gd name="T21" fmla="*/ 367 h 734"/>
              <a:gd name="T22" fmla="*/ 367 w 733"/>
              <a:gd name="T23" fmla="*/ 0 h 734"/>
              <a:gd name="T24" fmla="*/ 561 w 733"/>
              <a:gd name="T25" fmla="*/ 56 h 734"/>
              <a:gd name="T26" fmla="*/ 343 w 733"/>
              <a:gd name="T27" fmla="*/ 439 h 734"/>
              <a:gd name="T28" fmla="*/ 234 w 733"/>
              <a:gd name="T29" fmla="*/ 330 h 734"/>
              <a:gd name="T30" fmla="*/ 281 w 733"/>
              <a:gd name="T31" fmla="*/ 283 h 734"/>
              <a:gd name="T32" fmla="*/ 390 w 733"/>
              <a:gd name="T33" fmla="*/ 392 h 734"/>
              <a:gd name="T34" fmla="*/ 619 w 733"/>
              <a:gd name="T35" fmla="*/ 163 h 734"/>
              <a:gd name="T36" fmla="*/ 666 w 733"/>
              <a:gd name="T37" fmla="*/ 210 h 734"/>
              <a:gd name="T38" fmla="*/ 389 w 733"/>
              <a:gd name="T39" fmla="*/ 487 h 734"/>
              <a:gd name="T40" fmla="*/ 342 w 733"/>
              <a:gd name="T41" fmla="*/ 440 h 734"/>
              <a:gd name="T42" fmla="*/ 343 w 733"/>
              <a:gd name="T43" fmla="*/ 439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33" h="734">
                <a:moveTo>
                  <a:pt x="561" y="56"/>
                </a:moveTo>
                <a:cubicBezTo>
                  <a:pt x="512" y="105"/>
                  <a:pt x="512" y="105"/>
                  <a:pt x="512" y="105"/>
                </a:cubicBezTo>
                <a:cubicBezTo>
                  <a:pt x="468" y="80"/>
                  <a:pt x="418" y="67"/>
                  <a:pt x="367" y="67"/>
                </a:cubicBezTo>
                <a:cubicBezTo>
                  <a:pt x="201" y="67"/>
                  <a:pt x="67" y="201"/>
                  <a:pt x="67" y="367"/>
                </a:cubicBezTo>
                <a:cubicBezTo>
                  <a:pt x="67" y="533"/>
                  <a:pt x="201" y="667"/>
                  <a:pt x="367" y="667"/>
                </a:cubicBezTo>
                <a:cubicBezTo>
                  <a:pt x="532" y="667"/>
                  <a:pt x="667" y="533"/>
                  <a:pt x="667" y="367"/>
                </a:cubicBezTo>
                <a:cubicBezTo>
                  <a:pt x="667" y="295"/>
                  <a:pt x="642" y="229"/>
                  <a:pt x="600" y="178"/>
                </a:cubicBezTo>
                <a:cubicBezTo>
                  <a:pt x="647" y="131"/>
                  <a:pt x="647" y="131"/>
                  <a:pt x="647" y="131"/>
                </a:cubicBezTo>
                <a:cubicBezTo>
                  <a:pt x="703" y="197"/>
                  <a:pt x="733" y="280"/>
                  <a:pt x="733" y="367"/>
                </a:cubicBezTo>
                <a:cubicBezTo>
                  <a:pt x="733" y="569"/>
                  <a:pt x="569" y="734"/>
                  <a:pt x="367" y="734"/>
                </a:cubicBezTo>
                <a:cubicBezTo>
                  <a:pt x="164" y="734"/>
                  <a:pt x="0" y="569"/>
                  <a:pt x="0" y="367"/>
                </a:cubicBezTo>
                <a:cubicBezTo>
                  <a:pt x="0" y="164"/>
                  <a:pt x="164" y="0"/>
                  <a:pt x="367" y="0"/>
                </a:cubicBezTo>
                <a:cubicBezTo>
                  <a:pt x="438" y="0"/>
                  <a:pt x="505" y="21"/>
                  <a:pt x="561" y="56"/>
                </a:cubicBezTo>
                <a:close/>
                <a:moveTo>
                  <a:pt x="343" y="439"/>
                </a:moveTo>
                <a:cubicBezTo>
                  <a:pt x="234" y="330"/>
                  <a:pt x="234" y="330"/>
                  <a:pt x="234" y="330"/>
                </a:cubicBezTo>
                <a:cubicBezTo>
                  <a:pt x="281" y="283"/>
                  <a:pt x="281" y="283"/>
                  <a:pt x="281" y="283"/>
                </a:cubicBezTo>
                <a:cubicBezTo>
                  <a:pt x="390" y="392"/>
                  <a:pt x="390" y="392"/>
                  <a:pt x="390" y="392"/>
                </a:cubicBezTo>
                <a:cubicBezTo>
                  <a:pt x="619" y="163"/>
                  <a:pt x="619" y="163"/>
                  <a:pt x="619" y="163"/>
                </a:cubicBezTo>
                <a:cubicBezTo>
                  <a:pt x="666" y="210"/>
                  <a:pt x="666" y="210"/>
                  <a:pt x="666" y="210"/>
                </a:cubicBezTo>
                <a:cubicBezTo>
                  <a:pt x="389" y="487"/>
                  <a:pt x="389" y="487"/>
                  <a:pt x="389" y="487"/>
                </a:cubicBezTo>
                <a:cubicBezTo>
                  <a:pt x="342" y="440"/>
                  <a:pt x="342" y="440"/>
                  <a:pt x="342" y="440"/>
                </a:cubicBezTo>
                <a:cubicBezTo>
                  <a:pt x="343" y="439"/>
                  <a:pt x="343" y="439"/>
                  <a:pt x="343" y="439"/>
                </a:cubicBezTo>
                <a:close/>
              </a:path>
            </a:pathLst>
          </a:custGeom>
          <a:solidFill>
            <a:srgbClr val="17273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0" name="Freeform 5" descr="e7d195523061f1c0d3ba7f298e59d031c9c3f97027ed136f882110EF8F17BAD1F2C348D17C7856EF46CB4678CC9E44EE1ABA681E3133328A7B4D22AAF822B2429426B2355AA8CC4431B8568D2CF3B73A9B69BD35A28861148F7E9A46338F79E407F0B5D6F782A3A63C8EADE51897C4B59014B0F70D43F71A3322E9A7F73245B9C13C6A6CE4D381BE">
            <a:extLst>
              <a:ext uri="{FF2B5EF4-FFF2-40B4-BE49-F238E27FC236}">
                <a16:creationId xmlns:a16="http://schemas.microsoft.com/office/drawing/2014/main" id="{8A521DC3-40D4-3B8B-2DB8-5F1BD030C1DD}"/>
              </a:ext>
            </a:extLst>
          </p:cNvPr>
          <p:cNvSpPr>
            <a:spLocks noEditPoints="1"/>
          </p:cNvSpPr>
          <p:nvPr/>
        </p:nvSpPr>
        <p:spPr bwMode="auto">
          <a:xfrm>
            <a:off x="6892378" y="2024675"/>
            <a:ext cx="293199" cy="284978"/>
          </a:xfrm>
          <a:custGeom>
            <a:avLst/>
            <a:gdLst>
              <a:gd name="T0" fmla="*/ 231 w 321"/>
              <a:gd name="T1" fmla="*/ 312 h 312"/>
              <a:gd name="T2" fmla="*/ 0 w 321"/>
              <a:gd name="T3" fmla="*/ 312 h 312"/>
              <a:gd name="T4" fmla="*/ 0 w 321"/>
              <a:gd name="T5" fmla="*/ 92 h 312"/>
              <a:gd name="T6" fmla="*/ 1 w 321"/>
              <a:gd name="T7" fmla="*/ 92 h 312"/>
              <a:gd name="T8" fmla="*/ 161 w 321"/>
              <a:gd name="T9" fmla="*/ 0 h 312"/>
              <a:gd name="T10" fmla="*/ 321 w 321"/>
              <a:gd name="T11" fmla="*/ 92 h 312"/>
              <a:gd name="T12" fmla="*/ 321 w 321"/>
              <a:gd name="T13" fmla="*/ 92 h 312"/>
              <a:gd name="T14" fmla="*/ 321 w 321"/>
              <a:gd name="T15" fmla="*/ 312 h 312"/>
              <a:gd name="T16" fmla="*/ 290 w 321"/>
              <a:gd name="T17" fmla="*/ 312 h 312"/>
              <a:gd name="T18" fmla="*/ 290 w 321"/>
              <a:gd name="T19" fmla="*/ 111 h 312"/>
              <a:gd name="T20" fmla="*/ 32 w 321"/>
              <a:gd name="T21" fmla="*/ 111 h 312"/>
              <a:gd name="T22" fmla="*/ 32 w 321"/>
              <a:gd name="T23" fmla="*/ 281 h 312"/>
              <a:gd name="T24" fmla="*/ 231 w 321"/>
              <a:gd name="T25" fmla="*/ 281 h 312"/>
              <a:gd name="T26" fmla="*/ 231 w 321"/>
              <a:gd name="T27" fmla="*/ 312 h 312"/>
              <a:gd name="T28" fmla="*/ 231 w 321"/>
              <a:gd name="T29" fmla="*/ 312 h 312"/>
              <a:gd name="T30" fmla="*/ 161 w 321"/>
              <a:gd name="T31" fmla="*/ 37 h 312"/>
              <a:gd name="T32" fmla="*/ 32 w 321"/>
              <a:gd name="T33" fmla="*/ 111 h 312"/>
              <a:gd name="T34" fmla="*/ 290 w 321"/>
              <a:gd name="T35" fmla="*/ 111 h 312"/>
              <a:gd name="T36" fmla="*/ 161 w 321"/>
              <a:gd name="T37" fmla="*/ 37 h 312"/>
              <a:gd name="T38" fmla="*/ 204 w 321"/>
              <a:gd name="T39" fmla="*/ 179 h 312"/>
              <a:gd name="T40" fmla="*/ 235 w 321"/>
              <a:gd name="T41" fmla="*/ 179 h 312"/>
              <a:gd name="T42" fmla="*/ 235 w 321"/>
              <a:gd name="T43" fmla="*/ 312 h 312"/>
              <a:gd name="T44" fmla="*/ 204 w 321"/>
              <a:gd name="T45" fmla="*/ 312 h 312"/>
              <a:gd name="T46" fmla="*/ 204 w 321"/>
              <a:gd name="T47" fmla="*/ 179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21" h="312">
                <a:moveTo>
                  <a:pt x="231" y="312"/>
                </a:moveTo>
                <a:lnTo>
                  <a:pt x="0" y="312"/>
                </a:lnTo>
                <a:lnTo>
                  <a:pt x="0" y="92"/>
                </a:lnTo>
                <a:lnTo>
                  <a:pt x="1" y="92"/>
                </a:lnTo>
                <a:lnTo>
                  <a:pt x="161" y="0"/>
                </a:lnTo>
                <a:lnTo>
                  <a:pt x="321" y="92"/>
                </a:lnTo>
                <a:lnTo>
                  <a:pt x="321" y="92"/>
                </a:lnTo>
                <a:lnTo>
                  <a:pt x="321" y="312"/>
                </a:lnTo>
                <a:lnTo>
                  <a:pt x="290" y="312"/>
                </a:lnTo>
                <a:lnTo>
                  <a:pt x="290" y="111"/>
                </a:lnTo>
                <a:lnTo>
                  <a:pt x="32" y="111"/>
                </a:lnTo>
                <a:lnTo>
                  <a:pt x="32" y="281"/>
                </a:lnTo>
                <a:lnTo>
                  <a:pt x="231" y="281"/>
                </a:lnTo>
                <a:lnTo>
                  <a:pt x="231" y="312"/>
                </a:lnTo>
                <a:lnTo>
                  <a:pt x="231" y="312"/>
                </a:lnTo>
                <a:close/>
                <a:moveTo>
                  <a:pt x="161" y="37"/>
                </a:moveTo>
                <a:lnTo>
                  <a:pt x="32" y="111"/>
                </a:lnTo>
                <a:lnTo>
                  <a:pt x="290" y="111"/>
                </a:lnTo>
                <a:lnTo>
                  <a:pt x="161" y="37"/>
                </a:lnTo>
                <a:close/>
                <a:moveTo>
                  <a:pt x="204" y="179"/>
                </a:moveTo>
                <a:lnTo>
                  <a:pt x="235" y="179"/>
                </a:lnTo>
                <a:lnTo>
                  <a:pt x="235" y="312"/>
                </a:lnTo>
                <a:lnTo>
                  <a:pt x="204" y="312"/>
                </a:lnTo>
                <a:lnTo>
                  <a:pt x="204" y="179"/>
                </a:lnTo>
                <a:close/>
              </a:path>
            </a:pathLst>
          </a:custGeom>
          <a:solidFill>
            <a:srgbClr val="17273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1" name="任意多边形 33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174DE4A5-3E6D-51EF-B259-18A86136C09F}"/>
              </a:ext>
            </a:extLst>
          </p:cNvPr>
          <p:cNvSpPr/>
          <p:nvPr/>
        </p:nvSpPr>
        <p:spPr>
          <a:xfrm rot="5400000">
            <a:off x="7697919" y="2105595"/>
            <a:ext cx="205240" cy="123140"/>
          </a:xfrm>
          <a:custGeom>
            <a:avLst/>
            <a:gdLst>
              <a:gd name="connsiteX0" fmla="*/ 0 w 1553107"/>
              <a:gd name="connsiteY0" fmla="*/ 931831 h 931831"/>
              <a:gd name="connsiteX1" fmla="*/ 776554 w 1553107"/>
              <a:gd name="connsiteY1" fmla="*/ 0 h 931831"/>
              <a:gd name="connsiteX2" fmla="*/ 1553107 w 1553107"/>
              <a:gd name="connsiteY2" fmla="*/ 931831 h 931831"/>
              <a:gd name="connsiteX3" fmla="*/ 1331514 w 1553107"/>
              <a:gd name="connsiteY3" fmla="*/ 931831 h 931831"/>
              <a:gd name="connsiteX4" fmla="*/ 776554 w 1553107"/>
              <a:gd name="connsiteY4" fmla="*/ 265903 h 931831"/>
              <a:gd name="connsiteX5" fmla="*/ 221594 w 1553107"/>
              <a:gd name="connsiteY5" fmla="*/ 931831 h 931831"/>
              <a:gd name="connsiteX0" fmla="*/ 0 w 1553107"/>
              <a:gd name="connsiteY0" fmla="*/ 931831 h 931831"/>
              <a:gd name="connsiteX1" fmla="*/ 776554 w 1553107"/>
              <a:gd name="connsiteY1" fmla="*/ 0 h 931831"/>
              <a:gd name="connsiteX2" fmla="*/ 1168874 w 1553107"/>
              <a:gd name="connsiteY2" fmla="*/ 474630 h 931831"/>
              <a:gd name="connsiteX3" fmla="*/ 1553107 w 1553107"/>
              <a:gd name="connsiteY3" fmla="*/ 931831 h 931831"/>
              <a:gd name="connsiteX4" fmla="*/ 1331514 w 1553107"/>
              <a:gd name="connsiteY4" fmla="*/ 931831 h 931831"/>
              <a:gd name="connsiteX5" fmla="*/ 776554 w 1553107"/>
              <a:gd name="connsiteY5" fmla="*/ 265903 h 931831"/>
              <a:gd name="connsiteX6" fmla="*/ 221594 w 1553107"/>
              <a:gd name="connsiteY6" fmla="*/ 931831 h 931831"/>
              <a:gd name="connsiteX7" fmla="*/ 0 w 1553107"/>
              <a:gd name="connsiteY7" fmla="*/ 931831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260314 w 1553107"/>
              <a:gd name="connsiteY7" fmla="*/ 566070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46001 w 1553107"/>
              <a:gd name="connsiteY7" fmla="*/ 361283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93626 w 1553107"/>
              <a:gd name="connsiteY7" fmla="*/ 380333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74576 w 1553107"/>
              <a:gd name="connsiteY7" fmla="*/ 342233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350801 w 1553107"/>
              <a:gd name="connsiteY7" fmla="*/ 685133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74576 w 1553107"/>
              <a:gd name="connsiteY7" fmla="*/ 346995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69813 w 1553107"/>
              <a:gd name="connsiteY7" fmla="*/ 351758 h 931831"/>
              <a:gd name="connsiteX0" fmla="*/ 1145062 w 1553107"/>
              <a:gd name="connsiteY0" fmla="*/ 441292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69813 w 1553107"/>
              <a:gd name="connsiteY7" fmla="*/ 351758 h 931831"/>
              <a:gd name="connsiteX0" fmla="*/ 1145062 w 1553107"/>
              <a:gd name="connsiteY0" fmla="*/ 441292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482140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69813 w 1553107"/>
              <a:gd name="connsiteY7" fmla="*/ 351758 h 931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3107" h="931831">
                <a:moveTo>
                  <a:pt x="1145062" y="441292"/>
                </a:moveTo>
                <a:lnTo>
                  <a:pt x="1553107" y="931831"/>
                </a:lnTo>
                <a:lnTo>
                  <a:pt x="1331514" y="931831"/>
                </a:lnTo>
                <a:lnTo>
                  <a:pt x="776554" y="482140"/>
                </a:lnTo>
                <a:lnTo>
                  <a:pt x="221594" y="931831"/>
                </a:lnTo>
                <a:lnTo>
                  <a:pt x="0" y="931831"/>
                </a:lnTo>
                <a:lnTo>
                  <a:pt x="776554" y="0"/>
                </a:lnTo>
                <a:cubicBezTo>
                  <a:pt x="907327" y="158210"/>
                  <a:pt x="1069813" y="351758"/>
                  <a:pt x="1069813" y="351758"/>
                </a:cubicBezTo>
              </a:path>
            </a:pathLst>
          </a:custGeom>
          <a:noFill/>
          <a:ln w="1587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2" name="任意多边形 35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4E85B7BD-ECFE-4936-3A13-2B2D479E2E22}"/>
              </a:ext>
            </a:extLst>
          </p:cNvPr>
          <p:cNvSpPr/>
          <p:nvPr/>
        </p:nvSpPr>
        <p:spPr>
          <a:xfrm rot="5400000">
            <a:off x="7697919" y="3739197"/>
            <a:ext cx="205240" cy="123140"/>
          </a:xfrm>
          <a:custGeom>
            <a:avLst/>
            <a:gdLst>
              <a:gd name="connsiteX0" fmla="*/ 0 w 1553107"/>
              <a:gd name="connsiteY0" fmla="*/ 931831 h 931831"/>
              <a:gd name="connsiteX1" fmla="*/ 776554 w 1553107"/>
              <a:gd name="connsiteY1" fmla="*/ 0 h 931831"/>
              <a:gd name="connsiteX2" fmla="*/ 1553107 w 1553107"/>
              <a:gd name="connsiteY2" fmla="*/ 931831 h 931831"/>
              <a:gd name="connsiteX3" fmla="*/ 1331514 w 1553107"/>
              <a:gd name="connsiteY3" fmla="*/ 931831 h 931831"/>
              <a:gd name="connsiteX4" fmla="*/ 776554 w 1553107"/>
              <a:gd name="connsiteY4" fmla="*/ 265903 h 931831"/>
              <a:gd name="connsiteX5" fmla="*/ 221594 w 1553107"/>
              <a:gd name="connsiteY5" fmla="*/ 931831 h 931831"/>
              <a:gd name="connsiteX0" fmla="*/ 0 w 1553107"/>
              <a:gd name="connsiteY0" fmla="*/ 931831 h 931831"/>
              <a:gd name="connsiteX1" fmla="*/ 776554 w 1553107"/>
              <a:gd name="connsiteY1" fmla="*/ 0 h 931831"/>
              <a:gd name="connsiteX2" fmla="*/ 1168874 w 1553107"/>
              <a:gd name="connsiteY2" fmla="*/ 474630 h 931831"/>
              <a:gd name="connsiteX3" fmla="*/ 1553107 w 1553107"/>
              <a:gd name="connsiteY3" fmla="*/ 931831 h 931831"/>
              <a:gd name="connsiteX4" fmla="*/ 1331514 w 1553107"/>
              <a:gd name="connsiteY4" fmla="*/ 931831 h 931831"/>
              <a:gd name="connsiteX5" fmla="*/ 776554 w 1553107"/>
              <a:gd name="connsiteY5" fmla="*/ 265903 h 931831"/>
              <a:gd name="connsiteX6" fmla="*/ 221594 w 1553107"/>
              <a:gd name="connsiteY6" fmla="*/ 931831 h 931831"/>
              <a:gd name="connsiteX7" fmla="*/ 0 w 1553107"/>
              <a:gd name="connsiteY7" fmla="*/ 931831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260314 w 1553107"/>
              <a:gd name="connsiteY7" fmla="*/ 566070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46001 w 1553107"/>
              <a:gd name="connsiteY7" fmla="*/ 361283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93626 w 1553107"/>
              <a:gd name="connsiteY7" fmla="*/ 380333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74576 w 1553107"/>
              <a:gd name="connsiteY7" fmla="*/ 342233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350801 w 1553107"/>
              <a:gd name="connsiteY7" fmla="*/ 685133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74576 w 1553107"/>
              <a:gd name="connsiteY7" fmla="*/ 346995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69813 w 1553107"/>
              <a:gd name="connsiteY7" fmla="*/ 351758 h 931831"/>
              <a:gd name="connsiteX0" fmla="*/ 1145062 w 1553107"/>
              <a:gd name="connsiteY0" fmla="*/ 441292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69813 w 1553107"/>
              <a:gd name="connsiteY7" fmla="*/ 351758 h 931831"/>
              <a:gd name="connsiteX0" fmla="*/ 1145062 w 1553107"/>
              <a:gd name="connsiteY0" fmla="*/ 441292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482140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69813 w 1553107"/>
              <a:gd name="connsiteY7" fmla="*/ 351758 h 931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3107" h="931831">
                <a:moveTo>
                  <a:pt x="1145062" y="441292"/>
                </a:moveTo>
                <a:lnTo>
                  <a:pt x="1553107" y="931831"/>
                </a:lnTo>
                <a:lnTo>
                  <a:pt x="1331514" y="931831"/>
                </a:lnTo>
                <a:lnTo>
                  <a:pt x="776554" y="482140"/>
                </a:lnTo>
                <a:lnTo>
                  <a:pt x="221594" y="931831"/>
                </a:lnTo>
                <a:lnTo>
                  <a:pt x="0" y="931831"/>
                </a:lnTo>
                <a:lnTo>
                  <a:pt x="776554" y="0"/>
                </a:lnTo>
                <a:cubicBezTo>
                  <a:pt x="907327" y="158210"/>
                  <a:pt x="1069813" y="351758"/>
                  <a:pt x="1069813" y="351758"/>
                </a:cubicBezTo>
              </a:path>
            </a:pathLst>
          </a:custGeom>
          <a:noFill/>
          <a:ln w="15875" cap="flat" cmpd="sng" algn="ctr">
            <a:solidFill>
              <a:sysClr val="window" lastClr="FFFFFF">
                <a:alpha val="4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3" name="任意多边形 39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B7664E1E-9A43-D8AB-1F72-177F550E90A1}"/>
              </a:ext>
            </a:extLst>
          </p:cNvPr>
          <p:cNvSpPr/>
          <p:nvPr/>
        </p:nvSpPr>
        <p:spPr>
          <a:xfrm rot="5400000">
            <a:off x="7697919" y="5372802"/>
            <a:ext cx="205240" cy="123140"/>
          </a:xfrm>
          <a:custGeom>
            <a:avLst/>
            <a:gdLst>
              <a:gd name="connsiteX0" fmla="*/ 0 w 1553107"/>
              <a:gd name="connsiteY0" fmla="*/ 931831 h 931831"/>
              <a:gd name="connsiteX1" fmla="*/ 776554 w 1553107"/>
              <a:gd name="connsiteY1" fmla="*/ 0 h 931831"/>
              <a:gd name="connsiteX2" fmla="*/ 1553107 w 1553107"/>
              <a:gd name="connsiteY2" fmla="*/ 931831 h 931831"/>
              <a:gd name="connsiteX3" fmla="*/ 1331514 w 1553107"/>
              <a:gd name="connsiteY3" fmla="*/ 931831 h 931831"/>
              <a:gd name="connsiteX4" fmla="*/ 776554 w 1553107"/>
              <a:gd name="connsiteY4" fmla="*/ 265903 h 931831"/>
              <a:gd name="connsiteX5" fmla="*/ 221594 w 1553107"/>
              <a:gd name="connsiteY5" fmla="*/ 931831 h 931831"/>
              <a:gd name="connsiteX0" fmla="*/ 0 w 1553107"/>
              <a:gd name="connsiteY0" fmla="*/ 931831 h 931831"/>
              <a:gd name="connsiteX1" fmla="*/ 776554 w 1553107"/>
              <a:gd name="connsiteY1" fmla="*/ 0 h 931831"/>
              <a:gd name="connsiteX2" fmla="*/ 1168874 w 1553107"/>
              <a:gd name="connsiteY2" fmla="*/ 474630 h 931831"/>
              <a:gd name="connsiteX3" fmla="*/ 1553107 w 1553107"/>
              <a:gd name="connsiteY3" fmla="*/ 931831 h 931831"/>
              <a:gd name="connsiteX4" fmla="*/ 1331514 w 1553107"/>
              <a:gd name="connsiteY4" fmla="*/ 931831 h 931831"/>
              <a:gd name="connsiteX5" fmla="*/ 776554 w 1553107"/>
              <a:gd name="connsiteY5" fmla="*/ 265903 h 931831"/>
              <a:gd name="connsiteX6" fmla="*/ 221594 w 1553107"/>
              <a:gd name="connsiteY6" fmla="*/ 931831 h 931831"/>
              <a:gd name="connsiteX7" fmla="*/ 0 w 1553107"/>
              <a:gd name="connsiteY7" fmla="*/ 931831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260314 w 1553107"/>
              <a:gd name="connsiteY7" fmla="*/ 566070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46001 w 1553107"/>
              <a:gd name="connsiteY7" fmla="*/ 361283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93626 w 1553107"/>
              <a:gd name="connsiteY7" fmla="*/ 380333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74576 w 1553107"/>
              <a:gd name="connsiteY7" fmla="*/ 342233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350801 w 1553107"/>
              <a:gd name="connsiteY7" fmla="*/ 685133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74576 w 1553107"/>
              <a:gd name="connsiteY7" fmla="*/ 346995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69813 w 1553107"/>
              <a:gd name="connsiteY7" fmla="*/ 351758 h 931831"/>
              <a:gd name="connsiteX0" fmla="*/ 1145062 w 1553107"/>
              <a:gd name="connsiteY0" fmla="*/ 441292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69813 w 1553107"/>
              <a:gd name="connsiteY7" fmla="*/ 351758 h 931831"/>
              <a:gd name="connsiteX0" fmla="*/ 1145062 w 1553107"/>
              <a:gd name="connsiteY0" fmla="*/ 441292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482140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69813 w 1553107"/>
              <a:gd name="connsiteY7" fmla="*/ 351758 h 931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3107" h="931831">
                <a:moveTo>
                  <a:pt x="1145062" y="441292"/>
                </a:moveTo>
                <a:lnTo>
                  <a:pt x="1553107" y="931831"/>
                </a:lnTo>
                <a:lnTo>
                  <a:pt x="1331514" y="931831"/>
                </a:lnTo>
                <a:lnTo>
                  <a:pt x="776554" y="482140"/>
                </a:lnTo>
                <a:lnTo>
                  <a:pt x="221594" y="931831"/>
                </a:lnTo>
                <a:lnTo>
                  <a:pt x="0" y="931831"/>
                </a:lnTo>
                <a:lnTo>
                  <a:pt x="776554" y="0"/>
                </a:lnTo>
                <a:cubicBezTo>
                  <a:pt x="907327" y="158210"/>
                  <a:pt x="1069813" y="351758"/>
                  <a:pt x="1069813" y="351758"/>
                </a:cubicBezTo>
              </a:path>
            </a:pathLst>
          </a:custGeom>
          <a:noFill/>
          <a:ln w="1587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4" name="任意多边形 40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DA15DBE3-ECFE-CC10-670D-39D150A1F0DE}"/>
              </a:ext>
            </a:extLst>
          </p:cNvPr>
          <p:cNvSpPr/>
          <p:nvPr/>
        </p:nvSpPr>
        <p:spPr>
          <a:xfrm rot="16200000" flipH="1">
            <a:off x="4294383" y="2105595"/>
            <a:ext cx="205240" cy="123140"/>
          </a:xfrm>
          <a:custGeom>
            <a:avLst/>
            <a:gdLst>
              <a:gd name="connsiteX0" fmla="*/ 0 w 1553107"/>
              <a:gd name="connsiteY0" fmla="*/ 931831 h 931831"/>
              <a:gd name="connsiteX1" fmla="*/ 776554 w 1553107"/>
              <a:gd name="connsiteY1" fmla="*/ 0 h 931831"/>
              <a:gd name="connsiteX2" fmla="*/ 1553107 w 1553107"/>
              <a:gd name="connsiteY2" fmla="*/ 931831 h 931831"/>
              <a:gd name="connsiteX3" fmla="*/ 1331514 w 1553107"/>
              <a:gd name="connsiteY3" fmla="*/ 931831 h 931831"/>
              <a:gd name="connsiteX4" fmla="*/ 776554 w 1553107"/>
              <a:gd name="connsiteY4" fmla="*/ 265903 h 931831"/>
              <a:gd name="connsiteX5" fmla="*/ 221594 w 1553107"/>
              <a:gd name="connsiteY5" fmla="*/ 931831 h 931831"/>
              <a:gd name="connsiteX0" fmla="*/ 0 w 1553107"/>
              <a:gd name="connsiteY0" fmla="*/ 931831 h 931831"/>
              <a:gd name="connsiteX1" fmla="*/ 776554 w 1553107"/>
              <a:gd name="connsiteY1" fmla="*/ 0 h 931831"/>
              <a:gd name="connsiteX2" fmla="*/ 1168874 w 1553107"/>
              <a:gd name="connsiteY2" fmla="*/ 474630 h 931831"/>
              <a:gd name="connsiteX3" fmla="*/ 1553107 w 1553107"/>
              <a:gd name="connsiteY3" fmla="*/ 931831 h 931831"/>
              <a:gd name="connsiteX4" fmla="*/ 1331514 w 1553107"/>
              <a:gd name="connsiteY4" fmla="*/ 931831 h 931831"/>
              <a:gd name="connsiteX5" fmla="*/ 776554 w 1553107"/>
              <a:gd name="connsiteY5" fmla="*/ 265903 h 931831"/>
              <a:gd name="connsiteX6" fmla="*/ 221594 w 1553107"/>
              <a:gd name="connsiteY6" fmla="*/ 931831 h 931831"/>
              <a:gd name="connsiteX7" fmla="*/ 0 w 1553107"/>
              <a:gd name="connsiteY7" fmla="*/ 931831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260314 w 1553107"/>
              <a:gd name="connsiteY7" fmla="*/ 566070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46001 w 1553107"/>
              <a:gd name="connsiteY7" fmla="*/ 361283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93626 w 1553107"/>
              <a:gd name="connsiteY7" fmla="*/ 380333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74576 w 1553107"/>
              <a:gd name="connsiteY7" fmla="*/ 342233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350801 w 1553107"/>
              <a:gd name="connsiteY7" fmla="*/ 685133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74576 w 1553107"/>
              <a:gd name="connsiteY7" fmla="*/ 346995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69813 w 1553107"/>
              <a:gd name="connsiteY7" fmla="*/ 351758 h 931831"/>
              <a:gd name="connsiteX0" fmla="*/ 1145062 w 1553107"/>
              <a:gd name="connsiteY0" fmla="*/ 441292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69813 w 1553107"/>
              <a:gd name="connsiteY7" fmla="*/ 351758 h 931831"/>
              <a:gd name="connsiteX0" fmla="*/ 1145062 w 1553107"/>
              <a:gd name="connsiteY0" fmla="*/ 441292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482140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69813 w 1553107"/>
              <a:gd name="connsiteY7" fmla="*/ 351758 h 931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3107" h="931831">
                <a:moveTo>
                  <a:pt x="1145062" y="441292"/>
                </a:moveTo>
                <a:lnTo>
                  <a:pt x="1553107" y="931831"/>
                </a:lnTo>
                <a:lnTo>
                  <a:pt x="1331514" y="931831"/>
                </a:lnTo>
                <a:lnTo>
                  <a:pt x="776554" y="482140"/>
                </a:lnTo>
                <a:lnTo>
                  <a:pt x="221594" y="931831"/>
                </a:lnTo>
                <a:lnTo>
                  <a:pt x="0" y="931831"/>
                </a:lnTo>
                <a:lnTo>
                  <a:pt x="776554" y="0"/>
                </a:lnTo>
                <a:cubicBezTo>
                  <a:pt x="907327" y="158210"/>
                  <a:pt x="1069813" y="351758"/>
                  <a:pt x="1069813" y="351758"/>
                </a:cubicBezTo>
              </a:path>
            </a:pathLst>
          </a:custGeom>
          <a:noFill/>
          <a:ln w="1587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5" name="任意多边形 41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AC508F37-5B8F-E14E-1AB5-B3468A8BD773}"/>
              </a:ext>
            </a:extLst>
          </p:cNvPr>
          <p:cNvSpPr/>
          <p:nvPr/>
        </p:nvSpPr>
        <p:spPr>
          <a:xfrm rot="16200000" flipH="1">
            <a:off x="4294383" y="3739197"/>
            <a:ext cx="205240" cy="123140"/>
          </a:xfrm>
          <a:custGeom>
            <a:avLst/>
            <a:gdLst>
              <a:gd name="connsiteX0" fmla="*/ 0 w 1553107"/>
              <a:gd name="connsiteY0" fmla="*/ 931831 h 931831"/>
              <a:gd name="connsiteX1" fmla="*/ 776554 w 1553107"/>
              <a:gd name="connsiteY1" fmla="*/ 0 h 931831"/>
              <a:gd name="connsiteX2" fmla="*/ 1553107 w 1553107"/>
              <a:gd name="connsiteY2" fmla="*/ 931831 h 931831"/>
              <a:gd name="connsiteX3" fmla="*/ 1331514 w 1553107"/>
              <a:gd name="connsiteY3" fmla="*/ 931831 h 931831"/>
              <a:gd name="connsiteX4" fmla="*/ 776554 w 1553107"/>
              <a:gd name="connsiteY4" fmla="*/ 265903 h 931831"/>
              <a:gd name="connsiteX5" fmla="*/ 221594 w 1553107"/>
              <a:gd name="connsiteY5" fmla="*/ 931831 h 931831"/>
              <a:gd name="connsiteX0" fmla="*/ 0 w 1553107"/>
              <a:gd name="connsiteY0" fmla="*/ 931831 h 931831"/>
              <a:gd name="connsiteX1" fmla="*/ 776554 w 1553107"/>
              <a:gd name="connsiteY1" fmla="*/ 0 h 931831"/>
              <a:gd name="connsiteX2" fmla="*/ 1168874 w 1553107"/>
              <a:gd name="connsiteY2" fmla="*/ 474630 h 931831"/>
              <a:gd name="connsiteX3" fmla="*/ 1553107 w 1553107"/>
              <a:gd name="connsiteY3" fmla="*/ 931831 h 931831"/>
              <a:gd name="connsiteX4" fmla="*/ 1331514 w 1553107"/>
              <a:gd name="connsiteY4" fmla="*/ 931831 h 931831"/>
              <a:gd name="connsiteX5" fmla="*/ 776554 w 1553107"/>
              <a:gd name="connsiteY5" fmla="*/ 265903 h 931831"/>
              <a:gd name="connsiteX6" fmla="*/ 221594 w 1553107"/>
              <a:gd name="connsiteY6" fmla="*/ 931831 h 931831"/>
              <a:gd name="connsiteX7" fmla="*/ 0 w 1553107"/>
              <a:gd name="connsiteY7" fmla="*/ 931831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260314 w 1553107"/>
              <a:gd name="connsiteY7" fmla="*/ 566070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46001 w 1553107"/>
              <a:gd name="connsiteY7" fmla="*/ 361283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93626 w 1553107"/>
              <a:gd name="connsiteY7" fmla="*/ 380333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74576 w 1553107"/>
              <a:gd name="connsiteY7" fmla="*/ 342233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350801 w 1553107"/>
              <a:gd name="connsiteY7" fmla="*/ 685133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74576 w 1553107"/>
              <a:gd name="connsiteY7" fmla="*/ 346995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69813 w 1553107"/>
              <a:gd name="connsiteY7" fmla="*/ 351758 h 931831"/>
              <a:gd name="connsiteX0" fmla="*/ 1145062 w 1553107"/>
              <a:gd name="connsiteY0" fmla="*/ 441292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69813 w 1553107"/>
              <a:gd name="connsiteY7" fmla="*/ 351758 h 931831"/>
              <a:gd name="connsiteX0" fmla="*/ 1145062 w 1553107"/>
              <a:gd name="connsiteY0" fmla="*/ 441292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482140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69813 w 1553107"/>
              <a:gd name="connsiteY7" fmla="*/ 351758 h 931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3107" h="931831">
                <a:moveTo>
                  <a:pt x="1145062" y="441292"/>
                </a:moveTo>
                <a:lnTo>
                  <a:pt x="1553107" y="931831"/>
                </a:lnTo>
                <a:lnTo>
                  <a:pt x="1331514" y="931831"/>
                </a:lnTo>
                <a:lnTo>
                  <a:pt x="776554" y="482140"/>
                </a:lnTo>
                <a:lnTo>
                  <a:pt x="221594" y="931831"/>
                </a:lnTo>
                <a:lnTo>
                  <a:pt x="0" y="931831"/>
                </a:lnTo>
                <a:lnTo>
                  <a:pt x="776554" y="0"/>
                </a:lnTo>
                <a:cubicBezTo>
                  <a:pt x="907327" y="158210"/>
                  <a:pt x="1069813" y="351758"/>
                  <a:pt x="1069813" y="351758"/>
                </a:cubicBezTo>
              </a:path>
            </a:pathLst>
          </a:custGeom>
          <a:noFill/>
          <a:ln w="15875" cap="flat" cmpd="sng" algn="ctr">
            <a:solidFill>
              <a:sysClr val="window" lastClr="FFFFFF">
                <a:alpha val="4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6" name="任意多边形 52" descr="e7d195523061f1c0d3ba7f298e59d031c9c3f97027ed136f882110EF8F17BAD1F2C348D17C7856EF46CB4678CC9E44EE1ABA681E3133328A7B4D22AAF822B2429426B2355AA8CC4431B8568D2CF3B73AC6188F4AEBA705EEBF5AA242F30AD477D100DDAA197B6FBDE191152C9C185DE1F591354D1EE2E9142C1A6F232F90DCCB708670124F8800A7">
            <a:extLst>
              <a:ext uri="{FF2B5EF4-FFF2-40B4-BE49-F238E27FC236}">
                <a16:creationId xmlns:a16="http://schemas.microsoft.com/office/drawing/2014/main" id="{7E20C56D-36BB-AE6B-0E7E-642356527EBF}"/>
              </a:ext>
            </a:extLst>
          </p:cNvPr>
          <p:cNvSpPr/>
          <p:nvPr/>
        </p:nvSpPr>
        <p:spPr>
          <a:xfrm rot="16200000" flipH="1">
            <a:off x="4294383" y="5372802"/>
            <a:ext cx="205240" cy="123140"/>
          </a:xfrm>
          <a:custGeom>
            <a:avLst/>
            <a:gdLst>
              <a:gd name="connsiteX0" fmla="*/ 0 w 1553107"/>
              <a:gd name="connsiteY0" fmla="*/ 931831 h 931831"/>
              <a:gd name="connsiteX1" fmla="*/ 776554 w 1553107"/>
              <a:gd name="connsiteY1" fmla="*/ 0 h 931831"/>
              <a:gd name="connsiteX2" fmla="*/ 1553107 w 1553107"/>
              <a:gd name="connsiteY2" fmla="*/ 931831 h 931831"/>
              <a:gd name="connsiteX3" fmla="*/ 1331514 w 1553107"/>
              <a:gd name="connsiteY3" fmla="*/ 931831 h 931831"/>
              <a:gd name="connsiteX4" fmla="*/ 776554 w 1553107"/>
              <a:gd name="connsiteY4" fmla="*/ 265903 h 931831"/>
              <a:gd name="connsiteX5" fmla="*/ 221594 w 1553107"/>
              <a:gd name="connsiteY5" fmla="*/ 931831 h 931831"/>
              <a:gd name="connsiteX0" fmla="*/ 0 w 1553107"/>
              <a:gd name="connsiteY0" fmla="*/ 931831 h 931831"/>
              <a:gd name="connsiteX1" fmla="*/ 776554 w 1553107"/>
              <a:gd name="connsiteY1" fmla="*/ 0 h 931831"/>
              <a:gd name="connsiteX2" fmla="*/ 1168874 w 1553107"/>
              <a:gd name="connsiteY2" fmla="*/ 474630 h 931831"/>
              <a:gd name="connsiteX3" fmla="*/ 1553107 w 1553107"/>
              <a:gd name="connsiteY3" fmla="*/ 931831 h 931831"/>
              <a:gd name="connsiteX4" fmla="*/ 1331514 w 1553107"/>
              <a:gd name="connsiteY4" fmla="*/ 931831 h 931831"/>
              <a:gd name="connsiteX5" fmla="*/ 776554 w 1553107"/>
              <a:gd name="connsiteY5" fmla="*/ 265903 h 931831"/>
              <a:gd name="connsiteX6" fmla="*/ 221594 w 1553107"/>
              <a:gd name="connsiteY6" fmla="*/ 931831 h 931831"/>
              <a:gd name="connsiteX7" fmla="*/ 0 w 1553107"/>
              <a:gd name="connsiteY7" fmla="*/ 931831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260314 w 1553107"/>
              <a:gd name="connsiteY7" fmla="*/ 566070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46001 w 1553107"/>
              <a:gd name="connsiteY7" fmla="*/ 361283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93626 w 1553107"/>
              <a:gd name="connsiteY7" fmla="*/ 380333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74576 w 1553107"/>
              <a:gd name="connsiteY7" fmla="*/ 342233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350801 w 1553107"/>
              <a:gd name="connsiteY7" fmla="*/ 685133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74576 w 1553107"/>
              <a:gd name="connsiteY7" fmla="*/ 346995 h 931831"/>
              <a:gd name="connsiteX0" fmla="*/ 1168874 w 1553107"/>
              <a:gd name="connsiteY0" fmla="*/ 474630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69813 w 1553107"/>
              <a:gd name="connsiteY7" fmla="*/ 351758 h 931831"/>
              <a:gd name="connsiteX0" fmla="*/ 1145062 w 1553107"/>
              <a:gd name="connsiteY0" fmla="*/ 441292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265903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69813 w 1553107"/>
              <a:gd name="connsiteY7" fmla="*/ 351758 h 931831"/>
              <a:gd name="connsiteX0" fmla="*/ 1145062 w 1553107"/>
              <a:gd name="connsiteY0" fmla="*/ 441292 h 931831"/>
              <a:gd name="connsiteX1" fmla="*/ 1553107 w 1553107"/>
              <a:gd name="connsiteY1" fmla="*/ 931831 h 931831"/>
              <a:gd name="connsiteX2" fmla="*/ 1331514 w 1553107"/>
              <a:gd name="connsiteY2" fmla="*/ 931831 h 931831"/>
              <a:gd name="connsiteX3" fmla="*/ 776554 w 1553107"/>
              <a:gd name="connsiteY3" fmla="*/ 482140 h 931831"/>
              <a:gd name="connsiteX4" fmla="*/ 221594 w 1553107"/>
              <a:gd name="connsiteY4" fmla="*/ 931831 h 931831"/>
              <a:gd name="connsiteX5" fmla="*/ 0 w 1553107"/>
              <a:gd name="connsiteY5" fmla="*/ 931831 h 931831"/>
              <a:gd name="connsiteX6" fmla="*/ 776554 w 1553107"/>
              <a:gd name="connsiteY6" fmla="*/ 0 h 931831"/>
              <a:gd name="connsiteX7" fmla="*/ 1069813 w 1553107"/>
              <a:gd name="connsiteY7" fmla="*/ 351758 h 931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3107" h="931831">
                <a:moveTo>
                  <a:pt x="1145062" y="441292"/>
                </a:moveTo>
                <a:lnTo>
                  <a:pt x="1553107" y="931831"/>
                </a:lnTo>
                <a:lnTo>
                  <a:pt x="1331514" y="931831"/>
                </a:lnTo>
                <a:lnTo>
                  <a:pt x="776554" y="482140"/>
                </a:lnTo>
                <a:lnTo>
                  <a:pt x="221594" y="931831"/>
                </a:lnTo>
                <a:lnTo>
                  <a:pt x="0" y="931831"/>
                </a:lnTo>
                <a:lnTo>
                  <a:pt x="776554" y="0"/>
                </a:lnTo>
                <a:cubicBezTo>
                  <a:pt x="907327" y="158210"/>
                  <a:pt x="1069813" y="351758"/>
                  <a:pt x="1069813" y="351758"/>
                </a:cubicBezTo>
              </a:path>
            </a:pathLst>
          </a:custGeom>
          <a:noFill/>
          <a:ln w="1587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629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78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0.1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 fmla="1+(8/9)*(1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5403 -4.44444E-6 L 2.5E-6 -4.44444E-6 " pathEditMode="relative" rAng="0" ptsTypes="AA">
                                      <p:cBhvr>
                                        <p:cTn id="55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5403 -4.44444E-6 L 2.5E-6 -4.44444E-6 " pathEditMode="relative" rAng="0" ptsTypes="AA">
                                      <p:cBhvr>
                                        <p:cTn id="60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5403 -4.44444E-6 L 2.5E-6 -4.44444E-6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513 2.96296E-6 L 2.08333E-7 2.96296E-6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513 2.96296E-6 L 2.08333E-7 2.96296E-6 " pathEditMode="relative" rAng="0" ptsTypes="AA">
                                      <p:cBhvr>
                                        <p:cTn id="75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5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513 2.96296E-6 L 2.08333E-7 2.96296E-6 " pathEditMode="relative" rAng="0" ptsTypes="AA">
                                      <p:cBhvr>
                                        <p:cTn id="80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0.01505 L -0.04115 -0.08125 " pathEditMode="relative" rAng="0" ptsTypes="AA">
                                      <p:cBhvr>
                                        <p:cTn id="103" dur="750" spd="-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8" y="-4815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path" presetSubtype="0" decel="50667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82 0.01505 L 3.75E-6 -2.22222E-6 " pathEditMode="relative" rAng="0" ptsTypes="AA">
                                      <p:cBhvr>
                                        <p:cTn id="105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764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2" presetClass="path" presetSubtype="0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3 0.01597 L 0.02904 -0.07847 " pathEditMode="relative" rAng="0" ptsTypes="AA">
                                      <p:cBhvr>
                                        <p:cTn id="110" dur="75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-4722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decel="50667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612 0.01597 L -3.54167E-6 -2.22222E-6 " pathEditMode="relative" rAng="0" ptsTypes="AA">
                                      <p:cBhvr>
                                        <p:cTn id="112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81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2" presetClass="path" presetSubtype="0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-0.01481 L 0.04037 0.07917 " pathEditMode="relative" rAng="0" ptsTypes="AA">
                                      <p:cBhvr>
                                        <p:cTn id="117" dur="750" spd="-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3" y="4699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42" presetClass="path" presetSubtype="0" decel="50667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807 -0.01481 L -3.75E-6 -1.11111E-6 " pathEditMode="relative" rAng="0" ptsTypes="AA">
                                      <p:cBhvr>
                                        <p:cTn id="119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" y="741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2" presetClass="path" presetSubtype="0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-0.01759 L -0.02904 0.08125 " pathEditMode="relative" rAng="0" ptsTypes="AA">
                                      <p:cBhvr>
                                        <p:cTn id="124" dur="750" spd="-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4931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2" presetClass="path" presetSubtype="0" decel="50667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664 -0.01875 L 3.75E-6 -1.11111E-6 " pathEditMode="relative" rAng="0" ptsTypes="AA">
                                      <p:cBhvr>
                                        <p:cTn id="126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926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4.44444E-6 L 0.11081 4.44444E-6 " pathEditMode="relative" rAng="0" ptsTypes="AA">
                                      <p:cBhvr>
                                        <p:cTn id="131" dur="750" spd="-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0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35" presetClass="path" presetSubtype="0" decel="5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562 4.44444E-6 L 0 4.44444E-6 " pathEditMode="relative" rAng="0" ptsTypes="AA">
                                      <p:cBhvr>
                                        <p:cTn id="133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23 3.7037E-7 L -0.10885 3.7037E-7 " pathEditMode="relative" rAng="0" ptsTypes="AA">
                                      <p:cBhvr>
                                        <p:cTn id="138" dur="750" spd="-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1" y="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5" presetClass="path" presetSubtype="0" decel="5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601 3.7037E-7 L 8.33333E-7 3.7037E-7 " pathEditMode="relative" rAng="0" ptsTypes="AA">
                                      <p:cBhvr>
                                        <p:cTn id="140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0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7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7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7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9" grpId="0" animBg="1"/>
      <p:bldP spid="79" grpId="1" animBg="1"/>
      <p:bldP spid="79" grpId="2" animBg="1"/>
      <p:bldP spid="88" grpId="0" animBg="1"/>
      <p:bldP spid="88" grpId="1" animBg="1"/>
      <p:bldP spid="88" grpId="2" animBg="1"/>
      <p:bldP spid="89" grpId="0" animBg="1"/>
      <p:bldP spid="89" grpId="1" animBg="1"/>
      <p:bldP spid="89" grpId="2" animBg="1"/>
      <p:bldP spid="90" grpId="0" animBg="1"/>
      <p:bldP spid="90" grpId="1" animBg="1"/>
      <p:bldP spid="90" grpId="2" animBg="1"/>
      <p:bldP spid="91" grpId="0" animBg="1"/>
      <p:bldP spid="91" grpId="1" animBg="1"/>
      <p:bldP spid="91" grpId="2" animBg="1"/>
      <p:bldP spid="92" grpId="0" animBg="1"/>
      <p:bldP spid="92" grpId="1" animBg="1"/>
      <p:bldP spid="92" grpId="2" animBg="1"/>
      <p:bldP spid="93" grpId="0"/>
      <p:bldP spid="93" grpId="1"/>
      <p:bldP spid="94" grpId="0"/>
      <p:bldP spid="95" grpId="0"/>
      <p:bldP spid="95" grpId="1"/>
      <p:bldP spid="96" grpId="0"/>
      <p:bldP spid="97" grpId="0"/>
      <p:bldP spid="97" grpId="1"/>
      <p:bldP spid="98" grpId="0"/>
      <p:bldP spid="99" grpId="0"/>
      <p:bldP spid="99" grpId="1"/>
      <p:bldP spid="100" grpId="0"/>
      <p:bldP spid="101" grpId="0"/>
      <p:bldP spid="101" grpId="1"/>
      <p:bldP spid="102" grpId="0"/>
      <p:bldP spid="103" grpId="0"/>
      <p:bldP spid="103" grpId="1"/>
      <p:bldP spid="104" grpId="0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E12B0A1-71D7-C252-0562-05787CB474DF}"/>
              </a:ext>
            </a:extLst>
          </p:cNvPr>
          <p:cNvGrpSpPr/>
          <p:nvPr/>
        </p:nvGrpSpPr>
        <p:grpSpPr>
          <a:xfrm>
            <a:off x="254793" y="191530"/>
            <a:ext cx="400424" cy="400424"/>
            <a:chOff x="663388" y="812800"/>
            <a:chExt cx="400424" cy="400424"/>
          </a:xfrm>
          <a:gradFill flip="none" rotWithShape="1">
            <a:gsLst>
              <a:gs pos="10000">
                <a:srgbClr val="EEDEBC"/>
              </a:gs>
              <a:gs pos="51000">
                <a:srgbClr val="9D7D61"/>
              </a:gs>
              <a:gs pos="68000">
                <a:srgbClr val="EEDEBC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57DA7CBF-2887-0BD8-E2C2-9B04841A1803}"/>
                </a:ext>
              </a:extLst>
            </p:cNvPr>
            <p:cNvSpPr/>
            <p:nvPr/>
          </p:nvSpPr>
          <p:spPr>
            <a:xfrm>
              <a:off x="663388" y="8128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147E4646-B99E-73C3-7949-AF157C721FCD}"/>
                </a:ext>
              </a:extLst>
            </p:cNvPr>
            <p:cNvSpPr/>
            <p:nvPr/>
          </p:nvSpPr>
          <p:spPr>
            <a:xfrm>
              <a:off x="815788" y="8128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41D38879-7A63-D866-3183-8571552AB103}"/>
                </a:ext>
              </a:extLst>
            </p:cNvPr>
            <p:cNvSpPr/>
            <p:nvPr/>
          </p:nvSpPr>
          <p:spPr>
            <a:xfrm>
              <a:off x="968188" y="8128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5523F65B-E420-D4F9-88AC-4A39034C1224}"/>
                </a:ext>
              </a:extLst>
            </p:cNvPr>
            <p:cNvSpPr/>
            <p:nvPr/>
          </p:nvSpPr>
          <p:spPr>
            <a:xfrm>
              <a:off x="663388" y="9652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E09F72B1-6982-5A64-1B05-128E8E2A0228}"/>
                </a:ext>
              </a:extLst>
            </p:cNvPr>
            <p:cNvSpPr/>
            <p:nvPr/>
          </p:nvSpPr>
          <p:spPr>
            <a:xfrm>
              <a:off x="815788" y="9652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D2D63B59-9452-948B-9864-4E705F2AEFF5}"/>
                </a:ext>
              </a:extLst>
            </p:cNvPr>
            <p:cNvSpPr/>
            <p:nvPr/>
          </p:nvSpPr>
          <p:spPr>
            <a:xfrm>
              <a:off x="968188" y="9652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858C5754-F144-2FE0-1A1D-AF5A7B6F7DE1}"/>
                </a:ext>
              </a:extLst>
            </p:cNvPr>
            <p:cNvSpPr/>
            <p:nvPr/>
          </p:nvSpPr>
          <p:spPr>
            <a:xfrm>
              <a:off x="663388" y="11176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9BCBF2B7-E76E-56CD-4C25-42EC0E39A619}"/>
                </a:ext>
              </a:extLst>
            </p:cNvPr>
            <p:cNvSpPr/>
            <p:nvPr/>
          </p:nvSpPr>
          <p:spPr>
            <a:xfrm>
              <a:off x="815788" y="11176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A46D7A0E-71D2-8E00-B9BA-27D9DB4B1ADE}"/>
                </a:ext>
              </a:extLst>
            </p:cNvPr>
            <p:cNvSpPr/>
            <p:nvPr/>
          </p:nvSpPr>
          <p:spPr>
            <a:xfrm>
              <a:off x="968188" y="1117600"/>
              <a:ext cx="95624" cy="95624"/>
            </a:xfrm>
            <a:prstGeom prst="ellipse">
              <a:avLst/>
            </a:prstGeom>
            <a:grpFill/>
            <a:ln w="3175" cap="flat" cmpd="sng" algn="ctr">
              <a:solidFill>
                <a:srgbClr val="EEDEB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F0502020204030204"/>
                <a:ea typeface="思源黑体"/>
                <a:cs typeface="+mn-cs"/>
              </a:endParaRPr>
            </a:p>
          </p:txBody>
        </p:sp>
      </p:grpSp>
      <p:sp>
        <p:nvSpPr>
          <p:cNvPr id="12" name="TextBox 19">
            <a:extLst>
              <a:ext uri="{FF2B5EF4-FFF2-40B4-BE49-F238E27FC236}">
                <a16:creationId xmlns:a16="http://schemas.microsoft.com/office/drawing/2014/main" id="{9F57B1A7-C970-2107-B23B-CDBE77DFCE3C}"/>
              </a:ext>
            </a:extLst>
          </p:cNvPr>
          <p:cNvSpPr txBox="1"/>
          <p:nvPr/>
        </p:nvSpPr>
        <p:spPr>
          <a:xfrm>
            <a:off x="711994" y="185381"/>
            <a:ext cx="963430" cy="412722"/>
          </a:xfrm>
          <a:prstGeom prst="rect">
            <a:avLst/>
          </a:prstGeom>
          <a:noFill/>
        </p:spPr>
        <p:txBody>
          <a:bodyPr wrap="none" lIns="42970" tIns="21485" rIns="42970" bIns="21485" rtlCol="0">
            <a:spAutoFit/>
          </a:bodyPr>
          <a:lstStyle>
            <a:defPPr>
              <a:defRPr lang="zh-CN"/>
            </a:defPPr>
            <a:lvl1pPr>
              <a:defRPr sz="240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  <a:cs typeface="+mn-ea"/>
              </a:defRPr>
            </a:lvl1pPr>
          </a:lstStyle>
          <a:p>
            <a:r>
              <a:rPr lang="en-US" altLang="zh-CN" dirty="0">
                <a:sym typeface="+mn-lt"/>
              </a:rPr>
              <a:t>LOGO</a:t>
            </a:r>
            <a:endParaRPr lang="zh-CN" altLang="en-US" dirty="0">
              <a:sym typeface="+mn-lt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C293F42-DA73-FA15-D976-255EB865D6F7}"/>
              </a:ext>
            </a:extLst>
          </p:cNvPr>
          <p:cNvGrpSpPr/>
          <p:nvPr/>
        </p:nvGrpSpPr>
        <p:grpSpPr>
          <a:xfrm>
            <a:off x="2808805" y="1487657"/>
            <a:ext cx="1033068" cy="1033068"/>
            <a:chOff x="6297947" y="206312"/>
            <a:chExt cx="714186" cy="714186"/>
          </a:xfrm>
        </p:grpSpPr>
        <p:sp>
          <p:nvSpPr>
            <p:cNvPr id="14" name="Rectangle: Rounded Corners 23">
              <a:extLst>
                <a:ext uri="{FF2B5EF4-FFF2-40B4-BE49-F238E27FC236}">
                  <a16:creationId xmlns:a16="http://schemas.microsoft.com/office/drawing/2014/main" id="{BC95111E-FD1F-1D08-6B25-4F6AE6C0B5D8}"/>
                </a:ext>
              </a:extLst>
            </p:cNvPr>
            <p:cNvSpPr/>
            <p:nvPr/>
          </p:nvSpPr>
          <p:spPr>
            <a:xfrm>
              <a:off x="6297947" y="206312"/>
              <a:ext cx="714186" cy="714186"/>
            </a:xfrm>
            <a:prstGeom prst="roundRect">
              <a:avLst>
                <a:gd name="adj" fmla="val 25157"/>
              </a:avLst>
            </a:prstGeom>
            <a:gradFill flip="none" rotWithShape="1">
              <a:gsLst>
                <a:gs pos="10000">
                  <a:srgbClr val="EEDEBC"/>
                </a:gs>
                <a:gs pos="51000">
                  <a:srgbClr val="9D7D61"/>
                </a:gs>
                <a:gs pos="68000">
                  <a:srgbClr val="EEDEBC"/>
                </a:gs>
              </a:gsLst>
              <a:path path="circle">
                <a:fillToRect l="100000" t="100000"/>
              </a:path>
              <a:tileRect r="-100000" b="-100000"/>
            </a:gradFill>
            <a:ln w="6350" cap="flat" cmpd="sng" algn="ctr">
              <a:solidFill>
                <a:srgbClr val="EEDEBC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sz="3600" kern="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cs typeface="+mn-ea"/>
                <a:sym typeface="+mn-lt"/>
              </a:endParaRPr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6D8DE15B-8831-FD1F-8460-BC81291099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2431" y="355678"/>
              <a:ext cx="416682" cy="425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4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0</a:t>
              </a:r>
              <a:r>
                <a:rPr lang="en-US" altLang="ru-RU" sz="4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endParaRPr lang="ru-RU" altLang="ru-RU" sz="40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6" name="文本框 15" descr="e7d195523061f1c03a90ee8e42cb24248e56383cd534985688F9F494128731F165EE95AB4B0C0A38076AAEA07667B1565C446FC45FF01DFB0E885BCDBDF3A284F3DB14DA61DD97F0BAB2E6C668FB4931F30000D59F9E4790C84234B9E28788E1C2E692B14195883FEF58485C6668C63C43F282EE5D58AEE0CF7B631AB859EC002F35F9F28AF8CD83">
            <a:extLst>
              <a:ext uri="{FF2B5EF4-FFF2-40B4-BE49-F238E27FC236}">
                <a16:creationId xmlns:a16="http://schemas.microsoft.com/office/drawing/2014/main" id="{F6A35098-28C8-88A1-E57A-4BEB0DF6B04C}"/>
              </a:ext>
            </a:extLst>
          </p:cNvPr>
          <p:cNvSpPr txBox="1"/>
          <p:nvPr/>
        </p:nvSpPr>
        <p:spPr>
          <a:xfrm>
            <a:off x="40884" y="2870835"/>
            <a:ext cx="65689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itchFamily="18" charset="-122"/>
                <a:ea typeface="思源宋体 CN Heavy" pitchFamily="18" charset="-122"/>
              </a:rPr>
              <a:t>Add title text</a:t>
            </a:r>
            <a:endParaRPr lang="zh-CN" altLang="en-US" sz="80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itchFamily="18" charset="-122"/>
              <a:ea typeface="思源宋体 CN Heavy" pitchFamily="18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A534621-8907-3CC5-FDF4-1D2B96975669}"/>
              </a:ext>
            </a:extLst>
          </p:cNvPr>
          <p:cNvSpPr/>
          <p:nvPr/>
        </p:nvSpPr>
        <p:spPr>
          <a:xfrm>
            <a:off x="92530" y="4176354"/>
            <a:ext cx="6754584" cy="707894"/>
          </a:xfrm>
          <a:prstGeom prst="rect">
            <a:avLst/>
          </a:prstGeom>
        </p:spPr>
        <p:txBody>
          <a:bodyPr wrap="square" lIns="91448" tIns="45724" rIns="91448" bIns="45724">
            <a:spAutoFit/>
          </a:bodyPr>
          <a:lstStyle/>
          <a:p>
            <a:pPr algn="ctr"/>
            <a:r>
              <a:rPr lang="en-US" altLang="zh-CN" sz="20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Click here to add content, content to match the title. </a:t>
            </a:r>
          </a:p>
          <a:p>
            <a:pPr algn="ctr"/>
            <a:endParaRPr lang="en-US" altLang="zh-CN" sz="20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66D81BBC-FE2D-677D-BE1E-E2EDAB375A46}"/>
              </a:ext>
            </a:extLst>
          </p:cNvPr>
          <p:cNvSpPr txBox="1"/>
          <p:nvPr/>
        </p:nvSpPr>
        <p:spPr>
          <a:xfrm>
            <a:off x="7438842" y="-992666"/>
            <a:ext cx="475316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3800" dirty="0">
                <a:gradFill>
                  <a:gsLst>
                    <a:gs pos="10000">
                      <a:srgbClr val="EEDEBC"/>
                    </a:gs>
                    <a:gs pos="51000">
                      <a:srgbClr val="9D7D61"/>
                    </a:gs>
                    <a:gs pos="68000">
                      <a:srgbClr val="EEDEBC"/>
                    </a:gs>
                  </a:gsLst>
                  <a:lin ang="11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TWO</a:t>
            </a:r>
            <a:endParaRPr lang="zh-CN" altLang="en-US" sz="13800" dirty="0">
              <a:gradFill>
                <a:gsLst>
                  <a:gs pos="10000">
                    <a:srgbClr val="EEDEBC"/>
                  </a:gs>
                  <a:gs pos="51000">
                    <a:srgbClr val="9D7D61"/>
                  </a:gs>
                  <a:gs pos="68000">
                    <a:srgbClr val="EEDEBC"/>
                  </a:gs>
                </a:gsLst>
                <a:lin ang="11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86162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86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0.1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 fmla="1+(8/9)*(1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heme/theme1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nq5qmlm">
      <a:majorFont>
        <a:latin typeface="思源黑体"/>
        <a:ea typeface="思源黑体"/>
        <a:cs typeface=""/>
      </a:majorFont>
      <a:minorFont>
        <a:latin typeface="思源黑体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01 黑金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B69469"/>
    </a:accent1>
    <a:accent2>
      <a:srgbClr val="303135"/>
    </a:accent2>
    <a:accent3>
      <a:srgbClr val="C5AE7B"/>
    </a:accent3>
    <a:accent4>
      <a:srgbClr val="17273E"/>
    </a:accent4>
    <a:accent5>
      <a:srgbClr val="FFFFFF"/>
    </a:accent5>
    <a:accent6>
      <a:srgbClr val="FFFFFF"/>
    </a:accent6>
    <a:hlink>
      <a:srgbClr val="0563C1"/>
    </a:hlink>
    <a:folHlink>
      <a:srgbClr val="954F72"/>
    </a:folHlink>
  </a:clrScheme>
  <a:fontScheme name="Arca Majora 2 Heavy">
    <a:majorFont>
      <a:latin typeface="Arca Majora 2 Heavy"/>
      <a:ea typeface="Arca Majora 2 Heavy"/>
      <a:cs typeface=""/>
    </a:majorFont>
    <a:minorFont>
      <a:latin typeface="Hanken Light"/>
      <a:ea typeface="微软雅黑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01 黑金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B69469"/>
    </a:accent1>
    <a:accent2>
      <a:srgbClr val="303135"/>
    </a:accent2>
    <a:accent3>
      <a:srgbClr val="C5AE7B"/>
    </a:accent3>
    <a:accent4>
      <a:srgbClr val="17273E"/>
    </a:accent4>
    <a:accent5>
      <a:srgbClr val="FFFFFF"/>
    </a:accent5>
    <a:accent6>
      <a:srgbClr val="FFFFFF"/>
    </a:accent6>
    <a:hlink>
      <a:srgbClr val="0563C1"/>
    </a:hlink>
    <a:folHlink>
      <a:srgbClr val="954F72"/>
    </a:folHlink>
  </a:clrScheme>
  <a:fontScheme name="Arca Majora 2 Heavy">
    <a:majorFont>
      <a:latin typeface="Arca Majora 2 Heavy"/>
      <a:ea typeface="Arca Majora 2 Heavy"/>
      <a:cs typeface=""/>
    </a:majorFont>
    <a:minorFont>
      <a:latin typeface="Hanken Light"/>
      <a:ea typeface="微软雅黑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01 黑金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B69469"/>
    </a:accent1>
    <a:accent2>
      <a:srgbClr val="303135"/>
    </a:accent2>
    <a:accent3>
      <a:srgbClr val="C5AE7B"/>
    </a:accent3>
    <a:accent4>
      <a:srgbClr val="17273E"/>
    </a:accent4>
    <a:accent5>
      <a:srgbClr val="FFFFFF"/>
    </a:accent5>
    <a:accent6>
      <a:srgbClr val="FFFFFF"/>
    </a:accent6>
    <a:hlink>
      <a:srgbClr val="0563C1"/>
    </a:hlink>
    <a:folHlink>
      <a:srgbClr val="954F72"/>
    </a:folHlink>
  </a:clrScheme>
  <a:fontScheme name="自定义 88">
    <a:majorFont>
      <a:latin typeface="TTTGB Medium"/>
      <a:ea typeface="TTTGB Medium"/>
      <a:cs typeface=""/>
    </a:majorFont>
    <a:minorFont>
      <a:latin typeface="Hanken Light"/>
      <a:ea typeface="微软雅黑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01 黑金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B69469"/>
    </a:accent1>
    <a:accent2>
      <a:srgbClr val="303135"/>
    </a:accent2>
    <a:accent3>
      <a:srgbClr val="C5AE7B"/>
    </a:accent3>
    <a:accent4>
      <a:srgbClr val="17273E"/>
    </a:accent4>
    <a:accent5>
      <a:srgbClr val="FFFFFF"/>
    </a:accent5>
    <a:accent6>
      <a:srgbClr val="FFFFFF"/>
    </a:accent6>
    <a:hlink>
      <a:srgbClr val="0563C1"/>
    </a:hlink>
    <a:folHlink>
      <a:srgbClr val="954F72"/>
    </a:folHlink>
  </a:clrScheme>
  <a:fontScheme name="自定义 88">
    <a:majorFont>
      <a:latin typeface="TTTGB Medium"/>
      <a:ea typeface="TTTGB Medium"/>
      <a:cs typeface=""/>
    </a:majorFont>
    <a:minorFont>
      <a:latin typeface="Hanken Light"/>
      <a:ea typeface="微软雅黑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01 黑金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B69469"/>
    </a:accent1>
    <a:accent2>
      <a:srgbClr val="303135"/>
    </a:accent2>
    <a:accent3>
      <a:srgbClr val="C5AE7B"/>
    </a:accent3>
    <a:accent4>
      <a:srgbClr val="17273E"/>
    </a:accent4>
    <a:accent5>
      <a:srgbClr val="FFFFFF"/>
    </a:accent5>
    <a:accent6>
      <a:srgbClr val="FFFFFF"/>
    </a:accent6>
    <a:hlink>
      <a:srgbClr val="0563C1"/>
    </a:hlink>
    <a:folHlink>
      <a:srgbClr val="954F72"/>
    </a:folHlink>
  </a:clrScheme>
  <a:fontScheme name="自定义 88">
    <a:majorFont>
      <a:latin typeface="TTTGB Medium"/>
      <a:ea typeface="TTTGB Medium"/>
      <a:cs typeface=""/>
    </a:majorFont>
    <a:minorFont>
      <a:latin typeface="Hanken Light"/>
      <a:ea typeface="微软雅黑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01 黑金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B69469"/>
    </a:accent1>
    <a:accent2>
      <a:srgbClr val="303135"/>
    </a:accent2>
    <a:accent3>
      <a:srgbClr val="C5AE7B"/>
    </a:accent3>
    <a:accent4>
      <a:srgbClr val="17273E"/>
    </a:accent4>
    <a:accent5>
      <a:srgbClr val="FFFFFF"/>
    </a:accent5>
    <a:accent6>
      <a:srgbClr val="FFFFFF"/>
    </a:accent6>
    <a:hlink>
      <a:srgbClr val="0563C1"/>
    </a:hlink>
    <a:folHlink>
      <a:srgbClr val="954F72"/>
    </a:folHlink>
  </a:clrScheme>
  <a:fontScheme name="自定义 88">
    <a:majorFont>
      <a:latin typeface="TTTGB Medium"/>
      <a:ea typeface="TTTGB Medium"/>
      <a:cs typeface=""/>
    </a:majorFont>
    <a:minorFont>
      <a:latin typeface="Hanken Light"/>
      <a:ea typeface="微软雅黑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01 黑金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B69469"/>
    </a:accent1>
    <a:accent2>
      <a:srgbClr val="303135"/>
    </a:accent2>
    <a:accent3>
      <a:srgbClr val="C5AE7B"/>
    </a:accent3>
    <a:accent4>
      <a:srgbClr val="17273E"/>
    </a:accent4>
    <a:accent5>
      <a:srgbClr val="FFFFFF"/>
    </a:accent5>
    <a:accent6>
      <a:srgbClr val="FFFFFF"/>
    </a:accent6>
    <a:hlink>
      <a:srgbClr val="0563C1"/>
    </a:hlink>
    <a:folHlink>
      <a:srgbClr val="954F72"/>
    </a:folHlink>
  </a:clrScheme>
  <a:fontScheme name="自定义 88">
    <a:majorFont>
      <a:latin typeface="TTTGB Medium"/>
      <a:ea typeface="TTTGB Medium"/>
      <a:cs typeface=""/>
    </a:majorFont>
    <a:minorFont>
      <a:latin typeface="Hanken Light"/>
      <a:ea typeface="微软雅黑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1grchrnl">
    <a:majorFont>
      <a:latin typeface="思源黑体" panose="020F0302020204030204"/>
      <a:ea typeface="思源黑体"/>
      <a:cs typeface=""/>
    </a:majorFont>
    <a:minorFont>
      <a:latin typeface="思源黑体" panose="020F0502020204030204"/>
      <a:ea typeface="思源黑体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1965</Words>
  <Application>Microsoft Office PowerPoint</Application>
  <PresentationFormat>宽屏</PresentationFormat>
  <Paragraphs>323</Paragraphs>
  <Slides>34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34</vt:i4>
      </vt:variant>
    </vt:vector>
  </HeadingPairs>
  <TitlesOfParts>
    <vt:vector size="44" baseType="lpstr">
      <vt:lpstr>Arca Majora Heavy</vt:lpstr>
      <vt:lpstr>Hanken Light</vt:lpstr>
      <vt:lpstr>等线</vt:lpstr>
      <vt:lpstr>思源黑体</vt:lpstr>
      <vt:lpstr>思源宋体 CN Heavy</vt:lpstr>
      <vt:lpstr>微软雅黑</vt:lpstr>
      <vt:lpstr>Arial</vt:lpstr>
      <vt:lpstr>MS Reference Sans Serif</vt:lpstr>
      <vt:lpstr>www.freeppt7.com</vt:lpstr>
      <vt:lpstr>www.jpppt.com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www.freeppt7.com</Manager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www.freeppt7.com</dc:creator>
  <cp:keywords>www.freeppt7.com</cp:keywords>
  <dc:description>www.freeppt7.com</dc:description>
  <cp:lastModifiedBy>Kaiweiliu9209@outlook.com</cp:lastModifiedBy>
  <cp:revision>99</cp:revision>
  <dcterms:created xsi:type="dcterms:W3CDTF">2024-05-02T01:27:41Z</dcterms:created>
  <dcterms:modified xsi:type="dcterms:W3CDTF">2025-05-20T01:35:53Z</dcterms:modified>
</cp:coreProperties>
</file>